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5" r:id="rId2"/>
    <p:sldId id="256" r:id="rId3"/>
    <p:sldId id="289" r:id="rId4"/>
    <p:sldId id="265" r:id="rId5"/>
    <p:sldId id="264" r:id="rId6"/>
    <p:sldId id="269" r:id="rId7"/>
    <p:sldId id="267" r:id="rId8"/>
    <p:sldId id="277" r:id="rId9"/>
    <p:sldId id="271" r:id="rId10"/>
    <p:sldId id="260" r:id="rId11"/>
    <p:sldId id="272" r:id="rId12"/>
    <p:sldId id="273" r:id="rId13"/>
    <p:sldId id="274" r:id="rId14"/>
    <p:sldId id="276" r:id="rId15"/>
    <p:sldId id="257" r:id="rId16"/>
    <p:sldId id="278" r:id="rId17"/>
    <p:sldId id="282" r:id="rId18"/>
    <p:sldId id="258" r:id="rId19"/>
    <p:sldId id="280" r:id="rId20"/>
    <p:sldId id="281" r:id="rId21"/>
    <p:sldId id="288" r:id="rId22"/>
    <p:sldId id="287" r:id="rId23"/>
    <p:sldId id="263" r:id="rId24"/>
    <p:sldId id="26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a Saalau Rojas" initials="ES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800080"/>
    <a:srgbClr val="CC00FF"/>
    <a:srgbClr val="CC99FF"/>
    <a:srgbClr val="FF6600"/>
    <a:srgbClr val="66CCFF"/>
    <a:srgbClr val="99FF66"/>
    <a:srgbClr val="66FF33"/>
    <a:srgbClr val="E5F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01" autoAdjust="0"/>
    <p:restoredTop sz="93073" autoAdjust="0"/>
  </p:normalViewPr>
  <p:slideViewPr>
    <p:cSldViewPr>
      <p:cViewPr varScale="1">
        <p:scale>
          <a:sx n="72" d="100"/>
          <a:sy n="72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6961C-7506-461B-9B86-95E06D3DFB1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2C7E1-86FF-49BD-B41D-D4000FA19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877" indent="-285722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889" indent="-228578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045" indent="-228578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200" indent="-228578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356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511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866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8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A0BB12-3DD6-490D-9548-F7701CB1AE31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CA" altLang="en-US" smtClean="0">
                <a:latin typeface="Arial" charset="0"/>
              </a:rPr>
              <a:t>Really good slide.</a:t>
            </a:r>
          </a:p>
        </p:txBody>
      </p:sp>
    </p:spTree>
    <p:extLst>
      <p:ext uri="{BB962C8B-B14F-4D97-AF65-F5344CB8AC3E}">
        <p14:creationId xmlns:p14="http://schemas.microsoft.com/office/powerpoint/2010/main" val="359350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877" indent="-285722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889" indent="-228578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045" indent="-228578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200" indent="-228578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356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511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866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8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A0BB12-3DD6-490D-9548-F7701CB1AE31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CA" altLang="en-US" dirty="0" err="1" smtClean="0">
                <a:latin typeface="Arial" charset="0"/>
              </a:rPr>
              <a:t>Really</a:t>
            </a:r>
            <a:r>
              <a:rPr lang="fr-CA" altLang="en-US" dirty="0" smtClean="0">
                <a:latin typeface="Arial" charset="0"/>
              </a:rPr>
              <a:t> good slide.</a:t>
            </a:r>
          </a:p>
        </p:txBody>
      </p:sp>
    </p:spTree>
    <p:extLst>
      <p:ext uri="{BB962C8B-B14F-4D97-AF65-F5344CB8AC3E}">
        <p14:creationId xmlns:p14="http://schemas.microsoft.com/office/powerpoint/2010/main" val="136202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877" indent="-285722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889" indent="-228578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045" indent="-228578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200" indent="-228578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356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511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8667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82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A0BB12-3DD6-490D-9548-F7701CB1AE3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CA" altLang="en-US" smtClean="0">
                <a:latin typeface="Arial" charset="0"/>
              </a:rPr>
              <a:t>Really good slide.</a:t>
            </a:r>
          </a:p>
        </p:txBody>
      </p:sp>
    </p:spTree>
    <p:extLst>
      <p:ext uri="{BB962C8B-B14F-4D97-AF65-F5344CB8AC3E}">
        <p14:creationId xmlns:p14="http://schemas.microsoft.com/office/powerpoint/2010/main" val="130341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2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5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0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4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9F15-E3E9-46DF-BB5B-A564D16C081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93FB-AC37-455B-8F43-94FCFEC5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aalau@umass.edu" TargetMode="External"/><Relationship Id="rId2" Type="http://schemas.openxmlformats.org/officeDocument/2006/relationships/hyperlink" Target="mailto:oudemans@rutgers.edu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pattenk@wsu.edu" TargetMode="External"/><Relationship Id="rId4" Type="http://schemas.openxmlformats.org/officeDocument/2006/relationships/hyperlink" Target="mailto:psm@plantpath.wis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saalau@umass.edu" TargetMode="External"/><Relationship Id="rId2" Type="http://schemas.openxmlformats.org/officeDocument/2006/relationships/hyperlink" Target="mailto:oudemans@rutgers.edu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76422" y="5110265"/>
            <a:ext cx="2475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Peter </a:t>
            </a:r>
            <a:r>
              <a:rPr lang="en-US" dirty="0"/>
              <a:t>V. </a:t>
            </a:r>
            <a:r>
              <a:rPr lang="en-US" dirty="0" err="1"/>
              <a:t>Oudemans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PE </a:t>
            </a:r>
            <a:r>
              <a:rPr lang="en-US" dirty="0" err="1"/>
              <a:t>Marucci</a:t>
            </a:r>
            <a:r>
              <a:rPr lang="en-US" dirty="0"/>
              <a:t> Center	</a:t>
            </a:r>
            <a:endParaRPr lang="en-US" dirty="0" smtClean="0"/>
          </a:p>
          <a:p>
            <a:r>
              <a:rPr lang="en-US" dirty="0" smtClean="0"/>
              <a:t>Rutgers Univ.</a:t>
            </a:r>
            <a:endParaRPr lang="en-US" dirty="0"/>
          </a:p>
          <a:p>
            <a:r>
              <a:rPr lang="en-US" dirty="0" smtClean="0">
                <a:hlinkClick r:id="rId2"/>
              </a:rPr>
              <a:t>oudemans@rutgers.edu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10219" y="3382744"/>
            <a:ext cx="4894276" cy="2070100"/>
            <a:chOff x="2753" y="963"/>
            <a:chExt cx="2343" cy="99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2753" y="977"/>
              <a:ext cx="316" cy="141"/>
            </a:xfrm>
            <a:custGeom>
              <a:avLst/>
              <a:gdLst>
                <a:gd name="T0" fmla="*/ 96 w 316"/>
                <a:gd name="T1" fmla="*/ 39 h 141"/>
                <a:gd name="T2" fmla="*/ 93 w 316"/>
                <a:gd name="T3" fmla="*/ 31 h 141"/>
                <a:gd name="T4" fmla="*/ 82 w 316"/>
                <a:gd name="T5" fmla="*/ 20 h 141"/>
                <a:gd name="T6" fmla="*/ 90 w 316"/>
                <a:gd name="T7" fmla="*/ 20 h 141"/>
                <a:gd name="T8" fmla="*/ 82 w 316"/>
                <a:gd name="T9" fmla="*/ 8 h 141"/>
                <a:gd name="T10" fmla="*/ 79 w 316"/>
                <a:gd name="T11" fmla="*/ 0 h 141"/>
                <a:gd name="T12" fmla="*/ 293 w 316"/>
                <a:gd name="T13" fmla="*/ 0 h 141"/>
                <a:gd name="T14" fmla="*/ 310 w 316"/>
                <a:gd name="T15" fmla="*/ 42 h 141"/>
                <a:gd name="T16" fmla="*/ 310 w 316"/>
                <a:gd name="T17" fmla="*/ 102 h 141"/>
                <a:gd name="T18" fmla="*/ 313 w 316"/>
                <a:gd name="T19" fmla="*/ 113 h 141"/>
                <a:gd name="T20" fmla="*/ 293 w 316"/>
                <a:gd name="T21" fmla="*/ 121 h 141"/>
                <a:gd name="T22" fmla="*/ 231 w 316"/>
                <a:gd name="T23" fmla="*/ 121 h 141"/>
                <a:gd name="T24" fmla="*/ 220 w 316"/>
                <a:gd name="T25" fmla="*/ 124 h 141"/>
                <a:gd name="T26" fmla="*/ 206 w 316"/>
                <a:gd name="T27" fmla="*/ 127 h 141"/>
                <a:gd name="T28" fmla="*/ 192 w 316"/>
                <a:gd name="T29" fmla="*/ 130 h 141"/>
                <a:gd name="T30" fmla="*/ 172 w 316"/>
                <a:gd name="T31" fmla="*/ 135 h 141"/>
                <a:gd name="T32" fmla="*/ 155 w 316"/>
                <a:gd name="T33" fmla="*/ 135 h 141"/>
                <a:gd name="T34" fmla="*/ 147 w 316"/>
                <a:gd name="T35" fmla="*/ 135 h 141"/>
                <a:gd name="T36" fmla="*/ 138 w 316"/>
                <a:gd name="T37" fmla="*/ 135 h 141"/>
                <a:gd name="T38" fmla="*/ 121 w 316"/>
                <a:gd name="T39" fmla="*/ 135 h 141"/>
                <a:gd name="T40" fmla="*/ 107 w 316"/>
                <a:gd name="T41" fmla="*/ 138 h 141"/>
                <a:gd name="T42" fmla="*/ 87 w 316"/>
                <a:gd name="T43" fmla="*/ 138 h 141"/>
                <a:gd name="T44" fmla="*/ 79 w 316"/>
                <a:gd name="T45" fmla="*/ 130 h 141"/>
                <a:gd name="T46" fmla="*/ 73 w 316"/>
                <a:gd name="T47" fmla="*/ 121 h 141"/>
                <a:gd name="T48" fmla="*/ 65 w 316"/>
                <a:gd name="T49" fmla="*/ 116 h 141"/>
                <a:gd name="T50" fmla="*/ 51 w 316"/>
                <a:gd name="T51" fmla="*/ 110 h 141"/>
                <a:gd name="T52" fmla="*/ 28 w 316"/>
                <a:gd name="T53" fmla="*/ 110 h 141"/>
                <a:gd name="T54" fmla="*/ 28 w 316"/>
                <a:gd name="T55" fmla="*/ 107 h 141"/>
                <a:gd name="T56" fmla="*/ 31 w 316"/>
                <a:gd name="T57" fmla="*/ 96 h 141"/>
                <a:gd name="T58" fmla="*/ 23 w 316"/>
                <a:gd name="T59" fmla="*/ 85 h 141"/>
                <a:gd name="T60" fmla="*/ 25 w 316"/>
                <a:gd name="T61" fmla="*/ 87 h 141"/>
                <a:gd name="T62" fmla="*/ 23 w 316"/>
                <a:gd name="T63" fmla="*/ 79 h 141"/>
                <a:gd name="T64" fmla="*/ 17 w 316"/>
                <a:gd name="T65" fmla="*/ 68 h 141"/>
                <a:gd name="T66" fmla="*/ 3 w 316"/>
                <a:gd name="T67" fmla="*/ 45 h 141"/>
                <a:gd name="T68" fmla="*/ 6 w 316"/>
                <a:gd name="T69" fmla="*/ 25 h 141"/>
                <a:gd name="T70" fmla="*/ 73 w 316"/>
                <a:gd name="T71" fmla="*/ 37 h 141"/>
                <a:gd name="T72" fmla="*/ 76 w 316"/>
                <a:gd name="T73" fmla="*/ 37 h 141"/>
                <a:gd name="T74" fmla="*/ 73 w 316"/>
                <a:gd name="T75" fmla="*/ 48 h 141"/>
                <a:gd name="T76" fmla="*/ 62 w 316"/>
                <a:gd name="T77" fmla="*/ 68 h 141"/>
                <a:gd name="T78" fmla="*/ 65 w 316"/>
                <a:gd name="T79" fmla="*/ 68 h 141"/>
                <a:gd name="T80" fmla="*/ 79 w 316"/>
                <a:gd name="T81" fmla="*/ 51 h 141"/>
                <a:gd name="T82" fmla="*/ 90 w 316"/>
                <a:gd name="T83" fmla="*/ 51 h 141"/>
                <a:gd name="T84" fmla="*/ 90 w 316"/>
                <a:gd name="T85" fmla="*/ 62 h 141"/>
                <a:gd name="T86" fmla="*/ 87 w 316"/>
                <a:gd name="T87" fmla="*/ 71 h 141"/>
                <a:gd name="T88" fmla="*/ 79 w 316"/>
                <a:gd name="T89" fmla="*/ 68 h 141"/>
                <a:gd name="T90" fmla="*/ 76 w 316"/>
                <a:gd name="T91" fmla="*/ 73 h 141"/>
                <a:gd name="T92" fmla="*/ 65 w 316"/>
                <a:gd name="T93" fmla="*/ 73 h 141"/>
                <a:gd name="T94" fmla="*/ 76 w 316"/>
                <a:gd name="T95" fmla="*/ 76 h 141"/>
                <a:gd name="T96" fmla="*/ 87 w 316"/>
                <a:gd name="T97" fmla="*/ 71 h 141"/>
                <a:gd name="T98" fmla="*/ 93 w 316"/>
                <a:gd name="T99" fmla="*/ 68 h 141"/>
                <a:gd name="T100" fmla="*/ 93 w 316"/>
                <a:gd name="T101" fmla="*/ 56 h 141"/>
                <a:gd name="T102" fmla="*/ 102 w 316"/>
                <a:gd name="T103" fmla="*/ 42 h 141"/>
                <a:gd name="T104" fmla="*/ 70 w 316"/>
                <a:gd name="T105" fmla="*/ 23 h 141"/>
                <a:gd name="T106" fmla="*/ 65 w 316"/>
                <a:gd name="T107" fmla="*/ 17 h 141"/>
                <a:gd name="T108" fmla="*/ 68 w 316"/>
                <a:gd name="T109" fmla="*/ 23 h 141"/>
                <a:gd name="T110" fmla="*/ 85 w 316"/>
                <a:gd name="T111" fmla="*/ 25 h 141"/>
                <a:gd name="T112" fmla="*/ 85 w 316"/>
                <a:gd name="T113" fmla="*/ 34 h 141"/>
                <a:gd name="T114" fmla="*/ 96 w 316"/>
                <a:gd name="T115" fmla="*/ 42 h 141"/>
                <a:gd name="T116" fmla="*/ 87 w 316"/>
                <a:gd name="T117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" h="141">
                  <a:moveTo>
                    <a:pt x="93" y="31"/>
                  </a:moveTo>
                  <a:lnTo>
                    <a:pt x="90" y="31"/>
                  </a:lnTo>
                  <a:lnTo>
                    <a:pt x="90" y="37"/>
                  </a:lnTo>
                  <a:lnTo>
                    <a:pt x="96" y="39"/>
                  </a:lnTo>
                  <a:lnTo>
                    <a:pt x="87" y="37"/>
                  </a:lnTo>
                  <a:lnTo>
                    <a:pt x="87" y="34"/>
                  </a:lnTo>
                  <a:lnTo>
                    <a:pt x="90" y="31"/>
                  </a:lnTo>
                  <a:lnTo>
                    <a:pt x="93" y="31"/>
                  </a:lnTo>
                  <a:lnTo>
                    <a:pt x="93" y="28"/>
                  </a:lnTo>
                  <a:lnTo>
                    <a:pt x="87" y="25"/>
                  </a:lnTo>
                  <a:lnTo>
                    <a:pt x="82" y="25"/>
                  </a:lnTo>
                  <a:lnTo>
                    <a:pt x="82" y="20"/>
                  </a:lnTo>
                  <a:lnTo>
                    <a:pt x="85" y="20"/>
                  </a:lnTo>
                  <a:lnTo>
                    <a:pt x="87" y="23"/>
                  </a:lnTo>
                  <a:lnTo>
                    <a:pt x="90" y="23"/>
                  </a:lnTo>
                  <a:lnTo>
                    <a:pt x="90" y="20"/>
                  </a:lnTo>
                  <a:lnTo>
                    <a:pt x="93" y="17"/>
                  </a:lnTo>
                  <a:lnTo>
                    <a:pt x="90" y="14"/>
                  </a:lnTo>
                  <a:lnTo>
                    <a:pt x="87" y="11"/>
                  </a:lnTo>
                  <a:lnTo>
                    <a:pt x="82" y="8"/>
                  </a:lnTo>
                  <a:lnTo>
                    <a:pt x="79" y="3"/>
                  </a:lnTo>
                  <a:lnTo>
                    <a:pt x="76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55" y="0"/>
                  </a:lnTo>
                  <a:lnTo>
                    <a:pt x="237" y="0"/>
                  </a:lnTo>
                  <a:lnTo>
                    <a:pt x="262" y="0"/>
                  </a:lnTo>
                  <a:lnTo>
                    <a:pt x="293" y="0"/>
                  </a:lnTo>
                  <a:lnTo>
                    <a:pt x="310" y="0"/>
                  </a:lnTo>
                  <a:lnTo>
                    <a:pt x="310" y="6"/>
                  </a:lnTo>
                  <a:lnTo>
                    <a:pt x="310" y="39"/>
                  </a:lnTo>
                  <a:lnTo>
                    <a:pt x="310" y="42"/>
                  </a:lnTo>
                  <a:lnTo>
                    <a:pt x="310" y="68"/>
                  </a:lnTo>
                  <a:lnTo>
                    <a:pt x="310" y="71"/>
                  </a:lnTo>
                  <a:lnTo>
                    <a:pt x="310" y="76"/>
                  </a:lnTo>
                  <a:lnTo>
                    <a:pt x="310" y="102"/>
                  </a:lnTo>
                  <a:lnTo>
                    <a:pt x="310" y="104"/>
                  </a:lnTo>
                  <a:lnTo>
                    <a:pt x="310" y="107"/>
                  </a:lnTo>
                  <a:lnTo>
                    <a:pt x="313" y="110"/>
                  </a:lnTo>
                  <a:lnTo>
                    <a:pt x="313" y="113"/>
                  </a:lnTo>
                  <a:lnTo>
                    <a:pt x="316" y="116"/>
                  </a:lnTo>
                  <a:lnTo>
                    <a:pt x="313" y="119"/>
                  </a:lnTo>
                  <a:lnTo>
                    <a:pt x="316" y="121"/>
                  </a:lnTo>
                  <a:lnTo>
                    <a:pt x="293" y="121"/>
                  </a:lnTo>
                  <a:lnTo>
                    <a:pt x="288" y="121"/>
                  </a:lnTo>
                  <a:lnTo>
                    <a:pt x="274" y="121"/>
                  </a:lnTo>
                  <a:lnTo>
                    <a:pt x="271" y="121"/>
                  </a:lnTo>
                  <a:lnTo>
                    <a:pt x="231" y="121"/>
                  </a:lnTo>
                  <a:lnTo>
                    <a:pt x="229" y="124"/>
                  </a:lnTo>
                  <a:lnTo>
                    <a:pt x="226" y="124"/>
                  </a:lnTo>
                  <a:lnTo>
                    <a:pt x="223" y="124"/>
                  </a:lnTo>
                  <a:lnTo>
                    <a:pt x="220" y="124"/>
                  </a:lnTo>
                  <a:lnTo>
                    <a:pt x="217" y="124"/>
                  </a:lnTo>
                  <a:lnTo>
                    <a:pt x="214" y="127"/>
                  </a:lnTo>
                  <a:lnTo>
                    <a:pt x="212" y="127"/>
                  </a:lnTo>
                  <a:lnTo>
                    <a:pt x="206" y="127"/>
                  </a:lnTo>
                  <a:lnTo>
                    <a:pt x="203" y="127"/>
                  </a:lnTo>
                  <a:lnTo>
                    <a:pt x="198" y="130"/>
                  </a:lnTo>
                  <a:lnTo>
                    <a:pt x="195" y="130"/>
                  </a:lnTo>
                  <a:lnTo>
                    <a:pt x="192" y="130"/>
                  </a:lnTo>
                  <a:lnTo>
                    <a:pt x="189" y="130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72" y="135"/>
                  </a:lnTo>
                  <a:lnTo>
                    <a:pt x="169" y="135"/>
                  </a:lnTo>
                  <a:lnTo>
                    <a:pt x="166" y="133"/>
                  </a:lnTo>
                  <a:lnTo>
                    <a:pt x="164" y="133"/>
                  </a:lnTo>
                  <a:lnTo>
                    <a:pt x="155" y="135"/>
                  </a:lnTo>
                  <a:lnTo>
                    <a:pt x="155" y="138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7" y="135"/>
                  </a:lnTo>
                  <a:lnTo>
                    <a:pt x="144" y="138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38" y="135"/>
                  </a:lnTo>
                  <a:lnTo>
                    <a:pt x="135" y="135"/>
                  </a:lnTo>
                  <a:lnTo>
                    <a:pt x="133" y="135"/>
                  </a:lnTo>
                  <a:lnTo>
                    <a:pt x="130" y="133"/>
                  </a:lnTo>
                  <a:lnTo>
                    <a:pt x="121" y="135"/>
                  </a:lnTo>
                  <a:lnTo>
                    <a:pt x="118" y="135"/>
                  </a:lnTo>
                  <a:lnTo>
                    <a:pt x="113" y="135"/>
                  </a:lnTo>
                  <a:lnTo>
                    <a:pt x="110" y="138"/>
                  </a:lnTo>
                  <a:lnTo>
                    <a:pt x="107" y="138"/>
                  </a:lnTo>
                  <a:lnTo>
                    <a:pt x="99" y="141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87" y="138"/>
                  </a:lnTo>
                  <a:lnTo>
                    <a:pt x="82" y="138"/>
                  </a:lnTo>
                  <a:lnTo>
                    <a:pt x="79" y="135"/>
                  </a:lnTo>
                  <a:lnTo>
                    <a:pt x="79" y="133"/>
                  </a:lnTo>
                  <a:lnTo>
                    <a:pt x="79" y="130"/>
                  </a:lnTo>
                  <a:lnTo>
                    <a:pt x="79" y="127"/>
                  </a:lnTo>
                  <a:lnTo>
                    <a:pt x="76" y="127"/>
                  </a:lnTo>
                  <a:lnTo>
                    <a:pt x="76" y="124"/>
                  </a:lnTo>
                  <a:lnTo>
                    <a:pt x="73" y="121"/>
                  </a:lnTo>
                  <a:lnTo>
                    <a:pt x="73" y="119"/>
                  </a:lnTo>
                  <a:lnTo>
                    <a:pt x="70" y="119"/>
                  </a:lnTo>
                  <a:lnTo>
                    <a:pt x="68" y="116"/>
                  </a:lnTo>
                  <a:lnTo>
                    <a:pt x="65" y="116"/>
                  </a:lnTo>
                  <a:lnTo>
                    <a:pt x="62" y="116"/>
                  </a:lnTo>
                  <a:lnTo>
                    <a:pt x="59" y="116"/>
                  </a:lnTo>
                  <a:lnTo>
                    <a:pt x="56" y="116"/>
                  </a:lnTo>
                  <a:lnTo>
                    <a:pt x="51" y="110"/>
                  </a:lnTo>
                  <a:lnTo>
                    <a:pt x="45" y="113"/>
                  </a:lnTo>
                  <a:lnTo>
                    <a:pt x="39" y="110"/>
                  </a:lnTo>
                  <a:lnTo>
                    <a:pt x="34" y="113"/>
                  </a:lnTo>
                  <a:lnTo>
                    <a:pt x="28" y="110"/>
                  </a:lnTo>
                  <a:lnTo>
                    <a:pt x="25" y="110"/>
                  </a:lnTo>
                  <a:lnTo>
                    <a:pt x="25" y="96"/>
                  </a:lnTo>
                  <a:lnTo>
                    <a:pt x="28" y="99"/>
                  </a:lnTo>
                  <a:lnTo>
                    <a:pt x="28" y="107"/>
                  </a:lnTo>
                  <a:lnTo>
                    <a:pt x="34" y="104"/>
                  </a:lnTo>
                  <a:lnTo>
                    <a:pt x="31" y="102"/>
                  </a:lnTo>
                  <a:lnTo>
                    <a:pt x="34" y="102"/>
                  </a:lnTo>
                  <a:lnTo>
                    <a:pt x="31" y="96"/>
                  </a:lnTo>
                  <a:lnTo>
                    <a:pt x="34" y="93"/>
                  </a:lnTo>
                  <a:lnTo>
                    <a:pt x="25" y="93"/>
                  </a:lnTo>
                  <a:lnTo>
                    <a:pt x="25" y="90"/>
                  </a:lnTo>
                  <a:lnTo>
                    <a:pt x="23" y="85"/>
                  </a:lnTo>
                  <a:lnTo>
                    <a:pt x="25" y="85"/>
                  </a:lnTo>
                  <a:lnTo>
                    <a:pt x="25" y="87"/>
                  </a:lnTo>
                  <a:lnTo>
                    <a:pt x="28" y="87"/>
                  </a:lnTo>
                  <a:lnTo>
                    <a:pt x="25" y="87"/>
                  </a:lnTo>
                  <a:lnTo>
                    <a:pt x="37" y="82"/>
                  </a:lnTo>
                  <a:lnTo>
                    <a:pt x="28" y="82"/>
                  </a:lnTo>
                  <a:lnTo>
                    <a:pt x="28" y="79"/>
                  </a:lnTo>
                  <a:lnTo>
                    <a:pt x="23" y="79"/>
                  </a:lnTo>
                  <a:lnTo>
                    <a:pt x="23" y="85"/>
                  </a:lnTo>
                  <a:lnTo>
                    <a:pt x="20" y="76"/>
                  </a:lnTo>
                  <a:lnTo>
                    <a:pt x="20" y="71"/>
                  </a:lnTo>
                  <a:lnTo>
                    <a:pt x="17" y="68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8" y="48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6" y="25"/>
                  </a:lnTo>
                  <a:lnTo>
                    <a:pt x="28" y="34"/>
                  </a:lnTo>
                  <a:lnTo>
                    <a:pt x="54" y="37"/>
                  </a:lnTo>
                  <a:lnTo>
                    <a:pt x="65" y="34"/>
                  </a:lnTo>
                  <a:lnTo>
                    <a:pt x="73" y="37"/>
                  </a:lnTo>
                  <a:lnTo>
                    <a:pt x="73" y="39"/>
                  </a:lnTo>
                  <a:lnTo>
                    <a:pt x="76" y="37"/>
                  </a:lnTo>
                  <a:lnTo>
                    <a:pt x="79" y="34"/>
                  </a:lnTo>
                  <a:lnTo>
                    <a:pt x="76" y="37"/>
                  </a:lnTo>
                  <a:lnTo>
                    <a:pt x="82" y="45"/>
                  </a:lnTo>
                  <a:lnTo>
                    <a:pt x="79" y="48"/>
                  </a:lnTo>
                  <a:lnTo>
                    <a:pt x="76" y="48"/>
                  </a:lnTo>
                  <a:lnTo>
                    <a:pt x="73" y="48"/>
                  </a:lnTo>
                  <a:lnTo>
                    <a:pt x="73" y="54"/>
                  </a:lnTo>
                  <a:lnTo>
                    <a:pt x="70" y="56"/>
                  </a:lnTo>
                  <a:lnTo>
                    <a:pt x="65" y="62"/>
                  </a:lnTo>
                  <a:lnTo>
                    <a:pt x="62" y="68"/>
                  </a:lnTo>
                  <a:lnTo>
                    <a:pt x="68" y="68"/>
                  </a:lnTo>
                  <a:lnTo>
                    <a:pt x="76" y="65"/>
                  </a:lnTo>
                  <a:lnTo>
                    <a:pt x="68" y="68"/>
                  </a:lnTo>
                  <a:lnTo>
                    <a:pt x="65" y="68"/>
                  </a:lnTo>
                  <a:lnTo>
                    <a:pt x="68" y="59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1"/>
                  </a:lnTo>
                  <a:lnTo>
                    <a:pt x="85" y="48"/>
                  </a:lnTo>
                  <a:lnTo>
                    <a:pt x="85" y="42"/>
                  </a:lnTo>
                  <a:lnTo>
                    <a:pt x="87" y="45"/>
                  </a:lnTo>
                  <a:lnTo>
                    <a:pt x="90" y="51"/>
                  </a:lnTo>
                  <a:lnTo>
                    <a:pt x="85" y="54"/>
                  </a:lnTo>
                  <a:lnTo>
                    <a:pt x="85" y="59"/>
                  </a:lnTo>
                  <a:lnTo>
                    <a:pt x="87" y="59"/>
                  </a:lnTo>
                  <a:lnTo>
                    <a:pt x="90" y="62"/>
                  </a:lnTo>
                  <a:lnTo>
                    <a:pt x="87" y="65"/>
                  </a:lnTo>
                  <a:lnTo>
                    <a:pt x="87" y="68"/>
                  </a:lnTo>
                  <a:lnTo>
                    <a:pt x="85" y="68"/>
                  </a:lnTo>
                  <a:lnTo>
                    <a:pt x="87" y="71"/>
                  </a:lnTo>
                  <a:lnTo>
                    <a:pt x="85" y="71"/>
                  </a:lnTo>
                  <a:lnTo>
                    <a:pt x="82" y="71"/>
                  </a:lnTo>
                  <a:lnTo>
                    <a:pt x="85" y="65"/>
                  </a:lnTo>
                  <a:lnTo>
                    <a:pt x="79" y="68"/>
                  </a:lnTo>
                  <a:lnTo>
                    <a:pt x="79" y="71"/>
                  </a:lnTo>
                  <a:lnTo>
                    <a:pt x="79" y="73"/>
                  </a:lnTo>
                  <a:lnTo>
                    <a:pt x="79" y="76"/>
                  </a:lnTo>
                  <a:lnTo>
                    <a:pt x="76" y="73"/>
                  </a:lnTo>
                  <a:lnTo>
                    <a:pt x="79" y="68"/>
                  </a:lnTo>
                  <a:lnTo>
                    <a:pt x="76" y="68"/>
                  </a:lnTo>
                  <a:lnTo>
                    <a:pt x="73" y="71"/>
                  </a:lnTo>
                  <a:lnTo>
                    <a:pt x="65" y="73"/>
                  </a:lnTo>
                  <a:lnTo>
                    <a:pt x="65" y="79"/>
                  </a:lnTo>
                  <a:lnTo>
                    <a:pt x="68" y="76"/>
                  </a:lnTo>
                  <a:lnTo>
                    <a:pt x="73" y="79"/>
                  </a:lnTo>
                  <a:lnTo>
                    <a:pt x="76" y="76"/>
                  </a:lnTo>
                  <a:lnTo>
                    <a:pt x="79" y="79"/>
                  </a:lnTo>
                  <a:lnTo>
                    <a:pt x="82" y="79"/>
                  </a:lnTo>
                  <a:lnTo>
                    <a:pt x="85" y="73"/>
                  </a:lnTo>
                  <a:lnTo>
                    <a:pt x="87" y="71"/>
                  </a:lnTo>
                  <a:lnTo>
                    <a:pt x="87" y="68"/>
                  </a:lnTo>
                  <a:lnTo>
                    <a:pt x="93" y="71"/>
                  </a:lnTo>
                  <a:lnTo>
                    <a:pt x="90" y="71"/>
                  </a:lnTo>
                  <a:lnTo>
                    <a:pt x="93" y="68"/>
                  </a:lnTo>
                  <a:lnTo>
                    <a:pt x="96" y="68"/>
                  </a:lnTo>
                  <a:lnTo>
                    <a:pt x="96" y="65"/>
                  </a:lnTo>
                  <a:lnTo>
                    <a:pt x="93" y="62"/>
                  </a:lnTo>
                  <a:lnTo>
                    <a:pt x="93" y="56"/>
                  </a:lnTo>
                  <a:lnTo>
                    <a:pt x="93" y="54"/>
                  </a:lnTo>
                  <a:lnTo>
                    <a:pt x="93" y="51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2" y="39"/>
                  </a:lnTo>
                  <a:lnTo>
                    <a:pt x="96" y="37"/>
                  </a:lnTo>
                  <a:lnTo>
                    <a:pt x="93" y="31"/>
                  </a:lnTo>
                  <a:close/>
                  <a:moveTo>
                    <a:pt x="70" y="23"/>
                  </a:moveTo>
                  <a:lnTo>
                    <a:pt x="65" y="23"/>
                  </a:lnTo>
                  <a:lnTo>
                    <a:pt x="62" y="20"/>
                  </a:lnTo>
                  <a:lnTo>
                    <a:pt x="62" y="17"/>
                  </a:lnTo>
                  <a:lnTo>
                    <a:pt x="65" y="17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8" y="23"/>
                  </a:lnTo>
                  <a:lnTo>
                    <a:pt x="70" y="23"/>
                  </a:lnTo>
                  <a:close/>
                  <a:moveTo>
                    <a:pt x="79" y="31"/>
                  </a:moveTo>
                  <a:lnTo>
                    <a:pt x="82" y="25"/>
                  </a:lnTo>
                  <a:lnTo>
                    <a:pt x="85" y="25"/>
                  </a:lnTo>
                  <a:lnTo>
                    <a:pt x="87" y="28"/>
                  </a:lnTo>
                  <a:lnTo>
                    <a:pt x="85" y="28"/>
                  </a:lnTo>
                  <a:lnTo>
                    <a:pt x="79" y="31"/>
                  </a:lnTo>
                  <a:lnTo>
                    <a:pt x="85" y="34"/>
                  </a:lnTo>
                  <a:lnTo>
                    <a:pt x="87" y="37"/>
                  </a:lnTo>
                  <a:lnTo>
                    <a:pt x="90" y="37"/>
                  </a:lnTo>
                  <a:lnTo>
                    <a:pt x="93" y="39"/>
                  </a:lnTo>
                  <a:lnTo>
                    <a:pt x="96" y="42"/>
                  </a:lnTo>
                  <a:lnTo>
                    <a:pt x="93" y="45"/>
                  </a:lnTo>
                  <a:lnTo>
                    <a:pt x="90" y="45"/>
                  </a:lnTo>
                  <a:lnTo>
                    <a:pt x="90" y="42"/>
                  </a:lnTo>
                  <a:lnTo>
                    <a:pt x="87" y="42"/>
                  </a:lnTo>
                  <a:lnTo>
                    <a:pt x="85" y="39"/>
                  </a:lnTo>
                  <a:lnTo>
                    <a:pt x="82" y="34"/>
                  </a:lnTo>
                  <a:lnTo>
                    <a:pt x="79" y="31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929" y="1039"/>
              <a:ext cx="167" cy="178"/>
            </a:xfrm>
            <a:custGeom>
              <a:avLst/>
              <a:gdLst>
                <a:gd name="T0" fmla="*/ 51 w 167"/>
                <a:gd name="T1" fmla="*/ 153 h 178"/>
                <a:gd name="T2" fmla="*/ 48 w 167"/>
                <a:gd name="T3" fmla="*/ 150 h 178"/>
                <a:gd name="T4" fmla="*/ 43 w 167"/>
                <a:gd name="T5" fmla="*/ 147 h 178"/>
                <a:gd name="T6" fmla="*/ 34 w 167"/>
                <a:gd name="T7" fmla="*/ 158 h 178"/>
                <a:gd name="T8" fmla="*/ 26 w 167"/>
                <a:gd name="T9" fmla="*/ 167 h 178"/>
                <a:gd name="T10" fmla="*/ 9 w 167"/>
                <a:gd name="T11" fmla="*/ 178 h 178"/>
                <a:gd name="T12" fmla="*/ 6 w 167"/>
                <a:gd name="T13" fmla="*/ 169 h 178"/>
                <a:gd name="T14" fmla="*/ 3 w 167"/>
                <a:gd name="T15" fmla="*/ 161 h 178"/>
                <a:gd name="T16" fmla="*/ 3 w 167"/>
                <a:gd name="T17" fmla="*/ 150 h 178"/>
                <a:gd name="T18" fmla="*/ 0 w 167"/>
                <a:gd name="T19" fmla="*/ 88 h 178"/>
                <a:gd name="T20" fmla="*/ 12 w 167"/>
                <a:gd name="T21" fmla="*/ 88 h 178"/>
                <a:gd name="T22" fmla="*/ 17 w 167"/>
                <a:gd name="T23" fmla="*/ 85 h 178"/>
                <a:gd name="T24" fmla="*/ 29 w 167"/>
                <a:gd name="T25" fmla="*/ 71 h 178"/>
                <a:gd name="T26" fmla="*/ 34 w 167"/>
                <a:gd name="T27" fmla="*/ 62 h 178"/>
                <a:gd name="T28" fmla="*/ 31 w 167"/>
                <a:gd name="T29" fmla="*/ 57 h 178"/>
                <a:gd name="T30" fmla="*/ 34 w 167"/>
                <a:gd name="T31" fmla="*/ 45 h 178"/>
                <a:gd name="T32" fmla="*/ 43 w 167"/>
                <a:gd name="T33" fmla="*/ 31 h 178"/>
                <a:gd name="T34" fmla="*/ 82 w 167"/>
                <a:gd name="T35" fmla="*/ 9 h 178"/>
                <a:gd name="T36" fmla="*/ 108 w 167"/>
                <a:gd name="T37" fmla="*/ 9 h 178"/>
                <a:gd name="T38" fmla="*/ 133 w 167"/>
                <a:gd name="T39" fmla="*/ 17 h 178"/>
                <a:gd name="T40" fmla="*/ 133 w 167"/>
                <a:gd name="T41" fmla="*/ 68 h 178"/>
                <a:gd name="T42" fmla="*/ 139 w 167"/>
                <a:gd name="T43" fmla="*/ 76 h 178"/>
                <a:gd name="T44" fmla="*/ 144 w 167"/>
                <a:gd name="T45" fmla="*/ 82 h 178"/>
                <a:gd name="T46" fmla="*/ 147 w 167"/>
                <a:gd name="T47" fmla="*/ 93 h 178"/>
                <a:gd name="T48" fmla="*/ 158 w 167"/>
                <a:gd name="T49" fmla="*/ 93 h 178"/>
                <a:gd name="T50" fmla="*/ 158 w 167"/>
                <a:gd name="T51" fmla="*/ 105 h 178"/>
                <a:gd name="T52" fmla="*/ 156 w 167"/>
                <a:gd name="T53" fmla="*/ 116 h 178"/>
                <a:gd name="T54" fmla="*/ 141 w 167"/>
                <a:gd name="T55" fmla="*/ 116 h 178"/>
                <a:gd name="T56" fmla="*/ 130 w 167"/>
                <a:gd name="T57" fmla="*/ 119 h 178"/>
                <a:gd name="T58" fmla="*/ 124 w 167"/>
                <a:gd name="T59" fmla="*/ 124 h 178"/>
                <a:gd name="T60" fmla="*/ 113 w 167"/>
                <a:gd name="T61" fmla="*/ 121 h 178"/>
                <a:gd name="T62" fmla="*/ 102 w 167"/>
                <a:gd name="T63" fmla="*/ 124 h 178"/>
                <a:gd name="T64" fmla="*/ 91 w 167"/>
                <a:gd name="T65" fmla="*/ 127 h 178"/>
                <a:gd name="T66" fmla="*/ 93 w 167"/>
                <a:gd name="T67" fmla="*/ 119 h 178"/>
                <a:gd name="T68" fmla="*/ 91 w 167"/>
                <a:gd name="T69" fmla="*/ 116 h 178"/>
                <a:gd name="T70" fmla="*/ 85 w 167"/>
                <a:gd name="T71" fmla="*/ 124 h 178"/>
                <a:gd name="T72" fmla="*/ 82 w 167"/>
                <a:gd name="T73" fmla="*/ 138 h 178"/>
                <a:gd name="T74" fmla="*/ 71 w 167"/>
                <a:gd name="T75" fmla="*/ 141 h 178"/>
                <a:gd name="T76" fmla="*/ 60 w 167"/>
                <a:gd name="T77" fmla="*/ 147 h 178"/>
                <a:gd name="T78" fmla="*/ 60 w 167"/>
                <a:gd name="T79" fmla="*/ 141 h 178"/>
                <a:gd name="T80" fmla="*/ 54 w 167"/>
                <a:gd name="T81" fmla="*/ 150 h 178"/>
                <a:gd name="T82" fmla="*/ 54 w 167"/>
                <a:gd name="T83" fmla="*/ 138 h 178"/>
                <a:gd name="T84" fmla="*/ 110 w 167"/>
                <a:gd name="T85" fmla="*/ 124 h 178"/>
                <a:gd name="T86" fmla="*/ 113 w 167"/>
                <a:gd name="T87" fmla="*/ 130 h 178"/>
                <a:gd name="T88" fmla="*/ 108 w 167"/>
                <a:gd name="T89" fmla="*/ 1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7" h="178">
                  <a:moveTo>
                    <a:pt x="51" y="138"/>
                  </a:moveTo>
                  <a:lnTo>
                    <a:pt x="48" y="141"/>
                  </a:lnTo>
                  <a:lnTo>
                    <a:pt x="51" y="153"/>
                  </a:lnTo>
                  <a:lnTo>
                    <a:pt x="48" y="153"/>
                  </a:lnTo>
                  <a:lnTo>
                    <a:pt x="48" y="147"/>
                  </a:lnTo>
                  <a:lnTo>
                    <a:pt x="48" y="150"/>
                  </a:lnTo>
                  <a:lnTo>
                    <a:pt x="45" y="150"/>
                  </a:lnTo>
                  <a:lnTo>
                    <a:pt x="43" y="150"/>
                  </a:lnTo>
                  <a:lnTo>
                    <a:pt x="43" y="147"/>
                  </a:lnTo>
                  <a:lnTo>
                    <a:pt x="37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29" y="161"/>
                  </a:lnTo>
                  <a:lnTo>
                    <a:pt x="29" y="164"/>
                  </a:lnTo>
                  <a:lnTo>
                    <a:pt x="26" y="167"/>
                  </a:lnTo>
                  <a:lnTo>
                    <a:pt x="20" y="169"/>
                  </a:lnTo>
                  <a:lnTo>
                    <a:pt x="17" y="178"/>
                  </a:lnTo>
                  <a:lnTo>
                    <a:pt x="9" y="178"/>
                  </a:lnTo>
                  <a:lnTo>
                    <a:pt x="9" y="175"/>
                  </a:lnTo>
                  <a:lnTo>
                    <a:pt x="12" y="172"/>
                  </a:lnTo>
                  <a:lnTo>
                    <a:pt x="6" y="169"/>
                  </a:lnTo>
                  <a:lnTo>
                    <a:pt x="3" y="167"/>
                  </a:lnTo>
                  <a:lnTo>
                    <a:pt x="3" y="164"/>
                  </a:lnTo>
                  <a:lnTo>
                    <a:pt x="3" y="161"/>
                  </a:lnTo>
                  <a:lnTo>
                    <a:pt x="6" y="161"/>
                  </a:lnTo>
                  <a:lnTo>
                    <a:pt x="3" y="158"/>
                  </a:lnTo>
                  <a:lnTo>
                    <a:pt x="3" y="150"/>
                  </a:lnTo>
                  <a:lnTo>
                    <a:pt x="3" y="130"/>
                  </a:lnTo>
                  <a:lnTo>
                    <a:pt x="0" y="113"/>
                  </a:lnTo>
                  <a:lnTo>
                    <a:pt x="0" y="88"/>
                  </a:lnTo>
                  <a:lnTo>
                    <a:pt x="3" y="88"/>
                  </a:lnTo>
                  <a:lnTo>
                    <a:pt x="9" y="90"/>
                  </a:lnTo>
                  <a:lnTo>
                    <a:pt x="12" y="88"/>
                  </a:lnTo>
                  <a:lnTo>
                    <a:pt x="9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14" y="79"/>
                  </a:lnTo>
                  <a:lnTo>
                    <a:pt x="20" y="73"/>
                  </a:lnTo>
                  <a:lnTo>
                    <a:pt x="29" y="71"/>
                  </a:lnTo>
                  <a:lnTo>
                    <a:pt x="26" y="68"/>
                  </a:lnTo>
                  <a:lnTo>
                    <a:pt x="34" y="65"/>
                  </a:lnTo>
                  <a:lnTo>
                    <a:pt x="34" y="62"/>
                  </a:lnTo>
                  <a:lnTo>
                    <a:pt x="31" y="62"/>
                  </a:lnTo>
                  <a:lnTo>
                    <a:pt x="31" y="59"/>
                  </a:lnTo>
                  <a:lnTo>
                    <a:pt x="31" y="57"/>
                  </a:lnTo>
                  <a:lnTo>
                    <a:pt x="34" y="54"/>
                  </a:lnTo>
                  <a:lnTo>
                    <a:pt x="31" y="54"/>
                  </a:lnTo>
                  <a:lnTo>
                    <a:pt x="34" y="45"/>
                  </a:lnTo>
                  <a:lnTo>
                    <a:pt x="43" y="42"/>
                  </a:lnTo>
                  <a:lnTo>
                    <a:pt x="43" y="37"/>
                  </a:lnTo>
                  <a:lnTo>
                    <a:pt x="43" y="31"/>
                  </a:lnTo>
                  <a:lnTo>
                    <a:pt x="74" y="0"/>
                  </a:lnTo>
                  <a:lnTo>
                    <a:pt x="82" y="3"/>
                  </a:lnTo>
                  <a:lnTo>
                    <a:pt x="82" y="9"/>
                  </a:lnTo>
                  <a:lnTo>
                    <a:pt x="88" y="11"/>
                  </a:lnTo>
                  <a:lnTo>
                    <a:pt x="105" y="9"/>
                  </a:lnTo>
                  <a:lnTo>
                    <a:pt x="108" y="9"/>
                  </a:lnTo>
                  <a:lnTo>
                    <a:pt x="110" y="6"/>
                  </a:lnTo>
                  <a:lnTo>
                    <a:pt x="116" y="6"/>
                  </a:lnTo>
                  <a:lnTo>
                    <a:pt x="133" y="17"/>
                  </a:lnTo>
                  <a:lnTo>
                    <a:pt x="133" y="62"/>
                  </a:lnTo>
                  <a:lnTo>
                    <a:pt x="133" y="65"/>
                  </a:lnTo>
                  <a:lnTo>
                    <a:pt x="133" y="68"/>
                  </a:lnTo>
                  <a:lnTo>
                    <a:pt x="133" y="73"/>
                  </a:lnTo>
                  <a:lnTo>
                    <a:pt x="136" y="73"/>
                  </a:lnTo>
                  <a:lnTo>
                    <a:pt x="139" y="76"/>
                  </a:lnTo>
                  <a:lnTo>
                    <a:pt x="147" y="76"/>
                  </a:lnTo>
                  <a:lnTo>
                    <a:pt x="147" y="79"/>
                  </a:lnTo>
                  <a:lnTo>
                    <a:pt x="144" y="82"/>
                  </a:lnTo>
                  <a:lnTo>
                    <a:pt x="147" y="85"/>
                  </a:lnTo>
                  <a:lnTo>
                    <a:pt x="144" y="90"/>
                  </a:lnTo>
                  <a:lnTo>
                    <a:pt x="147" y="93"/>
                  </a:lnTo>
                  <a:lnTo>
                    <a:pt x="150" y="96"/>
                  </a:lnTo>
                  <a:lnTo>
                    <a:pt x="153" y="93"/>
                  </a:lnTo>
                  <a:lnTo>
                    <a:pt x="158" y="93"/>
                  </a:lnTo>
                  <a:lnTo>
                    <a:pt x="158" y="96"/>
                  </a:lnTo>
                  <a:lnTo>
                    <a:pt x="161" y="102"/>
                  </a:lnTo>
                  <a:lnTo>
                    <a:pt x="158" y="105"/>
                  </a:lnTo>
                  <a:lnTo>
                    <a:pt x="167" y="107"/>
                  </a:lnTo>
                  <a:lnTo>
                    <a:pt x="164" y="110"/>
                  </a:lnTo>
                  <a:lnTo>
                    <a:pt x="156" y="116"/>
                  </a:lnTo>
                  <a:lnTo>
                    <a:pt x="153" y="116"/>
                  </a:lnTo>
                  <a:lnTo>
                    <a:pt x="150" y="113"/>
                  </a:lnTo>
                  <a:lnTo>
                    <a:pt x="141" y="116"/>
                  </a:lnTo>
                  <a:lnTo>
                    <a:pt x="139" y="119"/>
                  </a:lnTo>
                  <a:lnTo>
                    <a:pt x="133" y="119"/>
                  </a:lnTo>
                  <a:lnTo>
                    <a:pt x="130" y="119"/>
                  </a:lnTo>
                  <a:lnTo>
                    <a:pt x="127" y="124"/>
                  </a:lnTo>
                  <a:lnTo>
                    <a:pt x="124" y="121"/>
                  </a:lnTo>
                  <a:lnTo>
                    <a:pt x="124" y="124"/>
                  </a:lnTo>
                  <a:lnTo>
                    <a:pt x="122" y="127"/>
                  </a:lnTo>
                  <a:lnTo>
                    <a:pt x="119" y="121"/>
                  </a:lnTo>
                  <a:lnTo>
                    <a:pt x="113" y="121"/>
                  </a:lnTo>
                  <a:lnTo>
                    <a:pt x="110" y="124"/>
                  </a:lnTo>
                  <a:lnTo>
                    <a:pt x="108" y="121"/>
                  </a:lnTo>
                  <a:lnTo>
                    <a:pt x="102" y="124"/>
                  </a:lnTo>
                  <a:lnTo>
                    <a:pt x="102" y="130"/>
                  </a:lnTo>
                  <a:lnTo>
                    <a:pt x="93" y="127"/>
                  </a:lnTo>
                  <a:lnTo>
                    <a:pt x="91" y="127"/>
                  </a:lnTo>
                  <a:lnTo>
                    <a:pt x="91" y="124"/>
                  </a:lnTo>
                  <a:lnTo>
                    <a:pt x="93" y="121"/>
                  </a:lnTo>
                  <a:lnTo>
                    <a:pt x="93" y="119"/>
                  </a:lnTo>
                  <a:lnTo>
                    <a:pt x="91" y="116"/>
                  </a:lnTo>
                  <a:lnTo>
                    <a:pt x="91" y="113"/>
                  </a:lnTo>
                  <a:lnTo>
                    <a:pt x="91" y="116"/>
                  </a:lnTo>
                  <a:lnTo>
                    <a:pt x="91" y="119"/>
                  </a:lnTo>
                  <a:lnTo>
                    <a:pt x="91" y="121"/>
                  </a:lnTo>
                  <a:lnTo>
                    <a:pt x="85" y="124"/>
                  </a:lnTo>
                  <a:lnTo>
                    <a:pt x="85" y="130"/>
                  </a:lnTo>
                  <a:lnTo>
                    <a:pt x="82" y="133"/>
                  </a:lnTo>
                  <a:lnTo>
                    <a:pt x="82" y="138"/>
                  </a:lnTo>
                  <a:lnTo>
                    <a:pt x="74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68" y="141"/>
                  </a:lnTo>
                  <a:lnTo>
                    <a:pt x="65" y="147"/>
                  </a:lnTo>
                  <a:lnTo>
                    <a:pt x="60" y="147"/>
                  </a:lnTo>
                  <a:lnTo>
                    <a:pt x="57" y="147"/>
                  </a:lnTo>
                  <a:lnTo>
                    <a:pt x="57" y="141"/>
                  </a:lnTo>
                  <a:lnTo>
                    <a:pt x="60" y="141"/>
                  </a:lnTo>
                  <a:lnTo>
                    <a:pt x="54" y="144"/>
                  </a:lnTo>
                  <a:lnTo>
                    <a:pt x="54" y="147"/>
                  </a:lnTo>
                  <a:lnTo>
                    <a:pt x="54" y="150"/>
                  </a:lnTo>
                  <a:lnTo>
                    <a:pt x="51" y="150"/>
                  </a:lnTo>
                  <a:lnTo>
                    <a:pt x="51" y="141"/>
                  </a:lnTo>
                  <a:lnTo>
                    <a:pt x="54" y="138"/>
                  </a:lnTo>
                  <a:lnTo>
                    <a:pt x="51" y="138"/>
                  </a:lnTo>
                  <a:close/>
                  <a:moveTo>
                    <a:pt x="108" y="127"/>
                  </a:moveTo>
                  <a:lnTo>
                    <a:pt x="110" y="124"/>
                  </a:lnTo>
                  <a:lnTo>
                    <a:pt x="116" y="124"/>
                  </a:lnTo>
                  <a:lnTo>
                    <a:pt x="119" y="127"/>
                  </a:lnTo>
                  <a:lnTo>
                    <a:pt x="113" y="130"/>
                  </a:lnTo>
                  <a:lnTo>
                    <a:pt x="110" y="133"/>
                  </a:lnTo>
                  <a:lnTo>
                    <a:pt x="108" y="130"/>
                  </a:lnTo>
                  <a:lnTo>
                    <a:pt x="108" y="12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868" y="963"/>
              <a:ext cx="313" cy="237"/>
            </a:xfrm>
            <a:custGeom>
              <a:avLst/>
              <a:gdLst>
                <a:gd name="T0" fmla="*/ 189 w 313"/>
                <a:gd name="T1" fmla="*/ 237 h 237"/>
                <a:gd name="T2" fmla="*/ 133 w 313"/>
                <a:gd name="T3" fmla="*/ 237 h 237"/>
                <a:gd name="T4" fmla="*/ 93 w 313"/>
                <a:gd name="T5" fmla="*/ 237 h 237"/>
                <a:gd name="T6" fmla="*/ 48 w 313"/>
                <a:gd name="T7" fmla="*/ 237 h 237"/>
                <a:gd name="T8" fmla="*/ 31 w 313"/>
                <a:gd name="T9" fmla="*/ 195 h 237"/>
                <a:gd name="T10" fmla="*/ 31 w 313"/>
                <a:gd name="T11" fmla="*/ 166 h 237"/>
                <a:gd name="T12" fmla="*/ 23 w 313"/>
                <a:gd name="T13" fmla="*/ 161 h 237"/>
                <a:gd name="T14" fmla="*/ 17 w 313"/>
                <a:gd name="T15" fmla="*/ 149 h 237"/>
                <a:gd name="T16" fmla="*/ 25 w 313"/>
                <a:gd name="T17" fmla="*/ 135 h 237"/>
                <a:gd name="T18" fmla="*/ 25 w 313"/>
                <a:gd name="T19" fmla="*/ 121 h 237"/>
                <a:gd name="T20" fmla="*/ 20 w 313"/>
                <a:gd name="T21" fmla="*/ 116 h 237"/>
                <a:gd name="T22" fmla="*/ 17 w 313"/>
                <a:gd name="T23" fmla="*/ 107 h 237"/>
                <a:gd name="T24" fmla="*/ 17 w 313"/>
                <a:gd name="T25" fmla="*/ 99 h 237"/>
                <a:gd name="T26" fmla="*/ 17 w 313"/>
                <a:gd name="T27" fmla="*/ 87 h 237"/>
                <a:gd name="T28" fmla="*/ 14 w 313"/>
                <a:gd name="T29" fmla="*/ 76 h 237"/>
                <a:gd name="T30" fmla="*/ 11 w 313"/>
                <a:gd name="T31" fmla="*/ 68 h 237"/>
                <a:gd name="T32" fmla="*/ 8 w 313"/>
                <a:gd name="T33" fmla="*/ 59 h 237"/>
                <a:gd name="T34" fmla="*/ 3 w 313"/>
                <a:gd name="T35" fmla="*/ 51 h 237"/>
                <a:gd name="T36" fmla="*/ 6 w 313"/>
                <a:gd name="T37" fmla="*/ 45 h 237"/>
                <a:gd name="T38" fmla="*/ 3 w 313"/>
                <a:gd name="T39" fmla="*/ 42 h 237"/>
                <a:gd name="T40" fmla="*/ 3 w 313"/>
                <a:gd name="T41" fmla="*/ 42 h 237"/>
                <a:gd name="T42" fmla="*/ 3 w 313"/>
                <a:gd name="T43" fmla="*/ 31 h 237"/>
                <a:gd name="T44" fmla="*/ 6 w 313"/>
                <a:gd name="T45" fmla="*/ 25 h 237"/>
                <a:gd name="T46" fmla="*/ 0 w 313"/>
                <a:gd name="T47" fmla="*/ 17 h 237"/>
                <a:gd name="T48" fmla="*/ 85 w 313"/>
                <a:gd name="T49" fmla="*/ 14 h 237"/>
                <a:gd name="T50" fmla="*/ 102 w 313"/>
                <a:gd name="T51" fmla="*/ 22 h 237"/>
                <a:gd name="T52" fmla="*/ 121 w 313"/>
                <a:gd name="T53" fmla="*/ 28 h 237"/>
                <a:gd name="T54" fmla="*/ 152 w 313"/>
                <a:gd name="T55" fmla="*/ 34 h 237"/>
                <a:gd name="T56" fmla="*/ 172 w 313"/>
                <a:gd name="T57" fmla="*/ 31 h 237"/>
                <a:gd name="T58" fmla="*/ 183 w 313"/>
                <a:gd name="T59" fmla="*/ 37 h 237"/>
                <a:gd name="T60" fmla="*/ 200 w 313"/>
                <a:gd name="T61" fmla="*/ 45 h 237"/>
                <a:gd name="T62" fmla="*/ 212 w 313"/>
                <a:gd name="T63" fmla="*/ 39 h 237"/>
                <a:gd name="T64" fmla="*/ 223 w 313"/>
                <a:gd name="T65" fmla="*/ 51 h 237"/>
                <a:gd name="T66" fmla="*/ 251 w 313"/>
                <a:gd name="T67" fmla="*/ 48 h 237"/>
                <a:gd name="T68" fmla="*/ 288 w 313"/>
                <a:gd name="T69" fmla="*/ 51 h 237"/>
                <a:gd name="T70" fmla="*/ 302 w 313"/>
                <a:gd name="T71" fmla="*/ 53 h 237"/>
                <a:gd name="T72" fmla="*/ 271 w 313"/>
                <a:gd name="T73" fmla="*/ 68 h 237"/>
                <a:gd name="T74" fmla="*/ 209 w 313"/>
                <a:gd name="T75" fmla="*/ 104 h 237"/>
                <a:gd name="T76" fmla="*/ 200 w 313"/>
                <a:gd name="T77" fmla="*/ 130 h 237"/>
                <a:gd name="T78" fmla="*/ 195 w 313"/>
                <a:gd name="T79" fmla="*/ 135 h 237"/>
                <a:gd name="T80" fmla="*/ 183 w 313"/>
                <a:gd name="T81" fmla="*/ 141 h 237"/>
                <a:gd name="T82" fmla="*/ 175 w 313"/>
                <a:gd name="T83" fmla="*/ 149 h 237"/>
                <a:gd name="T84" fmla="*/ 183 w 313"/>
                <a:gd name="T85" fmla="*/ 155 h 237"/>
                <a:gd name="T86" fmla="*/ 183 w 313"/>
                <a:gd name="T87" fmla="*/ 161 h 237"/>
                <a:gd name="T88" fmla="*/ 181 w 313"/>
                <a:gd name="T89" fmla="*/ 172 h 237"/>
                <a:gd name="T90" fmla="*/ 181 w 313"/>
                <a:gd name="T91" fmla="*/ 183 h 237"/>
                <a:gd name="T92" fmla="*/ 192 w 313"/>
                <a:gd name="T93" fmla="*/ 195 h 237"/>
                <a:gd name="T94" fmla="*/ 209 w 313"/>
                <a:gd name="T95" fmla="*/ 200 h 237"/>
                <a:gd name="T96" fmla="*/ 217 w 313"/>
                <a:gd name="T97" fmla="*/ 206 h 237"/>
                <a:gd name="T98" fmla="*/ 229 w 313"/>
                <a:gd name="T99" fmla="*/ 214 h 237"/>
                <a:gd name="T100" fmla="*/ 237 w 313"/>
                <a:gd name="T101" fmla="*/ 220 h 237"/>
                <a:gd name="T102" fmla="*/ 243 w 313"/>
                <a:gd name="T103" fmla="*/ 231 h 237"/>
                <a:gd name="T104" fmla="*/ 223 w 313"/>
                <a:gd name="T10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3" h="237">
                  <a:moveTo>
                    <a:pt x="223" y="237"/>
                  </a:moveTo>
                  <a:lnTo>
                    <a:pt x="209" y="237"/>
                  </a:lnTo>
                  <a:lnTo>
                    <a:pt x="195" y="237"/>
                  </a:lnTo>
                  <a:lnTo>
                    <a:pt x="189" y="237"/>
                  </a:lnTo>
                  <a:lnTo>
                    <a:pt x="169" y="237"/>
                  </a:lnTo>
                  <a:lnTo>
                    <a:pt x="150" y="237"/>
                  </a:lnTo>
                  <a:lnTo>
                    <a:pt x="144" y="237"/>
                  </a:lnTo>
                  <a:lnTo>
                    <a:pt x="133" y="237"/>
                  </a:lnTo>
                  <a:lnTo>
                    <a:pt x="121" y="237"/>
                  </a:lnTo>
                  <a:lnTo>
                    <a:pt x="113" y="237"/>
                  </a:lnTo>
                  <a:lnTo>
                    <a:pt x="96" y="237"/>
                  </a:lnTo>
                  <a:lnTo>
                    <a:pt x="93" y="237"/>
                  </a:lnTo>
                  <a:lnTo>
                    <a:pt x="73" y="237"/>
                  </a:lnTo>
                  <a:lnTo>
                    <a:pt x="70" y="237"/>
                  </a:lnTo>
                  <a:lnTo>
                    <a:pt x="54" y="237"/>
                  </a:lnTo>
                  <a:lnTo>
                    <a:pt x="48" y="237"/>
                  </a:lnTo>
                  <a:lnTo>
                    <a:pt x="31" y="237"/>
                  </a:lnTo>
                  <a:lnTo>
                    <a:pt x="31" y="223"/>
                  </a:lnTo>
                  <a:lnTo>
                    <a:pt x="31" y="209"/>
                  </a:lnTo>
                  <a:lnTo>
                    <a:pt x="31" y="195"/>
                  </a:lnTo>
                  <a:lnTo>
                    <a:pt x="31" y="192"/>
                  </a:lnTo>
                  <a:lnTo>
                    <a:pt x="31" y="186"/>
                  </a:lnTo>
                  <a:lnTo>
                    <a:pt x="31" y="178"/>
                  </a:lnTo>
                  <a:lnTo>
                    <a:pt x="31" y="166"/>
                  </a:lnTo>
                  <a:lnTo>
                    <a:pt x="31" y="164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1"/>
                  </a:lnTo>
                  <a:lnTo>
                    <a:pt x="20" y="158"/>
                  </a:lnTo>
                  <a:lnTo>
                    <a:pt x="17" y="155"/>
                  </a:lnTo>
                  <a:lnTo>
                    <a:pt x="14" y="152"/>
                  </a:lnTo>
                  <a:lnTo>
                    <a:pt x="17" y="149"/>
                  </a:lnTo>
                  <a:lnTo>
                    <a:pt x="23" y="147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5"/>
                  </a:lnTo>
                  <a:lnTo>
                    <a:pt x="28" y="133"/>
                  </a:lnTo>
                  <a:lnTo>
                    <a:pt x="25" y="130"/>
                  </a:lnTo>
                  <a:lnTo>
                    <a:pt x="25" y="127"/>
                  </a:lnTo>
                  <a:lnTo>
                    <a:pt x="25" y="121"/>
                  </a:lnTo>
                  <a:lnTo>
                    <a:pt x="23" y="121"/>
                  </a:lnTo>
                  <a:lnTo>
                    <a:pt x="23" y="118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0" y="113"/>
                  </a:lnTo>
                  <a:lnTo>
                    <a:pt x="17" y="113"/>
                  </a:lnTo>
                  <a:lnTo>
                    <a:pt x="17" y="110"/>
                  </a:lnTo>
                  <a:lnTo>
                    <a:pt x="17" y="107"/>
                  </a:lnTo>
                  <a:lnTo>
                    <a:pt x="17" y="104"/>
                  </a:lnTo>
                  <a:lnTo>
                    <a:pt x="17" y="101"/>
                  </a:lnTo>
                  <a:lnTo>
                    <a:pt x="20" y="99"/>
                  </a:lnTo>
                  <a:lnTo>
                    <a:pt x="17" y="99"/>
                  </a:lnTo>
                  <a:lnTo>
                    <a:pt x="17" y="96"/>
                  </a:lnTo>
                  <a:lnTo>
                    <a:pt x="17" y="93"/>
                  </a:lnTo>
                  <a:lnTo>
                    <a:pt x="14" y="90"/>
                  </a:lnTo>
                  <a:lnTo>
                    <a:pt x="17" y="87"/>
                  </a:lnTo>
                  <a:lnTo>
                    <a:pt x="14" y="85"/>
                  </a:lnTo>
                  <a:lnTo>
                    <a:pt x="14" y="82"/>
                  </a:lnTo>
                  <a:lnTo>
                    <a:pt x="14" y="79"/>
                  </a:lnTo>
                  <a:lnTo>
                    <a:pt x="14" y="76"/>
                  </a:lnTo>
                  <a:lnTo>
                    <a:pt x="14" y="73"/>
                  </a:lnTo>
                  <a:lnTo>
                    <a:pt x="14" y="70"/>
                  </a:lnTo>
                  <a:lnTo>
                    <a:pt x="14" y="68"/>
                  </a:lnTo>
                  <a:lnTo>
                    <a:pt x="11" y="68"/>
                  </a:lnTo>
                  <a:lnTo>
                    <a:pt x="11" y="65"/>
                  </a:lnTo>
                  <a:lnTo>
                    <a:pt x="11" y="62"/>
                  </a:lnTo>
                  <a:lnTo>
                    <a:pt x="8" y="62"/>
                  </a:lnTo>
                  <a:lnTo>
                    <a:pt x="8" y="59"/>
                  </a:lnTo>
                  <a:lnTo>
                    <a:pt x="6" y="56"/>
                  </a:lnTo>
                  <a:lnTo>
                    <a:pt x="6" y="53"/>
                  </a:lnTo>
                  <a:lnTo>
                    <a:pt x="6" y="51"/>
                  </a:lnTo>
                  <a:lnTo>
                    <a:pt x="3" y="51"/>
                  </a:lnTo>
                  <a:lnTo>
                    <a:pt x="3" y="48"/>
                  </a:lnTo>
                  <a:lnTo>
                    <a:pt x="6" y="48"/>
                  </a:lnTo>
                  <a:lnTo>
                    <a:pt x="3" y="45"/>
                  </a:lnTo>
                  <a:lnTo>
                    <a:pt x="6" y="45"/>
                  </a:lnTo>
                  <a:lnTo>
                    <a:pt x="3" y="45"/>
                  </a:lnTo>
                  <a:lnTo>
                    <a:pt x="6" y="45"/>
                  </a:lnTo>
                  <a:lnTo>
                    <a:pt x="6" y="42"/>
                  </a:lnTo>
                  <a:lnTo>
                    <a:pt x="3" y="42"/>
                  </a:lnTo>
                  <a:lnTo>
                    <a:pt x="6" y="42"/>
                  </a:lnTo>
                  <a:lnTo>
                    <a:pt x="3" y="42"/>
                  </a:lnTo>
                  <a:lnTo>
                    <a:pt x="6" y="42"/>
                  </a:lnTo>
                  <a:lnTo>
                    <a:pt x="3" y="42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4"/>
                  </a:lnTo>
                  <a:lnTo>
                    <a:pt x="3" y="31"/>
                  </a:lnTo>
                  <a:lnTo>
                    <a:pt x="3" y="28"/>
                  </a:lnTo>
                  <a:lnTo>
                    <a:pt x="6" y="28"/>
                  </a:lnTo>
                  <a:lnTo>
                    <a:pt x="3" y="28"/>
                  </a:lnTo>
                  <a:lnTo>
                    <a:pt x="6" y="25"/>
                  </a:lnTo>
                  <a:lnTo>
                    <a:pt x="3" y="25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34" y="14"/>
                  </a:lnTo>
                  <a:lnTo>
                    <a:pt x="79" y="14"/>
                  </a:lnTo>
                  <a:lnTo>
                    <a:pt x="85" y="14"/>
                  </a:lnTo>
                  <a:lnTo>
                    <a:pt x="85" y="0"/>
                  </a:lnTo>
                  <a:lnTo>
                    <a:pt x="96" y="0"/>
                  </a:lnTo>
                  <a:lnTo>
                    <a:pt x="102" y="20"/>
                  </a:lnTo>
                  <a:lnTo>
                    <a:pt x="102" y="22"/>
                  </a:lnTo>
                  <a:lnTo>
                    <a:pt x="107" y="25"/>
                  </a:lnTo>
                  <a:lnTo>
                    <a:pt x="113" y="25"/>
                  </a:lnTo>
                  <a:lnTo>
                    <a:pt x="118" y="25"/>
                  </a:lnTo>
                  <a:lnTo>
                    <a:pt x="121" y="28"/>
                  </a:lnTo>
                  <a:lnTo>
                    <a:pt x="138" y="31"/>
                  </a:lnTo>
                  <a:lnTo>
                    <a:pt x="138" y="34"/>
                  </a:lnTo>
                  <a:lnTo>
                    <a:pt x="150" y="34"/>
                  </a:lnTo>
                  <a:lnTo>
                    <a:pt x="152" y="34"/>
                  </a:lnTo>
                  <a:lnTo>
                    <a:pt x="152" y="31"/>
                  </a:lnTo>
                  <a:lnTo>
                    <a:pt x="158" y="28"/>
                  </a:lnTo>
                  <a:lnTo>
                    <a:pt x="166" y="31"/>
                  </a:lnTo>
                  <a:lnTo>
                    <a:pt x="172" y="31"/>
                  </a:lnTo>
                  <a:lnTo>
                    <a:pt x="183" y="34"/>
                  </a:lnTo>
                  <a:lnTo>
                    <a:pt x="186" y="34"/>
                  </a:lnTo>
                  <a:lnTo>
                    <a:pt x="183" y="34"/>
                  </a:lnTo>
                  <a:lnTo>
                    <a:pt x="183" y="37"/>
                  </a:lnTo>
                  <a:lnTo>
                    <a:pt x="192" y="37"/>
                  </a:lnTo>
                  <a:lnTo>
                    <a:pt x="192" y="39"/>
                  </a:lnTo>
                  <a:lnTo>
                    <a:pt x="198" y="45"/>
                  </a:lnTo>
                  <a:lnTo>
                    <a:pt x="200" y="45"/>
                  </a:lnTo>
                  <a:lnTo>
                    <a:pt x="200" y="42"/>
                  </a:lnTo>
                  <a:lnTo>
                    <a:pt x="200" y="39"/>
                  </a:lnTo>
                  <a:lnTo>
                    <a:pt x="206" y="39"/>
                  </a:lnTo>
                  <a:lnTo>
                    <a:pt x="212" y="39"/>
                  </a:lnTo>
                  <a:lnTo>
                    <a:pt x="212" y="45"/>
                  </a:lnTo>
                  <a:lnTo>
                    <a:pt x="220" y="48"/>
                  </a:lnTo>
                  <a:lnTo>
                    <a:pt x="223" y="48"/>
                  </a:lnTo>
                  <a:lnTo>
                    <a:pt x="223" y="51"/>
                  </a:lnTo>
                  <a:lnTo>
                    <a:pt x="229" y="51"/>
                  </a:lnTo>
                  <a:lnTo>
                    <a:pt x="229" y="53"/>
                  </a:lnTo>
                  <a:lnTo>
                    <a:pt x="243" y="51"/>
                  </a:lnTo>
                  <a:lnTo>
                    <a:pt x="251" y="48"/>
                  </a:lnTo>
                  <a:lnTo>
                    <a:pt x="257" y="45"/>
                  </a:lnTo>
                  <a:lnTo>
                    <a:pt x="262" y="51"/>
                  </a:lnTo>
                  <a:lnTo>
                    <a:pt x="271" y="51"/>
                  </a:lnTo>
                  <a:lnTo>
                    <a:pt x="288" y="51"/>
                  </a:lnTo>
                  <a:lnTo>
                    <a:pt x="291" y="51"/>
                  </a:lnTo>
                  <a:lnTo>
                    <a:pt x="293" y="53"/>
                  </a:lnTo>
                  <a:lnTo>
                    <a:pt x="296" y="56"/>
                  </a:lnTo>
                  <a:lnTo>
                    <a:pt x="302" y="53"/>
                  </a:lnTo>
                  <a:lnTo>
                    <a:pt x="313" y="56"/>
                  </a:lnTo>
                  <a:lnTo>
                    <a:pt x="308" y="56"/>
                  </a:lnTo>
                  <a:lnTo>
                    <a:pt x="293" y="62"/>
                  </a:lnTo>
                  <a:lnTo>
                    <a:pt x="271" y="68"/>
                  </a:lnTo>
                  <a:lnTo>
                    <a:pt x="251" y="76"/>
                  </a:lnTo>
                  <a:lnTo>
                    <a:pt x="234" y="90"/>
                  </a:lnTo>
                  <a:lnTo>
                    <a:pt x="220" y="99"/>
                  </a:lnTo>
                  <a:lnTo>
                    <a:pt x="209" y="104"/>
                  </a:lnTo>
                  <a:lnTo>
                    <a:pt x="203" y="110"/>
                  </a:lnTo>
                  <a:lnTo>
                    <a:pt x="200" y="110"/>
                  </a:lnTo>
                  <a:lnTo>
                    <a:pt x="200" y="118"/>
                  </a:lnTo>
                  <a:lnTo>
                    <a:pt x="200" y="130"/>
                  </a:lnTo>
                  <a:lnTo>
                    <a:pt x="200" y="133"/>
                  </a:lnTo>
                  <a:lnTo>
                    <a:pt x="198" y="133"/>
                  </a:lnTo>
                  <a:lnTo>
                    <a:pt x="198" y="135"/>
                  </a:lnTo>
                  <a:lnTo>
                    <a:pt x="195" y="135"/>
                  </a:lnTo>
                  <a:lnTo>
                    <a:pt x="192" y="138"/>
                  </a:lnTo>
                  <a:lnTo>
                    <a:pt x="189" y="138"/>
                  </a:lnTo>
                  <a:lnTo>
                    <a:pt x="183" y="138"/>
                  </a:lnTo>
                  <a:lnTo>
                    <a:pt x="183" y="141"/>
                  </a:lnTo>
                  <a:lnTo>
                    <a:pt x="181" y="144"/>
                  </a:lnTo>
                  <a:lnTo>
                    <a:pt x="181" y="147"/>
                  </a:lnTo>
                  <a:lnTo>
                    <a:pt x="178" y="147"/>
                  </a:lnTo>
                  <a:lnTo>
                    <a:pt x="175" y="149"/>
                  </a:lnTo>
                  <a:lnTo>
                    <a:pt x="175" y="152"/>
                  </a:lnTo>
                  <a:lnTo>
                    <a:pt x="178" y="155"/>
                  </a:lnTo>
                  <a:lnTo>
                    <a:pt x="181" y="155"/>
                  </a:lnTo>
                  <a:lnTo>
                    <a:pt x="183" y="155"/>
                  </a:lnTo>
                  <a:lnTo>
                    <a:pt x="183" y="158"/>
                  </a:lnTo>
                  <a:lnTo>
                    <a:pt x="186" y="158"/>
                  </a:lnTo>
                  <a:lnTo>
                    <a:pt x="186" y="161"/>
                  </a:lnTo>
                  <a:lnTo>
                    <a:pt x="183" y="161"/>
                  </a:lnTo>
                  <a:lnTo>
                    <a:pt x="183" y="164"/>
                  </a:lnTo>
                  <a:lnTo>
                    <a:pt x="181" y="164"/>
                  </a:lnTo>
                  <a:lnTo>
                    <a:pt x="181" y="169"/>
                  </a:lnTo>
                  <a:lnTo>
                    <a:pt x="181" y="172"/>
                  </a:lnTo>
                  <a:lnTo>
                    <a:pt x="181" y="175"/>
                  </a:lnTo>
                  <a:lnTo>
                    <a:pt x="181" y="178"/>
                  </a:lnTo>
                  <a:lnTo>
                    <a:pt x="181" y="181"/>
                  </a:lnTo>
                  <a:lnTo>
                    <a:pt x="181" y="183"/>
                  </a:lnTo>
                  <a:lnTo>
                    <a:pt x="178" y="186"/>
                  </a:lnTo>
                  <a:lnTo>
                    <a:pt x="181" y="189"/>
                  </a:lnTo>
                  <a:lnTo>
                    <a:pt x="186" y="192"/>
                  </a:lnTo>
                  <a:lnTo>
                    <a:pt x="192" y="195"/>
                  </a:lnTo>
                  <a:lnTo>
                    <a:pt x="198" y="195"/>
                  </a:lnTo>
                  <a:lnTo>
                    <a:pt x="200" y="197"/>
                  </a:lnTo>
                  <a:lnTo>
                    <a:pt x="203" y="200"/>
                  </a:lnTo>
                  <a:lnTo>
                    <a:pt x="209" y="200"/>
                  </a:lnTo>
                  <a:lnTo>
                    <a:pt x="212" y="203"/>
                  </a:lnTo>
                  <a:lnTo>
                    <a:pt x="214" y="203"/>
                  </a:lnTo>
                  <a:lnTo>
                    <a:pt x="214" y="206"/>
                  </a:lnTo>
                  <a:lnTo>
                    <a:pt x="217" y="206"/>
                  </a:lnTo>
                  <a:lnTo>
                    <a:pt x="217" y="209"/>
                  </a:lnTo>
                  <a:lnTo>
                    <a:pt x="223" y="212"/>
                  </a:lnTo>
                  <a:lnTo>
                    <a:pt x="226" y="214"/>
                  </a:lnTo>
                  <a:lnTo>
                    <a:pt x="229" y="214"/>
                  </a:lnTo>
                  <a:lnTo>
                    <a:pt x="229" y="217"/>
                  </a:lnTo>
                  <a:lnTo>
                    <a:pt x="231" y="217"/>
                  </a:lnTo>
                  <a:lnTo>
                    <a:pt x="234" y="217"/>
                  </a:lnTo>
                  <a:lnTo>
                    <a:pt x="237" y="220"/>
                  </a:lnTo>
                  <a:lnTo>
                    <a:pt x="240" y="223"/>
                  </a:lnTo>
                  <a:lnTo>
                    <a:pt x="243" y="226"/>
                  </a:lnTo>
                  <a:lnTo>
                    <a:pt x="243" y="229"/>
                  </a:lnTo>
                  <a:lnTo>
                    <a:pt x="243" y="231"/>
                  </a:lnTo>
                  <a:lnTo>
                    <a:pt x="243" y="234"/>
                  </a:lnTo>
                  <a:lnTo>
                    <a:pt x="243" y="237"/>
                  </a:lnTo>
                  <a:lnTo>
                    <a:pt x="229" y="237"/>
                  </a:lnTo>
                  <a:lnTo>
                    <a:pt x="223" y="23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759" y="1090"/>
              <a:ext cx="327" cy="172"/>
            </a:xfrm>
            <a:custGeom>
              <a:avLst/>
              <a:gdLst>
                <a:gd name="T0" fmla="*/ 53 w 327"/>
                <a:gd name="T1" fmla="*/ 172 h 172"/>
                <a:gd name="T2" fmla="*/ 14 w 327"/>
                <a:gd name="T3" fmla="*/ 172 h 172"/>
                <a:gd name="T4" fmla="*/ 5 w 327"/>
                <a:gd name="T5" fmla="*/ 155 h 172"/>
                <a:gd name="T6" fmla="*/ 0 w 327"/>
                <a:gd name="T7" fmla="*/ 138 h 172"/>
                <a:gd name="T8" fmla="*/ 5 w 327"/>
                <a:gd name="T9" fmla="*/ 118 h 172"/>
                <a:gd name="T10" fmla="*/ 17 w 327"/>
                <a:gd name="T11" fmla="*/ 96 h 172"/>
                <a:gd name="T12" fmla="*/ 19 w 327"/>
                <a:gd name="T13" fmla="*/ 56 h 172"/>
                <a:gd name="T14" fmla="*/ 22 w 327"/>
                <a:gd name="T15" fmla="*/ 31 h 172"/>
                <a:gd name="T16" fmla="*/ 28 w 327"/>
                <a:gd name="T17" fmla="*/ 28 h 172"/>
                <a:gd name="T18" fmla="*/ 22 w 327"/>
                <a:gd name="T19" fmla="*/ 20 h 172"/>
                <a:gd name="T20" fmla="*/ 25 w 327"/>
                <a:gd name="T21" fmla="*/ 8 h 172"/>
                <a:gd name="T22" fmla="*/ 31 w 327"/>
                <a:gd name="T23" fmla="*/ 3 h 172"/>
                <a:gd name="T24" fmla="*/ 36 w 327"/>
                <a:gd name="T25" fmla="*/ 3 h 172"/>
                <a:gd name="T26" fmla="*/ 50 w 327"/>
                <a:gd name="T27" fmla="*/ 3 h 172"/>
                <a:gd name="T28" fmla="*/ 59 w 327"/>
                <a:gd name="T29" fmla="*/ 3 h 172"/>
                <a:gd name="T30" fmla="*/ 67 w 327"/>
                <a:gd name="T31" fmla="*/ 6 h 172"/>
                <a:gd name="T32" fmla="*/ 70 w 327"/>
                <a:gd name="T33" fmla="*/ 14 h 172"/>
                <a:gd name="T34" fmla="*/ 73 w 327"/>
                <a:gd name="T35" fmla="*/ 20 h 172"/>
                <a:gd name="T36" fmla="*/ 81 w 327"/>
                <a:gd name="T37" fmla="*/ 25 h 172"/>
                <a:gd name="T38" fmla="*/ 93 w 327"/>
                <a:gd name="T39" fmla="*/ 28 h 172"/>
                <a:gd name="T40" fmla="*/ 107 w 327"/>
                <a:gd name="T41" fmla="*/ 22 h 172"/>
                <a:gd name="T42" fmla="*/ 124 w 327"/>
                <a:gd name="T43" fmla="*/ 20 h 172"/>
                <a:gd name="T44" fmla="*/ 132 w 327"/>
                <a:gd name="T45" fmla="*/ 22 h 172"/>
                <a:gd name="T46" fmla="*/ 138 w 327"/>
                <a:gd name="T47" fmla="*/ 25 h 172"/>
                <a:gd name="T48" fmla="*/ 146 w 327"/>
                <a:gd name="T49" fmla="*/ 22 h 172"/>
                <a:gd name="T50" fmla="*/ 158 w 327"/>
                <a:gd name="T51" fmla="*/ 20 h 172"/>
                <a:gd name="T52" fmla="*/ 166 w 327"/>
                <a:gd name="T53" fmla="*/ 22 h 172"/>
                <a:gd name="T54" fmla="*/ 183 w 327"/>
                <a:gd name="T55" fmla="*/ 17 h 172"/>
                <a:gd name="T56" fmla="*/ 192 w 327"/>
                <a:gd name="T57" fmla="*/ 17 h 172"/>
                <a:gd name="T58" fmla="*/ 206 w 327"/>
                <a:gd name="T59" fmla="*/ 14 h 172"/>
                <a:gd name="T60" fmla="*/ 214 w 327"/>
                <a:gd name="T61" fmla="*/ 11 h 172"/>
                <a:gd name="T62" fmla="*/ 223 w 327"/>
                <a:gd name="T63" fmla="*/ 11 h 172"/>
                <a:gd name="T64" fmla="*/ 268 w 327"/>
                <a:gd name="T65" fmla="*/ 8 h 172"/>
                <a:gd name="T66" fmla="*/ 310 w 327"/>
                <a:gd name="T67" fmla="*/ 8 h 172"/>
                <a:gd name="T68" fmla="*/ 316 w 327"/>
                <a:gd name="T69" fmla="*/ 17 h 172"/>
                <a:gd name="T70" fmla="*/ 324 w 327"/>
                <a:gd name="T71" fmla="*/ 20 h 172"/>
                <a:gd name="T72" fmla="*/ 327 w 327"/>
                <a:gd name="T73" fmla="*/ 28 h 172"/>
                <a:gd name="T74" fmla="*/ 319 w 327"/>
                <a:gd name="T75" fmla="*/ 39 h 172"/>
                <a:gd name="T76" fmla="*/ 313 w 327"/>
                <a:gd name="T77" fmla="*/ 48 h 172"/>
                <a:gd name="T78" fmla="*/ 313 w 327"/>
                <a:gd name="T79" fmla="*/ 56 h 172"/>
                <a:gd name="T80" fmla="*/ 304 w 327"/>
                <a:gd name="T81" fmla="*/ 59 h 172"/>
                <a:gd name="T82" fmla="*/ 299 w 327"/>
                <a:gd name="T83" fmla="*/ 70 h 172"/>
                <a:gd name="T84" fmla="*/ 296 w 327"/>
                <a:gd name="T85" fmla="*/ 73 h 172"/>
                <a:gd name="T86" fmla="*/ 302 w 327"/>
                <a:gd name="T87" fmla="*/ 79 h 172"/>
                <a:gd name="T88" fmla="*/ 307 w 327"/>
                <a:gd name="T89" fmla="*/ 79 h 172"/>
                <a:gd name="T90" fmla="*/ 310 w 327"/>
                <a:gd name="T91" fmla="*/ 85 h 172"/>
                <a:gd name="T92" fmla="*/ 307 w 327"/>
                <a:gd name="T93" fmla="*/ 93 h 172"/>
                <a:gd name="T94" fmla="*/ 307 w 327"/>
                <a:gd name="T95" fmla="*/ 96 h 172"/>
                <a:gd name="T96" fmla="*/ 304 w 327"/>
                <a:gd name="T97" fmla="*/ 102 h 172"/>
                <a:gd name="T98" fmla="*/ 259 w 327"/>
                <a:gd name="T99" fmla="*/ 172 h 172"/>
                <a:gd name="T100" fmla="*/ 149 w 327"/>
                <a:gd name="T10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7" h="172">
                  <a:moveTo>
                    <a:pt x="127" y="172"/>
                  </a:moveTo>
                  <a:lnTo>
                    <a:pt x="93" y="172"/>
                  </a:lnTo>
                  <a:lnTo>
                    <a:pt x="53" y="172"/>
                  </a:lnTo>
                  <a:lnTo>
                    <a:pt x="42" y="172"/>
                  </a:lnTo>
                  <a:lnTo>
                    <a:pt x="31" y="172"/>
                  </a:lnTo>
                  <a:lnTo>
                    <a:pt x="14" y="172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55"/>
                  </a:lnTo>
                  <a:lnTo>
                    <a:pt x="5" y="150"/>
                  </a:lnTo>
                  <a:lnTo>
                    <a:pt x="5" y="147"/>
                  </a:lnTo>
                  <a:lnTo>
                    <a:pt x="0" y="138"/>
                  </a:lnTo>
                  <a:lnTo>
                    <a:pt x="2" y="133"/>
                  </a:lnTo>
                  <a:lnTo>
                    <a:pt x="8" y="121"/>
                  </a:lnTo>
                  <a:lnTo>
                    <a:pt x="5" y="118"/>
                  </a:lnTo>
                  <a:lnTo>
                    <a:pt x="11" y="113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7" y="79"/>
                  </a:lnTo>
                  <a:lnTo>
                    <a:pt x="19" y="65"/>
                  </a:lnTo>
                  <a:lnTo>
                    <a:pt x="19" y="56"/>
                  </a:lnTo>
                  <a:lnTo>
                    <a:pt x="22" y="48"/>
                  </a:lnTo>
                  <a:lnTo>
                    <a:pt x="25" y="37"/>
                  </a:lnTo>
                  <a:lnTo>
                    <a:pt x="22" y="31"/>
                  </a:lnTo>
                  <a:lnTo>
                    <a:pt x="25" y="28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5" y="25"/>
                  </a:lnTo>
                  <a:lnTo>
                    <a:pt x="25" y="22"/>
                  </a:lnTo>
                  <a:lnTo>
                    <a:pt x="22" y="20"/>
                  </a:lnTo>
                  <a:lnTo>
                    <a:pt x="25" y="14"/>
                  </a:lnTo>
                  <a:lnTo>
                    <a:pt x="22" y="11"/>
                  </a:lnTo>
                  <a:lnTo>
                    <a:pt x="25" y="8"/>
                  </a:lnTo>
                  <a:lnTo>
                    <a:pt x="22" y="0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6" y="3"/>
                  </a:lnTo>
                  <a:lnTo>
                    <a:pt x="42" y="0"/>
                  </a:lnTo>
                  <a:lnTo>
                    <a:pt x="48" y="3"/>
                  </a:lnTo>
                  <a:lnTo>
                    <a:pt x="50" y="3"/>
                  </a:lnTo>
                  <a:lnTo>
                    <a:pt x="53" y="3"/>
                  </a:lnTo>
                  <a:lnTo>
                    <a:pt x="56" y="3"/>
                  </a:lnTo>
                  <a:lnTo>
                    <a:pt x="59" y="3"/>
                  </a:lnTo>
                  <a:lnTo>
                    <a:pt x="62" y="3"/>
                  </a:lnTo>
                  <a:lnTo>
                    <a:pt x="64" y="6"/>
                  </a:lnTo>
                  <a:lnTo>
                    <a:pt x="67" y="6"/>
                  </a:lnTo>
                  <a:lnTo>
                    <a:pt x="67" y="8"/>
                  </a:lnTo>
                  <a:lnTo>
                    <a:pt x="70" y="11"/>
                  </a:lnTo>
                  <a:lnTo>
                    <a:pt x="70" y="14"/>
                  </a:lnTo>
                  <a:lnTo>
                    <a:pt x="73" y="14"/>
                  </a:lnTo>
                  <a:lnTo>
                    <a:pt x="73" y="17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6" y="25"/>
                  </a:lnTo>
                  <a:lnTo>
                    <a:pt x="81" y="25"/>
                  </a:lnTo>
                  <a:lnTo>
                    <a:pt x="87" y="28"/>
                  </a:lnTo>
                  <a:lnTo>
                    <a:pt x="90" y="28"/>
                  </a:lnTo>
                  <a:lnTo>
                    <a:pt x="93" y="28"/>
                  </a:lnTo>
                  <a:lnTo>
                    <a:pt x="101" y="25"/>
                  </a:lnTo>
                  <a:lnTo>
                    <a:pt x="104" y="25"/>
                  </a:lnTo>
                  <a:lnTo>
                    <a:pt x="107" y="22"/>
                  </a:lnTo>
                  <a:lnTo>
                    <a:pt x="112" y="22"/>
                  </a:lnTo>
                  <a:lnTo>
                    <a:pt x="115" y="22"/>
                  </a:lnTo>
                  <a:lnTo>
                    <a:pt x="124" y="20"/>
                  </a:lnTo>
                  <a:lnTo>
                    <a:pt x="127" y="22"/>
                  </a:lnTo>
                  <a:lnTo>
                    <a:pt x="129" y="22"/>
                  </a:lnTo>
                  <a:lnTo>
                    <a:pt x="132" y="22"/>
                  </a:lnTo>
                  <a:lnTo>
                    <a:pt x="135" y="22"/>
                  </a:lnTo>
                  <a:lnTo>
                    <a:pt x="135" y="25"/>
                  </a:lnTo>
                  <a:lnTo>
                    <a:pt x="138" y="25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6" y="22"/>
                  </a:lnTo>
                  <a:lnTo>
                    <a:pt x="149" y="25"/>
                  </a:lnTo>
                  <a:lnTo>
                    <a:pt x="149" y="22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3" y="22"/>
                  </a:lnTo>
                  <a:lnTo>
                    <a:pt x="166" y="22"/>
                  </a:lnTo>
                  <a:lnTo>
                    <a:pt x="175" y="20"/>
                  </a:lnTo>
                  <a:lnTo>
                    <a:pt x="177" y="20"/>
                  </a:lnTo>
                  <a:lnTo>
                    <a:pt x="183" y="17"/>
                  </a:lnTo>
                  <a:lnTo>
                    <a:pt x="186" y="17"/>
                  </a:lnTo>
                  <a:lnTo>
                    <a:pt x="189" y="17"/>
                  </a:lnTo>
                  <a:lnTo>
                    <a:pt x="192" y="17"/>
                  </a:lnTo>
                  <a:lnTo>
                    <a:pt x="197" y="14"/>
                  </a:lnTo>
                  <a:lnTo>
                    <a:pt x="200" y="14"/>
                  </a:lnTo>
                  <a:lnTo>
                    <a:pt x="206" y="14"/>
                  </a:lnTo>
                  <a:lnTo>
                    <a:pt x="208" y="14"/>
                  </a:lnTo>
                  <a:lnTo>
                    <a:pt x="211" y="11"/>
                  </a:lnTo>
                  <a:lnTo>
                    <a:pt x="214" y="11"/>
                  </a:lnTo>
                  <a:lnTo>
                    <a:pt x="217" y="11"/>
                  </a:lnTo>
                  <a:lnTo>
                    <a:pt x="220" y="11"/>
                  </a:lnTo>
                  <a:lnTo>
                    <a:pt x="223" y="11"/>
                  </a:lnTo>
                  <a:lnTo>
                    <a:pt x="225" y="8"/>
                  </a:lnTo>
                  <a:lnTo>
                    <a:pt x="265" y="8"/>
                  </a:lnTo>
                  <a:lnTo>
                    <a:pt x="268" y="8"/>
                  </a:lnTo>
                  <a:lnTo>
                    <a:pt x="282" y="8"/>
                  </a:lnTo>
                  <a:lnTo>
                    <a:pt x="287" y="8"/>
                  </a:lnTo>
                  <a:lnTo>
                    <a:pt x="310" y="8"/>
                  </a:lnTo>
                  <a:lnTo>
                    <a:pt x="310" y="11"/>
                  </a:lnTo>
                  <a:lnTo>
                    <a:pt x="313" y="14"/>
                  </a:lnTo>
                  <a:lnTo>
                    <a:pt x="316" y="17"/>
                  </a:lnTo>
                  <a:lnTo>
                    <a:pt x="319" y="17"/>
                  </a:lnTo>
                  <a:lnTo>
                    <a:pt x="321" y="17"/>
                  </a:lnTo>
                  <a:lnTo>
                    <a:pt x="324" y="20"/>
                  </a:lnTo>
                  <a:lnTo>
                    <a:pt x="327" y="22"/>
                  </a:lnTo>
                  <a:lnTo>
                    <a:pt x="327" y="25"/>
                  </a:lnTo>
                  <a:lnTo>
                    <a:pt x="327" y="28"/>
                  </a:lnTo>
                  <a:lnTo>
                    <a:pt x="324" y="31"/>
                  </a:lnTo>
                  <a:lnTo>
                    <a:pt x="319" y="37"/>
                  </a:lnTo>
                  <a:lnTo>
                    <a:pt x="319" y="39"/>
                  </a:lnTo>
                  <a:lnTo>
                    <a:pt x="316" y="45"/>
                  </a:lnTo>
                  <a:lnTo>
                    <a:pt x="316" y="48"/>
                  </a:lnTo>
                  <a:lnTo>
                    <a:pt x="313" y="48"/>
                  </a:lnTo>
                  <a:lnTo>
                    <a:pt x="313" y="51"/>
                  </a:lnTo>
                  <a:lnTo>
                    <a:pt x="313" y="54"/>
                  </a:lnTo>
                  <a:lnTo>
                    <a:pt x="313" y="56"/>
                  </a:lnTo>
                  <a:lnTo>
                    <a:pt x="310" y="56"/>
                  </a:lnTo>
                  <a:lnTo>
                    <a:pt x="307" y="59"/>
                  </a:lnTo>
                  <a:lnTo>
                    <a:pt x="304" y="59"/>
                  </a:lnTo>
                  <a:lnTo>
                    <a:pt x="304" y="62"/>
                  </a:lnTo>
                  <a:lnTo>
                    <a:pt x="302" y="68"/>
                  </a:lnTo>
                  <a:lnTo>
                    <a:pt x="299" y="70"/>
                  </a:lnTo>
                  <a:lnTo>
                    <a:pt x="296" y="70"/>
                  </a:lnTo>
                  <a:lnTo>
                    <a:pt x="299" y="73"/>
                  </a:lnTo>
                  <a:lnTo>
                    <a:pt x="296" y="73"/>
                  </a:lnTo>
                  <a:lnTo>
                    <a:pt x="299" y="76"/>
                  </a:lnTo>
                  <a:lnTo>
                    <a:pt x="299" y="79"/>
                  </a:lnTo>
                  <a:lnTo>
                    <a:pt x="302" y="79"/>
                  </a:lnTo>
                  <a:lnTo>
                    <a:pt x="304" y="82"/>
                  </a:lnTo>
                  <a:lnTo>
                    <a:pt x="304" y="79"/>
                  </a:lnTo>
                  <a:lnTo>
                    <a:pt x="307" y="79"/>
                  </a:lnTo>
                  <a:lnTo>
                    <a:pt x="307" y="82"/>
                  </a:lnTo>
                  <a:lnTo>
                    <a:pt x="310" y="82"/>
                  </a:lnTo>
                  <a:lnTo>
                    <a:pt x="310" y="85"/>
                  </a:lnTo>
                  <a:lnTo>
                    <a:pt x="307" y="87"/>
                  </a:lnTo>
                  <a:lnTo>
                    <a:pt x="310" y="90"/>
                  </a:lnTo>
                  <a:lnTo>
                    <a:pt x="307" y="93"/>
                  </a:lnTo>
                  <a:lnTo>
                    <a:pt x="307" y="96"/>
                  </a:lnTo>
                  <a:lnTo>
                    <a:pt x="304" y="96"/>
                  </a:lnTo>
                  <a:lnTo>
                    <a:pt x="307" y="96"/>
                  </a:lnTo>
                  <a:lnTo>
                    <a:pt x="304" y="96"/>
                  </a:lnTo>
                  <a:lnTo>
                    <a:pt x="304" y="99"/>
                  </a:lnTo>
                  <a:lnTo>
                    <a:pt x="304" y="102"/>
                  </a:lnTo>
                  <a:lnTo>
                    <a:pt x="304" y="104"/>
                  </a:lnTo>
                  <a:lnTo>
                    <a:pt x="304" y="172"/>
                  </a:lnTo>
                  <a:lnTo>
                    <a:pt x="259" y="172"/>
                  </a:lnTo>
                  <a:lnTo>
                    <a:pt x="211" y="172"/>
                  </a:lnTo>
                  <a:lnTo>
                    <a:pt x="186" y="172"/>
                  </a:lnTo>
                  <a:lnTo>
                    <a:pt x="149" y="172"/>
                  </a:lnTo>
                  <a:lnTo>
                    <a:pt x="127" y="172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870" y="1127"/>
              <a:ext cx="73" cy="107"/>
            </a:xfrm>
            <a:custGeom>
              <a:avLst/>
              <a:gdLst>
                <a:gd name="T0" fmla="*/ 3 w 73"/>
                <a:gd name="T1" fmla="*/ 104 h 107"/>
                <a:gd name="T2" fmla="*/ 0 w 73"/>
                <a:gd name="T3" fmla="*/ 101 h 107"/>
                <a:gd name="T4" fmla="*/ 0 w 73"/>
                <a:gd name="T5" fmla="*/ 96 h 107"/>
                <a:gd name="T6" fmla="*/ 3 w 73"/>
                <a:gd name="T7" fmla="*/ 93 h 107"/>
                <a:gd name="T8" fmla="*/ 3 w 73"/>
                <a:gd name="T9" fmla="*/ 87 h 107"/>
                <a:gd name="T10" fmla="*/ 6 w 73"/>
                <a:gd name="T11" fmla="*/ 81 h 107"/>
                <a:gd name="T12" fmla="*/ 6 w 73"/>
                <a:gd name="T13" fmla="*/ 73 h 107"/>
                <a:gd name="T14" fmla="*/ 8 w 73"/>
                <a:gd name="T15" fmla="*/ 70 h 107"/>
                <a:gd name="T16" fmla="*/ 11 w 73"/>
                <a:gd name="T17" fmla="*/ 65 h 107"/>
                <a:gd name="T18" fmla="*/ 14 w 73"/>
                <a:gd name="T19" fmla="*/ 59 h 107"/>
                <a:gd name="T20" fmla="*/ 17 w 73"/>
                <a:gd name="T21" fmla="*/ 53 h 107"/>
                <a:gd name="T22" fmla="*/ 20 w 73"/>
                <a:gd name="T23" fmla="*/ 48 h 107"/>
                <a:gd name="T24" fmla="*/ 20 w 73"/>
                <a:gd name="T25" fmla="*/ 42 h 107"/>
                <a:gd name="T26" fmla="*/ 28 w 73"/>
                <a:gd name="T27" fmla="*/ 39 h 107"/>
                <a:gd name="T28" fmla="*/ 34 w 73"/>
                <a:gd name="T29" fmla="*/ 36 h 107"/>
                <a:gd name="T30" fmla="*/ 40 w 73"/>
                <a:gd name="T31" fmla="*/ 31 h 107"/>
                <a:gd name="T32" fmla="*/ 40 w 73"/>
                <a:gd name="T33" fmla="*/ 31 h 107"/>
                <a:gd name="T34" fmla="*/ 37 w 73"/>
                <a:gd name="T35" fmla="*/ 28 h 107"/>
                <a:gd name="T36" fmla="*/ 37 w 73"/>
                <a:gd name="T37" fmla="*/ 22 h 107"/>
                <a:gd name="T38" fmla="*/ 42 w 73"/>
                <a:gd name="T39" fmla="*/ 17 h 107"/>
                <a:gd name="T40" fmla="*/ 42 w 73"/>
                <a:gd name="T41" fmla="*/ 11 h 107"/>
                <a:gd name="T42" fmla="*/ 45 w 73"/>
                <a:gd name="T43" fmla="*/ 5 h 107"/>
                <a:gd name="T44" fmla="*/ 45 w 73"/>
                <a:gd name="T45" fmla="*/ 2 h 107"/>
                <a:gd name="T46" fmla="*/ 56 w 73"/>
                <a:gd name="T47" fmla="*/ 2 h 107"/>
                <a:gd name="T48" fmla="*/ 59 w 73"/>
                <a:gd name="T49" fmla="*/ 25 h 107"/>
                <a:gd name="T50" fmla="*/ 62 w 73"/>
                <a:gd name="T51" fmla="*/ 62 h 107"/>
                <a:gd name="T52" fmla="*/ 65 w 73"/>
                <a:gd name="T53" fmla="*/ 73 h 107"/>
                <a:gd name="T54" fmla="*/ 62 w 73"/>
                <a:gd name="T55" fmla="*/ 76 h 107"/>
                <a:gd name="T56" fmla="*/ 65 w 73"/>
                <a:gd name="T57" fmla="*/ 81 h 107"/>
                <a:gd name="T58" fmla="*/ 68 w 73"/>
                <a:gd name="T59" fmla="*/ 87 h 107"/>
                <a:gd name="T60" fmla="*/ 65 w 73"/>
                <a:gd name="T61" fmla="*/ 90 h 107"/>
                <a:gd name="T62" fmla="*/ 65 w 73"/>
                <a:gd name="T63" fmla="*/ 90 h 107"/>
                <a:gd name="T64" fmla="*/ 71 w 73"/>
                <a:gd name="T65" fmla="*/ 90 h 107"/>
                <a:gd name="T66" fmla="*/ 71 w 73"/>
                <a:gd name="T67" fmla="*/ 98 h 107"/>
                <a:gd name="T68" fmla="*/ 65 w 73"/>
                <a:gd name="T69" fmla="*/ 98 h 107"/>
                <a:gd name="T70" fmla="*/ 56 w 73"/>
                <a:gd name="T71" fmla="*/ 101 h 107"/>
                <a:gd name="T72" fmla="*/ 54 w 73"/>
                <a:gd name="T73" fmla="*/ 104 h 107"/>
                <a:gd name="T74" fmla="*/ 51 w 73"/>
                <a:gd name="T75" fmla="*/ 107 h 107"/>
                <a:gd name="T76" fmla="*/ 23 w 73"/>
                <a:gd name="T7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107">
                  <a:moveTo>
                    <a:pt x="8" y="104"/>
                  </a:moveTo>
                  <a:lnTo>
                    <a:pt x="3" y="104"/>
                  </a:lnTo>
                  <a:lnTo>
                    <a:pt x="0" y="104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3" y="93"/>
                  </a:lnTo>
                  <a:lnTo>
                    <a:pt x="3" y="90"/>
                  </a:lnTo>
                  <a:lnTo>
                    <a:pt x="3" y="87"/>
                  </a:lnTo>
                  <a:lnTo>
                    <a:pt x="3" y="84"/>
                  </a:lnTo>
                  <a:lnTo>
                    <a:pt x="6" y="81"/>
                  </a:lnTo>
                  <a:lnTo>
                    <a:pt x="6" y="79"/>
                  </a:lnTo>
                  <a:lnTo>
                    <a:pt x="6" y="73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65"/>
                  </a:lnTo>
                  <a:lnTo>
                    <a:pt x="11" y="65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7" y="56"/>
                  </a:lnTo>
                  <a:lnTo>
                    <a:pt x="17" y="53"/>
                  </a:lnTo>
                  <a:lnTo>
                    <a:pt x="20" y="50"/>
                  </a:lnTo>
                  <a:lnTo>
                    <a:pt x="20" y="48"/>
                  </a:lnTo>
                  <a:lnTo>
                    <a:pt x="20" y="45"/>
                  </a:lnTo>
                  <a:lnTo>
                    <a:pt x="20" y="42"/>
                  </a:lnTo>
                  <a:lnTo>
                    <a:pt x="23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4" y="36"/>
                  </a:lnTo>
                  <a:lnTo>
                    <a:pt x="37" y="33"/>
                  </a:lnTo>
                  <a:lnTo>
                    <a:pt x="40" y="31"/>
                  </a:lnTo>
                  <a:lnTo>
                    <a:pt x="37" y="31"/>
                  </a:lnTo>
                  <a:lnTo>
                    <a:pt x="40" y="31"/>
                  </a:lnTo>
                  <a:lnTo>
                    <a:pt x="40" y="28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7" y="22"/>
                  </a:lnTo>
                  <a:lnTo>
                    <a:pt x="40" y="19"/>
                  </a:lnTo>
                  <a:lnTo>
                    <a:pt x="42" y="17"/>
                  </a:lnTo>
                  <a:lnTo>
                    <a:pt x="40" y="14"/>
                  </a:lnTo>
                  <a:lnTo>
                    <a:pt x="42" y="11"/>
                  </a:lnTo>
                  <a:lnTo>
                    <a:pt x="45" y="8"/>
                  </a:lnTo>
                  <a:lnTo>
                    <a:pt x="45" y="5"/>
                  </a:lnTo>
                  <a:lnTo>
                    <a:pt x="42" y="2"/>
                  </a:lnTo>
                  <a:lnTo>
                    <a:pt x="45" y="2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25"/>
                  </a:lnTo>
                  <a:lnTo>
                    <a:pt x="62" y="42"/>
                  </a:lnTo>
                  <a:lnTo>
                    <a:pt x="62" y="62"/>
                  </a:lnTo>
                  <a:lnTo>
                    <a:pt x="62" y="70"/>
                  </a:lnTo>
                  <a:lnTo>
                    <a:pt x="65" y="73"/>
                  </a:lnTo>
                  <a:lnTo>
                    <a:pt x="62" y="73"/>
                  </a:lnTo>
                  <a:lnTo>
                    <a:pt x="62" y="76"/>
                  </a:lnTo>
                  <a:lnTo>
                    <a:pt x="62" y="79"/>
                  </a:lnTo>
                  <a:lnTo>
                    <a:pt x="65" y="81"/>
                  </a:lnTo>
                  <a:lnTo>
                    <a:pt x="71" y="84"/>
                  </a:lnTo>
                  <a:lnTo>
                    <a:pt x="68" y="87"/>
                  </a:lnTo>
                  <a:lnTo>
                    <a:pt x="68" y="90"/>
                  </a:lnTo>
                  <a:lnTo>
                    <a:pt x="65" y="90"/>
                  </a:lnTo>
                  <a:lnTo>
                    <a:pt x="68" y="90"/>
                  </a:lnTo>
                  <a:lnTo>
                    <a:pt x="65" y="90"/>
                  </a:lnTo>
                  <a:lnTo>
                    <a:pt x="65" y="93"/>
                  </a:lnTo>
                  <a:lnTo>
                    <a:pt x="71" y="90"/>
                  </a:lnTo>
                  <a:lnTo>
                    <a:pt x="73" y="93"/>
                  </a:lnTo>
                  <a:lnTo>
                    <a:pt x="71" y="98"/>
                  </a:lnTo>
                  <a:lnTo>
                    <a:pt x="68" y="98"/>
                  </a:lnTo>
                  <a:lnTo>
                    <a:pt x="65" y="98"/>
                  </a:lnTo>
                  <a:lnTo>
                    <a:pt x="59" y="101"/>
                  </a:lnTo>
                  <a:lnTo>
                    <a:pt x="56" y="101"/>
                  </a:lnTo>
                  <a:lnTo>
                    <a:pt x="54" y="101"/>
                  </a:lnTo>
                  <a:lnTo>
                    <a:pt x="54" y="104"/>
                  </a:lnTo>
                  <a:lnTo>
                    <a:pt x="51" y="104"/>
                  </a:lnTo>
                  <a:lnTo>
                    <a:pt x="51" y="107"/>
                  </a:lnTo>
                  <a:lnTo>
                    <a:pt x="25" y="107"/>
                  </a:lnTo>
                  <a:lnTo>
                    <a:pt x="23" y="107"/>
                  </a:lnTo>
                  <a:lnTo>
                    <a:pt x="8" y="104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4830" y="1225"/>
              <a:ext cx="144" cy="68"/>
            </a:xfrm>
            <a:custGeom>
              <a:avLst/>
              <a:gdLst>
                <a:gd name="T0" fmla="*/ 88 w 144"/>
                <a:gd name="T1" fmla="*/ 43 h 68"/>
                <a:gd name="T2" fmla="*/ 85 w 144"/>
                <a:gd name="T3" fmla="*/ 40 h 68"/>
                <a:gd name="T4" fmla="*/ 82 w 144"/>
                <a:gd name="T5" fmla="*/ 37 h 68"/>
                <a:gd name="T6" fmla="*/ 57 w 144"/>
                <a:gd name="T7" fmla="*/ 34 h 68"/>
                <a:gd name="T8" fmla="*/ 37 w 144"/>
                <a:gd name="T9" fmla="*/ 34 h 68"/>
                <a:gd name="T10" fmla="*/ 29 w 144"/>
                <a:gd name="T11" fmla="*/ 37 h 68"/>
                <a:gd name="T12" fmla="*/ 20 w 144"/>
                <a:gd name="T13" fmla="*/ 34 h 68"/>
                <a:gd name="T14" fmla="*/ 0 w 144"/>
                <a:gd name="T15" fmla="*/ 34 h 68"/>
                <a:gd name="T16" fmla="*/ 9 w 144"/>
                <a:gd name="T17" fmla="*/ 6 h 68"/>
                <a:gd name="T18" fmla="*/ 23 w 144"/>
                <a:gd name="T19" fmla="*/ 6 h 68"/>
                <a:gd name="T20" fmla="*/ 48 w 144"/>
                <a:gd name="T21" fmla="*/ 6 h 68"/>
                <a:gd name="T22" fmla="*/ 65 w 144"/>
                <a:gd name="T23" fmla="*/ 9 h 68"/>
                <a:gd name="T24" fmla="*/ 91 w 144"/>
                <a:gd name="T25" fmla="*/ 6 h 68"/>
                <a:gd name="T26" fmla="*/ 94 w 144"/>
                <a:gd name="T27" fmla="*/ 3 h 68"/>
                <a:gd name="T28" fmla="*/ 99 w 144"/>
                <a:gd name="T29" fmla="*/ 3 h 68"/>
                <a:gd name="T30" fmla="*/ 108 w 144"/>
                <a:gd name="T31" fmla="*/ 0 h 68"/>
                <a:gd name="T32" fmla="*/ 113 w 144"/>
                <a:gd name="T33" fmla="*/ 9 h 68"/>
                <a:gd name="T34" fmla="*/ 116 w 144"/>
                <a:gd name="T35" fmla="*/ 12 h 68"/>
                <a:gd name="T36" fmla="*/ 105 w 144"/>
                <a:gd name="T37" fmla="*/ 17 h 68"/>
                <a:gd name="T38" fmla="*/ 99 w 144"/>
                <a:gd name="T39" fmla="*/ 26 h 68"/>
                <a:gd name="T40" fmla="*/ 108 w 144"/>
                <a:gd name="T41" fmla="*/ 26 h 68"/>
                <a:gd name="T42" fmla="*/ 113 w 144"/>
                <a:gd name="T43" fmla="*/ 31 h 68"/>
                <a:gd name="T44" fmla="*/ 119 w 144"/>
                <a:gd name="T45" fmla="*/ 40 h 68"/>
                <a:gd name="T46" fmla="*/ 125 w 144"/>
                <a:gd name="T47" fmla="*/ 46 h 68"/>
                <a:gd name="T48" fmla="*/ 128 w 144"/>
                <a:gd name="T49" fmla="*/ 48 h 68"/>
                <a:gd name="T50" fmla="*/ 142 w 144"/>
                <a:gd name="T51" fmla="*/ 46 h 68"/>
                <a:gd name="T52" fmla="*/ 139 w 144"/>
                <a:gd name="T53" fmla="*/ 37 h 68"/>
                <a:gd name="T54" fmla="*/ 136 w 144"/>
                <a:gd name="T55" fmla="*/ 34 h 68"/>
                <a:gd name="T56" fmla="*/ 144 w 144"/>
                <a:gd name="T57" fmla="*/ 40 h 68"/>
                <a:gd name="T58" fmla="*/ 144 w 144"/>
                <a:gd name="T59" fmla="*/ 48 h 68"/>
                <a:gd name="T60" fmla="*/ 125 w 144"/>
                <a:gd name="T61" fmla="*/ 54 h 68"/>
                <a:gd name="T62" fmla="*/ 116 w 144"/>
                <a:gd name="T63" fmla="*/ 48 h 68"/>
                <a:gd name="T64" fmla="*/ 105 w 144"/>
                <a:gd name="T65" fmla="*/ 51 h 68"/>
                <a:gd name="T66" fmla="*/ 96 w 144"/>
                <a:gd name="T67" fmla="*/ 57 h 68"/>
                <a:gd name="T68" fmla="*/ 94 w 144"/>
                <a:gd name="T69" fmla="*/ 48 h 68"/>
                <a:gd name="T70" fmla="*/ 88 w 144"/>
                <a:gd name="T71" fmla="*/ 46 h 68"/>
                <a:gd name="T72" fmla="*/ 119 w 144"/>
                <a:gd name="T73" fmla="*/ 57 h 68"/>
                <a:gd name="T74" fmla="*/ 122 w 144"/>
                <a:gd name="T75" fmla="*/ 60 h 68"/>
                <a:gd name="T76" fmla="*/ 113 w 144"/>
                <a:gd name="T77" fmla="*/ 63 h 68"/>
                <a:gd name="T78" fmla="*/ 108 w 144"/>
                <a:gd name="T79" fmla="*/ 63 h 68"/>
                <a:gd name="T80" fmla="*/ 116 w 144"/>
                <a:gd name="T81" fmla="*/ 60 h 68"/>
                <a:gd name="T82" fmla="*/ 119 w 144"/>
                <a:gd name="T83" fmla="*/ 60 h 68"/>
                <a:gd name="T84" fmla="*/ 142 w 144"/>
                <a:gd name="T85" fmla="*/ 63 h 68"/>
                <a:gd name="T86" fmla="*/ 142 w 144"/>
                <a:gd name="T87" fmla="*/ 63 h 68"/>
                <a:gd name="T88" fmla="*/ 144 w 144"/>
                <a:gd name="T89" fmla="*/ 68 h 68"/>
                <a:gd name="T90" fmla="*/ 133 w 144"/>
                <a:gd name="T91" fmla="*/ 65 h 68"/>
                <a:gd name="T92" fmla="*/ 142 w 144"/>
                <a:gd name="T93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" h="68">
                  <a:moveTo>
                    <a:pt x="88" y="46"/>
                  </a:moveTo>
                  <a:lnTo>
                    <a:pt x="88" y="43"/>
                  </a:lnTo>
                  <a:lnTo>
                    <a:pt x="88" y="40"/>
                  </a:lnTo>
                  <a:lnTo>
                    <a:pt x="85" y="40"/>
                  </a:lnTo>
                  <a:lnTo>
                    <a:pt x="85" y="37"/>
                  </a:lnTo>
                  <a:lnTo>
                    <a:pt x="82" y="37"/>
                  </a:lnTo>
                  <a:lnTo>
                    <a:pt x="68" y="37"/>
                  </a:lnTo>
                  <a:lnTo>
                    <a:pt x="57" y="34"/>
                  </a:lnTo>
                  <a:lnTo>
                    <a:pt x="40" y="34"/>
                  </a:lnTo>
                  <a:lnTo>
                    <a:pt x="37" y="34"/>
                  </a:lnTo>
                  <a:lnTo>
                    <a:pt x="32" y="34"/>
                  </a:lnTo>
                  <a:lnTo>
                    <a:pt x="29" y="37"/>
                  </a:lnTo>
                  <a:lnTo>
                    <a:pt x="29" y="34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0" y="34"/>
                  </a:lnTo>
                  <a:lnTo>
                    <a:pt x="6" y="17"/>
                  </a:lnTo>
                  <a:lnTo>
                    <a:pt x="9" y="6"/>
                  </a:lnTo>
                  <a:lnTo>
                    <a:pt x="20" y="6"/>
                  </a:lnTo>
                  <a:lnTo>
                    <a:pt x="23" y="6"/>
                  </a:lnTo>
                  <a:lnTo>
                    <a:pt x="43" y="6"/>
                  </a:lnTo>
                  <a:lnTo>
                    <a:pt x="48" y="6"/>
                  </a:lnTo>
                  <a:lnTo>
                    <a:pt x="63" y="9"/>
                  </a:lnTo>
                  <a:lnTo>
                    <a:pt x="65" y="9"/>
                  </a:lnTo>
                  <a:lnTo>
                    <a:pt x="91" y="9"/>
                  </a:lnTo>
                  <a:lnTo>
                    <a:pt x="91" y="6"/>
                  </a:lnTo>
                  <a:lnTo>
                    <a:pt x="94" y="6"/>
                  </a:lnTo>
                  <a:lnTo>
                    <a:pt x="94" y="3"/>
                  </a:lnTo>
                  <a:lnTo>
                    <a:pt x="96" y="3"/>
                  </a:lnTo>
                  <a:lnTo>
                    <a:pt x="99" y="3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3" y="9"/>
                  </a:lnTo>
                  <a:lnTo>
                    <a:pt x="119" y="9"/>
                  </a:lnTo>
                  <a:lnTo>
                    <a:pt x="116" y="12"/>
                  </a:lnTo>
                  <a:lnTo>
                    <a:pt x="111" y="15"/>
                  </a:lnTo>
                  <a:lnTo>
                    <a:pt x="105" y="17"/>
                  </a:lnTo>
                  <a:lnTo>
                    <a:pt x="102" y="20"/>
                  </a:lnTo>
                  <a:lnTo>
                    <a:pt x="99" y="26"/>
                  </a:lnTo>
                  <a:lnTo>
                    <a:pt x="105" y="26"/>
                  </a:lnTo>
                  <a:lnTo>
                    <a:pt x="108" y="26"/>
                  </a:lnTo>
                  <a:lnTo>
                    <a:pt x="111" y="26"/>
                  </a:lnTo>
                  <a:lnTo>
                    <a:pt x="113" y="31"/>
                  </a:lnTo>
                  <a:lnTo>
                    <a:pt x="116" y="37"/>
                  </a:lnTo>
                  <a:lnTo>
                    <a:pt x="119" y="40"/>
                  </a:lnTo>
                  <a:lnTo>
                    <a:pt x="119" y="46"/>
                  </a:lnTo>
                  <a:lnTo>
                    <a:pt x="125" y="46"/>
                  </a:lnTo>
                  <a:lnTo>
                    <a:pt x="130" y="48"/>
                  </a:lnTo>
                  <a:lnTo>
                    <a:pt x="128" y="48"/>
                  </a:lnTo>
                  <a:lnTo>
                    <a:pt x="133" y="48"/>
                  </a:lnTo>
                  <a:lnTo>
                    <a:pt x="142" y="46"/>
                  </a:lnTo>
                  <a:lnTo>
                    <a:pt x="142" y="43"/>
                  </a:lnTo>
                  <a:lnTo>
                    <a:pt x="139" y="37"/>
                  </a:lnTo>
                  <a:lnTo>
                    <a:pt x="133" y="34"/>
                  </a:lnTo>
                  <a:lnTo>
                    <a:pt x="136" y="34"/>
                  </a:lnTo>
                  <a:lnTo>
                    <a:pt x="139" y="34"/>
                  </a:lnTo>
                  <a:lnTo>
                    <a:pt x="144" y="40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25" y="51"/>
                  </a:lnTo>
                  <a:lnTo>
                    <a:pt x="125" y="54"/>
                  </a:lnTo>
                  <a:lnTo>
                    <a:pt x="116" y="54"/>
                  </a:lnTo>
                  <a:lnTo>
                    <a:pt x="116" y="48"/>
                  </a:lnTo>
                  <a:lnTo>
                    <a:pt x="108" y="51"/>
                  </a:lnTo>
                  <a:lnTo>
                    <a:pt x="105" y="51"/>
                  </a:lnTo>
                  <a:lnTo>
                    <a:pt x="102" y="57"/>
                  </a:lnTo>
                  <a:lnTo>
                    <a:pt x="96" y="57"/>
                  </a:lnTo>
                  <a:lnTo>
                    <a:pt x="96" y="51"/>
                  </a:lnTo>
                  <a:lnTo>
                    <a:pt x="94" y="48"/>
                  </a:lnTo>
                  <a:lnTo>
                    <a:pt x="91" y="46"/>
                  </a:lnTo>
                  <a:lnTo>
                    <a:pt x="88" y="46"/>
                  </a:lnTo>
                  <a:close/>
                  <a:moveTo>
                    <a:pt x="119" y="60"/>
                  </a:moveTo>
                  <a:lnTo>
                    <a:pt x="119" y="57"/>
                  </a:lnTo>
                  <a:lnTo>
                    <a:pt x="119" y="60"/>
                  </a:lnTo>
                  <a:lnTo>
                    <a:pt x="122" y="60"/>
                  </a:lnTo>
                  <a:lnTo>
                    <a:pt x="122" y="63"/>
                  </a:lnTo>
                  <a:lnTo>
                    <a:pt x="113" y="63"/>
                  </a:lnTo>
                  <a:lnTo>
                    <a:pt x="111" y="65"/>
                  </a:lnTo>
                  <a:lnTo>
                    <a:pt x="108" y="63"/>
                  </a:lnTo>
                  <a:lnTo>
                    <a:pt x="111" y="63"/>
                  </a:lnTo>
                  <a:lnTo>
                    <a:pt x="116" y="60"/>
                  </a:lnTo>
                  <a:lnTo>
                    <a:pt x="119" y="57"/>
                  </a:lnTo>
                  <a:lnTo>
                    <a:pt x="119" y="60"/>
                  </a:lnTo>
                  <a:close/>
                  <a:moveTo>
                    <a:pt x="142" y="65"/>
                  </a:moveTo>
                  <a:lnTo>
                    <a:pt x="142" y="63"/>
                  </a:lnTo>
                  <a:lnTo>
                    <a:pt x="139" y="65"/>
                  </a:lnTo>
                  <a:lnTo>
                    <a:pt x="142" y="63"/>
                  </a:lnTo>
                  <a:lnTo>
                    <a:pt x="144" y="65"/>
                  </a:lnTo>
                  <a:lnTo>
                    <a:pt x="144" y="68"/>
                  </a:lnTo>
                  <a:lnTo>
                    <a:pt x="139" y="68"/>
                  </a:lnTo>
                  <a:lnTo>
                    <a:pt x="133" y="65"/>
                  </a:lnTo>
                  <a:lnTo>
                    <a:pt x="139" y="65"/>
                  </a:lnTo>
                  <a:lnTo>
                    <a:pt x="142" y="65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576" y="1141"/>
              <a:ext cx="319" cy="180"/>
            </a:xfrm>
            <a:custGeom>
              <a:avLst/>
              <a:gdLst>
                <a:gd name="T0" fmla="*/ 17 w 319"/>
                <a:gd name="T1" fmla="*/ 101 h 180"/>
                <a:gd name="T2" fmla="*/ 37 w 319"/>
                <a:gd name="T3" fmla="*/ 87 h 180"/>
                <a:gd name="T4" fmla="*/ 34 w 319"/>
                <a:gd name="T5" fmla="*/ 76 h 180"/>
                <a:gd name="T6" fmla="*/ 29 w 319"/>
                <a:gd name="T7" fmla="*/ 70 h 180"/>
                <a:gd name="T8" fmla="*/ 82 w 319"/>
                <a:gd name="T9" fmla="*/ 67 h 180"/>
                <a:gd name="T10" fmla="*/ 116 w 319"/>
                <a:gd name="T11" fmla="*/ 67 h 180"/>
                <a:gd name="T12" fmla="*/ 127 w 319"/>
                <a:gd name="T13" fmla="*/ 62 h 180"/>
                <a:gd name="T14" fmla="*/ 144 w 319"/>
                <a:gd name="T15" fmla="*/ 53 h 180"/>
                <a:gd name="T16" fmla="*/ 147 w 319"/>
                <a:gd name="T17" fmla="*/ 42 h 180"/>
                <a:gd name="T18" fmla="*/ 142 w 319"/>
                <a:gd name="T19" fmla="*/ 36 h 180"/>
                <a:gd name="T20" fmla="*/ 161 w 319"/>
                <a:gd name="T21" fmla="*/ 19 h 180"/>
                <a:gd name="T22" fmla="*/ 204 w 319"/>
                <a:gd name="T23" fmla="*/ 0 h 180"/>
                <a:gd name="T24" fmla="*/ 260 w 319"/>
                <a:gd name="T25" fmla="*/ 3 h 180"/>
                <a:gd name="T26" fmla="*/ 260 w 319"/>
                <a:gd name="T27" fmla="*/ 11 h 180"/>
                <a:gd name="T28" fmla="*/ 263 w 319"/>
                <a:gd name="T29" fmla="*/ 22 h 180"/>
                <a:gd name="T30" fmla="*/ 260 w 319"/>
                <a:gd name="T31" fmla="*/ 31 h 180"/>
                <a:gd name="T32" fmla="*/ 257 w 319"/>
                <a:gd name="T33" fmla="*/ 36 h 180"/>
                <a:gd name="T34" fmla="*/ 260 w 319"/>
                <a:gd name="T35" fmla="*/ 45 h 180"/>
                <a:gd name="T36" fmla="*/ 257 w 319"/>
                <a:gd name="T37" fmla="*/ 53 h 180"/>
                <a:gd name="T38" fmla="*/ 263 w 319"/>
                <a:gd name="T39" fmla="*/ 53 h 180"/>
                <a:gd name="T40" fmla="*/ 263 w 319"/>
                <a:gd name="T41" fmla="*/ 67 h 180"/>
                <a:gd name="T42" fmla="*/ 263 w 319"/>
                <a:gd name="T43" fmla="*/ 90 h 180"/>
                <a:gd name="T44" fmla="*/ 254 w 319"/>
                <a:gd name="T45" fmla="*/ 135 h 180"/>
                <a:gd name="T46" fmla="*/ 252 w 319"/>
                <a:gd name="T47" fmla="*/ 149 h 180"/>
                <a:gd name="T48" fmla="*/ 249 w 319"/>
                <a:gd name="T49" fmla="*/ 161 h 180"/>
                <a:gd name="T50" fmla="*/ 238 w 319"/>
                <a:gd name="T51" fmla="*/ 169 h 180"/>
                <a:gd name="T52" fmla="*/ 238 w 319"/>
                <a:gd name="T53" fmla="*/ 166 h 180"/>
                <a:gd name="T54" fmla="*/ 226 w 319"/>
                <a:gd name="T55" fmla="*/ 155 h 180"/>
                <a:gd name="T56" fmla="*/ 207 w 319"/>
                <a:gd name="T57" fmla="*/ 147 h 180"/>
                <a:gd name="T58" fmla="*/ 198 w 319"/>
                <a:gd name="T59" fmla="*/ 144 h 180"/>
                <a:gd name="T60" fmla="*/ 190 w 319"/>
                <a:gd name="T61" fmla="*/ 135 h 180"/>
                <a:gd name="T62" fmla="*/ 192 w 319"/>
                <a:gd name="T63" fmla="*/ 132 h 180"/>
                <a:gd name="T64" fmla="*/ 187 w 319"/>
                <a:gd name="T65" fmla="*/ 127 h 180"/>
                <a:gd name="T66" fmla="*/ 181 w 319"/>
                <a:gd name="T67" fmla="*/ 121 h 180"/>
                <a:gd name="T68" fmla="*/ 147 w 319"/>
                <a:gd name="T69" fmla="*/ 121 h 180"/>
                <a:gd name="T70" fmla="*/ 113 w 319"/>
                <a:gd name="T71" fmla="*/ 121 h 180"/>
                <a:gd name="T72" fmla="*/ 63 w 319"/>
                <a:gd name="T73" fmla="*/ 121 h 180"/>
                <a:gd name="T74" fmla="*/ 29 w 319"/>
                <a:gd name="T75" fmla="*/ 121 h 180"/>
                <a:gd name="T76" fmla="*/ 0 w 319"/>
                <a:gd name="T77" fmla="*/ 110 h 180"/>
                <a:gd name="T78" fmla="*/ 243 w 319"/>
                <a:gd name="T79" fmla="*/ 178 h 180"/>
                <a:gd name="T80" fmla="*/ 238 w 319"/>
                <a:gd name="T81" fmla="*/ 175 h 180"/>
                <a:gd name="T82" fmla="*/ 232 w 319"/>
                <a:gd name="T83" fmla="*/ 175 h 180"/>
                <a:gd name="T84" fmla="*/ 243 w 319"/>
                <a:gd name="T85" fmla="*/ 169 h 180"/>
                <a:gd name="T86" fmla="*/ 254 w 319"/>
                <a:gd name="T87" fmla="*/ 166 h 180"/>
                <a:gd name="T88" fmla="*/ 269 w 319"/>
                <a:gd name="T89" fmla="*/ 163 h 180"/>
                <a:gd name="T90" fmla="*/ 302 w 319"/>
                <a:gd name="T91" fmla="*/ 155 h 180"/>
                <a:gd name="T92" fmla="*/ 294 w 319"/>
                <a:gd name="T93" fmla="*/ 163 h 180"/>
                <a:gd name="T94" fmla="*/ 302 w 319"/>
                <a:gd name="T95" fmla="*/ 161 h 180"/>
                <a:gd name="T96" fmla="*/ 319 w 319"/>
                <a:gd name="T97" fmla="*/ 158 h 180"/>
                <a:gd name="T98" fmla="*/ 257 w 319"/>
                <a:gd name="T99" fmla="*/ 175 h 180"/>
                <a:gd name="T100" fmla="*/ 263 w 319"/>
                <a:gd name="T101" fmla="*/ 175 h 180"/>
                <a:gd name="T102" fmla="*/ 280 w 319"/>
                <a:gd name="T103" fmla="*/ 172 h 180"/>
                <a:gd name="T104" fmla="*/ 283 w 319"/>
                <a:gd name="T105" fmla="*/ 172 h 180"/>
                <a:gd name="T106" fmla="*/ 266 w 319"/>
                <a:gd name="T107" fmla="*/ 178 h 180"/>
                <a:gd name="T108" fmla="*/ 226 w 319"/>
                <a:gd name="T109" fmla="*/ 178 h 180"/>
                <a:gd name="T110" fmla="*/ 229 w 319"/>
                <a:gd name="T1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9" h="180">
                  <a:moveTo>
                    <a:pt x="0" y="110"/>
                  </a:moveTo>
                  <a:lnTo>
                    <a:pt x="12" y="104"/>
                  </a:lnTo>
                  <a:lnTo>
                    <a:pt x="17" y="101"/>
                  </a:lnTo>
                  <a:lnTo>
                    <a:pt x="26" y="99"/>
                  </a:lnTo>
                  <a:lnTo>
                    <a:pt x="29" y="93"/>
                  </a:lnTo>
                  <a:lnTo>
                    <a:pt x="37" y="87"/>
                  </a:lnTo>
                  <a:lnTo>
                    <a:pt x="34" y="82"/>
                  </a:lnTo>
                  <a:lnTo>
                    <a:pt x="37" y="79"/>
                  </a:lnTo>
                  <a:lnTo>
                    <a:pt x="34" y="76"/>
                  </a:lnTo>
                  <a:lnTo>
                    <a:pt x="29" y="76"/>
                  </a:lnTo>
                  <a:lnTo>
                    <a:pt x="29" y="73"/>
                  </a:lnTo>
                  <a:lnTo>
                    <a:pt x="29" y="70"/>
                  </a:lnTo>
                  <a:lnTo>
                    <a:pt x="54" y="65"/>
                  </a:lnTo>
                  <a:lnTo>
                    <a:pt x="71" y="65"/>
                  </a:lnTo>
                  <a:lnTo>
                    <a:pt x="82" y="67"/>
                  </a:lnTo>
                  <a:lnTo>
                    <a:pt x="88" y="70"/>
                  </a:lnTo>
                  <a:lnTo>
                    <a:pt x="96" y="67"/>
                  </a:lnTo>
                  <a:lnTo>
                    <a:pt x="116" y="67"/>
                  </a:lnTo>
                  <a:lnTo>
                    <a:pt x="122" y="65"/>
                  </a:lnTo>
                  <a:lnTo>
                    <a:pt x="125" y="67"/>
                  </a:lnTo>
                  <a:lnTo>
                    <a:pt x="127" y="62"/>
                  </a:lnTo>
                  <a:lnTo>
                    <a:pt x="133" y="59"/>
                  </a:lnTo>
                  <a:lnTo>
                    <a:pt x="144" y="56"/>
                  </a:lnTo>
                  <a:lnTo>
                    <a:pt x="144" y="53"/>
                  </a:lnTo>
                  <a:lnTo>
                    <a:pt x="144" y="45"/>
                  </a:lnTo>
                  <a:lnTo>
                    <a:pt x="144" y="42"/>
                  </a:lnTo>
                  <a:lnTo>
                    <a:pt x="147" y="42"/>
                  </a:lnTo>
                  <a:lnTo>
                    <a:pt x="147" y="39"/>
                  </a:lnTo>
                  <a:lnTo>
                    <a:pt x="144" y="36"/>
                  </a:lnTo>
                  <a:lnTo>
                    <a:pt x="142" y="36"/>
                  </a:lnTo>
                  <a:lnTo>
                    <a:pt x="139" y="36"/>
                  </a:lnTo>
                  <a:lnTo>
                    <a:pt x="159" y="22"/>
                  </a:lnTo>
                  <a:lnTo>
                    <a:pt x="161" y="19"/>
                  </a:lnTo>
                  <a:lnTo>
                    <a:pt x="181" y="5"/>
                  </a:lnTo>
                  <a:lnTo>
                    <a:pt x="195" y="0"/>
                  </a:lnTo>
                  <a:lnTo>
                    <a:pt x="204" y="0"/>
                  </a:lnTo>
                  <a:lnTo>
                    <a:pt x="232" y="0"/>
                  </a:lnTo>
                  <a:lnTo>
                    <a:pt x="260" y="0"/>
                  </a:lnTo>
                  <a:lnTo>
                    <a:pt x="260" y="3"/>
                  </a:lnTo>
                  <a:lnTo>
                    <a:pt x="260" y="5"/>
                  </a:lnTo>
                  <a:lnTo>
                    <a:pt x="260" y="8"/>
                  </a:lnTo>
                  <a:lnTo>
                    <a:pt x="260" y="11"/>
                  </a:lnTo>
                  <a:lnTo>
                    <a:pt x="260" y="14"/>
                  </a:lnTo>
                  <a:lnTo>
                    <a:pt x="260" y="17"/>
                  </a:lnTo>
                  <a:lnTo>
                    <a:pt x="263" y="22"/>
                  </a:lnTo>
                  <a:lnTo>
                    <a:pt x="260" y="25"/>
                  </a:lnTo>
                  <a:lnTo>
                    <a:pt x="263" y="28"/>
                  </a:lnTo>
                  <a:lnTo>
                    <a:pt x="260" y="31"/>
                  </a:lnTo>
                  <a:lnTo>
                    <a:pt x="260" y="34"/>
                  </a:lnTo>
                  <a:lnTo>
                    <a:pt x="257" y="34"/>
                  </a:lnTo>
                  <a:lnTo>
                    <a:pt x="257" y="36"/>
                  </a:lnTo>
                  <a:lnTo>
                    <a:pt x="257" y="39"/>
                  </a:lnTo>
                  <a:lnTo>
                    <a:pt x="257" y="42"/>
                  </a:lnTo>
                  <a:lnTo>
                    <a:pt x="260" y="45"/>
                  </a:lnTo>
                  <a:lnTo>
                    <a:pt x="260" y="48"/>
                  </a:lnTo>
                  <a:lnTo>
                    <a:pt x="260" y="51"/>
                  </a:lnTo>
                  <a:lnTo>
                    <a:pt x="257" y="53"/>
                  </a:lnTo>
                  <a:lnTo>
                    <a:pt x="257" y="56"/>
                  </a:lnTo>
                  <a:lnTo>
                    <a:pt x="260" y="56"/>
                  </a:lnTo>
                  <a:lnTo>
                    <a:pt x="263" y="53"/>
                  </a:lnTo>
                  <a:lnTo>
                    <a:pt x="263" y="56"/>
                  </a:lnTo>
                  <a:lnTo>
                    <a:pt x="266" y="59"/>
                  </a:lnTo>
                  <a:lnTo>
                    <a:pt x="263" y="67"/>
                  </a:lnTo>
                  <a:lnTo>
                    <a:pt x="263" y="82"/>
                  </a:lnTo>
                  <a:lnTo>
                    <a:pt x="263" y="87"/>
                  </a:lnTo>
                  <a:lnTo>
                    <a:pt x="263" y="90"/>
                  </a:lnTo>
                  <a:lnTo>
                    <a:pt x="260" y="101"/>
                  </a:lnTo>
                  <a:lnTo>
                    <a:pt x="254" y="118"/>
                  </a:lnTo>
                  <a:lnTo>
                    <a:pt x="254" y="135"/>
                  </a:lnTo>
                  <a:lnTo>
                    <a:pt x="252" y="141"/>
                  </a:lnTo>
                  <a:lnTo>
                    <a:pt x="252" y="147"/>
                  </a:lnTo>
                  <a:lnTo>
                    <a:pt x="252" y="149"/>
                  </a:lnTo>
                  <a:lnTo>
                    <a:pt x="254" y="152"/>
                  </a:lnTo>
                  <a:lnTo>
                    <a:pt x="246" y="158"/>
                  </a:lnTo>
                  <a:lnTo>
                    <a:pt x="249" y="161"/>
                  </a:lnTo>
                  <a:lnTo>
                    <a:pt x="243" y="166"/>
                  </a:lnTo>
                  <a:lnTo>
                    <a:pt x="243" y="169"/>
                  </a:lnTo>
                  <a:lnTo>
                    <a:pt x="238" y="169"/>
                  </a:lnTo>
                  <a:lnTo>
                    <a:pt x="235" y="172"/>
                  </a:lnTo>
                  <a:lnTo>
                    <a:pt x="235" y="169"/>
                  </a:lnTo>
                  <a:lnTo>
                    <a:pt x="238" y="166"/>
                  </a:lnTo>
                  <a:lnTo>
                    <a:pt x="238" y="163"/>
                  </a:lnTo>
                  <a:lnTo>
                    <a:pt x="238" y="161"/>
                  </a:lnTo>
                  <a:lnTo>
                    <a:pt x="226" y="155"/>
                  </a:lnTo>
                  <a:lnTo>
                    <a:pt x="223" y="155"/>
                  </a:lnTo>
                  <a:lnTo>
                    <a:pt x="218" y="152"/>
                  </a:lnTo>
                  <a:lnTo>
                    <a:pt x="207" y="147"/>
                  </a:lnTo>
                  <a:lnTo>
                    <a:pt x="204" y="144"/>
                  </a:lnTo>
                  <a:lnTo>
                    <a:pt x="201" y="144"/>
                  </a:lnTo>
                  <a:lnTo>
                    <a:pt x="198" y="144"/>
                  </a:lnTo>
                  <a:lnTo>
                    <a:pt x="195" y="141"/>
                  </a:lnTo>
                  <a:lnTo>
                    <a:pt x="192" y="138"/>
                  </a:lnTo>
                  <a:lnTo>
                    <a:pt x="190" y="135"/>
                  </a:lnTo>
                  <a:lnTo>
                    <a:pt x="192" y="135"/>
                  </a:lnTo>
                  <a:lnTo>
                    <a:pt x="190" y="132"/>
                  </a:lnTo>
                  <a:lnTo>
                    <a:pt x="192" y="132"/>
                  </a:lnTo>
                  <a:lnTo>
                    <a:pt x="190" y="130"/>
                  </a:lnTo>
                  <a:lnTo>
                    <a:pt x="190" y="127"/>
                  </a:lnTo>
                  <a:lnTo>
                    <a:pt x="187" y="127"/>
                  </a:lnTo>
                  <a:lnTo>
                    <a:pt x="184" y="127"/>
                  </a:lnTo>
                  <a:lnTo>
                    <a:pt x="181" y="124"/>
                  </a:lnTo>
                  <a:lnTo>
                    <a:pt x="181" y="121"/>
                  </a:lnTo>
                  <a:lnTo>
                    <a:pt x="178" y="121"/>
                  </a:lnTo>
                  <a:lnTo>
                    <a:pt x="173" y="121"/>
                  </a:lnTo>
                  <a:lnTo>
                    <a:pt x="147" y="121"/>
                  </a:lnTo>
                  <a:lnTo>
                    <a:pt x="130" y="121"/>
                  </a:lnTo>
                  <a:lnTo>
                    <a:pt x="116" y="121"/>
                  </a:lnTo>
                  <a:lnTo>
                    <a:pt x="113" y="121"/>
                  </a:lnTo>
                  <a:lnTo>
                    <a:pt x="88" y="121"/>
                  </a:lnTo>
                  <a:lnTo>
                    <a:pt x="82" y="121"/>
                  </a:lnTo>
                  <a:lnTo>
                    <a:pt x="63" y="121"/>
                  </a:lnTo>
                  <a:lnTo>
                    <a:pt x="60" y="121"/>
                  </a:lnTo>
                  <a:lnTo>
                    <a:pt x="34" y="121"/>
                  </a:lnTo>
                  <a:lnTo>
                    <a:pt x="29" y="121"/>
                  </a:lnTo>
                  <a:lnTo>
                    <a:pt x="6" y="121"/>
                  </a:lnTo>
                  <a:lnTo>
                    <a:pt x="0" y="121"/>
                  </a:lnTo>
                  <a:lnTo>
                    <a:pt x="0" y="110"/>
                  </a:lnTo>
                  <a:close/>
                  <a:moveTo>
                    <a:pt x="243" y="178"/>
                  </a:moveTo>
                  <a:lnTo>
                    <a:pt x="238" y="180"/>
                  </a:lnTo>
                  <a:lnTo>
                    <a:pt x="243" y="178"/>
                  </a:lnTo>
                  <a:lnTo>
                    <a:pt x="243" y="175"/>
                  </a:lnTo>
                  <a:lnTo>
                    <a:pt x="240" y="175"/>
                  </a:lnTo>
                  <a:lnTo>
                    <a:pt x="238" y="175"/>
                  </a:lnTo>
                  <a:lnTo>
                    <a:pt x="238" y="178"/>
                  </a:lnTo>
                  <a:lnTo>
                    <a:pt x="235" y="178"/>
                  </a:lnTo>
                  <a:lnTo>
                    <a:pt x="232" y="175"/>
                  </a:lnTo>
                  <a:lnTo>
                    <a:pt x="235" y="172"/>
                  </a:lnTo>
                  <a:lnTo>
                    <a:pt x="238" y="169"/>
                  </a:lnTo>
                  <a:lnTo>
                    <a:pt x="243" y="169"/>
                  </a:lnTo>
                  <a:lnTo>
                    <a:pt x="243" y="166"/>
                  </a:lnTo>
                  <a:lnTo>
                    <a:pt x="249" y="166"/>
                  </a:lnTo>
                  <a:lnTo>
                    <a:pt x="254" y="166"/>
                  </a:lnTo>
                  <a:lnTo>
                    <a:pt x="257" y="163"/>
                  </a:lnTo>
                  <a:lnTo>
                    <a:pt x="266" y="166"/>
                  </a:lnTo>
                  <a:lnTo>
                    <a:pt x="269" y="163"/>
                  </a:lnTo>
                  <a:lnTo>
                    <a:pt x="274" y="163"/>
                  </a:lnTo>
                  <a:lnTo>
                    <a:pt x="288" y="161"/>
                  </a:lnTo>
                  <a:lnTo>
                    <a:pt x="302" y="155"/>
                  </a:lnTo>
                  <a:lnTo>
                    <a:pt x="300" y="158"/>
                  </a:lnTo>
                  <a:lnTo>
                    <a:pt x="297" y="161"/>
                  </a:lnTo>
                  <a:lnTo>
                    <a:pt x="294" y="163"/>
                  </a:lnTo>
                  <a:lnTo>
                    <a:pt x="291" y="166"/>
                  </a:lnTo>
                  <a:lnTo>
                    <a:pt x="297" y="163"/>
                  </a:lnTo>
                  <a:lnTo>
                    <a:pt x="302" y="161"/>
                  </a:lnTo>
                  <a:lnTo>
                    <a:pt x="308" y="161"/>
                  </a:lnTo>
                  <a:lnTo>
                    <a:pt x="311" y="161"/>
                  </a:lnTo>
                  <a:lnTo>
                    <a:pt x="319" y="158"/>
                  </a:lnTo>
                  <a:lnTo>
                    <a:pt x="319" y="161"/>
                  </a:lnTo>
                  <a:lnTo>
                    <a:pt x="294" y="169"/>
                  </a:lnTo>
                  <a:lnTo>
                    <a:pt x="257" y="175"/>
                  </a:lnTo>
                  <a:lnTo>
                    <a:pt x="243" y="178"/>
                  </a:lnTo>
                  <a:close/>
                  <a:moveTo>
                    <a:pt x="263" y="178"/>
                  </a:moveTo>
                  <a:lnTo>
                    <a:pt x="263" y="175"/>
                  </a:lnTo>
                  <a:lnTo>
                    <a:pt x="266" y="175"/>
                  </a:lnTo>
                  <a:lnTo>
                    <a:pt x="271" y="175"/>
                  </a:lnTo>
                  <a:lnTo>
                    <a:pt x="280" y="172"/>
                  </a:lnTo>
                  <a:lnTo>
                    <a:pt x="283" y="172"/>
                  </a:lnTo>
                  <a:lnTo>
                    <a:pt x="286" y="169"/>
                  </a:lnTo>
                  <a:lnTo>
                    <a:pt x="283" y="172"/>
                  </a:lnTo>
                  <a:lnTo>
                    <a:pt x="277" y="172"/>
                  </a:lnTo>
                  <a:lnTo>
                    <a:pt x="274" y="175"/>
                  </a:lnTo>
                  <a:lnTo>
                    <a:pt x="266" y="178"/>
                  </a:lnTo>
                  <a:lnTo>
                    <a:pt x="263" y="178"/>
                  </a:lnTo>
                  <a:close/>
                  <a:moveTo>
                    <a:pt x="223" y="180"/>
                  </a:moveTo>
                  <a:lnTo>
                    <a:pt x="226" y="178"/>
                  </a:lnTo>
                  <a:lnTo>
                    <a:pt x="232" y="175"/>
                  </a:lnTo>
                  <a:lnTo>
                    <a:pt x="232" y="178"/>
                  </a:lnTo>
                  <a:lnTo>
                    <a:pt x="229" y="180"/>
                  </a:lnTo>
                  <a:lnTo>
                    <a:pt x="226" y="180"/>
                  </a:lnTo>
                  <a:lnTo>
                    <a:pt x="223" y="180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545" y="1251"/>
              <a:ext cx="238" cy="104"/>
            </a:xfrm>
            <a:custGeom>
              <a:avLst/>
              <a:gdLst>
                <a:gd name="T0" fmla="*/ 99 w 238"/>
                <a:gd name="T1" fmla="*/ 101 h 104"/>
                <a:gd name="T2" fmla="*/ 68 w 238"/>
                <a:gd name="T3" fmla="*/ 104 h 104"/>
                <a:gd name="T4" fmla="*/ 46 w 238"/>
                <a:gd name="T5" fmla="*/ 104 h 104"/>
                <a:gd name="T6" fmla="*/ 31 w 238"/>
                <a:gd name="T7" fmla="*/ 104 h 104"/>
                <a:gd name="T8" fmla="*/ 3 w 238"/>
                <a:gd name="T9" fmla="*/ 104 h 104"/>
                <a:gd name="T10" fmla="*/ 0 w 238"/>
                <a:gd name="T11" fmla="*/ 93 h 104"/>
                <a:gd name="T12" fmla="*/ 0 w 238"/>
                <a:gd name="T13" fmla="*/ 85 h 104"/>
                <a:gd name="T14" fmla="*/ 0 w 238"/>
                <a:gd name="T15" fmla="*/ 73 h 104"/>
                <a:gd name="T16" fmla="*/ 0 w 238"/>
                <a:gd name="T17" fmla="*/ 56 h 104"/>
                <a:gd name="T18" fmla="*/ 0 w 238"/>
                <a:gd name="T19" fmla="*/ 31 h 104"/>
                <a:gd name="T20" fmla="*/ 0 w 238"/>
                <a:gd name="T21" fmla="*/ 11 h 104"/>
                <a:gd name="T22" fmla="*/ 31 w 238"/>
                <a:gd name="T23" fmla="*/ 11 h 104"/>
                <a:gd name="T24" fmla="*/ 60 w 238"/>
                <a:gd name="T25" fmla="*/ 11 h 104"/>
                <a:gd name="T26" fmla="*/ 91 w 238"/>
                <a:gd name="T27" fmla="*/ 11 h 104"/>
                <a:gd name="T28" fmla="*/ 113 w 238"/>
                <a:gd name="T29" fmla="*/ 11 h 104"/>
                <a:gd name="T30" fmla="*/ 144 w 238"/>
                <a:gd name="T31" fmla="*/ 11 h 104"/>
                <a:gd name="T32" fmla="*/ 161 w 238"/>
                <a:gd name="T33" fmla="*/ 11 h 104"/>
                <a:gd name="T34" fmla="*/ 204 w 238"/>
                <a:gd name="T35" fmla="*/ 11 h 104"/>
                <a:gd name="T36" fmla="*/ 212 w 238"/>
                <a:gd name="T37" fmla="*/ 11 h 104"/>
                <a:gd name="T38" fmla="*/ 215 w 238"/>
                <a:gd name="T39" fmla="*/ 17 h 104"/>
                <a:gd name="T40" fmla="*/ 221 w 238"/>
                <a:gd name="T41" fmla="*/ 17 h 104"/>
                <a:gd name="T42" fmla="*/ 223 w 238"/>
                <a:gd name="T43" fmla="*/ 22 h 104"/>
                <a:gd name="T44" fmla="*/ 223 w 238"/>
                <a:gd name="T45" fmla="*/ 25 h 104"/>
                <a:gd name="T46" fmla="*/ 223 w 238"/>
                <a:gd name="T47" fmla="*/ 28 h 104"/>
                <a:gd name="T48" fmla="*/ 229 w 238"/>
                <a:gd name="T49" fmla="*/ 34 h 104"/>
                <a:gd name="T50" fmla="*/ 235 w 238"/>
                <a:gd name="T51" fmla="*/ 34 h 104"/>
                <a:gd name="T52" fmla="*/ 232 w 238"/>
                <a:gd name="T53" fmla="*/ 39 h 104"/>
                <a:gd name="T54" fmla="*/ 229 w 238"/>
                <a:gd name="T55" fmla="*/ 45 h 104"/>
                <a:gd name="T56" fmla="*/ 223 w 238"/>
                <a:gd name="T57" fmla="*/ 48 h 104"/>
                <a:gd name="T58" fmla="*/ 221 w 238"/>
                <a:gd name="T59" fmla="*/ 51 h 104"/>
                <a:gd name="T60" fmla="*/ 218 w 238"/>
                <a:gd name="T61" fmla="*/ 53 h 104"/>
                <a:gd name="T62" fmla="*/ 223 w 238"/>
                <a:gd name="T63" fmla="*/ 56 h 104"/>
                <a:gd name="T64" fmla="*/ 221 w 238"/>
                <a:gd name="T65" fmla="*/ 59 h 104"/>
                <a:gd name="T66" fmla="*/ 218 w 238"/>
                <a:gd name="T67" fmla="*/ 62 h 104"/>
                <a:gd name="T68" fmla="*/ 218 w 238"/>
                <a:gd name="T69" fmla="*/ 65 h 104"/>
                <a:gd name="T70" fmla="*/ 218 w 238"/>
                <a:gd name="T71" fmla="*/ 65 h 104"/>
                <a:gd name="T72" fmla="*/ 218 w 238"/>
                <a:gd name="T73" fmla="*/ 68 h 104"/>
                <a:gd name="T74" fmla="*/ 221 w 238"/>
                <a:gd name="T75" fmla="*/ 68 h 104"/>
                <a:gd name="T76" fmla="*/ 221 w 238"/>
                <a:gd name="T77" fmla="*/ 73 h 104"/>
                <a:gd name="T78" fmla="*/ 223 w 238"/>
                <a:gd name="T79" fmla="*/ 76 h 104"/>
                <a:gd name="T80" fmla="*/ 226 w 238"/>
                <a:gd name="T81" fmla="*/ 79 h 104"/>
                <a:gd name="T82" fmla="*/ 232 w 238"/>
                <a:gd name="T83" fmla="*/ 82 h 104"/>
                <a:gd name="T84" fmla="*/ 235 w 238"/>
                <a:gd name="T85" fmla="*/ 87 h 104"/>
                <a:gd name="T86" fmla="*/ 229 w 238"/>
                <a:gd name="T87" fmla="*/ 87 h 104"/>
                <a:gd name="T88" fmla="*/ 223 w 238"/>
                <a:gd name="T89" fmla="*/ 90 h 104"/>
                <a:gd name="T90" fmla="*/ 218 w 238"/>
                <a:gd name="T91" fmla="*/ 93 h 104"/>
                <a:gd name="T92" fmla="*/ 215 w 238"/>
                <a:gd name="T93" fmla="*/ 99 h 104"/>
                <a:gd name="T94" fmla="*/ 206 w 238"/>
                <a:gd name="T95" fmla="*/ 99 h 104"/>
                <a:gd name="T96" fmla="*/ 198 w 238"/>
                <a:gd name="T97" fmla="*/ 99 h 104"/>
                <a:gd name="T98" fmla="*/ 195 w 238"/>
                <a:gd name="T99" fmla="*/ 101 h 104"/>
                <a:gd name="T100" fmla="*/ 178 w 238"/>
                <a:gd name="T101" fmla="*/ 104 h 104"/>
                <a:gd name="T102" fmla="*/ 161 w 238"/>
                <a:gd name="T103" fmla="*/ 104 h 104"/>
                <a:gd name="T104" fmla="*/ 144 w 238"/>
                <a:gd name="T105" fmla="*/ 104 h 104"/>
                <a:gd name="T106" fmla="*/ 125 w 238"/>
                <a:gd name="T10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8" h="104">
                  <a:moveTo>
                    <a:pt x="125" y="104"/>
                  </a:moveTo>
                  <a:lnTo>
                    <a:pt x="99" y="101"/>
                  </a:lnTo>
                  <a:lnTo>
                    <a:pt x="88" y="101"/>
                  </a:lnTo>
                  <a:lnTo>
                    <a:pt x="68" y="104"/>
                  </a:lnTo>
                  <a:lnTo>
                    <a:pt x="65" y="104"/>
                  </a:lnTo>
                  <a:lnTo>
                    <a:pt x="46" y="104"/>
                  </a:lnTo>
                  <a:lnTo>
                    <a:pt x="43" y="104"/>
                  </a:lnTo>
                  <a:lnTo>
                    <a:pt x="31" y="104"/>
                  </a:lnTo>
                  <a:lnTo>
                    <a:pt x="26" y="104"/>
                  </a:lnTo>
                  <a:lnTo>
                    <a:pt x="3" y="104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1" y="0"/>
                  </a:lnTo>
                  <a:lnTo>
                    <a:pt x="31" y="11"/>
                  </a:lnTo>
                  <a:lnTo>
                    <a:pt x="37" y="11"/>
                  </a:lnTo>
                  <a:lnTo>
                    <a:pt x="60" y="11"/>
                  </a:lnTo>
                  <a:lnTo>
                    <a:pt x="65" y="11"/>
                  </a:lnTo>
                  <a:lnTo>
                    <a:pt x="91" y="11"/>
                  </a:lnTo>
                  <a:lnTo>
                    <a:pt x="94" y="11"/>
                  </a:lnTo>
                  <a:lnTo>
                    <a:pt x="113" y="11"/>
                  </a:lnTo>
                  <a:lnTo>
                    <a:pt x="119" y="11"/>
                  </a:lnTo>
                  <a:lnTo>
                    <a:pt x="144" y="11"/>
                  </a:lnTo>
                  <a:lnTo>
                    <a:pt x="147" y="11"/>
                  </a:lnTo>
                  <a:lnTo>
                    <a:pt x="161" y="11"/>
                  </a:lnTo>
                  <a:lnTo>
                    <a:pt x="178" y="11"/>
                  </a:lnTo>
                  <a:lnTo>
                    <a:pt x="204" y="11"/>
                  </a:lnTo>
                  <a:lnTo>
                    <a:pt x="209" y="11"/>
                  </a:lnTo>
                  <a:lnTo>
                    <a:pt x="212" y="11"/>
                  </a:lnTo>
                  <a:lnTo>
                    <a:pt x="212" y="14"/>
                  </a:lnTo>
                  <a:lnTo>
                    <a:pt x="215" y="17"/>
                  </a:lnTo>
                  <a:lnTo>
                    <a:pt x="218" y="17"/>
                  </a:lnTo>
                  <a:lnTo>
                    <a:pt x="221" y="17"/>
                  </a:lnTo>
                  <a:lnTo>
                    <a:pt x="221" y="20"/>
                  </a:lnTo>
                  <a:lnTo>
                    <a:pt x="223" y="22"/>
                  </a:lnTo>
                  <a:lnTo>
                    <a:pt x="221" y="22"/>
                  </a:lnTo>
                  <a:lnTo>
                    <a:pt x="223" y="25"/>
                  </a:lnTo>
                  <a:lnTo>
                    <a:pt x="221" y="25"/>
                  </a:lnTo>
                  <a:lnTo>
                    <a:pt x="223" y="28"/>
                  </a:lnTo>
                  <a:lnTo>
                    <a:pt x="226" y="31"/>
                  </a:lnTo>
                  <a:lnTo>
                    <a:pt x="229" y="34"/>
                  </a:lnTo>
                  <a:lnTo>
                    <a:pt x="232" y="34"/>
                  </a:lnTo>
                  <a:lnTo>
                    <a:pt x="235" y="34"/>
                  </a:lnTo>
                  <a:lnTo>
                    <a:pt x="238" y="37"/>
                  </a:lnTo>
                  <a:lnTo>
                    <a:pt x="232" y="39"/>
                  </a:lnTo>
                  <a:lnTo>
                    <a:pt x="229" y="42"/>
                  </a:lnTo>
                  <a:lnTo>
                    <a:pt x="229" y="45"/>
                  </a:lnTo>
                  <a:lnTo>
                    <a:pt x="226" y="48"/>
                  </a:lnTo>
                  <a:lnTo>
                    <a:pt x="223" y="48"/>
                  </a:lnTo>
                  <a:lnTo>
                    <a:pt x="223" y="51"/>
                  </a:lnTo>
                  <a:lnTo>
                    <a:pt x="221" y="51"/>
                  </a:lnTo>
                  <a:lnTo>
                    <a:pt x="218" y="51"/>
                  </a:lnTo>
                  <a:lnTo>
                    <a:pt x="218" y="53"/>
                  </a:lnTo>
                  <a:lnTo>
                    <a:pt x="221" y="56"/>
                  </a:lnTo>
                  <a:lnTo>
                    <a:pt x="223" y="56"/>
                  </a:lnTo>
                  <a:lnTo>
                    <a:pt x="221" y="56"/>
                  </a:lnTo>
                  <a:lnTo>
                    <a:pt x="221" y="59"/>
                  </a:lnTo>
                  <a:lnTo>
                    <a:pt x="218" y="59"/>
                  </a:lnTo>
                  <a:lnTo>
                    <a:pt x="218" y="62"/>
                  </a:lnTo>
                  <a:lnTo>
                    <a:pt x="215" y="65"/>
                  </a:lnTo>
                  <a:lnTo>
                    <a:pt x="218" y="65"/>
                  </a:lnTo>
                  <a:lnTo>
                    <a:pt x="215" y="65"/>
                  </a:lnTo>
                  <a:lnTo>
                    <a:pt x="218" y="65"/>
                  </a:lnTo>
                  <a:lnTo>
                    <a:pt x="215" y="68"/>
                  </a:lnTo>
                  <a:lnTo>
                    <a:pt x="218" y="68"/>
                  </a:lnTo>
                  <a:lnTo>
                    <a:pt x="218" y="70"/>
                  </a:lnTo>
                  <a:lnTo>
                    <a:pt x="221" y="68"/>
                  </a:lnTo>
                  <a:lnTo>
                    <a:pt x="221" y="70"/>
                  </a:lnTo>
                  <a:lnTo>
                    <a:pt x="221" y="73"/>
                  </a:lnTo>
                  <a:lnTo>
                    <a:pt x="223" y="73"/>
                  </a:lnTo>
                  <a:lnTo>
                    <a:pt x="223" y="76"/>
                  </a:lnTo>
                  <a:lnTo>
                    <a:pt x="226" y="76"/>
                  </a:lnTo>
                  <a:lnTo>
                    <a:pt x="226" y="79"/>
                  </a:lnTo>
                  <a:lnTo>
                    <a:pt x="229" y="79"/>
                  </a:lnTo>
                  <a:lnTo>
                    <a:pt x="232" y="82"/>
                  </a:lnTo>
                  <a:lnTo>
                    <a:pt x="235" y="85"/>
                  </a:lnTo>
                  <a:lnTo>
                    <a:pt x="235" y="87"/>
                  </a:lnTo>
                  <a:lnTo>
                    <a:pt x="232" y="87"/>
                  </a:lnTo>
                  <a:lnTo>
                    <a:pt x="229" y="87"/>
                  </a:lnTo>
                  <a:lnTo>
                    <a:pt x="226" y="90"/>
                  </a:lnTo>
                  <a:lnTo>
                    <a:pt x="223" y="90"/>
                  </a:lnTo>
                  <a:lnTo>
                    <a:pt x="221" y="93"/>
                  </a:lnTo>
                  <a:lnTo>
                    <a:pt x="218" y="93"/>
                  </a:lnTo>
                  <a:lnTo>
                    <a:pt x="218" y="96"/>
                  </a:lnTo>
                  <a:lnTo>
                    <a:pt x="215" y="99"/>
                  </a:lnTo>
                  <a:lnTo>
                    <a:pt x="209" y="99"/>
                  </a:lnTo>
                  <a:lnTo>
                    <a:pt x="206" y="99"/>
                  </a:lnTo>
                  <a:lnTo>
                    <a:pt x="201" y="99"/>
                  </a:lnTo>
                  <a:lnTo>
                    <a:pt x="198" y="99"/>
                  </a:lnTo>
                  <a:lnTo>
                    <a:pt x="195" y="99"/>
                  </a:lnTo>
                  <a:lnTo>
                    <a:pt x="195" y="101"/>
                  </a:lnTo>
                  <a:lnTo>
                    <a:pt x="192" y="101"/>
                  </a:lnTo>
                  <a:lnTo>
                    <a:pt x="178" y="104"/>
                  </a:lnTo>
                  <a:lnTo>
                    <a:pt x="175" y="104"/>
                  </a:lnTo>
                  <a:lnTo>
                    <a:pt x="161" y="104"/>
                  </a:lnTo>
                  <a:lnTo>
                    <a:pt x="153" y="104"/>
                  </a:lnTo>
                  <a:lnTo>
                    <a:pt x="144" y="104"/>
                  </a:lnTo>
                  <a:lnTo>
                    <a:pt x="133" y="104"/>
                  </a:lnTo>
                  <a:lnTo>
                    <a:pt x="125" y="104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822" y="1259"/>
              <a:ext cx="79" cy="43"/>
            </a:xfrm>
            <a:custGeom>
              <a:avLst/>
              <a:gdLst>
                <a:gd name="T0" fmla="*/ 6 w 79"/>
                <a:gd name="T1" fmla="*/ 23 h 43"/>
                <a:gd name="T2" fmla="*/ 8 w 79"/>
                <a:gd name="T3" fmla="*/ 17 h 43"/>
                <a:gd name="T4" fmla="*/ 8 w 79"/>
                <a:gd name="T5" fmla="*/ 0 h 43"/>
                <a:gd name="T6" fmla="*/ 25 w 79"/>
                <a:gd name="T7" fmla="*/ 0 h 43"/>
                <a:gd name="T8" fmla="*/ 28 w 79"/>
                <a:gd name="T9" fmla="*/ 0 h 43"/>
                <a:gd name="T10" fmla="*/ 37 w 79"/>
                <a:gd name="T11" fmla="*/ 0 h 43"/>
                <a:gd name="T12" fmla="*/ 37 w 79"/>
                <a:gd name="T13" fmla="*/ 3 h 43"/>
                <a:gd name="T14" fmla="*/ 40 w 79"/>
                <a:gd name="T15" fmla="*/ 0 h 43"/>
                <a:gd name="T16" fmla="*/ 45 w 79"/>
                <a:gd name="T17" fmla="*/ 0 h 43"/>
                <a:gd name="T18" fmla="*/ 48 w 79"/>
                <a:gd name="T19" fmla="*/ 0 h 43"/>
                <a:gd name="T20" fmla="*/ 65 w 79"/>
                <a:gd name="T21" fmla="*/ 0 h 43"/>
                <a:gd name="T22" fmla="*/ 76 w 79"/>
                <a:gd name="T23" fmla="*/ 3 h 43"/>
                <a:gd name="T24" fmla="*/ 79 w 79"/>
                <a:gd name="T25" fmla="*/ 14 h 43"/>
                <a:gd name="T26" fmla="*/ 76 w 79"/>
                <a:gd name="T27" fmla="*/ 17 h 43"/>
                <a:gd name="T28" fmla="*/ 76 w 79"/>
                <a:gd name="T29" fmla="*/ 20 h 43"/>
                <a:gd name="T30" fmla="*/ 76 w 79"/>
                <a:gd name="T31" fmla="*/ 26 h 43"/>
                <a:gd name="T32" fmla="*/ 76 w 79"/>
                <a:gd name="T33" fmla="*/ 29 h 43"/>
                <a:gd name="T34" fmla="*/ 73 w 79"/>
                <a:gd name="T35" fmla="*/ 31 h 43"/>
                <a:gd name="T36" fmla="*/ 56 w 79"/>
                <a:gd name="T37" fmla="*/ 31 h 43"/>
                <a:gd name="T38" fmla="*/ 54 w 79"/>
                <a:gd name="T39" fmla="*/ 29 h 43"/>
                <a:gd name="T40" fmla="*/ 54 w 79"/>
                <a:gd name="T41" fmla="*/ 31 h 43"/>
                <a:gd name="T42" fmla="*/ 48 w 79"/>
                <a:gd name="T43" fmla="*/ 31 h 43"/>
                <a:gd name="T44" fmla="*/ 31 w 79"/>
                <a:gd name="T45" fmla="*/ 31 h 43"/>
                <a:gd name="T46" fmla="*/ 25 w 79"/>
                <a:gd name="T47" fmla="*/ 37 h 43"/>
                <a:gd name="T48" fmla="*/ 3 w 79"/>
                <a:gd name="T49" fmla="*/ 43 h 43"/>
                <a:gd name="T50" fmla="*/ 0 w 79"/>
                <a:gd name="T51" fmla="*/ 40 h 43"/>
                <a:gd name="T52" fmla="*/ 8 w 79"/>
                <a:gd name="T53" fmla="*/ 34 h 43"/>
                <a:gd name="T54" fmla="*/ 6 w 79"/>
                <a:gd name="T55" fmla="*/ 31 h 43"/>
                <a:gd name="T56" fmla="*/ 6 w 79"/>
                <a:gd name="T57" fmla="*/ 29 h 43"/>
                <a:gd name="T58" fmla="*/ 6 w 79"/>
                <a:gd name="T59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" h="43">
                  <a:moveTo>
                    <a:pt x="6" y="23"/>
                  </a:moveTo>
                  <a:lnTo>
                    <a:pt x="8" y="17"/>
                  </a:lnTo>
                  <a:lnTo>
                    <a:pt x="8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37" y="3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76" y="3"/>
                  </a:lnTo>
                  <a:lnTo>
                    <a:pt x="79" y="14"/>
                  </a:lnTo>
                  <a:lnTo>
                    <a:pt x="76" y="17"/>
                  </a:lnTo>
                  <a:lnTo>
                    <a:pt x="76" y="20"/>
                  </a:lnTo>
                  <a:lnTo>
                    <a:pt x="76" y="26"/>
                  </a:lnTo>
                  <a:lnTo>
                    <a:pt x="76" y="29"/>
                  </a:lnTo>
                  <a:lnTo>
                    <a:pt x="73" y="31"/>
                  </a:lnTo>
                  <a:lnTo>
                    <a:pt x="56" y="31"/>
                  </a:lnTo>
                  <a:lnTo>
                    <a:pt x="54" y="29"/>
                  </a:lnTo>
                  <a:lnTo>
                    <a:pt x="54" y="31"/>
                  </a:lnTo>
                  <a:lnTo>
                    <a:pt x="48" y="31"/>
                  </a:lnTo>
                  <a:lnTo>
                    <a:pt x="31" y="31"/>
                  </a:lnTo>
                  <a:lnTo>
                    <a:pt x="25" y="37"/>
                  </a:lnTo>
                  <a:lnTo>
                    <a:pt x="3" y="43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6" y="23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746" y="1288"/>
              <a:ext cx="68" cy="98"/>
            </a:xfrm>
            <a:custGeom>
              <a:avLst/>
              <a:gdLst>
                <a:gd name="T0" fmla="*/ 5 w 68"/>
                <a:gd name="T1" fmla="*/ 67 h 98"/>
                <a:gd name="T2" fmla="*/ 5 w 68"/>
                <a:gd name="T3" fmla="*/ 62 h 98"/>
                <a:gd name="T4" fmla="*/ 14 w 68"/>
                <a:gd name="T5" fmla="*/ 62 h 98"/>
                <a:gd name="T6" fmla="*/ 17 w 68"/>
                <a:gd name="T7" fmla="*/ 56 h 98"/>
                <a:gd name="T8" fmla="*/ 22 w 68"/>
                <a:gd name="T9" fmla="*/ 53 h 98"/>
                <a:gd name="T10" fmla="*/ 28 w 68"/>
                <a:gd name="T11" fmla="*/ 50 h 98"/>
                <a:gd name="T12" fmla="*/ 34 w 68"/>
                <a:gd name="T13" fmla="*/ 50 h 98"/>
                <a:gd name="T14" fmla="*/ 31 w 68"/>
                <a:gd name="T15" fmla="*/ 45 h 98"/>
                <a:gd name="T16" fmla="*/ 25 w 68"/>
                <a:gd name="T17" fmla="*/ 42 h 98"/>
                <a:gd name="T18" fmla="*/ 22 w 68"/>
                <a:gd name="T19" fmla="*/ 39 h 98"/>
                <a:gd name="T20" fmla="*/ 20 w 68"/>
                <a:gd name="T21" fmla="*/ 36 h 98"/>
                <a:gd name="T22" fmla="*/ 20 w 68"/>
                <a:gd name="T23" fmla="*/ 31 h 98"/>
                <a:gd name="T24" fmla="*/ 17 w 68"/>
                <a:gd name="T25" fmla="*/ 31 h 98"/>
                <a:gd name="T26" fmla="*/ 17 w 68"/>
                <a:gd name="T27" fmla="*/ 28 h 98"/>
                <a:gd name="T28" fmla="*/ 17 w 68"/>
                <a:gd name="T29" fmla="*/ 28 h 98"/>
                <a:gd name="T30" fmla="*/ 17 w 68"/>
                <a:gd name="T31" fmla="*/ 25 h 98"/>
                <a:gd name="T32" fmla="*/ 20 w 68"/>
                <a:gd name="T33" fmla="*/ 22 h 98"/>
                <a:gd name="T34" fmla="*/ 22 w 68"/>
                <a:gd name="T35" fmla="*/ 19 h 98"/>
                <a:gd name="T36" fmla="*/ 17 w 68"/>
                <a:gd name="T37" fmla="*/ 16 h 98"/>
                <a:gd name="T38" fmla="*/ 20 w 68"/>
                <a:gd name="T39" fmla="*/ 14 h 98"/>
                <a:gd name="T40" fmla="*/ 22 w 68"/>
                <a:gd name="T41" fmla="*/ 11 h 98"/>
                <a:gd name="T42" fmla="*/ 28 w 68"/>
                <a:gd name="T43" fmla="*/ 8 h 98"/>
                <a:gd name="T44" fmla="*/ 31 w 68"/>
                <a:gd name="T45" fmla="*/ 2 h 98"/>
                <a:gd name="T46" fmla="*/ 48 w 68"/>
                <a:gd name="T47" fmla="*/ 5 h 98"/>
                <a:gd name="T48" fmla="*/ 56 w 68"/>
                <a:gd name="T49" fmla="*/ 8 h 98"/>
                <a:gd name="T50" fmla="*/ 68 w 68"/>
                <a:gd name="T51" fmla="*/ 16 h 98"/>
                <a:gd name="T52" fmla="*/ 65 w 68"/>
                <a:gd name="T53" fmla="*/ 22 h 98"/>
                <a:gd name="T54" fmla="*/ 59 w 68"/>
                <a:gd name="T55" fmla="*/ 28 h 98"/>
                <a:gd name="T56" fmla="*/ 59 w 68"/>
                <a:gd name="T57" fmla="*/ 28 h 98"/>
                <a:gd name="T58" fmla="*/ 53 w 68"/>
                <a:gd name="T59" fmla="*/ 33 h 98"/>
                <a:gd name="T60" fmla="*/ 59 w 68"/>
                <a:gd name="T61" fmla="*/ 36 h 98"/>
                <a:gd name="T62" fmla="*/ 62 w 68"/>
                <a:gd name="T63" fmla="*/ 50 h 98"/>
                <a:gd name="T64" fmla="*/ 62 w 68"/>
                <a:gd name="T65" fmla="*/ 50 h 98"/>
                <a:gd name="T66" fmla="*/ 59 w 68"/>
                <a:gd name="T67" fmla="*/ 53 h 98"/>
                <a:gd name="T68" fmla="*/ 56 w 68"/>
                <a:gd name="T69" fmla="*/ 59 h 98"/>
                <a:gd name="T70" fmla="*/ 53 w 68"/>
                <a:gd name="T71" fmla="*/ 70 h 98"/>
                <a:gd name="T72" fmla="*/ 48 w 68"/>
                <a:gd name="T73" fmla="*/ 73 h 98"/>
                <a:gd name="T74" fmla="*/ 45 w 68"/>
                <a:gd name="T75" fmla="*/ 79 h 98"/>
                <a:gd name="T76" fmla="*/ 39 w 68"/>
                <a:gd name="T77" fmla="*/ 84 h 98"/>
                <a:gd name="T78" fmla="*/ 28 w 68"/>
                <a:gd name="T79" fmla="*/ 96 h 98"/>
                <a:gd name="T80" fmla="*/ 25 w 68"/>
                <a:gd name="T81" fmla="*/ 96 h 98"/>
                <a:gd name="T82" fmla="*/ 28 w 68"/>
                <a:gd name="T83" fmla="*/ 87 h 98"/>
                <a:gd name="T84" fmla="*/ 20 w 68"/>
                <a:gd name="T85" fmla="*/ 87 h 98"/>
                <a:gd name="T86" fmla="*/ 0 w 68"/>
                <a:gd name="T87" fmla="*/ 76 h 98"/>
                <a:gd name="T88" fmla="*/ 0 w 68"/>
                <a:gd name="T89" fmla="*/ 7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" h="98">
                  <a:moveTo>
                    <a:pt x="3" y="67"/>
                  </a:moveTo>
                  <a:lnTo>
                    <a:pt x="5" y="67"/>
                  </a:lnTo>
                  <a:lnTo>
                    <a:pt x="5" y="64"/>
                  </a:lnTo>
                  <a:lnTo>
                    <a:pt x="5" y="62"/>
                  </a:lnTo>
                  <a:lnTo>
                    <a:pt x="8" y="62"/>
                  </a:lnTo>
                  <a:lnTo>
                    <a:pt x="14" y="62"/>
                  </a:lnTo>
                  <a:lnTo>
                    <a:pt x="17" y="59"/>
                  </a:lnTo>
                  <a:lnTo>
                    <a:pt x="17" y="56"/>
                  </a:lnTo>
                  <a:lnTo>
                    <a:pt x="20" y="56"/>
                  </a:lnTo>
                  <a:lnTo>
                    <a:pt x="22" y="53"/>
                  </a:lnTo>
                  <a:lnTo>
                    <a:pt x="25" y="53"/>
                  </a:lnTo>
                  <a:lnTo>
                    <a:pt x="28" y="50"/>
                  </a:lnTo>
                  <a:lnTo>
                    <a:pt x="31" y="50"/>
                  </a:lnTo>
                  <a:lnTo>
                    <a:pt x="34" y="50"/>
                  </a:lnTo>
                  <a:lnTo>
                    <a:pt x="34" y="48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5" y="39"/>
                  </a:lnTo>
                  <a:lnTo>
                    <a:pt x="22" y="39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3"/>
                  </a:lnTo>
                  <a:lnTo>
                    <a:pt x="20" y="31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20" y="22"/>
                  </a:lnTo>
                  <a:lnTo>
                    <a:pt x="20" y="19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5" y="11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8" y="5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9"/>
                  </a:lnTo>
                  <a:lnTo>
                    <a:pt x="65" y="22"/>
                  </a:lnTo>
                  <a:lnTo>
                    <a:pt x="65" y="25"/>
                  </a:lnTo>
                  <a:lnTo>
                    <a:pt x="59" y="28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56" y="31"/>
                  </a:lnTo>
                  <a:lnTo>
                    <a:pt x="53" y="33"/>
                  </a:lnTo>
                  <a:lnTo>
                    <a:pt x="53" y="36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2" y="50"/>
                  </a:lnTo>
                  <a:lnTo>
                    <a:pt x="59" y="50"/>
                  </a:lnTo>
                  <a:lnTo>
                    <a:pt x="62" y="50"/>
                  </a:lnTo>
                  <a:lnTo>
                    <a:pt x="62" y="53"/>
                  </a:lnTo>
                  <a:lnTo>
                    <a:pt x="59" y="53"/>
                  </a:lnTo>
                  <a:lnTo>
                    <a:pt x="62" y="53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53" y="70"/>
                  </a:lnTo>
                  <a:lnTo>
                    <a:pt x="51" y="73"/>
                  </a:lnTo>
                  <a:lnTo>
                    <a:pt x="48" y="73"/>
                  </a:lnTo>
                  <a:lnTo>
                    <a:pt x="48" y="76"/>
                  </a:lnTo>
                  <a:lnTo>
                    <a:pt x="45" y="79"/>
                  </a:lnTo>
                  <a:lnTo>
                    <a:pt x="37" y="84"/>
                  </a:lnTo>
                  <a:lnTo>
                    <a:pt x="39" y="84"/>
                  </a:lnTo>
                  <a:lnTo>
                    <a:pt x="31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5" y="96"/>
                  </a:lnTo>
                  <a:lnTo>
                    <a:pt x="28" y="90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20" y="87"/>
                  </a:lnTo>
                  <a:lnTo>
                    <a:pt x="5" y="81"/>
                  </a:lnTo>
                  <a:lnTo>
                    <a:pt x="0" y="76"/>
                  </a:lnTo>
                  <a:lnTo>
                    <a:pt x="3" y="73"/>
                  </a:lnTo>
                  <a:lnTo>
                    <a:pt x="0" y="70"/>
                  </a:lnTo>
                  <a:lnTo>
                    <a:pt x="3" y="6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238" y="1271"/>
              <a:ext cx="135" cy="161"/>
            </a:xfrm>
            <a:custGeom>
              <a:avLst/>
              <a:gdLst>
                <a:gd name="T0" fmla="*/ 70 w 135"/>
                <a:gd name="T1" fmla="*/ 146 h 161"/>
                <a:gd name="T2" fmla="*/ 65 w 135"/>
                <a:gd name="T3" fmla="*/ 149 h 161"/>
                <a:gd name="T4" fmla="*/ 65 w 135"/>
                <a:gd name="T5" fmla="*/ 155 h 161"/>
                <a:gd name="T6" fmla="*/ 56 w 135"/>
                <a:gd name="T7" fmla="*/ 158 h 161"/>
                <a:gd name="T8" fmla="*/ 51 w 135"/>
                <a:gd name="T9" fmla="*/ 152 h 161"/>
                <a:gd name="T10" fmla="*/ 42 w 135"/>
                <a:gd name="T11" fmla="*/ 158 h 161"/>
                <a:gd name="T12" fmla="*/ 36 w 135"/>
                <a:gd name="T13" fmla="*/ 161 h 161"/>
                <a:gd name="T14" fmla="*/ 31 w 135"/>
                <a:gd name="T15" fmla="*/ 158 h 161"/>
                <a:gd name="T16" fmla="*/ 19 w 135"/>
                <a:gd name="T17" fmla="*/ 155 h 161"/>
                <a:gd name="T18" fmla="*/ 17 w 135"/>
                <a:gd name="T19" fmla="*/ 161 h 161"/>
                <a:gd name="T20" fmla="*/ 11 w 135"/>
                <a:gd name="T21" fmla="*/ 158 h 161"/>
                <a:gd name="T22" fmla="*/ 8 w 135"/>
                <a:gd name="T23" fmla="*/ 161 h 161"/>
                <a:gd name="T24" fmla="*/ 0 w 135"/>
                <a:gd name="T25" fmla="*/ 161 h 161"/>
                <a:gd name="T26" fmla="*/ 3 w 135"/>
                <a:gd name="T27" fmla="*/ 158 h 161"/>
                <a:gd name="T28" fmla="*/ 3 w 135"/>
                <a:gd name="T29" fmla="*/ 155 h 161"/>
                <a:gd name="T30" fmla="*/ 5 w 135"/>
                <a:gd name="T31" fmla="*/ 149 h 161"/>
                <a:gd name="T32" fmla="*/ 5 w 135"/>
                <a:gd name="T33" fmla="*/ 144 h 161"/>
                <a:gd name="T34" fmla="*/ 11 w 135"/>
                <a:gd name="T35" fmla="*/ 138 h 161"/>
                <a:gd name="T36" fmla="*/ 17 w 135"/>
                <a:gd name="T37" fmla="*/ 132 h 161"/>
                <a:gd name="T38" fmla="*/ 19 w 135"/>
                <a:gd name="T39" fmla="*/ 129 h 161"/>
                <a:gd name="T40" fmla="*/ 25 w 135"/>
                <a:gd name="T41" fmla="*/ 124 h 161"/>
                <a:gd name="T42" fmla="*/ 25 w 135"/>
                <a:gd name="T43" fmla="*/ 121 h 161"/>
                <a:gd name="T44" fmla="*/ 22 w 135"/>
                <a:gd name="T45" fmla="*/ 113 h 161"/>
                <a:gd name="T46" fmla="*/ 19 w 135"/>
                <a:gd name="T47" fmla="*/ 110 h 161"/>
                <a:gd name="T48" fmla="*/ 19 w 135"/>
                <a:gd name="T49" fmla="*/ 104 h 161"/>
                <a:gd name="T50" fmla="*/ 22 w 135"/>
                <a:gd name="T51" fmla="*/ 98 h 161"/>
                <a:gd name="T52" fmla="*/ 22 w 135"/>
                <a:gd name="T53" fmla="*/ 76 h 161"/>
                <a:gd name="T54" fmla="*/ 22 w 135"/>
                <a:gd name="T55" fmla="*/ 50 h 161"/>
                <a:gd name="T56" fmla="*/ 22 w 135"/>
                <a:gd name="T57" fmla="*/ 25 h 161"/>
                <a:gd name="T58" fmla="*/ 22 w 135"/>
                <a:gd name="T59" fmla="*/ 2 h 161"/>
                <a:gd name="T60" fmla="*/ 28 w 135"/>
                <a:gd name="T61" fmla="*/ 5 h 161"/>
                <a:gd name="T62" fmla="*/ 51 w 135"/>
                <a:gd name="T63" fmla="*/ 0 h 161"/>
                <a:gd name="T64" fmla="*/ 82 w 135"/>
                <a:gd name="T65" fmla="*/ 0 h 161"/>
                <a:gd name="T66" fmla="*/ 113 w 135"/>
                <a:gd name="T67" fmla="*/ 0 h 161"/>
                <a:gd name="T68" fmla="*/ 135 w 135"/>
                <a:gd name="T69" fmla="*/ 0 h 161"/>
                <a:gd name="T70" fmla="*/ 135 w 135"/>
                <a:gd name="T71" fmla="*/ 14 h 161"/>
                <a:gd name="T72" fmla="*/ 135 w 135"/>
                <a:gd name="T73" fmla="*/ 31 h 161"/>
                <a:gd name="T74" fmla="*/ 135 w 135"/>
                <a:gd name="T75" fmla="*/ 48 h 161"/>
                <a:gd name="T76" fmla="*/ 132 w 135"/>
                <a:gd name="T77" fmla="*/ 70 h 161"/>
                <a:gd name="T78" fmla="*/ 132 w 135"/>
                <a:gd name="T79" fmla="*/ 90 h 161"/>
                <a:gd name="T80" fmla="*/ 132 w 135"/>
                <a:gd name="T81" fmla="*/ 101 h 161"/>
                <a:gd name="T82" fmla="*/ 132 w 135"/>
                <a:gd name="T83" fmla="*/ 113 h 161"/>
                <a:gd name="T84" fmla="*/ 132 w 135"/>
                <a:gd name="T85" fmla="*/ 115 h 161"/>
                <a:gd name="T86" fmla="*/ 132 w 135"/>
                <a:gd name="T87" fmla="*/ 121 h 161"/>
                <a:gd name="T88" fmla="*/ 121 w 135"/>
                <a:gd name="T89" fmla="*/ 124 h 161"/>
                <a:gd name="T90" fmla="*/ 113 w 135"/>
                <a:gd name="T91" fmla="*/ 124 h 161"/>
                <a:gd name="T92" fmla="*/ 110 w 135"/>
                <a:gd name="T93" fmla="*/ 129 h 161"/>
                <a:gd name="T94" fmla="*/ 101 w 135"/>
                <a:gd name="T95" fmla="*/ 135 h 161"/>
                <a:gd name="T96" fmla="*/ 96 w 135"/>
                <a:gd name="T97" fmla="*/ 141 h 161"/>
                <a:gd name="T98" fmla="*/ 90 w 135"/>
                <a:gd name="T99" fmla="*/ 146 h 161"/>
                <a:gd name="T100" fmla="*/ 84 w 135"/>
                <a:gd name="T101" fmla="*/ 152 h 161"/>
                <a:gd name="T102" fmla="*/ 79 w 135"/>
                <a:gd name="T103" fmla="*/ 152 h 161"/>
                <a:gd name="T104" fmla="*/ 73 w 135"/>
                <a:gd name="T105" fmla="*/ 14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61">
                  <a:moveTo>
                    <a:pt x="70" y="146"/>
                  </a:moveTo>
                  <a:lnTo>
                    <a:pt x="70" y="144"/>
                  </a:lnTo>
                  <a:lnTo>
                    <a:pt x="70" y="146"/>
                  </a:lnTo>
                  <a:lnTo>
                    <a:pt x="67" y="149"/>
                  </a:lnTo>
                  <a:lnTo>
                    <a:pt x="67" y="146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5" y="152"/>
                  </a:lnTo>
                  <a:lnTo>
                    <a:pt x="65" y="155"/>
                  </a:lnTo>
                  <a:lnTo>
                    <a:pt x="62" y="155"/>
                  </a:lnTo>
                  <a:lnTo>
                    <a:pt x="59" y="158"/>
                  </a:lnTo>
                  <a:lnTo>
                    <a:pt x="56" y="158"/>
                  </a:lnTo>
                  <a:lnTo>
                    <a:pt x="53" y="158"/>
                  </a:lnTo>
                  <a:lnTo>
                    <a:pt x="53" y="155"/>
                  </a:lnTo>
                  <a:lnTo>
                    <a:pt x="51" y="152"/>
                  </a:lnTo>
                  <a:lnTo>
                    <a:pt x="48" y="155"/>
                  </a:lnTo>
                  <a:lnTo>
                    <a:pt x="45" y="155"/>
                  </a:lnTo>
                  <a:lnTo>
                    <a:pt x="42" y="158"/>
                  </a:lnTo>
                  <a:lnTo>
                    <a:pt x="42" y="161"/>
                  </a:lnTo>
                  <a:lnTo>
                    <a:pt x="39" y="161"/>
                  </a:lnTo>
                  <a:lnTo>
                    <a:pt x="36" y="161"/>
                  </a:lnTo>
                  <a:lnTo>
                    <a:pt x="36" y="158"/>
                  </a:lnTo>
                  <a:lnTo>
                    <a:pt x="34" y="158"/>
                  </a:lnTo>
                  <a:lnTo>
                    <a:pt x="31" y="158"/>
                  </a:lnTo>
                  <a:lnTo>
                    <a:pt x="28" y="155"/>
                  </a:lnTo>
                  <a:lnTo>
                    <a:pt x="25" y="155"/>
                  </a:lnTo>
                  <a:lnTo>
                    <a:pt x="19" y="155"/>
                  </a:lnTo>
                  <a:lnTo>
                    <a:pt x="19" y="158"/>
                  </a:lnTo>
                  <a:lnTo>
                    <a:pt x="19" y="161"/>
                  </a:lnTo>
                  <a:lnTo>
                    <a:pt x="17" y="161"/>
                  </a:lnTo>
                  <a:lnTo>
                    <a:pt x="17" y="158"/>
                  </a:lnTo>
                  <a:lnTo>
                    <a:pt x="14" y="158"/>
                  </a:lnTo>
                  <a:lnTo>
                    <a:pt x="11" y="158"/>
                  </a:lnTo>
                  <a:lnTo>
                    <a:pt x="8" y="155"/>
                  </a:lnTo>
                  <a:lnTo>
                    <a:pt x="5" y="158"/>
                  </a:lnTo>
                  <a:lnTo>
                    <a:pt x="8" y="161"/>
                  </a:lnTo>
                  <a:lnTo>
                    <a:pt x="5" y="161"/>
                  </a:lnTo>
                  <a:lnTo>
                    <a:pt x="3" y="161"/>
                  </a:lnTo>
                  <a:lnTo>
                    <a:pt x="0" y="161"/>
                  </a:lnTo>
                  <a:lnTo>
                    <a:pt x="3" y="161"/>
                  </a:lnTo>
                  <a:lnTo>
                    <a:pt x="0" y="158"/>
                  </a:lnTo>
                  <a:lnTo>
                    <a:pt x="3" y="158"/>
                  </a:lnTo>
                  <a:lnTo>
                    <a:pt x="3" y="155"/>
                  </a:lnTo>
                  <a:lnTo>
                    <a:pt x="0" y="155"/>
                  </a:lnTo>
                  <a:lnTo>
                    <a:pt x="3" y="155"/>
                  </a:lnTo>
                  <a:lnTo>
                    <a:pt x="3" y="152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3" y="149"/>
                  </a:lnTo>
                  <a:lnTo>
                    <a:pt x="5" y="146"/>
                  </a:lnTo>
                  <a:lnTo>
                    <a:pt x="5" y="144"/>
                  </a:lnTo>
                  <a:lnTo>
                    <a:pt x="8" y="141"/>
                  </a:lnTo>
                  <a:lnTo>
                    <a:pt x="11" y="141"/>
                  </a:lnTo>
                  <a:lnTo>
                    <a:pt x="11" y="138"/>
                  </a:lnTo>
                  <a:lnTo>
                    <a:pt x="14" y="138"/>
                  </a:lnTo>
                  <a:lnTo>
                    <a:pt x="14" y="135"/>
                  </a:lnTo>
                  <a:lnTo>
                    <a:pt x="17" y="132"/>
                  </a:lnTo>
                  <a:lnTo>
                    <a:pt x="19" y="132"/>
                  </a:lnTo>
                  <a:lnTo>
                    <a:pt x="17" y="129"/>
                  </a:lnTo>
                  <a:lnTo>
                    <a:pt x="19" y="129"/>
                  </a:lnTo>
                  <a:lnTo>
                    <a:pt x="19" y="127"/>
                  </a:lnTo>
                  <a:lnTo>
                    <a:pt x="22" y="124"/>
                  </a:lnTo>
                  <a:lnTo>
                    <a:pt x="25" y="124"/>
                  </a:lnTo>
                  <a:lnTo>
                    <a:pt x="25" y="121"/>
                  </a:lnTo>
                  <a:lnTo>
                    <a:pt x="22" y="121"/>
                  </a:lnTo>
                  <a:lnTo>
                    <a:pt x="25" y="121"/>
                  </a:lnTo>
                  <a:lnTo>
                    <a:pt x="22" y="118"/>
                  </a:lnTo>
                  <a:lnTo>
                    <a:pt x="22" y="115"/>
                  </a:lnTo>
                  <a:lnTo>
                    <a:pt x="22" y="113"/>
                  </a:lnTo>
                  <a:lnTo>
                    <a:pt x="19" y="113"/>
                  </a:lnTo>
                  <a:lnTo>
                    <a:pt x="22" y="113"/>
                  </a:lnTo>
                  <a:lnTo>
                    <a:pt x="19" y="110"/>
                  </a:lnTo>
                  <a:lnTo>
                    <a:pt x="19" y="107"/>
                  </a:lnTo>
                  <a:lnTo>
                    <a:pt x="17" y="107"/>
                  </a:lnTo>
                  <a:lnTo>
                    <a:pt x="19" y="104"/>
                  </a:lnTo>
                  <a:lnTo>
                    <a:pt x="19" y="101"/>
                  </a:lnTo>
                  <a:lnTo>
                    <a:pt x="19" y="98"/>
                  </a:lnTo>
                  <a:lnTo>
                    <a:pt x="22" y="98"/>
                  </a:lnTo>
                  <a:lnTo>
                    <a:pt x="22" y="93"/>
                  </a:lnTo>
                  <a:lnTo>
                    <a:pt x="22" y="87"/>
                  </a:lnTo>
                  <a:lnTo>
                    <a:pt x="22" y="76"/>
                  </a:lnTo>
                  <a:lnTo>
                    <a:pt x="22" y="65"/>
                  </a:lnTo>
                  <a:lnTo>
                    <a:pt x="22" y="53"/>
                  </a:lnTo>
                  <a:lnTo>
                    <a:pt x="22" y="50"/>
                  </a:lnTo>
                  <a:lnTo>
                    <a:pt x="22" y="42"/>
                  </a:lnTo>
                  <a:lnTo>
                    <a:pt x="22" y="31"/>
                  </a:lnTo>
                  <a:lnTo>
                    <a:pt x="22" y="25"/>
                  </a:lnTo>
                  <a:lnTo>
                    <a:pt x="22" y="19"/>
                  </a:lnTo>
                  <a:lnTo>
                    <a:pt x="22" y="11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28" y="5"/>
                  </a:lnTo>
                  <a:lnTo>
                    <a:pt x="36" y="5"/>
                  </a:lnTo>
                  <a:lnTo>
                    <a:pt x="48" y="2"/>
                  </a:lnTo>
                  <a:lnTo>
                    <a:pt x="51" y="0"/>
                  </a:lnTo>
                  <a:lnTo>
                    <a:pt x="65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93" y="0"/>
                  </a:lnTo>
                  <a:lnTo>
                    <a:pt x="9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5" y="2"/>
                  </a:lnTo>
                  <a:lnTo>
                    <a:pt x="135" y="11"/>
                  </a:lnTo>
                  <a:lnTo>
                    <a:pt x="135" y="14"/>
                  </a:lnTo>
                  <a:lnTo>
                    <a:pt x="135" y="19"/>
                  </a:lnTo>
                  <a:lnTo>
                    <a:pt x="135" y="22"/>
                  </a:lnTo>
                  <a:lnTo>
                    <a:pt x="135" y="31"/>
                  </a:lnTo>
                  <a:lnTo>
                    <a:pt x="135" y="33"/>
                  </a:lnTo>
                  <a:lnTo>
                    <a:pt x="135" y="42"/>
                  </a:lnTo>
                  <a:lnTo>
                    <a:pt x="135" y="48"/>
                  </a:lnTo>
                  <a:lnTo>
                    <a:pt x="135" y="56"/>
                  </a:lnTo>
                  <a:lnTo>
                    <a:pt x="135" y="59"/>
                  </a:lnTo>
                  <a:lnTo>
                    <a:pt x="132" y="70"/>
                  </a:lnTo>
                  <a:lnTo>
                    <a:pt x="132" y="76"/>
                  </a:lnTo>
                  <a:lnTo>
                    <a:pt x="132" y="81"/>
                  </a:lnTo>
                  <a:lnTo>
                    <a:pt x="132" y="90"/>
                  </a:lnTo>
                  <a:lnTo>
                    <a:pt x="132" y="93"/>
                  </a:lnTo>
                  <a:lnTo>
                    <a:pt x="132" y="98"/>
                  </a:lnTo>
                  <a:lnTo>
                    <a:pt x="132" y="101"/>
                  </a:lnTo>
                  <a:lnTo>
                    <a:pt x="132" y="107"/>
                  </a:lnTo>
                  <a:lnTo>
                    <a:pt x="130" y="110"/>
                  </a:lnTo>
                  <a:lnTo>
                    <a:pt x="132" y="113"/>
                  </a:lnTo>
                  <a:lnTo>
                    <a:pt x="132" y="115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5" y="118"/>
                  </a:lnTo>
                  <a:lnTo>
                    <a:pt x="132" y="118"/>
                  </a:lnTo>
                  <a:lnTo>
                    <a:pt x="132" y="121"/>
                  </a:lnTo>
                  <a:lnTo>
                    <a:pt x="127" y="121"/>
                  </a:lnTo>
                  <a:lnTo>
                    <a:pt x="124" y="121"/>
                  </a:lnTo>
                  <a:lnTo>
                    <a:pt x="121" y="124"/>
                  </a:lnTo>
                  <a:lnTo>
                    <a:pt x="118" y="124"/>
                  </a:lnTo>
                  <a:lnTo>
                    <a:pt x="115" y="124"/>
                  </a:lnTo>
                  <a:lnTo>
                    <a:pt x="113" y="124"/>
                  </a:lnTo>
                  <a:lnTo>
                    <a:pt x="110" y="124"/>
                  </a:lnTo>
                  <a:lnTo>
                    <a:pt x="107" y="124"/>
                  </a:lnTo>
                  <a:lnTo>
                    <a:pt x="110" y="129"/>
                  </a:lnTo>
                  <a:lnTo>
                    <a:pt x="107" y="132"/>
                  </a:lnTo>
                  <a:lnTo>
                    <a:pt x="104" y="132"/>
                  </a:lnTo>
                  <a:lnTo>
                    <a:pt x="101" y="135"/>
                  </a:lnTo>
                  <a:lnTo>
                    <a:pt x="99" y="138"/>
                  </a:lnTo>
                  <a:lnTo>
                    <a:pt x="99" y="141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90" y="144"/>
                  </a:lnTo>
                  <a:lnTo>
                    <a:pt x="90" y="146"/>
                  </a:lnTo>
                  <a:lnTo>
                    <a:pt x="87" y="149"/>
                  </a:lnTo>
                  <a:lnTo>
                    <a:pt x="87" y="152"/>
                  </a:lnTo>
                  <a:lnTo>
                    <a:pt x="84" y="152"/>
                  </a:lnTo>
                  <a:lnTo>
                    <a:pt x="82" y="155"/>
                  </a:lnTo>
                  <a:lnTo>
                    <a:pt x="82" y="152"/>
                  </a:lnTo>
                  <a:lnTo>
                    <a:pt x="79" y="152"/>
                  </a:lnTo>
                  <a:lnTo>
                    <a:pt x="76" y="152"/>
                  </a:lnTo>
                  <a:lnTo>
                    <a:pt x="73" y="149"/>
                  </a:lnTo>
                  <a:lnTo>
                    <a:pt x="73" y="146"/>
                  </a:lnTo>
                  <a:lnTo>
                    <a:pt x="70" y="146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2764" y="1262"/>
              <a:ext cx="418" cy="384"/>
            </a:xfrm>
            <a:custGeom>
              <a:avLst/>
              <a:gdLst>
                <a:gd name="T0" fmla="*/ 99 w 418"/>
                <a:gd name="T1" fmla="*/ 155 h 384"/>
                <a:gd name="T2" fmla="*/ 88 w 418"/>
                <a:gd name="T3" fmla="*/ 155 h 384"/>
                <a:gd name="T4" fmla="*/ 79 w 418"/>
                <a:gd name="T5" fmla="*/ 158 h 384"/>
                <a:gd name="T6" fmla="*/ 79 w 418"/>
                <a:gd name="T7" fmla="*/ 164 h 384"/>
                <a:gd name="T8" fmla="*/ 65 w 418"/>
                <a:gd name="T9" fmla="*/ 161 h 384"/>
                <a:gd name="T10" fmla="*/ 59 w 418"/>
                <a:gd name="T11" fmla="*/ 155 h 384"/>
                <a:gd name="T12" fmla="*/ 45 w 418"/>
                <a:gd name="T13" fmla="*/ 138 h 384"/>
                <a:gd name="T14" fmla="*/ 26 w 418"/>
                <a:gd name="T15" fmla="*/ 107 h 384"/>
                <a:gd name="T16" fmla="*/ 17 w 418"/>
                <a:gd name="T17" fmla="*/ 82 h 384"/>
                <a:gd name="T18" fmla="*/ 0 w 418"/>
                <a:gd name="T19" fmla="*/ 62 h 384"/>
                <a:gd name="T20" fmla="*/ 14 w 418"/>
                <a:gd name="T21" fmla="*/ 23 h 384"/>
                <a:gd name="T22" fmla="*/ 9 w 418"/>
                <a:gd name="T23" fmla="*/ 0 h 384"/>
                <a:gd name="T24" fmla="*/ 88 w 418"/>
                <a:gd name="T25" fmla="*/ 0 h 384"/>
                <a:gd name="T26" fmla="*/ 181 w 418"/>
                <a:gd name="T27" fmla="*/ 34 h 384"/>
                <a:gd name="T28" fmla="*/ 181 w 418"/>
                <a:gd name="T29" fmla="*/ 116 h 384"/>
                <a:gd name="T30" fmla="*/ 198 w 418"/>
                <a:gd name="T31" fmla="*/ 133 h 384"/>
                <a:gd name="T32" fmla="*/ 268 w 418"/>
                <a:gd name="T33" fmla="*/ 184 h 384"/>
                <a:gd name="T34" fmla="*/ 398 w 418"/>
                <a:gd name="T35" fmla="*/ 282 h 384"/>
                <a:gd name="T36" fmla="*/ 401 w 418"/>
                <a:gd name="T37" fmla="*/ 294 h 384"/>
                <a:gd name="T38" fmla="*/ 407 w 418"/>
                <a:gd name="T39" fmla="*/ 302 h 384"/>
                <a:gd name="T40" fmla="*/ 415 w 418"/>
                <a:gd name="T41" fmla="*/ 311 h 384"/>
                <a:gd name="T42" fmla="*/ 410 w 418"/>
                <a:gd name="T43" fmla="*/ 319 h 384"/>
                <a:gd name="T44" fmla="*/ 404 w 418"/>
                <a:gd name="T45" fmla="*/ 328 h 384"/>
                <a:gd name="T46" fmla="*/ 404 w 418"/>
                <a:gd name="T47" fmla="*/ 336 h 384"/>
                <a:gd name="T48" fmla="*/ 398 w 418"/>
                <a:gd name="T49" fmla="*/ 345 h 384"/>
                <a:gd name="T50" fmla="*/ 393 w 418"/>
                <a:gd name="T51" fmla="*/ 353 h 384"/>
                <a:gd name="T52" fmla="*/ 395 w 418"/>
                <a:gd name="T53" fmla="*/ 362 h 384"/>
                <a:gd name="T54" fmla="*/ 401 w 418"/>
                <a:gd name="T55" fmla="*/ 364 h 384"/>
                <a:gd name="T56" fmla="*/ 401 w 418"/>
                <a:gd name="T57" fmla="*/ 373 h 384"/>
                <a:gd name="T58" fmla="*/ 393 w 418"/>
                <a:gd name="T59" fmla="*/ 376 h 384"/>
                <a:gd name="T60" fmla="*/ 297 w 418"/>
                <a:gd name="T61" fmla="*/ 381 h 384"/>
                <a:gd name="T62" fmla="*/ 291 w 418"/>
                <a:gd name="T63" fmla="*/ 370 h 384"/>
                <a:gd name="T64" fmla="*/ 257 w 418"/>
                <a:gd name="T65" fmla="*/ 333 h 384"/>
                <a:gd name="T66" fmla="*/ 243 w 418"/>
                <a:gd name="T67" fmla="*/ 333 h 384"/>
                <a:gd name="T68" fmla="*/ 229 w 418"/>
                <a:gd name="T69" fmla="*/ 322 h 384"/>
                <a:gd name="T70" fmla="*/ 201 w 418"/>
                <a:gd name="T71" fmla="*/ 308 h 384"/>
                <a:gd name="T72" fmla="*/ 175 w 418"/>
                <a:gd name="T73" fmla="*/ 305 h 384"/>
                <a:gd name="T74" fmla="*/ 155 w 418"/>
                <a:gd name="T75" fmla="*/ 297 h 384"/>
                <a:gd name="T76" fmla="*/ 153 w 418"/>
                <a:gd name="T77" fmla="*/ 285 h 384"/>
                <a:gd name="T78" fmla="*/ 144 w 418"/>
                <a:gd name="T79" fmla="*/ 268 h 384"/>
                <a:gd name="T80" fmla="*/ 127 w 418"/>
                <a:gd name="T81" fmla="*/ 257 h 384"/>
                <a:gd name="T82" fmla="*/ 105 w 418"/>
                <a:gd name="T83" fmla="*/ 232 h 384"/>
                <a:gd name="T84" fmla="*/ 107 w 418"/>
                <a:gd name="T85" fmla="*/ 218 h 384"/>
                <a:gd name="T86" fmla="*/ 91 w 418"/>
                <a:gd name="T87" fmla="*/ 203 h 384"/>
                <a:gd name="T88" fmla="*/ 79 w 418"/>
                <a:gd name="T89" fmla="*/ 184 h 384"/>
                <a:gd name="T90" fmla="*/ 82 w 418"/>
                <a:gd name="T91" fmla="*/ 170 h 384"/>
                <a:gd name="T92" fmla="*/ 96 w 418"/>
                <a:gd name="T93" fmla="*/ 184 h 384"/>
                <a:gd name="T94" fmla="*/ 85 w 418"/>
                <a:gd name="T95" fmla="*/ 170 h 384"/>
                <a:gd name="T96" fmla="*/ 99 w 418"/>
                <a:gd name="T97" fmla="*/ 158 h 384"/>
                <a:gd name="T98" fmla="*/ 116 w 418"/>
                <a:gd name="T99" fmla="*/ 155 h 384"/>
                <a:gd name="T100" fmla="*/ 192 w 418"/>
                <a:gd name="T101" fmla="*/ 322 h 384"/>
                <a:gd name="T102" fmla="*/ 187 w 418"/>
                <a:gd name="T103" fmla="*/ 325 h 384"/>
                <a:gd name="T104" fmla="*/ 170 w 418"/>
                <a:gd name="T105" fmla="*/ 325 h 384"/>
                <a:gd name="T106" fmla="*/ 172 w 418"/>
                <a:gd name="T107" fmla="*/ 328 h 384"/>
                <a:gd name="T108" fmla="*/ 249 w 418"/>
                <a:gd name="T109" fmla="*/ 353 h 384"/>
                <a:gd name="T110" fmla="*/ 237 w 418"/>
                <a:gd name="T111" fmla="*/ 345 h 384"/>
                <a:gd name="T112" fmla="*/ 237 w 418"/>
                <a:gd name="T113" fmla="*/ 36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8" h="384">
                  <a:moveTo>
                    <a:pt x="113" y="155"/>
                  </a:moveTo>
                  <a:lnTo>
                    <a:pt x="107" y="158"/>
                  </a:lnTo>
                  <a:lnTo>
                    <a:pt x="102" y="158"/>
                  </a:lnTo>
                  <a:lnTo>
                    <a:pt x="99" y="155"/>
                  </a:lnTo>
                  <a:lnTo>
                    <a:pt x="91" y="158"/>
                  </a:lnTo>
                  <a:lnTo>
                    <a:pt x="88" y="155"/>
                  </a:lnTo>
                  <a:lnTo>
                    <a:pt x="85" y="153"/>
                  </a:lnTo>
                  <a:lnTo>
                    <a:pt x="88" y="155"/>
                  </a:lnTo>
                  <a:lnTo>
                    <a:pt x="88" y="158"/>
                  </a:lnTo>
                  <a:lnTo>
                    <a:pt x="82" y="155"/>
                  </a:lnTo>
                  <a:lnTo>
                    <a:pt x="82" y="158"/>
                  </a:lnTo>
                  <a:lnTo>
                    <a:pt x="79" y="158"/>
                  </a:lnTo>
                  <a:lnTo>
                    <a:pt x="76" y="155"/>
                  </a:lnTo>
                  <a:lnTo>
                    <a:pt x="79" y="158"/>
                  </a:lnTo>
                  <a:lnTo>
                    <a:pt x="79" y="161"/>
                  </a:lnTo>
                  <a:lnTo>
                    <a:pt x="79" y="164"/>
                  </a:lnTo>
                  <a:lnTo>
                    <a:pt x="79" y="170"/>
                  </a:lnTo>
                  <a:lnTo>
                    <a:pt x="76" y="170"/>
                  </a:lnTo>
                  <a:lnTo>
                    <a:pt x="71" y="167"/>
                  </a:lnTo>
                  <a:lnTo>
                    <a:pt x="65" y="161"/>
                  </a:lnTo>
                  <a:lnTo>
                    <a:pt x="62" y="161"/>
                  </a:lnTo>
                  <a:lnTo>
                    <a:pt x="59" y="161"/>
                  </a:lnTo>
                  <a:lnTo>
                    <a:pt x="57" y="161"/>
                  </a:lnTo>
                  <a:lnTo>
                    <a:pt x="59" y="155"/>
                  </a:lnTo>
                  <a:lnTo>
                    <a:pt x="59" y="150"/>
                  </a:lnTo>
                  <a:lnTo>
                    <a:pt x="57" y="150"/>
                  </a:lnTo>
                  <a:lnTo>
                    <a:pt x="54" y="144"/>
                  </a:lnTo>
                  <a:lnTo>
                    <a:pt x="45" y="138"/>
                  </a:lnTo>
                  <a:lnTo>
                    <a:pt x="37" y="130"/>
                  </a:lnTo>
                  <a:lnTo>
                    <a:pt x="28" y="124"/>
                  </a:lnTo>
                  <a:lnTo>
                    <a:pt x="31" y="119"/>
                  </a:lnTo>
                  <a:lnTo>
                    <a:pt x="26" y="107"/>
                  </a:lnTo>
                  <a:lnTo>
                    <a:pt x="28" y="99"/>
                  </a:lnTo>
                  <a:lnTo>
                    <a:pt x="26" y="93"/>
                  </a:lnTo>
                  <a:lnTo>
                    <a:pt x="23" y="88"/>
                  </a:lnTo>
                  <a:lnTo>
                    <a:pt x="17" y="82"/>
                  </a:lnTo>
                  <a:lnTo>
                    <a:pt x="14" y="76"/>
                  </a:lnTo>
                  <a:lnTo>
                    <a:pt x="3" y="71"/>
                  </a:lnTo>
                  <a:lnTo>
                    <a:pt x="3" y="68"/>
                  </a:lnTo>
                  <a:lnTo>
                    <a:pt x="0" y="62"/>
                  </a:lnTo>
                  <a:lnTo>
                    <a:pt x="14" y="40"/>
                  </a:lnTo>
                  <a:lnTo>
                    <a:pt x="12" y="34"/>
                  </a:lnTo>
                  <a:lnTo>
                    <a:pt x="14" y="28"/>
                  </a:lnTo>
                  <a:lnTo>
                    <a:pt x="14" y="23"/>
                  </a:lnTo>
                  <a:lnTo>
                    <a:pt x="12" y="11"/>
                  </a:lnTo>
                  <a:lnTo>
                    <a:pt x="9" y="9"/>
                  </a:lnTo>
                  <a:lnTo>
                    <a:pt x="9" y="6"/>
                  </a:lnTo>
                  <a:lnTo>
                    <a:pt x="9" y="0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88" y="0"/>
                  </a:lnTo>
                  <a:lnTo>
                    <a:pt x="122" y="0"/>
                  </a:lnTo>
                  <a:lnTo>
                    <a:pt x="144" y="0"/>
                  </a:lnTo>
                  <a:lnTo>
                    <a:pt x="181" y="0"/>
                  </a:lnTo>
                  <a:lnTo>
                    <a:pt x="181" y="34"/>
                  </a:lnTo>
                  <a:lnTo>
                    <a:pt x="181" y="93"/>
                  </a:lnTo>
                  <a:lnTo>
                    <a:pt x="181" y="105"/>
                  </a:lnTo>
                  <a:lnTo>
                    <a:pt x="181" y="107"/>
                  </a:lnTo>
                  <a:lnTo>
                    <a:pt x="181" y="116"/>
                  </a:lnTo>
                  <a:lnTo>
                    <a:pt x="181" y="119"/>
                  </a:lnTo>
                  <a:lnTo>
                    <a:pt x="181" y="122"/>
                  </a:lnTo>
                  <a:lnTo>
                    <a:pt x="184" y="124"/>
                  </a:lnTo>
                  <a:lnTo>
                    <a:pt x="198" y="133"/>
                  </a:lnTo>
                  <a:lnTo>
                    <a:pt x="206" y="141"/>
                  </a:lnTo>
                  <a:lnTo>
                    <a:pt x="215" y="144"/>
                  </a:lnTo>
                  <a:lnTo>
                    <a:pt x="243" y="167"/>
                  </a:lnTo>
                  <a:lnTo>
                    <a:pt x="268" y="184"/>
                  </a:lnTo>
                  <a:lnTo>
                    <a:pt x="294" y="203"/>
                  </a:lnTo>
                  <a:lnTo>
                    <a:pt x="347" y="243"/>
                  </a:lnTo>
                  <a:lnTo>
                    <a:pt x="356" y="251"/>
                  </a:lnTo>
                  <a:lnTo>
                    <a:pt x="398" y="282"/>
                  </a:lnTo>
                  <a:lnTo>
                    <a:pt x="398" y="285"/>
                  </a:lnTo>
                  <a:lnTo>
                    <a:pt x="398" y="288"/>
                  </a:lnTo>
                  <a:lnTo>
                    <a:pt x="401" y="291"/>
                  </a:lnTo>
                  <a:lnTo>
                    <a:pt x="401" y="294"/>
                  </a:lnTo>
                  <a:lnTo>
                    <a:pt x="404" y="294"/>
                  </a:lnTo>
                  <a:lnTo>
                    <a:pt x="404" y="297"/>
                  </a:lnTo>
                  <a:lnTo>
                    <a:pt x="407" y="299"/>
                  </a:lnTo>
                  <a:lnTo>
                    <a:pt x="407" y="302"/>
                  </a:lnTo>
                  <a:lnTo>
                    <a:pt x="407" y="305"/>
                  </a:lnTo>
                  <a:lnTo>
                    <a:pt x="410" y="305"/>
                  </a:lnTo>
                  <a:lnTo>
                    <a:pt x="412" y="308"/>
                  </a:lnTo>
                  <a:lnTo>
                    <a:pt x="415" y="311"/>
                  </a:lnTo>
                  <a:lnTo>
                    <a:pt x="418" y="311"/>
                  </a:lnTo>
                  <a:lnTo>
                    <a:pt x="418" y="314"/>
                  </a:lnTo>
                  <a:lnTo>
                    <a:pt x="412" y="316"/>
                  </a:lnTo>
                  <a:lnTo>
                    <a:pt x="410" y="319"/>
                  </a:lnTo>
                  <a:lnTo>
                    <a:pt x="407" y="319"/>
                  </a:lnTo>
                  <a:lnTo>
                    <a:pt x="407" y="322"/>
                  </a:lnTo>
                  <a:lnTo>
                    <a:pt x="401" y="325"/>
                  </a:lnTo>
                  <a:lnTo>
                    <a:pt x="404" y="328"/>
                  </a:lnTo>
                  <a:lnTo>
                    <a:pt x="401" y="330"/>
                  </a:lnTo>
                  <a:lnTo>
                    <a:pt x="404" y="333"/>
                  </a:lnTo>
                  <a:lnTo>
                    <a:pt x="401" y="333"/>
                  </a:lnTo>
                  <a:lnTo>
                    <a:pt x="404" y="336"/>
                  </a:lnTo>
                  <a:lnTo>
                    <a:pt x="401" y="336"/>
                  </a:lnTo>
                  <a:lnTo>
                    <a:pt x="401" y="339"/>
                  </a:lnTo>
                  <a:lnTo>
                    <a:pt x="401" y="342"/>
                  </a:lnTo>
                  <a:lnTo>
                    <a:pt x="398" y="345"/>
                  </a:lnTo>
                  <a:lnTo>
                    <a:pt x="398" y="347"/>
                  </a:lnTo>
                  <a:lnTo>
                    <a:pt x="393" y="347"/>
                  </a:lnTo>
                  <a:lnTo>
                    <a:pt x="395" y="350"/>
                  </a:lnTo>
                  <a:lnTo>
                    <a:pt x="393" y="353"/>
                  </a:lnTo>
                  <a:lnTo>
                    <a:pt x="395" y="353"/>
                  </a:lnTo>
                  <a:lnTo>
                    <a:pt x="395" y="356"/>
                  </a:lnTo>
                  <a:lnTo>
                    <a:pt x="395" y="359"/>
                  </a:lnTo>
                  <a:lnTo>
                    <a:pt x="395" y="362"/>
                  </a:lnTo>
                  <a:lnTo>
                    <a:pt x="395" y="364"/>
                  </a:lnTo>
                  <a:lnTo>
                    <a:pt x="398" y="362"/>
                  </a:lnTo>
                  <a:lnTo>
                    <a:pt x="398" y="364"/>
                  </a:lnTo>
                  <a:lnTo>
                    <a:pt x="401" y="364"/>
                  </a:lnTo>
                  <a:lnTo>
                    <a:pt x="404" y="364"/>
                  </a:lnTo>
                  <a:lnTo>
                    <a:pt x="404" y="367"/>
                  </a:lnTo>
                  <a:lnTo>
                    <a:pt x="404" y="370"/>
                  </a:lnTo>
                  <a:lnTo>
                    <a:pt x="401" y="373"/>
                  </a:lnTo>
                  <a:lnTo>
                    <a:pt x="401" y="376"/>
                  </a:lnTo>
                  <a:lnTo>
                    <a:pt x="398" y="376"/>
                  </a:lnTo>
                  <a:lnTo>
                    <a:pt x="395" y="376"/>
                  </a:lnTo>
                  <a:lnTo>
                    <a:pt x="393" y="376"/>
                  </a:lnTo>
                  <a:lnTo>
                    <a:pt x="339" y="381"/>
                  </a:lnTo>
                  <a:lnTo>
                    <a:pt x="297" y="384"/>
                  </a:lnTo>
                  <a:lnTo>
                    <a:pt x="294" y="376"/>
                  </a:lnTo>
                  <a:lnTo>
                    <a:pt x="297" y="381"/>
                  </a:lnTo>
                  <a:lnTo>
                    <a:pt x="297" y="378"/>
                  </a:lnTo>
                  <a:lnTo>
                    <a:pt x="294" y="376"/>
                  </a:lnTo>
                  <a:lnTo>
                    <a:pt x="291" y="378"/>
                  </a:lnTo>
                  <a:lnTo>
                    <a:pt x="291" y="370"/>
                  </a:lnTo>
                  <a:lnTo>
                    <a:pt x="288" y="362"/>
                  </a:lnTo>
                  <a:lnTo>
                    <a:pt x="285" y="356"/>
                  </a:lnTo>
                  <a:lnTo>
                    <a:pt x="277" y="347"/>
                  </a:lnTo>
                  <a:lnTo>
                    <a:pt x="257" y="333"/>
                  </a:lnTo>
                  <a:lnTo>
                    <a:pt x="251" y="333"/>
                  </a:lnTo>
                  <a:lnTo>
                    <a:pt x="249" y="336"/>
                  </a:lnTo>
                  <a:lnTo>
                    <a:pt x="246" y="336"/>
                  </a:lnTo>
                  <a:lnTo>
                    <a:pt x="243" y="333"/>
                  </a:lnTo>
                  <a:lnTo>
                    <a:pt x="246" y="330"/>
                  </a:lnTo>
                  <a:lnTo>
                    <a:pt x="243" y="328"/>
                  </a:lnTo>
                  <a:lnTo>
                    <a:pt x="240" y="322"/>
                  </a:lnTo>
                  <a:lnTo>
                    <a:pt x="229" y="322"/>
                  </a:lnTo>
                  <a:lnTo>
                    <a:pt x="223" y="322"/>
                  </a:lnTo>
                  <a:lnTo>
                    <a:pt x="212" y="319"/>
                  </a:lnTo>
                  <a:lnTo>
                    <a:pt x="209" y="314"/>
                  </a:lnTo>
                  <a:lnTo>
                    <a:pt x="201" y="308"/>
                  </a:lnTo>
                  <a:lnTo>
                    <a:pt x="195" y="308"/>
                  </a:lnTo>
                  <a:lnTo>
                    <a:pt x="184" y="308"/>
                  </a:lnTo>
                  <a:lnTo>
                    <a:pt x="178" y="305"/>
                  </a:lnTo>
                  <a:lnTo>
                    <a:pt x="175" y="305"/>
                  </a:lnTo>
                  <a:lnTo>
                    <a:pt x="161" y="305"/>
                  </a:lnTo>
                  <a:lnTo>
                    <a:pt x="158" y="302"/>
                  </a:lnTo>
                  <a:lnTo>
                    <a:pt x="153" y="302"/>
                  </a:lnTo>
                  <a:lnTo>
                    <a:pt x="155" y="297"/>
                  </a:lnTo>
                  <a:lnTo>
                    <a:pt x="155" y="294"/>
                  </a:lnTo>
                  <a:lnTo>
                    <a:pt x="155" y="288"/>
                  </a:lnTo>
                  <a:lnTo>
                    <a:pt x="153" y="288"/>
                  </a:lnTo>
                  <a:lnTo>
                    <a:pt x="153" y="285"/>
                  </a:lnTo>
                  <a:lnTo>
                    <a:pt x="155" y="280"/>
                  </a:lnTo>
                  <a:lnTo>
                    <a:pt x="153" y="277"/>
                  </a:lnTo>
                  <a:lnTo>
                    <a:pt x="144" y="274"/>
                  </a:lnTo>
                  <a:lnTo>
                    <a:pt x="144" y="268"/>
                  </a:lnTo>
                  <a:lnTo>
                    <a:pt x="144" y="266"/>
                  </a:lnTo>
                  <a:lnTo>
                    <a:pt x="139" y="266"/>
                  </a:lnTo>
                  <a:lnTo>
                    <a:pt x="133" y="257"/>
                  </a:lnTo>
                  <a:lnTo>
                    <a:pt x="127" y="257"/>
                  </a:lnTo>
                  <a:lnTo>
                    <a:pt x="124" y="251"/>
                  </a:lnTo>
                  <a:lnTo>
                    <a:pt x="122" y="249"/>
                  </a:lnTo>
                  <a:lnTo>
                    <a:pt x="110" y="234"/>
                  </a:lnTo>
                  <a:lnTo>
                    <a:pt x="105" y="232"/>
                  </a:lnTo>
                  <a:lnTo>
                    <a:pt x="99" y="220"/>
                  </a:lnTo>
                  <a:lnTo>
                    <a:pt x="102" y="218"/>
                  </a:lnTo>
                  <a:lnTo>
                    <a:pt x="105" y="218"/>
                  </a:lnTo>
                  <a:lnTo>
                    <a:pt x="107" y="218"/>
                  </a:lnTo>
                  <a:lnTo>
                    <a:pt x="107" y="209"/>
                  </a:lnTo>
                  <a:lnTo>
                    <a:pt x="105" y="203"/>
                  </a:lnTo>
                  <a:lnTo>
                    <a:pt x="96" y="203"/>
                  </a:lnTo>
                  <a:lnTo>
                    <a:pt x="91" y="203"/>
                  </a:lnTo>
                  <a:lnTo>
                    <a:pt x="88" y="198"/>
                  </a:lnTo>
                  <a:lnTo>
                    <a:pt x="82" y="192"/>
                  </a:lnTo>
                  <a:lnTo>
                    <a:pt x="82" y="189"/>
                  </a:lnTo>
                  <a:lnTo>
                    <a:pt x="79" y="184"/>
                  </a:lnTo>
                  <a:lnTo>
                    <a:pt x="79" y="181"/>
                  </a:lnTo>
                  <a:lnTo>
                    <a:pt x="79" y="175"/>
                  </a:lnTo>
                  <a:lnTo>
                    <a:pt x="79" y="170"/>
                  </a:lnTo>
                  <a:lnTo>
                    <a:pt x="82" y="170"/>
                  </a:lnTo>
                  <a:lnTo>
                    <a:pt x="85" y="172"/>
                  </a:lnTo>
                  <a:lnTo>
                    <a:pt x="85" y="175"/>
                  </a:lnTo>
                  <a:lnTo>
                    <a:pt x="85" y="178"/>
                  </a:lnTo>
                  <a:lnTo>
                    <a:pt x="96" y="184"/>
                  </a:lnTo>
                  <a:lnTo>
                    <a:pt x="99" y="184"/>
                  </a:lnTo>
                  <a:lnTo>
                    <a:pt x="96" y="181"/>
                  </a:lnTo>
                  <a:lnTo>
                    <a:pt x="91" y="172"/>
                  </a:lnTo>
                  <a:lnTo>
                    <a:pt x="85" y="170"/>
                  </a:lnTo>
                  <a:lnTo>
                    <a:pt x="85" y="167"/>
                  </a:lnTo>
                  <a:lnTo>
                    <a:pt x="82" y="164"/>
                  </a:lnTo>
                  <a:lnTo>
                    <a:pt x="88" y="161"/>
                  </a:lnTo>
                  <a:lnTo>
                    <a:pt x="99" y="158"/>
                  </a:lnTo>
                  <a:lnTo>
                    <a:pt x="110" y="161"/>
                  </a:lnTo>
                  <a:lnTo>
                    <a:pt x="113" y="158"/>
                  </a:lnTo>
                  <a:lnTo>
                    <a:pt x="116" y="158"/>
                  </a:lnTo>
                  <a:lnTo>
                    <a:pt x="116" y="155"/>
                  </a:lnTo>
                  <a:lnTo>
                    <a:pt x="113" y="158"/>
                  </a:lnTo>
                  <a:lnTo>
                    <a:pt x="113" y="155"/>
                  </a:lnTo>
                  <a:close/>
                  <a:moveTo>
                    <a:pt x="184" y="322"/>
                  </a:moveTo>
                  <a:lnTo>
                    <a:pt x="192" y="322"/>
                  </a:lnTo>
                  <a:lnTo>
                    <a:pt x="198" y="322"/>
                  </a:lnTo>
                  <a:lnTo>
                    <a:pt x="198" y="325"/>
                  </a:lnTo>
                  <a:lnTo>
                    <a:pt x="192" y="325"/>
                  </a:lnTo>
                  <a:lnTo>
                    <a:pt x="187" y="325"/>
                  </a:lnTo>
                  <a:lnTo>
                    <a:pt x="184" y="325"/>
                  </a:lnTo>
                  <a:lnTo>
                    <a:pt x="184" y="322"/>
                  </a:lnTo>
                  <a:close/>
                  <a:moveTo>
                    <a:pt x="172" y="328"/>
                  </a:moveTo>
                  <a:lnTo>
                    <a:pt x="170" y="325"/>
                  </a:lnTo>
                  <a:lnTo>
                    <a:pt x="178" y="322"/>
                  </a:lnTo>
                  <a:lnTo>
                    <a:pt x="181" y="328"/>
                  </a:lnTo>
                  <a:lnTo>
                    <a:pt x="175" y="328"/>
                  </a:lnTo>
                  <a:lnTo>
                    <a:pt x="172" y="328"/>
                  </a:lnTo>
                  <a:close/>
                  <a:moveTo>
                    <a:pt x="237" y="345"/>
                  </a:moveTo>
                  <a:lnTo>
                    <a:pt x="246" y="347"/>
                  </a:lnTo>
                  <a:lnTo>
                    <a:pt x="249" y="350"/>
                  </a:lnTo>
                  <a:lnTo>
                    <a:pt x="249" y="353"/>
                  </a:lnTo>
                  <a:lnTo>
                    <a:pt x="243" y="350"/>
                  </a:lnTo>
                  <a:lnTo>
                    <a:pt x="240" y="347"/>
                  </a:lnTo>
                  <a:lnTo>
                    <a:pt x="237" y="347"/>
                  </a:lnTo>
                  <a:lnTo>
                    <a:pt x="237" y="345"/>
                  </a:lnTo>
                  <a:close/>
                  <a:moveTo>
                    <a:pt x="246" y="373"/>
                  </a:moveTo>
                  <a:lnTo>
                    <a:pt x="243" y="373"/>
                  </a:lnTo>
                  <a:lnTo>
                    <a:pt x="240" y="370"/>
                  </a:lnTo>
                  <a:lnTo>
                    <a:pt x="237" y="364"/>
                  </a:lnTo>
                  <a:lnTo>
                    <a:pt x="240" y="364"/>
                  </a:lnTo>
                  <a:lnTo>
                    <a:pt x="246" y="373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370" y="1262"/>
              <a:ext cx="175" cy="147"/>
            </a:xfrm>
            <a:custGeom>
              <a:avLst/>
              <a:gdLst>
                <a:gd name="T0" fmla="*/ 60 w 175"/>
                <a:gd name="T1" fmla="*/ 136 h 147"/>
                <a:gd name="T2" fmla="*/ 48 w 175"/>
                <a:gd name="T3" fmla="*/ 136 h 147"/>
                <a:gd name="T4" fmla="*/ 43 w 175"/>
                <a:gd name="T5" fmla="*/ 133 h 147"/>
                <a:gd name="T6" fmla="*/ 31 w 175"/>
                <a:gd name="T7" fmla="*/ 130 h 147"/>
                <a:gd name="T8" fmla="*/ 23 w 175"/>
                <a:gd name="T9" fmla="*/ 124 h 147"/>
                <a:gd name="T10" fmla="*/ 17 w 175"/>
                <a:gd name="T11" fmla="*/ 119 h 147"/>
                <a:gd name="T12" fmla="*/ 14 w 175"/>
                <a:gd name="T13" fmla="*/ 119 h 147"/>
                <a:gd name="T14" fmla="*/ 3 w 175"/>
                <a:gd name="T15" fmla="*/ 116 h 147"/>
                <a:gd name="T16" fmla="*/ 0 w 175"/>
                <a:gd name="T17" fmla="*/ 107 h 147"/>
                <a:gd name="T18" fmla="*/ 0 w 175"/>
                <a:gd name="T19" fmla="*/ 90 h 147"/>
                <a:gd name="T20" fmla="*/ 3 w 175"/>
                <a:gd name="T21" fmla="*/ 68 h 147"/>
                <a:gd name="T22" fmla="*/ 3 w 175"/>
                <a:gd name="T23" fmla="*/ 51 h 147"/>
                <a:gd name="T24" fmla="*/ 3 w 175"/>
                <a:gd name="T25" fmla="*/ 31 h 147"/>
                <a:gd name="T26" fmla="*/ 3 w 175"/>
                <a:gd name="T27" fmla="*/ 20 h 147"/>
                <a:gd name="T28" fmla="*/ 20 w 175"/>
                <a:gd name="T29" fmla="*/ 11 h 147"/>
                <a:gd name="T30" fmla="*/ 54 w 175"/>
                <a:gd name="T31" fmla="*/ 11 h 147"/>
                <a:gd name="T32" fmla="*/ 82 w 175"/>
                <a:gd name="T33" fmla="*/ 17 h 147"/>
                <a:gd name="T34" fmla="*/ 79 w 175"/>
                <a:gd name="T35" fmla="*/ 23 h 147"/>
                <a:gd name="T36" fmla="*/ 102 w 175"/>
                <a:gd name="T37" fmla="*/ 23 h 147"/>
                <a:gd name="T38" fmla="*/ 136 w 175"/>
                <a:gd name="T39" fmla="*/ 14 h 147"/>
                <a:gd name="T40" fmla="*/ 175 w 175"/>
                <a:gd name="T41" fmla="*/ 0 h 147"/>
                <a:gd name="T42" fmla="*/ 175 w 175"/>
                <a:gd name="T43" fmla="*/ 34 h 147"/>
                <a:gd name="T44" fmla="*/ 173 w 175"/>
                <a:gd name="T45" fmla="*/ 57 h 147"/>
                <a:gd name="T46" fmla="*/ 173 w 175"/>
                <a:gd name="T47" fmla="*/ 62 h 147"/>
                <a:gd name="T48" fmla="*/ 173 w 175"/>
                <a:gd name="T49" fmla="*/ 68 h 147"/>
                <a:gd name="T50" fmla="*/ 170 w 175"/>
                <a:gd name="T51" fmla="*/ 74 h 147"/>
                <a:gd name="T52" fmla="*/ 167 w 175"/>
                <a:gd name="T53" fmla="*/ 82 h 147"/>
                <a:gd name="T54" fmla="*/ 164 w 175"/>
                <a:gd name="T55" fmla="*/ 88 h 147"/>
                <a:gd name="T56" fmla="*/ 161 w 175"/>
                <a:gd name="T57" fmla="*/ 93 h 147"/>
                <a:gd name="T58" fmla="*/ 156 w 175"/>
                <a:gd name="T59" fmla="*/ 99 h 147"/>
                <a:gd name="T60" fmla="*/ 150 w 175"/>
                <a:gd name="T61" fmla="*/ 105 h 147"/>
                <a:gd name="T62" fmla="*/ 142 w 175"/>
                <a:gd name="T63" fmla="*/ 107 h 147"/>
                <a:gd name="T64" fmla="*/ 133 w 175"/>
                <a:gd name="T65" fmla="*/ 107 h 147"/>
                <a:gd name="T66" fmla="*/ 127 w 175"/>
                <a:gd name="T67" fmla="*/ 110 h 147"/>
                <a:gd name="T68" fmla="*/ 125 w 175"/>
                <a:gd name="T69" fmla="*/ 116 h 147"/>
                <a:gd name="T70" fmla="*/ 125 w 175"/>
                <a:gd name="T71" fmla="*/ 122 h 147"/>
                <a:gd name="T72" fmla="*/ 122 w 175"/>
                <a:gd name="T73" fmla="*/ 127 h 147"/>
                <a:gd name="T74" fmla="*/ 119 w 175"/>
                <a:gd name="T75" fmla="*/ 122 h 147"/>
                <a:gd name="T76" fmla="*/ 110 w 175"/>
                <a:gd name="T77" fmla="*/ 124 h 147"/>
                <a:gd name="T78" fmla="*/ 108 w 175"/>
                <a:gd name="T79" fmla="*/ 133 h 147"/>
                <a:gd name="T80" fmla="*/ 105 w 175"/>
                <a:gd name="T81" fmla="*/ 138 h 147"/>
                <a:gd name="T82" fmla="*/ 96 w 175"/>
                <a:gd name="T83" fmla="*/ 144 h 147"/>
                <a:gd name="T84" fmla="*/ 91 w 175"/>
                <a:gd name="T85" fmla="*/ 141 h 147"/>
                <a:gd name="T86" fmla="*/ 82 w 175"/>
                <a:gd name="T87" fmla="*/ 138 h 147"/>
                <a:gd name="T88" fmla="*/ 79 w 175"/>
                <a:gd name="T89" fmla="*/ 133 h 147"/>
                <a:gd name="T90" fmla="*/ 71 w 175"/>
                <a:gd name="T91" fmla="*/ 133 h 147"/>
                <a:gd name="T92" fmla="*/ 68 w 175"/>
                <a:gd name="T93" fmla="*/ 13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5" h="147">
                  <a:moveTo>
                    <a:pt x="62" y="138"/>
                  </a:moveTo>
                  <a:lnTo>
                    <a:pt x="62" y="136"/>
                  </a:lnTo>
                  <a:lnTo>
                    <a:pt x="60" y="136"/>
                  </a:lnTo>
                  <a:lnTo>
                    <a:pt x="57" y="136"/>
                  </a:lnTo>
                  <a:lnTo>
                    <a:pt x="54" y="133"/>
                  </a:lnTo>
                  <a:lnTo>
                    <a:pt x="48" y="136"/>
                  </a:lnTo>
                  <a:lnTo>
                    <a:pt x="46" y="136"/>
                  </a:lnTo>
                  <a:lnTo>
                    <a:pt x="43" y="136"/>
                  </a:lnTo>
                  <a:lnTo>
                    <a:pt x="43" y="133"/>
                  </a:lnTo>
                  <a:lnTo>
                    <a:pt x="40" y="133"/>
                  </a:lnTo>
                  <a:lnTo>
                    <a:pt x="37" y="130"/>
                  </a:lnTo>
                  <a:lnTo>
                    <a:pt x="31" y="130"/>
                  </a:lnTo>
                  <a:lnTo>
                    <a:pt x="26" y="130"/>
                  </a:lnTo>
                  <a:lnTo>
                    <a:pt x="26" y="127"/>
                  </a:lnTo>
                  <a:lnTo>
                    <a:pt x="23" y="124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7" y="116"/>
                  </a:lnTo>
                  <a:lnTo>
                    <a:pt x="14" y="116"/>
                  </a:lnTo>
                  <a:lnTo>
                    <a:pt x="14" y="119"/>
                  </a:lnTo>
                  <a:lnTo>
                    <a:pt x="9" y="119"/>
                  </a:lnTo>
                  <a:lnTo>
                    <a:pt x="6" y="119"/>
                  </a:lnTo>
                  <a:lnTo>
                    <a:pt x="3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90"/>
                  </a:lnTo>
                  <a:lnTo>
                    <a:pt x="0" y="85"/>
                  </a:lnTo>
                  <a:lnTo>
                    <a:pt x="0" y="79"/>
                  </a:lnTo>
                  <a:lnTo>
                    <a:pt x="3" y="68"/>
                  </a:lnTo>
                  <a:lnTo>
                    <a:pt x="3" y="65"/>
                  </a:lnTo>
                  <a:lnTo>
                    <a:pt x="3" y="57"/>
                  </a:lnTo>
                  <a:lnTo>
                    <a:pt x="3" y="51"/>
                  </a:lnTo>
                  <a:lnTo>
                    <a:pt x="3" y="42"/>
                  </a:lnTo>
                  <a:lnTo>
                    <a:pt x="3" y="40"/>
                  </a:lnTo>
                  <a:lnTo>
                    <a:pt x="3" y="31"/>
                  </a:lnTo>
                  <a:lnTo>
                    <a:pt x="3" y="28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1"/>
                  </a:lnTo>
                  <a:lnTo>
                    <a:pt x="17" y="11"/>
                  </a:lnTo>
                  <a:lnTo>
                    <a:pt x="20" y="11"/>
                  </a:lnTo>
                  <a:lnTo>
                    <a:pt x="40" y="11"/>
                  </a:lnTo>
                  <a:lnTo>
                    <a:pt x="43" y="11"/>
                  </a:lnTo>
                  <a:lnTo>
                    <a:pt x="54" y="11"/>
                  </a:lnTo>
                  <a:lnTo>
                    <a:pt x="68" y="14"/>
                  </a:lnTo>
                  <a:lnTo>
                    <a:pt x="74" y="17"/>
                  </a:lnTo>
                  <a:lnTo>
                    <a:pt x="82" y="17"/>
                  </a:lnTo>
                  <a:lnTo>
                    <a:pt x="82" y="20"/>
                  </a:lnTo>
                  <a:lnTo>
                    <a:pt x="71" y="23"/>
                  </a:lnTo>
                  <a:lnTo>
                    <a:pt x="79" y="23"/>
                  </a:lnTo>
                  <a:lnTo>
                    <a:pt x="85" y="23"/>
                  </a:lnTo>
                  <a:lnTo>
                    <a:pt x="94" y="26"/>
                  </a:lnTo>
                  <a:lnTo>
                    <a:pt x="102" y="23"/>
                  </a:lnTo>
                  <a:lnTo>
                    <a:pt x="116" y="20"/>
                  </a:lnTo>
                  <a:lnTo>
                    <a:pt x="125" y="20"/>
                  </a:lnTo>
                  <a:lnTo>
                    <a:pt x="136" y="14"/>
                  </a:lnTo>
                  <a:lnTo>
                    <a:pt x="142" y="11"/>
                  </a:lnTo>
                  <a:lnTo>
                    <a:pt x="156" y="6"/>
                  </a:lnTo>
                  <a:lnTo>
                    <a:pt x="175" y="0"/>
                  </a:lnTo>
                  <a:lnTo>
                    <a:pt x="175" y="6"/>
                  </a:lnTo>
                  <a:lnTo>
                    <a:pt x="175" y="20"/>
                  </a:lnTo>
                  <a:lnTo>
                    <a:pt x="175" y="34"/>
                  </a:lnTo>
                  <a:lnTo>
                    <a:pt x="175" y="45"/>
                  </a:lnTo>
                  <a:lnTo>
                    <a:pt x="175" y="54"/>
                  </a:lnTo>
                  <a:lnTo>
                    <a:pt x="173" y="57"/>
                  </a:lnTo>
                  <a:lnTo>
                    <a:pt x="170" y="57"/>
                  </a:lnTo>
                  <a:lnTo>
                    <a:pt x="170" y="59"/>
                  </a:lnTo>
                  <a:lnTo>
                    <a:pt x="173" y="62"/>
                  </a:lnTo>
                  <a:lnTo>
                    <a:pt x="170" y="65"/>
                  </a:lnTo>
                  <a:lnTo>
                    <a:pt x="173" y="65"/>
                  </a:lnTo>
                  <a:lnTo>
                    <a:pt x="173" y="68"/>
                  </a:lnTo>
                  <a:lnTo>
                    <a:pt x="173" y="71"/>
                  </a:lnTo>
                  <a:lnTo>
                    <a:pt x="170" y="71"/>
                  </a:lnTo>
                  <a:lnTo>
                    <a:pt x="170" y="74"/>
                  </a:lnTo>
                  <a:lnTo>
                    <a:pt x="167" y="74"/>
                  </a:lnTo>
                  <a:lnTo>
                    <a:pt x="167" y="79"/>
                  </a:lnTo>
                  <a:lnTo>
                    <a:pt x="167" y="82"/>
                  </a:lnTo>
                  <a:lnTo>
                    <a:pt x="167" y="85"/>
                  </a:lnTo>
                  <a:lnTo>
                    <a:pt x="164" y="85"/>
                  </a:lnTo>
                  <a:lnTo>
                    <a:pt x="164" y="88"/>
                  </a:lnTo>
                  <a:lnTo>
                    <a:pt x="161" y="90"/>
                  </a:lnTo>
                  <a:lnTo>
                    <a:pt x="164" y="93"/>
                  </a:lnTo>
                  <a:lnTo>
                    <a:pt x="161" y="93"/>
                  </a:lnTo>
                  <a:lnTo>
                    <a:pt x="161" y="96"/>
                  </a:lnTo>
                  <a:lnTo>
                    <a:pt x="158" y="96"/>
                  </a:lnTo>
                  <a:lnTo>
                    <a:pt x="156" y="99"/>
                  </a:lnTo>
                  <a:lnTo>
                    <a:pt x="153" y="102"/>
                  </a:lnTo>
                  <a:lnTo>
                    <a:pt x="150" y="102"/>
                  </a:lnTo>
                  <a:lnTo>
                    <a:pt x="150" y="105"/>
                  </a:lnTo>
                  <a:lnTo>
                    <a:pt x="147" y="105"/>
                  </a:lnTo>
                  <a:lnTo>
                    <a:pt x="144" y="105"/>
                  </a:lnTo>
                  <a:lnTo>
                    <a:pt x="142" y="107"/>
                  </a:lnTo>
                  <a:lnTo>
                    <a:pt x="139" y="105"/>
                  </a:lnTo>
                  <a:lnTo>
                    <a:pt x="136" y="105"/>
                  </a:lnTo>
                  <a:lnTo>
                    <a:pt x="133" y="107"/>
                  </a:lnTo>
                  <a:lnTo>
                    <a:pt x="133" y="110"/>
                  </a:lnTo>
                  <a:lnTo>
                    <a:pt x="130" y="110"/>
                  </a:lnTo>
                  <a:lnTo>
                    <a:pt x="127" y="110"/>
                  </a:lnTo>
                  <a:lnTo>
                    <a:pt x="127" y="113"/>
                  </a:lnTo>
                  <a:lnTo>
                    <a:pt x="125" y="113"/>
                  </a:lnTo>
                  <a:lnTo>
                    <a:pt x="125" y="116"/>
                  </a:lnTo>
                  <a:lnTo>
                    <a:pt x="125" y="119"/>
                  </a:lnTo>
                  <a:lnTo>
                    <a:pt x="122" y="119"/>
                  </a:lnTo>
                  <a:lnTo>
                    <a:pt x="125" y="122"/>
                  </a:lnTo>
                  <a:lnTo>
                    <a:pt x="125" y="124"/>
                  </a:lnTo>
                  <a:lnTo>
                    <a:pt x="122" y="124"/>
                  </a:lnTo>
                  <a:lnTo>
                    <a:pt x="122" y="127"/>
                  </a:lnTo>
                  <a:lnTo>
                    <a:pt x="119" y="127"/>
                  </a:lnTo>
                  <a:lnTo>
                    <a:pt x="119" y="124"/>
                  </a:lnTo>
                  <a:lnTo>
                    <a:pt x="119" y="122"/>
                  </a:lnTo>
                  <a:lnTo>
                    <a:pt x="116" y="122"/>
                  </a:lnTo>
                  <a:lnTo>
                    <a:pt x="113" y="122"/>
                  </a:lnTo>
                  <a:lnTo>
                    <a:pt x="110" y="124"/>
                  </a:lnTo>
                  <a:lnTo>
                    <a:pt x="110" y="127"/>
                  </a:lnTo>
                  <a:lnTo>
                    <a:pt x="108" y="130"/>
                  </a:lnTo>
                  <a:lnTo>
                    <a:pt x="108" y="133"/>
                  </a:lnTo>
                  <a:lnTo>
                    <a:pt x="108" y="136"/>
                  </a:lnTo>
                  <a:lnTo>
                    <a:pt x="108" y="138"/>
                  </a:lnTo>
                  <a:lnTo>
                    <a:pt x="105" y="138"/>
                  </a:lnTo>
                  <a:lnTo>
                    <a:pt x="102" y="144"/>
                  </a:lnTo>
                  <a:lnTo>
                    <a:pt x="99" y="144"/>
                  </a:lnTo>
                  <a:lnTo>
                    <a:pt x="96" y="144"/>
                  </a:lnTo>
                  <a:lnTo>
                    <a:pt x="94" y="147"/>
                  </a:lnTo>
                  <a:lnTo>
                    <a:pt x="91" y="144"/>
                  </a:lnTo>
                  <a:lnTo>
                    <a:pt x="91" y="141"/>
                  </a:lnTo>
                  <a:lnTo>
                    <a:pt x="88" y="141"/>
                  </a:lnTo>
                  <a:lnTo>
                    <a:pt x="85" y="138"/>
                  </a:lnTo>
                  <a:lnTo>
                    <a:pt x="82" y="138"/>
                  </a:lnTo>
                  <a:lnTo>
                    <a:pt x="79" y="138"/>
                  </a:lnTo>
                  <a:lnTo>
                    <a:pt x="79" y="136"/>
                  </a:lnTo>
                  <a:lnTo>
                    <a:pt x="79" y="133"/>
                  </a:lnTo>
                  <a:lnTo>
                    <a:pt x="77" y="133"/>
                  </a:lnTo>
                  <a:lnTo>
                    <a:pt x="74" y="133"/>
                  </a:lnTo>
                  <a:lnTo>
                    <a:pt x="71" y="133"/>
                  </a:lnTo>
                  <a:lnTo>
                    <a:pt x="71" y="136"/>
                  </a:lnTo>
                  <a:lnTo>
                    <a:pt x="68" y="136"/>
                  </a:lnTo>
                  <a:lnTo>
                    <a:pt x="68" y="138"/>
                  </a:lnTo>
                  <a:lnTo>
                    <a:pt x="65" y="136"/>
                  </a:lnTo>
                  <a:lnTo>
                    <a:pt x="62" y="138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737" y="1350"/>
              <a:ext cx="31" cy="56"/>
            </a:xfrm>
            <a:custGeom>
              <a:avLst/>
              <a:gdLst>
                <a:gd name="T0" fmla="*/ 3 w 31"/>
                <a:gd name="T1" fmla="*/ 50 h 56"/>
                <a:gd name="T2" fmla="*/ 3 w 31"/>
                <a:gd name="T3" fmla="*/ 48 h 56"/>
                <a:gd name="T4" fmla="*/ 3 w 31"/>
                <a:gd name="T5" fmla="*/ 39 h 56"/>
                <a:gd name="T6" fmla="*/ 3 w 31"/>
                <a:gd name="T7" fmla="*/ 28 h 56"/>
                <a:gd name="T8" fmla="*/ 0 w 31"/>
                <a:gd name="T9" fmla="*/ 22 h 56"/>
                <a:gd name="T10" fmla="*/ 0 w 31"/>
                <a:gd name="T11" fmla="*/ 17 h 56"/>
                <a:gd name="T12" fmla="*/ 0 w 31"/>
                <a:gd name="T13" fmla="*/ 2 h 56"/>
                <a:gd name="T14" fmla="*/ 3 w 31"/>
                <a:gd name="T15" fmla="*/ 2 h 56"/>
                <a:gd name="T16" fmla="*/ 3 w 31"/>
                <a:gd name="T17" fmla="*/ 0 h 56"/>
                <a:gd name="T18" fmla="*/ 6 w 31"/>
                <a:gd name="T19" fmla="*/ 0 h 56"/>
                <a:gd name="T20" fmla="*/ 9 w 31"/>
                <a:gd name="T21" fmla="*/ 0 h 56"/>
                <a:gd name="T22" fmla="*/ 14 w 31"/>
                <a:gd name="T23" fmla="*/ 0 h 56"/>
                <a:gd name="T24" fmla="*/ 14 w 31"/>
                <a:gd name="T25" fmla="*/ 2 h 56"/>
                <a:gd name="T26" fmla="*/ 14 w 31"/>
                <a:gd name="T27" fmla="*/ 5 h 56"/>
                <a:gd name="T28" fmla="*/ 12 w 31"/>
                <a:gd name="T29" fmla="*/ 5 h 56"/>
                <a:gd name="T30" fmla="*/ 9 w 31"/>
                <a:gd name="T31" fmla="*/ 8 h 56"/>
                <a:gd name="T32" fmla="*/ 9 w 31"/>
                <a:gd name="T33" fmla="*/ 11 h 56"/>
                <a:gd name="T34" fmla="*/ 9 w 31"/>
                <a:gd name="T35" fmla="*/ 14 h 56"/>
                <a:gd name="T36" fmla="*/ 12 w 31"/>
                <a:gd name="T37" fmla="*/ 19 h 56"/>
                <a:gd name="T38" fmla="*/ 17 w 31"/>
                <a:gd name="T39" fmla="*/ 22 h 56"/>
                <a:gd name="T40" fmla="*/ 17 w 31"/>
                <a:gd name="T41" fmla="*/ 31 h 56"/>
                <a:gd name="T42" fmla="*/ 20 w 31"/>
                <a:gd name="T43" fmla="*/ 34 h 56"/>
                <a:gd name="T44" fmla="*/ 20 w 31"/>
                <a:gd name="T45" fmla="*/ 36 h 56"/>
                <a:gd name="T46" fmla="*/ 26 w 31"/>
                <a:gd name="T47" fmla="*/ 42 h 56"/>
                <a:gd name="T48" fmla="*/ 29 w 31"/>
                <a:gd name="T49" fmla="*/ 42 h 56"/>
                <a:gd name="T50" fmla="*/ 31 w 31"/>
                <a:gd name="T51" fmla="*/ 56 h 56"/>
                <a:gd name="T52" fmla="*/ 29 w 31"/>
                <a:gd name="T53" fmla="*/ 56 h 56"/>
                <a:gd name="T54" fmla="*/ 17 w 31"/>
                <a:gd name="T55" fmla="*/ 56 h 56"/>
                <a:gd name="T56" fmla="*/ 3 w 31"/>
                <a:gd name="T57" fmla="*/ 56 h 56"/>
                <a:gd name="T58" fmla="*/ 3 w 31"/>
                <a:gd name="T59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56">
                  <a:moveTo>
                    <a:pt x="3" y="50"/>
                  </a:moveTo>
                  <a:lnTo>
                    <a:pt x="3" y="48"/>
                  </a:lnTo>
                  <a:lnTo>
                    <a:pt x="3" y="39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9" y="8"/>
                  </a:lnTo>
                  <a:lnTo>
                    <a:pt x="9" y="11"/>
                  </a:lnTo>
                  <a:lnTo>
                    <a:pt x="9" y="14"/>
                  </a:lnTo>
                  <a:lnTo>
                    <a:pt x="12" y="19"/>
                  </a:lnTo>
                  <a:lnTo>
                    <a:pt x="17" y="22"/>
                  </a:lnTo>
                  <a:lnTo>
                    <a:pt x="17" y="31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6" y="42"/>
                  </a:lnTo>
                  <a:lnTo>
                    <a:pt x="29" y="42"/>
                  </a:lnTo>
                  <a:lnTo>
                    <a:pt x="31" y="56"/>
                  </a:lnTo>
                  <a:lnTo>
                    <a:pt x="29" y="56"/>
                  </a:lnTo>
                  <a:lnTo>
                    <a:pt x="17" y="56"/>
                  </a:lnTo>
                  <a:lnTo>
                    <a:pt x="3" y="56"/>
                  </a:lnTo>
                  <a:lnTo>
                    <a:pt x="3" y="50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4588" y="1352"/>
              <a:ext cx="180" cy="74"/>
            </a:xfrm>
            <a:custGeom>
              <a:avLst/>
              <a:gdLst>
                <a:gd name="T0" fmla="*/ 152 w 180"/>
                <a:gd name="T1" fmla="*/ 54 h 74"/>
                <a:gd name="T2" fmla="*/ 175 w 180"/>
                <a:gd name="T3" fmla="*/ 57 h 74"/>
                <a:gd name="T4" fmla="*/ 166 w 180"/>
                <a:gd name="T5" fmla="*/ 68 h 74"/>
                <a:gd name="T6" fmla="*/ 155 w 180"/>
                <a:gd name="T7" fmla="*/ 74 h 74"/>
                <a:gd name="T8" fmla="*/ 144 w 180"/>
                <a:gd name="T9" fmla="*/ 65 h 74"/>
                <a:gd name="T10" fmla="*/ 144 w 180"/>
                <a:gd name="T11" fmla="*/ 63 h 74"/>
                <a:gd name="T12" fmla="*/ 141 w 180"/>
                <a:gd name="T13" fmla="*/ 60 h 74"/>
                <a:gd name="T14" fmla="*/ 130 w 180"/>
                <a:gd name="T15" fmla="*/ 51 h 74"/>
                <a:gd name="T16" fmla="*/ 141 w 180"/>
                <a:gd name="T17" fmla="*/ 48 h 74"/>
                <a:gd name="T18" fmla="*/ 138 w 180"/>
                <a:gd name="T19" fmla="*/ 46 h 74"/>
                <a:gd name="T20" fmla="*/ 132 w 180"/>
                <a:gd name="T21" fmla="*/ 40 h 74"/>
                <a:gd name="T22" fmla="*/ 127 w 180"/>
                <a:gd name="T23" fmla="*/ 43 h 74"/>
                <a:gd name="T24" fmla="*/ 135 w 180"/>
                <a:gd name="T25" fmla="*/ 40 h 74"/>
                <a:gd name="T26" fmla="*/ 135 w 180"/>
                <a:gd name="T27" fmla="*/ 34 h 74"/>
                <a:gd name="T28" fmla="*/ 132 w 180"/>
                <a:gd name="T29" fmla="*/ 29 h 74"/>
                <a:gd name="T30" fmla="*/ 135 w 180"/>
                <a:gd name="T31" fmla="*/ 17 h 74"/>
                <a:gd name="T32" fmla="*/ 141 w 180"/>
                <a:gd name="T33" fmla="*/ 15 h 74"/>
                <a:gd name="T34" fmla="*/ 138 w 180"/>
                <a:gd name="T35" fmla="*/ 9 h 74"/>
                <a:gd name="T36" fmla="*/ 127 w 180"/>
                <a:gd name="T37" fmla="*/ 15 h 74"/>
                <a:gd name="T38" fmla="*/ 115 w 180"/>
                <a:gd name="T39" fmla="*/ 20 h 74"/>
                <a:gd name="T40" fmla="*/ 115 w 180"/>
                <a:gd name="T41" fmla="*/ 26 h 74"/>
                <a:gd name="T42" fmla="*/ 121 w 180"/>
                <a:gd name="T43" fmla="*/ 34 h 74"/>
                <a:gd name="T44" fmla="*/ 121 w 180"/>
                <a:gd name="T45" fmla="*/ 51 h 74"/>
                <a:gd name="T46" fmla="*/ 121 w 180"/>
                <a:gd name="T47" fmla="*/ 57 h 74"/>
                <a:gd name="T48" fmla="*/ 127 w 180"/>
                <a:gd name="T49" fmla="*/ 63 h 74"/>
                <a:gd name="T50" fmla="*/ 110 w 180"/>
                <a:gd name="T51" fmla="*/ 63 h 74"/>
                <a:gd name="T52" fmla="*/ 101 w 180"/>
                <a:gd name="T53" fmla="*/ 60 h 74"/>
                <a:gd name="T54" fmla="*/ 90 w 180"/>
                <a:gd name="T55" fmla="*/ 54 h 74"/>
                <a:gd name="T56" fmla="*/ 96 w 180"/>
                <a:gd name="T57" fmla="*/ 43 h 74"/>
                <a:gd name="T58" fmla="*/ 104 w 180"/>
                <a:gd name="T59" fmla="*/ 34 h 74"/>
                <a:gd name="T60" fmla="*/ 93 w 180"/>
                <a:gd name="T61" fmla="*/ 32 h 74"/>
                <a:gd name="T62" fmla="*/ 87 w 180"/>
                <a:gd name="T63" fmla="*/ 29 h 74"/>
                <a:gd name="T64" fmla="*/ 79 w 180"/>
                <a:gd name="T65" fmla="*/ 26 h 74"/>
                <a:gd name="T66" fmla="*/ 79 w 180"/>
                <a:gd name="T67" fmla="*/ 20 h 74"/>
                <a:gd name="T68" fmla="*/ 70 w 180"/>
                <a:gd name="T69" fmla="*/ 17 h 74"/>
                <a:gd name="T70" fmla="*/ 67 w 180"/>
                <a:gd name="T71" fmla="*/ 12 h 74"/>
                <a:gd name="T72" fmla="*/ 65 w 180"/>
                <a:gd name="T73" fmla="*/ 12 h 74"/>
                <a:gd name="T74" fmla="*/ 65 w 180"/>
                <a:gd name="T75" fmla="*/ 9 h 74"/>
                <a:gd name="T76" fmla="*/ 62 w 180"/>
                <a:gd name="T77" fmla="*/ 6 h 74"/>
                <a:gd name="T78" fmla="*/ 53 w 180"/>
                <a:gd name="T79" fmla="*/ 3 h 74"/>
                <a:gd name="T80" fmla="*/ 48 w 180"/>
                <a:gd name="T81" fmla="*/ 6 h 74"/>
                <a:gd name="T82" fmla="*/ 42 w 180"/>
                <a:gd name="T83" fmla="*/ 9 h 74"/>
                <a:gd name="T84" fmla="*/ 34 w 180"/>
                <a:gd name="T85" fmla="*/ 9 h 74"/>
                <a:gd name="T86" fmla="*/ 28 w 180"/>
                <a:gd name="T87" fmla="*/ 6 h 74"/>
                <a:gd name="T88" fmla="*/ 25 w 180"/>
                <a:gd name="T89" fmla="*/ 6 h 74"/>
                <a:gd name="T90" fmla="*/ 19 w 180"/>
                <a:gd name="T91" fmla="*/ 12 h 74"/>
                <a:gd name="T92" fmla="*/ 14 w 180"/>
                <a:gd name="T93" fmla="*/ 12 h 74"/>
                <a:gd name="T94" fmla="*/ 8 w 180"/>
                <a:gd name="T95" fmla="*/ 20 h 74"/>
                <a:gd name="T96" fmla="*/ 0 w 180"/>
                <a:gd name="T97" fmla="*/ 23 h 74"/>
                <a:gd name="T98" fmla="*/ 22 w 180"/>
                <a:gd name="T99" fmla="*/ 3 h 74"/>
                <a:gd name="T100" fmla="*/ 56 w 180"/>
                <a:gd name="T101" fmla="*/ 0 h 74"/>
                <a:gd name="T102" fmla="*/ 101 w 180"/>
                <a:gd name="T103" fmla="*/ 3 h 74"/>
                <a:gd name="T104" fmla="*/ 132 w 180"/>
                <a:gd name="T105" fmla="*/ 3 h 74"/>
                <a:gd name="T106" fmla="*/ 149 w 180"/>
                <a:gd name="T107" fmla="*/ 15 h 74"/>
                <a:gd name="T108" fmla="*/ 152 w 180"/>
                <a:gd name="T109" fmla="*/ 37 h 74"/>
                <a:gd name="T110" fmla="*/ 130 w 180"/>
                <a:gd name="T111" fmla="*/ 32 h 74"/>
                <a:gd name="T112" fmla="*/ 127 w 180"/>
                <a:gd name="T113" fmla="*/ 32 h 74"/>
                <a:gd name="T114" fmla="*/ 130 w 180"/>
                <a:gd name="T115" fmla="*/ 34 h 74"/>
                <a:gd name="T116" fmla="*/ 178 w 180"/>
                <a:gd name="T117" fmla="*/ 60 h 74"/>
                <a:gd name="T118" fmla="*/ 172 w 180"/>
                <a:gd name="T119" fmla="*/ 71 h 74"/>
                <a:gd name="T120" fmla="*/ 178 w 180"/>
                <a:gd name="T121" fmla="*/ 60 h 74"/>
                <a:gd name="T122" fmla="*/ 169 w 180"/>
                <a:gd name="T123" fmla="*/ 7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" h="74">
                  <a:moveTo>
                    <a:pt x="152" y="46"/>
                  </a:moveTo>
                  <a:lnTo>
                    <a:pt x="152" y="48"/>
                  </a:lnTo>
                  <a:lnTo>
                    <a:pt x="152" y="54"/>
                  </a:lnTo>
                  <a:lnTo>
                    <a:pt x="166" y="54"/>
                  </a:lnTo>
                  <a:lnTo>
                    <a:pt x="178" y="54"/>
                  </a:lnTo>
                  <a:lnTo>
                    <a:pt x="175" y="57"/>
                  </a:lnTo>
                  <a:lnTo>
                    <a:pt x="175" y="60"/>
                  </a:lnTo>
                  <a:lnTo>
                    <a:pt x="172" y="63"/>
                  </a:lnTo>
                  <a:lnTo>
                    <a:pt x="166" y="68"/>
                  </a:lnTo>
                  <a:lnTo>
                    <a:pt x="166" y="71"/>
                  </a:lnTo>
                  <a:lnTo>
                    <a:pt x="155" y="71"/>
                  </a:lnTo>
                  <a:lnTo>
                    <a:pt x="155" y="74"/>
                  </a:lnTo>
                  <a:lnTo>
                    <a:pt x="147" y="74"/>
                  </a:lnTo>
                  <a:lnTo>
                    <a:pt x="149" y="68"/>
                  </a:lnTo>
                  <a:lnTo>
                    <a:pt x="144" y="65"/>
                  </a:lnTo>
                  <a:lnTo>
                    <a:pt x="147" y="63"/>
                  </a:lnTo>
                  <a:lnTo>
                    <a:pt x="149" y="60"/>
                  </a:lnTo>
                  <a:lnTo>
                    <a:pt x="144" y="63"/>
                  </a:lnTo>
                  <a:lnTo>
                    <a:pt x="147" y="57"/>
                  </a:lnTo>
                  <a:lnTo>
                    <a:pt x="144" y="60"/>
                  </a:lnTo>
                  <a:lnTo>
                    <a:pt x="141" y="60"/>
                  </a:lnTo>
                  <a:lnTo>
                    <a:pt x="138" y="63"/>
                  </a:lnTo>
                  <a:lnTo>
                    <a:pt x="130" y="54"/>
                  </a:lnTo>
                  <a:lnTo>
                    <a:pt x="130" y="51"/>
                  </a:lnTo>
                  <a:lnTo>
                    <a:pt x="132" y="48"/>
                  </a:lnTo>
                  <a:lnTo>
                    <a:pt x="130" y="48"/>
                  </a:lnTo>
                  <a:lnTo>
                    <a:pt x="141" y="48"/>
                  </a:lnTo>
                  <a:lnTo>
                    <a:pt x="141" y="46"/>
                  </a:lnTo>
                  <a:lnTo>
                    <a:pt x="138" y="48"/>
                  </a:lnTo>
                  <a:lnTo>
                    <a:pt x="138" y="46"/>
                  </a:lnTo>
                  <a:lnTo>
                    <a:pt x="135" y="43"/>
                  </a:lnTo>
                  <a:lnTo>
                    <a:pt x="132" y="43"/>
                  </a:lnTo>
                  <a:lnTo>
                    <a:pt x="132" y="40"/>
                  </a:lnTo>
                  <a:lnTo>
                    <a:pt x="130" y="40"/>
                  </a:lnTo>
                  <a:lnTo>
                    <a:pt x="127" y="46"/>
                  </a:lnTo>
                  <a:lnTo>
                    <a:pt x="127" y="43"/>
                  </a:lnTo>
                  <a:lnTo>
                    <a:pt x="130" y="37"/>
                  </a:lnTo>
                  <a:lnTo>
                    <a:pt x="132" y="40"/>
                  </a:lnTo>
                  <a:lnTo>
                    <a:pt x="135" y="40"/>
                  </a:lnTo>
                  <a:lnTo>
                    <a:pt x="135" y="37"/>
                  </a:lnTo>
                  <a:lnTo>
                    <a:pt x="138" y="34"/>
                  </a:lnTo>
                  <a:lnTo>
                    <a:pt x="135" y="34"/>
                  </a:lnTo>
                  <a:lnTo>
                    <a:pt x="132" y="32"/>
                  </a:lnTo>
                  <a:lnTo>
                    <a:pt x="135" y="26"/>
                  </a:lnTo>
                  <a:lnTo>
                    <a:pt x="132" y="29"/>
                  </a:lnTo>
                  <a:lnTo>
                    <a:pt x="132" y="26"/>
                  </a:lnTo>
                  <a:lnTo>
                    <a:pt x="132" y="23"/>
                  </a:lnTo>
                  <a:lnTo>
                    <a:pt x="135" y="17"/>
                  </a:lnTo>
                  <a:lnTo>
                    <a:pt x="138" y="17"/>
                  </a:lnTo>
                  <a:lnTo>
                    <a:pt x="147" y="15"/>
                  </a:lnTo>
                  <a:lnTo>
                    <a:pt x="141" y="15"/>
                  </a:lnTo>
                  <a:lnTo>
                    <a:pt x="144" y="12"/>
                  </a:lnTo>
                  <a:lnTo>
                    <a:pt x="141" y="9"/>
                  </a:lnTo>
                  <a:lnTo>
                    <a:pt x="138" y="9"/>
                  </a:lnTo>
                  <a:lnTo>
                    <a:pt x="135" y="15"/>
                  </a:lnTo>
                  <a:lnTo>
                    <a:pt x="132" y="17"/>
                  </a:lnTo>
                  <a:lnTo>
                    <a:pt x="127" y="15"/>
                  </a:lnTo>
                  <a:lnTo>
                    <a:pt x="124" y="23"/>
                  </a:lnTo>
                  <a:lnTo>
                    <a:pt x="118" y="20"/>
                  </a:lnTo>
                  <a:lnTo>
                    <a:pt x="115" y="20"/>
                  </a:lnTo>
                  <a:lnTo>
                    <a:pt x="118" y="23"/>
                  </a:lnTo>
                  <a:lnTo>
                    <a:pt x="115" y="23"/>
                  </a:lnTo>
                  <a:lnTo>
                    <a:pt x="115" y="26"/>
                  </a:lnTo>
                  <a:lnTo>
                    <a:pt x="118" y="23"/>
                  </a:lnTo>
                  <a:lnTo>
                    <a:pt x="124" y="26"/>
                  </a:lnTo>
                  <a:lnTo>
                    <a:pt x="121" y="34"/>
                  </a:lnTo>
                  <a:lnTo>
                    <a:pt x="118" y="40"/>
                  </a:lnTo>
                  <a:lnTo>
                    <a:pt x="118" y="43"/>
                  </a:lnTo>
                  <a:lnTo>
                    <a:pt x="121" y="51"/>
                  </a:lnTo>
                  <a:lnTo>
                    <a:pt x="124" y="57"/>
                  </a:lnTo>
                  <a:lnTo>
                    <a:pt x="124" y="60"/>
                  </a:lnTo>
                  <a:lnTo>
                    <a:pt x="121" y="57"/>
                  </a:lnTo>
                  <a:lnTo>
                    <a:pt x="121" y="54"/>
                  </a:lnTo>
                  <a:lnTo>
                    <a:pt x="115" y="54"/>
                  </a:lnTo>
                  <a:lnTo>
                    <a:pt x="127" y="63"/>
                  </a:lnTo>
                  <a:lnTo>
                    <a:pt x="127" y="71"/>
                  </a:lnTo>
                  <a:lnTo>
                    <a:pt x="118" y="63"/>
                  </a:lnTo>
                  <a:lnTo>
                    <a:pt x="110" y="63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101" y="60"/>
                  </a:lnTo>
                  <a:lnTo>
                    <a:pt x="101" y="54"/>
                  </a:lnTo>
                  <a:lnTo>
                    <a:pt x="90" y="57"/>
                  </a:lnTo>
                  <a:lnTo>
                    <a:pt x="90" y="54"/>
                  </a:lnTo>
                  <a:lnTo>
                    <a:pt x="90" y="51"/>
                  </a:lnTo>
                  <a:lnTo>
                    <a:pt x="96" y="46"/>
                  </a:lnTo>
                  <a:lnTo>
                    <a:pt x="96" y="43"/>
                  </a:lnTo>
                  <a:lnTo>
                    <a:pt x="99" y="43"/>
                  </a:lnTo>
                  <a:lnTo>
                    <a:pt x="99" y="40"/>
                  </a:lnTo>
                  <a:lnTo>
                    <a:pt x="104" y="34"/>
                  </a:lnTo>
                  <a:lnTo>
                    <a:pt x="99" y="32"/>
                  </a:lnTo>
                  <a:lnTo>
                    <a:pt x="96" y="34"/>
                  </a:lnTo>
                  <a:lnTo>
                    <a:pt x="93" y="32"/>
                  </a:lnTo>
                  <a:lnTo>
                    <a:pt x="90" y="32"/>
                  </a:lnTo>
                  <a:lnTo>
                    <a:pt x="90" y="29"/>
                  </a:lnTo>
                  <a:lnTo>
                    <a:pt x="87" y="29"/>
                  </a:lnTo>
                  <a:lnTo>
                    <a:pt x="82" y="29"/>
                  </a:lnTo>
                  <a:lnTo>
                    <a:pt x="82" y="26"/>
                  </a:lnTo>
                  <a:lnTo>
                    <a:pt x="79" y="26"/>
                  </a:lnTo>
                  <a:lnTo>
                    <a:pt x="82" y="23"/>
                  </a:lnTo>
                  <a:lnTo>
                    <a:pt x="82" y="20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3" y="17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67" y="15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67" y="12"/>
                  </a:lnTo>
                  <a:lnTo>
                    <a:pt x="65" y="12"/>
                  </a:lnTo>
                  <a:lnTo>
                    <a:pt x="67" y="12"/>
                  </a:lnTo>
                  <a:lnTo>
                    <a:pt x="67" y="9"/>
                  </a:lnTo>
                  <a:lnTo>
                    <a:pt x="65" y="9"/>
                  </a:lnTo>
                  <a:lnTo>
                    <a:pt x="67" y="9"/>
                  </a:lnTo>
                  <a:lnTo>
                    <a:pt x="65" y="6"/>
                  </a:lnTo>
                  <a:lnTo>
                    <a:pt x="62" y="6"/>
                  </a:lnTo>
                  <a:lnTo>
                    <a:pt x="59" y="6"/>
                  </a:lnTo>
                  <a:lnTo>
                    <a:pt x="56" y="3"/>
                  </a:lnTo>
                  <a:lnTo>
                    <a:pt x="53" y="3"/>
                  </a:lnTo>
                  <a:lnTo>
                    <a:pt x="51" y="3"/>
                  </a:lnTo>
                  <a:lnTo>
                    <a:pt x="51" y="6"/>
                  </a:lnTo>
                  <a:lnTo>
                    <a:pt x="48" y="6"/>
                  </a:lnTo>
                  <a:lnTo>
                    <a:pt x="45" y="6"/>
                  </a:lnTo>
                  <a:lnTo>
                    <a:pt x="42" y="6"/>
                  </a:lnTo>
                  <a:lnTo>
                    <a:pt x="42" y="9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1" y="9"/>
                  </a:lnTo>
                  <a:lnTo>
                    <a:pt x="28" y="9"/>
                  </a:lnTo>
                  <a:lnTo>
                    <a:pt x="28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25" y="6"/>
                  </a:lnTo>
                  <a:lnTo>
                    <a:pt x="28" y="9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4" y="15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3"/>
                  </a:lnTo>
                  <a:lnTo>
                    <a:pt x="3" y="3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45" y="0"/>
                  </a:lnTo>
                  <a:lnTo>
                    <a:pt x="56" y="0"/>
                  </a:lnTo>
                  <a:lnTo>
                    <a:pt x="82" y="3"/>
                  </a:lnTo>
                  <a:lnTo>
                    <a:pt x="90" y="3"/>
                  </a:lnTo>
                  <a:lnTo>
                    <a:pt x="101" y="3"/>
                  </a:lnTo>
                  <a:lnTo>
                    <a:pt x="110" y="3"/>
                  </a:lnTo>
                  <a:lnTo>
                    <a:pt x="118" y="3"/>
                  </a:lnTo>
                  <a:lnTo>
                    <a:pt x="132" y="3"/>
                  </a:lnTo>
                  <a:lnTo>
                    <a:pt x="135" y="3"/>
                  </a:lnTo>
                  <a:lnTo>
                    <a:pt x="149" y="0"/>
                  </a:lnTo>
                  <a:lnTo>
                    <a:pt x="149" y="15"/>
                  </a:lnTo>
                  <a:lnTo>
                    <a:pt x="149" y="20"/>
                  </a:lnTo>
                  <a:lnTo>
                    <a:pt x="152" y="26"/>
                  </a:lnTo>
                  <a:lnTo>
                    <a:pt x="152" y="37"/>
                  </a:lnTo>
                  <a:lnTo>
                    <a:pt x="152" y="46"/>
                  </a:lnTo>
                  <a:close/>
                  <a:moveTo>
                    <a:pt x="130" y="34"/>
                  </a:moveTo>
                  <a:lnTo>
                    <a:pt x="130" y="32"/>
                  </a:lnTo>
                  <a:lnTo>
                    <a:pt x="127" y="34"/>
                  </a:lnTo>
                  <a:lnTo>
                    <a:pt x="127" y="37"/>
                  </a:lnTo>
                  <a:lnTo>
                    <a:pt x="127" y="32"/>
                  </a:lnTo>
                  <a:lnTo>
                    <a:pt x="130" y="29"/>
                  </a:lnTo>
                  <a:lnTo>
                    <a:pt x="130" y="32"/>
                  </a:lnTo>
                  <a:lnTo>
                    <a:pt x="130" y="34"/>
                  </a:lnTo>
                  <a:close/>
                  <a:moveTo>
                    <a:pt x="178" y="54"/>
                  </a:moveTo>
                  <a:lnTo>
                    <a:pt x="180" y="54"/>
                  </a:lnTo>
                  <a:lnTo>
                    <a:pt x="178" y="60"/>
                  </a:lnTo>
                  <a:lnTo>
                    <a:pt x="178" y="54"/>
                  </a:lnTo>
                  <a:close/>
                  <a:moveTo>
                    <a:pt x="169" y="71"/>
                  </a:moveTo>
                  <a:lnTo>
                    <a:pt x="172" y="71"/>
                  </a:lnTo>
                  <a:lnTo>
                    <a:pt x="172" y="68"/>
                  </a:lnTo>
                  <a:lnTo>
                    <a:pt x="175" y="63"/>
                  </a:lnTo>
                  <a:lnTo>
                    <a:pt x="178" y="60"/>
                  </a:lnTo>
                  <a:lnTo>
                    <a:pt x="175" y="65"/>
                  </a:lnTo>
                  <a:lnTo>
                    <a:pt x="172" y="71"/>
                  </a:lnTo>
                  <a:lnTo>
                    <a:pt x="169" y="71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4178" y="1378"/>
              <a:ext cx="308" cy="107"/>
            </a:xfrm>
            <a:custGeom>
              <a:avLst/>
              <a:gdLst>
                <a:gd name="T0" fmla="*/ 99 w 308"/>
                <a:gd name="T1" fmla="*/ 102 h 107"/>
                <a:gd name="T2" fmla="*/ 71 w 308"/>
                <a:gd name="T3" fmla="*/ 102 h 107"/>
                <a:gd name="T4" fmla="*/ 63 w 308"/>
                <a:gd name="T5" fmla="*/ 107 h 107"/>
                <a:gd name="T6" fmla="*/ 6 w 308"/>
                <a:gd name="T7" fmla="*/ 107 h 107"/>
                <a:gd name="T8" fmla="*/ 15 w 308"/>
                <a:gd name="T9" fmla="*/ 102 h 107"/>
                <a:gd name="T10" fmla="*/ 17 w 308"/>
                <a:gd name="T11" fmla="*/ 96 h 107"/>
                <a:gd name="T12" fmla="*/ 17 w 308"/>
                <a:gd name="T13" fmla="*/ 85 h 107"/>
                <a:gd name="T14" fmla="*/ 26 w 308"/>
                <a:gd name="T15" fmla="*/ 76 h 107"/>
                <a:gd name="T16" fmla="*/ 37 w 308"/>
                <a:gd name="T17" fmla="*/ 82 h 107"/>
                <a:gd name="T18" fmla="*/ 46 w 308"/>
                <a:gd name="T19" fmla="*/ 85 h 107"/>
                <a:gd name="T20" fmla="*/ 43 w 308"/>
                <a:gd name="T21" fmla="*/ 73 h 107"/>
                <a:gd name="T22" fmla="*/ 60 w 308"/>
                <a:gd name="T23" fmla="*/ 68 h 107"/>
                <a:gd name="T24" fmla="*/ 57 w 308"/>
                <a:gd name="T25" fmla="*/ 59 h 107"/>
                <a:gd name="T26" fmla="*/ 65 w 308"/>
                <a:gd name="T27" fmla="*/ 54 h 107"/>
                <a:gd name="T28" fmla="*/ 71 w 308"/>
                <a:gd name="T29" fmla="*/ 51 h 107"/>
                <a:gd name="T30" fmla="*/ 79 w 308"/>
                <a:gd name="T31" fmla="*/ 54 h 107"/>
                <a:gd name="T32" fmla="*/ 88 w 308"/>
                <a:gd name="T33" fmla="*/ 48 h 107"/>
                <a:gd name="T34" fmla="*/ 96 w 308"/>
                <a:gd name="T35" fmla="*/ 54 h 107"/>
                <a:gd name="T36" fmla="*/ 105 w 308"/>
                <a:gd name="T37" fmla="*/ 48 h 107"/>
                <a:gd name="T38" fmla="*/ 113 w 308"/>
                <a:gd name="T39" fmla="*/ 51 h 107"/>
                <a:gd name="T40" fmla="*/ 125 w 308"/>
                <a:gd name="T41" fmla="*/ 48 h 107"/>
                <a:gd name="T42" fmla="*/ 127 w 308"/>
                <a:gd name="T43" fmla="*/ 39 h 107"/>
                <a:gd name="T44" fmla="*/ 130 w 308"/>
                <a:gd name="T45" fmla="*/ 39 h 107"/>
                <a:gd name="T46" fmla="*/ 139 w 308"/>
                <a:gd name="T47" fmla="*/ 45 h 107"/>
                <a:gd name="T48" fmla="*/ 147 w 308"/>
                <a:gd name="T49" fmla="*/ 45 h 107"/>
                <a:gd name="T50" fmla="*/ 153 w 308"/>
                <a:gd name="T51" fmla="*/ 34 h 107"/>
                <a:gd name="T52" fmla="*/ 161 w 308"/>
                <a:gd name="T53" fmla="*/ 28 h 107"/>
                <a:gd name="T54" fmla="*/ 167 w 308"/>
                <a:gd name="T55" fmla="*/ 17 h 107"/>
                <a:gd name="T56" fmla="*/ 178 w 308"/>
                <a:gd name="T57" fmla="*/ 17 h 107"/>
                <a:gd name="T58" fmla="*/ 192 w 308"/>
                <a:gd name="T59" fmla="*/ 14 h 107"/>
                <a:gd name="T60" fmla="*/ 190 w 308"/>
                <a:gd name="T61" fmla="*/ 8 h 107"/>
                <a:gd name="T62" fmla="*/ 192 w 308"/>
                <a:gd name="T63" fmla="*/ 0 h 107"/>
                <a:gd name="T64" fmla="*/ 206 w 308"/>
                <a:gd name="T65" fmla="*/ 3 h 107"/>
                <a:gd name="T66" fmla="*/ 212 w 308"/>
                <a:gd name="T67" fmla="*/ 3 h 107"/>
                <a:gd name="T68" fmla="*/ 218 w 308"/>
                <a:gd name="T69" fmla="*/ 14 h 107"/>
                <a:gd name="T70" fmla="*/ 235 w 308"/>
                <a:gd name="T71" fmla="*/ 17 h 107"/>
                <a:gd name="T72" fmla="*/ 246 w 308"/>
                <a:gd name="T73" fmla="*/ 17 h 107"/>
                <a:gd name="T74" fmla="*/ 254 w 308"/>
                <a:gd name="T75" fmla="*/ 22 h 107"/>
                <a:gd name="T76" fmla="*/ 263 w 308"/>
                <a:gd name="T77" fmla="*/ 20 h 107"/>
                <a:gd name="T78" fmla="*/ 271 w 308"/>
                <a:gd name="T79" fmla="*/ 17 h 107"/>
                <a:gd name="T80" fmla="*/ 277 w 308"/>
                <a:gd name="T81" fmla="*/ 22 h 107"/>
                <a:gd name="T82" fmla="*/ 283 w 308"/>
                <a:gd name="T83" fmla="*/ 31 h 107"/>
                <a:gd name="T84" fmla="*/ 283 w 308"/>
                <a:gd name="T85" fmla="*/ 39 h 107"/>
                <a:gd name="T86" fmla="*/ 288 w 308"/>
                <a:gd name="T87" fmla="*/ 48 h 107"/>
                <a:gd name="T88" fmla="*/ 294 w 308"/>
                <a:gd name="T89" fmla="*/ 54 h 107"/>
                <a:gd name="T90" fmla="*/ 300 w 308"/>
                <a:gd name="T91" fmla="*/ 62 h 107"/>
                <a:gd name="T92" fmla="*/ 302 w 308"/>
                <a:gd name="T93" fmla="*/ 65 h 107"/>
                <a:gd name="T94" fmla="*/ 294 w 308"/>
                <a:gd name="T95" fmla="*/ 76 h 107"/>
                <a:gd name="T96" fmla="*/ 280 w 308"/>
                <a:gd name="T97" fmla="*/ 85 h 107"/>
                <a:gd name="T98" fmla="*/ 271 w 308"/>
                <a:gd name="T99" fmla="*/ 90 h 107"/>
                <a:gd name="T100" fmla="*/ 263 w 308"/>
                <a:gd name="T101" fmla="*/ 96 h 107"/>
                <a:gd name="T102" fmla="*/ 252 w 308"/>
                <a:gd name="T103" fmla="*/ 99 h 107"/>
                <a:gd name="T104" fmla="*/ 238 w 308"/>
                <a:gd name="T105" fmla="*/ 104 h 107"/>
                <a:gd name="T106" fmla="*/ 195 w 308"/>
                <a:gd name="T107" fmla="*/ 102 h 107"/>
                <a:gd name="T108" fmla="*/ 167 w 308"/>
                <a:gd name="T109" fmla="*/ 102 h 107"/>
                <a:gd name="T110" fmla="*/ 127 w 308"/>
                <a:gd name="T111" fmla="*/ 102 h 107"/>
                <a:gd name="T112" fmla="*/ 3 w 308"/>
                <a:gd name="T113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107">
                  <a:moveTo>
                    <a:pt x="125" y="102"/>
                  </a:moveTo>
                  <a:lnTo>
                    <a:pt x="113" y="102"/>
                  </a:lnTo>
                  <a:lnTo>
                    <a:pt x="102" y="102"/>
                  </a:lnTo>
                  <a:lnTo>
                    <a:pt x="99" y="102"/>
                  </a:lnTo>
                  <a:lnTo>
                    <a:pt x="91" y="102"/>
                  </a:lnTo>
                  <a:lnTo>
                    <a:pt x="79" y="102"/>
                  </a:lnTo>
                  <a:lnTo>
                    <a:pt x="77" y="102"/>
                  </a:lnTo>
                  <a:lnTo>
                    <a:pt x="71" y="102"/>
                  </a:lnTo>
                  <a:lnTo>
                    <a:pt x="68" y="99"/>
                  </a:lnTo>
                  <a:lnTo>
                    <a:pt x="60" y="99"/>
                  </a:lnTo>
                  <a:lnTo>
                    <a:pt x="63" y="104"/>
                  </a:lnTo>
                  <a:lnTo>
                    <a:pt x="63" y="107"/>
                  </a:lnTo>
                  <a:lnTo>
                    <a:pt x="43" y="107"/>
                  </a:lnTo>
                  <a:lnTo>
                    <a:pt x="31" y="107"/>
                  </a:lnTo>
                  <a:lnTo>
                    <a:pt x="9" y="107"/>
                  </a:lnTo>
                  <a:lnTo>
                    <a:pt x="6" y="107"/>
                  </a:lnTo>
                  <a:lnTo>
                    <a:pt x="9" y="102"/>
                  </a:lnTo>
                  <a:lnTo>
                    <a:pt x="12" y="104"/>
                  </a:lnTo>
                  <a:lnTo>
                    <a:pt x="15" y="104"/>
                  </a:lnTo>
                  <a:lnTo>
                    <a:pt x="15" y="102"/>
                  </a:lnTo>
                  <a:lnTo>
                    <a:pt x="17" y="102"/>
                  </a:lnTo>
                  <a:lnTo>
                    <a:pt x="17" y="99"/>
                  </a:lnTo>
                  <a:lnTo>
                    <a:pt x="15" y="99"/>
                  </a:lnTo>
                  <a:lnTo>
                    <a:pt x="17" y="96"/>
                  </a:lnTo>
                  <a:lnTo>
                    <a:pt x="17" y="93"/>
                  </a:lnTo>
                  <a:lnTo>
                    <a:pt x="20" y="87"/>
                  </a:lnTo>
                  <a:lnTo>
                    <a:pt x="17" y="87"/>
                  </a:lnTo>
                  <a:lnTo>
                    <a:pt x="17" y="85"/>
                  </a:lnTo>
                  <a:lnTo>
                    <a:pt x="17" y="82"/>
                  </a:lnTo>
                  <a:lnTo>
                    <a:pt x="20" y="79"/>
                  </a:lnTo>
                  <a:lnTo>
                    <a:pt x="23" y="76"/>
                  </a:lnTo>
                  <a:lnTo>
                    <a:pt x="26" y="76"/>
                  </a:lnTo>
                  <a:lnTo>
                    <a:pt x="29" y="79"/>
                  </a:lnTo>
                  <a:lnTo>
                    <a:pt x="34" y="79"/>
                  </a:lnTo>
                  <a:lnTo>
                    <a:pt x="34" y="82"/>
                  </a:lnTo>
                  <a:lnTo>
                    <a:pt x="37" y="82"/>
                  </a:lnTo>
                  <a:lnTo>
                    <a:pt x="40" y="82"/>
                  </a:lnTo>
                  <a:lnTo>
                    <a:pt x="40" y="85"/>
                  </a:lnTo>
                  <a:lnTo>
                    <a:pt x="43" y="85"/>
                  </a:lnTo>
                  <a:lnTo>
                    <a:pt x="46" y="85"/>
                  </a:lnTo>
                  <a:lnTo>
                    <a:pt x="46" y="82"/>
                  </a:lnTo>
                  <a:lnTo>
                    <a:pt x="46" y="79"/>
                  </a:lnTo>
                  <a:lnTo>
                    <a:pt x="43" y="76"/>
                  </a:lnTo>
                  <a:lnTo>
                    <a:pt x="43" y="73"/>
                  </a:lnTo>
                  <a:lnTo>
                    <a:pt x="46" y="70"/>
                  </a:lnTo>
                  <a:lnTo>
                    <a:pt x="48" y="70"/>
                  </a:lnTo>
                  <a:lnTo>
                    <a:pt x="51" y="68"/>
                  </a:lnTo>
                  <a:lnTo>
                    <a:pt x="60" y="68"/>
                  </a:lnTo>
                  <a:lnTo>
                    <a:pt x="60" y="65"/>
                  </a:lnTo>
                  <a:lnTo>
                    <a:pt x="60" y="62"/>
                  </a:lnTo>
                  <a:lnTo>
                    <a:pt x="57" y="62"/>
                  </a:lnTo>
                  <a:lnTo>
                    <a:pt x="57" y="59"/>
                  </a:lnTo>
                  <a:lnTo>
                    <a:pt x="60" y="59"/>
                  </a:lnTo>
                  <a:lnTo>
                    <a:pt x="60" y="56"/>
                  </a:lnTo>
                  <a:lnTo>
                    <a:pt x="63" y="54"/>
                  </a:lnTo>
                  <a:lnTo>
                    <a:pt x="65" y="54"/>
                  </a:lnTo>
                  <a:lnTo>
                    <a:pt x="68" y="54"/>
                  </a:lnTo>
                  <a:lnTo>
                    <a:pt x="65" y="51"/>
                  </a:lnTo>
                  <a:lnTo>
                    <a:pt x="68" y="48"/>
                  </a:lnTo>
                  <a:lnTo>
                    <a:pt x="71" y="51"/>
                  </a:lnTo>
                  <a:lnTo>
                    <a:pt x="74" y="51"/>
                  </a:lnTo>
                  <a:lnTo>
                    <a:pt x="77" y="51"/>
                  </a:lnTo>
                  <a:lnTo>
                    <a:pt x="77" y="54"/>
                  </a:lnTo>
                  <a:lnTo>
                    <a:pt x="79" y="54"/>
                  </a:lnTo>
                  <a:lnTo>
                    <a:pt x="79" y="51"/>
                  </a:lnTo>
                  <a:lnTo>
                    <a:pt x="79" y="48"/>
                  </a:lnTo>
                  <a:lnTo>
                    <a:pt x="85" y="48"/>
                  </a:lnTo>
                  <a:lnTo>
                    <a:pt x="88" y="48"/>
                  </a:lnTo>
                  <a:lnTo>
                    <a:pt x="91" y="51"/>
                  </a:lnTo>
                  <a:lnTo>
                    <a:pt x="94" y="51"/>
                  </a:lnTo>
                  <a:lnTo>
                    <a:pt x="96" y="51"/>
                  </a:lnTo>
                  <a:lnTo>
                    <a:pt x="96" y="54"/>
                  </a:lnTo>
                  <a:lnTo>
                    <a:pt x="99" y="54"/>
                  </a:lnTo>
                  <a:lnTo>
                    <a:pt x="102" y="54"/>
                  </a:lnTo>
                  <a:lnTo>
                    <a:pt x="102" y="51"/>
                  </a:lnTo>
                  <a:lnTo>
                    <a:pt x="105" y="48"/>
                  </a:lnTo>
                  <a:lnTo>
                    <a:pt x="108" y="48"/>
                  </a:lnTo>
                  <a:lnTo>
                    <a:pt x="111" y="45"/>
                  </a:lnTo>
                  <a:lnTo>
                    <a:pt x="113" y="48"/>
                  </a:lnTo>
                  <a:lnTo>
                    <a:pt x="113" y="51"/>
                  </a:lnTo>
                  <a:lnTo>
                    <a:pt x="116" y="51"/>
                  </a:lnTo>
                  <a:lnTo>
                    <a:pt x="119" y="51"/>
                  </a:lnTo>
                  <a:lnTo>
                    <a:pt x="122" y="48"/>
                  </a:lnTo>
                  <a:lnTo>
                    <a:pt x="125" y="48"/>
                  </a:lnTo>
                  <a:lnTo>
                    <a:pt x="125" y="45"/>
                  </a:lnTo>
                  <a:lnTo>
                    <a:pt x="127" y="42"/>
                  </a:lnTo>
                  <a:lnTo>
                    <a:pt x="125" y="42"/>
                  </a:lnTo>
                  <a:lnTo>
                    <a:pt x="127" y="39"/>
                  </a:lnTo>
                  <a:lnTo>
                    <a:pt x="127" y="42"/>
                  </a:lnTo>
                  <a:lnTo>
                    <a:pt x="130" y="39"/>
                  </a:lnTo>
                  <a:lnTo>
                    <a:pt x="130" y="37"/>
                  </a:lnTo>
                  <a:lnTo>
                    <a:pt x="130" y="39"/>
                  </a:lnTo>
                  <a:lnTo>
                    <a:pt x="133" y="39"/>
                  </a:lnTo>
                  <a:lnTo>
                    <a:pt x="133" y="42"/>
                  </a:lnTo>
                  <a:lnTo>
                    <a:pt x="136" y="45"/>
                  </a:lnTo>
                  <a:lnTo>
                    <a:pt x="139" y="45"/>
                  </a:lnTo>
                  <a:lnTo>
                    <a:pt x="142" y="45"/>
                  </a:lnTo>
                  <a:lnTo>
                    <a:pt x="142" y="48"/>
                  </a:lnTo>
                  <a:lnTo>
                    <a:pt x="144" y="45"/>
                  </a:lnTo>
                  <a:lnTo>
                    <a:pt x="147" y="45"/>
                  </a:lnTo>
                  <a:lnTo>
                    <a:pt x="147" y="42"/>
                  </a:lnTo>
                  <a:lnTo>
                    <a:pt x="150" y="39"/>
                  </a:lnTo>
                  <a:lnTo>
                    <a:pt x="150" y="37"/>
                  </a:lnTo>
                  <a:lnTo>
                    <a:pt x="153" y="34"/>
                  </a:lnTo>
                  <a:lnTo>
                    <a:pt x="156" y="34"/>
                  </a:lnTo>
                  <a:lnTo>
                    <a:pt x="159" y="34"/>
                  </a:lnTo>
                  <a:lnTo>
                    <a:pt x="159" y="31"/>
                  </a:lnTo>
                  <a:lnTo>
                    <a:pt x="161" y="28"/>
                  </a:lnTo>
                  <a:lnTo>
                    <a:pt x="164" y="25"/>
                  </a:lnTo>
                  <a:lnTo>
                    <a:pt x="167" y="25"/>
                  </a:lnTo>
                  <a:lnTo>
                    <a:pt x="170" y="22"/>
                  </a:lnTo>
                  <a:lnTo>
                    <a:pt x="167" y="17"/>
                  </a:lnTo>
                  <a:lnTo>
                    <a:pt x="170" y="17"/>
                  </a:lnTo>
                  <a:lnTo>
                    <a:pt x="173" y="17"/>
                  </a:lnTo>
                  <a:lnTo>
                    <a:pt x="175" y="17"/>
                  </a:lnTo>
                  <a:lnTo>
                    <a:pt x="178" y="17"/>
                  </a:lnTo>
                  <a:lnTo>
                    <a:pt x="181" y="17"/>
                  </a:lnTo>
                  <a:lnTo>
                    <a:pt x="184" y="14"/>
                  </a:lnTo>
                  <a:lnTo>
                    <a:pt x="187" y="14"/>
                  </a:lnTo>
                  <a:lnTo>
                    <a:pt x="192" y="14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192" y="8"/>
                  </a:lnTo>
                  <a:lnTo>
                    <a:pt x="190" y="8"/>
                  </a:lnTo>
                  <a:lnTo>
                    <a:pt x="192" y="8"/>
                  </a:lnTo>
                  <a:lnTo>
                    <a:pt x="192" y="6"/>
                  </a:lnTo>
                  <a:lnTo>
                    <a:pt x="190" y="3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6" y="3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09" y="3"/>
                  </a:lnTo>
                  <a:lnTo>
                    <a:pt x="212" y="3"/>
                  </a:lnTo>
                  <a:lnTo>
                    <a:pt x="212" y="6"/>
                  </a:lnTo>
                  <a:lnTo>
                    <a:pt x="215" y="8"/>
                  </a:lnTo>
                  <a:lnTo>
                    <a:pt x="218" y="11"/>
                  </a:lnTo>
                  <a:lnTo>
                    <a:pt x="218" y="14"/>
                  </a:lnTo>
                  <a:lnTo>
                    <a:pt x="223" y="14"/>
                  </a:lnTo>
                  <a:lnTo>
                    <a:pt x="229" y="14"/>
                  </a:lnTo>
                  <a:lnTo>
                    <a:pt x="232" y="17"/>
                  </a:lnTo>
                  <a:lnTo>
                    <a:pt x="235" y="17"/>
                  </a:lnTo>
                  <a:lnTo>
                    <a:pt x="235" y="20"/>
                  </a:lnTo>
                  <a:lnTo>
                    <a:pt x="238" y="20"/>
                  </a:lnTo>
                  <a:lnTo>
                    <a:pt x="240" y="20"/>
                  </a:lnTo>
                  <a:lnTo>
                    <a:pt x="246" y="17"/>
                  </a:lnTo>
                  <a:lnTo>
                    <a:pt x="249" y="20"/>
                  </a:lnTo>
                  <a:lnTo>
                    <a:pt x="252" y="20"/>
                  </a:lnTo>
                  <a:lnTo>
                    <a:pt x="254" y="20"/>
                  </a:lnTo>
                  <a:lnTo>
                    <a:pt x="254" y="22"/>
                  </a:lnTo>
                  <a:lnTo>
                    <a:pt x="257" y="20"/>
                  </a:lnTo>
                  <a:lnTo>
                    <a:pt x="260" y="22"/>
                  </a:lnTo>
                  <a:lnTo>
                    <a:pt x="260" y="20"/>
                  </a:lnTo>
                  <a:lnTo>
                    <a:pt x="263" y="20"/>
                  </a:lnTo>
                  <a:lnTo>
                    <a:pt x="263" y="17"/>
                  </a:lnTo>
                  <a:lnTo>
                    <a:pt x="266" y="17"/>
                  </a:lnTo>
                  <a:lnTo>
                    <a:pt x="269" y="17"/>
                  </a:lnTo>
                  <a:lnTo>
                    <a:pt x="271" y="17"/>
                  </a:lnTo>
                  <a:lnTo>
                    <a:pt x="271" y="20"/>
                  </a:lnTo>
                  <a:lnTo>
                    <a:pt x="271" y="22"/>
                  </a:lnTo>
                  <a:lnTo>
                    <a:pt x="274" y="22"/>
                  </a:lnTo>
                  <a:lnTo>
                    <a:pt x="277" y="22"/>
                  </a:lnTo>
                  <a:lnTo>
                    <a:pt x="280" y="25"/>
                  </a:lnTo>
                  <a:lnTo>
                    <a:pt x="283" y="25"/>
                  </a:lnTo>
                  <a:lnTo>
                    <a:pt x="283" y="28"/>
                  </a:lnTo>
                  <a:lnTo>
                    <a:pt x="283" y="31"/>
                  </a:lnTo>
                  <a:lnTo>
                    <a:pt x="286" y="34"/>
                  </a:lnTo>
                  <a:lnTo>
                    <a:pt x="283" y="34"/>
                  </a:lnTo>
                  <a:lnTo>
                    <a:pt x="283" y="37"/>
                  </a:lnTo>
                  <a:lnTo>
                    <a:pt x="283" y="39"/>
                  </a:lnTo>
                  <a:lnTo>
                    <a:pt x="280" y="39"/>
                  </a:lnTo>
                  <a:lnTo>
                    <a:pt x="283" y="42"/>
                  </a:lnTo>
                  <a:lnTo>
                    <a:pt x="286" y="45"/>
                  </a:lnTo>
                  <a:lnTo>
                    <a:pt x="288" y="48"/>
                  </a:lnTo>
                  <a:lnTo>
                    <a:pt x="288" y="51"/>
                  </a:lnTo>
                  <a:lnTo>
                    <a:pt x="291" y="51"/>
                  </a:lnTo>
                  <a:lnTo>
                    <a:pt x="291" y="54"/>
                  </a:lnTo>
                  <a:lnTo>
                    <a:pt x="294" y="54"/>
                  </a:lnTo>
                  <a:lnTo>
                    <a:pt x="294" y="56"/>
                  </a:lnTo>
                  <a:lnTo>
                    <a:pt x="294" y="59"/>
                  </a:lnTo>
                  <a:lnTo>
                    <a:pt x="297" y="59"/>
                  </a:lnTo>
                  <a:lnTo>
                    <a:pt x="300" y="62"/>
                  </a:lnTo>
                  <a:lnTo>
                    <a:pt x="300" y="59"/>
                  </a:lnTo>
                  <a:lnTo>
                    <a:pt x="300" y="62"/>
                  </a:lnTo>
                  <a:lnTo>
                    <a:pt x="302" y="62"/>
                  </a:lnTo>
                  <a:lnTo>
                    <a:pt x="302" y="65"/>
                  </a:lnTo>
                  <a:lnTo>
                    <a:pt x="305" y="65"/>
                  </a:lnTo>
                  <a:lnTo>
                    <a:pt x="308" y="65"/>
                  </a:lnTo>
                  <a:lnTo>
                    <a:pt x="297" y="73"/>
                  </a:lnTo>
                  <a:lnTo>
                    <a:pt x="294" y="76"/>
                  </a:lnTo>
                  <a:lnTo>
                    <a:pt x="291" y="76"/>
                  </a:lnTo>
                  <a:lnTo>
                    <a:pt x="286" y="79"/>
                  </a:lnTo>
                  <a:lnTo>
                    <a:pt x="277" y="82"/>
                  </a:lnTo>
                  <a:lnTo>
                    <a:pt x="280" y="85"/>
                  </a:lnTo>
                  <a:lnTo>
                    <a:pt x="277" y="85"/>
                  </a:lnTo>
                  <a:lnTo>
                    <a:pt x="274" y="87"/>
                  </a:lnTo>
                  <a:lnTo>
                    <a:pt x="271" y="87"/>
                  </a:lnTo>
                  <a:lnTo>
                    <a:pt x="271" y="90"/>
                  </a:lnTo>
                  <a:lnTo>
                    <a:pt x="269" y="93"/>
                  </a:lnTo>
                  <a:lnTo>
                    <a:pt x="266" y="93"/>
                  </a:lnTo>
                  <a:lnTo>
                    <a:pt x="263" y="93"/>
                  </a:lnTo>
                  <a:lnTo>
                    <a:pt x="263" y="96"/>
                  </a:lnTo>
                  <a:lnTo>
                    <a:pt x="260" y="96"/>
                  </a:lnTo>
                  <a:lnTo>
                    <a:pt x="257" y="96"/>
                  </a:lnTo>
                  <a:lnTo>
                    <a:pt x="254" y="99"/>
                  </a:lnTo>
                  <a:lnTo>
                    <a:pt x="252" y="99"/>
                  </a:lnTo>
                  <a:lnTo>
                    <a:pt x="249" y="99"/>
                  </a:lnTo>
                  <a:lnTo>
                    <a:pt x="246" y="102"/>
                  </a:lnTo>
                  <a:lnTo>
                    <a:pt x="240" y="102"/>
                  </a:lnTo>
                  <a:lnTo>
                    <a:pt x="238" y="104"/>
                  </a:lnTo>
                  <a:lnTo>
                    <a:pt x="229" y="104"/>
                  </a:lnTo>
                  <a:lnTo>
                    <a:pt x="226" y="104"/>
                  </a:lnTo>
                  <a:lnTo>
                    <a:pt x="215" y="102"/>
                  </a:lnTo>
                  <a:lnTo>
                    <a:pt x="195" y="102"/>
                  </a:lnTo>
                  <a:lnTo>
                    <a:pt x="187" y="102"/>
                  </a:lnTo>
                  <a:lnTo>
                    <a:pt x="175" y="102"/>
                  </a:lnTo>
                  <a:lnTo>
                    <a:pt x="173" y="102"/>
                  </a:lnTo>
                  <a:lnTo>
                    <a:pt x="167" y="102"/>
                  </a:lnTo>
                  <a:lnTo>
                    <a:pt x="153" y="102"/>
                  </a:lnTo>
                  <a:lnTo>
                    <a:pt x="147" y="102"/>
                  </a:lnTo>
                  <a:lnTo>
                    <a:pt x="136" y="102"/>
                  </a:lnTo>
                  <a:lnTo>
                    <a:pt x="127" y="102"/>
                  </a:lnTo>
                  <a:lnTo>
                    <a:pt x="125" y="102"/>
                  </a:lnTo>
                  <a:close/>
                  <a:moveTo>
                    <a:pt x="0" y="107"/>
                  </a:moveTo>
                  <a:lnTo>
                    <a:pt x="0" y="104"/>
                  </a:lnTo>
                  <a:lnTo>
                    <a:pt x="3" y="104"/>
                  </a:lnTo>
                  <a:lnTo>
                    <a:pt x="3" y="107"/>
                  </a:lnTo>
                  <a:lnTo>
                    <a:pt x="0" y="10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390" y="1482"/>
              <a:ext cx="361" cy="108"/>
            </a:xfrm>
            <a:custGeom>
              <a:avLst/>
              <a:gdLst>
                <a:gd name="T0" fmla="*/ 3 w 361"/>
                <a:gd name="T1" fmla="*/ 54 h 108"/>
                <a:gd name="T2" fmla="*/ 14 w 361"/>
                <a:gd name="T3" fmla="*/ 51 h 108"/>
                <a:gd name="T4" fmla="*/ 23 w 361"/>
                <a:gd name="T5" fmla="*/ 40 h 108"/>
                <a:gd name="T6" fmla="*/ 37 w 361"/>
                <a:gd name="T7" fmla="*/ 40 h 108"/>
                <a:gd name="T8" fmla="*/ 48 w 361"/>
                <a:gd name="T9" fmla="*/ 34 h 108"/>
                <a:gd name="T10" fmla="*/ 57 w 361"/>
                <a:gd name="T11" fmla="*/ 31 h 108"/>
                <a:gd name="T12" fmla="*/ 65 w 361"/>
                <a:gd name="T13" fmla="*/ 26 h 108"/>
                <a:gd name="T14" fmla="*/ 71 w 361"/>
                <a:gd name="T15" fmla="*/ 23 h 108"/>
                <a:gd name="T16" fmla="*/ 76 w 361"/>
                <a:gd name="T17" fmla="*/ 23 h 108"/>
                <a:gd name="T18" fmla="*/ 88 w 361"/>
                <a:gd name="T19" fmla="*/ 17 h 108"/>
                <a:gd name="T20" fmla="*/ 93 w 361"/>
                <a:gd name="T21" fmla="*/ 17 h 108"/>
                <a:gd name="T22" fmla="*/ 105 w 361"/>
                <a:gd name="T23" fmla="*/ 9 h 108"/>
                <a:gd name="T24" fmla="*/ 122 w 361"/>
                <a:gd name="T25" fmla="*/ 0 h 108"/>
                <a:gd name="T26" fmla="*/ 175 w 361"/>
                <a:gd name="T27" fmla="*/ 0 h 108"/>
                <a:gd name="T28" fmla="*/ 212 w 361"/>
                <a:gd name="T29" fmla="*/ 0 h 108"/>
                <a:gd name="T30" fmla="*/ 246 w 361"/>
                <a:gd name="T31" fmla="*/ 0 h 108"/>
                <a:gd name="T32" fmla="*/ 285 w 361"/>
                <a:gd name="T33" fmla="*/ 0 h 108"/>
                <a:gd name="T34" fmla="*/ 319 w 361"/>
                <a:gd name="T35" fmla="*/ 0 h 108"/>
                <a:gd name="T36" fmla="*/ 339 w 361"/>
                <a:gd name="T37" fmla="*/ 3 h 108"/>
                <a:gd name="T38" fmla="*/ 342 w 361"/>
                <a:gd name="T39" fmla="*/ 6 h 108"/>
                <a:gd name="T40" fmla="*/ 345 w 361"/>
                <a:gd name="T41" fmla="*/ 17 h 108"/>
                <a:gd name="T42" fmla="*/ 339 w 361"/>
                <a:gd name="T43" fmla="*/ 17 h 108"/>
                <a:gd name="T44" fmla="*/ 330 w 361"/>
                <a:gd name="T45" fmla="*/ 17 h 108"/>
                <a:gd name="T46" fmla="*/ 322 w 361"/>
                <a:gd name="T47" fmla="*/ 20 h 108"/>
                <a:gd name="T48" fmla="*/ 311 w 361"/>
                <a:gd name="T49" fmla="*/ 20 h 108"/>
                <a:gd name="T50" fmla="*/ 302 w 361"/>
                <a:gd name="T51" fmla="*/ 6 h 108"/>
                <a:gd name="T52" fmla="*/ 308 w 361"/>
                <a:gd name="T53" fmla="*/ 17 h 108"/>
                <a:gd name="T54" fmla="*/ 322 w 361"/>
                <a:gd name="T55" fmla="*/ 23 h 108"/>
                <a:gd name="T56" fmla="*/ 339 w 361"/>
                <a:gd name="T57" fmla="*/ 26 h 108"/>
                <a:gd name="T58" fmla="*/ 333 w 361"/>
                <a:gd name="T59" fmla="*/ 37 h 108"/>
                <a:gd name="T60" fmla="*/ 350 w 361"/>
                <a:gd name="T61" fmla="*/ 29 h 108"/>
                <a:gd name="T62" fmla="*/ 336 w 361"/>
                <a:gd name="T63" fmla="*/ 46 h 108"/>
                <a:gd name="T64" fmla="*/ 319 w 361"/>
                <a:gd name="T65" fmla="*/ 43 h 108"/>
                <a:gd name="T66" fmla="*/ 313 w 361"/>
                <a:gd name="T67" fmla="*/ 43 h 108"/>
                <a:gd name="T68" fmla="*/ 299 w 361"/>
                <a:gd name="T69" fmla="*/ 46 h 108"/>
                <a:gd name="T70" fmla="*/ 319 w 361"/>
                <a:gd name="T71" fmla="*/ 54 h 108"/>
                <a:gd name="T72" fmla="*/ 305 w 361"/>
                <a:gd name="T73" fmla="*/ 65 h 108"/>
                <a:gd name="T74" fmla="*/ 294 w 361"/>
                <a:gd name="T75" fmla="*/ 60 h 108"/>
                <a:gd name="T76" fmla="*/ 311 w 361"/>
                <a:gd name="T77" fmla="*/ 65 h 108"/>
                <a:gd name="T78" fmla="*/ 325 w 361"/>
                <a:gd name="T79" fmla="*/ 65 h 108"/>
                <a:gd name="T80" fmla="*/ 291 w 361"/>
                <a:gd name="T81" fmla="*/ 74 h 108"/>
                <a:gd name="T82" fmla="*/ 274 w 361"/>
                <a:gd name="T83" fmla="*/ 88 h 108"/>
                <a:gd name="T84" fmla="*/ 260 w 361"/>
                <a:gd name="T85" fmla="*/ 102 h 108"/>
                <a:gd name="T86" fmla="*/ 234 w 361"/>
                <a:gd name="T87" fmla="*/ 108 h 108"/>
                <a:gd name="T88" fmla="*/ 189 w 361"/>
                <a:gd name="T89" fmla="*/ 71 h 108"/>
                <a:gd name="T90" fmla="*/ 144 w 361"/>
                <a:gd name="T91" fmla="*/ 71 h 108"/>
                <a:gd name="T92" fmla="*/ 136 w 361"/>
                <a:gd name="T93" fmla="*/ 62 h 108"/>
                <a:gd name="T94" fmla="*/ 122 w 361"/>
                <a:gd name="T95" fmla="*/ 57 h 108"/>
                <a:gd name="T96" fmla="*/ 88 w 361"/>
                <a:gd name="T97" fmla="*/ 57 h 108"/>
                <a:gd name="T98" fmla="*/ 79 w 361"/>
                <a:gd name="T99" fmla="*/ 54 h 108"/>
                <a:gd name="T100" fmla="*/ 65 w 361"/>
                <a:gd name="T101" fmla="*/ 60 h 108"/>
                <a:gd name="T102" fmla="*/ 34 w 361"/>
                <a:gd name="T103" fmla="*/ 62 h 108"/>
                <a:gd name="T104" fmla="*/ 339 w 361"/>
                <a:gd name="T105" fmla="*/ 0 h 108"/>
                <a:gd name="T106" fmla="*/ 339 w 361"/>
                <a:gd name="T107" fmla="*/ 0 h 108"/>
                <a:gd name="T108" fmla="*/ 359 w 361"/>
                <a:gd name="T109" fmla="*/ 31 h 108"/>
                <a:gd name="T110" fmla="*/ 359 w 361"/>
                <a:gd name="T111" fmla="*/ 37 h 108"/>
                <a:gd name="T112" fmla="*/ 350 w 361"/>
                <a:gd name="T113" fmla="*/ 57 h 108"/>
                <a:gd name="T114" fmla="*/ 359 w 361"/>
                <a:gd name="T115" fmla="*/ 37 h 108"/>
                <a:gd name="T116" fmla="*/ 342 w 361"/>
                <a:gd name="T117" fmla="*/ 57 h 108"/>
                <a:gd name="T118" fmla="*/ 322 w 361"/>
                <a:gd name="T119" fmla="*/ 74 h 108"/>
                <a:gd name="T120" fmla="*/ 316 w 361"/>
                <a:gd name="T121" fmla="*/ 7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1" h="108">
                  <a:moveTo>
                    <a:pt x="14" y="65"/>
                  </a:moveTo>
                  <a:lnTo>
                    <a:pt x="9" y="65"/>
                  </a:lnTo>
                  <a:lnTo>
                    <a:pt x="0" y="65"/>
                  </a:lnTo>
                  <a:lnTo>
                    <a:pt x="3" y="54"/>
                  </a:lnTo>
                  <a:lnTo>
                    <a:pt x="6" y="54"/>
                  </a:lnTo>
                  <a:lnTo>
                    <a:pt x="11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4" y="48"/>
                  </a:lnTo>
                  <a:lnTo>
                    <a:pt x="17" y="46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4" y="40"/>
                  </a:lnTo>
                  <a:lnTo>
                    <a:pt x="37" y="40"/>
                  </a:lnTo>
                  <a:lnTo>
                    <a:pt x="40" y="37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8" y="34"/>
                  </a:lnTo>
                  <a:lnTo>
                    <a:pt x="48" y="31"/>
                  </a:lnTo>
                  <a:lnTo>
                    <a:pt x="51" y="31"/>
                  </a:lnTo>
                  <a:lnTo>
                    <a:pt x="54" y="31"/>
                  </a:lnTo>
                  <a:lnTo>
                    <a:pt x="57" y="31"/>
                  </a:lnTo>
                  <a:lnTo>
                    <a:pt x="59" y="29"/>
                  </a:lnTo>
                  <a:lnTo>
                    <a:pt x="59" y="26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65" y="23"/>
                  </a:lnTo>
                  <a:lnTo>
                    <a:pt x="68" y="20"/>
                  </a:lnTo>
                  <a:lnTo>
                    <a:pt x="71" y="20"/>
                  </a:lnTo>
                  <a:lnTo>
                    <a:pt x="71" y="23"/>
                  </a:lnTo>
                  <a:lnTo>
                    <a:pt x="71" y="26"/>
                  </a:lnTo>
                  <a:lnTo>
                    <a:pt x="74" y="26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79" y="20"/>
                  </a:lnTo>
                  <a:lnTo>
                    <a:pt x="82" y="17"/>
                  </a:lnTo>
                  <a:lnTo>
                    <a:pt x="85" y="17"/>
                  </a:lnTo>
                  <a:lnTo>
                    <a:pt x="88" y="17"/>
                  </a:lnTo>
                  <a:lnTo>
                    <a:pt x="90" y="17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3" y="17"/>
                  </a:lnTo>
                  <a:lnTo>
                    <a:pt x="99" y="12"/>
                  </a:lnTo>
                  <a:lnTo>
                    <a:pt x="102" y="9"/>
                  </a:lnTo>
                  <a:lnTo>
                    <a:pt x="107" y="9"/>
                  </a:lnTo>
                  <a:lnTo>
                    <a:pt x="105" y="9"/>
                  </a:lnTo>
                  <a:lnTo>
                    <a:pt x="105" y="6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89" y="0"/>
                  </a:lnTo>
                  <a:lnTo>
                    <a:pt x="198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29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4" y="0"/>
                  </a:lnTo>
                  <a:lnTo>
                    <a:pt x="263" y="0"/>
                  </a:lnTo>
                  <a:lnTo>
                    <a:pt x="268" y="0"/>
                  </a:lnTo>
                  <a:lnTo>
                    <a:pt x="285" y="0"/>
                  </a:lnTo>
                  <a:lnTo>
                    <a:pt x="291" y="0"/>
                  </a:lnTo>
                  <a:lnTo>
                    <a:pt x="302" y="0"/>
                  </a:lnTo>
                  <a:lnTo>
                    <a:pt x="316" y="0"/>
                  </a:lnTo>
                  <a:lnTo>
                    <a:pt x="319" y="0"/>
                  </a:lnTo>
                  <a:lnTo>
                    <a:pt x="325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39" y="3"/>
                  </a:lnTo>
                  <a:lnTo>
                    <a:pt x="336" y="3"/>
                  </a:lnTo>
                  <a:lnTo>
                    <a:pt x="339" y="6"/>
                  </a:lnTo>
                  <a:lnTo>
                    <a:pt x="342" y="9"/>
                  </a:lnTo>
                  <a:lnTo>
                    <a:pt x="342" y="6"/>
                  </a:lnTo>
                  <a:lnTo>
                    <a:pt x="342" y="9"/>
                  </a:lnTo>
                  <a:lnTo>
                    <a:pt x="347" y="17"/>
                  </a:lnTo>
                  <a:lnTo>
                    <a:pt x="347" y="20"/>
                  </a:lnTo>
                  <a:lnTo>
                    <a:pt x="345" y="17"/>
                  </a:lnTo>
                  <a:lnTo>
                    <a:pt x="342" y="12"/>
                  </a:lnTo>
                  <a:lnTo>
                    <a:pt x="339" y="9"/>
                  </a:lnTo>
                  <a:lnTo>
                    <a:pt x="342" y="14"/>
                  </a:lnTo>
                  <a:lnTo>
                    <a:pt x="339" y="17"/>
                  </a:lnTo>
                  <a:lnTo>
                    <a:pt x="330" y="9"/>
                  </a:lnTo>
                  <a:lnTo>
                    <a:pt x="330" y="12"/>
                  </a:lnTo>
                  <a:lnTo>
                    <a:pt x="333" y="17"/>
                  </a:lnTo>
                  <a:lnTo>
                    <a:pt x="330" y="17"/>
                  </a:lnTo>
                  <a:lnTo>
                    <a:pt x="328" y="14"/>
                  </a:lnTo>
                  <a:lnTo>
                    <a:pt x="328" y="17"/>
                  </a:lnTo>
                  <a:lnTo>
                    <a:pt x="319" y="20"/>
                  </a:lnTo>
                  <a:lnTo>
                    <a:pt x="322" y="20"/>
                  </a:lnTo>
                  <a:lnTo>
                    <a:pt x="316" y="23"/>
                  </a:lnTo>
                  <a:lnTo>
                    <a:pt x="313" y="23"/>
                  </a:lnTo>
                  <a:lnTo>
                    <a:pt x="313" y="20"/>
                  </a:lnTo>
                  <a:lnTo>
                    <a:pt x="311" y="20"/>
                  </a:lnTo>
                  <a:lnTo>
                    <a:pt x="311" y="17"/>
                  </a:lnTo>
                  <a:lnTo>
                    <a:pt x="311" y="12"/>
                  </a:lnTo>
                  <a:lnTo>
                    <a:pt x="308" y="9"/>
                  </a:lnTo>
                  <a:lnTo>
                    <a:pt x="302" y="6"/>
                  </a:lnTo>
                  <a:lnTo>
                    <a:pt x="308" y="9"/>
                  </a:lnTo>
                  <a:lnTo>
                    <a:pt x="311" y="12"/>
                  </a:lnTo>
                  <a:lnTo>
                    <a:pt x="308" y="14"/>
                  </a:lnTo>
                  <a:lnTo>
                    <a:pt x="308" y="17"/>
                  </a:lnTo>
                  <a:lnTo>
                    <a:pt x="311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22" y="23"/>
                  </a:lnTo>
                  <a:lnTo>
                    <a:pt x="325" y="26"/>
                  </a:lnTo>
                  <a:lnTo>
                    <a:pt x="330" y="23"/>
                  </a:lnTo>
                  <a:lnTo>
                    <a:pt x="336" y="26"/>
                  </a:lnTo>
                  <a:lnTo>
                    <a:pt x="339" y="26"/>
                  </a:lnTo>
                  <a:lnTo>
                    <a:pt x="336" y="34"/>
                  </a:lnTo>
                  <a:lnTo>
                    <a:pt x="336" y="37"/>
                  </a:lnTo>
                  <a:lnTo>
                    <a:pt x="333" y="34"/>
                  </a:lnTo>
                  <a:lnTo>
                    <a:pt x="333" y="37"/>
                  </a:lnTo>
                  <a:lnTo>
                    <a:pt x="339" y="37"/>
                  </a:lnTo>
                  <a:lnTo>
                    <a:pt x="339" y="29"/>
                  </a:lnTo>
                  <a:lnTo>
                    <a:pt x="347" y="26"/>
                  </a:lnTo>
                  <a:lnTo>
                    <a:pt x="350" y="29"/>
                  </a:lnTo>
                  <a:lnTo>
                    <a:pt x="350" y="37"/>
                  </a:lnTo>
                  <a:lnTo>
                    <a:pt x="347" y="40"/>
                  </a:lnTo>
                  <a:lnTo>
                    <a:pt x="345" y="37"/>
                  </a:lnTo>
                  <a:lnTo>
                    <a:pt x="336" y="46"/>
                  </a:lnTo>
                  <a:lnTo>
                    <a:pt x="330" y="48"/>
                  </a:lnTo>
                  <a:lnTo>
                    <a:pt x="319" y="46"/>
                  </a:lnTo>
                  <a:lnTo>
                    <a:pt x="316" y="46"/>
                  </a:lnTo>
                  <a:lnTo>
                    <a:pt x="319" y="43"/>
                  </a:lnTo>
                  <a:lnTo>
                    <a:pt x="322" y="40"/>
                  </a:lnTo>
                  <a:lnTo>
                    <a:pt x="319" y="40"/>
                  </a:lnTo>
                  <a:lnTo>
                    <a:pt x="319" y="43"/>
                  </a:lnTo>
                  <a:lnTo>
                    <a:pt x="313" y="43"/>
                  </a:lnTo>
                  <a:lnTo>
                    <a:pt x="313" y="46"/>
                  </a:lnTo>
                  <a:lnTo>
                    <a:pt x="311" y="46"/>
                  </a:lnTo>
                  <a:lnTo>
                    <a:pt x="294" y="40"/>
                  </a:lnTo>
                  <a:lnTo>
                    <a:pt x="299" y="46"/>
                  </a:lnTo>
                  <a:lnTo>
                    <a:pt x="311" y="48"/>
                  </a:lnTo>
                  <a:lnTo>
                    <a:pt x="313" y="51"/>
                  </a:lnTo>
                  <a:lnTo>
                    <a:pt x="316" y="51"/>
                  </a:lnTo>
                  <a:lnTo>
                    <a:pt x="319" y="54"/>
                  </a:lnTo>
                  <a:lnTo>
                    <a:pt x="313" y="57"/>
                  </a:lnTo>
                  <a:lnTo>
                    <a:pt x="313" y="60"/>
                  </a:lnTo>
                  <a:lnTo>
                    <a:pt x="311" y="62"/>
                  </a:lnTo>
                  <a:lnTo>
                    <a:pt x="305" y="65"/>
                  </a:lnTo>
                  <a:lnTo>
                    <a:pt x="299" y="62"/>
                  </a:lnTo>
                  <a:lnTo>
                    <a:pt x="299" y="60"/>
                  </a:lnTo>
                  <a:lnTo>
                    <a:pt x="297" y="60"/>
                  </a:lnTo>
                  <a:lnTo>
                    <a:pt x="294" y="60"/>
                  </a:lnTo>
                  <a:lnTo>
                    <a:pt x="299" y="62"/>
                  </a:lnTo>
                  <a:lnTo>
                    <a:pt x="302" y="65"/>
                  </a:lnTo>
                  <a:lnTo>
                    <a:pt x="313" y="68"/>
                  </a:lnTo>
                  <a:lnTo>
                    <a:pt x="311" y="65"/>
                  </a:lnTo>
                  <a:lnTo>
                    <a:pt x="316" y="65"/>
                  </a:lnTo>
                  <a:lnTo>
                    <a:pt x="322" y="62"/>
                  </a:lnTo>
                  <a:lnTo>
                    <a:pt x="322" y="65"/>
                  </a:lnTo>
                  <a:lnTo>
                    <a:pt x="325" y="65"/>
                  </a:lnTo>
                  <a:lnTo>
                    <a:pt x="319" y="71"/>
                  </a:lnTo>
                  <a:lnTo>
                    <a:pt x="313" y="74"/>
                  </a:lnTo>
                  <a:lnTo>
                    <a:pt x="297" y="77"/>
                  </a:lnTo>
                  <a:lnTo>
                    <a:pt x="291" y="74"/>
                  </a:lnTo>
                  <a:lnTo>
                    <a:pt x="294" y="77"/>
                  </a:lnTo>
                  <a:lnTo>
                    <a:pt x="291" y="77"/>
                  </a:lnTo>
                  <a:lnTo>
                    <a:pt x="277" y="85"/>
                  </a:lnTo>
                  <a:lnTo>
                    <a:pt x="274" y="88"/>
                  </a:lnTo>
                  <a:lnTo>
                    <a:pt x="268" y="91"/>
                  </a:lnTo>
                  <a:lnTo>
                    <a:pt x="263" y="96"/>
                  </a:lnTo>
                  <a:lnTo>
                    <a:pt x="263" y="102"/>
                  </a:lnTo>
                  <a:lnTo>
                    <a:pt x="260" y="102"/>
                  </a:lnTo>
                  <a:lnTo>
                    <a:pt x="260" y="96"/>
                  </a:lnTo>
                  <a:lnTo>
                    <a:pt x="260" y="105"/>
                  </a:lnTo>
                  <a:lnTo>
                    <a:pt x="257" y="108"/>
                  </a:lnTo>
                  <a:lnTo>
                    <a:pt x="234" y="108"/>
                  </a:lnTo>
                  <a:lnTo>
                    <a:pt x="232" y="105"/>
                  </a:lnTo>
                  <a:lnTo>
                    <a:pt x="215" y="91"/>
                  </a:lnTo>
                  <a:lnTo>
                    <a:pt x="198" y="79"/>
                  </a:lnTo>
                  <a:lnTo>
                    <a:pt x="189" y="71"/>
                  </a:lnTo>
                  <a:lnTo>
                    <a:pt x="181" y="71"/>
                  </a:lnTo>
                  <a:lnTo>
                    <a:pt x="164" y="71"/>
                  </a:lnTo>
                  <a:lnTo>
                    <a:pt x="153" y="71"/>
                  </a:lnTo>
                  <a:lnTo>
                    <a:pt x="144" y="71"/>
                  </a:lnTo>
                  <a:lnTo>
                    <a:pt x="144" y="65"/>
                  </a:lnTo>
                  <a:lnTo>
                    <a:pt x="141" y="62"/>
                  </a:lnTo>
                  <a:lnTo>
                    <a:pt x="138" y="60"/>
                  </a:lnTo>
                  <a:lnTo>
                    <a:pt x="136" y="62"/>
                  </a:lnTo>
                  <a:lnTo>
                    <a:pt x="133" y="60"/>
                  </a:lnTo>
                  <a:lnTo>
                    <a:pt x="136" y="60"/>
                  </a:lnTo>
                  <a:lnTo>
                    <a:pt x="133" y="57"/>
                  </a:lnTo>
                  <a:lnTo>
                    <a:pt x="122" y="57"/>
                  </a:lnTo>
                  <a:lnTo>
                    <a:pt x="105" y="57"/>
                  </a:lnTo>
                  <a:lnTo>
                    <a:pt x="102" y="57"/>
                  </a:lnTo>
                  <a:lnTo>
                    <a:pt x="96" y="57"/>
                  </a:lnTo>
                  <a:lnTo>
                    <a:pt x="88" y="57"/>
                  </a:lnTo>
                  <a:lnTo>
                    <a:pt x="85" y="57"/>
                  </a:lnTo>
                  <a:lnTo>
                    <a:pt x="82" y="57"/>
                  </a:lnTo>
                  <a:lnTo>
                    <a:pt x="79" y="57"/>
                  </a:lnTo>
                  <a:lnTo>
                    <a:pt x="79" y="54"/>
                  </a:lnTo>
                  <a:lnTo>
                    <a:pt x="76" y="57"/>
                  </a:lnTo>
                  <a:lnTo>
                    <a:pt x="74" y="57"/>
                  </a:lnTo>
                  <a:lnTo>
                    <a:pt x="68" y="60"/>
                  </a:lnTo>
                  <a:lnTo>
                    <a:pt x="65" y="60"/>
                  </a:lnTo>
                  <a:lnTo>
                    <a:pt x="59" y="62"/>
                  </a:lnTo>
                  <a:lnTo>
                    <a:pt x="54" y="62"/>
                  </a:lnTo>
                  <a:lnTo>
                    <a:pt x="51" y="62"/>
                  </a:lnTo>
                  <a:lnTo>
                    <a:pt x="34" y="62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14" y="65"/>
                  </a:lnTo>
                  <a:close/>
                  <a:moveTo>
                    <a:pt x="339" y="0"/>
                  </a:moveTo>
                  <a:lnTo>
                    <a:pt x="342" y="0"/>
                  </a:lnTo>
                  <a:lnTo>
                    <a:pt x="342" y="3"/>
                  </a:lnTo>
                  <a:lnTo>
                    <a:pt x="339" y="3"/>
                  </a:lnTo>
                  <a:lnTo>
                    <a:pt x="339" y="0"/>
                  </a:lnTo>
                  <a:close/>
                  <a:moveTo>
                    <a:pt x="342" y="0"/>
                  </a:moveTo>
                  <a:lnTo>
                    <a:pt x="345" y="0"/>
                  </a:lnTo>
                  <a:lnTo>
                    <a:pt x="347" y="14"/>
                  </a:lnTo>
                  <a:lnTo>
                    <a:pt x="359" y="31"/>
                  </a:lnTo>
                  <a:lnTo>
                    <a:pt x="350" y="20"/>
                  </a:lnTo>
                  <a:lnTo>
                    <a:pt x="347" y="14"/>
                  </a:lnTo>
                  <a:lnTo>
                    <a:pt x="342" y="0"/>
                  </a:lnTo>
                  <a:close/>
                  <a:moveTo>
                    <a:pt x="359" y="37"/>
                  </a:moveTo>
                  <a:lnTo>
                    <a:pt x="359" y="31"/>
                  </a:lnTo>
                  <a:lnTo>
                    <a:pt x="361" y="40"/>
                  </a:lnTo>
                  <a:lnTo>
                    <a:pt x="359" y="54"/>
                  </a:lnTo>
                  <a:lnTo>
                    <a:pt x="350" y="57"/>
                  </a:lnTo>
                  <a:lnTo>
                    <a:pt x="350" y="54"/>
                  </a:lnTo>
                  <a:lnTo>
                    <a:pt x="359" y="51"/>
                  </a:lnTo>
                  <a:lnTo>
                    <a:pt x="361" y="40"/>
                  </a:lnTo>
                  <a:lnTo>
                    <a:pt x="359" y="37"/>
                  </a:lnTo>
                  <a:close/>
                  <a:moveTo>
                    <a:pt x="339" y="60"/>
                  </a:moveTo>
                  <a:lnTo>
                    <a:pt x="345" y="57"/>
                  </a:lnTo>
                  <a:lnTo>
                    <a:pt x="347" y="57"/>
                  </a:lnTo>
                  <a:lnTo>
                    <a:pt x="342" y="57"/>
                  </a:lnTo>
                  <a:lnTo>
                    <a:pt x="339" y="60"/>
                  </a:lnTo>
                  <a:close/>
                  <a:moveTo>
                    <a:pt x="316" y="79"/>
                  </a:moveTo>
                  <a:lnTo>
                    <a:pt x="319" y="77"/>
                  </a:lnTo>
                  <a:lnTo>
                    <a:pt x="322" y="74"/>
                  </a:lnTo>
                  <a:lnTo>
                    <a:pt x="325" y="71"/>
                  </a:lnTo>
                  <a:lnTo>
                    <a:pt x="328" y="68"/>
                  </a:lnTo>
                  <a:lnTo>
                    <a:pt x="319" y="77"/>
                  </a:lnTo>
                  <a:lnTo>
                    <a:pt x="316" y="79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147" y="1477"/>
              <a:ext cx="353" cy="70"/>
            </a:xfrm>
            <a:custGeom>
              <a:avLst/>
              <a:gdLst>
                <a:gd name="T0" fmla="*/ 257 w 353"/>
                <a:gd name="T1" fmla="*/ 56 h 70"/>
                <a:gd name="T2" fmla="*/ 249 w 353"/>
                <a:gd name="T3" fmla="*/ 59 h 70"/>
                <a:gd name="T4" fmla="*/ 232 w 353"/>
                <a:gd name="T5" fmla="*/ 70 h 70"/>
                <a:gd name="T6" fmla="*/ 218 w 353"/>
                <a:gd name="T7" fmla="*/ 67 h 70"/>
                <a:gd name="T8" fmla="*/ 198 w 353"/>
                <a:gd name="T9" fmla="*/ 70 h 70"/>
                <a:gd name="T10" fmla="*/ 164 w 353"/>
                <a:gd name="T11" fmla="*/ 67 h 70"/>
                <a:gd name="T12" fmla="*/ 127 w 353"/>
                <a:gd name="T13" fmla="*/ 67 h 70"/>
                <a:gd name="T14" fmla="*/ 88 w 353"/>
                <a:gd name="T15" fmla="*/ 67 h 70"/>
                <a:gd name="T16" fmla="*/ 54 w 353"/>
                <a:gd name="T17" fmla="*/ 67 h 70"/>
                <a:gd name="T18" fmla="*/ 29 w 353"/>
                <a:gd name="T19" fmla="*/ 67 h 70"/>
                <a:gd name="T20" fmla="*/ 3 w 353"/>
                <a:gd name="T21" fmla="*/ 67 h 70"/>
                <a:gd name="T22" fmla="*/ 9 w 353"/>
                <a:gd name="T23" fmla="*/ 62 h 70"/>
                <a:gd name="T24" fmla="*/ 12 w 353"/>
                <a:gd name="T25" fmla="*/ 59 h 70"/>
                <a:gd name="T26" fmla="*/ 9 w 353"/>
                <a:gd name="T27" fmla="*/ 56 h 70"/>
                <a:gd name="T28" fmla="*/ 12 w 353"/>
                <a:gd name="T29" fmla="*/ 51 h 70"/>
                <a:gd name="T30" fmla="*/ 6 w 353"/>
                <a:gd name="T31" fmla="*/ 53 h 70"/>
                <a:gd name="T32" fmla="*/ 12 w 353"/>
                <a:gd name="T33" fmla="*/ 51 h 70"/>
                <a:gd name="T34" fmla="*/ 12 w 353"/>
                <a:gd name="T35" fmla="*/ 45 h 70"/>
                <a:gd name="T36" fmla="*/ 17 w 353"/>
                <a:gd name="T37" fmla="*/ 48 h 70"/>
                <a:gd name="T38" fmla="*/ 17 w 353"/>
                <a:gd name="T39" fmla="*/ 42 h 70"/>
                <a:gd name="T40" fmla="*/ 20 w 353"/>
                <a:gd name="T41" fmla="*/ 39 h 70"/>
                <a:gd name="T42" fmla="*/ 26 w 353"/>
                <a:gd name="T43" fmla="*/ 36 h 70"/>
                <a:gd name="T44" fmla="*/ 23 w 353"/>
                <a:gd name="T45" fmla="*/ 31 h 70"/>
                <a:gd name="T46" fmla="*/ 29 w 353"/>
                <a:gd name="T47" fmla="*/ 31 h 70"/>
                <a:gd name="T48" fmla="*/ 29 w 353"/>
                <a:gd name="T49" fmla="*/ 25 h 70"/>
                <a:gd name="T50" fmla="*/ 26 w 353"/>
                <a:gd name="T51" fmla="*/ 19 h 70"/>
                <a:gd name="T52" fmla="*/ 31 w 353"/>
                <a:gd name="T53" fmla="*/ 17 h 70"/>
                <a:gd name="T54" fmla="*/ 31 w 353"/>
                <a:gd name="T55" fmla="*/ 14 h 70"/>
                <a:gd name="T56" fmla="*/ 31 w 353"/>
                <a:gd name="T57" fmla="*/ 11 h 70"/>
                <a:gd name="T58" fmla="*/ 34 w 353"/>
                <a:gd name="T59" fmla="*/ 8 h 70"/>
                <a:gd name="T60" fmla="*/ 40 w 353"/>
                <a:gd name="T61" fmla="*/ 8 h 70"/>
                <a:gd name="T62" fmla="*/ 94 w 353"/>
                <a:gd name="T63" fmla="*/ 8 h 70"/>
                <a:gd name="T64" fmla="*/ 99 w 353"/>
                <a:gd name="T65" fmla="*/ 0 h 70"/>
                <a:gd name="T66" fmla="*/ 110 w 353"/>
                <a:gd name="T67" fmla="*/ 3 h 70"/>
                <a:gd name="T68" fmla="*/ 133 w 353"/>
                <a:gd name="T69" fmla="*/ 3 h 70"/>
                <a:gd name="T70" fmla="*/ 158 w 353"/>
                <a:gd name="T71" fmla="*/ 3 h 70"/>
                <a:gd name="T72" fmla="*/ 184 w 353"/>
                <a:gd name="T73" fmla="*/ 3 h 70"/>
                <a:gd name="T74" fmla="*/ 206 w 353"/>
                <a:gd name="T75" fmla="*/ 3 h 70"/>
                <a:gd name="T76" fmla="*/ 246 w 353"/>
                <a:gd name="T77" fmla="*/ 3 h 70"/>
                <a:gd name="T78" fmla="*/ 269 w 353"/>
                <a:gd name="T79" fmla="*/ 5 h 70"/>
                <a:gd name="T80" fmla="*/ 285 w 353"/>
                <a:gd name="T81" fmla="*/ 3 h 70"/>
                <a:gd name="T82" fmla="*/ 305 w 353"/>
                <a:gd name="T83" fmla="*/ 5 h 70"/>
                <a:gd name="T84" fmla="*/ 331 w 353"/>
                <a:gd name="T85" fmla="*/ 3 h 70"/>
                <a:gd name="T86" fmla="*/ 345 w 353"/>
                <a:gd name="T87" fmla="*/ 3 h 70"/>
                <a:gd name="T88" fmla="*/ 350 w 353"/>
                <a:gd name="T89" fmla="*/ 8 h 70"/>
                <a:gd name="T90" fmla="*/ 350 w 353"/>
                <a:gd name="T91" fmla="*/ 14 h 70"/>
                <a:gd name="T92" fmla="*/ 336 w 353"/>
                <a:gd name="T93" fmla="*/ 22 h 70"/>
                <a:gd name="T94" fmla="*/ 333 w 353"/>
                <a:gd name="T95" fmla="*/ 22 h 70"/>
                <a:gd name="T96" fmla="*/ 325 w 353"/>
                <a:gd name="T97" fmla="*/ 22 h 70"/>
                <a:gd name="T98" fmla="*/ 317 w 353"/>
                <a:gd name="T99" fmla="*/ 28 h 70"/>
                <a:gd name="T100" fmla="*/ 314 w 353"/>
                <a:gd name="T101" fmla="*/ 28 h 70"/>
                <a:gd name="T102" fmla="*/ 308 w 353"/>
                <a:gd name="T103" fmla="*/ 28 h 70"/>
                <a:gd name="T104" fmla="*/ 302 w 353"/>
                <a:gd name="T105" fmla="*/ 31 h 70"/>
                <a:gd name="T106" fmla="*/ 297 w 353"/>
                <a:gd name="T107" fmla="*/ 36 h 70"/>
                <a:gd name="T108" fmla="*/ 291 w 353"/>
                <a:gd name="T109" fmla="*/ 39 h 70"/>
                <a:gd name="T110" fmla="*/ 283 w 353"/>
                <a:gd name="T111" fmla="*/ 42 h 70"/>
                <a:gd name="T112" fmla="*/ 274 w 353"/>
                <a:gd name="T113" fmla="*/ 45 h 70"/>
                <a:gd name="T114" fmla="*/ 263 w 353"/>
                <a:gd name="T115" fmla="*/ 4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3" h="70">
                  <a:moveTo>
                    <a:pt x="260" y="51"/>
                  </a:moveTo>
                  <a:lnTo>
                    <a:pt x="257" y="53"/>
                  </a:lnTo>
                  <a:lnTo>
                    <a:pt x="257" y="56"/>
                  </a:lnTo>
                  <a:lnTo>
                    <a:pt x="254" y="56"/>
                  </a:lnTo>
                  <a:lnTo>
                    <a:pt x="254" y="59"/>
                  </a:lnTo>
                  <a:lnTo>
                    <a:pt x="249" y="59"/>
                  </a:lnTo>
                  <a:lnTo>
                    <a:pt x="246" y="59"/>
                  </a:lnTo>
                  <a:lnTo>
                    <a:pt x="243" y="70"/>
                  </a:lnTo>
                  <a:lnTo>
                    <a:pt x="232" y="70"/>
                  </a:lnTo>
                  <a:lnTo>
                    <a:pt x="226" y="70"/>
                  </a:lnTo>
                  <a:lnTo>
                    <a:pt x="223" y="67"/>
                  </a:lnTo>
                  <a:lnTo>
                    <a:pt x="218" y="67"/>
                  </a:lnTo>
                  <a:lnTo>
                    <a:pt x="206" y="70"/>
                  </a:lnTo>
                  <a:lnTo>
                    <a:pt x="201" y="70"/>
                  </a:lnTo>
                  <a:lnTo>
                    <a:pt x="198" y="70"/>
                  </a:lnTo>
                  <a:lnTo>
                    <a:pt x="192" y="70"/>
                  </a:lnTo>
                  <a:lnTo>
                    <a:pt x="181" y="67"/>
                  </a:lnTo>
                  <a:lnTo>
                    <a:pt x="164" y="67"/>
                  </a:lnTo>
                  <a:lnTo>
                    <a:pt x="144" y="67"/>
                  </a:lnTo>
                  <a:lnTo>
                    <a:pt x="142" y="67"/>
                  </a:lnTo>
                  <a:lnTo>
                    <a:pt x="127" y="67"/>
                  </a:lnTo>
                  <a:lnTo>
                    <a:pt x="110" y="67"/>
                  </a:lnTo>
                  <a:lnTo>
                    <a:pt x="96" y="67"/>
                  </a:lnTo>
                  <a:lnTo>
                    <a:pt x="88" y="67"/>
                  </a:lnTo>
                  <a:lnTo>
                    <a:pt x="79" y="67"/>
                  </a:lnTo>
                  <a:lnTo>
                    <a:pt x="62" y="67"/>
                  </a:lnTo>
                  <a:lnTo>
                    <a:pt x="54" y="67"/>
                  </a:lnTo>
                  <a:lnTo>
                    <a:pt x="46" y="67"/>
                  </a:lnTo>
                  <a:lnTo>
                    <a:pt x="40" y="67"/>
                  </a:lnTo>
                  <a:lnTo>
                    <a:pt x="29" y="67"/>
                  </a:lnTo>
                  <a:lnTo>
                    <a:pt x="26" y="67"/>
                  </a:lnTo>
                  <a:lnTo>
                    <a:pt x="0" y="67"/>
                  </a:lnTo>
                  <a:lnTo>
                    <a:pt x="3" y="67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12" y="65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9" y="59"/>
                  </a:lnTo>
                  <a:lnTo>
                    <a:pt x="6" y="56"/>
                  </a:lnTo>
                  <a:lnTo>
                    <a:pt x="9" y="56"/>
                  </a:lnTo>
                  <a:lnTo>
                    <a:pt x="9" y="53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9" y="51"/>
                  </a:lnTo>
                  <a:lnTo>
                    <a:pt x="9" y="53"/>
                  </a:lnTo>
                  <a:lnTo>
                    <a:pt x="6" y="53"/>
                  </a:lnTo>
                  <a:lnTo>
                    <a:pt x="6" y="51"/>
                  </a:lnTo>
                  <a:lnTo>
                    <a:pt x="9" y="51"/>
                  </a:lnTo>
                  <a:lnTo>
                    <a:pt x="12" y="51"/>
                  </a:lnTo>
                  <a:lnTo>
                    <a:pt x="14" y="51"/>
                  </a:lnTo>
                  <a:lnTo>
                    <a:pt x="12" y="48"/>
                  </a:lnTo>
                  <a:lnTo>
                    <a:pt x="12" y="45"/>
                  </a:lnTo>
                  <a:lnTo>
                    <a:pt x="14" y="45"/>
                  </a:lnTo>
                  <a:lnTo>
                    <a:pt x="14" y="48"/>
                  </a:lnTo>
                  <a:lnTo>
                    <a:pt x="17" y="48"/>
                  </a:lnTo>
                  <a:lnTo>
                    <a:pt x="14" y="45"/>
                  </a:lnTo>
                  <a:lnTo>
                    <a:pt x="20" y="42"/>
                  </a:lnTo>
                  <a:lnTo>
                    <a:pt x="17" y="42"/>
                  </a:lnTo>
                  <a:lnTo>
                    <a:pt x="14" y="39"/>
                  </a:lnTo>
                  <a:lnTo>
                    <a:pt x="17" y="39"/>
                  </a:lnTo>
                  <a:lnTo>
                    <a:pt x="20" y="39"/>
                  </a:lnTo>
                  <a:lnTo>
                    <a:pt x="20" y="36"/>
                  </a:lnTo>
                  <a:lnTo>
                    <a:pt x="23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3" y="34"/>
                  </a:lnTo>
                  <a:lnTo>
                    <a:pt x="23" y="31"/>
                  </a:lnTo>
                  <a:lnTo>
                    <a:pt x="26" y="31"/>
                  </a:lnTo>
                  <a:lnTo>
                    <a:pt x="29" y="34"/>
                  </a:lnTo>
                  <a:lnTo>
                    <a:pt x="29" y="31"/>
                  </a:lnTo>
                  <a:lnTo>
                    <a:pt x="26" y="28"/>
                  </a:lnTo>
                  <a:lnTo>
                    <a:pt x="26" y="25"/>
                  </a:lnTo>
                  <a:lnTo>
                    <a:pt x="29" y="25"/>
                  </a:lnTo>
                  <a:lnTo>
                    <a:pt x="31" y="22"/>
                  </a:lnTo>
                  <a:lnTo>
                    <a:pt x="29" y="19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9" y="19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4" y="14"/>
                  </a:lnTo>
                  <a:lnTo>
                    <a:pt x="34" y="11"/>
                  </a:lnTo>
                  <a:lnTo>
                    <a:pt x="31" y="11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7" y="8"/>
                  </a:lnTo>
                  <a:lnTo>
                    <a:pt x="40" y="8"/>
                  </a:lnTo>
                  <a:lnTo>
                    <a:pt x="62" y="8"/>
                  </a:lnTo>
                  <a:lnTo>
                    <a:pt x="74" y="8"/>
                  </a:lnTo>
                  <a:lnTo>
                    <a:pt x="94" y="8"/>
                  </a:lnTo>
                  <a:lnTo>
                    <a:pt x="94" y="5"/>
                  </a:lnTo>
                  <a:lnTo>
                    <a:pt x="91" y="0"/>
                  </a:lnTo>
                  <a:lnTo>
                    <a:pt x="99" y="0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10" y="3"/>
                  </a:lnTo>
                  <a:lnTo>
                    <a:pt x="122" y="3"/>
                  </a:lnTo>
                  <a:lnTo>
                    <a:pt x="130" y="3"/>
                  </a:lnTo>
                  <a:lnTo>
                    <a:pt x="133" y="3"/>
                  </a:lnTo>
                  <a:lnTo>
                    <a:pt x="144" y="3"/>
                  </a:lnTo>
                  <a:lnTo>
                    <a:pt x="156" y="3"/>
                  </a:lnTo>
                  <a:lnTo>
                    <a:pt x="158" y="3"/>
                  </a:lnTo>
                  <a:lnTo>
                    <a:pt x="167" y="3"/>
                  </a:lnTo>
                  <a:lnTo>
                    <a:pt x="178" y="3"/>
                  </a:lnTo>
                  <a:lnTo>
                    <a:pt x="184" y="3"/>
                  </a:lnTo>
                  <a:lnTo>
                    <a:pt x="198" y="3"/>
                  </a:lnTo>
                  <a:lnTo>
                    <a:pt x="204" y="3"/>
                  </a:lnTo>
                  <a:lnTo>
                    <a:pt x="206" y="3"/>
                  </a:lnTo>
                  <a:lnTo>
                    <a:pt x="218" y="3"/>
                  </a:lnTo>
                  <a:lnTo>
                    <a:pt x="226" y="3"/>
                  </a:lnTo>
                  <a:lnTo>
                    <a:pt x="246" y="3"/>
                  </a:lnTo>
                  <a:lnTo>
                    <a:pt x="257" y="5"/>
                  </a:lnTo>
                  <a:lnTo>
                    <a:pt x="260" y="5"/>
                  </a:lnTo>
                  <a:lnTo>
                    <a:pt x="269" y="5"/>
                  </a:lnTo>
                  <a:lnTo>
                    <a:pt x="271" y="3"/>
                  </a:lnTo>
                  <a:lnTo>
                    <a:pt x="280" y="3"/>
                  </a:lnTo>
                  <a:lnTo>
                    <a:pt x="285" y="3"/>
                  </a:lnTo>
                  <a:lnTo>
                    <a:pt x="288" y="5"/>
                  </a:lnTo>
                  <a:lnTo>
                    <a:pt x="300" y="5"/>
                  </a:lnTo>
                  <a:lnTo>
                    <a:pt x="305" y="5"/>
                  </a:lnTo>
                  <a:lnTo>
                    <a:pt x="314" y="5"/>
                  </a:lnTo>
                  <a:lnTo>
                    <a:pt x="325" y="5"/>
                  </a:lnTo>
                  <a:lnTo>
                    <a:pt x="331" y="3"/>
                  </a:lnTo>
                  <a:lnTo>
                    <a:pt x="333" y="3"/>
                  </a:lnTo>
                  <a:lnTo>
                    <a:pt x="342" y="3"/>
                  </a:lnTo>
                  <a:lnTo>
                    <a:pt x="345" y="3"/>
                  </a:lnTo>
                  <a:lnTo>
                    <a:pt x="353" y="3"/>
                  </a:lnTo>
                  <a:lnTo>
                    <a:pt x="350" y="5"/>
                  </a:lnTo>
                  <a:lnTo>
                    <a:pt x="350" y="8"/>
                  </a:lnTo>
                  <a:lnTo>
                    <a:pt x="348" y="11"/>
                  </a:lnTo>
                  <a:lnTo>
                    <a:pt x="348" y="14"/>
                  </a:lnTo>
                  <a:lnTo>
                    <a:pt x="350" y="14"/>
                  </a:lnTo>
                  <a:lnTo>
                    <a:pt x="345" y="14"/>
                  </a:lnTo>
                  <a:lnTo>
                    <a:pt x="342" y="17"/>
                  </a:lnTo>
                  <a:lnTo>
                    <a:pt x="336" y="22"/>
                  </a:lnTo>
                  <a:lnTo>
                    <a:pt x="336" y="25"/>
                  </a:lnTo>
                  <a:lnTo>
                    <a:pt x="333" y="25"/>
                  </a:lnTo>
                  <a:lnTo>
                    <a:pt x="333" y="22"/>
                  </a:lnTo>
                  <a:lnTo>
                    <a:pt x="331" y="22"/>
                  </a:lnTo>
                  <a:lnTo>
                    <a:pt x="328" y="22"/>
                  </a:lnTo>
                  <a:lnTo>
                    <a:pt x="325" y="22"/>
                  </a:lnTo>
                  <a:lnTo>
                    <a:pt x="322" y="25"/>
                  </a:lnTo>
                  <a:lnTo>
                    <a:pt x="319" y="28"/>
                  </a:lnTo>
                  <a:lnTo>
                    <a:pt x="317" y="28"/>
                  </a:lnTo>
                  <a:lnTo>
                    <a:pt x="317" y="31"/>
                  </a:lnTo>
                  <a:lnTo>
                    <a:pt x="314" y="31"/>
                  </a:lnTo>
                  <a:lnTo>
                    <a:pt x="314" y="28"/>
                  </a:lnTo>
                  <a:lnTo>
                    <a:pt x="314" y="25"/>
                  </a:lnTo>
                  <a:lnTo>
                    <a:pt x="311" y="25"/>
                  </a:lnTo>
                  <a:lnTo>
                    <a:pt x="308" y="28"/>
                  </a:lnTo>
                  <a:lnTo>
                    <a:pt x="308" y="31"/>
                  </a:lnTo>
                  <a:lnTo>
                    <a:pt x="305" y="31"/>
                  </a:lnTo>
                  <a:lnTo>
                    <a:pt x="302" y="31"/>
                  </a:lnTo>
                  <a:lnTo>
                    <a:pt x="302" y="34"/>
                  </a:lnTo>
                  <a:lnTo>
                    <a:pt x="300" y="36"/>
                  </a:lnTo>
                  <a:lnTo>
                    <a:pt x="297" y="36"/>
                  </a:lnTo>
                  <a:lnTo>
                    <a:pt x="294" y="36"/>
                  </a:lnTo>
                  <a:lnTo>
                    <a:pt x="291" y="36"/>
                  </a:lnTo>
                  <a:lnTo>
                    <a:pt x="291" y="39"/>
                  </a:lnTo>
                  <a:lnTo>
                    <a:pt x="288" y="39"/>
                  </a:lnTo>
                  <a:lnTo>
                    <a:pt x="285" y="42"/>
                  </a:lnTo>
                  <a:lnTo>
                    <a:pt x="283" y="42"/>
                  </a:lnTo>
                  <a:lnTo>
                    <a:pt x="280" y="45"/>
                  </a:lnTo>
                  <a:lnTo>
                    <a:pt x="277" y="45"/>
                  </a:lnTo>
                  <a:lnTo>
                    <a:pt x="274" y="45"/>
                  </a:lnTo>
                  <a:lnTo>
                    <a:pt x="271" y="45"/>
                  </a:lnTo>
                  <a:lnTo>
                    <a:pt x="266" y="45"/>
                  </a:lnTo>
                  <a:lnTo>
                    <a:pt x="263" y="48"/>
                  </a:lnTo>
                  <a:lnTo>
                    <a:pt x="260" y="51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224" y="1544"/>
              <a:ext cx="144" cy="195"/>
            </a:xfrm>
            <a:custGeom>
              <a:avLst/>
              <a:gdLst>
                <a:gd name="T0" fmla="*/ 135 w 144"/>
                <a:gd name="T1" fmla="*/ 128 h 195"/>
                <a:gd name="T2" fmla="*/ 135 w 144"/>
                <a:gd name="T3" fmla="*/ 133 h 195"/>
                <a:gd name="T4" fmla="*/ 138 w 144"/>
                <a:gd name="T5" fmla="*/ 139 h 195"/>
                <a:gd name="T6" fmla="*/ 138 w 144"/>
                <a:gd name="T7" fmla="*/ 144 h 195"/>
                <a:gd name="T8" fmla="*/ 135 w 144"/>
                <a:gd name="T9" fmla="*/ 150 h 195"/>
                <a:gd name="T10" fmla="*/ 135 w 144"/>
                <a:gd name="T11" fmla="*/ 156 h 195"/>
                <a:gd name="T12" fmla="*/ 138 w 144"/>
                <a:gd name="T13" fmla="*/ 161 h 195"/>
                <a:gd name="T14" fmla="*/ 121 w 144"/>
                <a:gd name="T15" fmla="*/ 164 h 195"/>
                <a:gd name="T16" fmla="*/ 93 w 144"/>
                <a:gd name="T17" fmla="*/ 164 h 195"/>
                <a:gd name="T18" fmla="*/ 70 w 144"/>
                <a:gd name="T19" fmla="*/ 164 h 195"/>
                <a:gd name="T20" fmla="*/ 53 w 144"/>
                <a:gd name="T21" fmla="*/ 164 h 195"/>
                <a:gd name="T22" fmla="*/ 33 w 144"/>
                <a:gd name="T23" fmla="*/ 167 h 195"/>
                <a:gd name="T24" fmla="*/ 36 w 144"/>
                <a:gd name="T25" fmla="*/ 173 h 195"/>
                <a:gd name="T26" fmla="*/ 42 w 144"/>
                <a:gd name="T27" fmla="*/ 176 h 195"/>
                <a:gd name="T28" fmla="*/ 42 w 144"/>
                <a:gd name="T29" fmla="*/ 181 h 195"/>
                <a:gd name="T30" fmla="*/ 42 w 144"/>
                <a:gd name="T31" fmla="*/ 184 h 195"/>
                <a:gd name="T32" fmla="*/ 39 w 144"/>
                <a:gd name="T33" fmla="*/ 190 h 195"/>
                <a:gd name="T34" fmla="*/ 25 w 144"/>
                <a:gd name="T35" fmla="*/ 195 h 195"/>
                <a:gd name="T36" fmla="*/ 28 w 144"/>
                <a:gd name="T37" fmla="*/ 192 h 195"/>
                <a:gd name="T38" fmla="*/ 22 w 144"/>
                <a:gd name="T39" fmla="*/ 178 h 195"/>
                <a:gd name="T40" fmla="*/ 14 w 144"/>
                <a:gd name="T41" fmla="*/ 190 h 195"/>
                <a:gd name="T42" fmla="*/ 2 w 144"/>
                <a:gd name="T43" fmla="*/ 190 h 195"/>
                <a:gd name="T44" fmla="*/ 0 w 144"/>
                <a:gd name="T45" fmla="*/ 164 h 195"/>
                <a:gd name="T46" fmla="*/ 0 w 144"/>
                <a:gd name="T47" fmla="*/ 147 h 195"/>
                <a:gd name="T48" fmla="*/ 0 w 144"/>
                <a:gd name="T49" fmla="*/ 128 h 195"/>
                <a:gd name="T50" fmla="*/ 0 w 144"/>
                <a:gd name="T51" fmla="*/ 111 h 195"/>
                <a:gd name="T52" fmla="*/ 5 w 144"/>
                <a:gd name="T53" fmla="*/ 85 h 195"/>
                <a:gd name="T54" fmla="*/ 5 w 144"/>
                <a:gd name="T55" fmla="*/ 71 h 195"/>
                <a:gd name="T56" fmla="*/ 8 w 144"/>
                <a:gd name="T57" fmla="*/ 51 h 195"/>
                <a:gd name="T58" fmla="*/ 11 w 144"/>
                <a:gd name="T59" fmla="*/ 37 h 195"/>
                <a:gd name="T60" fmla="*/ 11 w 144"/>
                <a:gd name="T61" fmla="*/ 23 h 195"/>
                <a:gd name="T62" fmla="*/ 14 w 144"/>
                <a:gd name="T63" fmla="*/ 6 h 195"/>
                <a:gd name="T64" fmla="*/ 11 w 144"/>
                <a:gd name="T65" fmla="*/ 0 h 195"/>
                <a:gd name="T66" fmla="*/ 33 w 144"/>
                <a:gd name="T67" fmla="*/ 0 h 195"/>
                <a:gd name="T68" fmla="*/ 65 w 144"/>
                <a:gd name="T69" fmla="*/ 0 h 195"/>
                <a:gd name="T70" fmla="*/ 87 w 144"/>
                <a:gd name="T71" fmla="*/ 0 h 195"/>
                <a:gd name="T72" fmla="*/ 115 w 144"/>
                <a:gd name="T73" fmla="*/ 3 h 195"/>
                <a:gd name="T74" fmla="*/ 118 w 144"/>
                <a:gd name="T75" fmla="*/ 17 h 195"/>
                <a:gd name="T76" fmla="*/ 121 w 144"/>
                <a:gd name="T77" fmla="*/ 32 h 195"/>
                <a:gd name="T78" fmla="*/ 124 w 144"/>
                <a:gd name="T79" fmla="*/ 43 h 195"/>
                <a:gd name="T80" fmla="*/ 127 w 144"/>
                <a:gd name="T81" fmla="*/ 57 h 195"/>
                <a:gd name="T82" fmla="*/ 127 w 144"/>
                <a:gd name="T83" fmla="*/ 65 h 195"/>
                <a:gd name="T84" fmla="*/ 132 w 144"/>
                <a:gd name="T85" fmla="*/ 88 h 195"/>
                <a:gd name="T86" fmla="*/ 135 w 144"/>
                <a:gd name="T87" fmla="*/ 91 h 195"/>
                <a:gd name="T88" fmla="*/ 135 w 144"/>
                <a:gd name="T89" fmla="*/ 96 h 195"/>
                <a:gd name="T90" fmla="*/ 138 w 144"/>
                <a:gd name="T91" fmla="*/ 99 h 195"/>
                <a:gd name="T92" fmla="*/ 141 w 144"/>
                <a:gd name="T93" fmla="*/ 105 h 195"/>
                <a:gd name="T94" fmla="*/ 141 w 144"/>
                <a:gd name="T95" fmla="*/ 111 h 195"/>
                <a:gd name="T96" fmla="*/ 144 w 144"/>
                <a:gd name="T97" fmla="*/ 113 h 195"/>
                <a:gd name="T98" fmla="*/ 141 w 144"/>
                <a:gd name="T99" fmla="*/ 116 h 195"/>
                <a:gd name="T100" fmla="*/ 138 w 144"/>
                <a:gd name="T101" fmla="*/ 119 h 195"/>
                <a:gd name="T102" fmla="*/ 138 w 144"/>
                <a:gd name="T103" fmla="*/ 12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195">
                  <a:moveTo>
                    <a:pt x="138" y="125"/>
                  </a:moveTo>
                  <a:lnTo>
                    <a:pt x="135" y="128"/>
                  </a:lnTo>
                  <a:lnTo>
                    <a:pt x="135" y="130"/>
                  </a:lnTo>
                  <a:lnTo>
                    <a:pt x="135" y="133"/>
                  </a:lnTo>
                  <a:lnTo>
                    <a:pt x="135" y="136"/>
                  </a:lnTo>
                  <a:lnTo>
                    <a:pt x="138" y="139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7"/>
                  </a:lnTo>
                  <a:lnTo>
                    <a:pt x="135" y="150"/>
                  </a:lnTo>
                  <a:lnTo>
                    <a:pt x="135" y="153"/>
                  </a:lnTo>
                  <a:lnTo>
                    <a:pt x="135" y="156"/>
                  </a:lnTo>
                  <a:lnTo>
                    <a:pt x="138" y="159"/>
                  </a:lnTo>
                  <a:lnTo>
                    <a:pt x="138" y="161"/>
                  </a:lnTo>
                  <a:lnTo>
                    <a:pt x="141" y="164"/>
                  </a:lnTo>
                  <a:lnTo>
                    <a:pt x="121" y="164"/>
                  </a:lnTo>
                  <a:lnTo>
                    <a:pt x="98" y="164"/>
                  </a:lnTo>
                  <a:lnTo>
                    <a:pt x="93" y="164"/>
                  </a:lnTo>
                  <a:lnTo>
                    <a:pt x="84" y="164"/>
                  </a:lnTo>
                  <a:lnTo>
                    <a:pt x="70" y="164"/>
                  </a:lnTo>
                  <a:lnTo>
                    <a:pt x="67" y="164"/>
                  </a:lnTo>
                  <a:lnTo>
                    <a:pt x="53" y="164"/>
                  </a:lnTo>
                  <a:lnTo>
                    <a:pt x="33" y="164"/>
                  </a:lnTo>
                  <a:lnTo>
                    <a:pt x="33" y="167"/>
                  </a:lnTo>
                  <a:lnTo>
                    <a:pt x="33" y="170"/>
                  </a:lnTo>
                  <a:lnTo>
                    <a:pt x="36" y="173"/>
                  </a:lnTo>
                  <a:lnTo>
                    <a:pt x="39" y="176"/>
                  </a:lnTo>
                  <a:lnTo>
                    <a:pt x="42" y="176"/>
                  </a:lnTo>
                  <a:lnTo>
                    <a:pt x="42" y="178"/>
                  </a:lnTo>
                  <a:lnTo>
                    <a:pt x="42" y="181"/>
                  </a:lnTo>
                  <a:lnTo>
                    <a:pt x="39" y="184"/>
                  </a:lnTo>
                  <a:lnTo>
                    <a:pt x="42" y="184"/>
                  </a:lnTo>
                  <a:lnTo>
                    <a:pt x="42" y="187"/>
                  </a:lnTo>
                  <a:lnTo>
                    <a:pt x="39" y="190"/>
                  </a:lnTo>
                  <a:lnTo>
                    <a:pt x="33" y="192"/>
                  </a:lnTo>
                  <a:lnTo>
                    <a:pt x="25" y="195"/>
                  </a:lnTo>
                  <a:lnTo>
                    <a:pt x="17" y="195"/>
                  </a:lnTo>
                  <a:lnTo>
                    <a:pt x="28" y="192"/>
                  </a:lnTo>
                  <a:lnTo>
                    <a:pt x="22" y="187"/>
                  </a:lnTo>
                  <a:lnTo>
                    <a:pt x="22" y="178"/>
                  </a:lnTo>
                  <a:lnTo>
                    <a:pt x="17" y="176"/>
                  </a:lnTo>
                  <a:lnTo>
                    <a:pt x="14" y="190"/>
                  </a:lnTo>
                  <a:lnTo>
                    <a:pt x="5" y="187"/>
                  </a:lnTo>
                  <a:lnTo>
                    <a:pt x="2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59"/>
                  </a:lnTo>
                  <a:lnTo>
                    <a:pt x="0" y="147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2" y="99"/>
                  </a:lnTo>
                  <a:lnTo>
                    <a:pt x="5" y="85"/>
                  </a:lnTo>
                  <a:lnTo>
                    <a:pt x="5" y="82"/>
                  </a:lnTo>
                  <a:lnTo>
                    <a:pt x="5" y="71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11" y="40"/>
                  </a:lnTo>
                  <a:lnTo>
                    <a:pt x="11" y="37"/>
                  </a:lnTo>
                  <a:lnTo>
                    <a:pt x="11" y="29"/>
                  </a:lnTo>
                  <a:lnTo>
                    <a:pt x="11" y="23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33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87" y="0"/>
                  </a:lnTo>
                  <a:lnTo>
                    <a:pt x="104" y="0"/>
                  </a:lnTo>
                  <a:lnTo>
                    <a:pt x="115" y="3"/>
                  </a:lnTo>
                  <a:lnTo>
                    <a:pt x="115" y="6"/>
                  </a:lnTo>
                  <a:lnTo>
                    <a:pt x="118" y="17"/>
                  </a:lnTo>
                  <a:lnTo>
                    <a:pt x="118" y="20"/>
                  </a:lnTo>
                  <a:lnTo>
                    <a:pt x="121" y="32"/>
                  </a:lnTo>
                  <a:lnTo>
                    <a:pt x="124" y="40"/>
                  </a:lnTo>
                  <a:lnTo>
                    <a:pt x="124" y="43"/>
                  </a:lnTo>
                  <a:lnTo>
                    <a:pt x="124" y="46"/>
                  </a:lnTo>
                  <a:lnTo>
                    <a:pt x="127" y="57"/>
                  </a:lnTo>
                  <a:lnTo>
                    <a:pt x="127" y="63"/>
                  </a:lnTo>
                  <a:lnTo>
                    <a:pt x="127" y="65"/>
                  </a:lnTo>
                  <a:lnTo>
                    <a:pt x="129" y="77"/>
                  </a:lnTo>
                  <a:lnTo>
                    <a:pt x="132" y="88"/>
                  </a:lnTo>
                  <a:lnTo>
                    <a:pt x="132" y="91"/>
                  </a:lnTo>
                  <a:lnTo>
                    <a:pt x="135" y="91"/>
                  </a:lnTo>
                  <a:lnTo>
                    <a:pt x="135" y="94"/>
                  </a:lnTo>
                  <a:lnTo>
                    <a:pt x="135" y="96"/>
                  </a:lnTo>
                  <a:lnTo>
                    <a:pt x="135" y="99"/>
                  </a:lnTo>
                  <a:lnTo>
                    <a:pt x="138" y="99"/>
                  </a:lnTo>
                  <a:lnTo>
                    <a:pt x="141" y="102"/>
                  </a:lnTo>
                  <a:lnTo>
                    <a:pt x="141" y="105"/>
                  </a:lnTo>
                  <a:lnTo>
                    <a:pt x="141" y="108"/>
                  </a:lnTo>
                  <a:lnTo>
                    <a:pt x="141" y="111"/>
                  </a:lnTo>
                  <a:lnTo>
                    <a:pt x="144" y="111"/>
                  </a:lnTo>
                  <a:lnTo>
                    <a:pt x="144" y="113"/>
                  </a:lnTo>
                  <a:lnTo>
                    <a:pt x="141" y="113"/>
                  </a:lnTo>
                  <a:lnTo>
                    <a:pt x="141" y="116"/>
                  </a:lnTo>
                  <a:lnTo>
                    <a:pt x="138" y="116"/>
                  </a:lnTo>
                  <a:lnTo>
                    <a:pt x="138" y="119"/>
                  </a:lnTo>
                  <a:lnTo>
                    <a:pt x="138" y="122"/>
                  </a:lnTo>
                  <a:lnTo>
                    <a:pt x="138" y="125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094" y="1544"/>
              <a:ext cx="144" cy="195"/>
            </a:xfrm>
            <a:custGeom>
              <a:avLst/>
              <a:gdLst>
                <a:gd name="T0" fmla="*/ 132 w 144"/>
                <a:gd name="T1" fmla="*/ 176 h 195"/>
                <a:gd name="T2" fmla="*/ 121 w 144"/>
                <a:gd name="T3" fmla="*/ 190 h 195"/>
                <a:gd name="T4" fmla="*/ 96 w 144"/>
                <a:gd name="T5" fmla="*/ 192 h 195"/>
                <a:gd name="T6" fmla="*/ 90 w 144"/>
                <a:gd name="T7" fmla="*/ 195 h 195"/>
                <a:gd name="T8" fmla="*/ 82 w 144"/>
                <a:gd name="T9" fmla="*/ 190 h 195"/>
                <a:gd name="T10" fmla="*/ 76 w 144"/>
                <a:gd name="T11" fmla="*/ 181 h 195"/>
                <a:gd name="T12" fmla="*/ 73 w 144"/>
                <a:gd name="T13" fmla="*/ 176 h 195"/>
                <a:gd name="T14" fmla="*/ 76 w 144"/>
                <a:gd name="T15" fmla="*/ 167 h 195"/>
                <a:gd name="T16" fmla="*/ 53 w 144"/>
                <a:gd name="T17" fmla="*/ 164 h 195"/>
                <a:gd name="T18" fmla="*/ 20 w 144"/>
                <a:gd name="T19" fmla="*/ 164 h 195"/>
                <a:gd name="T20" fmla="*/ 3 w 144"/>
                <a:gd name="T21" fmla="*/ 156 h 195"/>
                <a:gd name="T22" fmla="*/ 5 w 144"/>
                <a:gd name="T23" fmla="*/ 150 h 195"/>
                <a:gd name="T24" fmla="*/ 8 w 144"/>
                <a:gd name="T25" fmla="*/ 147 h 195"/>
                <a:gd name="T26" fmla="*/ 11 w 144"/>
                <a:gd name="T27" fmla="*/ 139 h 195"/>
                <a:gd name="T28" fmla="*/ 11 w 144"/>
                <a:gd name="T29" fmla="*/ 139 h 195"/>
                <a:gd name="T30" fmla="*/ 17 w 144"/>
                <a:gd name="T31" fmla="*/ 133 h 195"/>
                <a:gd name="T32" fmla="*/ 14 w 144"/>
                <a:gd name="T33" fmla="*/ 130 h 195"/>
                <a:gd name="T34" fmla="*/ 17 w 144"/>
                <a:gd name="T35" fmla="*/ 128 h 195"/>
                <a:gd name="T36" fmla="*/ 20 w 144"/>
                <a:gd name="T37" fmla="*/ 122 h 195"/>
                <a:gd name="T38" fmla="*/ 22 w 144"/>
                <a:gd name="T39" fmla="*/ 119 h 195"/>
                <a:gd name="T40" fmla="*/ 22 w 144"/>
                <a:gd name="T41" fmla="*/ 116 h 195"/>
                <a:gd name="T42" fmla="*/ 25 w 144"/>
                <a:gd name="T43" fmla="*/ 113 h 195"/>
                <a:gd name="T44" fmla="*/ 31 w 144"/>
                <a:gd name="T45" fmla="*/ 108 h 195"/>
                <a:gd name="T46" fmla="*/ 28 w 144"/>
                <a:gd name="T47" fmla="*/ 105 h 195"/>
                <a:gd name="T48" fmla="*/ 28 w 144"/>
                <a:gd name="T49" fmla="*/ 102 h 195"/>
                <a:gd name="T50" fmla="*/ 25 w 144"/>
                <a:gd name="T51" fmla="*/ 99 h 195"/>
                <a:gd name="T52" fmla="*/ 20 w 144"/>
                <a:gd name="T53" fmla="*/ 96 h 195"/>
                <a:gd name="T54" fmla="*/ 20 w 144"/>
                <a:gd name="T55" fmla="*/ 88 h 195"/>
                <a:gd name="T56" fmla="*/ 20 w 144"/>
                <a:gd name="T57" fmla="*/ 82 h 195"/>
                <a:gd name="T58" fmla="*/ 20 w 144"/>
                <a:gd name="T59" fmla="*/ 82 h 195"/>
                <a:gd name="T60" fmla="*/ 22 w 144"/>
                <a:gd name="T61" fmla="*/ 77 h 195"/>
                <a:gd name="T62" fmla="*/ 22 w 144"/>
                <a:gd name="T63" fmla="*/ 71 h 195"/>
                <a:gd name="T64" fmla="*/ 22 w 144"/>
                <a:gd name="T65" fmla="*/ 68 h 195"/>
                <a:gd name="T66" fmla="*/ 22 w 144"/>
                <a:gd name="T67" fmla="*/ 65 h 195"/>
                <a:gd name="T68" fmla="*/ 20 w 144"/>
                <a:gd name="T69" fmla="*/ 65 h 195"/>
                <a:gd name="T70" fmla="*/ 20 w 144"/>
                <a:gd name="T71" fmla="*/ 65 h 195"/>
                <a:gd name="T72" fmla="*/ 17 w 144"/>
                <a:gd name="T73" fmla="*/ 60 h 195"/>
                <a:gd name="T74" fmla="*/ 20 w 144"/>
                <a:gd name="T75" fmla="*/ 54 h 195"/>
                <a:gd name="T76" fmla="*/ 22 w 144"/>
                <a:gd name="T77" fmla="*/ 54 h 195"/>
                <a:gd name="T78" fmla="*/ 25 w 144"/>
                <a:gd name="T79" fmla="*/ 51 h 195"/>
                <a:gd name="T80" fmla="*/ 22 w 144"/>
                <a:gd name="T81" fmla="*/ 43 h 195"/>
                <a:gd name="T82" fmla="*/ 31 w 144"/>
                <a:gd name="T83" fmla="*/ 40 h 195"/>
                <a:gd name="T84" fmla="*/ 34 w 144"/>
                <a:gd name="T85" fmla="*/ 37 h 195"/>
                <a:gd name="T86" fmla="*/ 31 w 144"/>
                <a:gd name="T87" fmla="*/ 34 h 195"/>
                <a:gd name="T88" fmla="*/ 36 w 144"/>
                <a:gd name="T89" fmla="*/ 29 h 195"/>
                <a:gd name="T90" fmla="*/ 39 w 144"/>
                <a:gd name="T91" fmla="*/ 26 h 195"/>
                <a:gd name="T92" fmla="*/ 42 w 144"/>
                <a:gd name="T93" fmla="*/ 20 h 195"/>
                <a:gd name="T94" fmla="*/ 45 w 144"/>
                <a:gd name="T95" fmla="*/ 15 h 195"/>
                <a:gd name="T96" fmla="*/ 45 w 144"/>
                <a:gd name="T97" fmla="*/ 9 h 195"/>
                <a:gd name="T98" fmla="*/ 48 w 144"/>
                <a:gd name="T99" fmla="*/ 12 h 195"/>
                <a:gd name="T100" fmla="*/ 51 w 144"/>
                <a:gd name="T101" fmla="*/ 9 h 195"/>
                <a:gd name="T102" fmla="*/ 56 w 144"/>
                <a:gd name="T103" fmla="*/ 6 h 195"/>
                <a:gd name="T104" fmla="*/ 79 w 144"/>
                <a:gd name="T105" fmla="*/ 0 h 195"/>
                <a:gd name="T106" fmla="*/ 107 w 144"/>
                <a:gd name="T107" fmla="*/ 0 h 195"/>
                <a:gd name="T108" fmla="*/ 141 w 144"/>
                <a:gd name="T109" fmla="*/ 3 h 195"/>
                <a:gd name="T110" fmla="*/ 141 w 144"/>
                <a:gd name="T111" fmla="*/ 29 h 195"/>
                <a:gd name="T112" fmla="*/ 138 w 144"/>
                <a:gd name="T113" fmla="*/ 60 h 195"/>
                <a:gd name="T114" fmla="*/ 132 w 144"/>
                <a:gd name="T115" fmla="*/ 99 h 195"/>
                <a:gd name="T116" fmla="*/ 130 w 144"/>
                <a:gd name="T117" fmla="*/ 13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" h="195">
                  <a:moveTo>
                    <a:pt x="130" y="147"/>
                  </a:moveTo>
                  <a:lnTo>
                    <a:pt x="130" y="159"/>
                  </a:lnTo>
                  <a:lnTo>
                    <a:pt x="130" y="164"/>
                  </a:lnTo>
                  <a:lnTo>
                    <a:pt x="132" y="176"/>
                  </a:lnTo>
                  <a:lnTo>
                    <a:pt x="132" y="190"/>
                  </a:lnTo>
                  <a:lnTo>
                    <a:pt x="130" y="192"/>
                  </a:lnTo>
                  <a:lnTo>
                    <a:pt x="124" y="190"/>
                  </a:lnTo>
                  <a:lnTo>
                    <a:pt x="121" y="190"/>
                  </a:lnTo>
                  <a:lnTo>
                    <a:pt x="113" y="187"/>
                  </a:lnTo>
                  <a:lnTo>
                    <a:pt x="110" y="187"/>
                  </a:lnTo>
                  <a:lnTo>
                    <a:pt x="113" y="190"/>
                  </a:lnTo>
                  <a:lnTo>
                    <a:pt x="96" y="192"/>
                  </a:lnTo>
                  <a:lnTo>
                    <a:pt x="96" y="190"/>
                  </a:lnTo>
                  <a:lnTo>
                    <a:pt x="93" y="190"/>
                  </a:lnTo>
                  <a:lnTo>
                    <a:pt x="96" y="192"/>
                  </a:lnTo>
                  <a:lnTo>
                    <a:pt x="90" y="195"/>
                  </a:lnTo>
                  <a:lnTo>
                    <a:pt x="84" y="195"/>
                  </a:lnTo>
                  <a:lnTo>
                    <a:pt x="82" y="195"/>
                  </a:lnTo>
                  <a:lnTo>
                    <a:pt x="82" y="192"/>
                  </a:lnTo>
                  <a:lnTo>
                    <a:pt x="82" y="190"/>
                  </a:lnTo>
                  <a:lnTo>
                    <a:pt x="79" y="187"/>
                  </a:lnTo>
                  <a:lnTo>
                    <a:pt x="79" y="184"/>
                  </a:lnTo>
                  <a:lnTo>
                    <a:pt x="76" y="184"/>
                  </a:lnTo>
                  <a:lnTo>
                    <a:pt x="76" y="181"/>
                  </a:lnTo>
                  <a:lnTo>
                    <a:pt x="73" y="178"/>
                  </a:lnTo>
                  <a:lnTo>
                    <a:pt x="76" y="178"/>
                  </a:lnTo>
                  <a:lnTo>
                    <a:pt x="73" y="178"/>
                  </a:lnTo>
                  <a:lnTo>
                    <a:pt x="73" y="176"/>
                  </a:lnTo>
                  <a:lnTo>
                    <a:pt x="73" y="173"/>
                  </a:lnTo>
                  <a:lnTo>
                    <a:pt x="76" y="173"/>
                  </a:lnTo>
                  <a:lnTo>
                    <a:pt x="76" y="170"/>
                  </a:lnTo>
                  <a:lnTo>
                    <a:pt x="76" y="167"/>
                  </a:lnTo>
                  <a:lnTo>
                    <a:pt x="79" y="164"/>
                  </a:lnTo>
                  <a:lnTo>
                    <a:pt x="73" y="164"/>
                  </a:lnTo>
                  <a:lnTo>
                    <a:pt x="56" y="164"/>
                  </a:lnTo>
                  <a:lnTo>
                    <a:pt x="53" y="164"/>
                  </a:lnTo>
                  <a:lnTo>
                    <a:pt x="45" y="164"/>
                  </a:lnTo>
                  <a:lnTo>
                    <a:pt x="34" y="164"/>
                  </a:lnTo>
                  <a:lnTo>
                    <a:pt x="25" y="164"/>
                  </a:lnTo>
                  <a:lnTo>
                    <a:pt x="20" y="164"/>
                  </a:lnTo>
                  <a:lnTo>
                    <a:pt x="0" y="164"/>
                  </a:lnTo>
                  <a:lnTo>
                    <a:pt x="3" y="161"/>
                  </a:lnTo>
                  <a:lnTo>
                    <a:pt x="0" y="159"/>
                  </a:lnTo>
                  <a:lnTo>
                    <a:pt x="3" y="156"/>
                  </a:lnTo>
                  <a:lnTo>
                    <a:pt x="0" y="153"/>
                  </a:lnTo>
                  <a:lnTo>
                    <a:pt x="3" y="153"/>
                  </a:lnTo>
                  <a:lnTo>
                    <a:pt x="5" y="153"/>
                  </a:lnTo>
                  <a:lnTo>
                    <a:pt x="5" y="150"/>
                  </a:lnTo>
                  <a:lnTo>
                    <a:pt x="5" y="147"/>
                  </a:lnTo>
                  <a:lnTo>
                    <a:pt x="3" y="147"/>
                  </a:lnTo>
                  <a:lnTo>
                    <a:pt x="5" y="147"/>
                  </a:lnTo>
                  <a:lnTo>
                    <a:pt x="8" y="147"/>
                  </a:lnTo>
                  <a:lnTo>
                    <a:pt x="5" y="144"/>
                  </a:lnTo>
                  <a:lnTo>
                    <a:pt x="5" y="142"/>
                  </a:lnTo>
                  <a:lnTo>
                    <a:pt x="8" y="142"/>
                  </a:lnTo>
                  <a:lnTo>
                    <a:pt x="11" y="139"/>
                  </a:lnTo>
                  <a:lnTo>
                    <a:pt x="8" y="139"/>
                  </a:lnTo>
                  <a:lnTo>
                    <a:pt x="5" y="139"/>
                  </a:lnTo>
                  <a:lnTo>
                    <a:pt x="8" y="139"/>
                  </a:lnTo>
                  <a:lnTo>
                    <a:pt x="11" y="139"/>
                  </a:lnTo>
                  <a:lnTo>
                    <a:pt x="11" y="136"/>
                  </a:lnTo>
                  <a:lnTo>
                    <a:pt x="11" y="133"/>
                  </a:lnTo>
                  <a:lnTo>
                    <a:pt x="14" y="133"/>
                  </a:lnTo>
                  <a:lnTo>
                    <a:pt x="17" y="133"/>
                  </a:lnTo>
                  <a:lnTo>
                    <a:pt x="14" y="133"/>
                  </a:lnTo>
                  <a:lnTo>
                    <a:pt x="11" y="133"/>
                  </a:lnTo>
                  <a:lnTo>
                    <a:pt x="11" y="130"/>
                  </a:lnTo>
                  <a:lnTo>
                    <a:pt x="14" y="130"/>
                  </a:lnTo>
                  <a:lnTo>
                    <a:pt x="14" y="128"/>
                  </a:lnTo>
                  <a:lnTo>
                    <a:pt x="14" y="130"/>
                  </a:lnTo>
                  <a:lnTo>
                    <a:pt x="17" y="130"/>
                  </a:lnTo>
                  <a:lnTo>
                    <a:pt x="17" y="128"/>
                  </a:lnTo>
                  <a:lnTo>
                    <a:pt x="20" y="125"/>
                  </a:lnTo>
                  <a:lnTo>
                    <a:pt x="22" y="125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22" y="119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5" y="119"/>
                  </a:lnTo>
                  <a:lnTo>
                    <a:pt x="25" y="116"/>
                  </a:lnTo>
                  <a:lnTo>
                    <a:pt x="25" y="119"/>
                  </a:lnTo>
                  <a:lnTo>
                    <a:pt x="22" y="116"/>
                  </a:lnTo>
                  <a:lnTo>
                    <a:pt x="22" y="119"/>
                  </a:lnTo>
                  <a:lnTo>
                    <a:pt x="20" y="116"/>
                  </a:lnTo>
                  <a:lnTo>
                    <a:pt x="22" y="113"/>
                  </a:lnTo>
                  <a:lnTo>
                    <a:pt x="25" y="113"/>
                  </a:lnTo>
                  <a:lnTo>
                    <a:pt x="28" y="113"/>
                  </a:lnTo>
                  <a:lnTo>
                    <a:pt x="28" y="111"/>
                  </a:lnTo>
                  <a:lnTo>
                    <a:pt x="31" y="111"/>
                  </a:lnTo>
                  <a:lnTo>
                    <a:pt x="31" y="108"/>
                  </a:lnTo>
                  <a:lnTo>
                    <a:pt x="31" y="111"/>
                  </a:lnTo>
                  <a:lnTo>
                    <a:pt x="28" y="108"/>
                  </a:lnTo>
                  <a:lnTo>
                    <a:pt x="25" y="108"/>
                  </a:lnTo>
                  <a:lnTo>
                    <a:pt x="28" y="105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5" y="102"/>
                  </a:lnTo>
                  <a:lnTo>
                    <a:pt x="28" y="102"/>
                  </a:lnTo>
                  <a:lnTo>
                    <a:pt x="25" y="102"/>
                  </a:lnTo>
                  <a:lnTo>
                    <a:pt x="22" y="102"/>
                  </a:lnTo>
                  <a:lnTo>
                    <a:pt x="22" y="99"/>
                  </a:lnTo>
                  <a:lnTo>
                    <a:pt x="25" y="99"/>
                  </a:lnTo>
                  <a:lnTo>
                    <a:pt x="25" y="96"/>
                  </a:lnTo>
                  <a:lnTo>
                    <a:pt x="25" y="99"/>
                  </a:lnTo>
                  <a:lnTo>
                    <a:pt x="22" y="99"/>
                  </a:lnTo>
                  <a:lnTo>
                    <a:pt x="20" y="96"/>
                  </a:lnTo>
                  <a:lnTo>
                    <a:pt x="25" y="94"/>
                  </a:lnTo>
                  <a:lnTo>
                    <a:pt x="22" y="94"/>
                  </a:lnTo>
                  <a:lnTo>
                    <a:pt x="20" y="94"/>
                  </a:lnTo>
                  <a:lnTo>
                    <a:pt x="20" y="88"/>
                  </a:lnTo>
                  <a:lnTo>
                    <a:pt x="22" y="88"/>
                  </a:lnTo>
                  <a:lnTo>
                    <a:pt x="22" y="85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22" y="85"/>
                  </a:lnTo>
                  <a:lnTo>
                    <a:pt x="20" y="85"/>
                  </a:lnTo>
                  <a:lnTo>
                    <a:pt x="17" y="85"/>
                  </a:lnTo>
                  <a:lnTo>
                    <a:pt x="20" y="82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7"/>
                  </a:lnTo>
                  <a:lnTo>
                    <a:pt x="22" y="77"/>
                  </a:lnTo>
                  <a:lnTo>
                    <a:pt x="22" y="74"/>
                  </a:lnTo>
                  <a:lnTo>
                    <a:pt x="25" y="74"/>
                  </a:lnTo>
                  <a:lnTo>
                    <a:pt x="25" y="71"/>
                  </a:lnTo>
                  <a:lnTo>
                    <a:pt x="22" y="71"/>
                  </a:lnTo>
                  <a:lnTo>
                    <a:pt x="22" y="74"/>
                  </a:lnTo>
                  <a:lnTo>
                    <a:pt x="22" y="71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5"/>
                  </a:lnTo>
                  <a:lnTo>
                    <a:pt x="25" y="65"/>
                  </a:lnTo>
                  <a:lnTo>
                    <a:pt x="22" y="63"/>
                  </a:lnTo>
                  <a:lnTo>
                    <a:pt x="22" y="65"/>
                  </a:lnTo>
                  <a:lnTo>
                    <a:pt x="20" y="68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17" y="63"/>
                  </a:lnTo>
                  <a:lnTo>
                    <a:pt x="20" y="63"/>
                  </a:lnTo>
                  <a:lnTo>
                    <a:pt x="17" y="60"/>
                  </a:lnTo>
                  <a:lnTo>
                    <a:pt x="20" y="60"/>
                  </a:lnTo>
                  <a:lnTo>
                    <a:pt x="20" y="57"/>
                  </a:lnTo>
                  <a:lnTo>
                    <a:pt x="17" y="54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7"/>
                  </a:lnTo>
                  <a:lnTo>
                    <a:pt x="25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20" y="51"/>
                  </a:lnTo>
                  <a:lnTo>
                    <a:pt x="22" y="51"/>
                  </a:lnTo>
                  <a:lnTo>
                    <a:pt x="25" y="51"/>
                  </a:lnTo>
                  <a:lnTo>
                    <a:pt x="28" y="51"/>
                  </a:lnTo>
                  <a:lnTo>
                    <a:pt x="25" y="48"/>
                  </a:lnTo>
                  <a:lnTo>
                    <a:pt x="25" y="46"/>
                  </a:lnTo>
                  <a:lnTo>
                    <a:pt x="22" y="43"/>
                  </a:lnTo>
                  <a:lnTo>
                    <a:pt x="25" y="43"/>
                  </a:lnTo>
                  <a:lnTo>
                    <a:pt x="28" y="43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1" y="37"/>
                  </a:lnTo>
                  <a:lnTo>
                    <a:pt x="28" y="37"/>
                  </a:lnTo>
                  <a:lnTo>
                    <a:pt x="28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1" y="34"/>
                  </a:lnTo>
                  <a:lnTo>
                    <a:pt x="28" y="32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4" y="29"/>
                  </a:lnTo>
                  <a:lnTo>
                    <a:pt x="36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6"/>
                  </a:lnTo>
                  <a:lnTo>
                    <a:pt x="39" y="29"/>
                  </a:lnTo>
                  <a:lnTo>
                    <a:pt x="39" y="26"/>
                  </a:lnTo>
                  <a:lnTo>
                    <a:pt x="42" y="26"/>
                  </a:lnTo>
                  <a:lnTo>
                    <a:pt x="45" y="23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5" y="20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5" y="9"/>
                  </a:lnTo>
                  <a:lnTo>
                    <a:pt x="48" y="9"/>
                  </a:lnTo>
                  <a:lnTo>
                    <a:pt x="48" y="12"/>
                  </a:lnTo>
                  <a:lnTo>
                    <a:pt x="45" y="12"/>
                  </a:lnTo>
                  <a:lnTo>
                    <a:pt x="48" y="12"/>
                  </a:lnTo>
                  <a:lnTo>
                    <a:pt x="48" y="9"/>
                  </a:lnTo>
                  <a:lnTo>
                    <a:pt x="48" y="6"/>
                  </a:lnTo>
                  <a:lnTo>
                    <a:pt x="51" y="6"/>
                  </a:lnTo>
                  <a:lnTo>
                    <a:pt x="51" y="9"/>
                  </a:lnTo>
                  <a:lnTo>
                    <a:pt x="53" y="6"/>
                  </a:lnTo>
                  <a:lnTo>
                    <a:pt x="53" y="9"/>
                  </a:lnTo>
                  <a:lnTo>
                    <a:pt x="53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3" y="3"/>
                  </a:lnTo>
                  <a:lnTo>
                    <a:pt x="53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93" y="0"/>
                  </a:lnTo>
                  <a:lnTo>
                    <a:pt x="99" y="0"/>
                  </a:lnTo>
                  <a:lnTo>
                    <a:pt x="107" y="0"/>
                  </a:lnTo>
                  <a:lnTo>
                    <a:pt x="115" y="0"/>
                  </a:lnTo>
                  <a:lnTo>
                    <a:pt x="132" y="0"/>
                  </a:lnTo>
                  <a:lnTo>
                    <a:pt x="141" y="0"/>
                  </a:lnTo>
                  <a:lnTo>
                    <a:pt x="141" y="3"/>
                  </a:lnTo>
                  <a:lnTo>
                    <a:pt x="144" y="6"/>
                  </a:lnTo>
                  <a:lnTo>
                    <a:pt x="144" y="17"/>
                  </a:lnTo>
                  <a:lnTo>
                    <a:pt x="141" y="23"/>
                  </a:lnTo>
                  <a:lnTo>
                    <a:pt x="141" y="29"/>
                  </a:lnTo>
                  <a:lnTo>
                    <a:pt x="141" y="37"/>
                  </a:lnTo>
                  <a:lnTo>
                    <a:pt x="141" y="40"/>
                  </a:lnTo>
                  <a:lnTo>
                    <a:pt x="138" y="51"/>
                  </a:lnTo>
                  <a:lnTo>
                    <a:pt x="138" y="60"/>
                  </a:lnTo>
                  <a:lnTo>
                    <a:pt x="135" y="71"/>
                  </a:lnTo>
                  <a:lnTo>
                    <a:pt x="135" y="82"/>
                  </a:lnTo>
                  <a:lnTo>
                    <a:pt x="135" y="85"/>
                  </a:lnTo>
                  <a:lnTo>
                    <a:pt x="132" y="99"/>
                  </a:lnTo>
                  <a:lnTo>
                    <a:pt x="130" y="111"/>
                  </a:lnTo>
                  <a:lnTo>
                    <a:pt x="130" y="113"/>
                  </a:lnTo>
                  <a:lnTo>
                    <a:pt x="130" y="128"/>
                  </a:lnTo>
                  <a:lnTo>
                    <a:pt x="130" y="136"/>
                  </a:lnTo>
                  <a:lnTo>
                    <a:pt x="130" y="14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4339" y="1544"/>
              <a:ext cx="192" cy="190"/>
            </a:xfrm>
            <a:custGeom>
              <a:avLst/>
              <a:gdLst>
                <a:gd name="T0" fmla="*/ 23 w 192"/>
                <a:gd name="T1" fmla="*/ 125 h 190"/>
                <a:gd name="T2" fmla="*/ 26 w 192"/>
                <a:gd name="T3" fmla="*/ 116 h 190"/>
                <a:gd name="T4" fmla="*/ 26 w 192"/>
                <a:gd name="T5" fmla="*/ 111 h 190"/>
                <a:gd name="T6" fmla="*/ 23 w 192"/>
                <a:gd name="T7" fmla="*/ 99 h 190"/>
                <a:gd name="T8" fmla="*/ 20 w 192"/>
                <a:gd name="T9" fmla="*/ 91 h 190"/>
                <a:gd name="T10" fmla="*/ 12 w 192"/>
                <a:gd name="T11" fmla="*/ 65 h 190"/>
                <a:gd name="T12" fmla="*/ 9 w 192"/>
                <a:gd name="T13" fmla="*/ 43 h 190"/>
                <a:gd name="T14" fmla="*/ 3 w 192"/>
                <a:gd name="T15" fmla="*/ 17 h 190"/>
                <a:gd name="T16" fmla="*/ 9 w 192"/>
                <a:gd name="T17" fmla="*/ 3 h 190"/>
                <a:gd name="T18" fmla="*/ 34 w 192"/>
                <a:gd name="T19" fmla="*/ 3 h 190"/>
                <a:gd name="T20" fmla="*/ 65 w 192"/>
                <a:gd name="T21" fmla="*/ 3 h 190"/>
                <a:gd name="T22" fmla="*/ 102 w 192"/>
                <a:gd name="T23" fmla="*/ 0 h 190"/>
                <a:gd name="T24" fmla="*/ 96 w 192"/>
                <a:gd name="T25" fmla="*/ 6 h 190"/>
                <a:gd name="T26" fmla="*/ 91 w 192"/>
                <a:gd name="T27" fmla="*/ 12 h 190"/>
                <a:gd name="T28" fmla="*/ 99 w 192"/>
                <a:gd name="T29" fmla="*/ 17 h 190"/>
                <a:gd name="T30" fmla="*/ 108 w 192"/>
                <a:gd name="T31" fmla="*/ 23 h 190"/>
                <a:gd name="T32" fmla="*/ 113 w 192"/>
                <a:gd name="T33" fmla="*/ 32 h 190"/>
                <a:gd name="T34" fmla="*/ 122 w 192"/>
                <a:gd name="T35" fmla="*/ 40 h 190"/>
                <a:gd name="T36" fmla="*/ 130 w 192"/>
                <a:gd name="T37" fmla="*/ 48 h 190"/>
                <a:gd name="T38" fmla="*/ 136 w 192"/>
                <a:gd name="T39" fmla="*/ 54 h 190"/>
                <a:gd name="T40" fmla="*/ 144 w 192"/>
                <a:gd name="T41" fmla="*/ 60 h 190"/>
                <a:gd name="T42" fmla="*/ 150 w 192"/>
                <a:gd name="T43" fmla="*/ 68 h 190"/>
                <a:gd name="T44" fmla="*/ 156 w 192"/>
                <a:gd name="T45" fmla="*/ 77 h 190"/>
                <a:gd name="T46" fmla="*/ 164 w 192"/>
                <a:gd name="T47" fmla="*/ 82 h 190"/>
                <a:gd name="T48" fmla="*/ 167 w 192"/>
                <a:gd name="T49" fmla="*/ 88 h 190"/>
                <a:gd name="T50" fmla="*/ 170 w 192"/>
                <a:gd name="T51" fmla="*/ 96 h 190"/>
                <a:gd name="T52" fmla="*/ 175 w 192"/>
                <a:gd name="T53" fmla="*/ 102 h 190"/>
                <a:gd name="T54" fmla="*/ 181 w 192"/>
                <a:gd name="T55" fmla="*/ 111 h 190"/>
                <a:gd name="T56" fmla="*/ 181 w 192"/>
                <a:gd name="T57" fmla="*/ 116 h 190"/>
                <a:gd name="T58" fmla="*/ 187 w 192"/>
                <a:gd name="T59" fmla="*/ 125 h 190"/>
                <a:gd name="T60" fmla="*/ 175 w 192"/>
                <a:gd name="T61" fmla="*/ 125 h 190"/>
                <a:gd name="T62" fmla="*/ 187 w 192"/>
                <a:gd name="T63" fmla="*/ 130 h 190"/>
                <a:gd name="T64" fmla="*/ 178 w 192"/>
                <a:gd name="T65" fmla="*/ 133 h 190"/>
                <a:gd name="T66" fmla="*/ 178 w 192"/>
                <a:gd name="T67" fmla="*/ 139 h 190"/>
                <a:gd name="T68" fmla="*/ 173 w 192"/>
                <a:gd name="T69" fmla="*/ 150 h 190"/>
                <a:gd name="T70" fmla="*/ 175 w 192"/>
                <a:gd name="T71" fmla="*/ 153 h 190"/>
                <a:gd name="T72" fmla="*/ 164 w 192"/>
                <a:gd name="T73" fmla="*/ 161 h 190"/>
                <a:gd name="T74" fmla="*/ 167 w 192"/>
                <a:gd name="T75" fmla="*/ 173 h 190"/>
                <a:gd name="T76" fmla="*/ 158 w 192"/>
                <a:gd name="T77" fmla="*/ 176 h 190"/>
                <a:gd name="T78" fmla="*/ 150 w 192"/>
                <a:gd name="T79" fmla="*/ 170 h 190"/>
                <a:gd name="T80" fmla="*/ 147 w 192"/>
                <a:gd name="T81" fmla="*/ 173 h 190"/>
                <a:gd name="T82" fmla="*/ 144 w 192"/>
                <a:gd name="T83" fmla="*/ 184 h 190"/>
                <a:gd name="T84" fmla="*/ 139 w 192"/>
                <a:gd name="T85" fmla="*/ 187 h 190"/>
                <a:gd name="T86" fmla="*/ 130 w 192"/>
                <a:gd name="T87" fmla="*/ 181 h 190"/>
                <a:gd name="T88" fmla="*/ 99 w 192"/>
                <a:gd name="T89" fmla="*/ 178 h 190"/>
                <a:gd name="T90" fmla="*/ 65 w 192"/>
                <a:gd name="T91" fmla="*/ 178 h 190"/>
                <a:gd name="T92" fmla="*/ 31 w 192"/>
                <a:gd name="T93" fmla="*/ 176 h 190"/>
                <a:gd name="T94" fmla="*/ 29 w 192"/>
                <a:gd name="T95" fmla="*/ 167 h 190"/>
                <a:gd name="T96" fmla="*/ 23 w 192"/>
                <a:gd name="T97" fmla="*/ 159 h 190"/>
                <a:gd name="T98" fmla="*/ 23 w 192"/>
                <a:gd name="T99" fmla="*/ 147 h 190"/>
                <a:gd name="T100" fmla="*/ 20 w 192"/>
                <a:gd name="T101" fmla="*/ 136 h 190"/>
                <a:gd name="T102" fmla="*/ 170 w 192"/>
                <a:gd name="T103" fmla="*/ 167 h 190"/>
                <a:gd name="T104" fmla="*/ 167 w 192"/>
                <a:gd name="T105" fmla="*/ 16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2" h="190">
                  <a:moveTo>
                    <a:pt x="20" y="133"/>
                  </a:moveTo>
                  <a:lnTo>
                    <a:pt x="20" y="130"/>
                  </a:lnTo>
                  <a:lnTo>
                    <a:pt x="20" y="128"/>
                  </a:lnTo>
                  <a:lnTo>
                    <a:pt x="23" y="125"/>
                  </a:lnTo>
                  <a:lnTo>
                    <a:pt x="23" y="122"/>
                  </a:lnTo>
                  <a:lnTo>
                    <a:pt x="23" y="119"/>
                  </a:lnTo>
                  <a:lnTo>
                    <a:pt x="23" y="116"/>
                  </a:lnTo>
                  <a:lnTo>
                    <a:pt x="26" y="116"/>
                  </a:lnTo>
                  <a:lnTo>
                    <a:pt x="26" y="113"/>
                  </a:lnTo>
                  <a:lnTo>
                    <a:pt x="29" y="113"/>
                  </a:lnTo>
                  <a:lnTo>
                    <a:pt x="29" y="111"/>
                  </a:lnTo>
                  <a:lnTo>
                    <a:pt x="26" y="111"/>
                  </a:lnTo>
                  <a:lnTo>
                    <a:pt x="26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3" y="99"/>
                  </a:lnTo>
                  <a:lnTo>
                    <a:pt x="20" y="99"/>
                  </a:lnTo>
                  <a:lnTo>
                    <a:pt x="20" y="96"/>
                  </a:lnTo>
                  <a:lnTo>
                    <a:pt x="20" y="94"/>
                  </a:lnTo>
                  <a:lnTo>
                    <a:pt x="20" y="91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4" y="77"/>
                  </a:lnTo>
                  <a:lnTo>
                    <a:pt x="12" y="65"/>
                  </a:lnTo>
                  <a:lnTo>
                    <a:pt x="12" y="63"/>
                  </a:lnTo>
                  <a:lnTo>
                    <a:pt x="12" y="57"/>
                  </a:lnTo>
                  <a:lnTo>
                    <a:pt x="9" y="46"/>
                  </a:lnTo>
                  <a:lnTo>
                    <a:pt x="9" y="43"/>
                  </a:lnTo>
                  <a:lnTo>
                    <a:pt x="9" y="40"/>
                  </a:lnTo>
                  <a:lnTo>
                    <a:pt x="6" y="3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0" y="6"/>
                  </a:lnTo>
                  <a:lnTo>
                    <a:pt x="0" y="3"/>
                  </a:lnTo>
                  <a:lnTo>
                    <a:pt x="6" y="3"/>
                  </a:lnTo>
                  <a:lnTo>
                    <a:pt x="9" y="3"/>
                  </a:lnTo>
                  <a:lnTo>
                    <a:pt x="14" y="3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4" y="3"/>
                  </a:lnTo>
                  <a:lnTo>
                    <a:pt x="40" y="3"/>
                  </a:lnTo>
                  <a:lnTo>
                    <a:pt x="51" y="3"/>
                  </a:lnTo>
                  <a:lnTo>
                    <a:pt x="60" y="3"/>
                  </a:lnTo>
                  <a:lnTo>
                    <a:pt x="65" y="3"/>
                  </a:lnTo>
                  <a:lnTo>
                    <a:pt x="68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02" y="3"/>
                  </a:lnTo>
                  <a:lnTo>
                    <a:pt x="99" y="3"/>
                  </a:lnTo>
                  <a:lnTo>
                    <a:pt x="99" y="6"/>
                  </a:lnTo>
                  <a:lnTo>
                    <a:pt x="96" y="6"/>
                  </a:lnTo>
                  <a:lnTo>
                    <a:pt x="96" y="9"/>
                  </a:lnTo>
                  <a:lnTo>
                    <a:pt x="93" y="9"/>
                  </a:lnTo>
                  <a:lnTo>
                    <a:pt x="93" y="12"/>
                  </a:lnTo>
                  <a:lnTo>
                    <a:pt x="91" y="12"/>
                  </a:lnTo>
                  <a:lnTo>
                    <a:pt x="91" y="15"/>
                  </a:lnTo>
                  <a:lnTo>
                    <a:pt x="93" y="15"/>
                  </a:lnTo>
                  <a:lnTo>
                    <a:pt x="96" y="17"/>
                  </a:lnTo>
                  <a:lnTo>
                    <a:pt x="99" y="17"/>
                  </a:lnTo>
                  <a:lnTo>
                    <a:pt x="99" y="20"/>
                  </a:lnTo>
                  <a:lnTo>
                    <a:pt x="102" y="20"/>
                  </a:lnTo>
                  <a:lnTo>
                    <a:pt x="105" y="23"/>
                  </a:lnTo>
                  <a:lnTo>
                    <a:pt x="108" y="23"/>
                  </a:lnTo>
                  <a:lnTo>
                    <a:pt x="110" y="23"/>
                  </a:lnTo>
                  <a:lnTo>
                    <a:pt x="113" y="26"/>
                  </a:lnTo>
                  <a:lnTo>
                    <a:pt x="113" y="29"/>
                  </a:lnTo>
                  <a:lnTo>
                    <a:pt x="113" y="32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9" y="37"/>
                  </a:lnTo>
                  <a:lnTo>
                    <a:pt x="122" y="40"/>
                  </a:lnTo>
                  <a:lnTo>
                    <a:pt x="122" y="43"/>
                  </a:lnTo>
                  <a:lnTo>
                    <a:pt x="125" y="46"/>
                  </a:lnTo>
                  <a:lnTo>
                    <a:pt x="127" y="48"/>
                  </a:lnTo>
                  <a:lnTo>
                    <a:pt x="130" y="48"/>
                  </a:lnTo>
                  <a:lnTo>
                    <a:pt x="133" y="48"/>
                  </a:lnTo>
                  <a:lnTo>
                    <a:pt x="133" y="51"/>
                  </a:lnTo>
                  <a:lnTo>
                    <a:pt x="136" y="51"/>
                  </a:lnTo>
                  <a:lnTo>
                    <a:pt x="136" y="54"/>
                  </a:lnTo>
                  <a:lnTo>
                    <a:pt x="139" y="54"/>
                  </a:lnTo>
                  <a:lnTo>
                    <a:pt x="139" y="57"/>
                  </a:lnTo>
                  <a:lnTo>
                    <a:pt x="141" y="60"/>
                  </a:lnTo>
                  <a:lnTo>
                    <a:pt x="144" y="60"/>
                  </a:lnTo>
                  <a:lnTo>
                    <a:pt x="147" y="63"/>
                  </a:lnTo>
                  <a:lnTo>
                    <a:pt x="150" y="63"/>
                  </a:lnTo>
                  <a:lnTo>
                    <a:pt x="150" y="65"/>
                  </a:lnTo>
                  <a:lnTo>
                    <a:pt x="150" y="68"/>
                  </a:lnTo>
                  <a:lnTo>
                    <a:pt x="153" y="71"/>
                  </a:lnTo>
                  <a:lnTo>
                    <a:pt x="153" y="74"/>
                  </a:lnTo>
                  <a:lnTo>
                    <a:pt x="156" y="74"/>
                  </a:lnTo>
                  <a:lnTo>
                    <a:pt x="156" y="77"/>
                  </a:lnTo>
                  <a:lnTo>
                    <a:pt x="158" y="77"/>
                  </a:lnTo>
                  <a:lnTo>
                    <a:pt x="161" y="80"/>
                  </a:lnTo>
                  <a:lnTo>
                    <a:pt x="164" y="80"/>
                  </a:lnTo>
                  <a:lnTo>
                    <a:pt x="164" y="82"/>
                  </a:lnTo>
                  <a:lnTo>
                    <a:pt x="167" y="80"/>
                  </a:lnTo>
                  <a:lnTo>
                    <a:pt x="167" y="82"/>
                  </a:lnTo>
                  <a:lnTo>
                    <a:pt x="167" y="85"/>
                  </a:lnTo>
                  <a:lnTo>
                    <a:pt x="167" y="88"/>
                  </a:lnTo>
                  <a:lnTo>
                    <a:pt x="170" y="88"/>
                  </a:lnTo>
                  <a:lnTo>
                    <a:pt x="170" y="91"/>
                  </a:lnTo>
                  <a:lnTo>
                    <a:pt x="170" y="94"/>
                  </a:lnTo>
                  <a:lnTo>
                    <a:pt x="170" y="96"/>
                  </a:lnTo>
                  <a:lnTo>
                    <a:pt x="170" y="99"/>
                  </a:lnTo>
                  <a:lnTo>
                    <a:pt x="173" y="99"/>
                  </a:lnTo>
                  <a:lnTo>
                    <a:pt x="175" y="99"/>
                  </a:lnTo>
                  <a:lnTo>
                    <a:pt x="175" y="102"/>
                  </a:lnTo>
                  <a:lnTo>
                    <a:pt x="178" y="102"/>
                  </a:lnTo>
                  <a:lnTo>
                    <a:pt x="178" y="105"/>
                  </a:lnTo>
                  <a:lnTo>
                    <a:pt x="181" y="108"/>
                  </a:lnTo>
                  <a:lnTo>
                    <a:pt x="181" y="111"/>
                  </a:lnTo>
                  <a:lnTo>
                    <a:pt x="181" y="108"/>
                  </a:lnTo>
                  <a:lnTo>
                    <a:pt x="181" y="111"/>
                  </a:lnTo>
                  <a:lnTo>
                    <a:pt x="181" y="113"/>
                  </a:lnTo>
                  <a:lnTo>
                    <a:pt x="181" y="116"/>
                  </a:lnTo>
                  <a:lnTo>
                    <a:pt x="181" y="119"/>
                  </a:lnTo>
                  <a:lnTo>
                    <a:pt x="184" y="119"/>
                  </a:lnTo>
                  <a:lnTo>
                    <a:pt x="192" y="122"/>
                  </a:lnTo>
                  <a:lnTo>
                    <a:pt x="187" y="125"/>
                  </a:lnTo>
                  <a:lnTo>
                    <a:pt x="189" y="128"/>
                  </a:lnTo>
                  <a:lnTo>
                    <a:pt x="181" y="128"/>
                  </a:lnTo>
                  <a:lnTo>
                    <a:pt x="178" y="128"/>
                  </a:lnTo>
                  <a:lnTo>
                    <a:pt x="175" y="125"/>
                  </a:lnTo>
                  <a:lnTo>
                    <a:pt x="178" y="128"/>
                  </a:lnTo>
                  <a:lnTo>
                    <a:pt x="181" y="128"/>
                  </a:lnTo>
                  <a:lnTo>
                    <a:pt x="181" y="130"/>
                  </a:lnTo>
                  <a:lnTo>
                    <a:pt x="187" y="130"/>
                  </a:lnTo>
                  <a:lnTo>
                    <a:pt x="184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75" y="130"/>
                  </a:lnTo>
                  <a:lnTo>
                    <a:pt x="181" y="139"/>
                  </a:lnTo>
                  <a:lnTo>
                    <a:pt x="178" y="139"/>
                  </a:lnTo>
                  <a:lnTo>
                    <a:pt x="178" y="142"/>
                  </a:lnTo>
                  <a:lnTo>
                    <a:pt x="178" y="144"/>
                  </a:lnTo>
                  <a:lnTo>
                    <a:pt x="175" y="150"/>
                  </a:lnTo>
                  <a:lnTo>
                    <a:pt x="173" y="150"/>
                  </a:lnTo>
                  <a:lnTo>
                    <a:pt x="170" y="150"/>
                  </a:lnTo>
                  <a:lnTo>
                    <a:pt x="170" y="153"/>
                  </a:lnTo>
                  <a:lnTo>
                    <a:pt x="173" y="153"/>
                  </a:lnTo>
                  <a:lnTo>
                    <a:pt x="175" y="153"/>
                  </a:lnTo>
                  <a:lnTo>
                    <a:pt x="173" y="159"/>
                  </a:lnTo>
                  <a:lnTo>
                    <a:pt x="167" y="159"/>
                  </a:lnTo>
                  <a:lnTo>
                    <a:pt x="167" y="161"/>
                  </a:lnTo>
                  <a:lnTo>
                    <a:pt x="164" y="161"/>
                  </a:lnTo>
                  <a:lnTo>
                    <a:pt x="167" y="164"/>
                  </a:lnTo>
                  <a:lnTo>
                    <a:pt x="167" y="167"/>
                  </a:lnTo>
                  <a:lnTo>
                    <a:pt x="167" y="170"/>
                  </a:lnTo>
                  <a:lnTo>
                    <a:pt x="167" y="173"/>
                  </a:lnTo>
                  <a:lnTo>
                    <a:pt x="167" y="176"/>
                  </a:lnTo>
                  <a:lnTo>
                    <a:pt x="164" y="176"/>
                  </a:lnTo>
                  <a:lnTo>
                    <a:pt x="161" y="176"/>
                  </a:lnTo>
                  <a:lnTo>
                    <a:pt x="158" y="176"/>
                  </a:lnTo>
                  <a:lnTo>
                    <a:pt x="158" y="173"/>
                  </a:lnTo>
                  <a:lnTo>
                    <a:pt x="156" y="173"/>
                  </a:lnTo>
                  <a:lnTo>
                    <a:pt x="153" y="173"/>
                  </a:lnTo>
                  <a:lnTo>
                    <a:pt x="150" y="170"/>
                  </a:lnTo>
                  <a:lnTo>
                    <a:pt x="150" y="173"/>
                  </a:lnTo>
                  <a:lnTo>
                    <a:pt x="150" y="170"/>
                  </a:lnTo>
                  <a:lnTo>
                    <a:pt x="147" y="170"/>
                  </a:lnTo>
                  <a:lnTo>
                    <a:pt x="147" y="173"/>
                  </a:lnTo>
                  <a:lnTo>
                    <a:pt x="144" y="173"/>
                  </a:lnTo>
                  <a:lnTo>
                    <a:pt x="144" y="178"/>
                  </a:lnTo>
                  <a:lnTo>
                    <a:pt x="147" y="181"/>
                  </a:lnTo>
                  <a:lnTo>
                    <a:pt x="144" y="184"/>
                  </a:lnTo>
                  <a:lnTo>
                    <a:pt x="144" y="187"/>
                  </a:lnTo>
                  <a:lnTo>
                    <a:pt x="144" y="190"/>
                  </a:lnTo>
                  <a:lnTo>
                    <a:pt x="139" y="190"/>
                  </a:lnTo>
                  <a:lnTo>
                    <a:pt x="139" y="187"/>
                  </a:lnTo>
                  <a:lnTo>
                    <a:pt x="139" y="184"/>
                  </a:lnTo>
                  <a:lnTo>
                    <a:pt x="136" y="184"/>
                  </a:lnTo>
                  <a:lnTo>
                    <a:pt x="139" y="181"/>
                  </a:lnTo>
                  <a:lnTo>
                    <a:pt x="130" y="181"/>
                  </a:lnTo>
                  <a:lnTo>
                    <a:pt x="127" y="181"/>
                  </a:lnTo>
                  <a:lnTo>
                    <a:pt x="122" y="181"/>
                  </a:lnTo>
                  <a:lnTo>
                    <a:pt x="119" y="181"/>
                  </a:lnTo>
                  <a:lnTo>
                    <a:pt x="99" y="178"/>
                  </a:lnTo>
                  <a:lnTo>
                    <a:pt x="93" y="178"/>
                  </a:lnTo>
                  <a:lnTo>
                    <a:pt x="82" y="178"/>
                  </a:lnTo>
                  <a:lnTo>
                    <a:pt x="77" y="178"/>
                  </a:lnTo>
                  <a:lnTo>
                    <a:pt x="65" y="178"/>
                  </a:lnTo>
                  <a:lnTo>
                    <a:pt x="62" y="176"/>
                  </a:lnTo>
                  <a:lnTo>
                    <a:pt x="54" y="176"/>
                  </a:lnTo>
                  <a:lnTo>
                    <a:pt x="51" y="176"/>
                  </a:lnTo>
                  <a:lnTo>
                    <a:pt x="31" y="176"/>
                  </a:lnTo>
                  <a:lnTo>
                    <a:pt x="29" y="176"/>
                  </a:lnTo>
                  <a:lnTo>
                    <a:pt x="29" y="173"/>
                  </a:lnTo>
                  <a:lnTo>
                    <a:pt x="29" y="170"/>
                  </a:lnTo>
                  <a:lnTo>
                    <a:pt x="29" y="167"/>
                  </a:lnTo>
                  <a:lnTo>
                    <a:pt x="26" y="167"/>
                  </a:lnTo>
                  <a:lnTo>
                    <a:pt x="26" y="164"/>
                  </a:lnTo>
                  <a:lnTo>
                    <a:pt x="23" y="161"/>
                  </a:lnTo>
                  <a:lnTo>
                    <a:pt x="23" y="159"/>
                  </a:lnTo>
                  <a:lnTo>
                    <a:pt x="20" y="156"/>
                  </a:lnTo>
                  <a:lnTo>
                    <a:pt x="20" y="153"/>
                  </a:lnTo>
                  <a:lnTo>
                    <a:pt x="20" y="150"/>
                  </a:lnTo>
                  <a:lnTo>
                    <a:pt x="23" y="147"/>
                  </a:lnTo>
                  <a:lnTo>
                    <a:pt x="23" y="144"/>
                  </a:lnTo>
                  <a:lnTo>
                    <a:pt x="23" y="142"/>
                  </a:lnTo>
                  <a:lnTo>
                    <a:pt x="23" y="139"/>
                  </a:lnTo>
                  <a:lnTo>
                    <a:pt x="20" y="136"/>
                  </a:lnTo>
                  <a:lnTo>
                    <a:pt x="20" y="133"/>
                  </a:lnTo>
                  <a:close/>
                  <a:moveTo>
                    <a:pt x="167" y="167"/>
                  </a:moveTo>
                  <a:lnTo>
                    <a:pt x="170" y="164"/>
                  </a:lnTo>
                  <a:lnTo>
                    <a:pt x="170" y="167"/>
                  </a:lnTo>
                  <a:lnTo>
                    <a:pt x="170" y="176"/>
                  </a:lnTo>
                  <a:lnTo>
                    <a:pt x="167" y="176"/>
                  </a:lnTo>
                  <a:lnTo>
                    <a:pt x="167" y="170"/>
                  </a:lnTo>
                  <a:lnTo>
                    <a:pt x="167" y="16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430" y="1536"/>
              <a:ext cx="194" cy="130"/>
            </a:xfrm>
            <a:custGeom>
              <a:avLst/>
              <a:gdLst>
                <a:gd name="T0" fmla="*/ 62 w 194"/>
                <a:gd name="T1" fmla="*/ 79 h 130"/>
                <a:gd name="T2" fmla="*/ 59 w 194"/>
                <a:gd name="T3" fmla="*/ 71 h 130"/>
                <a:gd name="T4" fmla="*/ 50 w 194"/>
                <a:gd name="T5" fmla="*/ 68 h 130"/>
                <a:gd name="T6" fmla="*/ 45 w 194"/>
                <a:gd name="T7" fmla="*/ 62 h 130"/>
                <a:gd name="T8" fmla="*/ 42 w 194"/>
                <a:gd name="T9" fmla="*/ 56 h 130"/>
                <a:gd name="T10" fmla="*/ 34 w 194"/>
                <a:gd name="T11" fmla="*/ 54 h 130"/>
                <a:gd name="T12" fmla="*/ 28 w 194"/>
                <a:gd name="T13" fmla="*/ 45 h 130"/>
                <a:gd name="T14" fmla="*/ 22 w 194"/>
                <a:gd name="T15" fmla="*/ 40 h 130"/>
                <a:gd name="T16" fmla="*/ 19 w 194"/>
                <a:gd name="T17" fmla="*/ 31 h 130"/>
                <a:gd name="T18" fmla="*/ 11 w 194"/>
                <a:gd name="T19" fmla="*/ 28 h 130"/>
                <a:gd name="T20" fmla="*/ 5 w 194"/>
                <a:gd name="T21" fmla="*/ 25 h 130"/>
                <a:gd name="T22" fmla="*/ 0 w 194"/>
                <a:gd name="T23" fmla="*/ 20 h 130"/>
                <a:gd name="T24" fmla="*/ 5 w 194"/>
                <a:gd name="T25" fmla="*/ 17 h 130"/>
                <a:gd name="T26" fmla="*/ 8 w 194"/>
                <a:gd name="T27" fmla="*/ 11 h 130"/>
                <a:gd name="T28" fmla="*/ 14 w 194"/>
                <a:gd name="T29" fmla="*/ 8 h 130"/>
                <a:gd name="T30" fmla="*/ 28 w 194"/>
                <a:gd name="T31" fmla="*/ 6 h 130"/>
                <a:gd name="T32" fmla="*/ 39 w 194"/>
                <a:gd name="T33" fmla="*/ 0 h 130"/>
                <a:gd name="T34" fmla="*/ 45 w 194"/>
                <a:gd name="T35" fmla="*/ 3 h 130"/>
                <a:gd name="T36" fmla="*/ 62 w 194"/>
                <a:gd name="T37" fmla="*/ 3 h 130"/>
                <a:gd name="T38" fmla="*/ 93 w 194"/>
                <a:gd name="T39" fmla="*/ 3 h 130"/>
                <a:gd name="T40" fmla="*/ 96 w 194"/>
                <a:gd name="T41" fmla="*/ 8 h 130"/>
                <a:gd name="T42" fmla="*/ 104 w 194"/>
                <a:gd name="T43" fmla="*/ 11 h 130"/>
                <a:gd name="T44" fmla="*/ 124 w 194"/>
                <a:gd name="T45" fmla="*/ 17 h 130"/>
                <a:gd name="T46" fmla="*/ 158 w 194"/>
                <a:gd name="T47" fmla="*/ 25 h 130"/>
                <a:gd name="T48" fmla="*/ 194 w 194"/>
                <a:gd name="T49" fmla="*/ 54 h 130"/>
                <a:gd name="T50" fmla="*/ 183 w 194"/>
                <a:gd name="T51" fmla="*/ 62 h 130"/>
                <a:gd name="T52" fmla="*/ 172 w 194"/>
                <a:gd name="T53" fmla="*/ 79 h 130"/>
                <a:gd name="T54" fmla="*/ 169 w 194"/>
                <a:gd name="T55" fmla="*/ 82 h 130"/>
                <a:gd name="T56" fmla="*/ 166 w 194"/>
                <a:gd name="T57" fmla="*/ 85 h 130"/>
                <a:gd name="T58" fmla="*/ 152 w 194"/>
                <a:gd name="T59" fmla="*/ 90 h 130"/>
                <a:gd name="T60" fmla="*/ 146 w 194"/>
                <a:gd name="T61" fmla="*/ 99 h 130"/>
                <a:gd name="T62" fmla="*/ 141 w 194"/>
                <a:gd name="T63" fmla="*/ 96 h 130"/>
                <a:gd name="T64" fmla="*/ 138 w 194"/>
                <a:gd name="T65" fmla="*/ 99 h 130"/>
                <a:gd name="T66" fmla="*/ 138 w 194"/>
                <a:gd name="T67" fmla="*/ 107 h 130"/>
                <a:gd name="T68" fmla="*/ 121 w 194"/>
                <a:gd name="T69" fmla="*/ 110 h 130"/>
                <a:gd name="T70" fmla="*/ 118 w 194"/>
                <a:gd name="T71" fmla="*/ 110 h 130"/>
                <a:gd name="T72" fmla="*/ 110 w 194"/>
                <a:gd name="T73" fmla="*/ 110 h 130"/>
                <a:gd name="T74" fmla="*/ 118 w 194"/>
                <a:gd name="T75" fmla="*/ 119 h 130"/>
                <a:gd name="T76" fmla="*/ 107 w 194"/>
                <a:gd name="T77" fmla="*/ 116 h 130"/>
                <a:gd name="T78" fmla="*/ 101 w 194"/>
                <a:gd name="T79" fmla="*/ 110 h 130"/>
                <a:gd name="T80" fmla="*/ 101 w 194"/>
                <a:gd name="T81" fmla="*/ 130 h 130"/>
                <a:gd name="T82" fmla="*/ 90 w 194"/>
                <a:gd name="T83" fmla="*/ 124 h 130"/>
                <a:gd name="T84" fmla="*/ 90 w 194"/>
                <a:gd name="T85" fmla="*/ 116 h 130"/>
                <a:gd name="T86" fmla="*/ 87 w 194"/>
                <a:gd name="T87" fmla="*/ 113 h 130"/>
                <a:gd name="T88" fmla="*/ 84 w 194"/>
                <a:gd name="T89" fmla="*/ 107 h 130"/>
                <a:gd name="T90" fmla="*/ 79 w 194"/>
                <a:gd name="T91" fmla="*/ 104 h 130"/>
                <a:gd name="T92" fmla="*/ 79 w 194"/>
                <a:gd name="T93" fmla="*/ 96 h 130"/>
                <a:gd name="T94" fmla="*/ 76 w 194"/>
                <a:gd name="T95" fmla="*/ 90 h 130"/>
                <a:gd name="T96" fmla="*/ 73 w 194"/>
                <a:gd name="T97" fmla="*/ 88 h 130"/>
                <a:gd name="T98" fmla="*/ 65 w 194"/>
                <a:gd name="T99" fmla="*/ 85 h 130"/>
                <a:gd name="T100" fmla="*/ 107 w 194"/>
                <a:gd name="T101" fmla="*/ 121 h 130"/>
                <a:gd name="T102" fmla="*/ 104 w 194"/>
                <a:gd name="T103" fmla="*/ 12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30">
                  <a:moveTo>
                    <a:pt x="65" y="82"/>
                  </a:moveTo>
                  <a:lnTo>
                    <a:pt x="62" y="82"/>
                  </a:lnTo>
                  <a:lnTo>
                    <a:pt x="62" y="79"/>
                  </a:lnTo>
                  <a:lnTo>
                    <a:pt x="59" y="76"/>
                  </a:lnTo>
                  <a:lnTo>
                    <a:pt x="59" y="73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3" y="68"/>
                  </a:lnTo>
                  <a:lnTo>
                    <a:pt x="50" y="68"/>
                  </a:lnTo>
                  <a:lnTo>
                    <a:pt x="48" y="65"/>
                  </a:lnTo>
                  <a:lnTo>
                    <a:pt x="48" y="62"/>
                  </a:lnTo>
                  <a:lnTo>
                    <a:pt x="45" y="62"/>
                  </a:lnTo>
                  <a:lnTo>
                    <a:pt x="45" y="59"/>
                  </a:lnTo>
                  <a:lnTo>
                    <a:pt x="42" y="59"/>
                  </a:lnTo>
                  <a:lnTo>
                    <a:pt x="42" y="56"/>
                  </a:lnTo>
                  <a:lnTo>
                    <a:pt x="39" y="56"/>
                  </a:lnTo>
                  <a:lnTo>
                    <a:pt x="36" y="56"/>
                  </a:lnTo>
                  <a:lnTo>
                    <a:pt x="34" y="54"/>
                  </a:lnTo>
                  <a:lnTo>
                    <a:pt x="31" y="51"/>
                  </a:lnTo>
                  <a:lnTo>
                    <a:pt x="31" y="48"/>
                  </a:lnTo>
                  <a:lnTo>
                    <a:pt x="28" y="45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2" y="40"/>
                  </a:lnTo>
                  <a:lnTo>
                    <a:pt x="22" y="37"/>
                  </a:lnTo>
                  <a:lnTo>
                    <a:pt x="22" y="34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28"/>
                  </a:lnTo>
                  <a:lnTo>
                    <a:pt x="8" y="28"/>
                  </a:lnTo>
                  <a:lnTo>
                    <a:pt x="8" y="25"/>
                  </a:lnTo>
                  <a:lnTo>
                    <a:pt x="5" y="25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5" y="14"/>
                  </a:lnTo>
                  <a:lnTo>
                    <a:pt x="8" y="14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9" y="8"/>
                  </a:lnTo>
                  <a:lnTo>
                    <a:pt x="25" y="6"/>
                  </a:lnTo>
                  <a:lnTo>
                    <a:pt x="28" y="6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3"/>
                  </a:lnTo>
                  <a:lnTo>
                    <a:pt x="42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62" y="3"/>
                  </a:lnTo>
                  <a:lnTo>
                    <a:pt x="65" y="3"/>
                  </a:lnTo>
                  <a:lnTo>
                    <a:pt x="82" y="3"/>
                  </a:lnTo>
                  <a:lnTo>
                    <a:pt x="93" y="3"/>
                  </a:lnTo>
                  <a:lnTo>
                    <a:pt x="96" y="6"/>
                  </a:lnTo>
                  <a:lnTo>
                    <a:pt x="93" y="6"/>
                  </a:lnTo>
                  <a:lnTo>
                    <a:pt x="96" y="8"/>
                  </a:lnTo>
                  <a:lnTo>
                    <a:pt x="98" y="6"/>
                  </a:lnTo>
                  <a:lnTo>
                    <a:pt x="101" y="8"/>
                  </a:lnTo>
                  <a:lnTo>
                    <a:pt x="104" y="11"/>
                  </a:lnTo>
                  <a:lnTo>
                    <a:pt x="104" y="17"/>
                  </a:lnTo>
                  <a:lnTo>
                    <a:pt x="113" y="17"/>
                  </a:lnTo>
                  <a:lnTo>
                    <a:pt x="124" y="17"/>
                  </a:lnTo>
                  <a:lnTo>
                    <a:pt x="141" y="17"/>
                  </a:lnTo>
                  <a:lnTo>
                    <a:pt x="149" y="17"/>
                  </a:lnTo>
                  <a:lnTo>
                    <a:pt x="158" y="25"/>
                  </a:lnTo>
                  <a:lnTo>
                    <a:pt x="175" y="37"/>
                  </a:lnTo>
                  <a:lnTo>
                    <a:pt x="192" y="51"/>
                  </a:lnTo>
                  <a:lnTo>
                    <a:pt x="194" y="54"/>
                  </a:lnTo>
                  <a:lnTo>
                    <a:pt x="192" y="56"/>
                  </a:lnTo>
                  <a:lnTo>
                    <a:pt x="194" y="56"/>
                  </a:lnTo>
                  <a:lnTo>
                    <a:pt x="183" y="62"/>
                  </a:lnTo>
                  <a:lnTo>
                    <a:pt x="177" y="68"/>
                  </a:lnTo>
                  <a:lnTo>
                    <a:pt x="172" y="73"/>
                  </a:lnTo>
                  <a:lnTo>
                    <a:pt x="172" y="79"/>
                  </a:lnTo>
                  <a:lnTo>
                    <a:pt x="172" y="76"/>
                  </a:lnTo>
                  <a:lnTo>
                    <a:pt x="166" y="79"/>
                  </a:lnTo>
                  <a:lnTo>
                    <a:pt x="169" y="82"/>
                  </a:lnTo>
                  <a:lnTo>
                    <a:pt x="169" y="85"/>
                  </a:lnTo>
                  <a:lnTo>
                    <a:pt x="163" y="85"/>
                  </a:lnTo>
                  <a:lnTo>
                    <a:pt x="166" y="85"/>
                  </a:lnTo>
                  <a:lnTo>
                    <a:pt x="166" y="88"/>
                  </a:lnTo>
                  <a:lnTo>
                    <a:pt x="161" y="90"/>
                  </a:lnTo>
                  <a:lnTo>
                    <a:pt x="152" y="90"/>
                  </a:lnTo>
                  <a:lnTo>
                    <a:pt x="152" y="93"/>
                  </a:lnTo>
                  <a:lnTo>
                    <a:pt x="152" y="96"/>
                  </a:lnTo>
                  <a:lnTo>
                    <a:pt x="146" y="99"/>
                  </a:lnTo>
                  <a:lnTo>
                    <a:pt x="141" y="99"/>
                  </a:lnTo>
                  <a:lnTo>
                    <a:pt x="144" y="93"/>
                  </a:lnTo>
                  <a:lnTo>
                    <a:pt x="141" y="96"/>
                  </a:lnTo>
                  <a:lnTo>
                    <a:pt x="138" y="93"/>
                  </a:lnTo>
                  <a:lnTo>
                    <a:pt x="138" y="96"/>
                  </a:lnTo>
                  <a:lnTo>
                    <a:pt x="138" y="99"/>
                  </a:lnTo>
                  <a:lnTo>
                    <a:pt x="141" y="102"/>
                  </a:lnTo>
                  <a:lnTo>
                    <a:pt x="141" y="104"/>
                  </a:lnTo>
                  <a:lnTo>
                    <a:pt x="138" y="107"/>
                  </a:lnTo>
                  <a:lnTo>
                    <a:pt x="127" y="107"/>
                  </a:lnTo>
                  <a:lnTo>
                    <a:pt x="124" y="110"/>
                  </a:lnTo>
                  <a:lnTo>
                    <a:pt x="121" y="110"/>
                  </a:lnTo>
                  <a:lnTo>
                    <a:pt x="121" y="104"/>
                  </a:lnTo>
                  <a:lnTo>
                    <a:pt x="121" y="110"/>
                  </a:lnTo>
                  <a:lnTo>
                    <a:pt x="118" y="110"/>
                  </a:lnTo>
                  <a:lnTo>
                    <a:pt x="115" y="107"/>
                  </a:lnTo>
                  <a:lnTo>
                    <a:pt x="115" y="110"/>
                  </a:lnTo>
                  <a:lnTo>
                    <a:pt x="110" y="110"/>
                  </a:lnTo>
                  <a:lnTo>
                    <a:pt x="115" y="113"/>
                  </a:lnTo>
                  <a:lnTo>
                    <a:pt x="118" y="116"/>
                  </a:lnTo>
                  <a:lnTo>
                    <a:pt x="118" y="119"/>
                  </a:lnTo>
                  <a:lnTo>
                    <a:pt x="110" y="121"/>
                  </a:lnTo>
                  <a:lnTo>
                    <a:pt x="110" y="119"/>
                  </a:lnTo>
                  <a:lnTo>
                    <a:pt x="107" y="116"/>
                  </a:lnTo>
                  <a:lnTo>
                    <a:pt x="104" y="113"/>
                  </a:lnTo>
                  <a:lnTo>
                    <a:pt x="104" y="110"/>
                  </a:lnTo>
                  <a:lnTo>
                    <a:pt x="101" y="110"/>
                  </a:lnTo>
                  <a:lnTo>
                    <a:pt x="104" y="116"/>
                  </a:lnTo>
                  <a:lnTo>
                    <a:pt x="104" y="121"/>
                  </a:lnTo>
                  <a:lnTo>
                    <a:pt x="101" y="130"/>
                  </a:lnTo>
                  <a:lnTo>
                    <a:pt x="93" y="127"/>
                  </a:lnTo>
                  <a:lnTo>
                    <a:pt x="90" y="127"/>
                  </a:lnTo>
                  <a:lnTo>
                    <a:pt x="90" y="124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0" y="116"/>
                  </a:lnTo>
                  <a:lnTo>
                    <a:pt x="90" y="119"/>
                  </a:lnTo>
                  <a:lnTo>
                    <a:pt x="90" y="116"/>
                  </a:lnTo>
                  <a:lnTo>
                    <a:pt x="87" y="113"/>
                  </a:lnTo>
                  <a:lnTo>
                    <a:pt x="87" y="110"/>
                  </a:lnTo>
                  <a:lnTo>
                    <a:pt x="84" y="110"/>
                  </a:lnTo>
                  <a:lnTo>
                    <a:pt x="84" y="107"/>
                  </a:lnTo>
                  <a:lnTo>
                    <a:pt x="82" y="107"/>
                  </a:lnTo>
                  <a:lnTo>
                    <a:pt x="79" y="107"/>
                  </a:lnTo>
                  <a:lnTo>
                    <a:pt x="79" y="104"/>
                  </a:lnTo>
                  <a:lnTo>
                    <a:pt x="79" y="102"/>
                  </a:lnTo>
                  <a:lnTo>
                    <a:pt x="79" y="99"/>
                  </a:lnTo>
                  <a:lnTo>
                    <a:pt x="79" y="96"/>
                  </a:lnTo>
                  <a:lnTo>
                    <a:pt x="76" y="96"/>
                  </a:lnTo>
                  <a:lnTo>
                    <a:pt x="76" y="93"/>
                  </a:lnTo>
                  <a:lnTo>
                    <a:pt x="76" y="90"/>
                  </a:lnTo>
                  <a:lnTo>
                    <a:pt x="76" y="88"/>
                  </a:lnTo>
                  <a:lnTo>
                    <a:pt x="73" y="90"/>
                  </a:lnTo>
                  <a:lnTo>
                    <a:pt x="73" y="88"/>
                  </a:lnTo>
                  <a:lnTo>
                    <a:pt x="70" y="88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5" y="82"/>
                  </a:lnTo>
                  <a:close/>
                  <a:moveTo>
                    <a:pt x="104" y="121"/>
                  </a:moveTo>
                  <a:lnTo>
                    <a:pt x="107" y="121"/>
                  </a:lnTo>
                  <a:lnTo>
                    <a:pt x="110" y="121"/>
                  </a:lnTo>
                  <a:lnTo>
                    <a:pt x="104" y="127"/>
                  </a:lnTo>
                  <a:lnTo>
                    <a:pt x="104" y="121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972" y="1485"/>
              <a:ext cx="204" cy="141"/>
            </a:xfrm>
            <a:custGeom>
              <a:avLst/>
              <a:gdLst>
                <a:gd name="T0" fmla="*/ 9 w 204"/>
                <a:gd name="T1" fmla="*/ 62 h 141"/>
                <a:gd name="T2" fmla="*/ 3 w 204"/>
                <a:gd name="T3" fmla="*/ 14 h 141"/>
                <a:gd name="T4" fmla="*/ 31 w 204"/>
                <a:gd name="T5" fmla="*/ 0 h 141"/>
                <a:gd name="T6" fmla="*/ 77 w 204"/>
                <a:gd name="T7" fmla="*/ 0 h 141"/>
                <a:gd name="T8" fmla="*/ 130 w 204"/>
                <a:gd name="T9" fmla="*/ 0 h 141"/>
                <a:gd name="T10" fmla="*/ 181 w 204"/>
                <a:gd name="T11" fmla="*/ 0 h 141"/>
                <a:gd name="T12" fmla="*/ 187 w 204"/>
                <a:gd name="T13" fmla="*/ 6 h 141"/>
                <a:gd name="T14" fmla="*/ 181 w 204"/>
                <a:gd name="T15" fmla="*/ 11 h 141"/>
                <a:gd name="T16" fmla="*/ 173 w 204"/>
                <a:gd name="T17" fmla="*/ 20 h 141"/>
                <a:gd name="T18" fmla="*/ 204 w 204"/>
                <a:gd name="T19" fmla="*/ 23 h 141"/>
                <a:gd name="T20" fmla="*/ 198 w 204"/>
                <a:gd name="T21" fmla="*/ 26 h 141"/>
                <a:gd name="T22" fmla="*/ 195 w 204"/>
                <a:gd name="T23" fmla="*/ 28 h 141"/>
                <a:gd name="T24" fmla="*/ 192 w 204"/>
                <a:gd name="T25" fmla="*/ 34 h 141"/>
                <a:gd name="T26" fmla="*/ 189 w 204"/>
                <a:gd name="T27" fmla="*/ 40 h 141"/>
                <a:gd name="T28" fmla="*/ 189 w 204"/>
                <a:gd name="T29" fmla="*/ 43 h 141"/>
                <a:gd name="T30" fmla="*/ 181 w 204"/>
                <a:gd name="T31" fmla="*/ 45 h 141"/>
                <a:gd name="T32" fmla="*/ 187 w 204"/>
                <a:gd name="T33" fmla="*/ 45 h 141"/>
                <a:gd name="T34" fmla="*/ 184 w 204"/>
                <a:gd name="T35" fmla="*/ 51 h 141"/>
                <a:gd name="T36" fmla="*/ 184 w 204"/>
                <a:gd name="T37" fmla="*/ 54 h 141"/>
                <a:gd name="T38" fmla="*/ 175 w 204"/>
                <a:gd name="T39" fmla="*/ 59 h 141"/>
                <a:gd name="T40" fmla="*/ 175 w 204"/>
                <a:gd name="T41" fmla="*/ 65 h 141"/>
                <a:gd name="T42" fmla="*/ 173 w 204"/>
                <a:gd name="T43" fmla="*/ 65 h 141"/>
                <a:gd name="T44" fmla="*/ 167 w 204"/>
                <a:gd name="T45" fmla="*/ 71 h 141"/>
                <a:gd name="T46" fmla="*/ 167 w 204"/>
                <a:gd name="T47" fmla="*/ 74 h 141"/>
                <a:gd name="T48" fmla="*/ 164 w 204"/>
                <a:gd name="T49" fmla="*/ 74 h 141"/>
                <a:gd name="T50" fmla="*/ 164 w 204"/>
                <a:gd name="T51" fmla="*/ 82 h 141"/>
                <a:gd name="T52" fmla="*/ 161 w 204"/>
                <a:gd name="T53" fmla="*/ 88 h 141"/>
                <a:gd name="T54" fmla="*/ 158 w 204"/>
                <a:gd name="T55" fmla="*/ 91 h 141"/>
                <a:gd name="T56" fmla="*/ 150 w 204"/>
                <a:gd name="T57" fmla="*/ 91 h 141"/>
                <a:gd name="T58" fmla="*/ 150 w 204"/>
                <a:gd name="T59" fmla="*/ 93 h 141"/>
                <a:gd name="T60" fmla="*/ 150 w 204"/>
                <a:gd name="T61" fmla="*/ 99 h 141"/>
                <a:gd name="T62" fmla="*/ 147 w 204"/>
                <a:gd name="T63" fmla="*/ 105 h 141"/>
                <a:gd name="T64" fmla="*/ 144 w 204"/>
                <a:gd name="T65" fmla="*/ 110 h 141"/>
                <a:gd name="T66" fmla="*/ 147 w 204"/>
                <a:gd name="T67" fmla="*/ 113 h 141"/>
                <a:gd name="T68" fmla="*/ 139 w 204"/>
                <a:gd name="T69" fmla="*/ 113 h 141"/>
                <a:gd name="T70" fmla="*/ 142 w 204"/>
                <a:gd name="T71" fmla="*/ 122 h 141"/>
                <a:gd name="T72" fmla="*/ 142 w 204"/>
                <a:gd name="T73" fmla="*/ 122 h 141"/>
                <a:gd name="T74" fmla="*/ 139 w 204"/>
                <a:gd name="T75" fmla="*/ 124 h 141"/>
                <a:gd name="T76" fmla="*/ 144 w 204"/>
                <a:gd name="T77" fmla="*/ 122 h 141"/>
                <a:gd name="T78" fmla="*/ 142 w 204"/>
                <a:gd name="T79" fmla="*/ 127 h 141"/>
                <a:gd name="T80" fmla="*/ 147 w 204"/>
                <a:gd name="T81" fmla="*/ 130 h 141"/>
                <a:gd name="T82" fmla="*/ 142 w 204"/>
                <a:gd name="T83" fmla="*/ 136 h 141"/>
                <a:gd name="T84" fmla="*/ 139 w 204"/>
                <a:gd name="T85" fmla="*/ 141 h 141"/>
                <a:gd name="T86" fmla="*/ 68 w 204"/>
                <a:gd name="T87" fmla="*/ 141 h 141"/>
                <a:gd name="T88" fmla="*/ 34 w 204"/>
                <a:gd name="T89" fmla="*/ 141 h 141"/>
                <a:gd name="T90" fmla="*/ 23 w 204"/>
                <a:gd name="T91" fmla="*/ 119 h 141"/>
                <a:gd name="T92" fmla="*/ 12 w 204"/>
                <a:gd name="T93" fmla="*/ 119 h 141"/>
                <a:gd name="T94" fmla="*/ 9 w 204"/>
                <a:gd name="T95" fmla="*/ 10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41">
                  <a:moveTo>
                    <a:pt x="9" y="93"/>
                  </a:moveTo>
                  <a:lnTo>
                    <a:pt x="9" y="79"/>
                  </a:lnTo>
                  <a:lnTo>
                    <a:pt x="9" y="71"/>
                  </a:lnTo>
                  <a:lnTo>
                    <a:pt x="9" y="62"/>
                  </a:lnTo>
                  <a:lnTo>
                    <a:pt x="9" y="45"/>
                  </a:lnTo>
                  <a:lnTo>
                    <a:pt x="9" y="34"/>
                  </a:lnTo>
                  <a:lnTo>
                    <a:pt x="6" y="28"/>
                  </a:lnTo>
                  <a:lnTo>
                    <a:pt x="3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19" y="0"/>
                  </a:lnTo>
                  <a:lnTo>
                    <a:pt x="130" y="0"/>
                  </a:lnTo>
                  <a:lnTo>
                    <a:pt x="142" y="0"/>
                  </a:lnTo>
                  <a:lnTo>
                    <a:pt x="156" y="0"/>
                  </a:lnTo>
                  <a:lnTo>
                    <a:pt x="164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4" y="3"/>
                  </a:lnTo>
                  <a:lnTo>
                    <a:pt x="187" y="3"/>
                  </a:lnTo>
                  <a:lnTo>
                    <a:pt x="187" y="6"/>
                  </a:lnTo>
                  <a:lnTo>
                    <a:pt x="187" y="9"/>
                  </a:lnTo>
                  <a:lnTo>
                    <a:pt x="184" y="9"/>
                  </a:lnTo>
                  <a:lnTo>
                    <a:pt x="184" y="11"/>
                  </a:lnTo>
                  <a:lnTo>
                    <a:pt x="181" y="11"/>
                  </a:lnTo>
                  <a:lnTo>
                    <a:pt x="181" y="14"/>
                  </a:lnTo>
                  <a:lnTo>
                    <a:pt x="178" y="14"/>
                  </a:lnTo>
                  <a:lnTo>
                    <a:pt x="175" y="17"/>
                  </a:lnTo>
                  <a:lnTo>
                    <a:pt x="173" y="20"/>
                  </a:lnTo>
                  <a:lnTo>
                    <a:pt x="178" y="20"/>
                  </a:lnTo>
                  <a:lnTo>
                    <a:pt x="189" y="20"/>
                  </a:lnTo>
                  <a:lnTo>
                    <a:pt x="201" y="20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3"/>
                  </a:lnTo>
                  <a:lnTo>
                    <a:pt x="198" y="23"/>
                  </a:lnTo>
                  <a:lnTo>
                    <a:pt x="198" y="26"/>
                  </a:lnTo>
                  <a:lnTo>
                    <a:pt x="201" y="26"/>
                  </a:lnTo>
                  <a:lnTo>
                    <a:pt x="201" y="28"/>
                  </a:lnTo>
                  <a:lnTo>
                    <a:pt x="198" y="28"/>
                  </a:lnTo>
                  <a:lnTo>
                    <a:pt x="195" y="28"/>
                  </a:lnTo>
                  <a:lnTo>
                    <a:pt x="195" y="31"/>
                  </a:lnTo>
                  <a:lnTo>
                    <a:pt x="192" y="31"/>
                  </a:lnTo>
                  <a:lnTo>
                    <a:pt x="189" y="31"/>
                  </a:lnTo>
                  <a:lnTo>
                    <a:pt x="192" y="34"/>
                  </a:lnTo>
                  <a:lnTo>
                    <a:pt x="195" y="34"/>
                  </a:lnTo>
                  <a:lnTo>
                    <a:pt x="189" y="37"/>
                  </a:lnTo>
                  <a:lnTo>
                    <a:pt x="192" y="40"/>
                  </a:lnTo>
                  <a:lnTo>
                    <a:pt x="189" y="40"/>
                  </a:lnTo>
                  <a:lnTo>
                    <a:pt x="189" y="37"/>
                  </a:lnTo>
                  <a:lnTo>
                    <a:pt x="187" y="37"/>
                  </a:lnTo>
                  <a:lnTo>
                    <a:pt x="187" y="40"/>
                  </a:lnTo>
                  <a:lnTo>
                    <a:pt x="189" y="43"/>
                  </a:lnTo>
                  <a:lnTo>
                    <a:pt x="187" y="43"/>
                  </a:lnTo>
                  <a:lnTo>
                    <a:pt x="184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4" y="45"/>
                  </a:lnTo>
                  <a:lnTo>
                    <a:pt x="184" y="43"/>
                  </a:lnTo>
                  <a:lnTo>
                    <a:pt x="187" y="43"/>
                  </a:lnTo>
                  <a:lnTo>
                    <a:pt x="187" y="45"/>
                  </a:lnTo>
                  <a:lnTo>
                    <a:pt x="184" y="45"/>
                  </a:lnTo>
                  <a:lnTo>
                    <a:pt x="184" y="48"/>
                  </a:lnTo>
                  <a:lnTo>
                    <a:pt x="181" y="48"/>
                  </a:lnTo>
                  <a:lnTo>
                    <a:pt x="184" y="51"/>
                  </a:lnTo>
                  <a:lnTo>
                    <a:pt x="187" y="51"/>
                  </a:lnTo>
                  <a:lnTo>
                    <a:pt x="187" y="54"/>
                  </a:lnTo>
                  <a:lnTo>
                    <a:pt x="187" y="57"/>
                  </a:lnTo>
                  <a:lnTo>
                    <a:pt x="184" y="54"/>
                  </a:lnTo>
                  <a:lnTo>
                    <a:pt x="181" y="57"/>
                  </a:lnTo>
                  <a:lnTo>
                    <a:pt x="181" y="59"/>
                  </a:lnTo>
                  <a:lnTo>
                    <a:pt x="178" y="59"/>
                  </a:lnTo>
                  <a:lnTo>
                    <a:pt x="175" y="59"/>
                  </a:lnTo>
                  <a:lnTo>
                    <a:pt x="175" y="62"/>
                  </a:lnTo>
                  <a:lnTo>
                    <a:pt x="178" y="62"/>
                  </a:lnTo>
                  <a:lnTo>
                    <a:pt x="178" y="65"/>
                  </a:lnTo>
                  <a:lnTo>
                    <a:pt x="175" y="65"/>
                  </a:lnTo>
                  <a:lnTo>
                    <a:pt x="175" y="68"/>
                  </a:lnTo>
                  <a:lnTo>
                    <a:pt x="175" y="65"/>
                  </a:lnTo>
                  <a:lnTo>
                    <a:pt x="173" y="68"/>
                  </a:lnTo>
                  <a:lnTo>
                    <a:pt x="173" y="65"/>
                  </a:lnTo>
                  <a:lnTo>
                    <a:pt x="170" y="65"/>
                  </a:lnTo>
                  <a:lnTo>
                    <a:pt x="170" y="68"/>
                  </a:lnTo>
                  <a:lnTo>
                    <a:pt x="170" y="71"/>
                  </a:lnTo>
                  <a:lnTo>
                    <a:pt x="167" y="71"/>
                  </a:lnTo>
                  <a:lnTo>
                    <a:pt x="170" y="71"/>
                  </a:lnTo>
                  <a:lnTo>
                    <a:pt x="170" y="68"/>
                  </a:lnTo>
                  <a:lnTo>
                    <a:pt x="167" y="68"/>
                  </a:lnTo>
                  <a:lnTo>
                    <a:pt x="167" y="74"/>
                  </a:lnTo>
                  <a:lnTo>
                    <a:pt x="170" y="74"/>
                  </a:lnTo>
                  <a:lnTo>
                    <a:pt x="167" y="76"/>
                  </a:lnTo>
                  <a:lnTo>
                    <a:pt x="167" y="74"/>
                  </a:lnTo>
                  <a:lnTo>
                    <a:pt x="164" y="74"/>
                  </a:lnTo>
                  <a:lnTo>
                    <a:pt x="164" y="76"/>
                  </a:lnTo>
                  <a:lnTo>
                    <a:pt x="167" y="79"/>
                  </a:lnTo>
                  <a:lnTo>
                    <a:pt x="164" y="79"/>
                  </a:lnTo>
                  <a:lnTo>
                    <a:pt x="164" y="82"/>
                  </a:lnTo>
                  <a:lnTo>
                    <a:pt x="167" y="82"/>
                  </a:lnTo>
                  <a:lnTo>
                    <a:pt x="164" y="85"/>
                  </a:lnTo>
                  <a:lnTo>
                    <a:pt x="161" y="85"/>
                  </a:lnTo>
                  <a:lnTo>
                    <a:pt x="161" y="88"/>
                  </a:lnTo>
                  <a:lnTo>
                    <a:pt x="161" y="85"/>
                  </a:lnTo>
                  <a:lnTo>
                    <a:pt x="158" y="85"/>
                  </a:lnTo>
                  <a:lnTo>
                    <a:pt x="158" y="88"/>
                  </a:lnTo>
                  <a:lnTo>
                    <a:pt x="158" y="91"/>
                  </a:lnTo>
                  <a:lnTo>
                    <a:pt x="156" y="88"/>
                  </a:lnTo>
                  <a:lnTo>
                    <a:pt x="156" y="91"/>
                  </a:lnTo>
                  <a:lnTo>
                    <a:pt x="153" y="93"/>
                  </a:lnTo>
                  <a:lnTo>
                    <a:pt x="150" y="91"/>
                  </a:lnTo>
                  <a:lnTo>
                    <a:pt x="153" y="93"/>
                  </a:lnTo>
                  <a:lnTo>
                    <a:pt x="156" y="93"/>
                  </a:lnTo>
                  <a:lnTo>
                    <a:pt x="156" y="96"/>
                  </a:lnTo>
                  <a:lnTo>
                    <a:pt x="150" y="93"/>
                  </a:lnTo>
                  <a:lnTo>
                    <a:pt x="150" y="96"/>
                  </a:lnTo>
                  <a:lnTo>
                    <a:pt x="153" y="96"/>
                  </a:lnTo>
                  <a:lnTo>
                    <a:pt x="153" y="99"/>
                  </a:lnTo>
                  <a:lnTo>
                    <a:pt x="150" y="99"/>
                  </a:lnTo>
                  <a:lnTo>
                    <a:pt x="150" y="102"/>
                  </a:lnTo>
                  <a:lnTo>
                    <a:pt x="147" y="102"/>
                  </a:lnTo>
                  <a:lnTo>
                    <a:pt x="144" y="102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50" y="110"/>
                  </a:lnTo>
                  <a:lnTo>
                    <a:pt x="147" y="110"/>
                  </a:lnTo>
                  <a:lnTo>
                    <a:pt x="144" y="110"/>
                  </a:lnTo>
                  <a:lnTo>
                    <a:pt x="142" y="110"/>
                  </a:lnTo>
                  <a:lnTo>
                    <a:pt x="142" y="113"/>
                  </a:lnTo>
                  <a:lnTo>
                    <a:pt x="144" y="113"/>
                  </a:lnTo>
                  <a:lnTo>
                    <a:pt x="147" y="113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2" y="113"/>
                  </a:lnTo>
                  <a:lnTo>
                    <a:pt x="139" y="113"/>
                  </a:lnTo>
                  <a:lnTo>
                    <a:pt x="142" y="116"/>
                  </a:lnTo>
                  <a:lnTo>
                    <a:pt x="142" y="119"/>
                  </a:lnTo>
                  <a:lnTo>
                    <a:pt x="139" y="119"/>
                  </a:lnTo>
                  <a:lnTo>
                    <a:pt x="142" y="122"/>
                  </a:lnTo>
                  <a:lnTo>
                    <a:pt x="139" y="122"/>
                  </a:lnTo>
                  <a:lnTo>
                    <a:pt x="139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4" y="122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39" y="124"/>
                  </a:lnTo>
                  <a:lnTo>
                    <a:pt x="142" y="124"/>
                  </a:lnTo>
                  <a:lnTo>
                    <a:pt x="142" y="127"/>
                  </a:lnTo>
                  <a:lnTo>
                    <a:pt x="144" y="124"/>
                  </a:lnTo>
                  <a:lnTo>
                    <a:pt x="144" y="122"/>
                  </a:lnTo>
                  <a:lnTo>
                    <a:pt x="147" y="124"/>
                  </a:lnTo>
                  <a:lnTo>
                    <a:pt x="144" y="124"/>
                  </a:lnTo>
                  <a:lnTo>
                    <a:pt x="144" y="127"/>
                  </a:lnTo>
                  <a:lnTo>
                    <a:pt x="142" y="127"/>
                  </a:lnTo>
                  <a:lnTo>
                    <a:pt x="144" y="130"/>
                  </a:lnTo>
                  <a:lnTo>
                    <a:pt x="144" y="133"/>
                  </a:lnTo>
                  <a:lnTo>
                    <a:pt x="144" y="130"/>
                  </a:lnTo>
                  <a:lnTo>
                    <a:pt x="147" y="130"/>
                  </a:lnTo>
                  <a:lnTo>
                    <a:pt x="147" y="133"/>
                  </a:lnTo>
                  <a:lnTo>
                    <a:pt x="144" y="133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2" y="139"/>
                  </a:lnTo>
                  <a:lnTo>
                    <a:pt x="144" y="139"/>
                  </a:lnTo>
                  <a:lnTo>
                    <a:pt x="142" y="141"/>
                  </a:lnTo>
                  <a:lnTo>
                    <a:pt x="139" y="141"/>
                  </a:lnTo>
                  <a:lnTo>
                    <a:pt x="130" y="141"/>
                  </a:lnTo>
                  <a:lnTo>
                    <a:pt x="105" y="141"/>
                  </a:lnTo>
                  <a:lnTo>
                    <a:pt x="79" y="141"/>
                  </a:lnTo>
                  <a:lnTo>
                    <a:pt x="68" y="141"/>
                  </a:lnTo>
                  <a:lnTo>
                    <a:pt x="57" y="141"/>
                  </a:lnTo>
                  <a:lnTo>
                    <a:pt x="48" y="141"/>
                  </a:lnTo>
                  <a:lnTo>
                    <a:pt x="46" y="141"/>
                  </a:lnTo>
                  <a:lnTo>
                    <a:pt x="34" y="141"/>
                  </a:lnTo>
                  <a:lnTo>
                    <a:pt x="26" y="141"/>
                  </a:lnTo>
                  <a:lnTo>
                    <a:pt x="26" y="130"/>
                  </a:lnTo>
                  <a:lnTo>
                    <a:pt x="26" y="119"/>
                  </a:lnTo>
                  <a:lnTo>
                    <a:pt x="23" y="119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4" y="119"/>
                  </a:lnTo>
                  <a:lnTo>
                    <a:pt x="12" y="119"/>
                  </a:lnTo>
                  <a:lnTo>
                    <a:pt x="9" y="119"/>
                  </a:lnTo>
                  <a:lnTo>
                    <a:pt x="9" y="116"/>
                  </a:lnTo>
                  <a:lnTo>
                    <a:pt x="6" y="116"/>
                  </a:lnTo>
                  <a:lnTo>
                    <a:pt x="9" y="105"/>
                  </a:lnTo>
                  <a:lnTo>
                    <a:pt x="9" y="93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4257" y="1708"/>
              <a:ext cx="308" cy="246"/>
            </a:xfrm>
            <a:custGeom>
              <a:avLst/>
              <a:gdLst>
                <a:gd name="T0" fmla="*/ 280 w 308"/>
                <a:gd name="T1" fmla="*/ 105 h 246"/>
                <a:gd name="T2" fmla="*/ 300 w 308"/>
                <a:gd name="T3" fmla="*/ 153 h 246"/>
                <a:gd name="T4" fmla="*/ 303 w 308"/>
                <a:gd name="T5" fmla="*/ 158 h 246"/>
                <a:gd name="T6" fmla="*/ 303 w 308"/>
                <a:gd name="T7" fmla="*/ 212 h 246"/>
                <a:gd name="T8" fmla="*/ 288 w 308"/>
                <a:gd name="T9" fmla="*/ 235 h 246"/>
                <a:gd name="T10" fmla="*/ 260 w 308"/>
                <a:gd name="T11" fmla="*/ 232 h 246"/>
                <a:gd name="T12" fmla="*/ 263 w 308"/>
                <a:gd name="T13" fmla="*/ 226 h 246"/>
                <a:gd name="T14" fmla="*/ 240 w 308"/>
                <a:gd name="T15" fmla="*/ 206 h 246"/>
                <a:gd name="T16" fmla="*/ 235 w 308"/>
                <a:gd name="T17" fmla="*/ 184 h 246"/>
                <a:gd name="T18" fmla="*/ 238 w 308"/>
                <a:gd name="T19" fmla="*/ 175 h 246"/>
                <a:gd name="T20" fmla="*/ 226 w 308"/>
                <a:gd name="T21" fmla="*/ 167 h 246"/>
                <a:gd name="T22" fmla="*/ 223 w 308"/>
                <a:gd name="T23" fmla="*/ 164 h 246"/>
                <a:gd name="T24" fmla="*/ 215 w 308"/>
                <a:gd name="T25" fmla="*/ 164 h 246"/>
                <a:gd name="T26" fmla="*/ 207 w 308"/>
                <a:gd name="T27" fmla="*/ 153 h 246"/>
                <a:gd name="T28" fmla="*/ 201 w 308"/>
                <a:gd name="T29" fmla="*/ 141 h 246"/>
                <a:gd name="T30" fmla="*/ 207 w 308"/>
                <a:gd name="T31" fmla="*/ 139 h 246"/>
                <a:gd name="T32" fmla="*/ 212 w 308"/>
                <a:gd name="T33" fmla="*/ 124 h 246"/>
                <a:gd name="T34" fmla="*/ 201 w 308"/>
                <a:gd name="T35" fmla="*/ 122 h 246"/>
                <a:gd name="T36" fmla="*/ 204 w 308"/>
                <a:gd name="T37" fmla="*/ 127 h 246"/>
                <a:gd name="T38" fmla="*/ 195 w 308"/>
                <a:gd name="T39" fmla="*/ 127 h 246"/>
                <a:gd name="T40" fmla="*/ 204 w 308"/>
                <a:gd name="T41" fmla="*/ 88 h 246"/>
                <a:gd name="T42" fmla="*/ 184 w 308"/>
                <a:gd name="T43" fmla="*/ 71 h 246"/>
                <a:gd name="T44" fmla="*/ 173 w 308"/>
                <a:gd name="T45" fmla="*/ 60 h 246"/>
                <a:gd name="T46" fmla="*/ 144 w 308"/>
                <a:gd name="T47" fmla="*/ 37 h 246"/>
                <a:gd name="T48" fmla="*/ 130 w 308"/>
                <a:gd name="T49" fmla="*/ 40 h 246"/>
                <a:gd name="T50" fmla="*/ 113 w 308"/>
                <a:gd name="T51" fmla="*/ 51 h 246"/>
                <a:gd name="T52" fmla="*/ 91 w 308"/>
                <a:gd name="T53" fmla="*/ 48 h 246"/>
                <a:gd name="T54" fmla="*/ 94 w 308"/>
                <a:gd name="T55" fmla="*/ 48 h 246"/>
                <a:gd name="T56" fmla="*/ 88 w 308"/>
                <a:gd name="T57" fmla="*/ 40 h 246"/>
                <a:gd name="T58" fmla="*/ 77 w 308"/>
                <a:gd name="T59" fmla="*/ 34 h 246"/>
                <a:gd name="T60" fmla="*/ 71 w 308"/>
                <a:gd name="T61" fmla="*/ 28 h 246"/>
                <a:gd name="T62" fmla="*/ 51 w 308"/>
                <a:gd name="T63" fmla="*/ 26 h 246"/>
                <a:gd name="T64" fmla="*/ 60 w 308"/>
                <a:gd name="T65" fmla="*/ 23 h 246"/>
                <a:gd name="T66" fmla="*/ 34 w 308"/>
                <a:gd name="T67" fmla="*/ 23 h 246"/>
                <a:gd name="T68" fmla="*/ 23 w 308"/>
                <a:gd name="T69" fmla="*/ 23 h 246"/>
                <a:gd name="T70" fmla="*/ 9 w 308"/>
                <a:gd name="T71" fmla="*/ 28 h 246"/>
                <a:gd name="T72" fmla="*/ 9 w 308"/>
                <a:gd name="T73" fmla="*/ 17 h 246"/>
                <a:gd name="T74" fmla="*/ 0 w 308"/>
                <a:gd name="T75" fmla="*/ 6 h 246"/>
                <a:gd name="T76" fmla="*/ 37 w 308"/>
                <a:gd name="T77" fmla="*/ 0 h 246"/>
                <a:gd name="T78" fmla="*/ 108 w 308"/>
                <a:gd name="T79" fmla="*/ 0 h 246"/>
                <a:gd name="T80" fmla="*/ 111 w 308"/>
                <a:gd name="T81" fmla="*/ 12 h 246"/>
                <a:gd name="T82" fmla="*/ 147 w 308"/>
                <a:gd name="T83" fmla="*/ 14 h 246"/>
                <a:gd name="T84" fmla="*/ 201 w 308"/>
                <a:gd name="T85" fmla="*/ 17 h 246"/>
                <a:gd name="T86" fmla="*/ 218 w 308"/>
                <a:gd name="T87" fmla="*/ 20 h 246"/>
                <a:gd name="T88" fmla="*/ 226 w 308"/>
                <a:gd name="T89" fmla="*/ 23 h 246"/>
                <a:gd name="T90" fmla="*/ 229 w 308"/>
                <a:gd name="T91" fmla="*/ 9 h 246"/>
                <a:gd name="T92" fmla="*/ 235 w 308"/>
                <a:gd name="T93" fmla="*/ 9 h 246"/>
                <a:gd name="T94" fmla="*/ 246 w 308"/>
                <a:gd name="T95" fmla="*/ 12 h 246"/>
                <a:gd name="T96" fmla="*/ 252 w 308"/>
                <a:gd name="T97" fmla="*/ 26 h 246"/>
                <a:gd name="T98" fmla="*/ 260 w 308"/>
                <a:gd name="T99" fmla="*/ 54 h 246"/>
                <a:gd name="T100" fmla="*/ 34 w 308"/>
                <a:gd name="T101" fmla="*/ 23 h 246"/>
                <a:gd name="T102" fmla="*/ 34 w 308"/>
                <a:gd name="T103" fmla="*/ 26 h 246"/>
                <a:gd name="T104" fmla="*/ 20 w 308"/>
                <a:gd name="T105" fmla="*/ 26 h 246"/>
                <a:gd name="T106" fmla="*/ 280 w 308"/>
                <a:gd name="T107" fmla="*/ 88 h 246"/>
                <a:gd name="T108" fmla="*/ 274 w 308"/>
                <a:gd name="T109" fmla="*/ 82 h 246"/>
                <a:gd name="T110" fmla="*/ 286 w 308"/>
                <a:gd name="T111" fmla="*/ 105 h 246"/>
                <a:gd name="T112" fmla="*/ 277 w 308"/>
                <a:gd name="T113" fmla="*/ 96 h 246"/>
                <a:gd name="T114" fmla="*/ 280 w 308"/>
                <a:gd name="T115" fmla="*/ 91 h 246"/>
                <a:gd name="T116" fmla="*/ 283 w 308"/>
                <a:gd name="T117" fmla="*/ 110 h 246"/>
                <a:gd name="T118" fmla="*/ 226 w 308"/>
                <a:gd name="T119" fmla="*/ 184 h 246"/>
                <a:gd name="T120" fmla="*/ 223 w 308"/>
                <a:gd name="T121" fmla="*/ 178 h 246"/>
                <a:gd name="T122" fmla="*/ 297 w 308"/>
                <a:gd name="T123" fmla="*/ 2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" h="246">
                  <a:moveTo>
                    <a:pt x="277" y="91"/>
                  </a:moveTo>
                  <a:lnTo>
                    <a:pt x="280" y="91"/>
                  </a:lnTo>
                  <a:lnTo>
                    <a:pt x="277" y="91"/>
                  </a:lnTo>
                  <a:lnTo>
                    <a:pt x="274" y="91"/>
                  </a:lnTo>
                  <a:lnTo>
                    <a:pt x="280" y="105"/>
                  </a:lnTo>
                  <a:lnTo>
                    <a:pt x="288" y="127"/>
                  </a:lnTo>
                  <a:lnTo>
                    <a:pt x="291" y="127"/>
                  </a:lnTo>
                  <a:lnTo>
                    <a:pt x="294" y="133"/>
                  </a:lnTo>
                  <a:lnTo>
                    <a:pt x="294" y="139"/>
                  </a:lnTo>
                  <a:lnTo>
                    <a:pt x="300" y="153"/>
                  </a:lnTo>
                  <a:lnTo>
                    <a:pt x="303" y="156"/>
                  </a:lnTo>
                  <a:lnTo>
                    <a:pt x="300" y="153"/>
                  </a:lnTo>
                  <a:lnTo>
                    <a:pt x="297" y="153"/>
                  </a:lnTo>
                  <a:lnTo>
                    <a:pt x="300" y="153"/>
                  </a:lnTo>
                  <a:lnTo>
                    <a:pt x="303" y="158"/>
                  </a:lnTo>
                  <a:lnTo>
                    <a:pt x="305" y="164"/>
                  </a:lnTo>
                  <a:lnTo>
                    <a:pt x="308" y="170"/>
                  </a:lnTo>
                  <a:lnTo>
                    <a:pt x="305" y="189"/>
                  </a:lnTo>
                  <a:lnTo>
                    <a:pt x="305" y="204"/>
                  </a:lnTo>
                  <a:lnTo>
                    <a:pt x="303" y="212"/>
                  </a:lnTo>
                  <a:lnTo>
                    <a:pt x="297" y="218"/>
                  </a:lnTo>
                  <a:lnTo>
                    <a:pt x="297" y="223"/>
                  </a:lnTo>
                  <a:lnTo>
                    <a:pt x="297" y="226"/>
                  </a:lnTo>
                  <a:lnTo>
                    <a:pt x="291" y="235"/>
                  </a:lnTo>
                  <a:lnTo>
                    <a:pt x="288" y="235"/>
                  </a:lnTo>
                  <a:lnTo>
                    <a:pt x="283" y="237"/>
                  </a:lnTo>
                  <a:lnTo>
                    <a:pt x="274" y="235"/>
                  </a:lnTo>
                  <a:lnTo>
                    <a:pt x="269" y="237"/>
                  </a:lnTo>
                  <a:lnTo>
                    <a:pt x="263" y="237"/>
                  </a:lnTo>
                  <a:lnTo>
                    <a:pt x="260" y="232"/>
                  </a:lnTo>
                  <a:lnTo>
                    <a:pt x="263" y="229"/>
                  </a:lnTo>
                  <a:lnTo>
                    <a:pt x="269" y="235"/>
                  </a:lnTo>
                  <a:lnTo>
                    <a:pt x="271" y="235"/>
                  </a:lnTo>
                  <a:lnTo>
                    <a:pt x="269" y="229"/>
                  </a:lnTo>
                  <a:lnTo>
                    <a:pt x="263" y="226"/>
                  </a:lnTo>
                  <a:lnTo>
                    <a:pt x="257" y="215"/>
                  </a:lnTo>
                  <a:lnTo>
                    <a:pt x="260" y="215"/>
                  </a:lnTo>
                  <a:lnTo>
                    <a:pt x="257" y="212"/>
                  </a:lnTo>
                  <a:lnTo>
                    <a:pt x="246" y="206"/>
                  </a:lnTo>
                  <a:lnTo>
                    <a:pt x="240" y="206"/>
                  </a:lnTo>
                  <a:lnTo>
                    <a:pt x="240" y="204"/>
                  </a:lnTo>
                  <a:lnTo>
                    <a:pt x="238" y="198"/>
                  </a:lnTo>
                  <a:lnTo>
                    <a:pt x="235" y="192"/>
                  </a:lnTo>
                  <a:lnTo>
                    <a:pt x="235" y="189"/>
                  </a:lnTo>
                  <a:lnTo>
                    <a:pt x="235" y="184"/>
                  </a:lnTo>
                  <a:lnTo>
                    <a:pt x="232" y="184"/>
                  </a:lnTo>
                  <a:lnTo>
                    <a:pt x="229" y="181"/>
                  </a:lnTo>
                  <a:lnTo>
                    <a:pt x="232" y="181"/>
                  </a:lnTo>
                  <a:lnTo>
                    <a:pt x="232" y="175"/>
                  </a:lnTo>
                  <a:lnTo>
                    <a:pt x="238" y="175"/>
                  </a:lnTo>
                  <a:lnTo>
                    <a:pt x="232" y="175"/>
                  </a:lnTo>
                  <a:lnTo>
                    <a:pt x="232" y="181"/>
                  </a:lnTo>
                  <a:lnTo>
                    <a:pt x="226" y="181"/>
                  </a:lnTo>
                  <a:lnTo>
                    <a:pt x="226" y="172"/>
                  </a:lnTo>
                  <a:lnTo>
                    <a:pt x="226" y="167"/>
                  </a:lnTo>
                  <a:lnTo>
                    <a:pt x="223" y="164"/>
                  </a:lnTo>
                  <a:lnTo>
                    <a:pt x="229" y="164"/>
                  </a:lnTo>
                  <a:lnTo>
                    <a:pt x="229" y="161"/>
                  </a:lnTo>
                  <a:lnTo>
                    <a:pt x="229" y="164"/>
                  </a:lnTo>
                  <a:lnTo>
                    <a:pt x="223" y="164"/>
                  </a:lnTo>
                  <a:lnTo>
                    <a:pt x="218" y="161"/>
                  </a:lnTo>
                  <a:lnTo>
                    <a:pt x="221" y="167"/>
                  </a:lnTo>
                  <a:lnTo>
                    <a:pt x="223" y="170"/>
                  </a:lnTo>
                  <a:lnTo>
                    <a:pt x="218" y="170"/>
                  </a:lnTo>
                  <a:lnTo>
                    <a:pt x="215" y="164"/>
                  </a:lnTo>
                  <a:lnTo>
                    <a:pt x="212" y="161"/>
                  </a:lnTo>
                  <a:lnTo>
                    <a:pt x="212" y="164"/>
                  </a:lnTo>
                  <a:lnTo>
                    <a:pt x="215" y="167"/>
                  </a:lnTo>
                  <a:lnTo>
                    <a:pt x="212" y="164"/>
                  </a:lnTo>
                  <a:lnTo>
                    <a:pt x="207" y="153"/>
                  </a:lnTo>
                  <a:lnTo>
                    <a:pt x="207" y="150"/>
                  </a:lnTo>
                  <a:lnTo>
                    <a:pt x="207" y="147"/>
                  </a:lnTo>
                  <a:lnTo>
                    <a:pt x="201" y="144"/>
                  </a:lnTo>
                  <a:lnTo>
                    <a:pt x="204" y="141"/>
                  </a:lnTo>
                  <a:lnTo>
                    <a:pt x="201" y="141"/>
                  </a:lnTo>
                  <a:lnTo>
                    <a:pt x="209" y="141"/>
                  </a:lnTo>
                  <a:lnTo>
                    <a:pt x="207" y="141"/>
                  </a:lnTo>
                  <a:lnTo>
                    <a:pt x="212" y="141"/>
                  </a:lnTo>
                  <a:lnTo>
                    <a:pt x="204" y="141"/>
                  </a:lnTo>
                  <a:lnTo>
                    <a:pt x="207" y="139"/>
                  </a:lnTo>
                  <a:lnTo>
                    <a:pt x="204" y="139"/>
                  </a:lnTo>
                  <a:lnTo>
                    <a:pt x="207" y="139"/>
                  </a:lnTo>
                  <a:lnTo>
                    <a:pt x="207" y="136"/>
                  </a:lnTo>
                  <a:lnTo>
                    <a:pt x="212" y="130"/>
                  </a:lnTo>
                  <a:lnTo>
                    <a:pt x="212" y="124"/>
                  </a:lnTo>
                  <a:lnTo>
                    <a:pt x="209" y="124"/>
                  </a:lnTo>
                  <a:lnTo>
                    <a:pt x="209" y="130"/>
                  </a:lnTo>
                  <a:lnTo>
                    <a:pt x="207" y="127"/>
                  </a:lnTo>
                  <a:lnTo>
                    <a:pt x="207" y="124"/>
                  </a:lnTo>
                  <a:lnTo>
                    <a:pt x="201" y="122"/>
                  </a:lnTo>
                  <a:lnTo>
                    <a:pt x="201" y="119"/>
                  </a:lnTo>
                  <a:lnTo>
                    <a:pt x="201" y="122"/>
                  </a:lnTo>
                  <a:lnTo>
                    <a:pt x="198" y="124"/>
                  </a:lnTo>
                  <a:lnTo>
                    <a:pt x="207" y="127"/>
                  </a:lnTo>
                  <a:lnTo>
                    <a:pt x="204" y="127"/>
                  </a:lnTo>
                  <a:lnTo>
                    <a:pt x="201" y="133"/>
                  </a:lnTo>
                  <a:lnTo>
                    <a:pt x="195" y="127"/>
                  </a:lnTo>
                  <a:lnTo>
                    <a:pt x="198" y="133"/>
                  </a:lnTo>
                  <a:lnTo>
                    <a:pt x="198" y="136"/>
                  </a:lnTo>
                  <a:lnTo>
                    <a:pt x="195" y="127"/>
                  </a:lnTo>
                  <a:lnTo>
                    <a:pt x="198" y="116"/>
                  </a:lnTo>
                  <a:lnTo>
                    <a:pt x="201" y="105"/>
                  </a:lnTo>
                  <a:lnTo>
                    <a:pt x="204" y="93"/>
                  </a:lnTo>
                  <a:lnTo>
                    <a:pt x="201" y="88"/>
                  </a:lnTo>
                  <a:lnTo>
                    <a:pt x="204" y="88"/>
                  </a:lnTo>
                  <a:lnTo>
                    <a:pt x="204" y="85"/>
                  </a:lnTo>
                  <a:lnTo>
                    <a:pt x="198" y="79"/>
                  </a:lnTo>
                  <a:lnTo>
                    <a:pt x="195" y="74"/>
                  </a:lnTo>
                  <a:lnTo>
                    <a:pt x="187" y="74"/>
                  </a:lnTo>
                  <a:lnTo>
                    <a:pt x="184" y="71"/>
                  </a:lnTo>
                  <a:lnTo>
                    <a:pt x="181" y="68"/>
                  </a:lnTo>
                  <a:lnTo>
                    <a:pt x="184" y="68"/>
                  </a:lnTo>
                  <a:lnTo>
                    <a:pt x="181" y="68"/>
                  </a:lnTo>
                  <a:lnTo>
                    <a:pt x="178" y="62"/>
                  </a:lnTo>
                  <a:lnTo>
                    <a:pt x="173" y="60"/>
                  </a:lnTo>
                  <a:lnTo>
                    <a:pt x="173" y="54"/>
                  </a:lnTo>
                  <a:lnTo>
                    <a:pt x="164" y="51"/>
                  </a:lnTo>
                  <a:lnTo>
                    <a:pt x="161" y="45"/>
                  </a:lnTo>
                  <a:lnTo>
                    <a:pt x="147" y="37"/>
                  </a:lnTo>
                  <a:lnTo>
                    <a:pt x="144" y="37"/>
                  </a:lnTo>
                  <a:lnTo>
                    <a:pt x="142" y="37"/>
                  </a:lnTo>
                  <a:lnTo>
                    <a:pt x="139" y="37"/>
                  </a:lnTo>
                  <a:lnTo>
                    <a:pt x="133" y="37"/>
                  </a:lnTo>
                  <a:lnTo>
                    <a:pt x="133" y="43"/>
                  </a:lnTo>
                  <a:lnTo>
                    <a:pt x="130" y="40"/>
                  </a:lnTo>
                  <a:lnTo>
                    <a:pt x="130" y="43"/>
                  </a:lnTo>
                  <a:lnTo>
                    <a:pt x="133" y="43"/>
                  </a:lnTo>
                  <a:lnTo>
                    <a:pt x="133" y="45"/>
                  </a:lnTo>
                  <a:lnTo>
                    <a:pt x="127" y="43"/>
                  </a:lnTo>
                  <a:lnTo>
                    <a:pt x="113" y="51"/>
                  </a:lnTo>
                  <a:lnTo>
                    <a:pt x="111" y="48"/>
                  </a:lnTo>
                  <a:lnTo>
                    <a:pt x="108" y="51"/>
                  </a:lnTo>
                  <a:lnTo>
                    <a:pt x="99" y="54"/>
                  </a:lnTo>
                  <a:lnTo>
                    <a:pt x="91" y="54"/>
                  </a:lnTo>
                  <a:lnTo>
                    <a:pt x="91" y="48"/>
                  </a:lnTo>
                  <a:lnTo>
                    <a:pt x="91" y="45"/>
                  </a:lnTo>
                  <a:lnTo>
                    <a:pt x="91" y="48"/>
                  </a:lnTo>
                  <a:lnTo>
                    <a:pt x="91" y="54"/>
                  </a:lnTo>
                  <a:lnTo>
                    <a:pt x="94" y="54"/>
                  </a:lnTo>
                  <a:lnTo>
                    <a:pt x="94" y="48"/>
                  </a:lnTo>
                  <a:lnTo>
                    <a:pt x="91" y="43"/>
                  </a:lnTo>
                  <a:lnTo>
                    <a:pt x="82" y="37"/>
                  </a:lnTo>
                  <a:lnTo>
                    <a:pt x="88" y="40"/>
                  </a:lnTo>
                  <a:lnTo>
                    <a:pt x="91" y="40"/>
                  </a:lnTo>
                  <a:lnTo>
                    <a:pt x="88" y="40"/>
                  </a:lnTo>
                  <a:lnTo>
                    <a:pt x="91" y="40"/>
                  </a:lnTo>
                  <a:lnTo>
                    <a:pt x="91" y="37"/>
                  </a:lnTo>
                  <a:lnTo>
                    <a:pt x="88" y="40"/>
                  </a:lnTo>
                  <a:lnTo>
                    <a:pt x="85" y="34"/>
                  </a:lnTo>
                  <a:lnTo>
                    <a:pt x="77" y="34"/>
                  </a:lnTo>
                  <a:lnTo>
                    <a:pt x="80" y="31"/>
                  </a:lnTo>
                  <a:lnTo>
                    <a:pt x="82" y="31"/>
                  </a:lnTo>
                  <a:lnTo>
                    <a:pt x="82" y="28"/>
                  </a:lnTo>
                  <a:lnTo>
                    <a:pt x="77" y="28"/>
                  </a:lnTo>
                  <a:lnTo>
                    <a:pt x="71" y="28"/>
                  </a:lnTo>
                  <a:lnTo>
                    <a:pt x="74" y="31"/>
                  </a:lnTo>
                  <a:lnTo>
                    <a:pt x="77" y="31"/>
                  </a:lnTo>
                  <a:lnTo>
                    <a:pt x="77" y="34"/>
                  </a:lnTo>
                  <a:lnTo>
                    <a:pt x="65" y="28"/>
                  </a:lnTo>
                  <a:lnTo>
                    <a:pt x="51" y="26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7" y="23"/>
                  </a:lnTo>
                  <a:lnTo>
                    <a:pt x="63" y="26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1" y="23"/>
                  </a:lnTo>
                  <a:lnTo>
                    <a:pt x="48" y="20"/>
                  </a:lnTo>
                  <a:lnTo>
                    <a:pt x="40" y="23"/>
                  </a:lnTo>
                  <a:lnTo>
                    <a:pt x="34" y="23"/>
                  </a:lnTo>
                  <a:lnTo>
                    <a:pt x="17" y="26"/>
                  </a:lnTo>
                  <a:lnTo>
                    <a:pt x="29" y="23"/>
                  </a:lnTo>
                  <a:lnTo>
                    <a:pt x="26" y="20"/>
                  </a:lnTo>
                  <a:lnTo>
                    <a:pt x="26" y="17"/>
                  </a:lnTo>
                  <a:lnTo>
                    <a:pt x="23" y="23"/>
                  </a:lnTo>
                  <a:lnTo>
                    <a:pt x="20" y="17"/>
                  </a:lnTo>
                  <a:lnTo>
                    <a:pt x="17" y="17"/>
                  </a:lnTo>
                  <a:lnTo>
                    <a:pt x="20" y="23"/>
                  </a:lnTo>
                  <a:lnTo>
                    <a:pt x="15" y="26"/>
                  </a:lnTo>
                  <a:lnTo>
                    <a:pt x="9" y="28"/>
                  </a:lnTo>
                  <a:lnTo>
                    <a:pt x="9" y="23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6" y="12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9"/>
                  </a:lnTo>
                  <a:lnTo>
                    <a:pt x="111" y="12"/>
                  </a:lnTo>
                  <a:lnTo>
                    <a:pt x="113" y="12"/>
                  </a:lnTo>
                  <a:lnTo>
                    <a:pt x="133" y="12"/>
                  </a:lnTo>
                  <a:lnTo>
                    <a:pt x="136" y="12"/>
                  </a:lnTo>
                  <a:lnTo>
                    <a:pt x="144" y="12"/>
                  </a:lnTo>
                  <a:lnTo>
                    <a:pt x="147" y="14"/>
                  </a:lnTo>
                  <a:lnTo>
                    <a:pt x="159" y="14"/>
                  </a:lnTo>
                  <a:lnTo>
                    <a:pt x="164" y="14"/>
                  </a:lnTo>
                  <a:lnTo>
                    <a:pt x="175" y="14"/>
                  </a:lnTo>
                  <a:lnTo>
                    <a:pt x="181" y="14"/>
                  </a:lnTo>
                  <a:lnTo>
                    <a:pt x="201" y="17"/>
                  </a:lnTo>
                  <a:lnTo>
                    <a:pt x="204" y="17"/>
                  </a:lnTo>
                  <a:lnTo>
                    <a:pt x="209" y="17"/>
                  </a:lnTo>
                  <a:lnTo>
                    <a:pt x="212" y="17"/>
                  </a:lnTo>
                  <a:lnTo>
                    <a:pt x="221" y="17"/>
                  </a:lnTo>
                  <a:lnTo>
                    <a:pt x="218" y="20"/>
                  </a:lnTo>
                  <a:lnTo>
                    <a:pt x="221" y="20"/>
                  </a:lnTo>
                  <a:lnTo>
                    <a:pt x="221" y="23"/>
                  </a:lnTo>
                  <a:lnTo>
                    <a:pt x="221" y="26"/>
                  </a:lnTo>
                  <a:lnTo>
                    <a:pt x="226" y="26"/>
                  </a:lnTo>
                  <a:lnTo>
                    <a:pt x="226" y="23"/>
                  </a:lnTo>
                  <a:lnTo>
                    <a:pt x="226" y="20"/>
                  </a:lnTo>
                  <a:lnTo>
                    <a:pt x="229" y="17"/>
                  </a:lnTo>
                  <a:lnTo>
                    <a:pt x="226" y="14"/>
                  </a:lnTo>
                  <a:lnTo>
                    <a:pt x="226" y="9"/>
                  </a:lnTo>
                  <a:lnTo>
                    <a:pt x="229" y="9"/>
                  </a:lnTo>
                  <a:lnTo>
                    <a:pt x="229" y="6"/>
                  </a:lnTo>
                  <a:lnTo>
                    <a:pt x="232" y="6"/>
                  </a:lnTo>
                  <a:lnTo>
                    <a:pt x="232" y="9"/>
                  </a:lnTo>
                  <a:lnTo>
                    <a:pt x="232" y="6"/>
                  </a:lnTo>
                  <a:lnTo>
                    <a:pt x="235" y="9"/>
                  </a:lnTo>
                  <a:lnTo>
                    <a:pt x="238" y="9"/>
                  </a:lnTo>
                  <a:lnTo>
                    <a:pt x="240" y="9"/>
                  </a:lnTo>
                  <a:lnTo>
                    <a:pt x="240" y="12"/>
                  </a:lnTo>
                  <a:lnTo>
                    <a:pt x="243" y="12"/>
                  </a:lnTo>
                  <a:lnTo>
                    <a:pt x="246" y="12"/>
                  </a:lnTo>
                  <a:lnTo>
                    <a:pt x="249" y="12"/>
                  </a:lnTo>
                  <a:lnTo>
                    <a:pt x="249" y="17"/>
                  </a:lnTo>
                  <a:lnTo>
                    <a:pt x="252" y="23"/>
                  </a:lnTo>
                  <a:lnTo>
                    <a:pt x="249" y="26"/>
                  </a:lnTo>
                  <a:lnTo>
                    <a:pt x="252" y="26"/>
                  </a:lnTo>
                  <a:lnTo>
                    <a:pt x="252" y="31"/>
                  </a:lnTo>
                  <a:lnTo>
                    <a:pt x="257" y="43"/>
                  </a:lnTo>
                  <a:lnTo>
                    <a:pt x="257" y="48"/>
                  </a:lnTo>
                  <a:lnTo>
                    <a:pt x="260" y="51"/>
                  </a:lnTo>
                  <a:lnTo>
                    <a:pt x="260" y="54"/>
                  </a:lnTo>
                  <a:lnTo>
                    <a:pt x="266" y="62"/>
                  </a:lnTo>
                  <a:lnTo>
                    <a:pt x="266" y="68"/>
                  </a:lnTo>
                  <a:lnTo>
                    <a:pt x="277" y="91"/>
                  </a:lnTo>
                  <a:close/>
                  <a:moveTo>
                    <a:pt x="32" y="26"/>
                  </a:moveTo>
                  <a:lnTo>
                    <a:pt x="34" y="23"/>
                  </a:lnTo>
                  <a:lnTo>
                    <a:pt x="40" y="23"/>
                  </a:lnTo>
                  <a:lnTo>
                    <a:pt x="46" y="23"/>
                  </a:lnTo>
                  <a:lnTo>
                    <a:pt x="46" y="26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15" y="28"/>
                  </a:lnTo>
                  <a:lnTo>
                    <a:pt x="15" y="26"/>
                  </a:lnTo>
                  <a:lnTo>
                    <a:pt x="17" y="26"/>
                  </a:lnTo>
                  <a:lnTo>
                    <a:pt x="20" y="26"/>
                  </a:lnTo>
                  <a:lnTo>
                    <a:pt x="23" y="26"/>
                  </a:lnTo>
                  <a:lnTo>
                    <a:pt x="29" y="26"/>
                  </a:lnTo>
                  <a:lnTo>
                    <a:pt x="32" y="26"/>
                  </a:lnTo>
                  <a:close/>
                  <a:moveTo>
                    <a:pt x="280" y="91"/>
                  </a:moveTo>
                  <a:lnTo>
                    <a:pt x="280" y="88"/>
                  </a:lnTo>
                  <a:lnTo>
                    <a:pt x="277" y="85"/>
                  </a:lnTo>
                  <a:lnTo>
                    <a:pt x="274" y="79"/>
                  </a:lnTo>
                  <a:lnTo>
                    <a:pt x="271" y="79"/>
                  </a:lnTo>
                  <a:lnTo>
                    <a:pt x="274" y="79"/>
                  </a:lnTo>
                  <a:lnTo>
                    <a:pt x="274" y="82"/>
                  </a:lnTo>
                  <a:lnTo>
                    <a:pt x="280" y="91"/>
                  </a:lnTo>
                  <a:close/>
                  <a:moveTo>
                    <a:pt x="280" y="91"/>
                  </a:moveTo>
                  <a:lnTo>
                    <a:pt x="286" y="99"/>
                  </a:lnTo>
                  <a:lnTo>
                    <a:pt x="288" y="102"/>
                  </a:lnTo>
                  <a:lnTo>
                    <a:pt x="286" y="105"/>
                  </a:lnTo>
                  <a:lnTo>
                    <a:pt x="286" y="99"/>
                  </a:lnTo>
                  <a:lnTo>
                    <a:pt x="286" y="96"/>
                  </a:lnTo>
                  <a:lnTo>
                    <a:pt x="283" y="96"/>
                  </a:lnTo>
                  <a:lnTo>
                    <a:pt x="283" y="99"/>
                  </a:lnTo>
                  <a:lnTo>
                    <a:pt x="277" y="96"/>
                  </a:lnTo>
                  <a:lnTo>
                    <a:pt x="277" y="93"/>
                  </a:lnTo>
                  <a:lnTo>
                    <a:pt x="280" y="93"/>
                  </a:lnTo>
                  <a:lnTo>
                    <a:pt x="280" y="91"/>
                  </a:lnTo>
                  <a:lnTo>
                    <a:pt x="283" y="96"/>
                  </a:lnTo>
                  <a:lnTo>
                    <a:pt x="280" y="91"/>
                  </a:lnTo>
                  <a:close/>
                  <a:moveTo>
                    <a:pt x="283" y="99"/>
                  </a:moveTo>
                  <a:lnTo>
                    <a:pt x="283" y="96"/>
                  </a:lnTo>
                  <a:lnTo>
                    <a:pt x="286" y="99"/>
                  </a:lnTo>
                  <a:lnTo>
                    <a:pt x="283" y="105"/>
                  </a:lnTo>
                  <a:lnTo>
                    <a:pt x="283" y="110"/>
                  </a:lnTo>
                  <a:lnTo>
                    <a:pt x="286" y="116"/>
                  </a:lnTo>
                  <a:lnTo>
                    <a:pt x="280" y="105"/>
                  </a:lnTo>
                  <a:lnTo>
                    <a:pt x="283" y="99"/>
                  </a:lnTo>
                  <a:close/>
                  <a:moveTo>
                    <a:pt x="223" y="178"/>
                  </a:moveTo>
                  <a:lnTo>
                    <a:pt x="226" y="184"/>
                  </a:lnTo>
                  <a:lnTo>
                    <a:pt x="223" y="184"/>
                  </a:lnTo>
                  <a:lnTo>
                    <a:pt x="223" y="178"/>
                  </a:lnTo>
                  <a:lnTo>
                    <a:pt x="221" y="175"/>
                  </a:lnTo>
                  <a:lnTo>
                    <a:pt x="223" y="175"/>
                  </a:lnTo>
                  <a:lnTo>
                    <a:pt x="223" y="178"/>
                  </a:lnTo>
                  <a:close/>
                  <a:moveTo>
                    <a:pt x="300" y="229"/>
                  </a:moveTo>
                  <a:lnTo>
                    <a:pt x="294" y="237"/>
                  </a:lnTo>
                  <a:lnTo>
                    <a:pt x="286" y="246"/>
                  </a:lnTo>
                  <a:lnTo>
                    <a:pt x="294" y="235"/>
                  </a:lnTo>
                  <a:lnTo>
                    <a:pt x="297" y="232"/>
                  </a:lnTo>
                  <a:lnTo>
                    <a:pt x="294" y="232"/>
                  </a:lnTo>
                  <a:lnTo>
                    <a:pt x="300" y="229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4145" y="1011"/>
              <a:ext cx="324" cy="262"/>
            </a:xfrm>
            <a:custGeom>
              <a:avLst/>
              <a:gdLst>
                <a:gd name="T0" fmla="*/ 50 w 324"/>
                <a:gd name="T1" fmla="*/ 14 h 262"/>
                <a:gd name="T2" fmla="*/ 76 w 324"/>
                <a:gd name="T3" fmla="*/ 37 h 262"/>
                <a:gd name="T4" fmla="*/ 107 w 324"/>
                <a:gd name="T5" fmla="*/ 31 h 262"/>
                <a:gd name="T6" fmla="*/ 73 w 324"/>
                <a:gd name="T7" fmla="*/ 42 h 262"/>
                <a:gd name="T8" fmla="*/ 175 w 324"/>
                <a:gd name="T9" fmla="*/ 90 h 262"/>
                <a:gd name="T10" fmla="*/ 158 w 324"/>
                <a:gd name="T11" fmla="*/ 99 h 262"/>
                <a:gd name="T12" fmla="*/ 146 w 324"/>
                <a:gd name="T13" fmla="*/ 96 h 262"/>
                <a:gd name="T14" fmla="*/ 112 w 324"/>
                <a:gd name="T15" fmla="*/ 121 h 262"/>
                <a:gd name="T16" fmla="*/ 110 w 324"/>
                <a:gd name="T17" fmla="*/ 118 h 262"/>
                <a:gd name="T18" fmla="*/ 104 w 324"/>
                <a:gd name="T19" fmla="*/ 116 h 262"/>
                <a:gd name="T20" fmla="*/ 104 w 324"/>
                <a:gd name="T21" fmla="*/ 107 h 262"/>
                <a:gd name="T22" fmla="*/ 104 w 324"/>
                <a:gd name="T23" fmla="*/ 101 h 262"/>
                <a:gd name="T24" fmla="*/ 96 w 324"/>
                <a:gd name="T25" fmla="*/ 96 h 262"/>
                <a:gd name="T26" fmla="*/ 90 w 324"/>
                <a:gd name="T27" fmla="*/ 90 h 262"/>
                <a:gd name="T28" fmla="*/ 79 w 324"/>
                <a:gd name="T29" fmla="*/ 87 h 262"/>
                <a:gd name="T30" fmla="*/ 64 w 324"/>
                <a:gd name="T31" fmla="*/ 87 h 262"/>
                <a:gd name="T32" fmla="*/ 11 w 324"/>
                <a:gd name="T33" fmla="*/ 73 h 262"/>
                <a:gd name="T34" fmla="*/ 2 w 324"/>
                <a:gd name="T35" fmla="*/ 65 h 262"/>
                <a:gd name="T36" fmla="*/ 25 w 324"/>
                <a:gd name="T37" fmla="*/ 53 h 262"/>
                <a:gd name="T38" fmla="*/ 59 w 324"/>
                <a:gd name="T39" fmla="*/ 45 h 262"/>
                <a:gd name="T40" fmla="*/ 76 w 324"/>
                <a:gd name="T41" fmla="*/ 45 h 262"/>
                <a:gd name="T42" fmla="*/ 90 w 324"/>
                <a:gd name="T43" fmla="*/ 51 h 262"/>
                <a:gd name="T44" fmla="*/ 132 w 324"/>
                <a:gd name="T45" fmla="*/ 68 h 262"/>
                <a:gd name="T46" fmla="*/ 160 w 324"/>
                <a:gd name="T47" fmla="*/ 65 h 262"/>
                <a:gd name="T48" fmla="*/ 208 w 324"/>
                <a:gd name="T49" fmla="*/ 56 h 262"/>
                <a:gd name="T50" fmla="*/ 223 w 324"/>
                <a:gd name="T51" fmla="*/ 68 h 262"/>
                <a:gd name="T52" fmla="*/ 248 w 324"/>
                <a:gd name="T53" fmla="*/ 68 h 262"/>
                <a:gd name="T54" fmla="*/ 259 w 324"/>
                <a:gd name="T55" fmla="*/ 82 h 262"/>
                <a:gd name="T56" fmla="*/ 254 w 324"/>
                <a:gd name="T57" fmla="*/ 90 h 262"/>
                <a:gd name="T58" fmla="*/ 228 w 324"/>
                <a:gd name="T59" fmla="*/ 93 h 262"/>
                <a:gd name="T60" fmla="*/ 192 w 324"/>
                <a:gd name="T61" fmla="*/ 90 h 262"/>
                <a:gd name="T62" fmla="*/ 273 w 324"/>
                <a:gd name="T63" fmla="*/ 85 h 262"/>
                <a:gd name="T64" fmla="*/ 282 w 324"/>
                <a:gd name="T65" fmla="*/ 87 h 262"/>
                <a:gd name="T66" fmla="*/ 265 w 324"/>
                <a:gd name="T67" fmla="*/ 87 h 262"/>
                <a:gd name="T68" fmla="*/ 158 w 324"/>
                <a:gd name="T69" fmla="*/ 245 h 262"/>
                <a:gd name="T70" fmla="*/ 160 w 324"/>
                <a:gd name="T71" fmla="*/ 192 h 262"/>
                <a:gd name="T72" fmla="*/ 163 w 324"/>
                <a:gd name="T73" fmla="*/ 161 h 262"/>
                <a:gd name="T74" fmla="*/ 175 w 324"/>
                <a:gd name="T75" fmla="*/ 135 h 262"/>
                <a:gd name="T76" fmla="*/ 192 w 324"/>
                <a:gd name="T77" fmla="*/ 138 h 262"/>
                <a:gd name="T78" fmla="*/ 203 w 324"/>
                <a:gd name="T79" fmla="*/ 118 h 262"/>
                <a:gd name="T80" fmla="*/ 214 w 324"/>
                <a:gd name="T81" fmla="*/ 110 h 262"/>
                <a:gd name="T82" fmla="*/ 231 w 324"/>
                <a:gd name="T83" fmla="*/ 96 h 262"/>
                <a:gd name="T84" fmla="*/ 254 w 324"/>
                <a:gd name="T85" fmla="*/ 107 h 262"/>
                <a:gd name="T86" fmla="*/ 279 w 324"/>
                <a:gd name="T87" fmla="*/ 113 h 262"/>
                <a:gd name="T88" fmla="*/ 287 w 324"/>
                <a:gd name="T89" fmla="*/ 124 h 262"/>
                <a:gd name="T90" fmla="*/ 287 w 324"/>
                <a:gd name="T91" fmla="*/ 141 h 262"/>
                <a:gd name="T92" fmla="*/ 276 w 324"/>
                <a:gd name="T93" fmla="*/ 166 h 262"/>
                <a:gd name="T94" fmla="*/ 271 w 324"/>
                <a:gd name="T95" fmla="*/ 186 h 262"/>
                <a:gd name="T96" fmla="*/ 287 w 324"/>
                <a:gd name="T97" fmla="*/ 172 h 262"/>
                <a:gd name="T98" fmla="*/ 316 w 324"/>
                <a:gd name="T99" fmla="*/ 181 h 262"/>
                <a:gd name="T100" fmla="*/ 319 w 324"/>
                <a:gd name="T101" fmla="*/ 226 h 262"/>
                <a:gd name="T102" fmla="*/ 304 w 324"/>
                <a:gd name="T103" fmla="*/ 231 h 262"/>
                <a:gd name="T104" fmla="*/ 279 w 324"/>
                <a:gd name="T105" fmla="*/ 262 h 262"/>
                <a:gd name="T106" fmla="*/ 228 w 324"/>
                <a:gd name="T107" fmla="*/ 262 h 262"/>
                <a:gd name="T108" fmla="*/ 192 w 324"/>
                <a:gd name="T109" fmla="*/ 260 h 262"/>
                <a:gd name="T110" fmla="*/ 144 w 324"/>
                <a:gd name="T111" fmla="*/ 26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4" h="262">
                  <a:moveTo>
                    <a:pt x="76" y="0"/>
                  </a:moveTo>
                  <a:lnTo>
                    <a:pt x="73" y="5"/>
                  </a:lnTo>
                  <a:lnTo>
                    <a:pt x="62" y="8"/>
                  </a:lnTo>
                  <a:lnTo>
                    <a:pt x="56" y="14"/>
                  </a:lnTo>
                  <a:lnTo>
                    <a:pt x="50" y="14"/>
                  </a:lnTo>
                  <a:lnTo>
                    <a:pt x="48" y="14"/>
                  </a:lnTo>
                  <a:lnTo>
                    <a:pt x="48" y="11"/>
                  </a:lnTo>
                  <a:lnTo>
                    <a:pt x="50" y="8"/>
                  </a:lnTo>
                  <a:lnTo>
                    <a:pt x="76" y="0"/>
                  </a:lnTo>
                  <a:close/>
                  <a:moveTo>
                    <a:pt x="76" y="37"/>
                  </a:moveTo>
                  <a:lnTo>
                    <a:pt x="79" y="34"/>
                  </a:lnTo>
                  <a:lnTo>
                    <a:pt x="87" y="28"/>
                  </a:lnTo>
                  <a:lnTo>
                    <a:pt x="107" y="28"/>
                  </a:lnTo>
                  <a:lnTo>
                    <a:pt x="110" y="31"/>
                  </a:lnTo>
                  <a:lnTo>
                    <a:pt x="107" y="31"/>
                  </a:lnTo>
                  <a:lnTo>
                    <a:pt x="101" y="34"/>
                  </a:lnTo>
                  <a:lnTo>
                    <a:pt x="87" y="39"/>
                  </a:lnTo>
                  <a:lnTo>
                    <a:pt x="81" y="48"/>
                  </a:lnTo>
                  <a:lnTo>
                    <a:pt x="79" y="42"/>
                  </a:lnTo>
                  <a:lnTo>
                    <a:pt x="73" y="42"/>
                  </a:lnTo>
                  <a:lnTo>
                    <a:pt x="73" y="37"/>
                  </a:lnTo>
                  <a:lnTo>
                    <a:pt x="76" y="37"/>
                  </a:lnTo>
                  <a:close/>
                  <a:moveTo>
                    <a:pt x="183" y="90"/>
                  </a:moveTo>
                  <a:lnTo>
                    <a:pt x="180" y="90"/>
                  </a:lnTo>
                  <a:lnTo>
                    <a:pt x="175" y="90"/>
                  </a:lnTo>
                  <a:lnTo>
                    <a:pt x="169" y="90"/>
                  </a:lnTo>
                  <a:lnTo>
                    <a:pt x="166" y="93"/>
                  </a:lnTo>
                  <a:lnTo>
                    <a:pt x="163" y="96"/>
                  </a:lnTo>
                  <a:lnTo>
                    <a:pt x="160" y="99"/>
                  </a:lnTo>
                  <a:lnTo>
                    <a:pt x="158" y="99"/>
                  </a:lnTo>
                  <a:lnTo>
                    <a:pt x="155" y="99"/>
                  </a:lnTo>
                  <a:lnTo>
                    <a:pt x="152" y="104"/>
                  </a:lnTo>
                  <a:lnTo>
                    <a:pt x="149" y="101"/>
                  </a:lnTo>
                  <a:lnTo>
                    <a:pt x="155" y="96"/>
                  </a:lnTo>
                  <a:lnTo>
                    <a:pt x="146" y="96"/>
                  </a:lnTo>
                  <a:lnTo>
                    <a:pt x="141" y="99"/>
                  </a:lnTo>
                  <a:lnTo>
                    <a:pt x="132" y="101"/>
                  </a:lnTo>
                  <a:lnTo>
                    <a:pt x="127" y="107"/>
                  </a:lnTo>
                  <a:lnTo>
                    <a:pt x="124" y="113"/>
                  </a:lnTo>
                  <a:lnTo>
                    <a:pt x="112" y="121"/>
                  </a:lnTo>
                  <a:lnTo>
                    <a:pt x="112" y="124"/>
                  </a:lnTo>
                  <a:lnTo>
                    <a:pt x="110" y="124"/>
                  </a:lnTo>
                  <a:lnTo>
                    <a:pt x="107" y="121"/>
                  </a:lnTo>
                  <a:lnTo>
                    <a:pt x="110" y="121"/>
                  </a:lnTo>
                  <a:lnTo>
                    <a:pt x="110" y="118"/>
                  </a:lnTo>
                  <a:lnTo>
                    <a:pt x="112" y="116"/>
                  </a:lnTo>
                  <a:lnTo>
                    <a:pt x="112" y="113"/>
                  </a:lnTo>
                  <a:lnTo>
                    <a:pt x="110" y="113"/>
                  </a:lnTo>
                  <a:lnTo>
                    <a:pt x="107" y="116"/>
                  </a:lnTo>
                  <a:lnTo>
                    <a:pt x="104" y="116"/>
                  </a:lnTo>
                  <a:lnTo>
                    <a:pt x="101" y="113"/>
                  </a:lnTo>
                  <a:lnTo>
                    <a:pt x="104" y="113"/>
                  </a:lnTo>
                  <a:lnTo>
                    <a:pt x="104" y="110"/>
                  </a:lnTo>
                  <a:lnTo>
                    <a:pt x="107" y="107"/>
                  </a:lnTo>
                  <a:lnTo>
                    <a:pt x="104" y="107"/>
                  </a:lnTo>
                  <a:lnTo>
                    <a:pt x="104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7" y="101"/>
                  </a:lnTo>
                  <a:lnTo>
                    <a:pt x="104" y="101"/>
                  </a:lnTo>
                  <a:lnTo>
                    <a:pt x="104" y="99"/>
                  </a:lnTo>
                  <a:lnTo>
                    <a:pt x="101" y="99"/>
                  </a:lnTo>
                  <a:lnTo>
                    <a:pt x="98" y="99"/>
                  </a:lnTo>
                  <a:lnTo>
                    <a:pt x="98" y="96"/>
                  </a:lnTo>
                  <a:lnTo>
                    <a:pt x="96" y="96"/>
                  </a:lnTo>
                  <a:lnTo>
                    <a:pt x="93" y="96"/>
                  </a:lnTo>
                  <a:lnTo>
                    <a:pt x="96" y="93"/>
                  </a:lnTo>
                  <a:lnTo>
                    <a:pt x="93" y="93"/>
                  </a:lnTo>
                  <a:lnTo>
                    <a:pt x="93" y="90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84" y="90"/>
                  </a:lnTo>
                  <a:lnTo>
                    <a:pt x="81" y="87"/>
                  </a:lnTo>
                  <a:lnTo>
                    <a:pt x="81" y="90"/>
                  </a:lnTo>
                  <a:lnTo>
                    <a:pt x="79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0" y="87"/>
                  </a:lnTo>
                  <a:lnTo>
                    <a:pt x="67" y="87"/>
                  </a:lnTo>
                  <a:lnTo>
                    <a:pt x="64" y="87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3" y="82"/>
                  </a:lnTo>
                  <a:lnTo>
                    <a:pt x="19" y="76"/>
                  </a:lnTo>
                  <a:lnTo>
                    <a:pt x="11" y="73"/>
                  </a:lnTo>
                  <a:lnTo>
                    <a:pt x="8" y="70"/>
                  </a:lnTo>
                  <a:lnTo>
                    <a:pt x="8" y="68"/>
                  </a:lnTo>
                  <a:lnTo>
                    <a:pt x="5" y="68"/>
                  </a:lnTo>
                  <a:lnTo>
                    <a:pt x="2" y="68"/>
                  </a:lnTo>
                  <a:lnTo>
                    <a:pt x="2" y="65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14" y="62"/>
                  </a:lnTo>
                  <a:lnTo>
                    <a:pt x="19" y="56"/>
                  </a:lnTo>
                  <a:lnTo>
                    <a:pt x="25" y="53"/>
                  </a:lnTo>
                  <a:lnTo>
                    <a:pt x="42" y="53"/>
                  </a:lnTo>
                  <a:lnTo>
                    <a:pt x="48" y="51"/>
                  </a:lnTo>
                  <a:lnTo>
                    <a:pt x="50" y="48"/>
                  </a:lnTo>
                  <a:lnTo>
                    <a:pt x="56" y="48"/>
                  </a:lnTo>
                  <a:lnTo>
                    <a:pt x="59" y="45"/>
                  </a:lnTo>
                  <a:lnTo>
                    <a:pt x="62" y="42"/>
                  </a:lnTo>
                  <a:lnTo>
                    <a:pt x="70" y="39"/>
                  </a:lnTo>
                  <a:lnTo>
                    <a:pt x="73" y="42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9" y="48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9" y="56"/>
                  </a:lnTo>
                  <a:lnTo>
                    <a:pt x="90" y="51"/>
                  </a:lnTo>
                  <a:lnTo>
                    <a:pt x="96" y="51"/>
                  </a:lnTo>
                  <a:lnTo>
                    <a:pt x="101" y="51"/>
                  </a:lnTo>
                  <a:lnTo>
                    <a:pt x="110" y="53"/>
                  </a:lnTo>
                  <a:lnTo>
                    <a:pt x="124" y="68"/>
                  </a:lnTo>
                  <a:lnTo>
                    <a:pt x="132" y="68"/>
                  </a:lnTo>
                  <a:lnTo>
                    <a:pt x="138" y="68"/>
                  </a:lnTo>
                  <a:lnTo>
                    <a:pt x="144" y="70"/>
                  </a:lnTo>
                  <a:lnTo>
                    <a:pt x="146" y="68"/>
                  </a:lnTo>
                  <a:lnTo>
                    <a:pt x="152" y="70"/>
                  </a:lnTo>
                  <a:lnTo>
                    <a:pt x="160" y="65"/>
                  </a:lnTo>
                  <a:lnTo>
                    <a:pt x="172" y="62"/>
                  </a:lnTo>
                  <a:lnTo>
                    <a:pt x="175" y="62"/>
                  </a:lnTo>
                  <a:lnTo>
                    <a:pt x="183" y="59"/>
                  </a:lnTo>
                  <a:lnTo>
                    <a:pt x="197" y="62"/>
                  </a:lnTo>
                  <a:lnTo>
                    <a:pt x="208" y="56"/>
                  </a:lnTo>
                  <a:lnTo>
                    <a:pt x="220" y="56"/>
                  </a:lnTo>
                  <a:lnTo>
                    <a:pt x="217" y="59"/>
                  </a:lnTo>
                  <a:lnTo>
                    <a:pt x="217" y="65"/>
                  </a:lnTo>
                  <a:lnTo>
                    <a:pt x="217" y="68"/>
                  </a:lnTo>
                  <a:lnTo>
                    <a:pt x="223" y="68"/>
                  </a:lnTo>
                  <a:lnTo>
                    <a:pt x="225" y="70"/>
                  </a:lnTo>
                  <a:lnTo>
                    <a:pt x="234" y="68"/>
                  </a:lnTo>
                  <a:lnTo>
                    <a:pt x="237" y="70"/>
                  </a:lnTo>
                  <a:lnTo>
                    <a:pt x="242" y="68"/>
                  </a:lnTo>
                  <a:lnTo>
                    <a:pt x="248" y="68"/>
                  </a:lnTo>
                  <a:lnTo>
                    <a:pt x="251" y="79"/>
                  </a:lnTo>
                  <a:lnTo>
                    <a:pt x="248" y="79"/>
                  </a:lnTo>
                  <a:lnTo>
                    <a:pt x="248" y="82"/>
                  </a:lnTo>
                  <a:lnTo>
                    <a:pt x="254" y="82"/>
                  </a:lnTo>
                  <a:lnTo>
                    <a:pt x="259" y="82"/>
                  </a:lnTo>
                  <a:lnTo>
                    <a:pt x="256" y="85"/>
                  </a:lnTo>
                  <a:lnTo>
                    <a:pt x="259" y="87"/>
                  </a:lnTo>
                  <a:lnTo>
                    <a:pt x="262" y="87"/>
                  </a:lnTo>
                  <a:lnTo>
                    <a:pt x="262" y="90"/>
                  </a:lnTo>
                  <a:lnTo>
                    <a:pt x="254" y="90"/>
                  </a:lnTo>
                  <a:lnTo>
                    <a:pt x="245" y="87"/>
                  </a:lnTo>
                  <a:lnTo>
                    <a:pt x="239" y="90"/>
                  </a:lnTo>
                  <a:lnTo>
                    <a:pt x="234" y="87"/>
                  </a:lnTo>
                  <a:lnTo>
                    <a:pt x="231" y="87"/>
                  </a:lnTo>
                  <a:lnTo>
                    <a:pt x="228" y="93"/>
                  </a:lnTo>
                  <a:lnTo>
                    <a:pt x="225" y="93"/>
                  </a:lnTo>
                  <a:lnTo>
                    <a:pt x="217" y="87"/>
                  </a:lnTo>
                  <a:lnTo>
                    <a:pt x="203" y="85"/>
                  </a:lnTo>
                  <a:lnTo>
                    <a:pt x="197" y="85"/>
                  </a:lnTo>
                  <a:lnTo>
                    <a:pt x="192" y="90"/>
                  </a:lnTo>
                  <a:lnTo>
                    <a:pt x="183" y="90"/>
                  </a:lnTo>
                  <a:close/>
                  <a:moveTo>
                    <a:pt x="265" y="87"/>
                  </a:moveTo>
                  <a:lnTo>
                    <a:pt x="268" y="87"/>
                  </a:lnTo>
                  <a:lnTo>
                    <a:pt x="273" y="87"/>
                  </a:lnTo>
                  <a:lnTo>
                    <a:pt x="273" y="85"/>
                  </a:lnTo>
                  <a:lnTo>
                    <a:pt x="271" y="85"/>
                  </a:lnTo>
                  <a:lnTo>
                    <a:pt x="273" y="85"/>
                  </a:lnTo>
                  <a:lnTo>
                    <a:pt x="276" y="85"/>
                  </a:lnTo>
                  <a:lnTo>
                    <a:pt x="279" y="87"/>
                  </a:lnTo>
                  <a:lnTo>
                    <a:pt x="282" y="87"/>
                  </a:lnTo>
                  <a:lnTo>
                    <a:pt x="279" y="90"/>
                  </a:lnTo>
                  <a:lnTo>
                    <a:pt x="276" y="90"/>
                  </a:lnTo>
                  <a:lnTo>
                    <a:pt x="273" y="90"/>
                  </a:lnTo>
                  <a:lnTo>
                    <a:pt x="268" y="90"/>
                  </a:lnTo>
                  <a:lnTo>
                    <a:pt x="265" y="87"/>
                  </a:lnTo>
                  <a:lnTo>
                    <a:pt x="265" y="90"/>
                  </a:lnTo>
                  <a:lnTo>
                    <a:pt x="265" y="87"/>
                  </a:lnTo>
                  <a:close/>
                  <a:moveTo>
                    <a:pt x="144" y="260"/>
                  </a:moveTo>
                  <a:lnTo>
                    <a:pt x="152" y="254"/>
                  </a:lnTo>
                  <a:lnTo>
                    <a:pt x="158" y="245"/>
                  </a:lnTo>
                  <a:lnTo>
                    <a:pt x="163" y="240"/>
                  </a:lnTo>
                  <a:lnTo>
                    <a:pt x="166" y="234"/>
                  </a:lnTo>
                  <a:lnTo>
                    <a:pt x="169" y="220"/>
                  </a:lnTo>
                  <a:lnTo>
                    <a:pt x="166" y="206"/>
                  </a:lnTo>
                  <a:lnTo>
                    <a:pt x="160" y="192"/>
                  </a:lnTo>
                  <a:lnTo>
                    <a:pt x="155" y="183"/>
                  </a:lnTo>
                  <a:lnTo>
                    <a:pt x="160" y="178"/>
                  </a:lnTo>
                  <a:lnTo>
                    <a:pt x="160" y="172"/>
                  </a:lnTo>
                  <a:lnTo>
                    <a:pt x="158" y="166"/>
                  </a:lnTo>
                  <a:lnTo>
                    <a:pt x="163" y="161"/>
                  </a:lnTo>
                  <a:lnTo>
                    <a:pt x="166" y="155"/>
                  </a:lnTo>
                  <a:lnTo>
                    <a:pt x="169" y="149"/>
                  </a:lnTo>
                  <a:lnTo>
                    <a:pt x="169" y="141"/>
                  </a:lnTo>
                  <a:lnTo>
                    <a:pt x="175" y="138"/>
                  </a:lnTo>
                  <a:lnTo>
                    <a:pt x="175" y="135"/>
                  </a:lnTo>
                  <a:lnTo>
                    <a:pt x="175" y="133"/>
                  </a:lnTo>
                  <a:lnTo>
                    <a:pt x="186" y="130"/>
                  </a:lnTo>
                  <a:lnTo>
                    <a:pt x="194" y="121"/>
                  </a:lnTo>
                  <a:lnTo>
                    <a:pt x="192" y="130"/>
                  </a:lnTo>
                  <a:lnTo>
                    <a:pt x="192" y="138"/>
                  </a:lnTo>
                  <a:lnTo>
                    <a:pt x="197" y="138"/>
                  </a:lnTo>
                  <a:lnTo>
                    <a:pt x="200" y="135"/>
                  </a:lnTo>
                  <a:lnTo>
                    <a:pt x="203" y="130"/>
                  </a:lnTo>
                  <a:lnTo>
                    <a:pt x="203" y="121"/>
                  </a:lnTo>
                  <a:lnTo>
                    <a:pt x="203" y="118"/>
                  </a:lnTo>
                  <a:lnTo>
                    <a:pt x="206" y="116"/>
                  </a:lnTo>
                  <a:lnTo>
                    <a:pt x="214" y="113"/>
                  </a:lnTo>
                  <a:lnTo>
                    <a:pt x="220" y="113"/>
                  </a:lnTo>
                  <a:lnTo>
                    <a:pt x="223" y="113"/>
                  </a:lnTo>
                  <a:lnTo>
                    <a:pt x="214" y="110"/>
                  </a:lnTo>
                  <a:lnTo>
                    <a:pt x="214" y="104"/>
                  </a:lnTo>
                  <a:lnTo>
                    <a:pt x="217" y="104"/>
                  </a:lnTo>
                  <a:lnTo>
                    <a:pt x="220" y="101"/>
                  </a:lnTo>
                  <a:lnTo>
                    <a:pt x="220" y="99"/>
                  </a:lnTo>
                  <a:lnTo>
                    <a:pt x="231" y="96"/>
                  </a:lnTo>
                  <a:lnTo>
                    <a:pt x="239" y="101"/>
                  </a:lnTo>
                  <a:lnTo>
                    <a:pt x="245" y="101"/>
                  </a:lnTo>
                  <a:lnTo>
                    <a:pt x="251" y="104"/>
                  </a:lnTo>
                  <a:lnTo>
                    <a:pt x="254" y="104"/>
                  </a:lnTo>
                  <a:lnTo>
                    <a:pt x="254" y="107"/>
                  </a:lnTo>
                  <a:lnTo>
                    <a:pt x="262" y="110"/>
                  </a:lnTo>
                  <a:lnTo>
                    <a:pt x="268" y="113"/>
                  </a:lnTo>
                  <a:lnTo>
                    <a:pt x="271" y="113"/>
                  </a:lnTo>
                  <a:lnTo>
                    <a:pt x="276" y="116"/>
                  </a:lnTo>
                  <a:lnTo>
                    <a:pt x="279" y="113"/>
                  </a:lnTo>
                  <a:lnTo>
                    <a:pt x="279" y="116"/>
                  </a:lnTo>
                  <a:lnTo>
                    <a:pt x="285" y="118"/>
                  </a:lnTo>
                  <a:lnTo>
                    <a:pt x="282" y="118"/>
                  </a:lnTo>
                  <a:lnTo>
                    <a:pt x="285" y="121"/>
                  </a:lnTo>
                  <a:lnTo>
                    <a:pt x="287" y="124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2" y="133"/>
                  </a:lnTo>
                  <a:lnTo>
                    <a:pt x="287" y="135"/>
                  </a:lnTo>
                  <a:lnTo>
                    <a:pt x="287" y="141"/>
                  </a:lnTo>
                  <a:lnTo>
                    <a:pt x="287" y="149"/>
                  </a:lnTo>
                  <a:lnTo>
                    <a:pt x="285" y="155"/>
                  </a:lnTo>
                  <a:lnTo>
                    <a:pt x="279" y="158"/>
                  </a:lnTo>
                  <a:lnTo>
                    <a:pt x="276" y="164"/>
                  </a:lnTo>
                  <a:lnTo>
                    <a:pt x="276" y="166"/>
                  </a:lnTo>
                  <a:lnTo>
                    <a:pt x="271" y="169"/>
                  </a:lnTo>
                  <a:lnTo>
                    <a:pt x="265" y="172"/>
                  </a:lnTo>
                  <a:lnTo>
                    <a:pt x="262" y="172"/>
                  </a:lnTo>
                  <a:lnTo>
                    <a:pt x="262" y="181"/>
                  </a:lnTo>
                  <a:lnTo>
                    <a:pt x="271" y="186"/>
                  </a:lnTo>
                  <a:lnTo>
                    <a:pt x="273" y="186"/>
                  </a:lnTo>
                  <a:lnTo>
                    <a:pt x="279" y="181"/>
                  </a:lnTo>
                  <a:lnTo>
                    <a:pt x="282" y="181"/>
                  </a:lnTo>
                  <a:lnTo>
                    <a:pt x="285" y="175"/>
                  </a:lnTo>
                  <a:lnTo>
                    <a:pt x="287" y="172"/>
                  </a:lnTo>
                  <a:lnTo>
                    <a:pt x="302" y="166"/>
                  </a:lnTo>
                  <a:lnTo>
                    <a:pt x="307" y="169"/>
                  </a:lnTo>
                  <a:lnTo>
                    <a:pt x="310" y="169"/>
                  </a:lnTo>
                  <a:lnTo>
                    <a:pt x="316" y="178"/>
                  </a:lnTo>
                  <a:lnTo>
                    <a:pt x="316" y="181"/>
                  </a:lnTo>
                  <a:lnTo>
                    <a:pt x="319" y="203"/>
                  </a:lnTo>
                  <a:lnTo>
                    <a:pt x="324" y="212"/>
                  </a:lnTo>
                  <a:lnTo>
                    <a:pt x="321" y="214"/>
                  </a:lnTo>
                  <a:lnTo>
                    <a:pt x="321" y="220"/>
                  </a:lnTo>
                  <a:lnTo>
                    <a:pt x="319" y="226"/>
                  </a:lnTo>
                  <a:lnTo>
                    <a:pt x="313" y="226"/>
                  </a:lnTo>
                  <a:lnTo>
                    <a:pt x="316" y="223"/>
                  </a:lnTo>
                  <a:lnTo>
                    <a:pt x="310" y="223"/>
                  </a:lnTo>
                  <a:lnTo>
                    <a:pt x="307" y="226"/>
                  </a:lnTo>
                  <a:lnTo>
                    <a:pt x="304" y="231"/>
                  </a:lnTo>
                  <a:lnTo>
                    <a:pt x="302" y="237"/>
                  </a:lnTo>
                  <a:lnTo>
                    <a:pt x="296" y="240"/>
                  </a:lnTo>
                  <a:lnTo>
                    <a:pt x="293" y="245"/>
                  </a:lnTo>
                  <a:lnTo>
                    <a:pt x="293" y="248"/>
                  </a:lnTo>
                  <a:lnTo>
                    <a:pt x="279" y="262"/>
                  </a:lnTo>
                  <a:lnTo>
                    <a:pt x="268" y="262"/>
                  </a:lnTo>
                  <a:lnTo>
                    <a:pt x="265" y="262"/>
                  </a:lnTo>
                  <a:lnTo>
                    <a:pt x="245" y="262"/>
                  </a:lnTo>
                  <a:lnTo>
                    <a:pt x="242" y="262"/>
                  </a:lnTo>
                  <a:lnTo>
                    <a:pt x="228" y="262"/>
                  </a:lnTo>
                  <a:lnTo>
                    <a:pt x="228" y="260"/>
                  </a:lnTo>
                  <a:lnTo>
                    <a:pt x="225" y="260"/>
                  </a:lnTo>
                  <a:lnTo>
                    <a:pt x="211" y="260"/>
                  </a:lnTo>
                  <a:lnTo>
                    <a:pt x="206" y="260"/>
                  </a:lnTo>
                  <a:lnTo>
                    <a:pt x="192" y="260"/>
                  </a:lnTo>
                  <a:lnTo>
                    <a:pt x="186" y="260"/>
                  </a:lnTo>
                  <a:lnTo>
                    <a:pt x="175" y="260"/>
                  </a:lnTo>
                  <a:lnTo>
                    <a:pt x="169" y="260"/>
                  </a:lnTo>
                  <a:lnTo>
                    <a:pt x="158" y="260"/>
                  </a:lnTo>
                  <a:lnTo>
                    <a:pt x="144" y="260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2753" y="977"/>
              <a:ext cx="316" cy="141"/>
            </a:xfrm>
            <a:custGeom>
              <a:avLst/>
              <a:gdLst>
                <a:gd name="T0" fmla="*/ 96 w 316"/>
                <a:gd name="T1" fmla="*/ 39 h 141"/>
                <a:gd name="T2" fmla="*/ 93 w 316"/>
                <a:gd name="T3" fmla="*/ 31 h 141"/>
                <a:gd name="T4" fmla="*/ 82 w 316"/>
                <a:gd name="T5" fmla="*/ 20 h 141"/>
                <a:gd name="T6" fmla="*/ 90 w 316"/>
                <a:gd name="T7" fmla="*/ 20 h 141"/>
                <a:gd name="T8" fmla="*/ 82 w 316"/>
                <a:gd name="T9" fmla="*/ 8 h 141"/>
                <a:gd name="T10" fmla="*/ 79 w 316"/>
                <a:gd name="T11" fmla="*/ 0 h 141"/>
                <a:gd name="T12" fmla="*/ 293 w 316"/>
                <a:gd name="T13" fmla="*/ 0 h 141"/>
                <a:gd name="T14" fmla="*/ 310 w 316"/>
                <a:gd name="T15" fmla="*/ 42 h 141"/>
                <a:gd name="T16" fmla="*/ 310 w 316"/>
                <a:gd name="T17" fmla="*/ 102 h 141"/>
                <a:gd name="T18" fmla="*/ 313 w 316"/>
                <a:gd name="T19" fmla="*/ 113 h 141"/>
                <a:gd name="T20" fmla="*/ 293 w 316"/>
                <a:gd name="T21" fmla="*/ 121 h 141"/>
                <a:gd name="T22" fmla="*/ 231 w 316"/>
                <a:gd name="T23" fmla="*/ 121 h 141"/>
                <a:gd name="T24" fmla="*/ 220 w 316"/>
                <a:gd name="T25" fmla="*/ 124 h 141"/>
                <a:gd name="T26" fmla="*/ 206 w 316"/>
                <a:gd name="T27" fmla="*/ 127 h 141"/>
                <a:gd name="T28" fmla="*/ 192 w 316"/>
                <a:gd name="T29" fmla="*/ 130 h 141"/>
                <a:gd name="T30" fmla="*/ 172 w 316"/>
                <a:gd name="T31" fmla="*/ 135 h 141"/>
                <a:gd name="T32" fmla="*/ 155 w 316"/>
                <a:gd name="T33" fmla="*/ 135 h 141"/>
                <a:gd name="T34" fmla="*/ 147 w 316"/>
                <a:gd name="T35" fmla="*/ 135 h 141"/>
                <a:gd name="T36" fmla="*/ 138 w 316"/>
                <a:gd name="T37" fmla="*/ 135 h 141"/>
                <a:gd name="T38" fmla="*/ 121 w 316"/>
                <a:gd name="T39" fmla="*/ 135 h 141"/>
                <a:gd name="T40" fmla="*/ 107 w 316"/>
                <a:gd name="T41" fmla="*/ 138 h 141"/>
                <a:gd name="T42" fmla="*/ 87 w 316"/>
                <a:gd name="T43" fmla="*/ 138 h 141"/>
                <a:gd name="T44" fmla="*/ 79 w 316"/>
                <a:gd name="T45" fmla="*/ 130 h 141"/>
                <a:gd name="T46" fmla="*/ 73 w 316"/>
                <a:gd name="T47" fmla="*/ 121 h 141"/>
                <a:gd name="T48" fmla="*/ 65 w 316"/>
                <a:gd name="T49" fmla="*/ 116 h 141"/>
                <a:gd name="T50" fmla="*/ 51 w 316"/>
                <a:gd name="T51" fmla="*/ 110 h 141"/>
                <a:gd name="T52" fmla="*/ 28 w 316"/>
                <a:gd name="T53" fmla="*/ 110 h 141"/>
                <a:gd name="T54" fmla="*/ 28 w 316"/>
                <a:gd name="T55" fmla="*/ 107 h 141"/>
                <a:gd name="T56" fmla="*/ 31 w 316"/>
                <a:gd name="T57" fmla="*/ 96 h 141"/>
                <a:gd name="T58" fmla="*/ 23 w 316"/>
                <a:gd name="T59" fmla="*/ 85 h 141"/>
                <a:gd name="T60" fmla="*/ 25 w 316"/>
                <a:gd name="T61" fmla="*/ 87 h 141"/>
                <a:gd name="T62" fmla="*/ 23 w 316"/>
                <a:gd name="T63" fmla="*/ 79 h 141"/>
                <a:gd name="T64" fmla="*/ 17 w 316"/>
                <a:gd name="T65" fmla="*/ 68 h 141"/>
                <a:gd name="T66" fmla="*/ 3 w 316"/>
                <a:gd name="T67" fmla="*/ 45 h 141"/>
                <a:gd name="T68" fmla="*/ 6 w 316"/>
                <a:gd name="T69" fmla="*/ 25 h 141"/>
                <a:gd name="T70" fmla="*/ 73 w 316"/>
                <a:gd name="T71" fmla="*/ 37 h 141"/>
                <a:gd name="T72" fmla="*/ 76 w 316"/>
                <a:gd name="T73" fmla="*/ 37 h 141"/>
                <a:gd name="T74" fmla="*/ 73 w 316"/>
                <a:gd name="T75" fmla="*/ 48 h 141"/>
                <a:gd name="T76" fmla="*/ 62 w 316"/>
                <a:gd name="T77" fmla="*/ 68 h 141"/>
                <a:gd name="T78" fmla="*/ 65 w 316"/>
                <a:gd name="T79" fmla="*/ 68 h 141"/>
                <a:gd name="T80" fmla="*/ 79 w 316"/>
                <a:gd name="T81" fmla="*/ 51 h 141"/>
                <a:gd name="T82" fmla="*/ 90 w 316"/>
                <a:gd name="T83" fmla="*/ 51 h 141"/>
                <a:gd name="T84" fmla="*/ 90 w 316"/>
                <a:gd name="T85" fmla="*/ 62 h 141"/>
                <a:gd name="T86" fmla="*/ 87 w 316"/>
                <a:gd name="T87" fmla="*/ 71 h 141"/>
                <a:gd name="T88" fmla="*/ 79 w 316"/>
                <a:gd name="T89" fmla="*/ 68 h 141"/>
                <a:gd name="T90" fmla="*/ 76 w 316"/>
                <a:gd name="T91" fmla="*/ 73 h 141"/>
                <a:gd name="T92" fmla="*/ 65 w 316"/>
                <a:gd name="T93" fmla="*/ 73 h 141"/>
                <a:gd name="T94" fmla="*/ 76 w 316"/>
                <a:gd name="T95" fmla="*/ 76 h 141"/>
                <a:gd name="T96" fmla="*/ 87 w 316"/>
                <a:gd name="T97" fmla="*/ 71 h 141"/>
                <a:gd name="T98" fmla="*/ 93 w 316"/>
                <a:gd name="T99" fmla="*/ 68 h 141"/>
                <a:gd name="T100" fmla="*/ 93 w 316"/>
                <a:gd name="T101" fmla="*/ 56 h 141"/>
                <a:gd name="T102" fmla="*/ 102 w 316"/>
                <a:gd name="T103" fmla="*/ 42 h 141"/>
                <a:gd name="T104" fmla="*/ 70 w 316"/>
                <a:gd name="T105" fmla="*/ 23 h 141"/>
                <a:gd name="T106" fmla="*/ 65 w 316"/>
                <a:gd name="T107" fmla="*/ 17 h 141"/>
                <a:gd name="T108" fmla="*/ 68 w 316"/>
                <a:gd name="T109" fmla="*/ 23 h 141"/>
                <a:gd name="T110" fmla="*/ 85 w 316"/>
                <a:gd name="T111" fmla="*/ 25 h 141"/>
                <a:gd name="T112" fmla="*/ 85 w 316"/>
                <a:gd name="T113" fmla="*/ 34 h 141"/>
                <a:gd name="T114" fmla="*/ 96 w 316"/>
                <a:gd name="T115" fmla="*/ 42 h 141"/>
                <a:gd name="T116" fmla="*/ 87 w 316"/>
                <a:gd name="T117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" h="141">
                  <a:moveTo>
                    <a:pt x="93" y="31"/>
                  </a:moveTo>
                  <a:lnTo>
                    <a:pt x="90" y="31"/>
                  </a:lnTo>
                  <a:lnTo>
                    <a:pt x="90" y="37"/>
                  </a:lnTo>
                  <a:lnTo>
                    <a:pt x="96" y="39"/>
                  </a:lnTo>
                  <a:lnTo>
                    <a:pt x="87" y="37"/>
                  </a:lnTo>
                  <a:lnTo>
                    <a:pt x="87" y="34"/>
                  </a:lnTo>
                  <a:lnTo>
                    <a:pt x="90" y="31"/>
                  </a:lnTo>
                  <a:lnTo>
                    <a:pt x="93" y="31"/>
                  </a:lnTo>
                  <a:lnTo>
                    <a:pt x="93" y="28"/>
                  </a:lnTo>
                  <a:lnTo>
                    <a:pt x="87" y="25"/>
                  </a:lnTo>
                  <a:lnTo>
                    <a:pt x="82" y="25"/>
                  </a:lnTo>
                  <a:lnTo>
                    <a:pt x="82" y="20"/>
                  </a:lnTo>
                  <a:lnTo>
                    <a:pt x="85" y="20"/>
                  </a:lnTo>
                  <a:lnTo>
                    <a:pt x="87" y="23"/>
                  </a:lnTo>
                  <a:lnTo>
                    <a:pt x="90" y="23"/>
                  </a:lnTo>
                  <a:lnTo>
                    <a:pt x="90" y="20"/>
                  </a:lnTo>
                  <a:lnTo>
                    <a:pt x="93" y="17"/>
                  </a:lnTo>
                  <a:lnTo>
                    <a:pt x="90" y="14"/>
                  </a:lnTo>
                  <a:lnTo>
                    <a:pt x="87" y="11"/>
                  </a:lnTo>
                  <a:lnTo>
                    <a:pt x="82" y="8"/>
                  </a:lnTo>
                  <a:lnTo>
                    <a:pt x="79" y="3"/>
                  </a:lnTo>
                  <a:lnTo>
                    <a:pt x="76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55" y="0"/>
                  </a:lnTo>
                  <a:lnTo>
                    <a:pt x="237" y="0"/>
                  </a:lnTo>
                  <a:lnTo>
                    <a:pt x="262" y="0"/>
                  </a:lnTo>
                  <a:lnTo>
                    <a:pt x="293" y="0"/>
                  </a:lnTo>
                  <a:lnTo>
                    <a:pt x="310" y="0"/>
                  </a:lnTo>
                  <a:lnTo>
                    <a:pt x="310" y="6"/>
                  </a:lnTo>
                  <a:lnTo>
                    <a:pt x="310" y="39"/>
                  </a:lnTo>
                  <a:lnTo>
                    <a:pt x="310" y="42"/>
                  </a:lnTo>
                  <a:lnTo>
                    <a:pt x="310" y="68"/>
                  </a:lnTo>
                  <a:lnTo>
                    <a:pt x="310" y="71"/>
                  </a:lnTo>
                  <a:lnTo>
                    <a:pt x="310" y="76"/>
                  </a:lnTo>
                  <a:lnTo>
                    <a:pt x="310" y="102"/>
                  </a:lnTo>
                  <a:lnTo>
                    <a:pt x="310" y="104"/>
                  </a:lnTo>
                  <a:lnTo>
                    <a:pt x="310" y="107"/>
                  </a:lnTo>
                  <a:lnTo>
                    <a:pt x="313" y="110"/>
                  </a:lnTo>
                  <a:lnTo>
                    <a:pt x="313" y="113"/>
                  </a:lnTo>
                  <a:lnTo>
                    <a:pt x="316" y="116"/>
                  </a:lnTo>
                  <a:lnTo>
                    <a:pt x="313" y="119"/>
                  </a:lnTo>
                  <a:lnTo>
                    <a:pt x="316" y="121"/>
                  </a:lnTo>
                  <a:lnTo>
                    <a:pt x="293" y="121"/>
                  </a:lnTo>
                  <a:lnTo>
                    <a:pt x="288" y="121"/>
                  </a:lnTo>
                  <a:lnTo>
                    <a:pt x="274" y="121"/>
                  </a:lnTo>
                  <a:lnTo>
                    <a:pt x="271" y="121"/>
                  </a:lnTo>
                  <a:lnTo>
                    <a:pt x="231" y="121"/>
                  </a:lnTo>
                  <a:lnTo>
                    <a:pt x="229" y="124"/>
                  </a:lnTo>
                  <a:lnTo>
                    <a:pt x="226" y="124"/>
                  </a:lnTo>
                  <a:lnTo>
                    <a:pt x="223" y="124"/>
                  </a:lnTo>
                  <a:lnTo>
                    <a:pt x="220" y="124"/>
                  </a:lnTo>
                  <a:lnTo>
                    <a:pt x="217" y="124"/>
                  </a:lnTo>
                  <a:lnTo>
                    <a:pt x="214" y="127"/>
                  </a:lnTo>
                  <a:lnTo>
                    <a:pt x="212" y="127"/>
                  </a:lnTo>
                  <a:lnTo>
                    <a:pt x="206" y="127"/>
                  </a:lnTo>
                  <a:lnTo>
                    <a:pt x="203" y="127"/>
                  </a:lnTo>
                  <a:lnTo>
                    <a:pt x="198" y="130"/>
                  </a:lnTo>
                  <a:lnTo>
                    <a:pt x="195" y="130"/>
                  </a:lnTo>
                  <a:lnTo>
                    <a:pt x="192" y="130"/>
                  </a:lnTo>
                  <a:lnTo>
                    <a:pt x="189" y="130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72" y="135"/>
                  </a:lnTo>
                  <a:lnTo>
                    <a:pt x="169" y="135"/>
                  </a:lnTo>
                  <a:lnTo>
                    <a:pt x="166" y="133"/>
                  </a:lnTo>
                  <a:lnTo>
                    <a:pt x="164" y="133"/>
                  </a:lnTo>
                  <a:lnTo>
                    <a:pt x="155" y="135"/>
                  </a:lnTo>
                  <a:lnTo>
                    <a:pt x="155" y="138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7" y="135"/>
                  </a:lnTo>
                  <a:lnTo>
                    <a:pt x="144" y="138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38" y="135"/>
                  </a:lnTo>
                  <a:lnTo>
                    <a:pt x="135" y="135"/>
                  </a:lnTo>
                  <a:lnTo>
                    <a:pt x="133" y="135"/>
                  </a:lnTo>
                  <a:lnTo>
                    <a:pt x="130" y="133"/>
                  </a:lnTo>
                  <a:lnTo>
                    <a:pt x="121" y="135"/>
                  </a:lnTo>
                  <a:lnTo>
                    <a:pt x="118" y="135"/>
                  </a:lnTo>
                  <a:lnTo>
                    <a:pt x="113" y="135"/>
                  </a:lnTo>
                  <a:lnTo>
                    <a:pt x="110" y="138"/>
                  </a:lnTo>
                  <a:lnTo>
                    <a:pt x="107" y="138"/>
                  </a:lnTo>
                  <a:lnTo>
                    <a:pt x="99" y="141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87" y="138"/>
                  </a:lnTo>
                  <a:lnTo>
                    <a:pt x="82" y="138"/>
                  </a:lnTo>
                  <a:lnTo>
                    <a:pt x="79" y="135"/>
                  </a:lnTo>
                  <a:lnTo>
                    <a:pt x="79" y="133"/>
                  </a:lnTo>
                  <a:lnTo>
                    <a:pt x="79" y="130"/>
                  </a:lnTo>
                  <a:lnTo>
                    <a:pt x="79" y="127"/>
                  </a:lnTo>
                  <a:lnTo>
                    <a:pt x="76" y="127"/>
                  </a:lnTo>
                  <a:lnTo>
                    <a:pt x="76" y="124"/>
                  </a:lnTo>
                  <a:lnTo>
                    <a:pt x="73" y="121"/>
                  </a:lnTo>
                  <a:lnTo>
                    <a:pt x="73" y="119"/>
                  </a:lnTo>
                  <a:lnTo>
                    <a:pt x="70" y="119"/>
                  </a:lnTo>
                  <a:lnTo>
                    <a:pt x="68" y="116"/>
                  </a:lnTo>
                  <a:lnTo>
                    <a:pt x="65" y="116"/>
                  </a:lnTo>
                  <a:lnTo>
                    <a:pt x="62" y="116"/>
                  </a:lnTo>
                  <a:lnTo>
                    <a:pt x="59" y="116"/>
                  </a:lnTo>
                  <a:lnTo>
                    <a:pt x="56" y="116"/>
                  </a:lnTo>
                  <a:lnTo>
                    <a:pt x="51" y="110"/>
                  </a:lnTo>
                  <a:lnTo>
                    <a:pt x="45" y="113"/>
                  </a:lnTo>
                  <a:lnTo>
                    <a:pt x="39" y="110"/>
                  </a:lnTo>
                  <a:lnTo>
                    <a:pt x="34" y="113"/>
                  </a:lnTo>
                  <a:lnTo>
                    <a:pt x="28" y="110"/>
                  </a:lnTo>
                  <a:lnTo>
                    <a:pt x="25" y="110"/>
                  </a:lnTo>
                  <a:lnTo>
                    <a:pt x="25" y="96"/>
                  </a:lnTo>
                  <a:lnTo>
                    <a:pt x="28" y="99"/>
                  </a:lnTo>
                  <a:lnTo>
                    <a:pt x="28" y="107"/>
                  </a:lnTo>
                  <a:lnTo>
                    <a:pt x="34" y="104"/>
                  </a:lnTo>
                  <a:lnTo>
                    <a:pt x="31" y="102"/>
                  </a:lnTo>
                  <a:lnTo>
                    <a:pt x="34" y="102"/>
                  </a:lnTo>
                  <a:lnTo>
                    <a:pt x="31" y="96"/>
                  </a:lnTo>
                  <a:lnTo>
                    <a:pt x="34" y="93"/>
                  </a:lnTo>
                  <a:lnTo>
                    <a:pt x="25" y="93"/>
                  </a:lnTo>
                  <a:lnTo>
                    <a:pt x="25" y="90"/>
                  </a:lnTo>
                  <a:lnTo>
                    <a:pt x="23" y="85"/>
                  </a:lnTo>
                  <a:lnTo>
                    <a:pt x="25" y="85"/>
                  </a:lnTo>
                  <a:lnTo>
                    <a:pt x="25" y="87"/>
                  </a:lnTo>
                  <a:lnTo>
                    <a:pt x="28" y="87"/>
                  </a:lnTo>
                  <a:lnTo>
                    <a:pt x="25" y="87"/>
                  </a:lnTo>
                  <a:lnTo>
                    <a:pt x="37" y="82"/>
                  </a:lnTo>
                  <a:lnTo>
                    <a:pt x="28" y="82"/>
                  </a:lnTo>
                  <a:lnTo>
                    <a:pt x="28" y="79"/>
                  </a:lnTo>
                  <a:lnTo>
                    <a:pt x="23" y="79"/>
                  </a:lnTo>
                  <a:lnTo>
                    <a:pt x="23" y="85"/>
                  </a:lnTo>
                  <a:lnTo>
                    <a:pt x="20" y="76"/>
                  </a:lnTo>
                  <a:lnTo>
                    <a:pt x="20" y="71"/>
                  </a:lnTo>
                  <a:lnTo>
                    <a:pt x="17" y="68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8" y="48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6" y="25"/>
                  </a:lnTo>
                  <a:lnTo>
                    <a:pt x="28" y="34"/>
                  </a:lnTo>
                  <a:lnTo>
                    <a:pt x="54" y="37"/>
                  </a:lnTo>
                  <a:lnTo>
                    <a:pt x="65" y="34"/>
                  </a:lnTo>
                  <a:lnTo>
                    <a:pt x="73" y="37"/>
                  </a:lnTo>
                  <a:lnTo>
                    <a:pt x="73" y="39"/>
                  </a:lnTo>
                  <a:lnTo>
                    <a:pt x="76" y="37"/>
                  </a:lnTo>
                  <a:lnTo>
                    <a:pt x="79" y="34"/>
                  </a:lnTo>
                  <a:lnTo>
                    <a:pt x="76" y="37"/>
                  </a:lnTo>
                  <a:lnTo>
                    <a:pt x="82" y="45"/>
                  </a:lnTo>
                  <a:lnTo>
                    <a:pt x="79" y="48"/>
                  </a:lnTo>
                  <a:lnTo>
                    <a:pt x="76" y="48"/>
                  </a:lnTo>
                  <a:lnTo>
                    <a:pt x="73" y="48"/>
                  </a:lnTo>
                  <a:lnTo>
                    <a:pt x="73" y="54"/>
                  </a:lnTo>
                  <a:lnTo>
                    <a:pt x="70" y="56"/>
                  </a:lnTo>
                  <a:lnTo>
                    <a:pt x="65" y="62"/>
                  </a:lnTo>
                  <a:lnTo>
                    <a:pt x="62" y="68"/>
                  </a:lnTo>
                  <a:lnTo>
                    <a:pt x="68" y="68"/>
                  </a:lnTo>
                  <a:lnTo>
                    <a:pt x="76" y="65"/>
                  </a:lnTo>
                  <a:lnTo>
                    <a:pt x="68" y="68"/>
                  </a:lnTo>
                  <a:lnTo>
                    <a:pt x="65" y="68"/>
                  </a:lnTo>
                  <a:lnTo>
                    <a:pt x="68" y="59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1"/>
                  </a:lnTo>
                  <a:lnTo>
                    <a:pt x="85" y="48"/>
                  </a:lnTo>
                  <a:lnTo>
                    <a:pt x="85" y="42"/>
                  </a:lnTo>
                  <a:lnTo>
                    <a:pt x="87" y="45"/>
                  </a:lnTo>
                  <a:lnTo>
                    <a:pt x="90" y="51"/>
                  </a:lnTo>
                  <a:lnTo>
                    <a:pt x="85" y="54"/>
                  </a:lnTo>
                  <a:lnTo>
                    <a:pt x="85" y="59"/>
                  </a:lnTo>
                  <a:lnTo>
                    <a:pt x="87" y="59"/>
                  </a:lnTo>
                  <a:lnTo>
                    <a:pt x="90" y="62"/>
                  </a:lnTo>
                  <a:lnTo>
                    <a:pt x="87" y="65"/>
                  </a:lnTo>
                  <a:lnTo>
                    <a:pt x="87" y="68"/>
                  </a:lnTo>
                  <a:lnTo>
                    <a:pt x="85" y="68"/>
                  </a:lnTo>
                  <a:lnTo>
                    <a:pt x="87" y="71"/>
                  </a:lnTo>
                  <a:lnTo>
                    <a:pt x="85" y="71"/>
                  </a:lnTo>
                  <a:lnTo>
                    <a:pt x="82" y="71"/>
                  </a:lnTo>
                  <a:lnTo>
                    <a:pt x="85" y="65"/>
                  </a:lnTo>
                  <a:lnTo>
                    <a:pt x="79" y="68"/>
                  </a:lnTo>
                  <a:lnTo>
                    <a:pt x="79" y="71"/>
                  </a:lnTo>
                  <a:lnTo>
                    <a:pt x="79" y="73"/>
                  </a:lnTo>
                  <a:lnTo>
                    <a:pt x="79" y="76"/>
                  </a:lnTo>
                  <a:lnTo>
                    <a:pt x="76" y="73"/>
                  </a:lnTo>
                  <a:lnTo>
                    <a:pt x="79" y="68"/>
                  </a:lnTo>
                  <a:lnTo>
                    <a:pt x="76" y="68"/>
                  </a:lnTo>
                  <a:lnTo>
                    <a:pt x="73" y="71"/>
                  </a:lnTo>
                  <a:lnTo>
                    <a:pt x="65" y="73"/>
                  </a:lnTo>
                  <a:lnTo>
                    <a:pt x="65" y="79"/>
                  </a:lnTo>
                  <a:lnTo>
                    <a:pt x="68" y="76"/>
                  </a:lnTo>
                  <a:lnTo>
                    <a:pt x="73" y="79"/>
                  </a:lnTo>
                  <a:lnTo>
                    <a:pt x="76" y="76"/>
                  </a:lnTo>
                  <a:lnTo>
                    <a:pt x="79" y="79"/>
                  </a:lnTo>
                  <a:lnTo>
                    <a:pt x="82" y="79"/>
                  </a:lnTo>
                  <a:lnTo>
                    <a:pt x="85" y="73"/>
                  </a:lnTo>
                  <a:lnTo>
                    <a:pt x="87" y="71"/>
                  </a:lnTo>
                  <a:lnTo>
                    <a:pt x="87" y="68"/>
                  </a:lnTo>
                  <a:lnTo>
                    <a:pt x="93" y="71"/>
                  </a:lnTo>
                  <a:lnTo>
                    <a:pt x="90" y="71"/>
                  </a:lnTo>
                  <a:lnTo>
                    <a:pt x="93" y="68"/>
                  </a:lnTo>
                  <a:lnTo>
                    <a:pt x="96" y="68"/>
                  </a:lnTo>
                  <a:lnTo>
                    <a:pt x="96" y="65"/>
                  </a:lnTo>
                  <a:lnTo>
                    <a:pt x="93" y="62"/>
                  </a:lnTo>
                  <a:lnTo>
                    <a:pt x="93" y="56"/>
                  </a:lnTo>
                  <a:lnTo>
                    <a:pt x="93" y="54"/>
                  </a:lnTo>
                  <a:lnTo>
                    <a:pt x="93" y="51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2" y="39"/>
                  </a:lnTo>
                  <a:lnTo>
                    <a:pt x="96" y="37"/>
                  </a:lnTo>
                  <a:lnTo>
                    <a:pt x="93" y="31"/>
                  </a:lnTo>
                  <a:close/>
                  <a:moveTo>
                    <a:pt x="70" y="23"/>
                  </a:moveTo>
                  <a:lnTo>
                    <a:pt x="65" y="23"/>
                  </a:lnTo>
                  <a:lnTo>
                    <a:pt x="62" y="20"/>
                  </a:lnTo>
                  <a:lnTo>
                    <a:pt x="62" y="17"/>
                  </a:lnTo>
                  <a:lnTo>
                    <a:pt x="65" y="17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8" y="23"/>
                  </a:lnTo>
                  <a:lnTo>
                    <a:pt x="70" y="23"/>
                  </a:lnTo>
                  <a:close/>
                  <a:moveTo>
                    <a:pt x="79" y="31"/>
                  </a:moveTo>
                  <a:lnTo>
                    <a:pt x="82" y="25"/>
                  </a:lnTo>
                  <a:lnTo>
                    <a:pt x="85" y="25"/>
                  </a:lnTo>
                  <a:lnTo>
                    <a:pt x="87" y="28"/>
                  </a:lnTo>
                  <a:lnTo>
                    <a:pt x="85" y="28"/>
                  </a:lnTo>
                  <a:lnTo>
                    <a:pt x="79" y="31"/>
                  </a:lnTo>
                  <a:lnTo>
                    <a:pt x="85" y="34"/>
                  </a:lnTo>
                  <a:lnTo>
                    <a:pt x="87" y="37"/>
                  </a:lnTo>
                  <a:lnTo>
                    <a:pt x="90" y="37"/>
                  </a:lnTo>
                  <a:lnTo>
                    <a:pt x="93" y="39"/>
                  </a:lnTo>
                  <a:lnTo>
                    <a:pt x="96" y="42"/>
                  </a:lnTo>
                  <a:lnTo>
                    <a:pt x="93" y="45"/>
                  </a:lnTo>
                  <a:lnTo>
                    <a:pt x="90" y="45"/>
                  </a:lnTo>
                  <a:lnTo>
                    <a:pt x="90" y="42"/>
                  </a:lnTo>
                  <a:lnTo>
                    <a:pt x="87" y="42"/>
                  </a:lnTo>
                  <a:lnTo>
                    <a:pt x="85" y="39"/>
                  </a:lnTo>
                  <a:lnTo>
                    <a:pt x="82" y="34"/>
                  </a:lnTo>
                  <a:lnTo>
                    <a:pt x="79" y="31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4929" y="1039"/>
              <a:ext cx="167" cy="178"/>
            </a:xfrm>
            <a:custGeom>
              <a:avLst/>
              <a:gdLst>
                <a:gd name="T0" fmla="*/ 51 w 167"/>
                <a:gd name="T1" fmla="*/ 153 h 178"/>
                <a:gd name="T2" fmla="*/ 48 w 167"/>
                <a:gd name="T3" fmla="*/ 150 h 178"/>
                <a:gd name="T4" fmla="*/ 43 w 167"/>
                <a:gd name="T5" fmla="*/ 147 h 178"/>
                <a:gd name="T6" fmla="*/ 34 w 167"/>
                <a:gd name="T7" fmla="*/ 158 h 178"/>
                <a:gd name="T8" fmla="*/ 26 w 167"/>
                <a:gd name="T9" fmla="*/ 167 h 178"/>
                <a:gd name="T10" fmla="*/ 9 w 167"/>
                <a:gd name="T11" fmla="*/ 178 h 178"/>
                <a:gd name="T12" fmla="*/ 6 w 167"/>
                <a:gd name="T13" fmla="*/ 169 h 178"/>
                <a:gd name="T14" fmla="*/ 3 w 167"/>
                <a:gd name="T15" fmla="*/ 161 h 178"/>
                <a:gd name="T16" fmla="*/ 3 w 167"/>
                <a:gd name="T17" fmla="*/ 150 h 178"/>
                <a:gd name="T18" fmla="*/ 0 w 167"/>
                <a:gd name="T19" fmla="*/ 88 h 178"/>
                <a:gd name="T20" fmla="*/ 12 w 167"/>
                <a:gd name="T21" fmla="*/ 88 h 178"/>
                <a:gd name="T22" fmla="*/ 17 w 167"/>
                <a:gd name="T23" fmla="*/ 85 h 178"/>
                <a:gd name="T24" fmla="*/ 29 w 167"/>
                <a:gd name="T25" fmla="*/ 71 h 178"/>
                <a:gd name="T26" fmla="*/ 34 w 167"/>
                <a:gd name="T27" fmla="*/ 62 h 178"/>
                <a:gd name="T28" fmla="*/ 31 w 167"/>
                <a:gd name="T29" fmla="*/ 57 h 178"/>
                <a:gd name="T30" fmla="*/ 34 w 167"/>
                <a:gd name="T31" fmla="*/ 45 h 178"/>
                <a:gd name="T32" fmla="*/ 43 w 167"/>
                <a:gd name="T33" fmla="*/ 31 h 178"/>
                <a:gd name="T34" fmla="*/ 82 w 167"/>
                <a:gd name="T35" fmla="*/ 9 h 178"/>
                <a:gd name="T36" fmla="*/ 108 w 167"/>
                <a:gd name="T37" fmla="*/ 9 h 178"/>
                <a:gd name="T38" fmla="*/ 133 w 167"/>
                <a:gd name="T39" fmla="*/ 17 h 178"/>
                <a:gd name="T40" fmla="*/ 133 w 167"/>
                <a:gd name="T41" fmla="*/ 68 h 178"/>
                <a:gd name="T42" fmla="*/ 139 w 167"/>
                <a:gd name="T43" fmla="*/ 76 h 178"/>
                <a:gd name="T44" fmla="*/ 144 w 167"/>
                <a:gd name="T45" fmla="*/ 82 h 178"/>
                <a:gd name="T46" fmla="*/ 147 w 167"/>
                <a:gd name="T47" fmla="*/ 93 h 178"/>
                <a:gd name="T48" fmla="*/ 158 w 167"/>
                <a:gd name="T49" fmla="*/ 93 h 178"/>
                <a:gd name="T50" fmla="*/ 158 w 167"/>
                <a:gd name="T51" fmla="*/ 105 h 178"/>
                <a:gd name="T52" fmla="*/ 156 w 167"/>
                <a:gd name="T53" fmla="*/ 116 h 178"/>
                <a:gd name="T54" fmla="*/ 141 w 167"/>
                <a:gd name="T55" fmla="*/ 116 h 178"/>
                <a:gd name="T56" fmla="*/ 130 w 167"/>
                <a:gd name="T57" fmla="*/ 119 h 178"/>
                <a:gd name="T58" fmla="*/ 124 w 167"/>
                <a:gd name="T59" fmla="*/ 124 h 178"/>
                <a:gd name="T60" fmla="*/ 113 w 167"/>
                <a:gd name="T61" fmla="*/ 121 h 178"/>
                <a:gd name="T62" fmla="*/ 102 w 167"/>
                <a:gd name="T63" fmla="*/ 124 h 178"/>
                <a:gd name="T64" fmla="*/ 91 w 167"/>
                <a:gd name="T65" fmla="*/ 127 h 178"/>
                <a:gd name="T66" fmla="*/ 93 w 167"/>
                <a:gd name="T67" fmla="*/ 119 h 178"/>
                <a:gd name="T68" fmla="*/ 91 w 167"/>
                <a:gd name="T69" fmla="*/ 116 h 178"/>
                <a:gd name="T70" fmla="*/ 85 w 167"/>
                <a:gd name="T71" fmla="*/ 124 h 178"/>
                <a:gd name="T72" fmla="*/ 82 w 167"/>
                <a:gd name="T73" fmla="*/ 138 h 178"/>
                <a:gd name="T74" fmla="*/ 71 w 167"/>
                <a:gd name="T75" fmla="*/ 141 h 178"/>
                <a:gd name="T76" fmla="*/ 60 w 167"/>
                <a:gd name="T77" fmla="*/ 147 h 178"/>
                <a:gd name="T78" fmla="*/ 60 w 167"/>
                <a:gd name="T79" fmla="*/ 141 h 178"/>
                <a:gd name="T80" fmla="*/ 54 w 167"/>
                <a:gd name="T81" fmla="*/ 150 h 178"/>
                <a:gd name="T82" fmla="*/ 54 w 167"/>
                <a:gd name="T83" fmla="*/ 138 h 178"/>
                <a:gd name="T84" fmla="*/ 110 w 167"/>
                <a:gd name="T85" fmla="*/ 124 h 178"/>
                <a:gd name="T86" fmla="*/ 113 w 167"/>
                <a:gd name="T87" fmla="*/ 130 h 178"/>
                <a:gd name="T88" fmla="*/ 108 w 167"/>
                <a:gd name="T89" fmla="*/ 1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7" h="178">
                  <a:moveTo>
                    <a:pt x="51" y="138"/>
                  </a:moveTo>
                  <a:lnTo>
                    <a:pt x="48" y="141"/>
                  </a:lnTo>
                  <a:lnTo>
                    <a:pt x="51" y="153"/>
                  </a:lnTo>
                  <a:lnTo>
                    <a:pt x="48" y="153"/>
                  </a:lnTo>
                  <a:lnTo>
                    <a:pt x="48" y="147"/>
                  </a:lnTo>
                  <a:lnTo>
                    <a:pt x="48" y="150"/>
                  </a:lnTo>
                  <a:lnTo>
                    <a:pt x="45" y="150"/>
                  </a:lnTo>
                  <a:lnTo>
                    <a:pt x="43" y="150"/>
                  </a:lnTo>
                  <a:lnTo>
                    <a:pt x="43" y="147"/>
                  </a:lnTo>
                  <a:lnTo>
                    <a:pt x="37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29" y="161"/>
                  </a:lnTo>
                  <a:lnTo>
                    <a:pt x="29" y="164"/>
                  </a:lnTo>
                  <a:lnTo>
                    <a:pt x="26" y="167"/>
                  </a:lnTo>
                  <a:lnTo>
                    <a:pt x="20" y="169"/>
                  </a:lnTo>
                  <a:lnTo>
                    <a:pt x="17" y="178"/>
                  </a:lnTo>
                  <a:lnTo>
                    <a:pt x="9" y="178"/>
                  </a:lnTo>
                  <a:lnTo>
                    <a:pt x="9" y="175"/>
                  </a:lnTo>
                  <a:lnTo>
                    <a:pt x="12" y="172"/>
                  </a:lnTo>
                  <a:lnTo>
                    <a:pt x="6" y="169"/>
                  </a:lnTo>
                  <a:lnTo>
                    <a:pt x="3" y="167"/>
                  </a:lnTo>
                  <a:lnTo>
                    <a:pt x="3" y="164"/>
                  </a:lnTo>
                  <a:lnTo>
                    <a:pt x="3" y="161"/>
                  </a:lnTo>
                  <a:lnTo>
                    <a:pt x="6" y="161"/>
                  </a:lnTo>
                  <a:lnTo>
                    <a:pt x="3" y="158"/>
                  </a:lnTo>
                  <a:lnTo>
                    <a:pt x="3" y="150"/>
                  </a:lnTo>
                  <a:lnTo>
                    <a:pt x="3" y="130"/>
                  </a:lnTo>
                  <a:lnTo>
                    <a:pt x="0" y="113"/>
                  </a:lnTo>
                  <a:lnTo>
                    <a:pt x="0" y="88"/>
                  </a:lnTo>
                  <a:lnTo>
                    <a:pt x="3" y="88"/>
                  </a:lnTo>
                  <a:lnTo>
                    <a:pt x="9" y="90"/>
                  </a:lnTo>
                  <a:lnTo>
                    <a:pt x="12" y="88"/>
                  </a:lnTo>
                  <a:lnTo>
                    <a:pt x="9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14" y="79"/>
                  </a:lnTo>
                  <a:lnTo>
                    <a:pt x="20" y="73"/>
                  </a:lnTo>
                  <a:lnTo>
                    <a:pt x="29" y="71"/>
                  </a:lnTo>
                  <a:lnTo>
                    <a:pt x="26" y="68"/>
                  </a:lnTo>
                  <a:lnTo>
                    <a:pt x="34" y="65"/>
                  </a:lnTo>
                  <a:lnTo>
                    <a:pt x="34" y="62"/>
                  </a:lnTo>
                  <a:lnTo>
                    <a:pt x="31" y="62"/>
                  </a:lnTo>
                  <a:lnTo>
                    <a:pt x="31" y="59"/>
                  </a:lnTo>
                  <a:lnTo>
                    <a:pt x="31" y="57"/>
                  </a:lnTo>
                  <a:lnTo>
                    <a:pt x="34" y="54"/>
                  </a:lnTo>
                  <a:lnTo>
                    <a:pt x="31" y="54"/>
                  </a:lnTo>
                  <a:lnTo>
                    <a:pt x="34" y="45"/>
                  </a:lnTo>
                  <a:lnTo>
                    <a:pt x="43" y="42"/>
                  </a:lnTo>
                  <a:lnTo>
                    <a:pt x="43" y="37"/>
                  </a:lnTo>
                  <a:lnTo>
                    <a:pt x="43" y="31"/>
                  </a:lnTo>
                  <a:lnTo>
                    <a:pt x="74" y="0"/>
                  </a:lnTo>
                  <a:lnTo>
                    <a:pt x="82" y="3"/>
                  </a:lnTo>
                  <a:lnTo>
                    <a:pt x="82" y="9"/>
                  </a:lnTo>
                  <a:lnTo>
                    <a:pt x="88" y="11"/>
                  </a:lnTo>
                  <a:lnTo>
                    <a:pt x="105" y="9"/>
                  </a:lnTo>
                  <a:lnTo>
                    <a:pt x="108" y="9"/>
                  </a:lnTo>
                  <a:lnTo>
                    <a:pt x="110" y="6"/>
                  </a:lnTo>
                  <a:lnTo>
                    <a:pt x="116" y="6"/>
                  </a:lnTo>
                  <a:lnTo>
                    <a:pt x="133" y="17"/>
                  </a:lnTo>
                  <a:lnTo>
                    <a:pt x="133" y="62"/>
                  </a:lnTo>
                  <a:lnTo>
                    <a:pt x="133" y="65"/>
                  </a:lnTo>
                  <a:lnTo>
                    <a:pt x="133" y="68"/>
                  </a:lnTo>
                  <a:lnTo>
                    <a:pt x="133" y="73"/>
                  </a:lnTo>
                  <a:lnTo>
                    <a:pt x="136" y="73"/>
                  </a:lnTo>
                  <a:lnTo>
                    <a:pt x="139" y="76"/>
                  </a:lnTo>
                  <a:lnTo>
                    <a:pt x="147" y="76"/>
                  </a:lnTo>
                  <a:lnTo>
                    <a:pt x="147" y="79"/>
                  </a:lnTo>
                  <a:lnTo>
                    <a:pt x="144" y="82"/>
                  </a:lnTo>
                  <a:lnTo>
                    <a:pt x="147" y="85"/>
                  </a:lnTo>
                  <a:lnTo>
                    <a:pt x="144" y="90"/>
                  </a:lnTo>
                  <a:lnTo>
                    <a:pt x="147" y="93"/>
                  </a:lnTo>
                  <a:lnTo>
                    <a:pt x="150" y="96"/>
                  </a:lnTo>
                  <a:lnTo>
                    <a:pt x="153" y="93"/>
                  </a:lnTo>
                  <a:lnTo>
                    <a:pt x="158" y="93"/>
                  </a:lnTo>
                  <a:lnTo>
                    <a:pt x="158" y="96"/>
                  </a:lnTo>
                  <a:lnTo>
                    <a:pt x="161" y="102"/>
                  </a:lnTo>
                  <a:lnTo>
                    <a:pt x="158" y="105"/>
                  </a:lnTo>
                  <a:lnTo>
                    <a:pt x="167" y="107"/>
                  </a:lnTo>
                  <a:lnTo>
                    <a:pt x="164" y="110"/>
                  </a:lnTo>
                  <a:lnTo>
                    <a:pt x="156" y="116"/>
                  </a:lnTo>
                  <a:lnTo>
                    <a:pt x="153" y="116"/>
                  </a:lnTo>
                  <a:lnTo>
                    <a:pt x="150" y="113"/>
                  </a:lnTo>
                  <a:lnTo>
                    <a:pt x="141" y="116"/>
                  </a:lnTo>
                  <a:lnTo>
                    <a:pt x="139" y="119"/>
                  </a:lnTo>
                  <a:lnTo>
                    <a:pt x="133" y="119"/>
                  </a:lnTo>
                  <a:lnTo>
                    <a:pt x="130" y="119"/>
                  </a:lnTo>
                  <a:lnTo>
                    <a:pt x="127" y="124"/>
                  </a:lnTo>
                  <a:lnTo>
                    <a:pt x="124" y="121"/>
                  </a:lnTo>
                  <a:lnTo>
                    <a:pt x="124" y="124"/>
                  </a:lnTo>
                  <a:lnTo>
                    <a:pt x="122" y="127"/>
                  </a:lnTo>
                  <a:lnTo>
                    <a:pt x="119" y="121"/>
                  </a:lnTo>
                  <a:lnTo>
                    <a:pt x="113" y="121"/>
                  </a:lnTo>
                  <a:lnTo>
                    <a:pt x="110" y="124"/>
                  </a:lnTo>
                  <a:lnTo>
                    <a:pt x="108" y="121"/>
                  </a:lnTo>
                  <a:lnTo>
                    <a:pt x="102" y="124"/>
                  </a:lnTo>
                  <a:lnTo>
                    <a:pt x="102" y="130"/>
                  </a:lnTo>
                  <a:lnTo>
                    <a:pt x="93" y="127"/>
                  </a:lnTo>
                  <a:lnTo>
                    <a:pt x="91" y="127"/>
                  </a:lnTo>
                  <a:lnTo>
                    <a:pt x="91" y="124"/>
                  </a:lnTo>
                  <a:lnTo>
                    <a:pt x="93" y="121"/>
                  </a:lnTo>
                  <a:lnTo>
                    <a:pt x="93" y="119"/>
                  </a:lnTo>
                  <a:lnTo>
                    <a:pt x="91" y="116"/>
                  </a:lnTo>
                  <a:lnTo>
                    <a:pt x="91" y="113"/>
                  </a:lnTo>
                  <a:lnTo>
                    <a:pt x="91" y="116"/>
                  </a:lnTo>
                  <a:lnTo>
                    <a:pt x="91" y="119"/>
                  </a:lnTo>
                  <a:lnTo>
                    <a:pt x="91" y="121"/>
                  </a:lnTo>
                  <a:lnTo>
                    <a:pt x="85" y="124"/>
                  </a:lnTo>
                  <a:lnTo>
                    <a:pt x="85" y="130"/>
                  </a:lnTo>
                  <a:lnTo>
                    <a:pt x="82" y="133"/>
                  </a:lnTo>
                  <a:lnTo>
                    <a:pt x="82" y="138"/>
                  </a:lnTo>
                  <a:lnTo>
                    <a:pt x="74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68" y="141"/>
                  </a:lnTo>
                  <a:lnTo>
                    <a:pt x="65" y="147"/>
                  </a:lnTo>
                  <a:lnTo>
                    <a:pt x="60" y="147"/>
                  </a:lnTo>
                  <a:lnTo>
                    <a:pt x="57" y="147"/>
                  </a:lnTo>
                  <a:lnTo>
                    <a:pt x="57" y="141"/>
                  </a:lnTo>
                  <a:lnTo>
                    <a:pt x="60" y="141"/>
                  </a:lnTo>
                  <a:lnTo>
                    <a:pt x="54" y="144"/>
                  </a:lnTo>
                  <a:lnTo>
                    <a:pt x="54" y="147"/>
                  </a:lnTo>
                  <a:lnTo>
                    <a:pt x="54" y="150"/>
                  </a:lnTo>
                  <a:lnTo>
                    <a:pt x="51" y="150"/>
                  </a:lnTo>
                  <a:lnTo>
                    <a:pt x="51" y="141"/>
                  </a:lnTo>
                  <a:lnTo>
                    <a:pt x="54" y="138"/>
                  </a:lnTo>
                  <a:lnTo>
                    <a:pt x="51" y="138"/>
                  </a:lnTo>
                  <a:close/>
                  <a:moveTo>
                    <a:pt x="108" y="127"/>
                  </a:moveTo>
                  <a:lnTo>
                    <a:pt x="110" y="124"/>
                  </a:lnTo>
                  <a:lnTo>
                    <a:pt x="116" y="124"/>
                  </a:lnTo>
                  <a:lnTo>
                    <a:pt x="119" y="127"/>
                  </a:lnTo>
                  <a:lnTo>
                    <a:pt x="113" y="130"/>
                  </a:lnTo>
                  <a:lnTo>
                    <a:pt x="110" y="133"/>
                  </a:lnTo>
                  <a:lnTo>
                    <a:pt x="108" y="130"/>
                  </a:lnTo>
                  <a:lnTo>
                    <a:pt x="108" y="12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759" y="1090"/>
              <a:ext cx="327" cy="172"/>
            </a:xfrm>
            <a:custGeom>
              <a:avLst/>
              <a:gdLst>
                <a:gd name="T0" fmla="*/ 53 w 327"/>
                <a:gd name="T1" fmla="*/ 172 h 172"/>
                <a:gd name="T2" fmla="*/ 14 w 327"/>
                <a:gd name="T3" fmla="*/ 172 h 172"/>
                <a:gd name="T4" fmla="*/ 5 w 327"/>
                <a:gd name="T5" fmla="*/ 155 h 172"/>
                <a:gd name="T6" fmla="*/ 0 w 327"/>
                <a:gd name="T7" fmla="*/ 138 h 172"/>
                <a:gd name="T8" fmla="*/ 5 w 327"/>
                <a:gd name="T9" fmla="*/ 118 h 172"/>
                <a:gd name="T10" fmla="*/ 17 w 327"/>
                <a:gd name="T11" fmla="*/ 96 h 172"/>
                <a:gd name="T12" fmla="*/ 19 w 327"/>
                <a:gd name="T13" fmla="*/ 56 h 172"/>
                <a:gd name="T14" fmla="*/ 22 w 327"/>
                <a:gd name="T15" fmla="*/ 31 h 172"/>
                <a:gd name="T16" fmla="*/ 28 w 327"/>
                <a:gd name="T17" fmla="*/ 28 h 172"/>
                <a:gd name="T18" fmla="*/ 22 w 327"/>
                <a:gd name="T19" fmla="*/ 20 h 172"/>
                <a:gd name="T20" fmla="*/ 25 w 327"/>
                <a:gd name="T21" fmla="*/ 8 h 172"/>
                <a:gd name="T22" fmla="*/ 31 w 327"/>
                <a:gd name="T23" fmla="*/ 3 h 172"/>
                <a:gd name="T24" fmla="*/ 36 w 327"/>
                <a:gd name="T25" fmla="*/ 3 h 172"/>
                <a:gd name="T26" fmla="*/ 50 w 327"/>
                <a:gd name="T27" fmla="*/ 3 h 172"/>
                <a:gd name="T28" fmla="*/ 59 w 327"/>
                <a:gd name="T29" fmla="*/ 3 h 172"/>
                <a:gd name="T30" fmla="*/ 67 w 327"/>
                <a:gd name="T31" fmla="*/ 6 h 172"/>
                <a:gd name="T32" fmla="*/ 70 w 327"/>
                <a:gd name="T33" fmla="*/ 14 h 172"/>
                <a:gd name="T34" fmla="*/ 73 w 327"/>
                <a:gd name="T35" fmla="*/ 20 h 172"/>
                <a:gd name="T36" fmla="*/ 81 w 327"/>
                <a:gd name="T37" fmla="*/ 25 h 172"/>
                <a:gd name="T38" fmla="*/ 93 w 327"/>
                <a:gd name="T39" fmla="*/ 28 h 172"/>
                <a:gd name="T40" fmla="*/ 107 w 327"/>
                <a:gd name="T41" fmla="*/ 22 h 172"/>
                <a:gd name="T42" fmla="*/ 124 w 327"/>
                <a:gd name="T43" fmla="*/ 20 h 172"/>
                <a:gd name="T44" fmla="*/ 132 w 327"/>
                <a:gd name="T45" fmla="*/ 22 h 172"/>
                <a:gd name="T46" fmla="*/ 138 w 327"/>
                <a:gd name="T47" fmla="*/ 25 h 172"/>
                <a:gd name="T48" fmla="*/ 146 w 327"/>
                <a:gd name="T49" fmla="*/ 22 h 172"/>
                <a:gd name="T50" fmla="*/ 158 w 327"/>
                <a:gd name="T51" fmla="*/ 20 h 172"/>
                <a:gd name="T52" fmla="*/ 166 w 327"/>
                <a:gd name="T53" fmla="*/ 22 h 172"/>
                <a:gd name="T54" fmla="*/ 183 w 327"/>
                <a:gd name="T55" fmla="*/ 17 h 172"/>
                <a:gd name="T56" fmla="*/ 192 w 327"/>
                <a:gd name="T57" fmla="*/ 17 h 172"/>
                <a:gd name="T58" fmla="*/ 206 w 327"/>
                <a:gd name="T59" fmla="*/ 14 h 172"/>
                <a:gd name="T60" fmla="*/ 214 w 327"/>
                <a:gd name="T61" fmla="*/ 11 h 172"/>
                <a:gd name="T62" fmla="*/ 223 w 327"/>
                <a:gd name="T63" fmla="*/ 11 h 172"/>
                <a:gd name="T64" fmla="*/ 268 w 327"/>
                <a:gd name="T65" fmla="*/ 8 h 172"/>
                <a:gd name="T66" fmla="*/ 310 w 327"/>
                <a:gd name="T67" fmla="*/ 8 h 172"/>
                <a:gd name="T68" fmla="*/ 316 w 327"/>
                <a:gd name="T69" fmla="*/ 17 h 172"/>
                <a:gd name="T70" fmla="*/ 324 w 327"/>
                <a:gd name="T71" fmla="*/ 20 h 172"/>
                <a:gd name="T72" fmla="*/ 327 w 327"/>
                <a:gd name="T73" fmla="*/ 28 h 172"/>
                <a:gd name="T74" fmla="*/ 319 w 327"/>
                <a:gd name="T75" fmla="*/ 39 h 172"/>
                <a:gd name="T76" fmla="*/ 313 w 327"/>
                <a:gd name="T77" fmla="*/ 48 h 172"/>
                <a:gd name="T78" fmla="*/ 313 w 327"/>
                <a:gd name="T79" fmla="*/ 56 h 172"/>
                <a:gd name="T80" fmla="*/ 304 w 327"/>
                <a:gd name="T81" fmla="*/ 59 h 172"/>
                <a:gd name="T82" fmla="*/ 299 w 327"/>
                <a:gd name="T83" fmla="*/ 70 h 172"/>
                <a:gd name="T84" fmla="*/ 296 w 327"/>
                <a:gd name="T85" fmla="*/ 73 h 172"/>
                <a:gd name="T86" fmla="*/ 302 w 327"/>
                <a:gd name="T87" fmla="*/ 79 h 172"/>
                <a:gd name="T88" fmla="*/ 307 w 327"/>
                <a:gd name="T89" fmla="*/ 79 h 172"/>
                <a:gd name="T90" fmla="*/ 310 w 327"/>
                <a:gd name="T91" fmla="*/ 85 h 172"/>
                <a:gd name="T92" fmla="*/ 307 w 327"/>
                <a:gd name="T93" fmla="*/ 93 h 172"/>
                <a:gd name="T94" fmla="*/ 307 w 327"/>
                <a:gd name="T95" fmla="*/ 96 h 172"/>
                <a:gd name="T96" fmla="*/ 304 w 327"/>
                <a:gd name="T97" fmla="*/ 102 h 172"/>
                <a:gd name="T98" fmla="*/ 259 w 327"/>
                <a:gd name="T99" fmla="*/ 172 h 172"/>
                <a:gd name="T100" fmla="*/ 149 w 327"/>
                <a:gd name="T10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7" h="172">
                  <a:moveTo>
                    <a:pt x="127" y="172"/>
                  </a:moveTo>
                  <a:lnTo>
                    <a:pt x="93" y="172"/>
                  </a:lnTo>
                  <a:lnTo>
                    <a:pt x="53" y="172"/>
                  </a:lnTo>
                  <a:lnTo>
                    <a:pt x="42" y="172"/>
                  </a:lnTo>
                  <a:lnTo>
                    <a:pt x="31" y="172"/>
                  </a:lnTo>
                  <a:lnTo>
                    <a:pt x="14" y="172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55"/>
                  </a:lnTo>
                  <a:lnTo>
                    <a:pt x="5" y="150"/>
                  </a:lnTo>
                  <a:lnTo>
                    <a:pt x="5" y="147"/>
                  </a:lnTo>
                  <a:lnTo>
                    <a:pt x="0" y="138"/>
                  </a:lnTo>
                  <a:lnTo>
                    <a:pt x="2" y="133"/>
                  </a:lnTo>
                  <a:lnTo>
                    <a:pt x="8" y="121"/>
                  </a:lnTo>
                  <a:lnTo>
                    <a:pt x="5" y="118"/>
                  </a:lnTo>
                  <a:lnTo>
                    <a:pt x="11" y="113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7" y="79"/>
                  </a:lnTo>
                  <a:lnTo>
                    <a:pt x="19" y="65"/>
                  </a:lnTo>
                  <a:lnTo>
                    <a:pt x="19" y="56"/>
                  </a:lnTo>
                  <a:lnTo>
                    <a:pt x="22" y="48"/>
                  </a:lnTo>
                  <a:lnTo>
                    <a:pt x="25" y="37"/>
                  </a:lnTo>
                  <a:lnTo>
                    <a:pt x="22" y="31"/>
                  </a:lnTo>
                  <a:lnTo>
                    <a:pt x="25" y="28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5" y="25"/>
                  </a:lnTo>
                  <a:lnTo>
                    <a:pt x="25" y="22"/>
                  </a:lnTo>
                  <a:lnTo>
                    <a:pt x="22" y="20"/>
                  </a:lnTo>
                  <a:lnTo>
                    <a:pt x="25" y="14"/>
                  </a:lnTo>
                  <a:lnTo>
                    <a:pt x="22" y="11"/>
                  </a:lnTo>
                  <a:lnTo>
                    <a:pt x="25" y="8"/>
                  </a:lnTo>
                  <a:lnTo>
                    <a:pt x="22" y="0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6" y="3"/>
                  </a:lnTo>
                  <a:lnTo>
                    <a:pt x="42" y="0"/>
                  </a:lnTo>
                  <a:lnTo>
                    <a:pt x="48" y="3"/>
                  </a:lnTo>
                  <a:lnTo>
                    <a:pt x="50" y="3"/>
                  </a:lnTo>
                  <a:lnTo>
                    <a:pt x="53" y="3"/>
                  </a:lnTo>
                  <a:lnTo>
                    <a:pt x="56" y="3"/>
                  </a:lnTo>
                  <a:lnTo>
                    <a:pt x="59" y="3"/>
                  </a:lnTo>
                  <a:lnTo>
                    <a:pt x="62" y="3"/>
                  </a:lnTo>
                  <a:lnTo>
                    <a:pt x="64" y="6"/>
                  </a:lnTo>
                  <a:lnTo>
                    <a:pt x="67" y="6"/>
                  </a:lnTo>
                  <a:lnTo>
                    <a:pt x="67" y="8"/>
                  </a:lnTo>
                  <a:lnTo>
                    <a:pt x="70" y="11"/>
                  </a:lnTo>
                  <a:lnTo>
                    <a:pt x="70" y="14"/>
                  </a:lnTo>
                  <a:lnTo>
                    <a:pt x="73" y="14"/>
                  </a:lnTo>
                  <a:lnTo>
                    <a:pt x="73" y="17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6" y="25"/>
                  </a:lnTo>
                  <a:lnTo>
                    <a:pt x="81" y="25"/>
                  </a:lnTo>
                  <a:lnTo>
                    <a:pt x="87" y="28"/>
                  </a:lnTo>
                  <a:lnTo>
                    <a:pt x="90" y="28"/>
                  </a:lnTo>
                  <a:lnTo>
                    <a:pt x="93" y="28"/>
                  </a:lnTo>
                  <a:lnTo>
                    <a:pt x="101" y="25"/>
                  </a:lnTo>
                  <a:lnTo>
                    <a:pt x="104" y="25"/>
                  </a:lnTo>
                  <a:lnTo>
                    <a:pt x="107" y="22"/>
                  </a:lnTo>
                  <a:lnTo>
                    <a:pt x="112" y="22"/>
                  </a:lnTo>
                  <a:lnTo>
                    <a:pt x="115" y="22"/>
                  </a:lnTo>
                  <a:lnTo>
                    <a:pt x="124" y="20"/>
                  </a:lnTo>
                  <a:lnTo>
                    <a:pt x="127" y="22"/>
                  </a:lnTo>
                  <a:lnTo>
                    <a:pt x="129" y="22"/>
                  </a:lnTo>
                  <a:lnTo>
                    <a:pt x="132" y="22"/>
                  </a:lnTo>
                  <a:lnTo>
                    <a:pt x="135" y="22"/>
                  </a:lnTo>
                  <a:lnTo>
                    <a:pt x="135" y="25"/>
                  </a:lnTo>
                  <a:lnTo>
                    <a:pt x="138" y="25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6" y="22"/>
                  </a:lnTo>
                  <a:lnTo>
                    <a:pt x="149" y="25"/>
                  </a:lnTo>
                  <a:lnTo>
                    <a:pt x="149" y="22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3" y="22"/>
                  </a:lnTo>
                  <a:lnTo>
                    <a:pt x="166" y="22"/>
                  </a:lnTo>
                  <a:lnTo>
                    <a:pt x="175" y="20"/>
                  </a:lnTo>
                  <a:lnTo>
                    <a:pt x="177" y="20"/>
                  </a:lnTo>
                  <a:lnTo>
                    <a:pt x="183" y="17"/>
                  </a:lnTo>
                  <a:lnTo>
                    <a:pt x="186" y="17"/>
                  </a:lnTo>
                  <a:lnTo>
                    <a:pt x="189" y="17"/>
                  </a:lnTo>
                  <a:lnTo>
                    <a:pt x="192" y="17"/>
                  </a:lnTo>
                  <a:lnTo>
                    <a:pt x="197" y="14"/>
                  </a:lnTo>
                  <a:lnTo>
                    <a:pt x="200" y="14"/>
                  </a:lnTo>
                  <a:lnTo>
                    <a:pt x="206" y="14"/>
                  </a:lnTo>
                  <a:lnTo>
                    <a:pt x="208" y="14"/>
                  </a:lnTo>
                  <a:lnTo>
                    <a:pt x="211" y="11"/>
                  </a:lnTo>
                  <a:lnTo>
                    <a:pt x="214" y="11"/>
                  </a:lnTo>
                  <a:lnTo>
                    <a:pt x="217" y="11"/>
                  </a:lnTo>
                  <a:lnTo>
                    <a:pt x="220" y="11"/>
                  </a:lnTo>
                  <a:lnTo>
                    <a:pt x="223" y="11"/>
                  </a:lnTo>
                  <a:lnTo>
                    <a:pt x="225" y="8"/>
                  </a:lnTo>
                  <a:lnTo>
                    <a:pt x="265" y="8"/>
                  </a:lnTo>
                  <a:lnTo>
                    <a:pt x="268" y="8"/>
                  </a:lnTo>
                  <a:lnTo>
                    <a:pt x="282" y="8"/>
                  </a:lnTo>
                  <a:lnTo>
                    <a:pt x="287" y="8"/>
                  </a:lnTo>
                  <a:lnTo>
                    <a:pt x="310" y="8"/>
                  </a:lnTo>
                  <a:lnTo>
                    <a:pt x="310" y="11"/>
                  </a:lnTo>
                  <a:lnTo>
                    <a:pt x="313" y="14"/>
                  </a:lnTo>
                  <a:lnTo>
                    <a:pt x="316" y="17"/>
                  </a:lnTo>
                  <a:lnTo>
                    <a:pt x="319" y="17"/>
                  </a:lnTo>
                  <a:lnTo>
                    <a:pt x="321" y="17"/>
                  </a:lnTo>
                  <a:lnTo>
                    <a:pt x="324" y="20"/>
                  </a:lnTo>
                  <a:lnTo>
                    <a:pt x="327" y="22"/>
                  </a:lnTo>
                  <a:lnTo>
                    <a:pt x="327" y="25"/>
                  </a:lnTo>
                  <a:lnTo>
                    <a:pt x="327" y="28"/>
                  </a:lnTo>
                  <a:lnTo>
                    <a:pt x="324" y="31"/>
                  </a:lnTo>
                  <a:lnTo>
                    <a:pt x="319" y="37"/>
                  </a:lnTo>
                  <a:lnTo>
                    <a:pt x="319" y="39"/>
                  </a:lnTo>
                  <a:lnTo>
                    <a:pt x="316" y="45"/>
                  </a:lnTo>
                  <a:lnTo>
                    <a:pt x="316" y="48"/>
                  </a:lnTo>
                  <a:lnTo>
                    <a:pt x="313" y="48"/>
                  </a:lnTo>
                  <a:lnTo>
                    <a:pt x="313" y="51"/>
                  </a:lnTo>
                  <a:lnTo>
                    <a:pt x="313" y="54"/>
                  </a:lnTo>
                  <a:lnTo>
                    <a:pt x="313" y="56"/>
                  </a:lnTo>
                  <a:lnTo>
                    <a:pt x="310" y="56"/>
                  </a:lnTo>
                  <a:lnTo>
                    <a:pt x="307" y="59"/>
                  </a:lnTo>
                  <a:lnTo>
                    <a:pt x="304" y="59"/>
                  </a:lnTo>
                  <a:lnTo>
                    <a:pt x="304" y="62"/>
                  </a:lnTo>
                  <a:lnTo>
                    <a:pt x="302" y="68"/>
                  </a:lnTo>
                  <a:lnTo>
                    <a:pt x="299" y="70"/>
                  </a:lnTo>
                  <a:lnTo>
                    <a:pt x="296" y="70"/>
                  </a:lnTo>
                  <a:lnTo>
                    <a:pt x="299" y="73"/>
                  </a:lnTo>
                  <a:lnTo>
                    <a:pt x="296" y="73"/>
                  </a:lnTo>
                  <a:lnTo>
                    <a:pt x="299" y="76"/>
                  </a:lnTo>
                  <a:lnTo>
                    <a:pt x="299" y="79"/>
                  </a:lnTo>
                  <a:lnTo>
                    <a:pt x="302" y="79"/>
                  </a:lnTo>
                  <a:lnTo>
                    <a:pt x="304" y="82"/>
                  </a:lnTo>
                  <a:lnTo>
                    <a:pt x="304" y="79"/>
                  </a:lnTo>
                  <a:lnTo>
                    <a:pt x="307" y="79"/>
                  </a:lnTo>
                  <a:lnTo>
                    <a:pt x="307" y="82"/>
                  </a:lnTo>
                  <a:lnTo>
                    <a:pt x="310" y="82"/>
                  </a:lnTo>
                  <a:lnTo>
                    <a:pt x="310" y="85"/>
                  </a:lnTo>
                  <a:lnTo>
                    <a:pt x="307" y="87"/>
                  </a:lnTo>
                  <a:lnTo>
                    <a:pt x="310" y="90"/>
                  </a:lnTo>
                  <a:lnTo>
                    <a:pt x="307" y="93"/>
                  </a:lnTo>
                  <a:lnTo>
                    <a:pt x="307" y="96"/>
                  </a:lnTo>
                  <a:lnTo>
                    <a:pt x="304" y="96"/>
                  </a:lnTo>
                  <a:lnTo>
                    <a:pt x="307" y="96"/>
                  </a:lnTo>
                  <a:lnTo>
                    <a:pt x="304" y="96"/>
                  </a:lnTo>
                  <a:lnTo>
                    <a:pt x="304" y="99"/>
                  </a:lnTo>
                  <a:lnTo>
                    <a:pt x="304" y="102"/>
                  </a:lnTo>
                  <a:lnTo>
                    <a:pt x="304" y="104"/>
                  </a:lnTo>
                  <a:lnTo>
                    <a:pt x="304" y="172"/>
                  </a:lnTo>
                  <a:lnTo>
                    <a:pt x="259" y="172"/>
                  </a:lnTo>
                  <a:lnTo>
                    <a:pt x="211" y="172"/>
                  </a:lnTo>
                  <a:lnTo>
                    <a:pt x="186" y="172"/>
                  </a:lnTo>
                  <a:lnTo>
                    <a:pt x="149" y="172"/>
                  </a:lnTo>
                  <a:lnTo>
                    <a:pt x="127" y="172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746" y="1288"/>
              <a:ext cx="68" cy="98"/>
            </a:xfrm>
            <a:custGeom>
              <a:avLst/>
              <a:gdLst>
                <a:gd name="T0" fmla="*/ 5 w 68"/>
                <a:gd name="T1" fmla="*/ 67 h 98"/>
                <a:gd name="T2" fmla="*/ 5 w 68"/>
                <a:gd name="T3" fmla="*/ 62 h 98"/>
                <a:gd name="T4" fmla="*/ 14 w 68"/>
                <a:gd name="T5" fmla="*/ 62 h 98"/>
                <a:gd name="T6" fmla="*/ 17 w 68"/>
                <a:gd name="T7" fmla="*/ 56 h 98"/>
                <a:gd name="T8" fmla="*/ 22 w 68"/>
                <a:gd name="T9" fmla="*/ 53 h 98"/>
                <a:gd name="T10" fmla="*/ 28 w 68"/>
                <a:gd name="T11" fmla="*/ 50 h 98"/>
                <a:gd name="T12" fmla="*/ 34 w 68"/>
                <a:gd name="T13" fmla="*/ 50 h 98"/>
                <a:gd name="T14" fmla="*/ 31 w 68"/>
                <a:gd name="T15" fmla="*/ 45 h 98"/>
                <a:gd name="T16" fmla="*/ 25 w 68"/>
                <a:gd name="T17" fmla="*/ 42 h 98"/>
                <a:gd name="T18" fmla="*/ 22 w 68"/>
                <a:gd name="T19" fmla="*/ 39 h 98"/>
                <a:gd name="T20" fmla="*/ 20 w 68"/>
                <a:gd name="T21" fmla="*/ 36 h 98"/>
                <a:gd name="T22" fmla="*/ 20 w 68"/>
                <a:gd name="T23" fmla="*/ 31 h 98"/>
                <a:gd name="T24" fmla="*/ 17 w 68"/>
                <a:gd name="T25" fmla="*/ 31 h 98"/>
                <a:gd name="T26" fmla="*/ 17 w 68"/>
                <a:gd name="T27" fmla="*/ 28 h 98"/>
                <a:gd name="T28" fmla="*/ 17 w 68"/>
                <a:gd name="T29" fmla="*/ 28 h 98"/>
                <a:gd name="T30" fmla="*/ 17 w 68"/>
                <a:gd name="T31" fmla="*/ 25 h 98"/>
                <a:gd name="T32" fmla="*/ 20 w 68"/>
                <a:gd name="T33" fmla="*/ 22 h 98"/>
                <a:gd name="T34" fmla="*/ 22 w 68"/>
                <a:gd name="T35" fmla="*/ 19 h 98"/>
                <a:gd name="T36" fmla="*/ 17 w 68"/>
                <a:gd name="T37" fmla="*/ 16 h 98"/>
                <a:gd name="T38" fmla="*/ 20 w 68"/>
                <a:gd name="T39" fmla="*/ 14 h 98"/>
                <a:gd name="T40" fmla="*/ 22 w 68"/>
                <a:gd name="T41" fmla="*/ 11 h 98"/>
                <a:gd name="T42" fmla="*/ 28 w 68"/>
                <a:gd name="T43" fmla="*/ 8 h 98"/>
                <a:gd name="T44" fmla="*/ 31 w 68"/>
                <a:gd name="T45" fmla="*/ 2 h 98"/>
                <a:gd name="T46" fmla="*/ 48 w 68"/>
                <a:gd name="T47" fmla="*/ 5 h 98"/>
                <a:gd name="T48" fmla="*/ 56 w 68"/>
                <a:gd name="T49" fmla="*/ 8 h 98"/>
                <a:gd name="T50" fmla="*/ 68 w 68"/>
                <a:gd name="T51" fmla="*/ 16 h 98"/>
                <a:gd name="T52" fmla="*/ 65 w 68"/>
                <a:gd name="T53" fmla="*/ 22 h 98"/>
                <a:gd name="T54" fmla="*/ 59 w 68"/>
                <a:gd name="T55" fmla="*/ 28 h 98"/>
                <a:gd name="T56" fmla="*/ 59 w 68"/>
                <a:gd name="T57" fmla="*/ 28 h 98"/>
                <a:gd name="T58" fmla="*/ 53 w 68"/>
                <a:gd name="T59" fmla="*/ 33 h 98"/>
                <a:gd name="T60" fmla="*/ 59 w 68"/>
                <a:gd name="T61" fmla="*/ 36 h 98"/>
                <a:gd name="T62" fmla="*/ 62 w 68"/>
                <a:gd name="T63" fmla="*/ 50 h 98"/>
                <a:gd name="T64" fmla="*/ 62 w 68"/>
                <a:gd name="T65" fmla="*/ 50 h 98"/>
                <a:gd name="T66" fmla="*/ 59 w 68"/>
                <a:gd name="T67" fmla="*/ 53 h 98"/>
                <a:gd name="T68" fmla="*/ 56 w 68"/>
                <a:gd name="T69" fmla="*/ 59 h 98"/>
                <a:gd name="T70" fmla="*/ 53 w 68"/>
                <a:gd name="T71" fmla="*/ 70 h 98"/>
                <a:gd name="T72" fmla="*/ 48 w 68"/>
                <a:gd name="T73" fmla="*/ 73 h 98"/>
                <a:gd name="T74" fmla="*/ 45 w 68"/>
                <a:gd name="T75" fmla="*/ 79 h 98"/>
                <a:gd name="T76" fmla="*/ 39 w 68"/>
                <a:gd name="T77" fmla="*/ 84 h 98"/>
                <a:gd name="T78" fmla="*/ 28 w 68"/>
                <a:gd name="T79" fmla="*/ 96 h 98"/>
                <a:gd name="T80" fmla="*/ 25 w 68"/>
                <a:gd name="T81" fmla="*/ 96 h 98"/>
                <a:gd name="T82" fmla="*/ 28 w 68"/>
                <a:gd name="T83" fmla="*/ 87 h 98"/>
                <a:gd name="T84" fmla="*/ 20 w 68"/>
                <a:gd name="T85" fmla="*/ 87 h 98"/>
                <a:gd name="T86" fmla="*/ 0 w 68"/>
                <a:gd name="T87" fmla="*/ 76 h 98"/>
                <a:gd name="T88" fmla="*/ 0 w 68"/>
                <a:gd name="T89" fmla="*/ 7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" h="98">
                  <a:moveTo>
                    <a:pt x="3" y="67"/>
                  </a:moveTo>
                  <a:lnTo>
                    <a:pt x="5" y="67"/>
                  </a:lnTo>
                  <a:lnTo>
                    <a:pt x="5" y="64"/>
                  </a:lnTo>
                  <a:lnTo>
                    <a:pt x="5" y="62"/>
                  </a:lnTo>
                  <a:lnTo>
                    <a:pt x="8" y="62"/>
                  </a:lnTo>
                  <a:lnTo>
                    <a:pt x="14" y="62"/>
                  </a:lnTo>
                  <a:lnTo>
                    <a:pt x="17" y="59"/>
                  </a:lnTo>
                  <a:lnTo>
                    <a:pt x="17" y="56"/>
                  </a:lnTo>
                  <a:lnTo>
                    <a:pt x="20" y="56"/>
                  </a:lnTo>
                  <a:lnTo>
                    <a:pt x="22" y="53"/>
                  </a:lnTo>
                  <a:lnTo>
                    <a:pt x="25" y="53"/>
                  </a:lnTo>
                  <a:lnTo>
                    <a:pt x="28" y="50"/>
                  </a:lnTo>
                  <a:lnTo>
                    <a:pt x="31" y="50"/>
                  </a:lnTo>
                  <a:lnTo>
                    <a:pt x="34" y="50"/>
                  </a:lnTo>
                  <a:lnTo>
                    <a:pt x="34" y="48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5" y="39"/>
                  </a:lnTo>
                  <a:lnTo>
                    <a:pt x="22" y="39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3"/>
                  </a:lnTo>
                  <a:lnTo>
                    <a:pt x="20" y="31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20" y="22"/>
                  </a:lnTo>
                  <a:lnTo>
                    <a:pt x="20" y="19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5" y="11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8" y="5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9"/>
                  </a:lnTo>
                  <a:lnTo>
                    <a:pt x="65" y="22"/>
                  </a:lnTo>
                  <a:lnTo>
                    <a:pt x="65" y="25"/>
                  </a:lnTo>
                  <a:lnTo>
                    <a:pt x="59" y="28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56" y="31"/>
                  </a:lnTo>
                  <a:lnTo>
                    <a:pt x="53" y="33"/>
                  </a:lnTo>
                  <a:lnTo>
                    <a:pt x="53" y="36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2" y="50"/>
                  </a:lnTo>
                  <a:lnTo>
                    <a:pt x="59" y="50"/>
                  </a:lnTo>
                  <a:lnTo>
                    <a:pt x="62" y="50"/>
                  </a:lnTo>
                  <a:lnTo>
                    <a:pt x="62" y="53"/>
                  </a:lnTo>
                  <a:lnTo>
                    <a:pt x="59" y="53"/>
                  </a:lnTo>
                  <a:lnTo>
                    <a:pt x="62" y="53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53" y="70"/>
                  </a:lnTo>
                  <a:lnTo>
                    <a:pt x="51" y="73"/>
                  </a:lnTo>
                  <a:lnTo>
                    <a:pt x="48" y="73"/>
                  </a:lnTo>
                  <a:lnTo>
                    <a:pt x="48" y="76"/>
                  </a:lnTo>
                  <a:lnTo>
                    <a:pt x="45" y="79"/>
                  </a:lnTo>
                  <a:lnTo>
                    <a:pt x="37" y="84"/>
                  </a:lnTo>
                  <a:lnTo>
                    <a:pt x="39" y="84"/>
                  </a:lnTo>
                  <a:lnTo>
                    <a:pt x="31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5" y="96"/>
                  </a:lnTo>
                  <a:lnTo>
                    <a:pt x="28" y="90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20" y="87"/>
                  </a:lnTo>
                  <a:lnTo>
                    <a:pt x="5" y="81"/>
                  </a:lnTo>
                  <a:lnTo>
                    <a:pt x="0" y="76"/>
                  </a:lnTo>
                  <a:lnTo>
                    <a:pt x="3" y="73"/>
                  </a:lnTo>
                  <a:lnTo>
                    <a:pt x="0" y="70"/>
                  </a:lnTo>
                  <a:lnTo>
                    <a:pt x="3" y="6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238" y="1271"/>
              <a:ext cx="135" cy="161"/>
            </a:xfrm>
            <a:custGeom>
              <a:avLst/>
              <a:gdLst>
                <a:gd name="T0" fmla="*/ 70 w 135"/>
                <a:gd name="T1" fmla="*/ 146 h 161"/>
                <a:gd name="T2" fmla="*/ 65 w 135"/>
                <a:gd name="T3" fmla="*/ 149 h 161"/>
                <a:gd name="T4" fmla="*/ 65 w 135"/>
                <a:gd name="T5" fmla="*/ 155 h 161"/>
                <a:gd name="T6" fmla="*/ 56 w 135"/>
                <a:gd name="T7" fmla="*/ 158 h 161"/>
                <a:gd name="T8" fmla="*/ 51 w 135"/>
                <a:gd name="T9" fmla="*/ 152 h 161"/>
                <a:gd name="T10" fmla="*/ 42 w 135"/>
                <a:gd name="T11" fmla="*/ 158 h 161"/>
                <a:gd name="T12" fmla="*/ 36 w 135"/>
                <a:gd name="T13" fmla="*/ 161 h 161"/>
                <a:gd name="T14" fmla="*/ 31 w 135"/>
                <a:gd name="T15" fmla="*/ 158 h 161"/>
                <a:gd name="T16" fmla="*/ 19 w 135"/>
                <a:gd name="T17" fmla="*/ 155 h 161"/>
                <a:gd name="T18" fmla="*/ 17 w 135"/>
                <a:gd name="T19" fmla="*/ 161 h 161"/>
                <a:gd name="T20" fmla="*/ 11 w 135"/>
                <a:gd name="T21" fmla="*/ 158 h 161"/>
                <a:gd name="T22" fmla="*/ 8 w 135"/>
                <a:gd name="T23" fmla="*/ 161 h 161"/>
                <a:gd name="T24" fmla="*/ 0 w 135"/>
                <a:gd name="T25" fmla="*/ 161 h 161"/>
                <a:gd name="T26" fmla="*/ 3 w 135"/>
                <a:gd name="T27" fmla="*/ 158 h 161"/>
                <a:gd name="T28" fmla="*/ 3 w 135"/>
                <a:gd name="T29" fmla="*/ 155 h 161"/>
                <a:gd name="T30" fmla="*/ 5 w 135"/>
                <a:gd name="T31" fmla="*/ 149 h 161"/>
                <a:gd name="T32" fmla="*/ 5 w 135"/>
                <a:gd name="T33" fmla="*/ 144 h 161"/>
                <a:gd name="T34" fmla="*/ 11 w 135"/>
                <a:gd name="T35" fmla="*/ 138 h 161"/>
                <a:gd name="T36" fmla="*/ 17 w 135"/>
                <a:gd name="T37" fmla="*/ 132 h 161"/>
                <a:gd name="T38" fmla="*/ 19 w 135"/>
                <a:gd name="T39" fmla="*/ 129 h 161"/>
                <a:gd name="T40" fmla="*/ 25 w 135"/>
                <a:gd name="T41" fmla="*/ 124 h 161"/>
                <a:gd name="T42" fmla="*/ 25 w 135"/>
                <a:gd name="T43" fmla="*/ 121 h 161"/>
                <a:gd name="T44" fmla="*/ 22 w 135"/>
                <a:gd name="T45" fmla="*/ 113 h 161"/>
                <a:gd name="T46" fmla="*/ 19 w 135"/>
                <a:gd name="T47" fmla="*/ 110 h 161"/>
                <a:gd name="T48" fmla="*/ 19 w 135"/>
                <a:gd name="T49" fmla="*/ 104 h 161"/>
                <a:gd name="T50" fmla="*/ 22 w 135"/>
                <a:gd name="T51" fmla="*/ 98 h 161"/>
                <a:gd name="T52" fmla="*/ 22 w 135"/>
                <a:gd name="T53" fmla="*/ 76 h 161"/>
                <a:gd name="T54" fmla="*/ 22 w 135"/>
                <a:gd name="T55" fmla="*/ 50 h 161"/>
                <a:gd name="T56" fmla="*/ 22 w 135"/>
                <a:gd name="T57" fmla="*/ 25 h 161"/>
                <a:gd name="T58" fmla="*/ 22 w 135"/>
                <a:gd name="T59" fmla="*/ 2 h 161"/>
                <a:gd name="T60" fmla="*/ 28 w 135"/>
                <a:gd name="T61" fmla="*/ 5 h 161"/>
                <a:gd name="T62" fmla="*/ 51 w 135"/>
                <a:gd name="T63" fmla="*/ 0 h 161"/>
                <a:gd name="T64" fmla="*/ 82 w 135"/>
                <a:gd name="T65" fmla="*/ 0 h 161"/>
                <a:gd name="T66" fmla="*/ 113 w 135"/>
                <a:gd name="T67" fmla="*/ 0 h 161"/>
                <a:gd name="T68" fmla="*/ 135 w 135"/>
                <a:gd name="T69" fmla="*/ 0 h 161"/>
                <a:gd name="T70" fmla="*/ 135 w 135"/>
                <a:gd name="T71" fmla="*/ 14 h 161"/>
                <a:gd name="T72" fmla="*/ 135 w 135"/>
                <a:gd name="T73" fmla="*/ 31 h 161"/>
                <a:gd name="T74" fmla="*/ 135 w 135"/>
                <a:gd name="T75" fmla="*/ 48 h 161"/>
                <a:gd name="T76" fmla="*/ 132 w 135"/>
                <a:gd name="T77" fmla="*/ 70 h 161"/>
                <a:gd name="T78" fmla="*/ 132 w 135"/>
                <a:gd name="T79" fmla="*/ 90 h 161"/>
                <a:gd name="T80" fmla="*/ 132 w 135"/>
                <a:gd name="T81" fmla="*/ 101 h 161"/>
                <a:gd name="T82" fmla="*/ 132 w 135"/>
                <a:gd name="T83" fmla="*/ 113 h 161"/>
                <a:gd name="T84" fmla="*/ 132 w 135"/>
                <a:gd name="T85" fmla="*/ 115 h 161"/>
                <a:gd name="T86" fmla="*/ 132 w 135"/>
                <a:gd name="T87" fmla="*/ 121 h 161"/>
                <a:gd name="T88" fmla="*/ 121 w 135"/>
                <a:gd name="T89" fmla="*/ 124 h 161"/>
                <a:gd name="T90" fmla="*/ 113 w 135"/>
                <a:gd name="T91" fmla="*/ 124 h 161"/>
                <a:gd name="T92" fmla="*/ 110 w 135"/>
                <a:gd name="T93" fmla="*/ 129 h 161"/>
                <a:gd name="T94" fmla="*/ 101 w 135"/>
                <a:gd name="T95" fmla="*/ 135 h 161"/>
                <a:gd name="T96" fmla="*/ 96 w 135"/>
                <a:gd name="T97" fmla="*/ 141 h 161"/>
                <a:gd name="T98" fmla="*/ 90 w 135"/>
                <a:gd name="T99" fmla="*/ 146 h 161"/>
                <a:gd name="T100" fmla="*/ 84 w 135"/>
                <a:gd name="T101" fmla="*/ 152 h 161"/>
                <a:gd name="T102" fmla="*/ 79 w 135"/>
                <a:gd name="T103" fmla="*/ 152 h 161"/>
                <a:gd name="T104" fmla="*/ 73 w 135"/>
                <a:gd name="T105" fmla="*/ 14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61">
                  <a:moveTo>
                    <a:pt x="70" y="146"/>
                  </a:moveTo>
                  <a:lnTo>
                    <a:pt x="70" y="144"/>
                  </a:lnTo>
                  <a:lnTo>
                    <a:pt x="70" y="146"/>
                  </a:lnTo>
                  <a:lnTo>
                    <a:pt x="67" y="149"/>
                  </a:lnTo>
                  <a:lnTo>
                    <a:pt x="67" y="146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5" y="152"/>
                  </a:lnTo>
                  <a:lnTo>
                    <a:pt x="65" y="155"/>
                  </a:lnTo>
                  <a:lnTo>
                    <a:pt x="62" y="155"/>
                  </a:lnTo>
                  <a:lnTo>
                    <a:pt x="59" y="158"/>
                  </a:lnTo>
                  <a:lnTo>
                    <a:pt x="56" y="158"/>
                  </a:lnTo>
                  <a:lnTo>
                    <a:pt x="53" y="158"/>
                  </a:lnTo>
                  <a:lnTo>
                    <a:pt x="53" y="155"/>
                  </a:lnTo>
                  <a:lnTo>
                    <a:pt x="51" y="152"/>
                  </a:lnTo>
                  <a:lnTo>
                    <a:pt x="48" y="155"/>
                  </a:lnTo>
                  <a:lnTo>
                    <a:pt x="45" y="155"/>
                  </a:lnTo>
                  <a:lnTo>
                    <a:pt x="42" y="158"/>
                  </a:lnTo>
                  <a:lnTo>
                    <a:pt x="42" y="161"/>
                  </a:lnTo>
                  <a:lnTo>
                    <a:pt x="39" y="161"/>
                  </a:lnTo>
                  <a:lnTo>
                    <a:pt x="36" y="161"/>
                  </a:lnTo>
                  <a:lnTo>
                    <a:pt x="36" y="158"/>
                  </a:lnTo>
                  <a:lnTo>
                    <a:pt x="34" y="158"/>
                  </a:lnTo>
                  <a:lnTo>
                    <a:pt x="31" y="158"/>
                  </a:lnTo>
                  <a:lnTo>
                    <a:pt x="28" y="155"/>
                  </a:lnTo>
                  <a:lnTo>
                    <a:pt x="25" y="155"/>
                  </a:lnTo>
                  <a:lnTo>
                    <a:pt x="19" y="155"/>
                  </a:lnTo>
                  <a:lnTo>
                    <a:pt x="19" y="158"/>
                  </a:lnTo>
                  <a:lnTo>
                    <a:pt x="19" y="161"/>
                  </a:lnTo>
                  <a:lnTo>
                    <a:pt x="17" y="161"/>
                  </a:lnTo>
                  <a:lnTo>
                    <a:pt x="17" y="158"/>
                  </a:lnTo>
                  <a:lnTo>
                    <a:pt x="14" y="158"/>
                  </a:lnTo>
                  <a:lnTo>
                    <a:pt x="11" y="158"/>
                  </a:lnTo>
                  <a:lnTo>
                    <a:pt x="8" y="155"/>
                  </a:lnTo>
                  <a:lnTo>
                    <a:pt x="5" y="158"/>
                  </a:lnTo>
                  <a:lnTo>
                    <a:pt x="8" y="161"/>
                  </a:lnTo>
                  <a:lnTo>
                    <a:pt x="5" y="161"/>
                  </a:lnTo>
                  <a:lnTo>
                    <a:pt x="3" y="161"/>
                  </a:lnTo>
                  <a:lnTo>
                    <a:pt x="0" y="161"/>
                  </a:lnTo>
                  <a:lnTo>
                    <a:pt x="3" y="161"/>
                  </a:lnTo>
                  <a:lnTo>
                    <a:pt x="0" y="158"/>
                  </a:lnTo>
                  <a:lnTo>
                    <a:pt x="3" y="158"/>
                  </a:lnTo>
                  <a:lnTo>
                    <a:pt x="3" y="155"/>
                  </a:lnTo>
                  <a:lnTo>
                    <a:pt x="0" y="155"/>
                  </a:lnTo>
                  <a:lnTo>
                    <a:pt x="3" y="155"/>
                  </a:lnTo>
                  <a:lnTo>
                    <a:pt x="3" y="152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3" y="149"/>
                  </a:lnTo>
                  <a:lnTo>
                    <a:pt x="5" y="146"/>
                  </a:lnTo>
                  <a:lnTo>
                    <a:pt x="5" y="144"/>
                  </a:lnTo>
                  <a:lnTo>
                    <a:pt x="8" y="141"/>
                  </a:lnTo>
                  <a:lnTo>
                    <a:pt x="11" y="141"/>
                  </a:lnTo>
                  <a:lnTo>
                    <a:pt x="11" y="138"/>
                  </a:lnTo>
                  <a:lnTo>
                    <a:pt x="14" y="138"/>
                  </a:lnTo>
                  <a:lnTo>
                    <a:pt x="14" y="135"/>
                  </a:lnTo>
                  <a:lnTo>
                    <a:pt x="17" y="132"/>
                  </a:lnTo>
                  <a:lnTo>
                    <a:pt x="19" y="132"/>
                  </a:lnTo>
                  <a:lnTo>
                    <a:pt x="17" y="129"/>
                  </a:lnTo>
                  <a:lnTo>
                    <a:pt x="19" y="129"/>
                  </a:lnTo>
                  <a:lnTo>
                    <a:pt x="19" y="127"/>
                  </a:lnTo>
                  <a:lnTo>
                    <a:pt x="22" y="124"/>
                  </a:lnTo>
                  <a:lnTo>
                    <a:pt x="25" y="124"/>
                  </a:lnTo>
                  <a:lnTo>
                    <a:pt x="25" y="121"/>
                  </a:lnTo>
                  <a:lnTo>
                    <a:pt x="22" y="121"/>
                  </a:lnTo>
                  <a:lnTo>
                    <a:pt x="25" y="121"/>
                  </a:lnTo>
                  <a:lnTo>
                    <a:pt x="22" y="118"/>
                  </a:lnTo>
                  <a:lnTo>
                    <a:pt x="22" y="115"/>
                  </a:lnTo>
                  <a:lnTo>
                    <a:pt x="22" y="113"/>
                  </a:lnTo>
                  <a:lnTo>
                    <a:pt x="19" y="113"/>
                  </a:lnTo>
                  <a:lnTo>
                    <a:pt x="22" y="113"/>
                  </a:lnTo>
                  <a:lnTo>
                    <a:pt x="19" y="110"/>
                  </a:lnTo>
                  <a:lnTo>
                    <a:pt x="19" y="107"/>
                  </a:lnTo>
                  <a:lnTo>
                    <a:pt x="17" y="107"/>
                  </a:lnTo>
                  <a:lnTo>
                    <a:pt x="19" y="104"/>
                  </a:lnTo>
                  <a:lnTo>
                    <a:pt x="19" y="101"/>
                  </a:lnTo>
                  <a:lnTo>
                    <a:pt x="19" y="98"/>
                  </a:lnTo>
                  <a:lnTo>
                    <a:pt x="22" y="98"/>
                  </a:lnTo>
                  <a:lnTo>
                    <a:pt x="22" y="93"/>
                  </a:lnTo>
                  <a:lnTo>
                    <a:pt x="22" y="87"/>
                  </a:lnTo>
                  <a:lnTo>
                    <a:pt x="22" y="76"/>
                  </a:lnTo>
                  <a:lnTo>
                    <a:pt x="22" y="65"/>
                  </a:lnTo>
                  <a:lnTo>
                    <a:pt x="22" y="53"/>
                  </a:lnTo>
                  <a:lnTo>
                    <a:pt x="22" y="50"/>
                  </a:lnTo>
                  <a:lnTo>
                    <a:pt x="22" y="42"/>
                  </a:lnTo>
                  <a:lnTo>
                    <a:pt x="22" y="31"/>
                  </a:lnTo>
                  <a:lnTo>
                    <a:pt x="22" y="25"/>
                  </a:lnTo>
                  <a:lnTo>
                    <a:pt x="22" y="19"/>
                  </a:lnTo>
                  <a:lnTo>
                    <a:pt x="22" y="11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28" y="5"/>
                  </a:lnTo>
                  <a:lnTo>
                    <a:pt x="36" y="5"/>
                  </a:lnTo>
                  <a:lnTo>
                    <a:pt x="48" y="2"/>
                  </a:lnTo>
                  <a:lnTo>
                    <a:pt x="51" y="0"/>
                  </a:lnTo>
                  <a:lnTo>
                    <a:pt x="65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93" y="0"/>
                  </a:lnTo>
                  <a:lnTo>
                    <a:pt x="9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5" y="2"/>
                  </a:lnTo>
                  <a:lnTo>
                    <a:pt x="135" y="11"/>
                  </a:lnTo>
                  <a:lnTo>
                    <a:pt x="135" y="14"/>
                  </a:lnTo>
                  <a:lnTo>
                    <a:pt x="135" y="19"/>
                  </a:lnTo>
                  <a:lnTo>
                    <a:pt x="135" y="22"/>
                  </a:lnTo>
                  <a:lnTo>
                    <a:pt x="135" y="31"/>
                  </a:lnTo>
                  <a:lnTo>
                    <a:pt x="135" y="33"/>
                  </a:lnTo>
                  <a:lnTo>
                    <a:pt x="135" y="42"/>
                  </a:lnTo>
                  <a:lnTo>
                    <a:pt x="135" y="48"/>
                  </a:lnTo>
                  <a:lnTo>
                    <a:pt x="135" y="56"/>
                  </a:lnTo>
                  <a:lnTo>
                    <a:pt x="135" y="59"/>
                  </a:lnTo>
                  <a:lnTo>
                    <a:pt x="132" y="70"/>
                  </a:lnTo>
                  <a:lnTo>
                    <a:pt x="132" y="76"/>
                  </a:lnTo>
                  <a:lnTo>
                    <a:pt x="132" y="81"/>
                  </a:lnTo>
                  <a:lnTo>
                    <a:pt x="132" y="90"/>
                  </a:lnTo>
                  <a:lnTo>
                    <a:pt x="132" y="93"/>
                  </a:lnTo>
                  <a:lnTo>
                    <a:pt x="132" y="98"/>
                  </a:lnTo>
                  <a:lnTo>
                    <a:pt x="132" y="101"/>
                  </a:lnTo>
                  <a:lnTo>
                    <a:pt x="132" y="107"/>
                  </a:lnTo>
                  <a:lnTo>
                    <a:pt x="130" y="110"/>
                  </a:lnTo>
                  <a:lnTo>
                    <a:pt x="132" y="113"/>
                  </a:lnTo>
                  <a:lnTo>
                    <a:pt x="132" y="115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5" y="118"/>
                  </a:lnTo>
                  <a:lnTo>
                    <a:pt x="132" y="118"/>
                  </a:lnTo>
                  <a:lnTo>
                    <a:pt x="132" y="121"/>
                  </a:lnTo>
                  <a:lnTo>
                    <a:pt x="127" y="121"/>
                  </a:lnTo>
                  <a:lnTo>
                    <a:pt x="124" y="121"/>
                  </a:lnTo>
                  <a:lnTo>
                    <a:pt x="121" y="124"/>
                  </a:lnTo>
                  <a:lnTo>
                    <a:pt x="118" y="124"/>
                  </a:lnTo>
                  <a:lnTo>
                    <a:pt x="115" y="124"/>
                  </a:lnTo>
                  <a:lnTo>
                    <a:pt x="113" y="124"/>
                  </a:lnTo>
                  <a:lnTo>
                    <a:pt x="110" y="124"/>
                  </a:lnTo>
                  <a:lnTo>
                    <a:pt x="107" y="124"/>
                  </a:lnTo>
                  <a:lnTo>
                    <a:pt x="110" y="129"/>
                  </a:lnTo>
                  <a:lnTo>
                    <a:pt x="107" y="132"/>
                  </a:lnTo>
                  <a:lnTo>
                    <a:pt x="104" y="132"/>
                  </a:lnTo>
                  <a:lnTo>
                    <a:pt x="101" y="135"/>
                  </a:lnTo>
                  <a:lnTo>
                    <a:pt x="99" y="138"/>
                  </a:lnTo>
                  <a:lnTo>
                    <a:pt x="99" y="141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90" y="144"/>
                  </a:lnTo>
                  <a:lnTo>
                    <a:pt x="90" y="146"/>
                  </a:lnTo>
                  <a:lnTo>
                    <a:pt x="87" y="149"/>
                  </a:lnTo>
                  <a:lnTo>
                    <a:pt x="87" y="152"/>
                  </a:lnTo>
                  <a:lnTo>
                    <a:pt x="84" y="152"/>
                  </a:lnTo>
                  <a:lnTo>
                    <a:pt x="82" y="155"/>
                  </a:lnTo>
                  <a:lnTo>
                    <a:pt x="82" y="152"/>
                  </a:lnTo>
                  <a:lnTo>
                    <a:pt x="79" y="152"/>
                  </a:lnTo>
                  <a:lnTo>
                    <a:pt x="76" y="152"/>
                  </a:lnTo>
                  <a:lnTo>
                    <a:pt x="73" y="149"/>
                  </a:lnTo>
                  <a:lnTo>
                    <a:pt x="73" y="146"/>
                  </a:lnTo>
                  <a:lnTo>
                    <a:pt x="70" y="146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390" y="1482"/>
              <a:ext cx="361" cy="108"/>
            </a:xfrm>
            <a:custGeom>
              <a:avLst/>
              <a:gdLst>
                <a:gd name="T0" fmla="*/ 3 w 361"/>
                <a:gd name="T1" fmla="*/ 54 h 108"/>
                <a:gd name="T2" fmla="*/ 14 w 361"/>
                <a:gd name="T3" fmla="*/ 51 h 108"/>
                <a:gd name="T4" fmla="*/ 23 w 361"/>
                <a:gd name="T5" fmla="*/ 40 h 108"/>
                <a:gd name="T6" fmla="*/ 37 w 361"/>
                <a:gd name="T7" fmla="*/ 40 h 108"/>
                <a:gd name="T8" fmla="*/ 48 w 361"/>
                <a:gd name="T9" fmla="*/ 34 h 108"/>
                <a:gd name="T10" fmla="*/ 57 w 361"/>
                <a:gd name="T11" fmla="*/ 31 h 108"/>
                <a:gd name="T12" fmla="*/ 65 w 361"/>
                <a:gd name="T13" fmla="*/ 26 h 108"/>
                <a:gd name="T14" fmla="*/ 71 w 361"/>
                <a:gd name="T15" fmla="*/ 23 h 108"/>
                <a:gd name="T16" fmla="*/ 76 w 361"/>
                <a:gd name="T17" fmla="*/ 23 h 108"/>
                <a:gd name="T18" fmla="*/ 88 w 361"/>
                <a:gd name="T19" fmla="*/ 17 h 108"/>
                <a:gd name="T20" fmla="*/ 93 w 361"/>
                <a:gd name="T21" fmla="*/ 17 h 108"/>
                <a:gd name="T22" fmla="*/ 105 w 361"/>
                <a:gd name="T23" fmla="*/ 9 h 108"/>
                <a:gd name="T24" fmla="*/ 122 w 361"/>
                <a:gd name="T25" fmla="*/ 0 h 108"/>
                <a:gd name="T26" fmla="*/ 175 w 361"/>
                <a:gd name="T27" fmla="*/ 0 h 108"/>
                <a:gd name="T28" fmla="*/ 212 w 361"/>
                <a:gd name="T29" fmla="*/ 0 h 108"/>
                <a:gd name="T30" fmla="*/ 246 w 361"/>
                <a:gd name="T31" fmla="*/ 0 h 108"/>
                <a:gd name="T32" fmla="*/ 285 w 361"/>
                <a:gd name="T33" fmla="*/ 0 h 108"/>
                <a:gd name="T34" fmla="*/ 319 w 361"/>
                <a:gd name="T35" fmla="*/ 0 h 108"/>
                <a:gd name="T36" fmla="*/ 339 w 361"/>
                <a:gd name="T37" fmla="*/ 3 h 108"/>
                <a:gd name="T38" fmla="*/ 342 w 361"/>
                <a:gd name="T39" fmla="*/ 6 h 108"/>
                <a:gd name="T40" fmla="*/ 345 w 361"/>
                <a:gd name="T41" fmla="*/ 17 h 108"/>
                <a:gd name="T42" fmla="*/ 339 w 361"/>
                <a:gd name="T43" fmla="*/ 17 h 108"/>
                <a:gd name="T44" fmla="*/ 330 w 361"/>
                <a:gd name="T45" fmla="*/ 17 h 108"/>
                <a:gd name="T46" fmla="*/ 322 w 361"/>
                <a:gd name="T47" fmla="*/ 20 h 108"/>
                <a:gd name="T48" fmla="*/ 311 w 361"/>
                <a:gd name="T49" fmla="*/ 20 h 108"/>
                <a:gd name="T50" fmla="*/ 302 w 361"/>
                <a:gd name="T51" fmla="*/ 6 h 108"/>
                <a:gd name="T52" fmla="*/ 308 w 361"/>
                <a:gd name="T53" fmla="*/ 17 h 108"/>
                <a:gd name="T54" fmla="*/ 322 w 361"/>
                <a:gd name="T55" fmla="*/ 23 h 108"/>
                <a:gd name="T56" fmla="*/ 339 w 361"/>
                <a:gd name="T57" fmla="*/ 26 h 108"/>
                <a:gd name="T58" fmla="*/ 333 w 361"/>
                <a:gd name="T59" fmla="*/ 37 h 108"/>
                <a:gd name="T60" fmla="*/ 350 w 361"/>
                <a:gd name="T61" fmla="*/ 29 h 108"/>
                <a:gd name="T62" fmla="*/ 336 w 361"/>
                <a:gd name="T63" fmla="*/ 46 h 108"/>
                <a:gd name="T64" fmla="*/ 319 w 361"/>
                <a:gd name="T65" fmla="*/ 43 h 108"/>
                <a:gd name="T66" fmla="*/ 313 w 361"/>
                <a:gd name="T67" fmla="*/ 43 h 108"/>
                <a:gd name="T68" fmla="*/ 299 w 361"/>
                <a:gd name="T69" fmla="*/ 46 h 108"/>
                <a:gd name="T70" fmla="*/ 319 w 361"/>
                <a:gd name="T71" fmla="*/ 54 h 108"/>
                <a:gd name="T72" fmla="*/ 305 w 361"/>
                <a:gd name="T73" fmla="*/ 65 h 108"/>
                <a:gd name="T74" fmla="*/ 294 w 361"/>
                <a:gd name="T75" fmla="*/ 60 h 108"/>
                <a:gd name="T76" fmla="*/ 311 w 361"/>
                <a:gd name="T77" fmla="*/ 65 h 108"/>
                <a:gd name="T78" fmla="*/ 325 w 361"/>
                <a:gd name="T79" fmla="*/ 65 h 108"/>
                <a:gd name="T80" fmla="*/ 291 w 361"/>
                <a:gd name="T81" fmla="*/ 74 h 108"/>
                <a:gd name="T82" fmla="*/ 274 w 361"/>
                <a:gd name="T83" fmla="*/ 88 h 108"/>
                <a:gd name="T84" fmla="*/ 260 w 361"/>
                <a:gd name="T85" fmla="*/ 102 h 108"/>
                <a:gd name="T86" fmla="*/ 234 w 361"/>
                <a:gd name="T87" fmla="*/ 108 h 108"/>
                <a:gd name="T88" fmla="*/ 189 w 361"/>
                <a:gd name="T89" fmla="*/ 71 h 108"/>
                <a:gd name="T90" fmla="*/ 144 w 361"/>
                <a:gd name="T91" fmla="*/ 71 h 108"/>
                <a:gd name="T92" fmla="*/ 136 w 361"/>
                <a:gd name="T93" fmla="*/ 62 h 108"/>
                <a:gd name="T94" fmla="*/ 122 w 361"/>
                <a:gd name="T95" fmla="*/ 57 h 108"/>
                <a:gd name="T96" fmla="*/ 88 w 361"/>
                <a:gd name="T97" fmla="*/ 57 h 108"/>
                <a:gd name="T98" fmla="*/ 79 w 361"/>
                <a:gd name="T99" fmla="*/ 54 h 108"/>
                <a:gd name="T100" fmla="*/ 65 w 361"/>
                <a:gd name="T101" fmla="*/ 60 h 108"/>
                <a:gd name="T102" fmla="*/ 34 w 361"/>
                <a:gd name="T103" fmla="*/ 62 h 108"/>
                <a:gd name="T104" fmla="*/ 339 w 361"/>
                <a:gd name="T105" fmla="*/ 0 h 108"/>
                <a:gd name="T106" fmla="*/ 339 w 361"/>
                <a:gd name="T107" fmla="*/ 0 h 108"/>
                <a:gd name="T108" fmla="*/ 359 w 361"/>
                <a:gd name="T109" fmla="*/ 31 h 108"/>
                <a:gd name="T110" fmla="*/ 359 w 361"/>
                <a:gd name="T111" fmla="*/ 37 h 108"/>
                <a:gd name="T112" fmla="*/ 350 w 361"/>
                <a:gd name="T113" fmla="*/ 57 h 108"/>
                <a:gd name="T114" fmla="*/ 359 w 361"/>
                <a:gd name="T115" fmla="*/ 37 h 108"/>
                <a:gd name="T116" fmla="*/ 342 w 361"/>
                <a:gd name="T117" fmla="*/ 57 h 108"/>
                <a:gd name="T118" fmla="*/ 322 w 361"/>
                <a:gd name="T119" fmla="*/ 74 h 108"/>
                <a:gd name="T120" fmla="*/ 316 w 361"/>
                <a:gd name="T121" fmla="*/ 7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1" h="108">
                  <a:moveTo>
                    <a:pt x="14" y="65"/>
                  </a:moveTo>
                  <a:lnTo>
                    <a:pt x="9" y="65"/>
                  </a:lnTo>
                  <a:lnTo>
                    <a:pt x="0" y="65"/>
                  </a:lnTo>
                  <a:lnTo>
                    <a:pt x="3" y="54"/>
                  </a:lnTo>
                  <a:lnTo>
                    <a:pt x="6" y="54"/>
                  </a:lnTo>
                  <a:lnTo>
                    <a:pt x="11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4" y="48"/>
                  </a:lnTo>
                  <a:lnTo>
                    <a:pt x="17" y="46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4" y="40"/>
                  </a:lnTo>
                  <a:lnTo>
                    <a:pt x="37" y="40"/>
                  </a:lnTo>
                  <a:lnTo>
                    <a:pt x="40" y="37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8" y="34"/>
                  </a:lnTo>
                  <a:lnTo>
                    <a:pt x="48" y="31"/>
                  </a:lnTo>
                  <a:lnTo>
                    <a:pt x="51" y="31"/>
                  </a:lnTo>
                  <a:lnTo>
                    <a:pt x="54" y="31"/>
                  </a:lnTo>
                  <a:lnTo>
                    <a:pt x="57" y="31"/>
                  </a:lnTo>
                  <a:lnTo>
                    <a:pt x="59" y="29"/>
                  </a:lnTo>
                  <a:lnTo>
                    <a:pt x="59" y="26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65" y="23"/>
                  </a:lnTo>
                  <a:lnTo>
                    <a:pt x="68" y="20"/>
                  </a:lnTo>
                  <a:lnTo>
                    <a:pt x="71" y="20"/>
                  </a:lnTo>
                  <a:lnTo>
                    <a:pt x="71" y="23"/>
                  </a:lnTo>
                  <a:lnTo>
                    <a:pt x="71" y="26"/>
                  </a:lnTo>
                  <a:lnTo>
                    <a:pt x="74" y="26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79" y="20"/>
                  </a:lnTo>
                  <a:lnTo>
                    <a:pt x="82" y="17"/>
                  </a:lnTo>
                  <a:lnTo>
                    <a:pt x="85" y="17"/>
                  </a:lnTo>
                  <a:lnTo>
                    <a:pt x="88" y="17"/>
                  </a:lnTo>
                  <a:lnTo>
                    <a:pt x="90" y="17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3" y="17"/>
                  </a:lnTo>
                  <a:lnTo>
                    <a:pt x="99" y="12"/>
                  </a:lnTo>
                  <a:lnTo>
                    <a:pt x="102" y="9"/>
                  </a:lnTo>
                  <a:lnTo>
                    <a:pt x="107" y="9"/>
                  </a:lnTo>
                  <a:lnTo>
                    <a:pt x="105" y="9"/>
                  </a:lnTo>
                  <a:lnTo>
                    <a:pt x="105" y="6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89" y="0"/>
                  </a:lnTo>
                  <a:lnTo>
                    <a:pt x="198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29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4" y="0"/>
                  </a:lnTo>
                  <a:lnTo>
                    <a:pt x="263" y="0"/>
                  </a:lnTo>
                  <a:lnTo>
                    <a:pt x="268" y="0"/>
                  </a:lnTo>
                  <a:lnTo>
                    <a:pt x="285" y="0"/>
                  </a:lnTo>
                  <a:lnTo>
                    <a:pt x="291" y="0"/>
                  </a:lnTo>
                  <a:lnTo>
                    <a:pt x="302" y="0"/>
                  </a:lnTo>
                  <a:lnTo>
                    <a:pt x="316" y="0"/>
                  </a:lnTo>
                  <a:lnTo>
                    <a:pt x="319" y="0"/>
                  </a:lnTo>
                  <a:lnTo>
                    <a:pt x="325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39" y="3"/>
                  </a:lnTo>
                  <a:lnTo>
                    <a:pt x="336" y="3"/>
                  </a:lnTo>
                  <a:lnTo>
                    <a:pt x="339" y="6"/>
                  </a:lnTo>
                  <a:lnTo>
                    <a:pt x="342" y="9"/>
                  </a:lnTo>
                  <a:lnTo>
                    <a:pt x="342" y="6"/>
                  </a:lnTo>
                  <a:lnTo>
                    <a:pt x="342" y="9"/>
                  </a:lnTo>
                  <a:lnTo>
                    <a:pt x="347" y="17"/>
                  </a:lnTo>
                  <a:lnTo>
                    <a:pt x="347" y="20"/>
                  </a:lnTo>
                  <a:lnTo>
                    <a:pt x="345" y="17"/>
                  </a:lnTo>
                  <a:lnTo>
                    <a:pt x="342" y="12"/>
                  </a:lnTo>
                  <a:lnTo>
                    <a:pt x="339" y="9"/>
                  </a:lnTo>
                  <a:lnTo>
                    <a:pt x="342" y="14"/>
                  </a:lnTo>
                  <a:lnTo>
                    <a:pt x="339" y="17"/>
                  </a:lnTo>
                  <a:lnTo>
                    <a:pt x="330" y="9"/>
                  </a:lnTo>
                  <a:lnTo>
                    <a:pt x="330" y="12"/>
                  </a:lnTo>
                  <a:lnTo>
                    <a:pt x="333" y="17"/>
                  </a:lnTo>
                  <a:lnTo>
                    <a:pt x="330" y="17"/>
                  </a:lnTo>
                  <a:lnTo>
                    <a:pt x="328" y="14"/>
                  </a:lnTo>
                  <a:lnTo>
                    <a:pt x="328" y="17"/>
                  </a:lnTo>
                  <a:lnTo>
                    <a:pt x="319" y="20"/>
                  </a:lnTo>
                  <a:lnTo>
                    <a:pt x="322" y="20"/>
                  </a:lnTo>
                  <a:lnTo>
                    <a:pt x="316" y="23"/>
                  </a:lnTo>
                  <a:lnTo>
                    <a:pt x="313" y="23"/>
                  </a:lnTo>
                  <a:lnTo>
                    <a:pt x="313" y="20"/>
                  </a:lnTo>
                  <a:lnTo>
                    <a:pt x="311" y="20"/>
                  </a:lnTo>
                  <a:lnTo>
                    <a:pt x="311" y="17"/>
                  </a:lnTo>
                  <a:lnTo>
                    <a:pt x="311" y="12"/>
                  </a:lnTo>
                  <a:lnTo>
                    <a:pt x="308" y="9"/>
                  </a:lnTo>
                  <a:lnTo>
                    <a:pt x="302" y="6"/>
                  </a:lnTo>
                  <a:lnTo>
                    <a:pt x="308" y="9"/>
                  </a:lnTo>
                  <a:lnTo>
                    <a:pt x="311" y="12"/>
                  </a:lnTo>
                  <a:lnTo>
                    <a:pt x="308" y="14"/>
                  </a:lnTo>
                  <a:lnTo>
                    <a:pt x="308" y="17"/>
                  </a:lnTo>
                  <a:lnTo>
                    <a:pt x="311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22" y="23"/>
                  </a:lnTo>
                  <a:lnTo>
                    <a:pt x="325" y="26"/>
                  </a:lnTo>
                  <a:lnTo>
                    <a:pt x="330" y="23"/>
                  </a:lnTo>
                  <a:lnTo>
                    <a:pt x="336" y="26"/>
                  </a:lnTo>
                  <a:lnTo>
                    <a:pt x="339" y="26"/>
                  </a:lnTo>
                  <a:lnTo>
                    <a:pt x="336" y="34"/>
                  </a:lnTo>
                  <a:lnTo>
                    <a:pt x="336" y="37"/>
                  </a:lnTo>
                  <a:lnTo>
                    <a:pt x="333" y="34"/>
                  </a:lnTo>
                  <a:lnTo>
                    <a:pt x="333" y="37"/>
                  </a:lnTo>
                  <a:lnTo>
                    <a:pt x="339" y="37"/>
                  </a:lnTo>
                  <a:lnTo>
                    <a:pt x="339" y="29"/>
                  </a:lnTo>
                  <a:lnTo>
                    <a:pt x="347" y="26"/>
                  </a:lnTo>
                  <a:lnTo>
                    <a:pt x="350" y="29"/>
                  </a:lnTo>
                  <a:lnTo>
                    <a:pt x="350" y="37"/>
                  </a:lnTo>
                  <a:lnTo>
                    <a:pt x="347" y="40"/>
                  </a:lnTo>
                  <a:lnTo>
                    <a:pt x="345" y="37"/>
                  </a:lnTo>
                  <a:lnTo>
                    <a:pt x="336" y="46"/>
                  </a:lnTo>
                  <a:lnTo>
                    <a:pt x="330" y="48"/>
                  </a:lnTo>
                  <a:lnTo>
                    <a:pt x="319" y="46"/>
                  </a:lnTo>
                  <a:lnTo>
                    <a:pt x="316" y="46"/>
                  </a:lnTo>
                  <a:lnTo>
                    <a:pt x="319" y="43"/>
                  </a:lnTo>
                  <a:lnTo>
                    <a:pt x="322" y="40"/>
                  </a:lnTo>
                  <a:lnTo>
                    <a:pt x="319" y="40"/>
                  </a:lnTo>
                  <a:lnTo>
                    <a:pt x="319" y="43"/>
                  </a:lnTo>
                  <a:lnTo>
                    <a:pt x="313" y="43"/>
                  </a:lnTo>
                  <a:lnTo>
                    <a:pt x="313" y="46"/>
                  </a:lnTo>
                  <a:lnTo>
                    <a:pt x="311" y="46"/>
                  </a:lnTo>
                  <a:lnTo>
                    <a:pt x="294" y="40"/>
                  </a:lnTo>
                  <a:lnTo>
                    <a:pt x="299" y="46"/>
                  </a:lnTo>
                  <a:lnTo>
                    <a:pt x="311" y="48"/>
                  </a:lnTo>
                  <a:lnTo>
                    <a:pt x="313" y="51"/>
                  </a:lnTo>
                  <a:lnTo>
                    <a:pt x="316" y="51"/>
                  </a:lnTo>
                  <a:lnTo>
                    <a:pt x="319" y="54"/>
                  </a:lnTo>
                  <a:lnTo>
                    <a:pt x="313" y="57"/>
                  </a:lnTo>
                  <a:lnTo>
                    <a:pt x="313" y="60"/>
                  </a:lnTo>
                  <a:lnTo>
                    <a:pt x="311" y="62"/>
                  </a:lnTo>
                  <a:lnTo>
                    <a:pt x="305" y="65"/>
                  </a:lnTo>
                  <a:lnTo>
                    <a:pt x="299" y="62"/>
                  </a:lnTo>
                  <a:lnTo>
                    <a:pt x="299" y="60"/>
                  </a:lnTo>
                  <a:lnTo>
                    <a:pt x="297" y="60"/>
                  </a:lnTo>
                  <a:lnTo>
                    <a:pt x="294" y="60"/>
                  </a:lnTo>
                  <a:lnTo>
                    <a:pt x="299" y="62"/>
                  </a:lnTo>
                  <a:lnTo>
                    <a:pt x="302" y="65"/>
                  </a:lnTo>
                  <a:lnTo>
                    <a:pt x="313" y="68"/>
                  </a:lnTo>
                  <a:lnTo>
                    <a:pt x="311" y="65"/>
                  </a:lnTo>
                  <a:lnTo>
                    <a:pt x="316" y="65"/>
                  </a:lnTo>
                  <a:lnTo>
                    <a:pt x="322" y="62"/>
                  </a:lnTo>
                  <a:lnTo>
                    <a:pt x="322" y="65"/>
                  </a:lnTo>
                  <a:lnTo>
                    <a:pt x="325" y="65"/>
                  </a:lnTo>
                  <a:lnTo>
                    <a:pt x="319" y="71"/>
                  </a:lnTo>
                  <a:lnTo>
                    <a:pt x="313" y="74"/>
                  </a:lnTo>
                  <a:lnTo>
                    <a:pt x="297" y="77"/>
                  </a:lnTo>
                  <a:lnTo>
                    <a:pt x="291" y="74"/>
                  </a:lnTo>
                  <a:lnTo>
                    <a:pt x="294" y="77"/>
                  </a:lnTo>
                  <a:lnTo>
                    <a:pt x="291" y="77"/>
                  </a:lnTo>
                  <a:lnTo>
                    <a:pt x="277" y="85"/>
                  </a:lnTo>
                  <a:lnTo>
                    <a:pt x="274" y="88"/>
                  </a:lnTo>
                  <a:lnTo>
                    <a:pt x="268" y="91"/>
                  </a:lnTo>
                  <a:lnTo>
                    <a:pt x="263" y="96"/>
                  </a:lnTo>
                  <a:lnTo>
                    <a:pt x="263" y="102"/>
                  </a:lnTo>
                  <a:lnTo>
                    <a:pt x="260" y="102"/>
                  </a:lnTo>
                  <a:lnTo>
                    <a:pt x="260" y="96"/>
                  </a:lnTo>
                  <a:lnTo>
                    <a:pt x="260" y="105"/>
                  </a:lnTo>
                  <a:lnTo>
                    <a:pt x="257" y="108"/>
                  </a:lnTo>
                  <a:lnTo>
                    <a:pt x="234" y="108"/>
                  </a:lnTo>
                  <a:lnTo>
                    <a:pt x="232" y="105"/>
                  </a:lnTo>
                  <a:lnTo>
                    <a:pt x="215" y="91"/>
                  </a:lnTo>
                  <a:lnTo>
                    <a:pt x="198" y="79"/>
                  </a:lnTo>
                  <a:lnTo>
                    <a:pt x="189" y="71"/>
                  </a:lnTo>
                  <a:lnTo>
                    <a:pt x="181" y="71"/>
                  </a:lnTo>
                  <a:lnTo>
                    <a:pt x="164" y="71"/>
                  </a:lnTo>
                  <a:lnTo>
                    <a:pt x="153" y="71"/>
                  </a:lnTo>
                  <a:lnTo>
                    <a:pt x="144" y="71"/>
                  </a:lnTo>
                  <a:lnTo>
                    <a:pt x="144" y="65"/>
                  </a:lnTo>
                  <a:lnTo>
                    <a:pt x="141" y="62"/>
                  </a:lnTo>
                  <a:lnTo>
                    <a:pt x="138" y="60"/>
                  </a:lnTo>
                  <a:lnTo>
                    <a:pt x="136" y="62"/>
                  </a:lnTo>
                  <a:lnTo>
                    <a:pt x="133" y="60"/>
                  </a:lnTo>
                  <a:lnTo>
                    <a:pt x="136" y="60"/>
                  </a:lnTo>
                  <a:lnTo>
                    <a:pt x="133" y="57"/>
                  </a:lnTo>
                  <a:lnTo>
                    <a:pt x="122" y="57"/>
                  </a:lnTo>
                  <a:lnTo>
                    <a:pt x="105" y="57"/>
                  </a:lnTo>
                  <a:lnTo>
                    <a:pt x="102" y="57"/>
                  </a:lnTo>
                  <a:lnTo>
                    <a:pt x="96" y="57"/>
                  </a:lnTo>
                  <a:lnTo>
                    <a:pt x="88" y="57"/>
                  </a:lnTo>
                  <a:lnTo>
                    <a:pt x="85" y="57"/>
                  </a:lnTo>
                  <a:lnTo>
                    <a:pt x="82" y="57"/>
                  </a:lnTo>
                  <a:lnTo>
                    <a:pt x="79" y="57"/>
                  </a:lnTo>
                  <a:lnTo>
                    <a:pt x="79" y="54"/>
                  </a:lnTo>
                  <a:lnTo>
                    <a:pt x="76" y="57"/>
                  </a:lnTo>
                  <a:lnTo>
                    <a:pt x="74" y="57"/>
                  </a:lnTo>
                  <a:lnTo>
                    <a:pt x="68" y="60"/>
                  </a:lnTo>
                  <a:lnTo>
                    <a:pt x="65" y="60"/>
                  </a:lnTo>
                  <a:lnTo>
                    <a:pt x="59" y="62"/>
                  </a:lnTo>
                  <a:lnTo>
                    <a:pt x="54" y="62"/>
                  </a:lnTo>
                  <a:lnTo>
                    <a:pt x="51" y="62"/>
                  </a:lnTo>
                  <a:lnTo>
                    <a:pt x="34" y="62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14" y="65"/>
                  </a:lnTo>
                  <a:close/>
                  <a:moveTo>
                    <a:pt x="339" y="0"/>
                  </a:moveTo>
                  <a:lnTo>
                    <a:pt x="342" y="0"/>
                  </a:lnTo>
                  <a:lnTo>
                    <a:pt x="342" y="3"/>
                  </a:lnTo>
                  <a:lnTo>
                    <a:pt x="339" y="3"/>
                  </a:lnTo>
                  <a:lnTo>
                    <a:pt x="339" y="0"/>
                  </a:lnTo>
                  <a:close/>
                  <a:moveTo>
                    <a:pt x="342" y="0"/>
                  </a:moveTo>
                  <a:lnTo>
                    <a:pt x="345" y="0"/>
                  </a:lnTo>
                  <a:lnTo>
                    <a:pt x="347" y="14"/>
                  </a:lnTo>
                  <a:lnTo>
                    <a:pt x="359" y="31"/>
                  </a:lnTo>
                  <a:lnTo>
                    <a:pt x="350" y="20"/>
                  </a:lnTo>
                  <a:lnTo>
                    <a:pt x="347" y="14"/>
                  </a:lnTo>
                  <a:lnTo>
                    <a:pt x="342" y="0"/>
                  </a:lnTo>
                  <a:close/>
                  <a:moveTo>
                    <a:pt x="359" y="37"/>
                  </a:moveTo>
                  <a:lnTo>
                    <a:pt x="359" y="31"/>
                  </a:lnTo>
                  <a:lnTo>
                    <a:pt x="361" y="40"/>
                  </a:lnTo>
                  <a:lnTo>
                    <a:pt x="359" y="54"/>
                  </a:lnTo>
                  <a:lnTo>
                    <a:pt x="350" y="57"/>
                  </a:lnTo>
                  <a:lnTo>
                    <a:pt x="350" y="54"/>
                  </a:lnTo>
                  <a:lnTo>
                    <a:pt x="359" y="51"/>
                  </a:lnTo>
                  <a:lnTo>
                    <a:pt x="361" y="40"/>
                  </a:lnTo>
                  <a:lnTo>
                    <a:pt x="359" y="37"/>
                  </a:lnTo>
                  <a:close/>
                  <a:moveTo>
                    <a:pt x="339" y="60"/>
                  </a:moveTo>
                  <a:lnTo>
                    <a:pt x="345" y="57"/>
                  </a:lnTo>
                  <a:lnTo>
                    <a:pt x="347" y="57"/>
                  </a:lnTo>
                  <a:lnTo>
                    <a:pt x="342" y="57"/>
                  </a:lnTo>
                  <a:lnTo>
                    <a:pt x="339" y="60"/>
                  </a:lnTo>
                  <a:close/>
                  <a:moveTo>
                    <a:pt x="316" y="79"/>
                  </a:moveTo>
                  <a:lnTo>
                    <a:pt x="319" y="77"/>
                  </a:lnTo>
                  <a:lnTo>
                    <a:pt x="322" y="74"/>
                  </a:lnTo>
                  <a:lnTo>
                    <a:pt x="325" y="71"/>
                  </a:lnTo>
                  <a:lnTo>
                    <a:pt x="328" y="68"/>
                  </a:lnTo>
                  <a:lnTo>
                    <a:pt x="319" y="77"/>
                  </a:lnTo>
                  <a:lnTo>
                    <a:pt x="316" y="79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4224" y="1544"/>
              <a:ext cx="144" cy="195"/>
            </a:xfrm>
            <a:custGeom>
              <a:avLst/>
              <a:gdLst>
                <a:gd name="T0" fmla="*/ 135 w 144"/>
                <a:gd name="T1" fmla="*/ 128 h 195"/>
                <a:gd name="T2" fmla="*/ 135 w 144"/>
                <a:gd name="T3" fmla="*/ 133 h 195"/>
                <a:gd name="T4" fmla="*/ 138 w 144"/>
                <a:gd name="T5" fmla="*/ 139 h 195"/>
                <a:gd name="T6" fmla="*/ 138 w 144"/>
                <a:gd name="T7" fmla="*/ 144 h 195"/>
                <a:gd name="T8" fmla="*/ 135 w 144"/>
                <a:gd name="T9" fmla="*/ 150 h 195"/>
                <a:gd name="T10" fmla="*/ 135 w 144"/>
                <a:gd name="T11" fmla="*/ 156 h 195"/>
                <a:gd name="T12" fmla="*/ 138 w 144"/>
                <a:gd name="T13" fmla="*/ 161 h 195"/>
                <a:gd name="T14" fmla="*/ 121 w 144"/>
                <a:gd name="T15" fmla="*/ 164 h 195"/>
                <a:gd name="T16" fmla="*/ 93 w 144"/>
                <a:gd name="T17" fmla="*/ 164 h 195"/>
                <a:gd name="T18" fmla="*/ 70 w 144"/>
                <a:gd name="T19" fmla="*/ 164 h 195"/>
                <a:gd name="T20" fmla="*/ 53 w 144"/>
                <a:gd name="T21" fmla="*/ 164 h 195"/>
                <a:gd name="T22" fmla="*/ 33 w 144"/>
                <a:gd name="T23" fmla="*/ 167 h 195"/>
                <a:gd name="T24" fmla="*/ 36 w 144"/>
                <a:gd name="T25" fmla="*/ 173 h 195"/>
                <a:gd name="T26" fmla="*/ 42 w 144"/>
                <a:gd name="T27" fmla="*/ 176 h 195"/>
                <a:gd name="T28" fmla="*/ 42 w 144"/>
                <a:gd name="T29" fmla="*/ 181 h 195"/>
                <a:gd name="T30" fmla="*/ 42 w 144"/>
                <a:gd name="T31" fmla="*/ 184 h 195"/>
                <a:gd name="T32" fmla="*/ 39 w 144"/>
                <a:gd name="T33" fmla="*/ 190 h 195"/>
                <a:gd name="T34" fmla="*/ 25 w 144"/>
                <a:gd name="T35" fmla="*/ 195 h 195"/>
                <a:gd name="T36" fmla="*/ 28 w 144"/>
                <a:gd name="T37" fmla="*/ 192 h 195"/>
                <a:gd name="T38" fmla="*/ 22 w 144"/>
                <a:gd name="T39" fmla="*/ 178 h 195"/>
                <a:gd name="T40" fmla="*/ 14 w 144"/>
                <a:gd name="T41" fmla="*/ 190 h 195"/>
                <a:gd name="T42" fmla="*/ 2 w 144"/>
                <a:gd name="T43" fmla="*/ 190 h 195"/>
                <a:gd name="T44" fmla="*/ 0 w 144"/>
                <a:gd name="T45" fmla="*/ 164 h 195"/>
                <a:gd name="T46" fmla="*/ 0 w 144"/>
                <a:gd name="T47" fmla="*/ 147 h 195"/>
                <a:gd name="T48" fmla="*/ 0 w 144"/>
                <a:gd name="T49" fmla="*/ 128 h 195"/>
                <a:gd name="T50" fmla="*/ 0 w 144"/>
                <a:gd name="T51" fmla="*/ 111 h 195"/>
                <a:gd name="T52" fmla="*/ 5 w 144"/>
                <a:gd name="T53" fmla="*/ 85 h 195"/>
                <a:gd name="T54" fmla="*/ 5 w 144"/>
                <a:gd name="T55" fmla="*/ 71 h 195"/>
                <a:gd name="T56" fmla="*/ 8 w 144"/>
                <a:gd name="T57" fmla="*/ 51 h 195"/>
                <a:gd name="T58" fmla="*/ 11 w 144"/>
                <a:gd name="T59" fmla="*/ 37 h 195"/>
                <a:gd name="T60" fmla="*/ 11 w 144"/>
                <a:gd name="T61" fmla="*/ 23 h 195"/>
                <a:gd name="T62" fmla="*/ 14 w 144"/>
                <a:gd name="T63" fmla="*/ 6 h 195"/>
                <a:gd name="T64" fmla="*/ 11 w 144"/>
                <a:gd name="T65" fmla="*/ 0 h 195"/>
                <a:gd name="T66" fmla="*/ 33 w 144"/>
                <a:gd name="T67" fmla="*/ 0 h 195"/>
                <a:gd name="T68" fmla="*/ 65 w 144"/>
                <a:gd name="T69" fmla="*/ 0 h 195"/>
                <a:gd name="T70" fmla="*/ 87 w 144"/>
                <a:gd name="T71" fmla="*/ 0 h 195"/>
                <a:gd name="T72" fmla="*/ 115 w 144"/>
                <a:gd name="T73" fmla="*/ 3 h 195"/>
                <a:gd name="T74" fmla="*/ 118 w 144"/>
                <a:gd name="T75" fmla="*/ 17 h 195"/>
                <a:gd name="T76" fmla="*/ 121 w 144"/>
                <a:gd name="T77" fmla="*/ 32 h 195"/>
                <a:gd name="T78" fmla="*/ 124 w 144"/>
                <a:gd name="T79" fmla="*/ 43 h 195"/>
                <a:gd name="T80" fmla="*/ 127 w 144"/>
                <a:gd name="T81" fmla="*/ 57 h 195"/>
                <a:gd name="T82" fmla="*/ 127 w 144"/>
                <a:gd name="T83" fmla="*/ 65 h 195"/>
                <a:gd name="T84" fmla="*/ 132 w 144"/>
                <a:gd name="T85" fmla="*/ 88 h 195"/>
                <a:gd name="T86" fmla="*/ 135 w 144"/>
                <a:gd name="T87" fmla="*/ 91 h 195"/>
                <a:gd name="T88" fmla="*/ 135 w 144"/>
                <a:gd name="T89" fmla="*/ 96 h 195"/>
                <a:gd name="T90" fmla="*/ 138 w 144"/>
                <a:gd name="T91" fmla="*/ 99 h 195"/>
                <a:gd name="T92" fmla="*/ 141 w 144"/>
                <a:gd name="T93" fmla="*/ 105 h 195"/>
                <a:gd name="T94" fmla="*/ 141 w 144"/>
                <a:gd name="T95" fmla="*/ 111 h 195"/>
                <a:gd name="T96" fmla="*/ 144 w 144"/>
                <a:gd name="T97" fmla="*/ 113 h 195"/>
                <a:gd name="T98" fmla="*/ 141 w 144"/>
                <a:gd name="T99" fmla="*/ 116 h 195"/>
                <a:gd name="T100" fmla="*/ 138 w 144"/>
                <a:gd name="T101" fmla="*/ 119 h 195"/>
                <a:gd name="T102" fmla="*/ 138 w 144"/>
                <a:gd name="T103" fmla="*/ 12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195">
                  <a:moveTo>
                    <a:pt x="138" y="125"/>
                  </a:moveTo>
                  <a:lnTo>
                    <a:pt x="135" y="128"/>
                  </a:lnTo>
                  <a:lnTo>
                    <a:pt x="135" y="130"/>
                  </a:lnTo>
                  <a:lnTo>
                    <a:pt x="135" y="133"/>
                  </a:lnTo>
                  <a:lnTo>
                    <a:pt x="135" y="136"/>
                  </a:lnTo>
                  <a:lnTo>
                    <a:pt x="138" y="139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7"/>
                  </a:lnTo>
                  <a:lnTo>
                    <a:pt x="135" y="150"/>
                  </a:lnTo>
                  <a:lnTo>
                    <a:pt x="135" y="153"/>
                  </a:lnTo>
                  <a:lnTo>
                    <a:pt x="135" y="156"/>
                  </a:lnTo>
                  <a:lnTo>
                    <a:pt x="138" y="159"/>
                  </a:lnTo>
                  <a:lnTo>
                    <a:pt x="138" y="161"/>
                  </a:lnTo>
                  <a:lnTo>
                    <a:pt x="141" y="164"/>
                  </a:lnTo>
                  <a:lnTo>
                    <a:pt x="121" y="164"/>
                  </a:lnTo>
                  <a:lnTo>
                    <a:pt x="98" y="164"/>
                  </a:lnTo>
                  <a:lnTo>
                    <a:pt x="93" y="164"/>
                  </a:lnTo>
                  <a:lnTo>
                    <a:pt x="84" y="164"/>
                  </a:lnTo>
                  <a:lnTo>
                    <a:pt x="70" y="164"/>
                  </a:lnTo>
                  <a:lnTo>
                    <a:pt x="67" y="164"/>
                  </a:lnTo>
                  <a:lnTo>
                    <a:pt x="53" y="164"/>
                  </a:lnTo>
                  <a:lnTo>
                    <a:pt x="33" y="164"/>
                  </a:lnTo>
                  <a:lnTo>
                    <a:pt x="33" y="167"/>
                  </a:lnTo>
                  <a:lnTo>
                    <a:pt x="33" y="170"/>
                  </a:lnTo>
                  <a:lnTo>
                    <a:pt x="36" y="173"/>
                  </a:lnTo>
                  <a:lnTo>
                    <a:pt x="39" y="176"/>
                  </a:lnTo>
                  <a:lnTo>
                    <a:pt x="42" y="176"/>
                  </a:lnTo>
                  <a:lnTo>
                    <a:pt x="42" y="178"/>
                  </a:lnTo>
                  <a:lnTo>
                    <a:pt x="42" y="181"/>
                  </a:lnTo>
                  <a:lnTo>
                    <a:pt x="39" y="184"/>
                  </a:lnTo>
                  <a:lnTo>
                    <a:pt x="42" y="184"/>
                  </a:lnTo>
                  <a:lnTo>
                    <a:pt x="42" y="187"/>
                  </a:lnTo>
                  <a:lnTo>
                    <a:pt x="39" y="190"/>
                  </a:lnTo>
                  <a:lnTo>
                    <a:pt x="33" y="192"/>
                  </a:lnTo>
                  <a:lnTo>
                    <a:pt x="25" y="195"/>
                  </a:lnTo>
                  <a:lnTo>
                    <a:pt x="17" y="195"/>
                  </a:lnTo>
                  <a:lnTo>
                    <a:pt x="28" y="192"/>
                  </a:lnTo>
                  <a:lnTo>
                    <a:pt x="22" y="187"/>
                  </a:lnTo>
                  <a:lnTo>
                    <a:pt x="22" y="178"/>
                  </a:lnTo>
                  <a:lnTo>
                    <a:pt x="17" y="176"/>
                  </a:lnTo>
                  <a:lnTo>
                    <a:pt x="14" y="190"/>
                  </a:lnTo>
                  <a:lnTo>
                    <a:pt x="5" y="187"/>
                  </a:lnTo>
                  <a:lnTo>
                    <a:pt x="2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59"/>
                  </a:lnTo>
                  <a:lnTo>
                    <a:pt x="0" y="147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2" y="99"/>
                  </a:lnTo>
                  <a:lnTo>
                    <a:pt x="5" y="85"/>
                  </a:lnTo>
                  <a:lnTo>
                    <a:pt x="5" y="82"/>
                  </a:lnTo>
                  <a:lnTo>
                    <a:pt x="5" y="71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11" y="40"/>
                  </a:lnTo>
                  <a:lnTo>
                    <a:pt x="11" y="37"/>
                  </a:lnTo>
                  <a:lnTo>
                    <a:pt x="11" y="29"/>
                  </a:lnTo>
                  <a:lnTo>
                    <a:pt x="11" y="23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33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87" y="0"/>
                  </a:lnTo>
                  <a:lnTo>
                    <a:pt x="104" y="0"/>
                  </a:lnTo>
                  <a:lnTo>
                    <a:pt x="115" y="3"/>
                  </a:lnTo>
                  <a:lnTo>
                    <a:pt x="115" y="6"/>
                  </a:lnTo>
                  <a:lnTo>
                    <a:pt x="118" y="17"/>
                  </a:lnTo>
                  <a:lnTo>
                    <a:pt x="118" y="20"/>
                  </a:lnTo>
                  <a:lnTo>
                    <a:pt x="121" y="32"/>
                  </a:lnTo>
                  <a:lnTo>
                    <a:pt x="124" y="40"/>
                  </a:lnTo>
                  <a:lnTo>
                    <a:pt x="124" y="43"/>
                  </a:lnTo>
                  <a:lnTo>
                    <a:pt x="124" y="46"/>
                  </a:lnTo>
                  <a:lnTo>
                    <a:pt x="127" y="57"/>
                  </a:lnTo>
                  <a:lnTo>
                    <a:pt x="127" y="63"/>
                  </a:lnTo>
                  <a:lnTo>
                    <a:pt x="127" y="65"/>
                  </a:lnTo>
                  <a:lnTo>
                    <a:pt x="129" y="77"/>
                  </a:lnTo>
                  <a:lnTo>
                    <a:pt x="132" y="88"/>
                  </a:lnTo>
                  <a:lnTo>
                    <a:pt x="132" y="91"/>
                  </a:lnTo>
                  <a:lnTo>
                    <a:pt x="135" y="91"/>
                  </a:lnTo>
                  <a:lnTo>
                    <a:pt x="135" y="94"/>
                  </a:lnTo>
                  <a:lnTo>
                    <a:pt x="135" y="96"/>
                  </a:lnTo>
                  <a:lnTo>
                    <a:pt x="135" y="99"/>
                  </a:lnTo>
                  <a:lnTo>
                    <a:pt x="138" y="99"/>
                  </a:lnTo>
                  <a:lnTo>
                    <a:pt x="141" y="102"/>
                  </a:lnTo>
                  <a:lnTo>
                    <a:pt x="141" y="105"/>
                  </a:lnTo>
                  <a:lnTo>
                    <a:pt x="141" y="108"/>
                  </a:lnTo>
                  <a:lnTo>
                    <a:pt x="141" y="111"/>
                  </a:lnTo>
                  <a:lnTo>
                    <a:pt x="144" y="111"/>
                  </a:lnTo>
                  <a:lnTo>
                    <a:pt x="144" y="113"/>
                  </a:lnTo>
                  <a:lnTo>
                    <a:pt x="141" y="113"/>
                  </a:lnTo>
                  <a:lnTo>
                    <a:pt x="141" y="116"/>
                  </a:lnTo>
                  <a:lnTo>
                    <a:pt x="138" y="116"/>
                  </a:lnTo>
                  <a:lnTo>
                    <a:pt x="138" y="119"/>
                  </a:lnTo>
                  <a:lnTo>
                    <a:pt x="138" y="122"/>
                  </a:lnTo>
                  <a:lnTo>
                    <a:pt x="138" y="125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094" y="1544"/>
              <a:ext cx="144" cy="195"/>
            </a:xfrm>
            <a:custGeom>
              <a:avLst/>
              <a:gdLst>
                <a:gd name="T0" fmla="*/ 132 w 144"/>
                <a:gd name="T1" fmla="*/ 176 h 195"/>
                <a:gd name="T2" fmla="*/ 121 w 144"/>
                <a:gd name="T3" fmla="*/ 190 h 195"/>
                <a:gd name="T4" fmla="*/ 96 w 144"/>
                <a:gd name="T5" fmla="*/ 192 h 195"/>
                <a:gd name="T6" fmla="*/ 90 w 144"/>
                <a:gd name="T7" fmla="*/ 195 h 195"/>
                <a:gd name="T8" fmla="*/ 82 w 144"/>
                <a:gd name="T9" fmla="*/ 190 h 195"/>
                <a:gd name="T10" fmla="*/ 76 w 144"/>
                <a:gd name="T11" fmla="*/ 181 h 195"/>
                <a:gd name="T12" fmla="*/ 73 w 144"/>
                <a:gd name="T13" fmla="*/ 176 h 195"/>
                <a:gd name="T14" fmla="*/ 76 w 144"/>
                <a:gd name="T15" fmla="*/ 167 h 195"/>
                <a:gd name="T16" fmla="*/ 53 w 144"/>
                <a:gd name="T17" fmla="*/ 164 h 195"/>
                <a:gd name="T18" fmla="*/ 20 w 144"/>
                <a:gd name="T19" fmla="*/ 164 h 195"/>
                <a:gd name="T20" fmla="*/ 3 w 144"/>
                <a:gd name="T21" fmla="*/ 156 h 195"/>
                <a:gd name="T22" fmla="*/ 5 w 144"/>
                <a:gd name="T23" fmla="*/ 150 h 195"/>
                <a:gd name="T24" fmla="*/ 8 w 144"/>
                <a:gd name="T25" fmla="*/ 147 h 195"/>
                <a:gd name="T26" fmla="*/ 11 w 144"/>
                <a:gd name="T27" fmla="*/ 139 h 195"/>
                <a:gd name="T28" fmla="*/ 11 w 144"/>
                <a:gd name="T29" fmla="*/ 139 h 195"/>
                <a:gd name="T30" fmla="*/ 17 w 144"/>
                <a:gd name="T31" fmla="*/ 133 h 195"/>
                <a:gd name="T32" fmla="*/ 14 w 144"/>
                <a:gd name="T33" fmla="*/ 130 h 195"/>
                <a:gd name="T34" fmla="*/ 17 w 144"/>
                <a:gd name="T35" fmla="*/ 128 h 195"/>
                <a:gd name="T36" fmla="*/ 20 w 144"/>
                <a:gd name="T37" fmla="*/ 122 h 195"/>
                <a:gd name="T38" fmla="*/ 22 w 144"/>
                <a:gd name="T39" fmla="*/ 119 h 195"/>
                <a:gd name="T40" fmla="*/ 22 w 144"/>
                <a:gd name="T41" fmla="*/ 116 h 195"/>
                <a:gd name="T42" fmla="*/ 25 w 144"/>
                <a:gd name="T43" fmla="*/ 113 h 195"/>
                <a:gd name="T44" fmla="*/ 31 w 144"/>
                <a:gd name="T45" fmla="*/ 108 h 195"/>
                <a:gd name="T46" fmla="*/ 28 w 144"/>
                <a:gd name="T47" fmla="*/ 105 h 195"/>
                <a:gd name="T48" fmla="*/ 28 w 144"/>
                <a:gd name="T49" fmla="*/ 102 h 195"/>
                <a:gd name="T50" fmla="*/ 25 w 144"/>
                <a:gd name="T51" fmla="*/ 99 h 195"/>
                <a:gd name="T52" fmla="*/ 20 w 144"/>
                <a:gd name="T53" fmla="*/ 96 h 195"/>
                <a:gd name="T54" fmla="*/ 20 w 144"/>
                <a:gd name="T55" fmla="*/ 88 h 195"/>
                <a:gd name="T56" fmla="*/ 20 w 144"/>
                <a:gd name="T57" fmla="*/ 82 h 195"/>
                <a:gd name="T58" fmla="*/ 20 w 144"/>
                <a:gd name="T59" fmla="*/ 82 h 195"/>
                <a:gd name="T60" fmla="*/ 22 w 144"/>
                <a:gd name="T61" fmla="*/ 77 h 195"/>
                <a:gd name="T62" fmla="*/ 22 w 144"/>
                <a:gd name="T63" fmla="*/ 71 h 195"/>
                <a:gd name="T64" fmla="*/ 22 w 144"/>
                <a:gd name="T65" fmla="*/ 68 h 195"/>
                <a:gd name="T66" fmla="*/ 22 w 144"/>
                <a:gd name="T67" fmla="*/ 65 h 195"/>
                <a:gd name="T68" fmla="*/ 20 w 144"/>
                <a:gd name="T69" fmla="*/ 65 h 195"/>
                <a:gd name="T70" fmla="*/ 20 w 144"/>
                <a:gd name="T71" fmla="*/ 65 h 195"/>
                <a:gd name="T72" fmla="*/ 17 w 144"/>
                <a:gd name="T73" fmla="*/ 60 h 195"/>
                <a:gd name="T74" fmla="*/ 20 w 144"/>
                <a:gd name="T75" fmla="*/ 54 h 195"/>
                <a:gd name="T76" fmla="*/ 22 w 144"/>
                <a:gd name="T77" fmla="*/ 54 h 195"/>
                <a:gd name="T78" fmla="*/ 25 w 144"/>
                <a:gd name="T79" fmla="*/ 51 h 195"/>
                <a:gd name="T80" fmla="*/ 22 w 144"/>
                <a:gd name="T81" fmla="*/ 43 h 195"/>
                <a:gd name="T82" fmla="*/ 31 w 144"/>
                <a:gd name="T83" fmla="*/ 40 h 195"/>
                <a:gd name="T84" fmla="*/ 34 w 144"/>
                <a:gd name="T85" fmla="*/ 37 h 195"/>
                <a:gd name="T86" fmla="*/ 31 w 144"/>
                <a:gd name="T87" fmla="*/ 34 h 195"/>
                <a:gd name="T88" fmla="*/ 36 w 144"/>
                <a:gd name="T89" fmla="*/ 29 h 195"/>
                <a:gd name="T90" fmla="*/ 39 w 144"/>
                <a:gd name="T91" fmla="*/ 26 h 195"/>
                <a:gd name="T92" fmla="*/ 42 w 144"/>
                <a:gd name="T93" fmla="*/ 20 h 195"/>
                <a:gd name="T94" fmla="*/ 45 w 144"/>
                <a:gd name="T95" fmla="*/ 15 h 195"/>
                <a:gd name="T96" fmla="*/ 45 w 144"/>
                <a:gd name="T97" fmla="*/ 9 h 195"/>
                <a:gd name="T98" fmla="*/ 48 w 144"/>
                <a:gd name="T99" fmla="*/ 12 h 195"/>
                <a:gd name="T100" fmla="*/ 51 w 144"/>
                <a:gd name="T101" fmla="*/ 9 h 195"/>
                <a:gd name="T102" fmla="*/ 56 w 144"/>
                <a:gd name="T103" fmla="*/ 6 h 195"/>
                <a:gd name="T104" fmla="*/ 79 w 144"/>
                <a:gd name="T105" fmla="*/ 0 h 195"/>
                <a:gd name="T106" fmla="*/ 107 w 144"/>
                <a:gd name="T107" fmla="*/ 0 h 195"/>
                <a:gd name="T108" fmla="*/ 141 w 144"/>
                <a:gd name="T109" fmla="*/ 3 h 195"/>
                <a:gd name="T110" fmla="*/ 141 w 144"/>
                <a:gd name="T111" fmla="*/ 29 h 195"/>
                <a:gd name="T112" fmla="*/ 138 w 144"/>
                <a:gd name="T113" fmla="*/ 60 h 195"/>
                <a:gd name="T114" fmla="*/ 132 w 144"/>
                <a:gd name="T115" fmla="*/ 99 h 195"/>
                <a:gd name="T116" fmla="*/ 130 w 144"/>
                <a:gd name="T117" fmla="*/ 13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" h="195">
                  <a:moveTo>
                    <a:pt x="130" y="147"/>
                  </a:moveTo>
                  <a:lnTo>
                    <a:pt x="130" y="159"/>
                  </a:lnTo>
                  <a:lnTo>
                    <a:pt x="130" y="164"/>
                  </a:lnTo>
                  <a:lnTo>
                    <a:pt x="132" y="176"/>
                  </a:lnTo>
                  <a:lnTo>
                    <a:pt x="132" y="190"/>
                  </a:lnTo>
                  <a:lnTo>
                    <a:pt x="130" y="192"/>
                  </a:lnTo>
                  <a:lnTo>
                    <a:pt x="124" y="190"/>
                  </a:lnTo>
                  <a:lnTo>
                    <a:pt x="121" y="190"/>
                  </a:lnTo>
                  <a:lnTo>
                    <a:pt x="113" y="187"/>
                  </a:lnTo>
                  <a:lnTo>
                    <a:pt x="110" y="187"/>
                  </a:lnTo>
                  <a:lnTo>
                    <a:pt x="113" y="190"/>
                  </a:lnTo>
                  <a:lnTo>
                    <a:pt x="96" y="192"/>
                  </a:lnTo>
                  <a:lnTo>
                    <a:pt x="96" y="190"/>
                  </a:lnTo>
                  <a:lnTo>
                    <a:pt x="93" y="190"/>
                  </a:lnTo>
                  <a:lnTo>
                    <a:pt x="96" y="192"/>
                  </a:lnTo>
                  <a:lnTo>
                    <a:pt x="90" y="195"/>
                  </a:lnTo>
                  <a:lnTo>
                    <a:pt x="84" y="195"/>
                  </a:lnTo>
                  <a:lnTo>
                    <a:pt x="82" y="195"/>
                  </a:lnTo>
                  <a:lnTo>
                    <a:pt x="82" y="192"/>
                  </a:lnTo>
                  <a:lnTo>
                    <a:pt x="82" y="190"/>
                  </a:lnTo>
                  <a:lnTo>
                    <a:pt x="79" y="187"/>
                  </a:lnTo>
                  <a:lnTo>
                    <a:pt x="79" y="184"/>
                  </a:lnTo>
                  <a:lnTo>
                    <a:pt x="76" y="184"/>
                  </a:lnTo>
                  <a:lnTo>
                    <a:pt x="76" y="181"/>
                  </a:lnTo>
                  <a:lnTo>
                    <a:pt x="73" y="178"/>
                  </a:lnTo>
                  <a:lnTo>
                    <a:pt x="76" y="178"/>
                  </a:lnTo>
                  <a:lnTo>
                    <a:pt x="73" y="178"/>
                  </a:lnTo>
                  <a:lnTo>
                    <a:pt x="73" y="176"/>
                  </a:lnTo>
                  <a:lnTo>
                    <a:pt x="73" y="173"/>
                  </a:lnTo>
                  <a:lnTo>
                    <a:pt x="76" y="173"/>
                  </a:lnTo>
                  <a:lnTo>
                    <a:pt x="76" y="170"/>
                  </a:lnTo>
                  <a:lnTo>
                    <a:pt x="76" y="167"/>
                  </a:lnTo>
                  <a:lnTo>
                    <a:pt x="79" y="164"/>
                  </a:lnTo>
                  <a:lnTo>
                    <a:pt x="73" y="164"/>
                  </a:lnTo>
                  <a:lnTo>
                    <a:pt x="56" y="164"/>
                  </a:lnTo>
                  <a:lnTo>
                    <a:pt x="53" y="164"/>
                  </a:lnTo>
                  <a:lnTo>
                    <a:pt x="45" y="164"/>
                  </a:lnTo>
                  <a:lnTo>
                    <a:pt x="34" y="164"/>
                  </a:lnTo>
                  <a:lnTo>
                    <a:pt x="25" y="164"/>
                  </a:lnTo>
                  <a:lnTo>
                    <a:pt x="20" y="164"/>
                  </a:lnTo>
                  <a:lnTo>
                    <a:pt x="0" y="164"/>
                  </a:lnTo>
                  <a:lnTo>
                    <a:pt x="3" y="161"/>
                  </a:lnTo>
                  <a:lnTo>
                    <a:pt x="0" y="159"/>
                  </a:lnTo>
                  <a:lnTo>
                    <a:pt x="3" y="156"/>
                  </a:lnTo>
                  <a:lnTo>
                    <a:pt x="0" y="153"/>
                  </a:lnTo>
                  <a:lnTo>
                    <a:pt x="3" y="153"/>
                  </a:lnTo>
                  <a:lnTo>
                    <a:pt x="5" y="153"/>
                  </a:lnTo>
                  <a:lnTo>
                    <a:pt x="5" y="150"/>
                  </a:lnTo>
                  <a:lnTo>
                    <a:pt x="5" y="147"/>
                  </a:lnTo>
                  <a:lnTo>
                    <a:pt x="3" y="147"/>
                  </a:lnTo>
                  <a:lnTo>
                    <a:pt x="5" y="147"/>
                  </a:lnTo>
                  <a:lnTo>
                    <a:pt x="8" y="147"/>
                  </a:lnTo>
                  <a:lnTo>
                    <a:pt x="5" y="144"/>
                  </a:lnTo>
                  <a:lnTo>
                    <a:pt x="5" y="142"/>
                  </a:lnTo>
                  <a:lnTo>
                    <a:pt x="8" y="142"/>
                  </a:lnTo>
                  <a:lnTo>
                    <a:pt x="11" y="139"/>
                  </a:lnTo>
                  <a:lnTo>
                    <a:pt x="8" y="139"/>
                  </a:lnTo>
                  <a:lnTo>
                    <a:pt x="5" y="139"/>
                  </a:lnTo>
                  <a:lnTo>
                    <a:pt x="8" y="139"/>
                  </a:lnTo>
                  <a:lnTo>
                    <a:pt x="11" y="139"/>
                  </a:lnTo>
                  <a:lnTo>
                    <a:pt x="11" y="136"/>
                  </a:lnTo>
                  <a:lnTo>
                    <a:pt x="11" y="133"/>
                  </a:lnTo>
                  <a:lnTo>
                    <a:pt x="14" y="133"/>
                  </a:lnTo>
                  <a:lnTo>
                    <a:pt x="17" y="133"/>
                  </a:lnTo>
                  <a:lnTo>
                    <a:pt x="14" y="133"/>
                  </a:lnTo>
                  <a:lnTo>
                    <a:pt x="11" y="133"/>
                  </a:lnTo>
                  <a:lnTo>
                    <a:pt x="11" y="130"/>
                  </a:lnTo>
                  <a:lnTo>
                    <a:pt x="14" y="130"/>
                  </a:lnTo>
                  <a:lnTo>
                    <a:pt x="14" y="128"/>
                  </a:lnTo>
                  <a:lnTo>
                    <a:pt x="14" y="130"/>
                  </a:lnTo>
                  <a:lnTo>
                    <a:pt x="17" y="130"/>
                  </a:lnTo>
                  <a:lnTo>
                    <a:pt x="17" y="128"/>
                  </a:lnTo>
                  <a:lnTo>
                    <a:pt x="20" y="125"/>
                  </a:lnTo>
                  <a:lnTo>
                    <a:pt x="22" y="125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22" y="119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5" y="119"/>
                  </a:lnTo>
                  <a:lnTo>
                    <a:pt x="25" y="116"/>
                  </a:lnTo>
                  <a:lnTo>
                    <a:pt x="25" y="119"/>
                  </a:lnTo>
                  <a:lnTo>
                    <a:pt x="22" y="116"/>
                  </a:lnTo>
                  <a:lnTo>
                    <a:pt x="22" y="119"/>
                  </a:lnTo>
                  <a:lnTo>
                    <a:pt x="20" y="116"/>
                  </a:lnTo>
                  <a:lnTo>
                    <a:pt x="22" y="113"/>
                  </a:lnTo>
                  <a:lnTo>
                    <a:pt x="25" y="113"/>
                  </a:lnTo>
                  <a:lnTo>
                    <a:pt x="28" y="113"/>
                  </a:lnTo>
                  <a:lnTo>
                    <a:pt x="28" y="111"/>
                  </a:lnTo>
                  <a:lnTo>
                    <a:pt x="31" y="111"/>
                  </a:lnTo>
                  <a:lnTo>
                    <a:pt x="31" y="108"/>
                  </a:lnTo>
                  <a:lnTo>
                    <a:pt x="31" y="111"/>
                  </a:lnTo>
                  <a:lnTo>
                    <a:pt x="28" y="108"/>
                  </a:lnTo>
                  <a:lnTo>
                    <a:pt x="25" y="108"/>
                  </a:lnTo>
                  <a:lnTo>
                    <a:pt x="28" y="105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5" y="102"/>
                  </a:lnTo>
                  <a:lnTo>
                    <a:pt x="28" y="102"/>
                  </a:lnTo>
                  <a:lnTo>
                    <a:pt x="25" y="102"/>
                  </a:lnTo>
                  <a:lnTo>
                    <a:pt x="22" y="102"/>
                  </a:lnTo>
                  <a:lnTo>
                    <a:pt x="22" y="99"/>
                  </a:lnTo>
                  <a:lnTo>
                    <a:pt x="25" y="99"/>
                  </a:lnTo>
                  <a:lnTo>
                    <a:pt x="25" y="96"/>
                  </a:lnTo>
                  <a:lnTo>
                    <a:pt x="25" y="99"/>
                  </a:lnTo>
                  <a:lnTo>
                    <a:pt x="22" y="99"/>
                  </a:lnTo>
                  <a:lnTo>
                    <a:pt x="20" y="96"/>
                  </a:lnTo>
                  <a:lnTo>
                    <a:pt x="25" y="94"/>
                  </a:lnTo>
                  <a:lnTo>
                    <a:pt x="22" y="94"/>
                  </a:lnTo>
                  <a:lnTo>
                    <a:pt x="20" y="94"/>
                  </a:lnTo>
                  <a:lnTo>
                    <a:pt x="20" y="88"/>
                  </a:lnTo>
                  <a:lnTo>
                    <a:pt x="22" y="88"/>
                  </a:lnTo>
                  <a:lnTo>
                    <a:pt x="22" y="85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22" y="85"/>
                  </a:lnTo>
                  <a:lnTo>
                    <a:pt x="20" y="85"/>
                  </a:lnTo>
                  <a:lnTo>
                    <a:pt x="17" y="85"/>
                  </a:lnTo>
                  <a:lnTo>
                    <a:pt x="20" y="82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7"/>
                  </a:lnTo>
                  <a:lnTo>
                    <a:pt x="22" y="77"/>
                  </a:lnTo>
                  <a:lnTo>
                    <a:pt x="22" y="74"/>
                  </a:lnTo>
                  <a:lnTo>
                    <a:pt x="25" y="74"/>
                  </a:lnTo>
                  <a:lnTo>
                    <a:pt x="25" y="71"/>
                  </a:lnTo>
                  <a:lnTo>
                    <a:pt x="22" y="71"/>
                  </a:lnTo>
                  <a:lnTo>
                    <a:pt x="22" y="74"/>
                  </a:lnTo>
                  <a:lnTo>
                    <a:pt x="22" y="71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5"/>
                  </a:lnTo>
                  <a:lnTo>
                    <a:pt x="25" y="65"/>
                  </a:lnTo>
                  <a:lnTo>
                    <a:pt x="22" y="63"/>
                  </a:lnTo>
                  <a:lnTo>
                    <a:pt x="22" y="65"/>
                  </a:lnTo>
                  <a:lnTo>
                    <a:pt x="20" y="68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17" y="63"/>
                  </a:lnTo>
                  <a:lnTo>
                    <a:pt x="20" y="63"/>
                  </a:lnTo>
                  <a:lnTo>
                    <a:pt x="17" y="60"/>
                  </a:lnTo>
                  <a:lnTo>
                    <a:pt x="20" y="60"/>
                  </a:lnTo>
                  <a:lnTo>
                    <a:pt x="20" y="57"/>
                  </a:lnTo>
                  <a:lnTo>
                    <a:pt x="17" y="54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7"/>
                  </a:lnTo>
                  <a:lnTo>
                    <a:pt x="25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20" y="51"/>
                  </a:lnTo>
                  <a:lnTo>
                    <a:pt x="22" y="51"/>
                  </a:lnTo>
                  <a:lnTo>
                    <a:pt x="25" y="51"/>
                  </a:lnTo>
                  <a:lnTo>
                    <a:pt x="28" y="51"/>
                  </a:lnTo>
                  <a:lnTo>
                    <a:pt x="25" y="48"/>
                  </a:lnTo>
                  <a:lnTo>
                    <a:pt x="25" y="46"/>
                  </a:lnTo>
                  <a:lnTo>
                    <a:pt x="22" y="43"/>
                  </a:lnTo>
                  <a:lnTo>
                    <a:pt x="25" y="43"/>
                  </a:lnTo>
                  <a:lnTo>
                    <a:pt x="28" y="43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1" y="37"/>
                  </a:lnTo>
                  <a:lnTo>
                    <a:pt x="28" y="37"/>
                  </a:lnTo>
                  <a:lnTo>
                    <a:pt x="28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1" y="34"/>
                  </a:lnTo>
                  <a:lnTo>
                    <a:pt x="28" y="32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4" y="29"/>
                  </a:lnTo>
                  <a:lnTo>
                    <a:pt x="36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6"/>
                  </a:lnTo>
                  <a:lnTo>
                    <a:pt x="39" y="29"/>
                  </a:lnTo>
                  <a:lnTo>
                    <a:pt x="39" y="26"/>
                  </a:lnTo>
                  <a:lnTo>
                    <a:pt x="42" y="26"/>
                  </a:lnTo>
                  <a:lnTo>
                    <a:pt x="45" y="23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5" y="20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5" y="9"/>
                  </a:lnTo>
                  <a:lnTo>
                    <a:pt x="48" y="9"/>
                  </a:lnTo>
                  <a:lnTo>
                    <a:pt x="48" y="12"/>
                  </a:lnTo>
                  <a:lnTo>
                    <a:pt x="45" y="12"/>
                  </a:lnTo>
                  <a:lnTo>
                    <a:pt x="48" y="12"/>
                  </a:lnTo>
                  <a:lnTo>
                    <a:pt x="48" y="9"/>
                  </a:lnTo>
                  <a:lnTo>
                    <a:pt x="48" y="6"/>
                  </a:lnTo>
                  <a:lnTo>
                    <a:pt x="51" y="6"/>
                  </a:lnTo>
                  <a:lnTo>
                    <a:pt x="51" y="9"/>
                  </a:lnTo>
                  <a:lnTo>
                    <a:pt x="53" y="6"/>
                  </a:lnTo>
                  <a:lnTo>
                    <a:pt x="53" y="9"/>
                  </a:lnTo>
                  <a:lnTo>
                    <a:pt x="53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3" y="3"/>
                  </a:lnTo>
                  <a:lnTo>
                    <a:pt x="53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93" y="0"/>
                  </a:lnTo>
                  <a:lnTo>
                    <a:pt x="99" y="0"/>
                  </a:lnTo>
                  <a:lnTo>
                    <a:pt x="107" y="0"/>
                  </a:lnTo>
                  <a:lnTo>
                    <a:pt x="115" y="0"/>
                  </a:lnTo>
                  <a:lnTo>
                    <a:pt x="132" y="0"/>
                  </a:lnTo>
                  <a:lnTo>
                    <a:pt x="141" y="0"/>
                  </a:lnTo>
                  <a:lnTo>
                    <a:pt x="141" y="3"/>
                  </a:lnTo>
                  <a:lnTo>
                    <a:pt x="144" y="6"/>
                  </a:lnTo>
                  <a:lnTo>
                    <a:pt x="144" y="17"/>
                  </a:lnTo>
                  <a:lnTo>
                    <a:pt x="141" y="23"/>
                  </a:lnTo>
                  <a:lnTo>
                    <a:pt x="141" y="29"/>
                  </a:lnTo>
                  <a:lnTo>
                    <a:pt x="141" y="37"/>
                  </a:lnTo>
                  <a:lnTo>
                    <a:pt x="141" y="40"/>
                  </a:lnTo>
                  <a:lnTo>
                    <a:pt x="138" y="51"/>
                  </a:lnTo>
                  <a:lnTo>
                    <a:pt x="138" y="60"/>
                  </a:lnTo>
                  <a:lnTo>
                    <a:pt x="135" y="71"/>
                  </a:lnTo>
                  <a:lnTo>
                    <a:pt x="135" y="82"/>
                  </a:lnTo>
                  <a:lnTo>
                    <a:pt x="135" y="85"/>
                  </a:lnTo>
                  <a:lnTo>
                    <a:pt x="132" y="99"/>
                  </a:lnTo>
                  <a:lnTo>
                    <a:pt x="130" y="111"/>
                  </a:lnTo>
                  <a:lnTo>
                    <a:pt x="130" y="113"/>
                  </a:lnTo>
                  <a:lnTo>
                    <a:pt x="130" y="128"/>
                  </a:lnTo>
                  <a:lnTo>
                    <a:pt x="130" y="136"/>
                  </a:lnTo>
                  <a:lnTo>
                    <a:pt x="130" y="14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4339" y="1544"/>
              <a:ext cx="192" cy="190"/>
            </a:xfrm>
            <a:custGeom>
              <a:avLst/>
              <a:gdLst>
                <a:gd name="T0" fmla="*/ 23 w 192"/>
                <a:gd name="T1" fmla="*/ 125 h 190"/>
                <a:gd name="T2" fmla="*/ 26 w 192"/>
                <a:gd name="T3" fmla="*/ 116 h 190"/>
                <a:gd name="T4" fmla="*/ 26 w 192"/>
                <a:gd name="T5" fmla="*/ 111 h 190"/>
                <a:gd name="T6" fmla="*/ 23 w 192"/>
                <a:gd name="T7" fmla="*/ 99 h 190"/>
                <a:gd name="T8" fmla="*/ 20 w 192"/>
                <a:gd name="T9" fmla="*/ 91 h 190"/>
                <a:gd name="T10" fmla="*/ 12 w 192"/>
                <a:gd name="T11" fmla="*/ 65 h 190"/>
                <a:gd name="T12" fmla="*/ 9 w 192"/>
                <a:gd name="T13" fmla="*/ 43 h 190"/>
                <a:gd name="T14" fmla="*/ 3 w 192"/>
                <a:gd name="T15" fmla="*/ 17 h 190"/>
                <a:gd name="T16" fmla="*/ 9 w 192"/>
                <a:gd name="T17" fmla="*/ 3 h 190"/>
                <a:gd name="T18" fmla="*/ 34 w 192"/>
                <a:gd name="T19" fmla="*/ 3 h 190"/>
                <a:gd name="T20" fmla="*/ 65 w 192"/>
                <a:gd name="T21" fmla="*/ 3 h 190"/>
                <a:gd name="T22" fmla="*/ 102 w 192"/>
                <a:gd name="T23" fmla="*/ 0 h 190"/>
                <a:gd name="T24" fmla="*/ 96 w 192"/>
                <a:gd name="T25" fmla="*/ 6 h 190"/>
                <a:gd name="T26" fmla="*/ 91 w 192"/>
                <a:gd name="T27" fmla="*/ 12 h 190"/>
                <a:gd name="T28" fmla="*/ 99 w 192"/>
                <a:gd name="T29" fmla="*/ 17 h 190"/>
                <a:gd name="T30" fmla="*/ 108 w 192"/>
                <a:gd name="T31" fmla="*/ 23 h 190"/>
                <a:gd name="T32" fmla="*/ 113 w 192"/>
                <a:gd name="T33" fmla="*/ 32 h 190"/>
                <a:gd name="T34" fmla="*/ 122 w 192"/>
                <a:gd name="T35" fmla="*/ 40 h 190"/>
                <a:gd name="T36" fmla="*/ 130 w 192"/>
                <a:gd name="T37" fmla="*/ 48 h 190"/>
                <a:gd name="T38" fmla="*/ 136 w 192"/>
                <a:gd name="T39" fmla="*/ 54 h 190"/>
                <a:gd name="T40" fmla="*/ 144 w 192"/>
                <a:gd name="T41" fmla="*/ 60 h 190"/>
                <a:gd name="T42" fmla="*/ 150 w 192"/>
                <a:gd name="T43" fmla="*/ 68 h 190"/>
                <a:gd name="T44" fmla="*/ 156 w 192"/>
                <a:gd name="T45" fmla="*/ 77 h 190"/>
                <a:gd name="T46" fmla="*/ 164 w 192"/>
                <a:gd name="T47" fmla="*/ 82 h 190"/>
                <a:gd name="T48" fmla="*/ 167 w 192"/>
                <a:gd name="T49" fmla="*/ 88 h 190"/>
                <a:gd name="T50" fmla="*/ 170 w 192"/>
                <a:gd name="T51" fmla="*/ 96 h 190"/>
                <a:gd name="T52" fmla="*/ 175 w 192"/>
                <a:gd name="T53" fmla="*/ 102 h 190"/>
                <a:gd name="T54" fmla="*/ 181 w 192"/>
                <a:gd name="T55" fmla="*/ 111 h 190"/>
                <a:gd name="T56" fmla="*/ 181 w 192"/>
                <a:gd name="T57" fmla="*/ 116 h 190"/>
                <a:gd name="T58" fmla="*/ 187 w 192"/>
                <a:gd name="T59" fmla="*/ 125 h 190"/>
                <a:gd name="T60" fmla="*/ 175 w 192"/>
                <a:gd name="T61" fmla="*/ 125 h 190"/>
                <a:gd name="T62" fmla="*/ 187 w 192"/>
                <a:gd name="T63" fmla="*/ 130 h 190"/>
                <a:gd name="T64" fmla="*/ 178 w 192"/>
                <a:gd name="T65" fmla="*/ 133 h 190"/>
                <a:gd name="T66" fmla="*/ 178 w 192"/>
                <a:gd name="T67" fmla="*/ 139 h 190"/>
                <a:gd name="T68" fmla="*/ 173 w 192"/>
                <a:gd name="T69" fmla="*/ 150 h 190"/>
                <a:gd name="T70" fmla="*/ 175 w 192"/>
                <a:gd name="T71" fmla="*/ 153 h 190"/>
                <a:gd name="T72" fmla="*/ 164 w 192"/>
                <a:gd name="T73" fmla="*/ 161 h 190"/>
                <a:gd name="T74" fmla="*/ 167 w 192"/>
                <a:gd name="T75" fmla="*/ 173 h 190"/>
                <a:gd name="T76" fmla="*/ 158 w 192"/>
                <a:gd name="T77" fmla="*/ 176 h 190"/>
                <a:gd name="T78" fmla="*/ 150 w 192"/>
                <a:gd name="T79" fmla="*/ 170 h 190"/>
                <a:gd name="T80" fmla="*/ 147 w 192"/>
                <a:gd name="T81" fmla="*/ 173 h 190"/>
                <a:gd name="T82" fmla="*/ 144 w 192"/>
                <a:gd name="T83" fmla="*/ 184 h 190"/>
                <a:gd name="T84" fmla="*/ 139 w 192"/>
                <a:gd name="T85" fmla="*/ 187 h 190"/>
                <a:gd name="T86" fmla="*/ 130 w 192"/>
                <a:gd name="T87" fmla="*/ 181 h 190"/>
                <a:gd name="T88" fmla="*/ 99 w 192"/>
                <a:gd name="T89" fmla="*/ 178 h 190"/>
                <a:gd name="T90" fmla="*/ 65 w 192"/>
                <a:gd name="T91" fmla="*/ 178 h 190"/>
                <a:gd name="T92" fmla="*/ 31 w 192"/>
                <a:gd name="T93" fmla="*/ 176 h 190"/>
                <a:gd name="T94" fmla="*/ 29 w 192"/>
                <a:gd name="T95" fmla="*/ 167 h 190"/>
                <a:gd name="T96" fmla="*/ 23 w 192"/>
                <a:gd name="T97" fmla="*/ 159 h 190"/>
                <a:gd name="T98" fmla="*/ 23 w 192"/>
                <a:gd name="T99" fmla="*/ 147 h 190"/>
                <a:gd name="T100" fmla="*/ 20 w 192"/>
                <a:gd name="T101" fmla="*/ 136 h 190"/>
                <a:gd name="T102" fmla="*/ 170 w 192"/>
                <a:gd name="T103" fmla="*/ 167 h 190"/>
                <a:gd name="T104" fmla="*/ 167 w 192"/>
                <a:gd name="T105" fmla="*/ 16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2" h="190">
                  <a:moveTo>
                    <a:pt x="20" y="133"/>
                  </a:moveTo>
                  <a:lnTo>
                    <a:pt x="20" y="130"/>
                  </a:lnTo>
                  <a:lnTo>
                    <a:pt x="20" y="128"/>
                  </a:lnTo>
                  <a:lnTo>
                    <a:pt x="23" y="125"/>
                  </a:lnTo>
                  <a:lnTo>
                    <a:pt x="23" y="122"/>
                  </a:lnTo>
                  <a:lnTo>
                    <a:pt x="23" y="119"/>
                  </a:lnTo>
                  <a:lnTo>
                    <a:pt x="23" y="116"/>
                  </a:lnTo>
                  <a:lnTo>
                    <a:pt x="26" y="116"/>
                  </a:lnTo>
                  <a:lnTo>
                    <a:pt x="26" y="113"/>
                  </a:lnTo>
                  <a:lnTo>
                    <a:pt x="29" y="113"/>
                  </a:lnTo>
                  <a:lnTo>
                    <a:pt x="29" y="111"/>
                  </a:lnTo>
                  <a:lnTo>
                    <a:pt x="26" y="111"/>
                  </a:lnTo>
                  <a:lnTo>
                    <a:pt x="26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3" y="99"/>
                  </a:lnTo>
                  <a:lnTo>
                    <a:pt x="20" y="99"/>
                  </a:lnTo>
                  <a:lnTo>
                    <a:pt x="20" y="96"/>
                  </a:lnTo>
                  <a:lnTo>
                    <a:pt x="20" y="94"/>
                  </a:lnTo>
                  <a:lnTo>
                    <a:pt x="20" y="91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4" y="77"/>
                  </a:lnTo>
                  <a:lnTo>
                    <a:pt x="12" y="65"/>
                  </a:lnTo>
                  <a:lnTo>
                    <a:pt x="12" y="63"/>
                  </a:lnTo>
                  <a:lnTo>
                    <a:pt x="12" y="57"/>
                  </a:lnTo>
                  <a:lnTo>
                    <a:pt x="9" y="46"/>
                  </a:lnTo>
                  <a:lnTo>
                    <a:pt x="9" y="43"/>
                  </a:lnTo>
                  <a:lnTo>
                    <a:pt x="9" y="40"/>
                  </a:lnTo>
                  <a:lnTo>
                    <a:pt x="6" y="3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0" y="6"/>
                  </a:lnTo>
                  <a:lnTo>
                    <a:pt x="0" y="3"/>
                  </a:lnTo>
                  <a:lnTo>
                    <a:pt x="6" y="3"/>
                  </a:lnTo>
                  <a:lnTo>
                    <a:pt x="9" y="3"/>
                  </a:lnTo>
                  <a:lnTo>
                    <a:pt x="14" y="3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4" y="3"/>
                  </a:lnTo>
                  <a:lnTo>
                    <a:pt x="40" y="3"/>
                  </a:lnTo>
                  <a:lnTo>
                    <a:pt x="51" y="3"/>
                  </a:lnTo>
                  <a:lnTo>
                    <a:pt x="60" y="3"/>
                  </a:lnTo>
                  <a:lnTo>
                    <a:pt x="65" y="3"/>
                  </a:lnTo>
                  <a:lnTo>
                    <a:pt x="68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02" y="3"/>
                  </a:lnTo>
                  <a:lnTo>
                    <a:pt x="99" y="3"/>
                  </a:lnTo>
                  <a:lnTo>
                    <a:pt x="99" y="6"/>
                  </a:lnTo>
                  <a:lnTo>
                    <a:pt x="96" y="6"/>
                  </a:lnTo>
                  <a:lnTo>
                    <a:pt x="96" y="9"/>
                  </a:lnTo>
                  <a:lnTo>
                    <a:pt x="93" y="9"/>
                  </a:lnTo>
                  <a:lnTo>
                    <a:pt x="93" y="12"/>
                  </a:lnTo>
                  <a:lnTo>
                    <a:pt x="91" y="12"/>
                  </a:lnTo>
                  <a:lnTo>
                    <a:pt x="91" y="15"/>
                  </a:lnTo>
                  <a:lnTo>
                    <a:pt x="93" y="15"/>
                  </a:lnTo>
                  <a:lnTo>
                    <a:pt x="96" y="17"/>
                  </a:lnTo>
                  <a:lnTo>
                    <a:pt x="99" y="17"/>
                  </a:lnTo>
                  <a:lnTo>
                    <a:pt x="99" y="20"/>
                  </a:lnTo>
                  <a:lnTo>
                    <a:pt x="102" y="20"/>
                  </a:lnTo>
                  <a:lnTo>
                    <a:pt x="105" y="23"/>
                  </a:lnTo>
                  <a:lnTo>
                    <a:pt x="108" y="23"/>
                  </a:lnTo>
                  <a:lnTo>
                    <a:pt x="110" y="23"/>
                  </a:lnTo>
                  <a:lnTo>
                    <a:pt x="113" y="26"/>
                  </a:lnTo>
                  <a:lnTo>
                    <a:pt x="113" y="29"/>
                  </a:lnTo>
                  <a:lnTo>
                    <a:pt x="113" y="32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9" y="37"/>
                  </a:lnTo>
                  <a:lnTo>
                    <a:pt x="122" y="40"/>
                  </a:lnTo>
                  <a:lnTo>
                    <a:pt x="122" y="43"/>
                  </a:lnTo>
                  <a:lnTo>
                    <a:pt x="125" y="46"/>
                  </a:lnTo>
                  <a:lnTo>
                    <a:pt x="127" y="48"/>
                  </a:lnTo>
                  <a:lnTo>
                    <a:pt x="130" y="48"/>
                  </a:lnTo>
                  <a:lnTo>
                    <a:pt x="133" y="48"/>
                  </a:lnTo>
                  <a:lnTo>
                    <a:pt x="133" y="51"/>
                  </a:lnTo>
                  <a:lnTo>
                    <a:pt x="136" y="51"/>
                  </a:lnTo>
                  <a:lnTo>
                    <a:pt x="136" y="54"/>
                  </a:lnTo>
                  <a:lnTo>
                    <a:pt x="139" y="54"/>
                  </a:lnTo>
                  <a:lnTo>
                    <a:pt x="139" y="57"/>
                  </a:lnTo>
                  <a:lnTo>
                    <a:pt x="141" y="60"/>
                  </a:lnTo>
                  <a:lnTo>
                    <a:pt x="144" y="60"/>
                  </a:lnTo>
                  <a:lnTo>
                    <a:pt x="147" y="63"/>
                  </a:lnTo>
                  <a:lnTo>
                    <a:pt x="150" y="63"/>
                  </a:lnTo>
                  <a:lnTo>
                    <a:pt x="150" y="65"/>
                  </a:lnTo>
                  <a:lnTo>
                    <a:pt x="150" y="68"/>
                  </a:lnTo>
                  <a:lnTo>
                    <a:pt x="153" y="71"/>
                  </a:lnTo>
                  <a:lnTo>
                    <a:pt x="153" y="74"/>
                  </a:lnTo>
                  <a:lnTo>
                    <a:pt x="156" y="74"/>
                  </a:lnTo>
                  <a:lnTo>
                    <a:pt x="156" y="77"/>
                  </a:lnTo>
                  <a:lnTo>
                    <a:pt x="158" y="77"/>
                  </a:lnTo>
                  <a:lnTo>
                    <a:pt x="161" y="80"/>
                  </a:lnTo>
                  <a:lnTo>
                    <a:pt x="164" y="80"/>
                  </a:lnTo>
                  <a:lnTo>
                    <a:pt x="164" y="82"/>
                  </a:lnTo>
                  <a:lnTo>
                    <a:pt x="167" y="80"/>
                  </a:lnTo>
                  <a:lnTo>
                    <a:pt x="167" y="82"/>
                  </a:lnTo>
                  <a:lnTo>
                    <a:pt x="167" y="85"/>
                  </a:lnTo>
                  <a:lnTo>
                    <a:pt x="167" y="88"/>
                  </a:lnTo>
                  <a:lnTo>
                    <a:pt x="170" y="88"/>
                  </a:lnTo>
                  <a:lnTo>
                    <a:pt x="170" y="91"/>
                  </a:lnTo>
                  <a:lnTo>
                    <a:pt x="170" y="94"/>
                  </a:lnTo>
                  <a:lnTo>
                    <a:pt x="170" y="96"/>
                  </a:lnTo>
                  <a:lnTo>
                    <a:pt x="170" y="99"/>
                  </a:lnTo>
                  <a:lnTo>
                    <a:pt x="173" y="99"/>
                  </a:lnTo>
                  <a:lnTo>
                    <a:pt x="175" y="99"/>
                  </a:lnTo>
                  <a:lnTo>
                    <a:pt x="175" y="102"/>
                  </a:lnTo>
                  <a:lnTo>
                    <a:pt x="178" y="102"/>
                  </a:lnTo>
                  <a:lnTo>
                    <a:pt x="178" y="105"/>
                  </a:lnTo>
                  <a:lnTo>
                    <a:pt x="181" y="108"/>
                  </a:lnTo>
                  <a:lnTo>
                    <a:pt x="181" y="111"/>
                  </a:lnTo>
                  <a:lnTo>
                    <a:pt x="181" y="108"/>
                  </a:lnTo>
                  <a:lnTo>
                    <a:pt x="181" y="111"/>
                  </a:lnTo>
                  <a:lnTo>
                    <a:pt x="181" y="113"/>
                  </a:lnTo>
                  <a:lnTo>
                    <a:pt x="181" y="116"/>
                  </a:lnTo>
                  <a:lnTo>
                    <a:pt x="181" y="119"/>
                  </a:lnTo>
                  <a:lnTo>
                    <a:pt x="184" y="119"/>
                  </a:lnTo>
                  <a:lnTo>
                    <a:pt x="192" y="122"/>
                  </a:lnTo>
                  <a:lnTo>
                    <a:pt x="187" y="125"/>
                  </a:lnTo>
                  <a:lnTo>
                    <a:pt x="189" y="128"/>
                  </a:lnTo>
                  <a:lnTo>
                    <a:pt x="181" y="128"/>
                  </a:lnTo>
                  <a:lnTo>
                    <a:pt x="178" y="128"/>
                  </a:lnTo>
                  <a:lnTo>
                    <a:pt x="175" y="125"/>
                  </a:lnTo>
                  <a:lnTo>
                    <a:pt x="178" y="128"/>
                  </a:lnTo>
                  <a:lnTo>
                    <a:pt x="181" y="128"/>
                  </a:lnTo>
                  <a:lnTo>
                    <a:pt x="181" y="130"/>
                  </a:lnTo>
                  <a:lnTo>
                    <a:pt x="187" y="130"/>
                  </a:lnTo>
                  <a:lnTo>
                    <a:pt x="184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75" y="130"/>
                  </a:lnTo>
                  <a:lnTo>
                    <a:pt x="181" y="139"/>
                  </a:lnTo>
                  <a:lnTo>
                    <a:pt x="178" y="139"/>
                  </a:lnTo>
                  <a:lnTo>
                    <a:pt x="178" y="142"/>
                  </a:lnTo>
                  <a:lnTo>
                    <a:pt x="178" y="144"/>
                  </a:lnTo>
                  <a:lnTo>
                    <a:pt x="175" y="150"/>
                  </a:lnTo>
                  <a:lnTo>
                    <a:pt x="173" y="150"/>
                  </a:lnTo>
                  <a:lnTo>
                    <a:pt x="170" y="150"/>
                  </a:lnTo>
                  <a:lnTo>
                    <a:pt x="170" y="153"/>
                  </a:lnTo>
                  <a:lnTo>
                    <a:pt x="173" y="153"/>
                  </a:lnTo>
                  <a:lnTo>
                    <a:pt x="175" y="153"/>
                  </a:lnTo>
                  <a:lnTo>
                    <a:pt x="173" y="159"/>
                  </a:lnTo>
                  <a:lnTo>
                    <a:pt x="167" y="159"/>
                  </a:lnTo>
                  <a:lnTo>
                    <a:pt x="167" y="161"/>
                  </a:lnTo>
                  <a:lnTo>
                    <a:pt x="164" y="161"/>
                  </a:lnTo>
                  <a:lnTo>
                    <a:pt x="167" y="164"/>
                  </a:lnTo>
                  <a:lnTo>
                    <a:pt x="167" y="167"/>
                  </a:lnTo>
                  <a:lnTo>
                    <a:pt x="167" y="170"/>
                  </a:lnTo>
                  <a:lnTo>
                    <a:pt x="167" y="173"/>
                  </a:lnTo>
                  <a:lnTo>
                    <a:pt x="167" y="176"/>
                  </a:lnTo>
                  <a:lnTo>
                    <a:pt x="164" y="176"/>
                  </a:lnTo>
                  <a:lnTo>
                    <a:pt x="161" y="176"/>
                  </a:lnTo>
                  <a:lnTo>
                    <a:pt x="158" y="176"/>
                  </a:lnTo>
                  <a:lnTo>
                    <a:pt x="158" y="173"/>
                  </a:lnTo>
                  <a:lnTo>
                    <a:pt x="156" y="173"/>
                  </a:lnTo>
                  <a:lnTo>
                    <a:pt x="153" y="173"/>
                  </a:lnTo>
                  <a:lnTo>
                    <a:pt x="150" y="170"/>
                  </a:lnTo>
                  <a:lnTo>
                    <a:pt x="150" y="173"/>
                  </a:lnTo>
                  <a:lnTo>
                    <a:pt x="150" y="170"/>
                  </a:lnTo>
                  <a:lnTo>
                    <a:pt x="147" y="170"/>
                  </a:lnTo>
                  <a:lnTo>
                    <a:pt x="147" y="173"/>
                  </a:lnTo>
                  <a:lnTo>
                    <a:pt x="144" y="173"/>
                  </a:lnTo>
                  <a:lnTo>
                    <a:pt x="144" y="178"/>
                  </a:lnTo>
                  <a:lnTo>
                    <a:pt x="147" y="181"/>
                  </a:lnTo>
                  <a:lnTo>
                    <a:pt x="144" y="184"/>
                  </a:lnTo>
                  <a:lnTo>
                    <a:pt x="144" y="187"/>
                  </a:lnTo>
                  <a:lnTo>
                    <a:pt x="144" y="190"/>
                  </a:lnTo>
                  <a:lnTo>
                    <a:pt x="139" y="190"/>
                  </a:lnTo>
                  <a:lnTo>
                    <a:pt x="139" y="187"/>
                  </a:lnTo>
                  <a:lnTo>
                    <a:pt x="139" y="184"/>
                  </a:lnTo>
                  <a:lnTo>
                    <a:pt x="136" y="184"/>
                  </a:lnTo>
                  <a:lnTo>
                    <a:pt x="139" y="181"/>
                  </a:lnTo>
                  <a:lnTo>
                    <a:pt x="130" y="181"/>
                  </a:lnTo>
                  <a:lnTo>
                    <a:pt x="127" y="181"/>
                  </a:lnTo>
                  <a:lnTo>
                    <a:pt x="122" y="181"/>
                  </a:lnTo>
                  <a:lnTo>
                    <a:pt x="119" y="181"/>
                  </a:lnTo>
                  <a:lnTo>
                    <a:pt x="99" y="178"/>
                  </a:lnTo>
                  <a:lnTo>
                    <a:pt x="93" y="178"/>
                  </a:lnTo>
                  <a:lnTo>
                    <a:pt x="82" y="178"/>
                  </a:lnTo>
                  <a:lnTo>
                    <a:pt x="77" y="178"/>
                  </a:lnTo>
                  <a:lnTo>
                    <a:pt x="65" y="178"/>
                  </a:lnTo>
                  <a:lnTo>
                    <a:pt x="62" y="176"/>
                  </a:lnTo>
                  <a:lnTo>
                    <a:pt x="54" y="176"/>
                  </a:lnTo>
                  <a:lnTo>
                    <a:pt x="51" y="176"/>
                  </a:lnTo>
                  <a:lnTo>
                    <a:pt x="31" y="176"/>
                  </a:lnTo>
                  <a:lnTo>
                    <a:pt x="29" y="176"/>
                  </a:lnTo>
                  <a:lnTo>
                    <a:pt x="29" y="173"/>
                  </a:lnTo>
                  <a:lnTo>
                    <a:pt x="29" y="170"/>
                  </a:lnTo>
                  <a:lnTo>
                    <a:pt x="29" y="167"/>
                  </a:lnTo>
                  <a:lnTo>
                    <a:pt x="26" y="167"/>
                  </a:lnTo>
                  <a:lnTo>
                    <a:pt x="26" y="164"/>
                  </a:lnTo>
                  <a:lnTo>
                    <a:pt x="23" y="161"/>
                  </a:lnTo>
                  <a:lnTo>
                    <a:pt x="23" y="159"/>
                  </a:lnTo>
                  <a:lnTo>
                    <a:pt x="20" y="156"/>
                  </a:lnTo>
                  <a:lnTo>
                    <a:pt x="20" y="153"/>
                  </a:lnTo>
                  <a:lnTo>
                    <a:pt x="20" y="150"/>
                  </a:lnTo>
                  <a:lnTo>
                    <a:pt x="23" y="147"/>
                  </a:lnTo>
                  <a:lnTo>
                    <a:pt x="23" y="144"/>
                  </a:lnTo>
                  <a:lnTo>
                    <a:pt x="23" y="142"/>
                  </a:lnTo>
                  <a:lnTo>
                    <a:pt x="23" y="139"/>
                  </a:lnTo>
                  <a:lnTo>
                    <a:pt x="20" y="136"/>
                  </a:lnTo>
                  <a:lnTo>
                    <a:pt x="20" y="133"/>
                  </a:lnTo>
                  <a:close/>
                  <a:moveTo>
                    <a:pt x="167" y="167"/>
                  </a:moveTo>
                  <a:lnTo>
                    <a:pt x="170" y="164"/>
                  </a:lnTo>
                  <a:lnTo>
                    <a:pt x="170" y="167"/>
                  </a:lnTo>
                  <a:lnTo>
                    <a:pt x="170" y="176"/>
                  </a:lnTo>
                  <a:lnTo>
                    <a:pt x="167" y="176"/>
                  </a:lnTo>
                  <a:lnTo>
                    <a:pt x="167" y="170"/>
                  </a:lnTo>
                  <a:lnTo>
                    <a:pt x="167" y="167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4430" y="1536"/>
              <a:ext cx="194" cy="130"/>
            </a:xfrm>
            <a:custGeom>
              <a:avLst/>
              <a:gdLst>
                <a:gd name="T0" fmla="*/ 62 w 194"/>
                <a:gd name="T1" fmla="*/ 79 h 130"/>
                <a:gd name="T2" fmla="*/ 59 w 194"/>
                <a:gd name="T3" fmla="*/ 71 h 130"/>
                <a:gd name="T4" fmla="*/ 50 w 194"/>
                <a:gd name="T5" fmla="*/ 68 h 130"/>
                <a:gd name="T6" fmla="*/ 45 w 194"/>
                <a:gd name="T7" fmla="*/ 62 h 130"/>
                <a:gd name="T8" fmla="*/ 42 w 194"/>
                <a:gd name="T9" fmla="*/ 56 h 130"/>
                <a:gd name="T10" fmla="*/ 34 w 194"/>
                <a:gd name="T11" fmla="*/ 54 h 130"/>
                <a:gd name="T12" fmla="*/ 28 w 194"/>
                <a:gd name="T13" fmla="*/ 45 h 130"/>
                <a:gd name="T14" fmla="*/ 22 w 194"/>
                <a:gd name="T15" fmla="*/ 40 h 130"/>
                <a:gd name="T16" fmla="*/ 19 w 194"/>
                <a:gd name="T17" fmla="*/ 31 h 130"/>
                <a:gd name="T18" fmla="*/ 11 w 194"/>
                <a:gd name="T19" fmla="*/ 28 h 130"/>
                <a:gd name="T20" fmla="*/ 5 w 194"/>
                <a:gd name="T21" fmla="*/ 25 h 130"/>
                <a:gd name="T22" fmla="*/ 0 w 194"/>
                <a:gd name="T23" fmla="*/ 20 h 130"/>
                <a:gd name="T24" fmla="*/ 5 w 194"/>
                <a:gd name="T25" fmla="*/ 17 h 130"/>
                <a:gd name="T26" fmla="*/ 8 w 194"/>
                <a:gd name="T27" fmla="*/ 11 h 130"/>
                <a:gd name="T28" fmla="*/ 14 w 194"/>
                <a:gd name="T29" fmla="*/ 8 h 130"/>
                <a:gd name="T30" fmla="*/ 28 w 194"/>
                <a:gd name="T31" fmla="*/ 6 h 130"/>
                <a:gd name="T32" fmla="*/ 39 w 194"/>
                <a:gd name="T33" fmla="*/ 0 h 130"/>
                <a:gd name="T34" fmla="*/ 45 w 194"/>
                <a:gd name="T35" fmla="*/ 3 h 130"/>
                <a:gd name="T36" fmla="*/ 62 w 194"/>
                <a:gd name="T37" fmla="*/ 3 h 130"/>
                <a:gd name="T38" fmla="*/ 93 w 194"/>
                <a:gd name="T39" fmla="*/ 3 h 130"/>
                <a:gd name="T40" fmla="*/ 96 w 194"/>
                <a:gd name="T41" fmla="*/ 8 h 130"/>
                <a:gd name="T42" fmla="*/ 104 w 194"/>
                <a:gd name="T43" fmla="*/ 11 h 130"/>
                <a:gd name="T44" fmla="*/ 124 w 194"/>
                <a:gd name="T45" fmla="*/ 17 h 130"/>
                <a:gd name="T46" fmla="*/ 158 w 194"/>
                <a:gd name="T47" fmla="*/ 25 h 130"/>
                <a:gd name="T48" fmla="*/ 194 w 194"/>
                <a:gd name="T49" fmla="*/ 54 h 130"/>
                <a:gd name="T50" fmla="*/ 183 w 194"/>
                <a:gd name="T51" fmla="*/ 62 h 130"/>
                <a:gd name="T52" fmla="*/ 172 w 194"/>
                <a:gd name="T53" fmla="*/ 79 h 130"/>
                <a:gd name="T54" fmla="*/ 169 w 194"/>
                <a:gd name="T55" fmla="*/ 82 h 130"/>
                <a:gd name="T56" fmla="*/ 166 w 194"/>
                <a:gd name="T57" fmla="*/ 85 h 130"/>
                <a:gd name="T58" fmla="*/ 152 w 194"/>
                <a:gd name="T59" fmla="*/ 90 h 130"/>
                <a:gd name="T60" fmla="*/ 146 w 194"/>
                <a:gd name="T61" fmla="*/ 99 h 130"/>
                <a:gd name="T62" fmla="*/ 141 w 194"/>
                <a:gd name="T63" fmla="*/ 96 h 130"/>
                <a:gd name="T64" fmla="*/ 138 w 194"/>
                <a:gd name="T65" fmla="*/ 99 h 130"/>
                <a:gd name="T66" fmla="*/ 138 w 194"/>
                <a:gd name="T67" fmla="*/ 107 h 130"/>
                <a:gd name="T68" fmla="*/ 121 w 194"/>
                <a:gd name="T69" fmla="*/ 110 h 130"/>
                <a:gd name="T70" fmla="*/ 118 w 194"/>
                <a:gd name="T71" fmla="*/ 110 h 130"/>
                <a:gd name="T72" fmla="*/ 110 w 194"/>
                <a:gd name="T73" fmla="*/ 110 h 130"/>
                <a:gd name="T74" fmla="*/ 118 w 194"/>
                <a:gd name="T75" fmla="*/ 119 h 130"/>
                <a:gd name="T76" fmla="*/ 107 w 194"/>
                <a:gd name="T77" fmla="*/ 116 h 130"/>
                <a:gd name="T78" fmla="*/ 101 w 194"/>
                <a:gd name="T79" fmla="*/ 110 h 130"/>
                <a:gd name="T80" fmla="*/ 101 w 194"/>
                <a:gd name="T81" fmla="*/ 130 h 130"/>
                <a:gd name="T82" fmla="*/ 90 w 194"/>
                <a:gd name="T83" fmla="*/ 124 h 130"/>
                <a:gd name="T84" fmla="*/ 90 w 194"/>
                <a:gd name="T85" fmla="*/ 116 h 130"/>
                <a:gd name="T86" fmla="*/ 87 w 194"/>
                <a:gd name="T87" fmla="*/ 113 h 130"/>
                <a:gd name="T88" fmla="*/ 84 w 194"/>
                <a:gd name="T89" fmla="*/ 107 h 130"/>
                <a:gd name="T90" fmla="*/ 79 w 194"/>
                <a:gd name="T91" fmla="*/ 104 h 130"/>
                <a:gd name="T92" fmla="*/ 79 w 194"/>
                <a:gd name="T93" fmla="*/ 96 h 130"/>
                <a:gd name="T94" fmla="*/ 76 w 194"/>
                <a:gd name="T95" fmla="*/ 90 h 130"/>
                <a:gd name="T96" fmla="*/ 73 w 194"/>
                <a:gd name="T97" fmla="*/ 88 h 130"/>
                <a:gd name="T98" fmla="*/ 65 w 194"/>
                <a:gd name="T99" fmla="*/ 85 h 130"/>
                <a:gd name="T100" fmla="*/ 107 w 194"/>
                <a:gd name="T101" fmla="*/ 121 h 130"/>
                <a:gd name="T102" fmla="*/ 104 w 194"/>
                <a:gd name="T103" fmla="*/ 12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30">
                  <a:moveTo>
                    <a:pt x="65" y="82"/>
                  </a:moveTo>
                  <a:lnTo>
                    <a:pt x="62" y="82"/>
                  </a:lnTo>
                  <a:lnTo>
                    <a:pt x="62" y="79"/>
                  </a:lnTo>
                  <a:lnTo>
                    <a:pt x="59" y="76"/>
                  </a:lnTo>
                  <a:lnTo>
                    <a:pt x="59" y="73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3" y="68"/>
                  </a:lnTo>
                  <a:lnTo>
                    <a:pt x="50" y="68"/>
                  </a:lnTo>
                  <a:lnTo>
                    <a:pt x="48" y="65"/>
                  </a:lnTo>
                  <a:lnTo>
                    <a:pt x="48" y="62"/>
                  </a:lnTo>
                  <a:lnTo>
                    <a:pt x="45" y="62"/>
                  </a:lnTo>
                  <a:lnTo>
                    <a:pt x="45" y="59"/>
                  </a:lnTo>
                  <a:lnTo>
                    <a:pt x="42" y="59"/>
                  </a:lnTo>
                  <a:lnTo>
                    <a:pt x="42" y="56"/>
                  </a:lnTo>
                  <a:lnTo>
                    <a:pt x="39" y="56"/>
                  </a:lnTo>
                  <a:lnTo>
                    <a:pt x="36" y="56"/>
                  </a:lnTo>
                  <a:lnTo>
                    <a:pt x="34" y="54"/>
                  </a:lnTo>
                  <a:lnTo>
                    <a:pt x="31" y="51"/>
                  </a:lnTo>
                  <a:lnTo>
                    <a:pt x="31" y="48"/>
                  </a:lnTo>
                  <a:lnTo>
                    <a:pt x="28" y="45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2" y="40"/>
                  </a:lnTo>
                  <a:lnTo>
                    <a:pt x="22" y="37"/>
                  </a:lnTo>
                  <a:lnTo>
                    <a:pt x="22" y="34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28"/>
                  </a:lnTo>
                  <a:lnTo>
                    <a:pt x="8" y="28"/>
                  </a:lnTo>
                  <a:lnTo>
                    <a:pt x="8" y="25"/>
                  </a:lnTo>
                  <a:lnTo>
                    <a:pt x="5" y="25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5" y="14"/>
                  </a:lnTo>
                  <a:lnTo>
                    <a:pt x="8" y="14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9" y="8"/>
                  </a:lnTo>
                  <a:lnTo>
                    <a:pt x="25" y="6"/>
                  </a:lnTo>
                  <a:lnTo>
                    <a:pt x="28" y="6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3"/>
                  </a:lnTo>
                  <a:lnTo>
                    <a:pt x="42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62" y="3"/>
                  </a:lnTo>
                  <a:lnTo>
                    <a:pt x="65" y="3"/>
                  </a:lnTo>
                  <a:lnTo>
                    <a:pt x="82" y="3"/>
                  </a:lnTo>
                  <a:lnTo>
                    <a:pt x="93" y="3"/>
                  </a:lnTo>
                  <a:lnTo>
                    <a:pt x="96" y="6"/>
                  </a:lnTo>
                  <a:lnTo>
                    <a:pt x="93" y="6"/>
                  </a:lnTo>
                  <a:lnTo>
                    <a:pt x="96" y="8"/>
                  </a:lnTo>
                  <a:lnTo>
                    <a:pt x="98" y="6"/>
                  </a:lnTo>
                  <a:lnTo>
                    <a:pt x="101" y="8"/>
                  </a:lnTo>
                  <a:lnTo>
                    <a:pt x="104" y="11"/>
                  </a:lnTo>
                  <a:lnTo>
                    <a:pt x="104" y="17"/>
                  </a:lnTo>
                  <a:lnTo>
                    <a:pt x="113" y="17"/>
                  </a:lnTo>
                  <a:lnTo>
                    <a:pt x="124" y="17"/>
                  </a:lnTo>
                  <a:lnTo>
                    <a:pt x="141" y="17"/>
                  </a:lnTo>
                  <a:lnTo>
                    <a:pt x="149" y="17"/>
                  </a:lnTo>
                  <a:lnTo>
                    <a:pt x="158" y="25"/>
                  </a:lnTo>
                  <a:lnTo>
                    <a:pt x="175" y="37"/>
                  </a:lnTo>
                  <a:lnTo>
                    <a:pt x="192" y="51"/>
                  </a:lnTo>
                  <a:lnTo>
                    <a:pt x="194" y="54"/>
                  </a:lnTo>
                  <a:lnTo>
                    <a:pt x="192" y="56"/>
                  </a:lnTo>
                  <a:lnTo>
                    <a:pt x="194" y="56"/>
                  </a:lnTo>
                  <a:lnTo>
                    <a:pt x="183" y="62"/>
                  </a:lnTo>
                  <a:lnTo>
                    <a:pt x="177" y="68"/>
                  </a:lnTo>
                  <a:lnTo>
                    <a:pt x="172" y="73"/>
                  </a:lnTo>
                  <a:lnTo>
                    <a:pt x="172" y="79"/>
                  </a:lnTo>
                  <a:lnTo>
                    <a:pt x="172" y="76"/>
                  </a:lnTo>
                  <a:lnTo>
                    <a:pt x="166" y="79"/>
                  </a:lnTo>
                  <a:lnTo>
                    <a:pt x="169" y="82"/>
                  </a:lnTo>
                  <a:lnTo>
                    <a:pt x="169" y="85"/>
                  </a:lnTo>
                  <a:lnTo>
                    <a:pt x="163" y="85"/>
                  </a:lnTo>
                  <a:lnTo>
                    <a:pt x="166" y="85"/>
                  </a:lnTo>
                  <a:lnTo>
                    <a:pt x="166" y="88"/>
                  </a:lnTo>
                  <a:lnTo>
                    <a:pt x="161" y="90"/>
                  </a:lnTo>
                  <a:lnTo>
                    <a:pt x="152" y="90"/>
                  </a:lnTo>
                  <a:lnTo>
                    <a:pt x="152" y="93"/>
                  </a:lnTo>
                  <a:lnTo>
                    <a:pt x="152" y="96"/>
                  </a:lnTo>
                  <a:lnTo>
                    <a:pt x="146" y="99"/>
                  </a:lnTo>
                  <a:lnTo>
                    <a:pt x="141" y="99"/>
                  </a:lnTo>
                  <a:lnTo>
                    <a:pt x="144" y="93"/>
                  </a:lnTo>
                  <a:lnTo>
                    <a:pt x="141" y="96"/>
                  </a:lnTo>
                  <a:lnTo>
                    <a:pt x="138" y="93"/>
                  </a:lnTo>
                  <a:lnTo>
                    <a:pt x="138" y="96"/>
                  </a:lnTo>
                  <a:lnTo>
                    <a:pt x="138" y="99"/>
                  </a:lnTo>
                  <a:lnTo>
                    <a:pt x="141" y="102"/>
                  </a:lnTo>
                  <a:lnTo>
                    <a:pt x="141" y="104"/>
                  </a:lnTo>
                  <a:lnTo>
                    <a:pt x="138" y="107"/>
                  </a:lnTo>
                  <a:lnTo>
                    <a:pt x="127" y="107"/>
                  </a:lnTo>
                  <a:lnTo>
                    <a:pt x="124" y="110"/>
                  </a:lnTo>
                  <a:lnTo>
                    <a:pt x="121" y="110"/>
                  </a:lnTo>
                  <a:lnTo>
                    <a:pt x="121" y="104"/>
                  </a:lnTo>
                  <a:lnTo>
                    <a:pt x="121" y="110"/>
                  </a:lnTo>
                  <a:lnTo>
                    <a:pt x="118" y="110"/>
                  </a:lnTo>
                  <a:lnTo>
                    <a:pt x="115" y="107"/>
                  </a:lnTo>
                  <a:lnTo>
                    <a:pt x="115" y="110"/>
                  </a:lnTo>
                  <a:lnTo>
                    <a:pt x="110" y="110"/>
                  </a:lnTo>
                  <a:lnTo>
                    <a:pt x="115" y="113"/>
                  </a:lnTo>
                  <a:lnTo>
                    <a:pt x="118" y="116"/>
                  </a:lnTo>
                  <a:lnTo>
                    <a:pt x="118" y="119"/>
                  </a:lnTo>
                  <a:lnTo>
                    <a:pt x="110" y="121"/>
                  </a:lnTo>
                  <a:lnTo>
                    <a:pt x="110" y="119"/>
                  </a:lnTo>
                  <a:lnTo>
                    <a:pt x="107" y="116"/>
                  </a:lnTo>
                  <a:lnTo>
                    <a:pt x="104" y="113"/>
                  </a:lnTo>
                  <a:lnTo>
                    <a:pt x="104" y="110"/>
                  </a:lnTo>
                  <a:lnTo>
                    <a:pt x="101" y="110"/>
                  </a:lnTo>
                  <a:lnTo>
                    <a:pt x="104" y="116"/>
                  </a:lnTo>
                  <a:lnTo>
                    <a:pt x="104" y="121"/>
                  </a:lnTo>
                  <a:lnTo>
                    <a:pt x="101" y="130"/>
                  </a:lnTo>
                  <a:lnTo>
                    <a:pt x="93" y="127"/>
                  </a:lnTo>
                  <a:lnTo>
                    <a:pt x="90" y="127"/>
                  </a:lnTo>
                  <a:lnTo>
                    <a:pt x="90" y="124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0" y="116"/>
                  </a:lnTo>
                  <a:lnTo>
                    <a:pt x="90" y="119"/>
                  </a:lnTo>
                  <a:lnTo>
                    <a:pt x="90" y="116"/>
                  </a:lnTo>
                  <a:lnTo>
                    <a:pt x="87" y="113"/>
                  </a:lnTo>
                  <a:lnTo>
                    <a:pt x="87" y="110"/>
                  </a:lnTo>
                  <a:lnTo>
                    <a:pt x="84" y="110"/>
                  </a:lnTo>
                  <a:lnTo>
                    <a:pt x="84" y="107"/>
                  </a:lnTo>
                  <a:lnTo>
                    <a:pt x="82" y="107"/>
                  </a:lnTo>
                  <a:lnTo>
                    <a:pt x="79" y="107"/>
                  </a:lnTo>
                  <a:lnTo>
                    <a:pt x="79" y="104"/>
                  </a:lnTo>
                  <a:lnTo>
                    <a:pt x="79" y="102"/>
                  </a:lnTo>
                  <a:lnTo>
                    <a:pt x="79" y="99"/>
                  </a:lnTo>
                  <a:lnTo>
                    <a:pt x="79" y="96"/>
                  </a:lnTo>
                  <a:lnTo>
                    <a:pt x="76" y="96"/>
                  </a:lnTo>
                  <a:lnTo>
                    <a:pt x="76" y="93"/>
                  </a:lnTo>
                  <a:lnTo>
                    <a:pt x="76" y="90"/>
                  </a:lnTo>
                  <a:lnTo>
                    <a:pt x="76" y="88"/>
                  </a:lnTo>
                  <a:lnTo>
                    <a:pt x="73" y="90"/>
                  </a:lnTo>
                  <a:lnTo>
                    <a:pt x="73" y="88"/>
                  </a:lnTo>
                  <a:lnTo>
                    <a:pt x="70" y="88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5" y="82"/>
                  </a:lnTo>
                  <a:close/>
                  <a:moveTo>
                    <a:pt x="104" y="121"/>
                  </a:moveTo>
                  <a:lnTo>
                    <a:pt x="107" y="121"/>
                  </a:lnTo>
                  <a:lnTo>
                    <a:pt x="110" y="121"/>
                  </a:lnTo>
                  <a:lnTo>
                    <a:pt x="104" y="127"/>
                  </a:lnTo>
                  <a:lnTo>
                    <a:pt x="104" y="121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972" y="1485"/>
              <a:ext cx="204" cy="141"/>
            </a:xfrm>
            <a:custGeom>
              <a:avLst/>
              <a:gdLst>
                <a:gd name="T0" fmla="*/ 9 w 204"/>
                <a:gd name="T1" fmla="*/ 62 h 141"/>
                <a:gd name="T2" fmla="*/ 3 w 204"/>
                <a:gd name="T3" fmla="*/ 14 h 141"/>
                <a:gd name="T4" fmla="*/ 31 w 204"/>
                <a:gd name="T5" fmla="*/ 0 h 141"/>
                <a:gd name="T6" fmla="*/ 77 w 204"/>
                <a:gd name="T7" fmla="*/ 0 h 141"/>
                <a:gd name="T8" fmla="*/ 130 w 204"/>
                <a:gd name="T9" fmla="*/ 0 h 141"/>
                <a:gd name="T10" fmla="*/ 181 w 204"/>
                <a:gd name="T11" fmla="*/ 0 h 141"/>
                <a:gd name="T12" fmla="*/ 187 w 204"/>
                <a:gd name="T13" fmla="*/ 6 h 141"/>
                <a:gd name="T14" fmla="*/ 181 w 204"/>
                <a:gd name="T15" fmla="*/ 11 h 141"/>
                <a:gd name="T16" fmla="*/ 173 w 204"/>
                <a:gd name="T17" fmla="*/ 20 h 141"/>
                <a:gd name="T18" fmla="*/ 204 w 204"/>
                <a:gd name="T19" fmla="*/ 23 h 141"/>
                <a:gd name="T20" fmla="*/ 198 w 204"/>
                <a:gd name="T21" fmla="*/ 26 h 141"/>
                <a:gd name="T22" fmla="*/ 195 w 204"/>
                <a:gd name="T23" fmla="*/ 28 h 141"/>
                <a:gd name="T24" fmla="*/ 192 w 204"/>
                <a:gd name="T25" fmla="*/ 34 h 141"/>
                <a:gd name="T26" fmla="*/ 189 w 204"/>
                <a:gd name="T27" fmla="*/ 40 h 141"/>
                <a:gd name="T28" fmla="*/ 189 w 204"/>
                <a:gd name="T29" fmla="*/ 43 h 141"/>
                <a:gd name="T30" fmla="*/ 181 w 204"/>
                <a:gd name="T31" fmla="*/ 45 h 141"/>
                <a:gd name="T32" fmla="*/ 187 w 204"/>
                <a:gd name="T33" fmla="*/ 45 h 141"/>
                <a:gd name="T34" fmla="*/ 184 w 204"/>
                <a:gd name="T35" fmla="*/ 51 h 141"/>
                <a:gd name="T36" fmla="*/ 184 w 204"/>
                <a:gd name="T37" fmla="*/ 54 h 141"/>
                <a:gd name="T38" fmla="*/ 175 w 204"/>
                <a:gd name="T39" fmla="*/ 59 h 141"/>
                <a:gd name="T40" fmla="*/ 175 w 204"/>
                <a:gd name="T41" fmla="*/ 65 h 141"/>
                <a:gd name="T42" fmla="*/ 173 w 204"/>
                <a:gd name="T43" fmla="*/ 65 h 141"/>
                <a:gd name="T44" fmla="*/ 167 w 204"/>
                <a:gd name="T45" fmla="*/ 71 h 141"/>
                <a:gd name="T46" fmla="*/ 167 w 204"/>
                <a:gd name="T47" fmla="*/ 74 h 141"/>
                <a:gd name="T48" fmla="*/ 164 w 204"/>
                <a:gd name="T49" fmla="*/ 74 h 141"/>
                <a:gd name="T50" fmla="*/ 164 w 204"/>
                <a:gd name="T51" fmla="*/ 82 h 141"/>
                <a:gd name="T52" fmla="*/ 161 w 204"/>
                <a:gd name="T53" fmla="*/ 88 h 141"/>
                <a:gd name="T54" fmla="*/ 158 w 204"/>
                <a:gd name="T55" fmla="*/ 91 h 141"/>
                <a:gd name="T56" fmla="*/ 150 w 204"/>
                <a:gd name="T57" fmla="*/ 91 h 141"/>
                <a:gd name="T58" fmla="*/ 150 w 204"/>
                <a:gd name="T59" fmla="*/ 93 h 141"/>
                <a:gd name="T60" fmla="*/ 150 w 204"/>
                <a:gd name="T61" fmla="*/ 99 h 141"/>
                <a:gd name="T62" fmla="*/ 147 w 204"/>
                <a:gd name="T63" fmla="*/ 105 h 141"/>
                <a:gd name="T64" fmla="*/ 144 w 204"/>
                <a:gd name="T65" fmla="*/ 110 h 141"/>
                <a:gd name="T66" fmla="*/ 147 w 204"/>
                <a:gd name="T67" fmla="*/ 113 h 141"/>
                <a:gd name="T68" fmla="*/ 139 w 204"/>
                <a:gd name="T69" fmla="*/ 113 h 141"/>
                <a:gd name="T70" fmla="*/ 142 w 204"/>
                <a:gd name="T71" fmla="*/ 122 h 141"/>
                <a:gd name="T72" fmla="*/ 142 w 204"/>
                <a:gd name="T73" fmla="*/ 122 h 141"/>
                <a:gd name="T74" fmla="*/ 139 w 204"/>
                <a:gd name="T75" fmla="*/ 124 h 141"/>
                <a:gd name="T76" fmla="*/ 144 w 204"/>
                <a:gd name="T77" fmla="*/ 122 h 141"/>
                <a:gd name="T78" fmla="*/ 142 w 204"/>
                <a:gd name="T79" fmla="*/ 127 h 141"/>
                <a:gd name="T80" fmla="*/ 147 w 204"/>
                <a:gd name="T81" fmla="*/ 130 h 141"/>
                <a:gd name="T82" fmla="*/ 142 w 204"/>
                <a:gd name="T83" fmla="*/ 136 h 141"/>
                <a:gd name="T84" fmla="*/ 139 w 204"/>
                <a:gd name="T85" fmla="*/ 141 h 141"/>
                <a:gd name="T86" fmla="*/ 68 w 204"/>
                <a:gd name="T87" fmla="*/ 141 h 141"/>
                <a:gd name="T88" fmla="*/ 34 w 204"/>
                <a:gd name="T89" fmla="*/ 141 h 141"/>
                <a:gd name="T90" fmla="*/ 23 w 204"/>
                <a:gd name="T91" fmla="*/ 119 h 141"/>
                <a:gd name="T92" fmla="*/ 12 w 204"/>
                <a:gd name="T93" fmla="*/ 119 h 141"/>
                <a:gd name="T94" fmla="*/ 9 w 204"/>
                <a:gd name="T95" fmla="*/ 10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41">
                  <a:moveTo>
                    <a:pt x="9" y="93"/>
                  </a:moveTo>
                  <a:lnTo>
                    <a:pt x="9" y="79"/>
                  </a:lnTo>
                  <a:lnTo>
                    <a:pt x="9" y="71"/>
                  </a:lnTo>
                  <a:lnTo>
                    <a:pt x="9" y="62"/>
                  </a:lnTo>
                  <a:lnTo>
                    <a:pt x="9" y="45"/>
                  </a:lnTo>
                  <a:lnTo>
                    <a:pt x="9" y="34"/>
                  </a:lnTo>
                  <a:lnTo>
                    <a:pt x="6" y="28"/>
                  </a:lnTo>
                  <a:lnTo>
                    <a:pt x="3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19" y="0"/>
                  </a:lnTo>
                  <a:lnTo>
                    <a:pt x="130" y="0"/>
                  </a:lnTo>
                  <a:lnTo>
                    <a:pt x="142" y="0"/>
                  </a:lnTo>
                  <a:lnTo>
                    <a:pt x="156" y="0"/>
                  </a:lnTo>
                  <a:lnTo>
                    <a:pt x="164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4" y="3"/>
                  </a:lnTo>
                  <a:lnTo>
                    <a:pt x="187" y="3"/>
                  </a:lnTo>
                  <a:lnTo>
                    <a:pt x="187" y="6"/>
                  </a:lnTo>
                  <a:lnTo>
                    <a:pt x="187" y="9"/>
                  </a:lnTo>
                  <a:lnTo>
                    <a:pt x="184" y="9"/>
                  </a:lnTo>
                  <a:lnTo>
                    <a:pt x="184" y="11"/>
                  </a:lnTo>
                  <a:lnTo>
                    <a:pt x="181" y="11"/>
                  </a:lnTo>
                  <a:lnTo>
                    <a:pt x="181" y="14"/>
                  </a:lnTo>
                  <a:lnTo>
                    <a:pt x="178" y="14"/>
                  </a:lnTo>
                  <a:lnTo>
                    <a:pt x="175" y="17"/>
                  </a:lnTo>
                  <a:lnTo>
                    <a:pt x="173" y="20"/>
                  </a:lnTo>
                  <a:lnTo>
                    <a:pt x="178" y="20"/>
                  </a:lnTo>
                  <a:lnTo>
                    <a:pt x="189" y="20"/>
                  </a:lnTo>
                  <a:lnTo>
                    <a:pt x="201" y="20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3"/>
                  </a:lnTo>
                  <a:lnTo>
                    <a:pt x="198" y="23"/>
                  </a:lnTo>
                  <a:lnTo>
                    <a:pt x="198" y="26"/>
                  </a:lnTo>
                  <a:lnTo>
                    <a:pt x="201" y="26"/>
                  </a:lnTo>
                  <a:lnTo>
                    <a:pt x="201" y="28"/>
                  </a:lnTo>
                  <a:lnTo>
                    <a:pt x="198" y="28"/>
                  </a:lnTo>
                  <a:lnTo>
                    <a:pt x="195" y="28"/>
                  </a:lnTo>
                  <a:lnTo>
                    <a:pt x="195" y="31"/>
                  </a:lnTo>
                  <a:lnTo>
                    <a:pt x="192" y="31"/>
                  </a:lnTo>
                  <a:lnTo>
                    <a:pt x="189" y="31"/>
                  </a:lnTo>
                  <a:lnTo>
                    <a:pt x="192" y="34"/>
                  </a:lnTo>
                  <a:lnTo>
                    <a:pt x="195" y="34"/>
                  </a:lnTo>
                  <a:lnTo>
                    <a:pt x="189" y="37"/>
                  </a:lnTo>
                  <a:lnTo>
                    <a:pt x="192" y="40"/>
                  </a:lnTo>
                  <a:lnTo>
                    <a:pt x="189" y="40"/>
                  </a:lnTo>
                  <a:lnTo>
                    <a:pt x="189" y="37"/>
                  </a:lnTo>
                  <a:lnTo>
                    <a:pt x="187" y="37"/>
                  </a:lnTo>
                  <a:lnTo>
                    <a:pt x="187" y="40"/>
                  </a:lnTo>
                  <a:lnTo>
                    <a:pt x="189" y="43"/>
                  </a:lnTo>
                  <a:lnTo>
                    <a:pt x="187" y="43"/>
                  </a:lnTo>
                  <a:lnTo>
                    <a:pt x="184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4" y="45"/>
                  </a:lnTo>
                  <a:lnTo>
                    <a:pt x="184" y="43"/>
                  </a:lnTo>
                  <a:lnTo>
                    <a:pt x="187" y="43"/>
                  </a:lnTo>
                  <a:lnTo>
                    <a:pt x="187" y="45"/>
                  </a:lnTo>
                  <a:lnTo>
                    <a:pt x="184" y="45"/>
                  </a:lnTo>
                  <a:lnTo>
                    <a:pt x="184" y="48"/>
                  </a:lnTo>
                  <a:lnTo>
                    <a:pt x="181" y="48"/>
                  </a:lnTo>
                  <a:lnTo>
                    <a:pt x="184" y="51"/>
                  </a:lnTo>
                  <a:lnTo>
                    <a:pt x="187" y="51"/>
                  </a:lnTo>
                  <a:lnTo>
                    <a:pt x="187" y="54"/>
                  </a:lnTo>
                  <a:lnTo>
                    <a:pt x="187" y="57"/>
                  </a:lnTo>
                  <a:lnTo>
                    <a:pt x="184" y="54"/>
                  </a:lnTo>
                  <a:lnTo>
                    <a:pt x="181" y="57"/>
                  </a:lnTo>
                  <a:lnTo>
                    <a:pt x="181" y="59"/>
                  </a:lnTo>
                  <a:lnTo>
                    <a:pt x="178" y="59"/>
                  </a:lnTo>
                  <a:lnTo>
                    <a:pt x="175" y="59"/>
                  </a:lnTo>
                  <a:lnTo>
                    <a:pt x="175" y="62"/>
                  </a:lnTo>
                  <a:lnTo>
                    <a:pt x="178" y="62"/>
                  </a:lnTo>
                  <a:lnTo>
                    <a:pt x="178" y="65"/>
                  </a:lnTo>
                  <a:lnTo>
                    <a:pt x="175" y="65"/>
                  </a:lnTo>
                  <a:lnTo>
                    <a:pt x="175" y="68"/>
                  </a:lnTo>
                  <a:lnTo>
                    <a:pt x="175" y="65"/>
                  </a:lnTo>
                  <a:lnTo>
                    <a:pt x="173" y="68"/>
                  </a:lnTo>
                  <a:lnTo>
                    <a:pt x="173" y="65"/>
                  </a:lnTo>
                  <a:lnTo>
                    <a:pt x="170" y="65"/>
                  </a:lnTo>
                  <a:lnTo>
                    <a:pt x="170" y="68"/>
                  </a:lnTo>
                  <a:lnTo>
                    <a:pt x="170" y="71"/>
                  </a:lnTo>
                  <a:lnTo>
                    <a:pt x="167" y="71"/>
                  </a:lnTo>
                  <a:lnTo>
                    <a:pt x="170" y="71"/>
                  </a:lnTo>
                  <a:lnTo>
                    <a:pt x="170" y="68"/>
                  </a:lnTo>
                  <a:lnTo>
                    <a:pt x="167" y="68"/>
                  </a:lnTo>
                  <a:lnTo>
                    <a:pt x="167" y="74"/>
                  </a:lnTo>
                  <a:lnTo>
                    <a:pt x="170" y="74"/>
                  </a:lnTo>
                  <a:lnTo>
                    <a:pt x="167" y="76"/>
                  </a:lnTo>
                  <a:lnTo>
                    <a:pt x="167" y="74"/>
                  </a:lnTo>
                  <a:lnTo>
                    <a:pt x="164" y="74"/>
                  </a:lnTo>
                  <a:lnTo>
                    <a:pt x="164" y="76"/>
                  </a:lnTo>
                  <a:lnTo>
                    <a:pt x="167" y="79"/>
                  </a:lnTo>
                  <a:lnTo>
                    <a:pt x="164" y="79"/>
                  </a:lnTo>
                  <a:lnTo>
                    <a:pt x="164" y="82"/>
                  </a:lnTo>
                  <a:lnTo>
                    <a:pt x="167" y="82"/>
                  </a:lnTo>
                  <a:lnTo>
                    <a:pt x="164" y="85"/>
                  </a:lnTo>
                  <a:lnTo>
                    <a:pt x="161" y="85"/>
                  </a:lnTo>
                  <a:lnTo>
                    <a:pt x="161" y="88"/>
                  </a:lnTo>
                  <a:lnTo>
                    <a:pt x="161" y="85"/>
                  </a:lnTo>
                  <a:lnTo>
                    <a:pt x="158" y="85"/>
                  </a:lnTo>
                  <a:lnTo>
                    <a:pt x="158" y="88"/>
                  </a:lnTo>
                  <a:lnTo>
                    <a:pt x="158" y="91"/>
                  </a:lnTo>
                  <a:lnTo>
                    <a:pt x="156" y="88"/>
                  </a:lnTo>
                  <a:lnTo>
                    <a:pt x="156" y="91"/>
                  </a:lnTo>
                  <a:lnTo>
                    <a:pt x="153" y="93"/>
                  </a:lnTo>
                  <a:lnTo>
                    <a:pt x="150" y="91"/>
                  </a:lnTo>
                  <a:lnTo>
                    <a:pt x="153" y="93"/>
                  </a:lnTo>
                  <a:lnTo>
                    <a:pt x="156" y="93"/>
                  </a:lnTo>
                  <a:lnTo>
                    <a:pt x="156" y="96"/>
                  </a:lnTo>
                  <a:lnTo>
                    <a:pt x="150" y="93"/>
                  </a:lnTo>
                  <a:lnTo>
                    <a:pt x="150" y="96"/>
                  </a:lnTo>
                  <a:lnTo>
                    <a:pt x="153" y="96"/>
                  </a:lnTo>
                  <a:lnTo>
                    <a:pt x="153" y="99"/>
                  </a:lnTo>
                  <a:lnTo>
                    <a:pt x="150" y="99"/>
                  </a:lnTo>
                  <a:lnTo>
                    <a:pt x="150" y="102"/>
                  </a:lnTo>
                  <a:lnTo>
                    <a:pt x="147" y="102"/>
                  </a:lnTo>
                  <a:lnTo>
                    <a:pt x="144" y="102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50" y="110"/>
                  </a:lnTo>
                  <a:lnTo>
                    <a:pt x="147" y="110"/>
                  </a:lnTo>
                  <a:lnTo>
                    <a:pt x="144" y="110"/>
                  </a:lnTo>
                  <a:lnTo>
                    <a:pt x="142" y="110"/>
                  </a:lnTo>
                  <a:lnTo>
                    <a:pt x="142" y="113"/>
                  </a:lnTo>
                  <a:lnTo>
                    <a:pt x="144" y="113"/>
                  </a:lnTo>
                  <a:lnTo>
                    <a:pt x="147" y="113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2" y="113"/>
                  </a:lnTo>
                  <a:lnTo>
                    <a:pt x="139" y="113"/>
                  </a:lnTo>
                  <a:lnTo>
                    <a:pt x="142" y="116"/>
                  </a:lnTo>
                  <a:lnTo>
                    <a:pt x="142" y="119"/>
                  </a:lnTo>
                  <a:lnTo>
                    <a:pt x="139" y="119"/>
                  </a:lnTo>
                  <a:lnTo>
                    <a:pt x="142" y="122"/>
                  </a:lnTo>
                  <a:lnTo>
                    <a:pt x="139" y="122"/>
                  </a:lnTo>
                  <a:lnTo>
                    <a:pt x="139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4" y="122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39" y="124"/>
                  </a:lnTo>
                  <a:lnTo>
                    <a:pt x="142" y="124"/>
                  </a:lnTo>
                  <a:lnTo>
                    <a:pt x="142" y="127"/>
                  </a:lnTo>
                  <a:lnTo>
                    <a:pt x="144" y="124"/>
                  </a:lnTo>
                  <a:lnTo>
                    <a:pt x="144" y="122"/>
                  </a:lnTo>
                  <a:lnTo>
                    <a:pt x="147" y="124"/>
                  </a:lnTo>
                  <a:lnTo>
                    <a:pt x="144" y="124"/>
                  </a:lnTo>
                  <a:lnTo>
                    <a:pt x="144" y="127"/>
                  </a:lnTo>
                  <a:lnTo>
                    <a:pt x="142" y="127"/>
                  </a:lnTo>
                  <a:lnTo>
                    <a:pt x="144" y="130"/>
                  </a:lnTo>
                  <a:lnTo>
                    <a:pt x="144" y="133"/>
                  </a:lnTo>
                  <a:lnTo>
                    <a:pt x="144" y="130"/>
                  </a:lnTo>
                  <a:lnTo>
                    <a:pt x="147" y="130"/>
                  </a:lnTo>
                  <a:lnTo>
                    <a:pt x="147" y="133"/>
                  </a:lnTo>
                  <a:lnTo>
                    <a:pt x="144" y="133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2" y="139"/>
                  </a:lnTo>
                  <a:lnTo>
                    <a:pt x="144" y="139"/>
                  </a:lnTo>
                  <a:lnTo>
                    <a:pt x="142" y="141"/>
                  </a:lnTo>
                  <a:lnTo>
                    <a:pt x="139" y="141"/>
                  </a:lnTo>
                  <a:lnTo>
                    <a:pt x="130" y="141"/>
                  </a:lnTo>
                  <a:lnTo>
                    <a:pt x="105" y="141"/>
                  </a:lnTo>
                  <a:lnTo>
                    <a:pt x="79" y="141"/>
                  </a:lnTo>
                  <a:lnTo>
                    <a:pt x="68" y="141"/>
                  </a:lnTo>
                  <a:lnTo>
                    <a:pt x="57" y="141"/>
                  </a:lnTo>
                  <a:lnTo>
                    <a:pt x="48" y="141"/>
                  </a:lnTo>
                  <a:lnTo>
                    <a:pt x="46" y="141"/>
                  </a:lnTo>
                  <a:lnTo>
                    <a:pt x="34" y="141"/>
                  </a:lnTo>
                  <a:lnTo>
                    <a:pt x="26" y="141"/>
                  </a:lnTo>
                  <a:lnTo>
                    <a:pt x="26" y="130"/>
                  </a:lnTo>
                  <a:lnTo>
                    <a:pt x="26" y="119"/>
                  </a:lnTo>
                  <a:lnTo>
                    <a:pt x="23" y="119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4" y="119"/>
                  </a:lnTo>
                  <a:lnTo>
                    <a:pt x="12" y="119"/>
                  </a:lnTo>
                  <a:lnTo>
                    <a:pt x="9" y="119"/>
                  </a:lnTo>
                  <a:lnTo>
                    <a:pt x="9" y="116"/>
                  </a:lnTo>
                  <a:lnTo>
                    <a:pt x="6" y="116"/>
                  </a:lnTo>
                  <a:lnTo>
                    <a:pt x="9" y="105"/>
                  </a:lnTo>
                  <a:lnTo>
                    <a:pt x="9" y="93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 noEditPoints="1"/>
            </p:cNvSpPr>
            <p:nvPr/>
          </p:nvSpPr>
          <p:spPr bwMode="auto">
            <a:xfrm>
              <a:off x="4257" y="1708"/>
              <a:ext cx="308" cy="246"/>
            </a:xfrm>
            <a:custGeom>
              <a:avLst/>
              <a:gdLst>
                <a:gd name="T0" fmla="*/ 280 w 308"/>
                <a:gd name="T1" fmla="*/ 105 h 246"/>
                <a:gd name="T2" fmla="*/ 300 w 308"/>
                <a:gd name="T3" fmla="*/ 153 h 246"/>
                <a:gd name="T4" fmla="*/ 303 w 308"/>
                <a:gd name="T5" fmla="*/ 158 h 246"/>
                <a:gd name="T6" fmla="*/ 303 w 308"/>
                <a:gd name="T7" fmla="*/ 212 h 246"/>
                <a:gd name="T8" fmla="*/ 288 w 308"/>
                <a:gd name="T9" fmla="*/ 235 h 246"/>
                <a:gd name="T10" fmla="*/ 260 w 308"/>
                <a:gd name="T11" fmla="*/ 232 h 246"/>
                <a:gd name="T12" fmla="*/ 263 w 308"/>
                <a:gd name="T13" fmla="*/ 226 h 246"/>
                <a:gd name="T14" fmla="*/ 240 w 308"/>
                <a:gd name="T15" fmla="*/ 206 h 246"/>
                <a:gd name="T16" fmla="*/ 235 w 308"/>
                <a:gd name="T17" fmla="*/ 184 h 246"/>
                <a:gd name="T18" fmla="*/ 238 w 308"/>
                <a:gd name="T19" fmla="*/ 175 h 246"/>
                <a:gd name="T20" fmla="*/ 226 w 308"/>
                <a:gd name="T21" fmla="*/ 167 h 246"/>
                <a:gd name="T22" fmla="*/ 223 w 308"/>
                <a:gd name="T23" fmla="*/ 164 h 246"/>
                <a:gd name="T24" fmla="*/ 215 w 308"/>
                <a:gd name="T25" fmla="*/ 164 h 246"/>
                <a:gd name="T26" fmla="*/ 207 w 308"/>
                <a:gd name="T27" fmla="*/ 153 h 246"/>
                <a:gd name="T28" fmla="*/ 201 w 308"/>
                <a:gd name="T29" fmla="*/ 141 h 246"/>
                <a:gd name="T30" fmla="*/ 207 w 308"/>
                <a:gd name="T31" fmla="*/ 139 h 246"/>
                <a:gd name="T32" fmla="*/ 212 w 308"/>
                <a:gd name="T33" fmla="*/ 124 h 246"/>
                <a:gd name="T34" fmla="*/ 201 w 308"/>
                <a:gd name="T35" fmla="*/ 122 h 246"/>
                <a:gd name="T36" fmla="*/ 204 w 308"/>
                <a:gd name="T37" fmla="*/ 127 h 246"/>
                <a:gd name="T38" fmla="*/ 195 w 308"/>
                <a:gd name="T39" fmla="*/ 127 h 246"/>
                <a:gd name="T40" fmla="*/ 204 w 308"/>
                <a:gd name="T41" fmla="*/ 88 h 246"/>
                <a:gd name="T42" fmla="*/ 184 w 308"/>
                <a:gd name="T43" fmla="*/ 71 h 246"/>
                <a:gd name="T44" fmla="*/ 173 w 308"/>
                <a:gd name="T45" fmla="*/ 60 h 246"/>
                <a:gd name="T46" fmla="*/ 144 w 308"/>
                <a:gd name="T47" fmla="*/ 37 h 246"/>
                <a:gd name="T48" fmla="*/ 130 w 308"/>
                <a:gd name="T49" fmla="*/ 40 h 246"/>
                <a:gd name="T50" fmla="*/ 113 w 308"/>
                <a:gd name="T51" fmla="*/ 51 h 246"/>
                <a:gd name="T52" fmla="*/ 91 w 308"/>
                <a:gd name="T53" fmla="*/ 48 h 246"/>
                <a:gd name="T54" fmla="*/ 94 w 308"/>
                <a:gd name="T55" fmla="*/ 48 h 246"/>
                <a:gd name="T56" fmla="*/ 88 w 308"/>
                <a:gd name="T57" fmla="*/ 40 h 246"/>
                <a:gd name="T58" fmla="*/ 77 w 308"/>
                <a:gd name="T59" fmla="*/ 34 h 246"/>
                <a:gd name="T60" fmla="*/ 71 w 308"/>
                <a:gd name="T61" fmla="*/ 28 h 246"/>
                <a:gd name="T62" fmla="*/ 51 w 308"/>
                <a:gd name="T63" fmla="*/ 26 h 246"/>
                <a:gd name="T64" fmla="*/ 60 w 308"/>
                <a:gd name="T65" fmla="*/ 23 h 246"/>
                <a:gd name="T66" fmla="*/ 34 w 308"/>
                <a:gd name="T67" fmla="*/ 23 h 246"/>
                <a:gd name="T68" fmla="*/ 23 w 308"/>
                <a:gd name="T69" fmla="*/ 23 h 246"/>
                <a:gd name="T70" fmla="*/ 9 w 308"/>
                <a:gd name="T71" fmla="*/ 28 h 246"/>
                <a:gd name="T72" fmla="*/ 9 w 308"/>
                <a:gd name="T73" fmla="*/ 17 h 246"/>
                <a:gd name="T74" fmla="*/ 0 w 308"/>
                <a:gd name="T75" fmla="*/ 6 h 246"/>
                <a:gd name="T76" fmla="*/ 37 w 308"/>
                <a:gd name="T77" fmla="*/ 0 h 246"/>
                <a:gd name="T78" fmla="*/ 108 w 308"/>
                <a:gd name="T79" fmla="*/ 0 h 246"/>
                <a:gd name="T80" fmla="*/ 111 w 308"/>
                <a:gd name="T81" fmla="*/ 12 h 246"/>
                <a:gd name="T82" fmla="*/ 147 w 308"/>
                <a:gd name="T83" fmla="*/ 14 h 246"/>
                <a:gd name="T84" fmla="*/ 201 w 308"/>
                <a:gd name="T85" fmla="*/ 17 h 246"/>
                <a:gd name="T86" fmla="*/ 218 w 308"/>
                <a:gd name="T87" fmla="*/ 20 h 246"/>
                <a:gd name="T88" fmla="*/ 226 w 308"/>
                <a:gd name="T89" fmla="*/ 23 h 246"/>
                <a:gd name="T90" fmla="*/ 229 w 308"/>
                <a:gd name="T91" fmla="*/ 9 h 246"/>
                <a:gd name="T92" fmla="*/ 235 w 308"/>
                <a:gd name="T93" fmla="*/ 9 h 246"/>
                <a:gd name="T94" fmla="*/ 246 w 308"/>
                <a:gd name="T95" fmla="*/ 12 h 246"/>
                <a:gd name="T96" fmla="*/ 252 w 308"/>
                <a:gd name="T97" fmla="*/ 26 h 246"/>
                <a:gd name="T98" fmla="*/ 260 w 308"/>
                <a:gd name="T99" fmla="*/ 54 h 246"/>
                <a:gd name="T100" fmla="*/ 34 w 308"/>
                <a:gd name="T101" fmla="*/ 23 h 246"/>
                <a:gd name="T102" fmla="*/ 34 w 308"/>
                <a:gd name="T103" fmla="*/ 26 h 246"/>
                <a:gd name="T104" fmla="*/ 20 w 308"/>
                <a:gd name="T105" fmla="*/ 26 h 246"/>
                <a:gd name="T106" fmla="*/ 280 w 308"/>
                <a:gd name="T107" fmla="*/ 88 h 246"/>
                <a:gd name="T108" fmla="*/ 274 w 308"/>
                <a:gd name="T109" fmla="*/ 82 h 246"/>
                <a:gd name="T110" fmla="*/ 286 w 308"/>
                <a:gd name="T111" fmla="*/ 105 h 246"/>
                <a:gd name="T112" fmla="*/ 277 w 308"/>
                <a:gd name="T113" fmla="*/ 96 h 246"/>
                <a:gd name="T114" fmla="*/ 280 w 308"/>
                <a:gd name="T115" fmla="*/ 91 h 246"/>
                <a:gd name="T116" fmla="*/ 283 w 308"/>
                <a:gd name="T117" fmla="*/ 110 h 246"/>
                <a:gd name="T118" fmla="*/ 226 w 308"/>
                <a:gd name="T119" fmla="*/ 184 h 246"/>
                <a:gd name="T120" fmla="*/ 223 w 308"/>
                <a:gd name="T121" fmla="*/ 178 h 246"/>
                <a:gd name="T122" fmla="*/ 297 w 308"/>
                <a:gd name="T123" fmla="*/ 2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" h="246">
                  <a:moveTo>
                    <a:pt x="277" y="91"/>
                  </a:moveTo>
                  <a:lnTo>
                    <a:pt x="280" y="91"/>
                  </a:lnTo>
                  <a:lnTo>
                    <a:pt x="277" y="91"/>
                  </a:lnTo>
                  <a:lnTo>
                    <a:pt x="274" y="91"/>
                  </a:lnTo>
                  <a:lnTo>
                    <a:pt x="280" y="105"/>
                  </a:lnTo>
                  <a:lnTo>
                    <a:pt x="288" y="127"/>
                  </a:lnTo>
                  <a:lnTo>
                    <a:pt x="291" y="127"/>
                  </a:lnTo>
                  <a:lnTo>
                    <a:pt x="294" y="133"/>
                  </a:lnTo>
                  <a:lnTo>
                    <a:pt x="294" y="139"/>
                  </a:lnTo>
                  <a:lnTo>
                    <a:pt x="300" y="153"/>
                  </a:lnTo>
                  <a:lnTo>
                    <a:pt x="303" y="156"/>
                  </a:lnTo>
                  <a:lnTo>
                    <a:pt x="300" y="153"/>
                  </a:lnTo>
                  <a:lnTo>
                    <a:pt x="297" y="153"/>
                  </a:lnTo>
                  <a:lnTo>
                    <a:pt x="300" y="153"/>
                  </a:lnTo>
                  <a:lnTo>
                    <a:pt x="303" y="158"/>
                  </a:lnTo>
                  <a:lnTo>
                    <a:pt x="305" y="164"/>
                  </a:lnTo>
                  <a:lnTo>
                    <a:pt x="308" y="170"/>
                  </a:lnTo>
                  <a:lnTo>
                    <a:pt x="305" y="189"/>
                  </a:lnTo>
                  <a:lnTo>
                    <a:pt x="305" y="204"/>
                  </a:lnTo>
                  <a:lnTo>
                    <a:pt x="303" y="212"/>
                  </a:lnTo>
                  <a:lnTo>
                    <a:pt x="297" y="218"/>
                  </a:lnTo>
                  <a:lnTo>
                    <a:pt x="297" y="223"/>
                  </a:lnTo>
                  <a:lnTo>
                    <a:pt x="297" y="226"/>
                  </a:lnTo>
                  <a:lnTo>
                    <a:pt x="291" y="235"/>
                  </a:lnTo>
                  <a:lnTo>
                    <a:pt x="288" y="235"/>
                  </a:lnTo>
                  <a:lnTo>
                    <a:pt x="283" y="237"/>
                  </a:lnTo>
                  <a:lnTo>
                    <a:pt x="274" y="235"/>
                  </a:lnTo>
                  <a:lnTo>
                    <a:pt x="269" y="237"/>
                  </a:lnTo>
                  <a:lnTo>
                    <a:pt x="263" y="237"/>
                  </a:lnTo>
                  <a:lnTo>
                    <a:pt x="260" y="232"/>
                  </a:lnTo>
                  <a:lnTo>
                    <a:pt x="263" y="229"/>
                  </a:lnTo>
                  <a:lnTo>
                    <a:pt x="269" y="235"/>
                  </a:lnTo>
                  <a:lnTo>
                    <a:pt x="271" y="235"/>
                  </a:lnTo>
                  <a:lnTo>
                    <a:pt x="269" y="229"/>
                  </a:lnTo>
                  <a:lnTo>
                    <a:pt x="263" y="226"/>
                  </a:lnTo>
                  <a:lnTo>
                    <a:pt x="257" y="215"/>
                  </a:lnTo>
                  <a:lnTo>
                    <a:pt x="260" y="215"/>
                  </a:lnTo>
                  <a:lnTo>
                    <a:pt x="257" y="212"/>
                  </a:lnTo>
                  <a:lnTo>
                    <a:pt x="246" y="206"/>
                  </a:lnTo>
                  <a:lnTo>
                    <a:pt x="240" y="206"/>
                  </a:lnTo>
                  <a:lnTo>
                    <a:pt x="240" y="204"/>
                  </a:lnTo>
                  <a:lnTo>
                    <a:pt x="238" y="198"/>
                  </a:lnTo>
                  <a:lnTo>
                    <a:pt x="235" y="192"/>
                  </a:lnTo>
                  <a:lnTo>
                    <a:pt x="235" y="189"/>
                  </a:lnTo>
                  <a:lnTo>
                    <a:pt x="235" y="184"/>
                  </a:lnTo>
                  <a:lnTo>
                    <a:pt x="232" y="184"/>
                  </a:lnTo>
                  <a:lnTo>
                    <a:pt x="229" y="181"/>
                  </a:lnTo>
                  <a:lnTo>
                    <a:pt x="232" y="181"/>
                  </a:lnTo>
                  <a:lnTo>
                    <a:pt x="232" y="175"/>
                  </a:lnTo>
                  <a:lnTo>
                    <a:pt x="238" y="175"/>
                  </a:lnTo>
                  <a:lnTo>
                    <a:pt x="232" y="175"/>
                  </a:lnTo>
                  <a:lnTo>
                    <a:pt x="232" y="181"/>
                  </a:lnTo>
                  <a:lnTo>
                    <a:pt x="226" y="181"/>
                  </a:lnTo>
                  <a:lnTo>
                    <a:pt x="226" y="172"/>
                  </a:lnTo>
                  <a:lnTo>
                    <a:pt x="226" y="167"/>
                  </a:lnTo>
                  <a:lnTo>
                    <a:pt x="223" y="164"/>
                  </a:lnTo>
                  <a:lnTo>
                    <a:pt x="229" y="164"/>
                  </a:lnTo>
                  <a:lnTo>
                    <a:pt x="229" y="161"/>
                  </a:lnTo>
                  <a:lnTo>
                    <a:pt x="229" y="164"/>
                  </a:lnTo>
                  <a:lnTo>
                    <a:pt x="223" y="164"/>
                  </a:lnTo>
                  <a:lnTo>
                    <a:pt x="218" y="161"/>
                  </a:lnTo>
                  <a:lnTo>
                    <a:pt x="221" y="167"/>
                  </a:lnTo>
                  <a:lnTo>
                    <a:pt x="223" y="170"/>
                  </a:lnTo>
                  <a:lnTo>
                    <a:pt x="218" y="170"/>
                  </a:lnTo>
                  <a:lnTo>
                    <a:pt x="215" y="164"/>
                  </a:lnTo>
                  <a:lnTo>
                    <a:pt x="212" y="161"/>
                  </a:lnTo>
                  <a:lnTo>
                    <a:pt x="212" y="164"/>
                  </a:lnTo>
                  <a:lnTo>
                    <a:pt x="215" y="167"/>
                  </a:lnTo>
                  <a:lnTo>
                    <a:pt x="212" y="164"/>
                  </a:lnTo>
                  <a:lnTo>
                    <a:pt x="207" y="153"/>
                  </a:lnTo>
                  <a:lnTo>
                    <a:pt x="207" y="150"/>
                  </a:lnTo>
                  <a:lnTo>
                    <a:pt x="207" y="147"/>
                  </a:lnTo>
                  <a:lnTo>
                    <a:pt x="201" y="144"/>
                  </a:lnTo>
                  <a:lnTo>
                    <a:pt x="204" y="141"/>
                  </a:lnTo>
                  <a:lnTo>
                    <a:pt x="201" y="141"/>
                  </a:lnTo>
                  <a:lnTo>
                    <a:pt x="209" y="141"/>
                  </a:lnTo>
                  <a:lnTo>
                    <a:pt x="207" y="141"/>
                  </a:lnTo>
                  <a:lnTo>
                    <a:pt x="212" y="141"/>
                  </a:lnTo>
                  <a:lnTo>
                    <a:pt x="204" y="141"/>
                  </a:lnTo>
                  <a:lnTo>
                    <a:pt x="207" y="139"/>
                  </a:lnTo>
                  <a:lnTo>
                    <a:pt x="204" y="139"/>
                  </a:lnTo>
                  <a:lnTo>
                    <a:pt x="207" y="139"/>
                  </a:lnTo>
                  <a:lnTo>
                    <a:pt x="207" y="136"/>
                  </a:lnTo>
                  <a:lnTo>
                    <a:pt x="212" y="130"/>
                  </a:lnTo>
                  <a:lnTo>
                    <a:pt x="212" y="124"/>
                  </a:lnTo>
                  <a:lnTo>
                    <a:pt x="209" y="124"/>
                  </a:lnTo>
                  <a:lnTo>
                    <a:pt x="209" y="130"/>
                  </a:lnTo>
                  <a:lnTo>
                    <a:pt x="207" y="127"/>
                  </a:lnTo>
                  <a:lnTo>
                    <a:pt x="207" y="124"/>
                  </a:lnTo>
                  <a:lnTo>
                    <a:pt x="201" y="122"/>
                  </a:lnTo>
                  <a:lnTo>
                    <a:pt x="201" y="119"/>
                  </a:lnTo>
                  <a:lnTo>
                    <a:pt x="201" y="122"/>
                  </a:lnTo>
                  <a:lnTo>
                    <a:pt x="198" y="124"/>
                  </a:lnTo>
                  <a:lnTo>
                    <a:pt x="207" y="127"/>
                  </a:lnTo>
                  <a:lnTo>
                    <a:pt x="204" y="127"/>
                  </a:lnTo>
                  <a:lnTo>
                    <a:pt x="201" y="133"/>
                  </a:lnTo>
                  <a:lnTo>
                    <a:pt x="195" y="127"/>
                  </a:lnTo>
                  <a:lnTo>
                    <a:pt x="198" y="133"/>
                  </a:lnTo>
                  <a:lnTo>
                    <a:pt x="198" y="136"/>
                  </a:lnTo>
                  <a:lnTo>
                    <a:pt x="195" y="127"/>
                  </a:lnTo>
                  <a:lnTo>
                    <a:pt x="198" y="116"/>
                  </a:lnTo>
                  <a:lnTo>
                    <a:pt x="201" y="105"/>
                  </a:lnTo>
                  <a:lnTo>
                    <a:pt x="204" y="93"/>
                  </a:lnTo>
                  <a:lnTo>
                    <a:pt x="201" y="88"/>
                  </a:lnTo>
                  <a:lnTo>
                    <a:pt x="204" y="88"/>
                  </a:lnTo>
                  <a:lnTo>
                    <a:pt x="204" y="85"/>
                  </a:lnTo>
                  <a:lnTo>
                    <a:pt x="198" y="79"/>
                  </a:lnTo>
                  <a:lnTo>
                    <a:pt x="195" y="74"/>
                  </a:lnTo>
                  <a:lnTo>
                    <a:pt x="187" y="74"/>
                  </a:lnTo>
                  <a:lnTo>
                    <a:pt x="184" y="71"/>
                  </a:lnTo>
                  <a:lnTo>
                    <a:pt x="181" y="68"/>
                  </a:lnTo>
                  <a:lnTo>
                    <a:pt x="184" y="68"/>
                  </a:lnTo>
                  <a:lnTo>
                    <a:pt x="181" y="68"/>
                  </a:lnTo>
                  <a:lnTo>
                    <a:pt x="178" y="62"/>
                  </a:lnTo>
                  <a:lnTo>
                    <a:pt x="173" y="60"/>
                  </a:lnTo>
                  <a:lnTo>
                    <a:pt x="173" y="54"/>
                  </a:lnTo>
                  <a:lnTo>
                    <a:pt x="164" y="51"/>
                  </a:lnTo>
                  <a:lnTo>
                    <a:pt x="161" y="45"/>
                  </a:lnTo>
                  <a:lnTo>
                    <a:pt x="147" y="37"/>
                  </a:lnTo>
                  <a:lnTo>
                    <a:pt x="144" y="37"/>
                  </a:lnTo>
                  <a:lnTo>
                    <a:pt x="142" y="37"/>
                  </a:lnTo>
                  <a:lnTo>
                    <a:pt x="139" y="37"/>
                  </a:lnTo>
                  <a:lnTo>
                    <a:pt x="133" y="37"/>
                  </a:lnTo>
                  <a:lnTo>
                    <a:pt x="133" y="43"/>
                  </a:lnTo>
                  <a:lnTo>
                    <a:pt x="130" y="40"/>
                  </a:lnTo>
                  <a:lnTo>
                    <a:pt x="130" y="43"/>
                  </a:lnTo>
                  <a:lnTo>
                    <a:pt x="133" y="43"/>
                  </a:lnTo>
                  <a:lnTo>
                    <a:pt x="133" y="45"/>
                  </a:lnTo>
                  <a:lnTo>
                    <a:pt x="127" y="43"/>
                  </a:lnTo>
                  <a:lnTo>
                    <a:pt x="113" y="51"/>
                  </a:lnTo>
                  <a:lnTo>
                    <a:pt x="111" y="48"/>
                  </a:lnTo>
                  <a:lnTo>
                    <a:pt x="108" y="51"/>
                  </a:lnTo>
                  <a:lnTo>
                    <a:pt x="99" y="54"/>
                  </a:lnTo>
                  <a:lnTo>
                    <a:pt x="91" y="54"/>
                  </a:lnTo>
                  <a:lnTo>
                    <a:pt x="91" y="48"/>
                  </a:lnTo>
                  <a:lnTo>
                    <a:pt x="91" y="45"/>
                  </a:lnTo>
                  <a:lnTo>
                    <a:pt x="91" y="48"/>
                  </a:lnTo>
                  <a:lnTo>
                    <a:pt x="91" y="54"/>
                  </a:lnTo>
                  <a:lnTo>
                    <a:pt x="94" y="54"/>
                  </a:lnTo>
                  <a:lnTo>
                    <a:pt x="94" y="48"/>
                  </a:lnTo>
                  <a:lnTo>
                    <a:pt x="91" y="43"/>
                  </a:lnTo>
                  <a:lnTo>
                    <a:pt x="82" y="37"/>
                  </a:lnTo>
                  <a:lnTo>
                    <a:pt x="88" y="40"/>
                  </a:lnTo>
                  <a:lnTo>
                    <a:pt x="91" y="40"/>
                  </a:lnTo>
                  <a:lnTo>
                    <a:pt x="88" y="40"/>
                  </a:lnTo>
                  <a:lnTo>
                    <a:pt x="91" y="40"/>
                  </a:lnTo>
                  <a:lnTo>
                    <a:pt x="91" y="37"/>
                  </a:lnTo>
                  <a:lnTo>
                    <a:pt x="88" y="40"/>
                  </a:lnTo>
                  <a:lnTo>
                    <a:pt x="85" y="34"/>
                  </a:lnTo>
                  <a:lnTo>
                    <a:pt x="77" y="34"/>
                  </a:lnTo>
                  <a:lnTo>
                    <a:pt x="80" y="31"/>
                  </a:lnTo>
                  <a:lnTo>
                    <a:pt x="82" y="31"/>
                  </a:lnTo>
                  <a:lnTo>
                    <a:pt x="82" y="28"/>
                  </a:lnTo>
                  <a:lnTo>
                    <a:pt x="77" y="28"/>
                  </a:lnTo>
                  <a:lnTo>
                    <a:pt x="71" y="28"/>
                  </a:lnTo>
                  <a:lnTo>
                    <a:pt x="74" y="31"/>
                  </a:lnTo>
                  <a:lnTo>
                    <a:pt x="77" y="31"/>
                  </a:lnTo>
                  <a:lnTo>
                    <a:pt x="77" y="34"/>
                  </a:lnTo>
                  <a:lnTo>
                    <a:pt x="65" y="28"/>
                  </a:lnTo>
                  <a:lnTo>
                    <a:pt x="51" y="26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7" y="23"/>
                  </a:lnTo>
                  <a:lnTo>
                    <a:pt x="63" y="26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1" y="23"/>
                  </a:lnTo>
                  <a:lnTo>
                    <a:pt x="48" y="20"/>
                  </a:lnTo>
                  <a:lnTo>
                    <a:pt x="40" y="23"/>
                  </a:lnTo>
                  <a:lnTo>
                    <a:pt x="34" y="23"/>
                  </a:lnTo>
                  <a:lnTo>
                    <a:pt x="17" y="26"/>
                  </a:lnTo>
                  <a:lnTo>
                    <a:pt x="29" y="23"/>
                  </a:lnTo>
                  <a:lnTo>
                    <a:pt x="26" y="20"/>
                  </a:lnTo>
                  <a:lnTo>
                    <a:pt x="26" y="17"/>
                  </a:lnTo>
                  <a:lnTo>
                    <a:pt x="23" y="23"/>
                  </a:lnTo>
                  <a:lnTo>
                    <a:pt x="20" y="17"/>
                  </a:lnTo>
                  <a:lnTo>
                    <a:pt x="17" y="17"/>
                  </a:lnTo>
                  <a:lnTo>
                    <a:pt x="20" y="23"/>
                  </a:lnTo>
                  <a:lnTo>
                    <a:pt x="15" y="26"/>
                  </a:lnTo>
                  <a:lnTo>
                    <a:pt x="9" y="28"/>
                  </a:lnTo>
                  <a:lnTo>
                    <a:pt x="9" y="23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6" y="12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9"/>
                  </a:lnTo>
                  <a:lnTo>
                    <a:pt x="111" y="12"/>
                  </a:lnTo>
                  <a:lnTo>
                    <a:pt x="113" y="12"/>
                  </a:lnTo>
                  <a:lnTo>
                    <a:pt x="133" y="12"/>
                  </a:lnTo>
                  <a:lnTo>
                    <a:pt x="136" y="12"/>
                  </a:lnTo>
                  <a:lnTo>
                    <a:pt x="144" y="12"/>
                  </a:lnTo>
                  <a:lnTo>
                    <a:pt x="147" y="14"/>
                  </a:lnTo>
                  <a:lnTo>
                    <a:pt x="159" y="14"/>
                  </a:lnTo>
                  <a:lnTo>
                    <a:pt x="164" y="14"/>
                  </a:lnTo>
                  <a:lnTo>
                    <a:pt x="175" y="14"/>
                  </a:lnTo>
                  <a:lnTo>
                    <a:pt x="181" y="14"/>
                  </a:lnTo>
                  <a:lnTo>
                    <a:pt x="201" y="17"/>
                  </a:lnTo>
                  <a:lnTo>
                    <a:pt x="204" y="17"/>
                  </a:lnTo>
                  <a:lnTo>
                    <a:pt x="209" y="17"/>
                  </a:lnTo>
                  <a:lnTo>
                    <a:pt x="212" y="17"/>
                  </a:lnTo>
                  <a:lnTo>
                    <a:pt x="221" y="17"/>
                  </a:lnTo>
                  <a:lnTo>
                    <a:pt x="218" y="20"/>
                  </a:lnTo>
                  <a:lnTo>
                    <a:pt x="221" y="20"/>
                  </a:lnTo>
                  <a:lnTo>
                    <a:pt x="221" y="23"/>
                  </a:lnTo>
                  <a:lnTo>
                    <a:pt x="221" y="26"/>
                  </a:lnTo>
                  <a:lnTo>
                    <a:pt x="226" y="26"/>
                  </a:lnTo>
                  <a:lnTo>
                    <a:pt x="226" y="23"/>
                  </a:lnTo>
                  <a:lnTo>
                    <a:pt x="226" y="20"/>
                  </a:lnTo>
                  <a:lnTo>
                    <a:pt x="229" y="17"/>
                  </a:lnTo>
                  <a:lnTo>
                    <a:pt x="226" y="14"/>
                  </a:lnTo>
                  <a:lnTo>
                    <a:pt x="226" y="9"/>
                  </a:lnTo>
                  <a:lnTo>
                    <a:pt x="229" y="9"/>
                  </a:lnTo>
                  <a:lnTo>
                    <a:pt x="229" y="6"/>
                  </a:lnTo>
                  <a:lnTo>
                    <a:pt x="232" y="6"/>
                  </a:lnTo>
                  <a:lnTo>
                    <a:pt x="232" y="9"/>
                  </a:lnTo>
                  <a:lnTo>
                    <a:pt x="232" y="6"/>
                  </a:lnTo>
                  <a:lnTo>
                    <a:pt x="235" y="9"/>
                  </a:lnTo>
                  <a:lnTo>
                    <a:pt x="238" y="9"/>
                  </a:lnTo>
                  <a:lnTo>
                    <a:pt x="240" y="9"/>
                  </a:lnTo>
                  <a:lnTo>
                    <a:pt x="240" y="12"/>
                  </a:lnTo>
                  <a:lnTo>
                    <a:pt x="243" y="12"/>
                  </a:lnTo>
                  <a:lnTo>
                    <a:pt x="246" y="12"/>
                  </a:lnTo>
                  <a:lnTo>
                    <a:pt x="249" y="12"/>
                  </a:lnTo>
                  <a:lnTo>
                    <a:pt x="249" y="17"/>
                  </a:lnTo>
                  <a:lnTo>
                    <a:pt x="252" y="23"/>
                  </a:lnTo>
                  <a:lnTo>
                    <a:pt x="249" y="26"/>
                  </a:lnTo>
                  <a:lnTo>
                    <a:pt x="252" y="26"/>
                  </a:lnTo>
                  <a:lnTo>
                    <a:pt x="252" y="31"/>
                  </a:lnTo>
                  <a:lnTo>
                    <a:pt x="257" y="43"/>
                  </a:lnTo>
                  <a:lnTo>
                    <a:pt x="257" y="48"/>
                  </a:lnTo>
                  <a:lnTo>
                    <a:pt x="260" y="51"/>
                  </a:lnTo>
                  <a:lnTo>
                    <a:pt x="260" y="54"/>
                  </a:lnTo>
                  <a:lnTo>
                    <a:pt x="266" y="62"/>
                  </a:lnTo>
                  <a:lnTo>
                    <a:pt x="266" y="68"/>
                  </a:lnTo>
                  <a:lnTo>
                    <a:pt x="277" y="91"/>
                  </a:lnTo>
                  <a:close/>
                  <a:moveTo>
                    <a:pt x="32" y="26"/>
                  </a:moveTo>
                  <a:lnTo>
                    <a:pt x="34" y="23"/>
                  </a:lnTo>
                  <a:lnTo>
                    <a:pt x="40" y="23"/>
                  </a:lnTo>
                  <a:lnTo>
                    <a:pt x="46" y="23"/>
                  </a:lnTo>
                  <a:lnTo>
                    <a:pt x="46" y="26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15" y="28"/>
                  </a:lnTo>
                  <a:lnTo>
                    <a:pt x="15" y="26"/>
                  </a:lnTo>
                  <a:lnTo>
                    <a:pt x="17" y="26"/>
                  </a:lnTo>
                  <a:lnTo>
                    <a:pt x="20" y="26"/>
                  </a:lnTo>
                  <a:lnTo>
                    <a:pt x="23" y="26"/>
                  </a:lnTo>
                  <a:lnTo>
                    <a:pt x="29" y="26"/>
                  </a:lnTo>
                  <a:lnTo>
                    <a:pt x="32" y="26"/>
                  </a:lnTo>
                  <a:close/>
                  <a:moveTo>
                    <a:pt x="280" y="91"/>
                  </a:moveTo>
                  <a:lnTo>
                    <a:pt x="280" y="88"/>
                  </a:lnTo>
                  <a:lnTo>
                    <a:pt x="277" y="85"/>
                  </a:lnTo>
                  <a:lnTo>
                    <a:pt x="274" y="79"/>
                  </a:lnTo>
                  <a:lnTo>
                    <a:pt x="271" y="79"/>
                  </a:lnTo>
                  <a:lnTo>
                    <a:pt x="274" y="79"/>
                  </a:lnTo>
                  <a:lnTo>
                    <a:pt x="274" y="82"/>
                  </a:lnTo>
                  <a:lnTo>
                    <a:pt x="280" y="91"/>
                  </a:lnTo>
                  <a:close/>
                  <a:moveTo>
                    <a:pt x="280" y="91"/>
                  </a:moveTo>
                  <a:lnTo>
                    <a:pt x="286" y="99"/>
                  </a:lnTo>
                  <a:lnTo>
                    <a:pt x="288" y="102"/>
                  </a:lnTo>
                  <a:lnTo>
                    <a:pt x="286" y="105"/>
                  </a:lnTo>
                  <a:lnTo>
                    <a:pt x="286" y="99"/>
                  </a:lnTo>
                  <a:lnTo>
                    <a:pt x="286" y="96"/>
                  </a:lnTo>
                  <a:lnTo>
                    <a:pt x="283" y="96"/>
                  </a:lnTo>
                  <a:lnTo>
                    <a:pt x="283" y="99"/>
                  </a:lnTo>
                  <a:lnTo>
                    <a:pt x="277" y="96"/>
                  </a:lnTo>
                  <a:lnTo>
                    <a:pt x="277" y="93"/>
                  </a:lnTo>
                  <a:lnTo>
                    <a:pt x="280" y="93"/>
                  </a:lnTo>
                  <a:lnTo>
                    <a:pt x="280" y="91"/>
                  </a:lnTo>
                  <a:lnTo>
                    <a:pt x="283" y="96"/>
                  </a:lnTo>
                  <a:lnTo>
                    <a:pt x="280" y="91"/>
                  </a:lnTo>
                  <a:close/>
                  <a:moveTo>
                    <a:pt x="283" y="99"/>
                  </a:moveTo>
                  <a:lnTo>
                    <a:pt x="283" y="96"/>
                  </a:lnTo>
                  <a:lnTo>
                    <a:pt x="286" y="99"/>
                  </a:lnTo>
                  <a:lnTo>
                    <a:pt x="283" y="105"/>
                  </a:lnTo>
                  <a:lnTo>
                    <a:pt x="283" y="110"/>
                  </a:lnTo>
                  <a:lnTo>
                    <a:pt x="286" y="116"/>
                  </a:lnTo>
                  <a:lnTo>
                    <a:pt x="280" y="105"/>
                  </a:lnTo>
                  <a:lnTo>
                    <a:pt x="283" y="99"/>
                  </a:lnTo>
                  <a:close/>
                  <a:moveTo>
                    <a:pt x="223" y="178"/>
                  </a:moveTo>
                  <a:lnTo>
                    <a:pt x="226" y="184"/>
                  </a:lnTo>
                  <a:lnTo>
                    <a:pt x="223" y="184"/>
                  </a:lnTo>
                  <a:lnTo>
                    <a:pt x="223" y="178"/>
                  </a:lnTo>
                  <a:lnTo>
                    <a:pt x="221" y="175"/>
                  </a:lnTo>
                  <a:lnTo>
                    <a:pt x="223" y="175"/>
                  </a:lnTo>
                  <a:lnTo>
                    <a:pt x="223" y="178"/>
                  </a:lnTo>
                  <a:close/>
                  <a:moveTo>
                    <a:pt x="300" y="229"/>
                  </a:moveTo>
                  <a:lnTo>
                    <a:pt x="294" y="237"/>
                  </a:lnTo>
                  <a:lnTo>
                    <a:pt x="286" y="246"/>
                  </a:lnTo>
                  <a:lnTo>
                    <a:pt x="294" y="235"/>
                  </a:lnTo>
                  <a:lnTo>
                    <a:pt x="297" y="232"/>
                  </a:lnTo>
                  <a:lnTo>
                    <a:pt x="294" y="232"/>
                  </a:lnTo>
                  <a:lnTo>
                    <a:pt x="300" y="229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4145" y="1011"/>
              <a:ext cx="324" cy="262"/>
            </a:xfrm>
            <a:custGeom>
              <a:avLst/>
              <a:gdLst>
                <a:gd name="T0" fmla="*/ 50 w 324"/>
                <a:gd name="T1" fmla="*/ 14 h 262"/>
                <a:gd name="T2" fmla="*/ 76 w 324"/>
                <a:gd name="T3" fmla="*/ 37 h 262"/>
                <a:gd name="T4" fmla="*/ 107 w 324"/>
                <a:gd name="T5" fmla="*/ 31 h 262"/>
                <a:gd name="T6" fmla="*/ 73 w 324"/>
                <a:gd name="T7" fmla="*/ 42 h 262"/>
                <a:gd name="T8" fmla="*/ 175 w 324"/>
                <a:gd name="T9" fmla="*/ 90 h 262"/>
                <a:gd name="T10" fmla="*/ 158 w 324"/>
                <a:gd name="T11" fmla="*/ 99 h 262"/>
                <a:gd name="T12" fmla="*/ 146 w 324"/>
                <a:gd name="T13" fmla="*/ 96 h 262"/>
                <a:gd name="T14" fmla="*/ 112 w 324"/>
                <a:gd name="T15" fmla="*/ 121 h 262"/>
                <a:gd name="T16" fmla="*/ 110 w 324"/>
                <a:gd name="T17" fmla="*/ 118 h 262"/>
                <a:gd name="T18" fmla="*/ 104 w 324"/>
                <a:gd name="T19" fmla="*/ 116 h 262"/>
                <a:gd name="T20" fmla="*/ 104 w 324"/>
                <a:gd name="T21" fmla="*/ 107 h 262"/>
                <a:gd name="T22" fmla="*/ 104 w 324"/>
                <a:gd name="T23" fmla="*/ 101 h 262"/>
                <a:gd name="T24" fmla="*/ 96 w 324"/>
                <a:gd name="T25" fmla="*/ 96 h 262"/>
                <a:gd name="T26" fmla="*/ 90 w 324"/>
                <a:gd name="T27" fmla="*/ 90 h 262"/>
                <a:gd name="T28" fmla="*/ 79 w 324"/>
                <a:gd name="T29" fmla="*/ 87 h 262"/>
                <a:gd name="T30" fmla="*/ 64 w 324"/>
                <a:gd name="T31" fmla="*/ 87 h 262"/>
                <a:gd name="T32" fmla="*/ 11 w 324"/>
                <a:gd name="T33" fmla="*/ 73 h 262"/>
                <a:gd name="T34" fmla="*/ 2 w 324"/>
                <a:gd name="T35" fmla="*/ 65 h 262"/>
                <a:gd name="T36" fmla="*/ 25 w 324"/>
                <a:gd name="T37" fmla="*/ 53 h 262"/>
                <a:gd name="T38" fmla="*/ 59 w 324"/>
                <a:gd name="T39" fmla="*/ 45 h 262"/>
                <a:gd name="T40" fmla="*/ 76 w 324"/>
                <a:gd name="T41" fmla="*/ 45 h 262"/>
                <a:gd name="T42" fmla="*/ 90 w 324"/>
                <a:gd name="T43" fmla="*/ 51 h 262"/>
                <a:gd name="T44" fmla="*/ 132 w 324"/>
                <a:gd name="T45" fmla="*/ 68 h 262"/>
                <a:gd name="T46" fmla="*/ 160 w 324"/>
                <a:gd name="T47" fmla="*/ 65 h 262"/>
                <a:gd name="T48" fmla="*/ 208 w 324"/>
                <a:gd name="T49" fmla="*/ 56 h 262"/>
                <a:gd name="T50" fmla="*/ 223 w 324"/>
                <a:gd name="T51" fmla="*/ 68 h 262"/>
                <a:gd name="T52" fmla="*/ 248 w 324"/>
                <a:gd name="T53" fmla="*/ 68 h 262"/>
                <a:gd name="T54" fmla="*/ 259 w 324"/>
                <a:gd name="T55" fmla="*/ 82 h 262"/>
                <a:gd name="T56" fmla="*/ 254 w 324"/>
                <a:gd name="T57" fmla="*/ 90 h 262"/>
                <a:gd name="T58" fmla="*/ 228 w 324"/>
                <a:gd name="T59" fmla="*/ 93 h 262"/>
                <a:gd name="T60" fmla="*/ 192 w 324"/>
                <a:gd name="T61" fmla="*/ 90 h 262"/>
                <a:gd name="T62" fmla="*/ 273 w 324"/>
                <a:gd name="T63" fmla="*/ 85 h 262"/>
                <a:gd name="T64" fmla="*/ 282 w 324"/>
                <a:gd name="T65" fmla="*/ 87 h 262"/>
                <a:gd name="T66" fmla="*/ 265 w 324"/>
                <a:gd name="T67" fmla="*/ 87 h 262"/>
                <a:gd name="T68" fmla="*/ 158 w 324"/>
                <a:gd name="T69" fmla="*/ 245 h 262"/>
                <a:gd name="T70" fmla="*/ 160 w 324"/>
                <a:gd name="T71" fmla="*/ 192 h 262"/>
                <a:gd name="T72" fmla="*/ 163 w 324"/>
                <a:gd name="T73" fmla="*/ 161 h 262"/>
                <a:gd name="T74" fmla="*/ 175 w 324"/>
                <a:gd name="T75" fmla="*/ 135 h 262"/>
                <a:gd name="T76" fmla="*/ 192 w 324"/>
                <a:gd name="T77" fmla="*/ 138 h 262"/>
                <a:gd name="T78" fmla="*/ 203 w 324"/>
                <a:gd name="T79" fmla="*/ 118 h 262"/>
                <a:gd name="T80" fmla="*/ 214 w 324"/>
                <a:gd name="T81" fmla="*/ 110 h 262"/>
                <a:gd name="T82" fmla="*/ 231 w 324"/>
                <a:gd name="T83" fmla="*/ 96 h 262"/>
                <a:gd name="T84" fmla="*/ 254 w 324"/>
                <a:gd name="T85" fmla="*/ 107 h 262"/>
                <a:gd name="T86" fmla="*/ 279 w 324"/>
                <a:gd name="T87" fmla="*/ 113 h 262"/>
                <a:gd name="T88" fmla="*/ 287 w 324"/>
                <a:gd name="T89" fmla="*/ 124 h 262"/>
                <a:gd name="T90" fmla="*/ 287 w 324"/>
                <a:gd name="T91" fmla="*/ 141 h 262"/>
                <a:gd name="T92" fmla="*/ 276 w 324"/>
                <a:gd name="T93" fmla="*/ 166 h 262"/>
                <a:gd name="T94" fmla="*/ 271 w 324"/>
                <a:gd name="T95" fmla="*/ 186 h 262"/>
                <a:gd name="T96" fmla="*/ 287 w 324"/>
                <a:gd name="T97" fmla="*/ 172 h 262"/>
                <a:gd name="T98" fmla="*/ 316 w 324"/>
                <a:gd name="T99" fmla="*/ 181 h 262"/>
                <a:gd name="T100" fmla="*/ 319 w 324"/>
                <a:gd name="T101" fmla="*/ 226 h 262"/>
                <a:gd name="T102" fmla="*/ 304 w 324"/>
                <a:gd name="T103" fmla="*/ 231 h 262"/>
                <a:gd name="T104" fmla="*/ 279 w 324"/>
                <a:gd name="T105" fmla="*/ 262 h 262"/>
                <a:gd name="T106" fmla="*/ 228 w 324"/>
                <a:gd name="T107" fmla="*/ 262 h 262"/>
                <a:gd name="T108" fmla="*/ 192 w 324"/>
                <a:gd name="T109" fmla="*/ 260 h 262"/>
                <a:gd name="T110" fmla="*/ 144 w 324"/>
                <a:gd name="T111" fmla="*/ 26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4" h="262">
                  <a:moveTo>
                    <a:pt x="76" y="0"/>
                  </a:moveTo>
                  <a:lnTo>
                    <a:pt x="73" y="5"/>
                  </a:lnTo>
                  <a:lnTo>
                    <a:pt x="62" y="8"/>
                  </a:lnTo>
                  <a:lnTo>
                    <a:pt x="56" y="14"/>
                  </a:lnTo>
                  <a:lnTo>
                    <a:pt x="50" y="14"/>
                  </a:lnTo>
                  <a:lnTo>
                    <a:pt x="48" y="14"/>
                  </a:lnTo>
                  <a:lnTo>
                    <a:pt x="48" y="11"/>
                  </a:lnTo>
                  <a:lnTo>
                    <a:pt x="50" y="8"/>
                  </a:lnTo>
                  <a:lnTo>
                    <a:pt x="76" y="0"/>
                  </a:lnTo>
                  <a:close/>
                  <a:moveTo>
                    <a:pt x="76" y="37"/>
                  </a:moveTo>
                  <a:lnTo>
                    <a:pt x="79" y="34"/>
                  </a:lnTo>
                  <a:lnTo>
                    <a:pt x="87" y="28"/>
                  </a:lnTo>
                  <a:lnTo>
                    <a:pt x="107" y="28"/>
                  </a:lnTo>
                  <a:lnTo>
                    <a:pt x="110" y="31"/>
                  </a:lnTo>
                  <a:lnTo>
                    <a:pt x="107" y="31"/>
                  </a:lnTo>
                  <a:lnTo>
                    <a:pt x="101" y="34"/>
                  </a:lnTo>
                  <a:lnTo>
                    <a:pt x="87" y="39"/>
                  </a:lnTo>
                  <a:lnTo>
                    <a:pt x="81" y="48"/>
                  </a:lnTo>
                  <a:lnTo>
                    <a:pt x="79" y="42"/>
                  </a:lnTo>
                  <a:lnTo>
                    <a:pt x="73" y="42"/>
                  </a:lnTo>
                  <a:lnTo>
                    <a:pt x="73" y="37"/>
                  </a:lnTo>
                  <a:lnTo>
                    <a:pt x="76" y="37"/>
                  </a:lnTo>
                  <a:close/>
                  <a:moveTo>
                    <a:pt x="183" y="90"/>
                  </a:moveTo>
                  <a:lnTo>
                    <a:pt x="180" y="90"/>
                  </a:lnTo>
                  <a:lnTo>
                    <a:pt x="175" y="90"/>
                  </a:lnTo>
                  <a:lnTo>
                    <a:pt x="169" y="90"/>
                  </a:lnTo>
                  <a:lnTo>
                    <a:pt x="166" y="93"/>
                  </a:lnTo>
                  <a:lnTo>
                    <a:pt x="163" y="96"/>
                  </a:lnTo>
                  <a:lnTo>
                    <a:pt x="160" y="99"/>
                  </a:lnTo>
                  <a:lnTo>
                    <a:pt x="158" y="99"/>
                  </a:lnTo>
                  <a:lnTo>
                    <a:pt x="155" y="99"/>
                  </a:lnTo>
                  <a:lnTo>
                    <a:pt x="152" y="104"/>
                  </a:lnTo>
                  <a:lnTo>
                    <a:pt x="149" y="101"/>
                  </a:lnTo>
                  <a:lnTo>
                    <a:pt x="155" y="96"/>
                  </a:lnTo>
                  <a:lnTo>
                    <a:pt x="146" y="96"/>
                  </a:lnTo>
                  <a:lnTo>
                    <a:pt x="141" y="99"/>
                  </a:lnTo>
                  <a:lnTo>
                    <a:pt x="132" y="101"/>
                  </a:lnTo>
                  <a:lnTo>
                    <a:pt x="127" y="107"/>
                  </a:lnTo>
                  <a:lnTo>
                    <a:pt x="124" y="113"/>
                  </a:lnTo>
                  <a:lnTo>
                    <a:pt x="112" y="121"/>
                  </a:lnTo>
                  <a:lnTo>
                    <a:pt x="112" y="124"/>
                  </a:lnTo>
                  <a:lnTo>
                    <a:pt x="110" y="124"/>
                  </a:lnTo>
                  <a:lnTo>
                    <a:pt x="107" y="121"/>
                  </a:lnTo>
                  <a:lnTo>
                    <a:pt x="110" y="121"/>
                  </a:lnTo>
                  <a:lnTo>
                    <a:pt x="110" y="118"/>
                  </a:lnTo>
                  <a:lnTo>
                    <a:pt x="112" y="116"/>
                  </a:lnTo>
                  <a:lnTo>
                    <a:pt x="112" y="113"/>
                  </a:lnTo>
                  <a:lnTo>
                    <a:pt x="110" y="113"/>
                  </a:lnTo>
                  <a:lnTo>
                    <a:pt x="107" y="116"/>
                  </a:lnTo>
                  <a:lnTo>
                    <a:pt x="104" y="116"/>
                  </a:lnTo>
                  <a:lnTo>
                    <a:pt x="101" y="113"/>
                  </a:lnTo>
                  <a:lnTo>
                    <a:pt x="104" y="113"/>
                  </a:lnTo>
                  <a:lnTo>
                    <a:pt x="104" y="110"/>
                  </a:lnTo>
                  <a:lnTo>
                    <a:pt x="107" y="107"/>
                  </a:lnTo>
                  <a:lnTo>
                    <a:pt x="104" y="107"/>
                  </a:lnTo>
                  <a:lnTo>
                    <a:pt x="104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7" y="101"/>
                  </a:lnTo>
                  <a:lnTo>
                    <a:pt x="104" y="101"/>
                  </a:lnTo>
                  <a:lnTo>
                    <a:pt x="104" y="99"/>
                  </a:lnTo>
                  <a:lnTo>
                    <a:pt x="101" y="99"/>
                  </a:lnTo>
                  <a:lnTo>
                    <a:pt x="98" y="99"/>
                  </a:lnTo>
                  <a:lnTo>
                    <a:pt x="98" y="96"/>
                  </a:lnTo>
                  <a:lnTo>
                    <a:pt x="96" y="96"/>
                  </a:lnTo>
                  <a:lnTo>
                    <a:pt x="93" y="96"/>
                  </a:lnTo>
                  <a:lnTo>
                    <a:pt x="96" y="93"/>
                  </a:lnTo>
                  <a:lnTo>
                    <a:pt x="93" y="93"/>
                  </a:lnTo>
                  <a:lnTo>
                    <a:pt x="93" y="90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84" y="90"/>
                  </a:lnTo>
                  <a:lnTo>
                    <a:pt x="81" y="87"/>
                  </a:lnTo>
                  <a:lnTo>
                    <a:pt x="81" y="90"/>
                  </a:lnTo>
                  <a:lnTo>
                    <a:pt x="79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0" y="87"/>
                  </a:lnTo>
                  <a:lnTo>
                    <a:pt x="67" y="87"/>
                  </a:lnTo>
                  <a:lnTo>
                    <a:pt x="64" y="87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3" y="82"/>
                  </a:lnTo>
                  <a:lnTo>
                    <a:pt x="19" y="76"/>
                  </a:lnTo>
                  <a:lnTo>
                    <a:pt x="11" y="73"/>
                  </a:lnTo>
                  <a:lnTo>
                    <a:pt x="8" y="70"/>
                  </a:lnTo>
                  <a:lnTo>
                    <a:pt x="8" y="68"/>
                  </a:lnTo>
                  <a:lnTo>
                    <a:pt x="5" y="68"/>
                  </a:lnTo>
                  <a:lnTo>
                    <a:pt x="2" y="68"/>
                  </a:lnTo>
                  <a:lnTo>
                    <a:pt x="2" y="65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14" y="62"/>
                  </a:lnTo>
                  <a:lnTo>
                    <a:pt x="19" y="56"/>
                  </a:lnTo>
                  <a:lnTo>
                    <a:pt x="25" y="53"/>
                  </a:lnTo>
                  <a:lnTo>
                    <a:pt x="42" y="53"/>
                  </a:lnTo>
                  <a:lnTo>
                    <a:pt x="48" y="51"/>
                  </a:lnTo>
                  <a:lnTo>
                    <a:pt x="50" y="48"/>
                  </a:lnTo>
                  <a:lnTo>
                    <a:pt x="56" y="48"/>
                  </a:lnTo>
                  <a:lnTo>
                    <a:pt x="59" y="45"/>
                  </a:lnTo>
                  <a:lnTo>
                    <a:pt x="62" y="42"/>
                  </a:lnTo>
                  <a:lnTo>
                    <a:pt x="70" y="39"/>
                  </a:lnTo>
                  <a:lnTo>
                    <a:pt x="73" y="42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9" y="48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9" y="56"/>
                  </a:lnTo>
                  <a:lnTo>
                    <a:pt x="90" y="51"/>
                  </a:lnTo>
                  <a:lnTo>
                    <a:pt x="96" y="51"/>
                  </a:lnTo>
                  <a:lnTo>
                    <a:pt x="101" y="51"/>
                  </a:lnTo>
                  <a:lnTo>
                    <a:pt x="110" y="53"/>
                  </a:lnTo>
                  <a:lnTo>
                    <a:pt x="124" y="68"/>
                  </a:lnTo>
                  <a:lnTo>
                    <a:pt x="132" y="68"/>
                  </a:lnTo>
                  <a:lnTo>
                    <a:pt x="138" y="68"/>
                  </a:lnTo>
                  <a:lnTo>
                    <a:pt x="144" y="70"/>
                  </a:lnTo>
                  <a:lnTo>
                    <a:pt x="146" y="68"/>
                  </a:lnTo>
                  <a:lnTo>
                    <a:pt x="152" y="70"/>
                  </a:lnTo>
                  <a:lnTo>
                    <a:pt x="160" y="65"/>
                  </a:lnTo>
                  <a:lnTo>
                    <a:pt x="172" y="62"/>
                  </a:lnTo>
                  <a:lnTo>
                    <a:pt x="175" y="62"/>
                  </a:lnTo>
                  <a:lnTo>
                    <a:pt x="183" y="59"/>
                  </a:lnTo>
                  <a:lnTo>
                    <a:pt x="197" y="62"/>
                  </a:lnTo>
                  <a:lnTo>
                    <a:pt x="208" y="56"/>
                  </a:lnTo>
                  <a:lnTo>
                    <a:pt x="220" y="56"/>
                  </a:lnTo>
                  <a:lnTo>
                    <a:pt x="217" y="59"/>
                  </a:lnTo>
                  <a:lnTo>
                    <a:pt x="217" y="65"/>
                  </a:lnTo>
                  <a:lnTo>
                    <a:pt x="217" y="68"/>
                  </a:lnTo>
                  <a:lnTo>
                    <a:pt x="223" y="68"/>
                  </a:lnTo>
                  <a:lnTo>
                    <a:pt x="225" y="70"/>
                  </a:lnTo>
                  <a:lnTo>
                    <a:pt x="234" y="68"/>
                  </a:lnTo>
                  <a:lnTo>
                    <a:pt x="237" y="70"/>
                  </a:lnTo>
                  <a:lnTo>
                    <a:pt x="242" y="68"/>
                  </a:lnTo>
                  <a:lnTo>
                    <a:pt x="248" y="68"/>
                  </a:lnTo>
                  <a:lnTo>
                    <a:pt x="251" y="79"/>
                  </a:lnTo>
                  <a:lnTo>
                    <a:pt x="248" y="79"/>
                  </a:lnTo>
                  <a:lnTo>
                    <a:pt x="248" y="82"/>
                  </a:lnTo>
                  <a:lnTo>
                    <a:pt x="254" y="82"/>
                  </a:lnTo>
                  <a:lnTo>
                    <a:pt x="259" y="82"/>
                  </a:lnTo>
                  <a:lnTo>
                    <a:pt x="256" y="85"/>
                  </a:lnTo>
                  <a:lnTo>
                    <a:pt x="259" y="87"/>
                  </a:lnTo>
                  <a:lnTo>
                    <a:pt x="262" y="87"/>
                  </a:lnTo>
                  <a:lnTo>
                    <a:pt x="262" y="90"/>
                  </a:lnTo>
                  <a:lnTo>
                    <a:pt x="254" y="90"/>
                  </a:lnTo>
                  <a:lnTo>
                    <a:pt x="245" y="87"/>
                  </a:lnTo>
                  <a:lnTo>
                    <a:pt x="239" y="90"/>
                  </a:lnTo>
                  <a:lnTo>
                    <a:pt x="234" y="87"/>
                  </a:lnTo>
                  <a:lnTo>
                    <a:pt x="231" y="87"/>
                  </a:lnTo>
                  <a:lnTo>
                    <a:pt x="228" y="93"/>
                  </a:lnTo>
                  <a:lnTo>
                    <a:pt x="225" y="93"/>
                  </a:lnTo>
                  <a:lnTo>
                    <a:pt x="217" y="87"/>
                  </a:lnTo>
                  <a:lnTo>
                    <a:pt x="203" y="85"/>
                  </a:lnTo>
                  <a:lnTo>
                    <a:pt x="197" y="85"/>
                  </a:lnTo>
                  <a:lnTo>
                    <a:pt x="192" y="90"/>
                  </a:lnTo>
                  <a:lnTo>
                    <a:pt x="183" y="90"/>
                  </a:lnTo>
                  <a:close/>
                  <a:moveTo>
                    <a:pt x="265" y="87"/>
                  </a:moveTo>
                  <a:lnTo>
                    <a:pt x="268" y="87"/>
                  </a:lnTo>
                  <a:lnTo>
                    <a:pt x="273" y="87"/>
                  </a:lnTo>
                  <a:lnTo>
                    <a:pt x="273" y="85"/>
                  </a:lnTo>
                  <a:lnTo>
                    <a:pt x="271" y="85"/>
                  </a:lnTo>
                  <a:lnTo>
                    <a:pt x="273" y="85"/>
                  </a:lnTo>
                  <a:lnTo>
                    <a:pt x="276" y="85"/>
                  </a:lnTo>
                  <a:lnTo>
                    <a:pt x="279" y="87"/>
                  </a:lnTo>
                  <a:lnTo>
                    <a:pt x="282" y="87"/>
                  </a:lnTo>
                  <a:lnTo>
                    <a:pt x="279" y="90"/>
                  </a:lnTo>
                  <a:lnTo>
                    <a:pt x="276" y="90"/>
                  </a:lnTo>
                  <a:lnTo>
                    <a:pt x="273" y="90"/>
                  </a:lnTo>
                  <a:lnTo>
                    <a:pt x="268" y="90"/>
                  </a:lnTo>
                  <a:lnTo>
                    <a:pt x="265" y="87"/>
                  </a:lnTo>
                  <a:lnTo>
                    <a:pt x="265" y="90"/>
                  </a:lnTo>
                  <a:lnTo>
                    <a:pt x="265" y="87"/>
                  </a:lnTo>
                  <a:close/>
                  <a:moveTo>
                    <a:pt x="144" y="260"/>
                  </a:moveTo>
                  <a:lnTo>
                    <a:pt x="152" y="254"/>
                  </a:lnTo>
                  <a:lnTo>
                    <a:pt x="158" y="245"/>
                  </a:lnTo>
                  <a:lnTo>
                    <a:pt x="163" y="240"/>
                  </a:lnTo>
                  <a:lnTo>
                    <a:pt x="166" y="234"/>
                  </a:lnTo>
                  <a:lnTo>
                    <a:pt x="169" y="220"/>
                  </a:lnTo>
                  <a:lnTo>
                    <a:pt x="166" y="206"/>
                  </a:lnTo>
                  <a:lnTo>
                    <a:pt x="160" y="192"/>
                  </a:lnTo>
                  <a:lnTo>
                    <a:pt x="155" y="183"/>
                  </a:lnTo>
                  <a:lnTo>
                    <a:pt x="160" y="178"/>
                  </a:lnTo>
                  <a:lnTo>
                    <a:pt x="160" y="172"/>
                  </a:lnTo>
                  <a:lnTo>
                    <a:pt x="158" y="166"/>
                  </a:lnTo>
                  <a:lnTo>
                    <a:pt x="163" y="161"/>
                  </a:lnTo>
                  <a:lnTo>
                    <a:pt x="166" y="155"/>
                  </a:lnTo>
                  <a:lnTo>
                    <a:pt x="169" y="149"/>
                  </a:lnTo>
                  <a:lnTo>
                    <a:pt x="169" y="141"/>
                  </a:lnTo>
                  <a:lnTo>
                    <a:pt x="175" y="138"/>
                  </a:lnTo>
                  <a:lnTo>
                    <a:pt x="175" y="135"/>
                  </a:lnTo>
                  <a:lnTo>
                    <a:pt x="175" y="133"/>
                  </a:lnTo>
                  <a:lnTo>
                    <a:pt x="186" y="130"/>
                  </a:lnTo>
                  <a:lnTo>
                    <a:pt x="194" y="121"/>
                  </a:lnTo>
                  <a:lnTo>
                    <a:pt x="192" y="130"/>
                  </a:lnTo>
                  <a:lnTo>
                    <a:pt x="192" y="138"/>
                  </a:lnTo>
                  <a:lnTo>
                    <a:pt x="197" y="138"/>
                  </a:lnTo>
                  <a:lnTo>
                    <a:pt x="200" y="135"/>
                  </a:lnTo>
                  <a:lnTo>
                    <a:pt x="203" y="130"/>
                  </a:lnTo>
                  <a:lnTo>
                    <a:pt x="203" y="121"/>
                  </a:lnTo>
                  <a:lnTo>
                    <a:pt x="203" y="118"/>
                  </a:lnTo>
                  <a:lnTo>
                    <a:pt x="206" y="116"/>
                  </a:lnTo>
                  <a:lnTo>
                    <a:pt x="214" y="113"/>
                  </a:lnTo>
                  <a:lnTo>
                    <a:pt x="220" y="113"/>
                  </a:lnTo>
                  <a:lnTo>
                    <a:pt x="223" y="113"/>
                  </a:lnTo>
                  <a:lnTo>
                    <a:pt x="214" y="110"/>
                  </a:lnTo>
                  <a:lnTo>
                    <a:pt x="214" y="104"/>
                  </a:lnTo>
                  <a:lnTo>
                    <a:pt x="217" y="104"/>
                  </a:lnTo>
                  <a:lnTo>
                    <a:pt x="220" y="101"/>
                  </a:lnTo>
                  <a:lnTo>
                    <a:pt x="220" y="99"/>
                  </a:lnTo>
                  <a:lnTo>
                    <a:pt x="231" y="96"/>
                  </a:lnTo>
                  <a:lnTo>
                    <a:pt x="239" y="101"/>
                  </a:lnTo>
                  <a:lnTo>
                    <a:pt x="245" y="101"/>
                  </a:lnTo>
                  <a:lnTo>
                    <a:pt x="251" y="104"/>
                  </a:lnTo>
                  <a:lnTo>
                    <a:pt x="254" y="104"/>
                  </a:lnTo>
                  <a:lnTo>
                    <a:pt x="254" y="107"/>
                  </a:lnTo>
                  <a:lnTo>
                    <a:pt x="262" y="110"/>
                  </a:lnTo>
                  <a:lnTo>
                    <a:pt x="268" y="113"/>
                  </a:lnTo>
                  <a:lnTo>
                    <a:pt x="271" y="113"/>
                  </a:lnTo>
                  <a:lnTo>
                    <a:pt x="276" y="116"/>
                  </a:lnTo>
                  <a:lnTo>
                    <a:pt x="279" y="113"/>
                  </a:lnTo>
                  <a:lnTo>
                    <a:pt x="279" y="116"/>
                  </a:lnTo>
                  <a:lnTo>
                    <a:pt x="285" y="118"/>
                  </a:lnTo>
                  <a:lnTo>
                    <a:pt x="282" y="118"/>
                  </a:lnTo>
                  <a:lnTo>
                    <a:pt x="285" y="121"/>
                  </a:lnTo>
                  <a:lnTo>
                    <a:pt x="287" y="124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2" y="133"/>
                  </a:lnTo>
                  <a:lnTo>
                    <a:pt x="287" y="135"/>
                  </a:lnTo>
                  <a:lnTo>
                    <a:pt x="287" y="141"/>
                  </a:lnTo>
                  <a:lnTo>
                    <a:pt x="287" y="149"/>
                  </a:lnTo>
                  <a:lnTo>
                    <a:pt x="285" y="155"/>
                  </a:lnTo>
                  <a:lnTo>
                    <a:pt x="279" y="158"/>
                  </a:lnTo>
                  <a:lnTo>
                    <a:pt x="276" y="164"/>
                  </a:lnTo>
                  <a:lnTo>
                    <a:pt x="276" y="166"/>
                  </a:lnTo>
                  <a:lnTo>
                    <a:pt x="271" y="169"/>
                  </a:lnTo>
                  <a:lnTo>
                    <a:pt x="265" y="172"/>
                  </a:lnTo>
                  <a:lnTo>
                    <a:pt x="262" y="172"/>
                  </a:lnTo>
                  <a:lnTo>
                    <a:pt x="262" y="181"/>
                  </a:lnTo>
                  <a:lnTo>
                    <a:pt x="271" y="186"/>
                  </a:lnTo>
                  <a:lnTo>
                    <a:pt x="273" y="186"/>
                  </a:lnTo>
                  <a:lnTo>
                    <a:pt x="279" y="181"/>
                  </a:lnTo>
                  <a:lnTo>
                    <a:pt x="282" y="181"/>
                  </a:lnTo>
                  <a:lnTo>
                    <a:pt x="285" y="175"/>
                  </a:lnTo>
                  <a:lnTo>
                    <a:pt x="287" y="172"/>
                  </a:lnTo>
                  <a:lnTo>
                    <a:pt x="302" y="166"/>
                  </a:lnTo>
                  <a:lnTo>
                    <a:pt x="307" y="169"/>
                  </a:lnTo>
                  <a:lnTo>
                    <a:pt x="310" y="169"/>
                  </a:lnTo>
                  <a:lnTo>
                    <a:pt x="316" y="178"/>
                  </a:lnTo>
                  <a:lnTo>
                    <a:pt x="316" y="181"/>
                  </a:lnTo>
                  <a:lnTo>
                    <a:pt x="319" y="203"/>
                  </a:lnTo>
                  <a:lnTo>
                    <a:pt x="324" y="212"/>
                  </a:lnTo>
                  <a:lnTo>
                    <a:pt x="321" y="214"/>
                  </a:lnTo>
                  <a:lnTo>
                    <a:pt x="321" y="220"/>
                  </a:lnTo>
                  <a:lnTo>
                    <a:pt x="319" y="226"/>
                  </a:lnTo>
                  <a:lnTo>
                    <a:pt x="313" y="226"/>
                  </a:lnTo>
                  <a:lnTo>
                    <a:pt x="316" y="223"/>
                  </a:lnTo>
                  <a:lnTo>
                    <a:pt x="310" y="223"/>
                  </a:lnTo>
                  <a:lnTo>
                    <a:pt x="307" y="226"/>
                  </a:lnTo>
                  <a:lnTo>
                    <a:pt x="304" y="231"/>
                  </a:lnTo>
                  <a:lnTo>
                    <a:pt x="302" y="237"/>
                  </a:lnTo>
                  <a:lnTo>
                    <a:pt x="296" y="240"/>
                  </a:lnTo>
                  <a:lnTo>
                    <a:pt x="293" y="245"/>
                  </a:lnTo>
                  <a:lnTo>
                    <a:pt x="293" y="248"/>
                  </a:lnTo>
                  <a:lnTo>
                    <a:pt x="279" y="262"/>
                  </a:lnTo>
                  <a:lnTo>
                    <a:pt x="268" y="262"/>
                  </a:lnTo>
                  <a:lnTo>
                    <a:pt x="265" y="262"/>
                  </a:lnTo>
                  <a:lnTo>
                    <a:pt x="245" y="262"/>
                  </a:lnTo>
                  <a:lnTo>
                    <a:pt x="242" y="262"/>
                  </a:lnTo>
                  <a:lnTo>
                    <a:pt x="228" y="262"/>
                  </a:lnTo>
                  <a:lnTo>
                    <a:pt x="228" y="260"/>
                  </a:lnTo>
                  <a:lnTo>
                    <a:pt x="225" y="260"/>
                  </a:lnTo>
                  <a:lnTo>
                    <a:pt x="211" y="260"/>
                  </a:lnTo>
                  <a:lnTo>
                    <a:pt x="206" y="260"/>
                  </a:lnTo>
                  <a:lnTo>
                    <a:pt x="192" y="260"/>
                  </a:lnTo>
                  <a:lnTo>
                    <a:pt x="186" y="260"/>
                  </a:lnTo>
                  <a:lnTo>
                    <a:pt x="175" y="260"/>
                  </a:lnTo>
                  <a:lnTo>
                    <a:pt x="169" y="260"/>
                  </a:lnTo>
                  <a:lnTo>
                    <a:pt x="158" y="260"/>
                  </a:lnTo>
                  <a:lnTo>
                    <a:pt x="144" y="260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 43"/>
            <p:cNvSpPr>
              <a:spLocks noEditPoints="1"/>
            </p:cNvSpPr>
            <p:nvPr/>
          </p:nvSpPr>
          <p:spPr bwMode="auto">
            <a:xfrm>
              <a:off x="2753" y="977"/>
              <a:ext cx="316" cy="141"/>
            </a:xfrm>
            <a:custGeom>
              <a:avLst/>
              <a:gdLst>
                <a:gd name="T0" fmla="*/ 96 w 316"/>
                <a:gd name="T1" fmla="*/ 39 h 141"/>
                <a:gd name="T2" fmla="*/ 93 w 316"/>
                <a:gd name="T3" fmla="*/ 31 h 141"/>
                <a:gd name="T4" fmla="*/ 82 w 316"/>
                <a:gd name="T5" fmla="*/ 20 h 141"/>
                <a:gd name="T6" fmla="*/ 90 w 316"/>
                <a:gd name="T7" fmla="*/ 20 h 141"/>
                <a:gd name="T8" fmla="*/ 82 w 316"/>
                <a:gd name="T9" fmla="*/ 8 h 141"/>
                <a:gd name="T10" fmla="*/ 79 w 316"/>
                <a:gd name="T11" fmla="*/ 0 h 141"/>
                <a:gd name="T12" fmla="*/ 293 w 316"/>
                <a:gd name="T13" fmla="*/ 0 h 141"/>
                <a:gd name="T14" fmla="*/ 310 w 316"/>
                <a:gd name="T15" fmla="*/ 42 h 141"/>
                <a:gd name="T16" fmla="*/ 310 w 316"/>
                <a:gd name="T17" fmla="*/ 102 h 141"/>
                <a:gd name="T18" fmla="*/ 313 w 316"/>
                <a:gd name="T19" fmla="*/ 113 h 141"/>
                <a:gd name="T20" fmla="*/ 293 w 316"/>
                <a:gd name="T21" fmla="*/ 121 h 141"/>
                <a:gd name="T22" fmla="*/ 231 w 316"/>
                <a:gd name="T23" fmla="*/ 121 h 141"/>
                <a:gd name="T24" fmla="*/ 220 w 316"/>
                <a:gd name="T25" fmla="*/ 124 h 141"/>
                <a:gd name="T26" fmla="*/ 206 w 316"/>
                <a:gd name="T27" fmla="*/ 127 h 141"/>
                <a:gd name="T28" fmla="*/ 192 w 316"/>
                <a:gd name="T29" fmla="*/ 130 h 141"/>
                <a:gd name="T30" fmla="*/ 172 w 316"/>
                <a:gd name="T31" fmla="*/ 135 h 141"/>
                <a:gd name="T32" fmla="*/ 155 w 316"/>
                <a:gd name="T33" fmla="*/ 135 h 141"/>
                <a:gd name="T34" fmla="*/ 147 w 316"/>
                <a:gd name="T35" fmla="*/ 135 h 141"/>
                <a:gd name="T36" fmla="*/ 138 w 316"/>
                <a:gd name="T37" fmla="*/ 135 h 141"/>
                <a:gd name="T38" fmla="*/ 121 w 316"/>
                <a:gd name="T39" fmla="*/ 135 h 141"/>
                <a:gd name="T40" fmla="*/ 107 w 316"/>
                <a:gd name="T41" fmla="*/ 138 h 141"/>
                <a:gd name="T42" fmla="*/ 87 w 316"/>
                <a:gd name="T43" fmla="*/ 138 h 141"/>
                <a:gd name="T44" fmla="*/ 79 w 316"/>
                <a:gd name="T45" fmla="*/ 130 h 141"/>
                <a:gd name="T46" fmla="*/ 73 w 316"/>
                <a:gd name="T47" fmla="*/ 121 h 141"/>
                <a:gd name="T48" fmla="*/ 65 w 316"/>
                <a:gd name="T49" fmla="*/ 116 h 141"/>
                <a:gd name="T50" fmla="*/ 51 w 316"/>
                <a:gd name="T51" fmla="*/ 110 h 141"/>
                <a:gd name="T52" fmla="*/ 28 w 316"/>
                <a:gd name="T53" fmla="*/ 110 h 141"/>
                <a:gd name="T54" fmla="*/ 28 w 316"/>
                <a:gd name="T55" fmla="*/ 107 h 141"/>
                <a:gd name="T56" fmla="*/ 31 w 316"/>
                <a:gd name="T57" fmla="*/ 96 h 141"/>
                <a:gd name="T58" fmla="*/ 23 w 316"/>
                <a:gd name="T59" fmla="*/ 85 h 141"/>
                <a:gd name="T60" fmla="*/ 25 w 316"/>
                <a:gd name="T61" fmla="*/ 87 h 141"/>
                <a:gd name="T62" fmla="*/ 23 w 316"/>
                <a:gd name="T63" fmla="*/ 79 h 141"/>
                <a:gd name="T64" fmla="*/ 17 w 316"/>
                <a:gd name="T65" fmla="*/ 68 h 141"/>
                <a:gd name="T66" fmla="*/ 3 w 316"/>
                <a:gd name="T67" fmla="*/ 45 h 141"/>
                <a:gd name="T68" fmla="*/ 6 w 316"/>
                <a:gd name="T69" fmla="*/ 25 h 141"/>
                <a:gd name="T70" fmla="*/ 73 w 316"/>
                <a:gd name="T71" fmla="*/ 37 h 141"/>
                <a:gd name="T72" fmla="*/ 76 w 316"/>
                <a:gd name="T73" fmla="*/ 37 h 141"/>
                <a:gd name="T74" fmla="*/ 73 w 316"/>
                <a:gd name="T75" fmla="*/ 48 h 141"/>
                <a:gd name="T76" fmla="*/ 62 w 316"/>
                <a:gd name="T77" fmla="*/ 68 h 141"/>
                <a:gd name="T78" fmla="*/ 65 w 316"/>
                <a:gd name="T79" fmla="*/ 68 h 141"/>
                <a:gd name="T80" fmla="*/ 79 w 316"/>
                <a:gd name="T81" fmla="*/ 51 h 141"/>
                <a:gd name="T82" fmla="*/ 90 w 316"/>
                <a:gd name="T83" fmla="*/ 51 h 141"/>
                <a:gd name="T84" fmla="*/ 90 w 316"/>
                <a:gd name="T85" fmla="*/ 62 h 141"/>
                <a:gd name="T86" fmla="*/ 87 w 316"/>
                <a:gd name="T87" fmla="*/ 71 h 141"/>
                <a:gd name="T88" fmla="*/ 79 w 316"/>
                <a:gd name="T89" fmla="*/ 68 h 141"/>
                <a:gd name="T90" fmla="*/ 76 w 316"/>
                <a:gd name="T91" fmla="*/ 73 h 141"/>
                <a:gd name="T92" fmla="*/ 65 w 316"/>
                <a:gd name="T93" fmla="*/ 73 h 141"/>
                <a:gd name="T94" fmla="*/ 76 w 316"/>
                <a:gd name="T95" fmla="*/ 76 h 141"/>
                <a:gd name="T96" fmla="*/ 87 w 316"/>
                <a:gd name="T97" fmla="*/ 71 h 141"/>
                <a:gd name="T98" fmla="*/ 93 w 316"/>
                <a:gd name="T99" fmla="*/ 68 h 141"/>
                <a:gd name="T100" fmla="*/ 93 w 316"/>
                <a:gd name="T101" fmla="*/ 56 h 141"/>
                <a:gd name="T102" fmla="*/ 102 w 316"/>
                <a:gd name="T103" fmla="*/ 42 h 141"/>
                <a:gd name="T104" fmla="*/ 70 w 316"/>
                <a:gd name="T105" fmla="*/ 23 h 141"/>
                <a:gd name="T106" fmla="*/ 65 w 316"/>
                <a:gd name="T107" fmla="*/ 17 h 141"/>
                <a:gd name="T108" fmla="*/ 68 w 316"/>
                <a:gd name="T109" fmla="*/ 23 h 141"/>
                <a:gd name="T110" fmla="*/ 85 w 316"/>
                <a:gd name="T111" fmla="*/ 25 h 141"/>
                <a:gd name="T112" fmla="*/ 85 w 316"/>
                <a:gd name="T113" fmla="*/ 34 h 141"/>
                <a:gd name="T114" fmla="*/ 96 w 316"/>
                <a:gd name="T115" fmla="*/ 42 h 141"/>
                <a:gd name="T116" fmla="*/ 87 w 316"/>
                <a:gd name="T117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" h="141">
                  <a:moveTo>
                    <a:pt x="93" y="31"/>
                  </a:moveTo>
                  <a:lnTo>
                    <a:pt x="90" y="31"/>
                  </a:lnTo>
                  <a:lnTo>
                    <a:pt x="90" y="37"/>
                  </a:lnTo>
                  <a:lnTo>
                    <a:pt x="96" y="39"/>
                  </a:lnTo>
                  <a:lnTo>
                    <a:pt x="87" y="37"/>
                  </a:lnTo>
                  <a:lnTo>
                    <a:pt x="87" y="34"/>
                  </a:lnTo>
                  <a:lnTo>
                    <a:pt x="90" y="31"/>
                  </a:lnTo>
                  <a:lnTo>
                    <a:pt x="93" y="31"/>
                  </a:lnTo>
                  <a:lnTo>
                    <a:pt x="93" y="28"/>
                  </a:lnTo>
                  <a:lnTo>
                    <a:pt x="87" y="25"/>
                  </a:lnTo>
                  <a:lnTo>
                    <a:pt x="82" y="25"/>
                  </a:lnTo>
                  <a:lnTo>
                    <a:pt x="82" y="20"/>
                  </a:lnTo>
                  <a:lnTo>
                    <a:pt x="85" y="20"/>
                  </a:lnTo>
                  <a:lnTo>
                    <a:pt x="87" y="23"/>
                  </a:lnTo>
                  <a:lnTo>
                    <a:pt x="90" y="23"/>
                  </a:lnTo>
                  <a:lnTo>
                    <a:pt x="90" y="20"/>
                  </a:lnTo>
                  <a:lnTo>
                    <a:pt x="93" y="17"/>
                  </a:lnTo>
                  <a:lnTo>
                    <a:pt x="90" y="14"/>
                  </a:lnTo>
                  <a:lnTo>
                    <a:pt x="87" y="11"/>
                  </a:lnTo>
                  <a:lnTo>
                    <a:pt x="82" y="8"/>
                  </a:lnTo>
                  <a:lnTo>
                    <a:pt x="79" y="3"/>
                  </a:lnTo>
                  <a:lnTo>
                    <a:pt x="76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55" y="0"/>
                  </a:lnTo>
                  <a:lnTo>
                    <a:pt x="237" y="0"/>
                  </a:lnTo>
                  <a:lnTo>
                    <a:pt x="262" y="0"/>
                  </a:lnTo>
                  <a:lnTo>
                    <a:pt x="293" y="0"/>
                  </a:lnTo>
                  <a:lnTo>
                    <a:pt x="310" y="0"/>
                  </a:lnTo>
                  <a:lnTo>
                    <a:pt x="310" y="6"/>
                  </a:lnTo>
                  <a:lnTo>
                    <a:pt x="310" y="39"/>
                  </a:lnTo>
                  <a:lnTo>
                    <a:pt x="310" y="42"/>
                  </a:lnTo>
                  <a:lnTo>
                    <a:pt x="310" y="68"/>
                  </a:lnTo>
                  <a:lnTo>
                    <a:pt x="310" y="71"/>
                  </a:lnTo>
                  <a:lnTo>
                    <a:pt x="310" y="76"/>
                  </a:lnTo>
                  <a:lnTo>
                    <a:pt x="310" y="102"/>
                  </a:lnTo>
                  <a:lnTo>
                    <a:pt x="310" y="104"/>
                  </a:lnTo>
                  <a:lnTo>
                    <a:pt x="310" y="107"/>
                  </a:lnTo>
                  <a:lnTo>
                    <a:pt x="313" y="110"/>
                  </a:lnTo>
                  <a:lnTo>
                    <a:pt x="313" y="113"/>
                  </a:lnTo>
                  <a:lnTo>
                    <a:pt x="316" y="116"/>
                  </a:lnTo>
                  <a:lnTo>
                    <a:pt x="313" y="119"/>
                  </a:lnTo>
                  <a:lnTo>
                    <a:pt x="316" y="121"/>
                  </a:lnTo>
                  <a:lnTo>
                    <a:pt x="293" y="121"/>
                  </a:lnTo>
                  <a:lnTo>
                    <a:pt x="288" y="121"/>
                  </a:lnTo>
                  <a:lnTo>
                    <a:pt x="274" y="121"/>
                  </a:lnTo>
                  <a:lnTo>
                    <a:pt x="271" y="121"/>
                  </a:lnTo>
                  <a:lnTo>
                    <a:pt x="231" y="121"/>
                  </a:lnTo>
                  <a:lnTo>
                    <a:pt x="229" y="124"/>
                  </a:lnTo>
                  <a:lnTo>
                    <a:pt x="226" y="124"/>
                  </a:lnTo>
                  <a:lnTo>
                    <a:pt x="223" y="124"/>
                  </a:lnTo>
                  <a:lnTo>
                    <a:pt x="220" y="124"/>
                  </a:lnTo>
                  <a:lnTo>
                    <a:pt x="217" y="124"/>
                  </a:lnTo>
                  <a:lnTo>
                    <a:pt x="214" y="127"/>
                  </a:lnTo>
                  <a:lnTo>
                    <a:pt x="212" y="127"/>
                  </a:lnTo>
                  <a:lnTo>
                    <a:pt x="206" y="127"/>
                  </a:lnTo>
                  <a:lnTo>
                    <a:pt x="203" y="127"/>
                  </a:lnTo>
                  <a:lnTo>
                    <a:pt x="198" y="130"/>
                  </a:lnTo>
                  <a:lnTo>
                    <a:pt x="195" y="130"/>
                  </a:lnTo>
                  <a:lnTo>
                    <a:pt x="192" y="130"/>
                  </a:lnTo>
                  <a:lnTo>
                    <a:pt x="189" y="130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72" y="135"/>
                  </a:lnTo>
                  <a:lnTo>
                    <a:pt x="169" y="135"/>
                  </a:lnTo>
                  <a:lnTo>
                    <a:pt x="166" y="133"/>
                  </a:lnTo>
                  <a:lnTo>
                    <a:pt x="164" y="133"/>
                  </a:lnTo>
                  <a:lnTo>
                    <a:pt x="155" y="135"/>
                  </a:lnTo>
                  <a:lnTo>
                    <a:pt x="155" y="138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7" y="135"/>
                  </a:lnTo>
                  <a:lnTo>
                    <a:pt x="144" y="138"/>
                  </a:lnTo>
                  <a:lnTo>
                    <a:pt x="141" y="138"/>
                  </a:lnTo>
                  <a:lnTo>
                    <a:pt x="141" y="135"/>
                  </a:lnTo>
                  <a:lnTo>
                    <a:pt x="138" y="135"/>
                  </a:lnTo>
                  <a:lnTo>
                    <a:pt x="135" y="135"/>
                  </a:lnTo>
                  <a:lnTo>
                    <a:pt x="133" y="135"/>
                  </a:lnTo>
                  <a:lnTo>
                    <a:pt x="130" y="133"/>
                  </a:lnTo>
                  <a:lnTo>
                    <a:pt x="121" y="135"/>
                  </a:lnTo>
                  <a:lnTo>
                    <a:pt x="118" y="135"/>
                  </a:lnTo>
                  <a:lnTo>
                    <a:pt x="113" y="135"/>
                  </a:lnTo>
                  <a:lnTo>
                    <a:pt x="110" y="138"/>
                  </a:lnTo>
                  <a:lnTo>
                    <a:pt x="107" y="138"/>
                  </a:lnTo>
                  <a:lnTo>
                    <a:pt x="99" y="141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87" y="138"/>
                  </a:lnTo>
                  <a:lnTo>
                    <a:pt x="82" y="138"/>
                  </a:lnTo>
                  <a:lnTo>
                    <a:pt x="79" y="135"/>
                  </a:lnTo>
                  <a:lnTo>
                    <a:pt x="79" y="133"/>
                  </a:lnTo>
                  <a:lnTo>
                    <a:pt x="79" y="130"/>
                  </a:lnTo>
                  <a:lnTo>
                    <a:pt x="79" y="127"/>
                  </a:lnTo>
                  <a:lnTo>
                    <a:pt x="76" y="127"/>
                  </a:lnTo>
                  <a:lnTo>
                    <a:pt x="76" y="124"/>
                  </a:lnTo>
                  <a:lnTo>
                    <a:pt x="73" y="121"/>
                  </a:lnTo>
                  <a:lnTo>
                    <a:pt x="73" y="119"/>
                  </a:lnTo>
                  <a:lnTo>
                    <a:pt x="70" y="119"/>
                  </a:lnTo>
                  <a:lnTo>
                    <a:pt x="68" y="116"/>
                  </a:lnTo>
                  <a:lnTo>
                    <a:pt x="65" y="116"/>
                  </a:lnTo>
                  <a:lnTo>
                    <a:pt x="62" y="116"/>
                  </a:lnTo>
                  <a:lnTo>
                    <a:pt x="59" y="116"/>
                  </a:lnTo>
                  <a:lnTo>
                    <a:pt x="56" y="116"/>
                  </a:lnTo>
                  <a:lnTo>
                    <a:pt x="51" y="110"/>
                  </a:lnTo>
                  <a:lnTo>
                    <a:pt x="45" y="113"/>
                  </a:lnTo>
                  <a:lnTo>
                    <a:pt x="39" y="110"/>
                  </a:lnTo>
                  <a:lnTo>
                    <a:pt x="34" y="113"/>
                  </a:lnTo>
                  <a:lnTo>
                    <a:pt x="28" y="110"/>
                  </a:lnTo>
                  <a:lnTo>
                    <a:pt x="25" y="110"/>
                  </a:lnTo>
                  <a:lnTo>
                    <a:pt x="25" y="96"/>
                  </a:lnTo>
                  <a:lnTo>
                    <a:pt x="28" y="99"/>
                  </a:lnTo>
                  <a:lnTo>
                    <a:pt x="28" y="107"/>
                  </a:lnTo>
                  <a:lnTo>
                    <a:pt x="34" y="104"/>
                  </a:lnTo>
                  <a:lnTo>
                    <a:pt x="31" y="102"/>
                  </a:lnTo>
                  <a:lnTo>
                    <a:pt x="34" y="102"/>
                  </a:lnTo>
                  <a:lnTo>
                    <a:pt x="31" y="96"/>
                  </a:lnTo>
                  <a:lnTo>
                    <a:pt x="34" y="93"/>
                  </a:lnTo>
                  <a:lnTo>
                    <a:pt x="25" y="93"/>
                  </a:lnTo>
                  <a:lnTo>
                    <a:pt x="25" y="90"/>
                  </a:lnTo>
                  <a:lnTo>
                    <a:pt x="23" y="85"/>
                  </a:lnTo>
                  <a:lnTo>
                    <a:pt x="25" y="85"/>
                  </a:lnTo>
                  <a:lnTo>
                    <a:pt x="25" y="87"/>
                  </a:lnTo>
                  <a:lnTo>
                    <a:pt x="28" y="87"/>
                  </a:lnTo>
                  <a:lnTo>
                    <a:pt x="25" y="87"/>
                  </a:lnTo>
                  <a:lnTo>
                    <a:pt x="37" y="82"/>
                  </a:lnTo>
                  <a:lnTo>
                    <a:pt x="28" y="82"/>
                  </a:lnTo>
                  <a:lnTo>
                    <a:pt x="28" y="79"/>
                  </a:lnTo>
                  <a:lnTo>
                    <a:pt x="23" y="79"/>
                  </a:lnTo>
                  <a:lnTo>
                    <a:pt x="23" y="85"/>
                  </a:lnTo>
                  <a:lnTo>
                    <a:pt x="20" y="76"/>
                  </a:lnTo>
                  <a:lnTo>
                    <a:pt x="20" y="71"/>
                  </a:lnTo>
                  <a:lnTo>
                    <a:pt x="17" y="68"/>
                  </a:lnTo>
                  <a:lnTo>
                    <a:pt x="14" y="59"/>
                  </a:lnTo>
                  <a:lnTo>
                    <a:pt x="14" y="56"/>
                  </a:lnTo>
                  <a:lnTo>
                    <a:pt x="8" y="48"/>
                  </a:lnTo>
                  <a:lnTo>
                    <a:pt x="3" y="45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6" y="25"/>
                  </a:lnTo>
                  <a:lnTo>
                    <a:pt x="28" y="34"/>
                  </a:lnTo>
                  <a:lnTo>
                    <a:pt x="54" y="37"/>
                  </a:lnTo>
                  <a:lnTo>
                    <a:pt x="65" y="34"/>
                  </a:lnTo>
                  <a:lnTo>
                    <a:pt x="73" y="37"/>
                  </a:lnTo>
                  <a:lnTo>
                    <a:pt x="73" y="39"/>
                  </a:lnTo>
                  <a:lnTo>
                    <a:pt x="76" y="37"/>
                  </a:lnTo>
                  <a:lnTo>
                    <a:pt x="79" y="34"/>
                  </a:lnTo>
                  <a:lnTo>
                    <a:pt x="76" y="37"/>
                  </a:lnTo>
                  <a:lnTo>
                    <a:pt x="82" y="45"/>
                  </a:lnTo>
                  <a:lnTo>
                    <a:pt x="79" y="48"/>
                  </a:lnTo>
                  <a:lnTo>
                    <a:pt x="76" y="48"/>
                  </a:lnTo>
                  <a:lnTo>
                    <a:pt x="73" y="48"/>
                  </a:lnTo>
                  <a:lnTo>
                    <a:pt x="73" y="54"/>
                  </a:lnTo>
                  <a:lnTo>
                    <a:pt x="70" y="56"/>
                  </a:lnTo>
                  <a:lnTo>
                    <a:pt x="65" y="62"/>
                  </a:lnTo>
                  <a:lnTo>
                    <a:pt x="62" y="68"/>
                  </a:lnTo>
                  <a:lnTo>
                    <a:pt x="68" y="68"/>
                  </a:lnTo>
                  <a:lnTo>
                    <a:pt x="76" y="65"/>
                  </a:lnTo>
                  <a:lnTo>
                    <a:pt x="68" y="68"/>
                  </a:lnTo>
                  <a:lnTo>
                    <a:pt x="65" y="68"/>
                  </a:lnTo>
                  <a:lnTo>
                    <a:pt x="68" y="59"/>
                  </a:lnTo>
                  <a:lnTo>
                    <a:pt x="73" y="56"/>
                  </a:lnTo>
                  <a:lnTo>
                    <a:pt x="79" y="54"/>
                  </a:lnTo>
                  <a:lnTo>
                    <a:pt x="79" y="51"/>
                  </a:lnTo>
                  <a:lnTo>
                    <a:pt x="85" y="48"/>
                  </a:lnTo>
                  <a:lnTo>
                    <a:pt x="85" y="42"/>
                  </a:lnTo>
                  <a:lnTo>
                    <a:pt x="87" y="45"/>
                  </a:lnTo>
                  <a:lnTo>
                    <a:pt x="90" y="51"/>
                  </a:lnTo>
                  <a:lnTo>
                    <a:pt x="85" y="54"/>
                  </a:lnTo>
                  <a:lnTo>
                    <a:pt x="85" y="59"/>
                  </a:lnTo>
                  <a:lnTo>
                    <a:pt x="87" y="59"/>
                  </a:lnTo>
                  <a:lnTo>
                    <a:pt x="90" y="62"/>
                  </a:lnTo>
                  <a:lnTo>
                    <a:pt x="87" y="65"/>
                  </a:lnTo>
                  <a:lnTo>
                    <a:pt x="87" y="68"/>
                  </a:lnTo>
                  <a:lnTo>
                    <a:pt x="85" y="68"/>
                  </a:lnTo>
                  <a:lnTo>
                    <a:pt x="87" y="71"/>
                  </a:lnTo>
                  <a:lnTo>
                    <a:pt x="85" y="71"/>
                  </a:lnTo>
                  <a:lnTo>
                    <a:pt x="82" y="71"/>
                  </a:lnTo>
                  <a:lnTo>
                    <a:pt x="85" y="65"/>
                  </a:lnTo>
                  <a:lnTo>
                    <a:pt x="79" y="68"/>
                  </a:lnTo>
                  <a:lnTo>
                    <a:pt x="79" y="71"/>
                  </a:lnTo>
                  <a:lnTo>
                    <a:pt x="79" y="73"/>
                  </a:lnTo>
                  <a:lnTo>
                    <a:pt x="79" y="76"/>
                  </a:lnTo>
                  <a:lnTo>
                    <a:pt x="76" y="73"/>
                  </a:lnTo>
                  <a:lnTo>
                    <a:pt x="79" y="68"/>
                  </a:lnTo>
                  <a:lnTo>
                    <a:pt x="76" y="68"/>
                  </a:lnTo>
                  <a:lnTo>
                    <a:pt x="73" y="71"/>
                  </a:lnTo>
                  <a:lnTo>
                    <a:pt x="65" y="73"/>
                  </a:lnTo>
                  <a:lnTo>
                    <a:pt x="65" y="79"/>
                  </a:lnTo>
                  <a:lnTo>
                    <a:pt x="68" y="76"/>
                  </a:lnTo>
                  <a:lnTo>
                    <a:pt x="73" y="79"/>
                  </a:lnTo>
                  <a:lnTo>
                    <a:pt x="76" y="76"/>
                  </a:lnTo>
                  <a:lnTo>
                    <a:pt x="79" y="79"/>
                  </a:lnTo>
                  <a:lnTo>
                    <a:pt x="82" y="79"/>
                  </a:lnTo>
                  <a:lnTo>
                    <a:pt x="85" y="73"/>
                  </a:lnTo>
                  <a:lnTo>
                    <a:pt x="87" y="71"/>
                  </a:lnTo>
                  <a:lnTo>
                    <a:pt x="87" y="68"/>
                  </a:lnTo>
                  <a:lnTo>
                    <a:pt x="93" y="71"/>
                  </a:lnTo>
                  <a:lnTo>
                    <a:pt x="90" y="71"/>
                  </a:lnTo>
                  <a:lnTo>
                    <a:pt x="93" y="68"/>
                  </a:lnTo>
                  <a:lnTo>
                    <a:pt x="96" y="68"/>
                  </a:lnTo>
                  <a:lnTo>
                    <a:pt x="96" y="65"/>
                  </a:lnTo>
                  <a:lnTo>
                    <a:pt x="93" y="62"/>
                  </a:lnTo>
                  <a:lnTo>
                    <a:pt x="93" y="56"/>
                  </a:lnTo>
                  <a:lnTo>
                    <a:pt x="93" y="54"/>
                  </a:lnTo>
                  <a:lnTo>
                    <a:pt x="93" y="51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2" y="39"/>
                  </a:lnTo>
                  <a:lnTo>
                    <a:pt x="96" y="37"/>
                  </a:lnTo>
                  <a:lnTo>
                    <a:pt x="93" y="31"/>
                  </a:lnTo>
                  <a:close/>
                  <a:moveTo>
                    <a:pt x="70" y="23"/>
                  </a:moveTo>
                  <a:lnTo>
                    <a:pt x="65" y="23"/>
                  </a:lnTo>
                  <a:lnTo>
                    <a:pt x="62" y="20"/>
                  </a:lnTo>
                  <a:lnTo>
                    <a:pt x="62" y="17"/>
                  </a:lnTo>
                  <a:lnTo>
                    <a:pt x="65" y="17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8" y="23"/>
                  </a:lnTo>
                  <a:lnTo>
                    <a:pt x="70" y="23"/>
                  </a:lnTo>
                  <a:close/>
                  <a:moveTo>
                    <a:pt x="79" y="31"/>
                  </a:moveTo>
                  <a:lnTo>
                    <a:pt x="82" y="25"/>
                  </a:lnTo>
                  <a:lnTo>
                    <a:pt x="85" y="25"/>
                  </a:lnTo>
                  <a:lnTo>
                    <a:pt x="87" y="28"/>
                  </a:lnTo>
                  <a:lnTo>
                    <a:pt x="85" y="28"/>
                  </a:lnTo>
                  <a:lnTo>
                    <a:pt x="79" y="31"/>
                  </a:lnTo>
                  <a:lnTo>
                    <a:pt x="85" y="34"/>
                  </a:lnTo>
                  <a:lnTo>
                    <a:pt x="87" y="37"/>
                  </a:lnTo>
                  <a:lnTo>
                    <a:pt x="90" y="37"/>
                  </a:lnTo>
                  <a:lnTo>
                    <a:pt x="93" y="39"/>
                  </a:lnTo>
                  <a:lnTo>
                    <a:pt x="96" y="42"/>
                  </a:lnTo>
                  <a:lnTo>
                    <a:pt x="93" y="45"/>
                  </a:lnTo>
                  <a:lnTo>
                    <a:pt x="90" y="45"/>
                  </a:lnTo>
                  <a:lnTo>
                    <a:pt x="90" y="42"/>
                  </a:lnTo>
                  <a:lnTo>
                    <a:pt x="87" y="42"/>
                  </a:lnTo>
                  <a:lnTo>
                    <a:pt x="85" y="39"/>
                  </a:lnTo>
                  <a:lnTo>
                    <a:pt x="82" y="34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3103" y="977"/>
              <a:ext cx="488" cy="189"/>
            </a:xfrm>
            <a:custGeom>
              <a:avLst/>
              <a:gdLst>
                <a:gd name="T0" fmla="*/ 183 w 488"/>
                <a:gd name="T1" fmla="*/ 181 h 189"/>
                <a:gd name="T2" fmla="*/ 172 w 488"/>
                <a:gd name="T3" fmla="*/ 183 h 189"/>
                <a:gd name="T4" fmla="*/ 164 w 488"/>
                <a:gd name="T5" fmla="*/ 183 h 189"/>
                <a:gd name="T6" fmla="*/ 158 w 488"/>
                <a:gd name="T7" fmla="*/ 181 h 189"/>
                <a:gd name="T8" fmla="*/ 150 w 488"/>
                <a:gd name="T9" fmla="*/ 186 h 189"/>
                <a:gd name="T10" fmla="*/ 135 w 488"/>
                <a:gd name="T11" fmla="*/ 183 h 189"/>
                <a:gd name="T12" fmla="*/ 130 w 488"/>
                <a:gd name="T13" fmla="*/ 189 h 189"/>
                <a:gd name="T14" fmla="*/ 124 w 488"/>
                <a:gd name="T15" fmla="*/ 183 h 189"/>
                <a:gd name="T16" fmla="*/ 121 w 488"/>
                <a:gd name="T17" fmla="*/ 175 h 189"/>
                <a:gd name="T18" fmla="*/ 113 w 488"/>
                <a:gd name="T19" fmla="*/ 172 h 189"/>
                <a:gd name="T20" fmla="*/ 104 w 488"/>
                <a:gd name="T21" fmla="*/ 167 h 189"/>
                <a:gd name="T22" fmla="*/ 104 w 488"/>
                <a:gd name="T23" fmla="*/ 161 h 189"/>
                <a:gd name="T24" fmla="*/ 99 w 488"/>
                <a:gd name="T25" fmla="*/ 155 h 189"/>
                <a:gd name="T26" fmla="*/ 93 w 488"/>
                <a:gd name="T27" fmla="*/ 147 h 189"/>
                <a:gd name="T28" fmla="*/ 93 w 488"/>
                <a:gd name="T29" fmla="*/ 138 h 189"/>
                <a:gd name="T30" fmla="*/ 85 w 488"/>
                <a:gd name="T31" fmla="*/ 135 h 189"/>
                <a:gd name="T32" fmla="*/ 76 w 488"/>
                <a:gd name="T33" fmla="*/ 141 h 189"/>
                <a:gd name="T34" fmla="*/ 68 w 488"/>
                <a:gd name="T35" fmla="*/ 144 h 189"/>
                <a:gd name="T36" fmla="*/ 62 w 488"/>
                <a:gd name="T37" fmla="*/ 138 h 189"/>
                <a:gd name="T38" fmla="*/ 62 w 488"/>
                <a:gd name="T39" fmla="*/ 133 h 189"/>
                <a:gd name="T40" fmla="*/ 68 w 488"/>
                <a:gd name="T41" fmla="*/ 127 h 189"/>
                <a:gd name="T42" fmla="*/ 62 w 488"/>
                <a:gd name="T43" fmla="*/ 116 h 189"/>
                <a:gd name="T44" fmla="*/ 68 w 488"/>
                <a:gd name="T45" fmla="*/ 110 h 189"/>
                <a:gd name="T46" fmla="*/ 71 w 488"/>
                <a:gd name="T47" fmla="*/ 102 h 189"/>
                <a:gd name="T48" fmla="*/ 65 w 488"/>
                <a:gd name="T49" fmla="*/ 96 h 189"/>
                <a:gd name="T50" fmla="*/ 56 w 488"/>
                <a:gd name="T51" fmla="*/ 93 h 189"/>
                <a:gd name="T52" fmla="*/ 48 w 488"/>
                <a:gd name="T53" fmla="*/ 90 h 189"/>
                <a:gd name="T54" fmla="*/ 45 w 488"/>
                <a:gd name="T55" fmla="*/ 85 h 189"/>
                <a:gd name="T56" fmla="*/ 39 w 488"/>
                <a:gd name="T57" fmla="*/ 79 h 189"/>
                <a:gd name="T58" fmla="*/ 31 w 488"/>
                <a:gd name="T59" fmla="*/ 71 h 189"/>
                <a:gd name="T60" fmla="*/ 20 w 488"/>
                <a:gd name="T61" fmla="*/ 68 h 189"/>
                <a:gd name="T62" fmla="*/ 14 w 488"/>
                <a:gd name="T63" fmla="*/ 62 h 189"/>
                <a:gd name="T64" fmla="*/ 14 w 488"/>
                <a:gd name="T65" fmla="*/ 54 h 189"/>
                <a:gd name="T66" fmla="*/ 8 w 488"/>
                <a:gd name="T67" fmla="*/ 48 h 189"/>
                <a:gd name="T68" fmla="*/ 3 w 488"/>
                <a:gd name="T69" fmla="*/ 42 h 189"/>
                <a:gd name="T70" fmla="*/ 0 w 488"/>
                <a:gd name="T71" fmla="*/ 0 h 189"/>
                <a:gd name="T72" fmla="*/ 195 w 488"/>
                <a:gd name="T73" fmla="*/ 0 h 189"/>
                <a:gd name="T74" fmla="*/ 361 w 488"/>
                <a:gd name="T75" fmla="*/ 0 h 189"/>
                <a:gd name="T76" fmla="*/ 488 w 488"/>
                <a:gd name="T77" fmla="*/ 14 h 189"/>
                <a:gd name="T78" fmla="*/ 488 w 488"/>
                <a:gd name="T79" fmla="*/ 68 h 189"/>
                <a:gd name="T80" fmla="*/ 488 w 488"/>
                <a:gd name="T81" fmla="*/ 124 h 189"/>
                <a:gd name="T82" fmla="*/ 449 w 488"/>
                <a:gd name="T83" fmla="*/ 164 h 189"/>
                <a:gd name="T84" fmla="*/ 333 w 488"/>
                <a:gd name="T85" fmla="*/ 164 h 189"/>
                <a:gd name="T86" fmla="*/ 246 w 488"/>
                <a:gd name="T87" fmla="*/ 164 h 189"/>
                <a:gd name="T88" fmla="*/ 203 w 488"/>
                <a:gd name="T89" fmla="*/ 175 h 189"/>
                <a:gd name="T90" fmla="*/ 198 w 488"/>
                <a:gd name="T91" fmla="*/ 181 h 189"/>
                <a:gd name="T92" fmla="*/ 192 w 488"/>
                <a:gd name="T93" fmla="*/ 175 h 189"/>
                <a:gd name="T94" fmla="*/ 186 w 488"/>
                <a:gd name="T95" fmla="*/ 17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8" h="189">
                  <a:moveTo>
                    <a:pt x="186" y="175"/>
                  </a:moveTo>
                  <a:lnTo>
                    <a:pt x="186" y="178"/>
                  </a:lnTo>
                  <a:lnTo>
                    <a:pt x="186" y="181"/>
                  </a:lnTo>
                  <a:lnTo>
                    <a:pt x="183" y="181"/>
                  </a:lnTo>
                  <a:lnTo>
                    <a:pt x="181" y="181"/>
                  </a:lnTo>
                  <a:lnTo>
                    <a:pt x="178" y="181"/>
                  </a:lnTo>
                  <a:lnTo>
                    <a:pt x="175" y="183"/>
                  </a:lnTo>
                  <a:lnTo>
                    <a:pt x="172" y="183"/>
                  </a:lnTo>
                  <a:lnTo>
                    <a:pt x="169" y="181"/>
                  </a:lnTo>
                  <a:lnTo>
                    <a:pt x="166" y="181"/>
                  </a:lnTo>
                  <a:lnTo>
                    <a:pt x="164" y="181"/>
                  </a:lnTo>
                  <a:lnTo>
                    <a:pt x="164" y="183"/>
                  </a:lnTo>
                  <a:lnTo>
                    <a:pt x="164" y="181"/>
                  </a:lnTo>
                  <a:lnTo>
                    <a:pt x="161" y="183"/>
                  </a:lnTo>
                  <a:lnTo>
                    <a:pt x="161" y="181"/>
                  </a:lnTo>
                  <a:lnTo>
                    <a:pt x="158" y="181"/>
                  </a:lnTo>
                  <a:lnTo>
                    <a:pt x="155" y="181"/>
                  </a:lnTo>
                  <a:lnTo>
                    <a:pt x="152" y="181"/>
                  </a:lnTo>
                  <a:lnTo>
                    <a:pt x="152" y="183"/>
                  </a:lnTo>
                  <a:lnTo>
                    <a:pt x="150" y="186"/>
                  </a:lnTo>
                  <a:lnTo>
                    <a:pt x="147" y="183"/>
                  </a:lnTo>
                  <a:lnTo>
                    <a:pt x="144" y="183"/>
                  </a:lnTo>
                  <a:lnTo>
                    <a:pt x="138" y="183"/>
                  </a:lnTo>
                  <a:lnTo>
                    <a:pt x="135" y="183"/>
                  </a:lnTo>
                  <a:lnTo>
                    <a:pt x="133" y="183"/>
                  </a:lnTo>
                  <a:lnTo>
                    <a:pt x="133" y="186"/>
                  </a:lnTo>
                  <a:lnTo>
                    <a:pt x="133" y="189"/>
                  </a:lnTo>
                  <a:lnTo>
                    <a:pt x="130" y="189"/>
                  </a:lnTo>
                  <a:lnTo>
                    <a:pt x="130" y="186"/>
                  </a:lnTo>
                  <a:lnTo>
                    <a:pt x="127" y="186"/>
                  </a:lnTo>
                  <a:lnTo>
                    <a:pt x="124" y="186"/>
                  </a:lnTo>
                  <a:lnTo>
                    <a:pt x="124" y="183"/>
                  </a:lnTo>
                  <a:lnTo>
                    <a:pt x="124" y="181"/>
                  </a:lnTo>
                  <a:lnTo>
                    <a:pt x="121" y="181"/>
                  </a:lnTo>
                  <a:lnTo>
                    <a:pt x="121" y="178"/>
                  </a:lnTo>
                  <a:lnTo>
                    <a:pt x="121" y="175"/>
                  </a:lnTo>
                  <a:lnTo>
                    <a:pt x="119" y="172"/>
                  </a:lnTo>
                  <a:lnTo>
                    <a:pt x="116" y="169"/>
                  </a:lnTo>
                  <a:lnTo>
                    <a:pt x="113" y="169"/>
                  </a:lnTo>
                  <a:lnTo>
                    <a:pt x="113" y="172"/>
                  </a:lnTo>
                  <a:lnTo>
                    <a:pt x="110" y="172"/>
                  </a:lnTo>
                  <a:lnTo>
                    <a:pt x="110" y="169"/>
                  </a:lnTo>
                  <a:lnTo>
                    <a:pt x="107" y="169"/>
                  </a:lnTo>
                  <a:lnTo>
                    <a:pt x="104" y="167"/>
                  </a:lnTo>
                  <a:lnTo>
                    <a:pt x="107" y="167"/>
                  </a:lnTo>
                  <a:lnTo>
                    <a:pt x="107" y="164"/>
                  </a:lnTo>
                  <a:lnTo>
                    <a:pt x="107" y="161"/>
                  </a:lnTo>
                  <a:lnTo>
                    <a:pt x="104" y="161"/>
                  </a:lnTo>
                  <a:lnTo>
                    <a:pt x="104" y="158"/>
                  </a:lnTo>
                  <a:lnTo>
                    <a:pt x="102" y="158"/>
                  </a:lnTo>
                  <a:lnTo>
                    <a:pt x="102" y="155"/>
                  </a:lnTo>
                  <a:lnTo>
                    <a:pt x="99" y="155"/>
                  </a:lnTo>
                  <a:lnTo>
                    <a:pt x="96" y="152"/>
                  </a:lnTo>
                  <a:lnTo>
                    <a:pt x="96" y="150"/>
                  </a:lnTo>
                  <a:lnTo>
                    <a:pt x="96" y="147"/>
                  </a:lnTo>
                  <a:lnTo>
                    <a:pt x="93" y="147"/>
                  </a:lnTo>
                  <a:lnTo>
                    <a:pt x="93" y="144"/>
                  </a:lnTo>
                  <a:lnTo>
                    <a:pt x="93" y="141"/>
                  </a:lnTo>
                  <a:lnTo>
                    <a:pt x="90" y="141"/>
                  </a:lnTo>
                  <a:lnTo>
                    <a:pt x="93" y="138"/>
                  </a:lnTo>
                  <a:lnTo>
                    <a:pt x="90" y="138"/>
                  </a:lnTo>
                  <a:lnTo>
                    <a:pt x="87" y="138"/>
                  </a:lnTo>
                  <a:lnTo>
                    <a:pt x="87" y="135"/>
                  </a:lnTo>
                  <a:lnTo>
                    <a:pt x="85" y="135"/>
                  </a:lnTo>
                  <a:lnTo>
                    <a:pt x="82" y="138"/>
                  </a:lnTo>
                  <a:lnTo>
                    <a:pt x="79" y="138"/>
                  </a:lnTo>
                  <a:lnTo>
                    <a:pt x="79" y="141"/>
                  </a:lnTo>
                  <a:lnTo>
                    <a:pt x="76" y="141"/>
                  </a:lnTo>
                  <a:lnTo>
                    <a:pt x="73" y="141"/>
                  </a:lnTo>
                  <a:lnTo>
                    <a:pt x="73" y="144"/>
                  </a:lnTo>
                  <a:lnTo>
                    <a:pt x="71" y="144"/>
                  </a:lnTo>
                  <a:lnTo>
                    <a:pt x="68" y="144"/>
                  </a:lnTo>
                  <a:lnTo>
                    <a:pt x="68" y="141"/>
                  </a:lnTo>
                  <a:lnTo>
                    <a:pt x="65" y="141"/>
                  </a:lnTo>
                  <a:lnTo>
                    <a:pt x="62" y="141"/>
                  </a:lnTo>
                  <a:lnTo>
                    <a:pt x="62" y="138"/>
                  </a:lnTo>
                  <a:lnTo>
                    <a:pt x="65" y="135"/>
                  </a:lnTo>
                  <a:lnTo>
                    <a:pt x="62" y="135"/>
                  </a:lnTo>
                  <a:lnTo>
                    <a:pt x="65" y="135"/>
                  </a:lnTo>
                  <a:lnTo>
                    <a:pt x="62" y="133"/>
                  </a:lnTo>
                  <a:lnTo>
                    <a:pt x="62" y="130"/>
                  </a:lnTo>
                  <a:lnTo>
                    <a:pt x="65" y="130"/>
                  </a:lnTo>
                  <a:lnTo>
                    <a:pt x="65" y="127"/>
                  </a:lnTo>
                  <a:lnTo>
                    <a:pt x="68" y="127"/>
                  </a:lnTo>
                  <a:lnTo>
                    <a:pt x="68" y="124"/>
                  </a:lnTo>
                  <a:lnTo>
                    <a:pt x="65" y="121"/>
                  </a:lnTo>
                  <a:lnTo>
                    <a:pt x="65" y="119"/>
                  </a:lnTo>
                  <a:lnTo>
                    <a:pt x="62" y="116"/>
                  </a:lnTo>
                  <a:lnTo>
                    <a:pt x="65" y="116"/>
                  </a:lnTo>
                  <a:lnTo>
                    <a:pt x="68" y="113"/>
                  </a:lnTo>
                  <a:lnTo>
                    <a:pt x="65" y="113"/>
                  </a:lnTo>
                  <a:lnTo>
                    <a:pt x="68" y="110"/>
                  </a:lnTo>
                  <a:lnTo>
                    <a:pt x="68" y="107"/>
                  </a:lnTo>
                  <a:lnTo>
                    <a:pt x="68" y="104"/>
                  </a:lnTo>
                  <a:lnTo>
                    <a:pt x="68" y="102"/>
                  </a:lnTo>
                  <a:lnTo>
                    <a:pt x="71" y="102"/>
                  </a:lnTo>
                  <a:lnTo>
                    <a:pt x="71" y="99"/>
                  </a:lnTo>
                  <a:lnTo>
                    <a:pt x="71" y="96"/>
                  </a:lnTo>
                  <a:lnTo>
                    <a:pt x="68" y="96"/>
                  </a:lnTo>
                  <a:lnTo>
                    <a:pt x="65" y="96"/>
                  </a:lnTo>
                  <a:lnTo>
                    <a:pt x="62" y="96"/>
                  </a:lnTo>
                  <a:lnTo>
                    <a:pt x="59" y="96"/>
                  </a:lnTo>
                  <a:lnTo>
                    <a:pt x="59" y="93"/>
                  </a:lnTo>
                  <a:lnTo>
                    <a:pt x="56" y="93"/>
                  </a:lnTo>
                  <a:lnTo>
                    <a:pt x="54" y="93"/>
                  </a:lnTo>
                  <a:lnTo>
                    <a:pt x="54" y="90"/>
                  </a:lnTo>
                  <a:lnTo>
                    <a:pt x="51" y="90"/>
                  </a:lnTo>
                  <a:lnTo>
                    <a:pt x="48" y="90"/>
                  </a:lnTo>
                  <a:lnTo>
                    <a:pt x="45" y="87"/>
                  </a:lnTo>
                  <a:lnTo>
                    <a:pt x="45" y="85"/>
                  </a:lnTo>
                  <a:lnTo>
                    <a:pt x="48" y="85"/>
                  </a:lnTo>
                  <a:lnTo>
                    <a:pt x="45" y="85"/>
                  </a:lnTo>
                  <a:lnTo>
                    <a:pt x="42" y="85"/>
                  </a:lnTo>
                  <a:lnTo>
                    <a:pt x="42" y="82"/>
                  </a:lnTo>
                  <a:lnTo>
                    <a:pt x="39" y="82"/>
                  </a:lnTo>
                  <a:lnTo>
                    <a:pt x="39" y="79"/>
                  </a:lnTo>
                  <a:lnTo>
                    <a:pt x="37" y="79"/>
                  </a:lnTo>
                  <a:lnTo>
                    <a:pt x="37" y="76"/>
                  </a:lnTo>
                  <a:lnTo>
                    <a:pt x="31" y="73"/>
                  </a:lnTo>
                  <a:lnTo>
                    <a:pt x="31" y="71"/>
                  </a:lnTo>
                  <a:lnTo>
                    <a:pt x="28" y="71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0" y="68"/>
                  </a:lnTo>
                  <a:lnTo>
                    <a:pt x="17" y="65"/>
                  </a:lnTo>
                  <a:lnTo>
                    <a:pt x="14" y="65"/>
                  </a:lnTo>
                  <a:lnTo>
                    <a:pt x="17" y="62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7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1" y="54"/>
                  </a:lnTo>
                  <a:lnTo>
                    <a:pt x="11" y="51"/>
                  </a:lnTo>
                  <a:lnTo>
                    <a:pt x="8" y="51"/>
                  </a:lnTo>
                  <a:lnTo>
                    <a:pt x="8" y="48"/>
                  </a:lnTo>
                  <a:lnTo>
                    <a:pt x="6" y="48"/>
                  </a:lnTo>
                  <a:lnTo>
                    <a:pt x="6" y="45"/>
                  </a:lnTo>
                  <a:lnTo>
                    <a:pt x="3" y="45"/>
                  </a:lnTo>
                  <a:lnTo>
                    <a:pt x="3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0" y="20"/>
                  </a:lnTo>
                  <a:lnTo>
                    <a:pt x="0" y="0"/>
                  </a:lnTo>
                  <a:lnTo>
                    <a:pt x="54" y="0"/>
                  </a:lnTo>
                  <a:lnTo>
                    <a:pt x="82" y="0"/>
                  </a:lnTo>
                  <a:lnTo>
                    <a:pt x="158" y="0"/>
                  </a:lnTo>
                  <a:lnTo>
                    <a:pt x="195" y="0"/>
                  </a:lnTo>
                  <a:lnTo>
                    <a:pt x="217" y="0"/>
                  </a:lnTo>
                  <a:lnTo>
                    <a:pt x="265" y="0"/>
                  </a:lnTo>
                  <a:lnTo>
                    <a:pt x="316" y="0"/>
                  </a:lnTo>
                  <a:lnTo>
                    <a:pt x="361" y="0"/>
                  </a:lnTo>
                  <a:lnTo>
                    <a:pt x="404" y="0"/>
                  </a:lnTo>
                  <a:lnTo>
                    <a:pt x="446" y="0"/>
                  </a:lnTo>
                  <a:lnTo>
                    <a:pt x="488" y="0"/>
                  </a:lnTo>
                  <a:lnTo>
                    <a:pt x="488" y="14"/>
                  </a:lnTo>
                  <a:lnTo>
                    <a:pt x="488" y="25"/>
                  </a:lnTo>
                  <a:lnTo>
                    <a:pt x="488" y="42"/>
                  </a:lnTo>
                  <a:lnTo>
                    <a:pt x="488" y="65"/>
                  </a:lnTo>
                  <a:lnTo>
                    <a:pt x="488" y="68"/>
                  </a:lnTo>
                  <a:lnTo>
                    <a:pt x="488" y="96"/>
                  </a:lnTo>
                  <a:lnTo>
                    <a:pt x="488" y="99"/>
                  </a:lnTo>
                  <a:lnTo>
                    <a:pt x="488" y="110"/>
                  </a:lnTo>
                  <a:lnTo>
                    <a:pt x="488" y="124"/>
                  </a:lnTo>
                  <a:lnTo>
                    <a:pt x="488" y="127"/>
                  </a:lnTo>
                  <a:lnTo>
                    <a:pt x="488" y="155"/>
                  </a:lnTo>
                  <a:lnTo>
                    <a:pt x="488" y="164"/>
                  </a:lnTo>
                  <a:lnTo>
                    <a:pt x="449" y="164"/>
                  </a:lnTo>
                  <a:lnTo>
                    <a:pt x="446" y="164"/>
                  </a:lnTo>
                  <a:lnTo>
                    <a:pt x="406" y="164"/>
                  </a:lnTo>
                  <a:lnTo>
                    <a:pt x="398" y="164"/>
                  </a:lnTo>
                  <a:lnTo>
                    <a:pt x="333" y="164"/>
                  </a:lnTo>
                  <a:lnTo>
                    <a:pt x="316" y="164"/>
                  </a:lnTo>
                  <a:lnTo>
                    <a:pt x="302" y="164"/>
                  </a:lnTo>
                  <a:lnTo>
                    <a:pt x="254" y="164"/>
                  </a:lnTo>
                  <a:lnTo>
                    <a:pt x="246" y="164"/>
                  </a:lnTo>
                  <a:lnTo>
                    <a:pt x="231" y="164"/>
                  </a:lnTo>
                  <a:lnTo>
                    <a:pt x="229" y="164"/>
                  </a:lnTo>
                  <a:lnTo>
                    <a:pt x="203" y="164"/>
                  </a:lnTo>
                  <a:lnTo>
                    <a:pt x="203" y="175"/>
                  </a:lnTo>
                  <a:lnTo>
                    <a:pt x="203" y="183"/>
                  </a:lnTo>
                  <a:lnTo>
                    <a:pt x="200" y="183"/>
                  </a:lnTo>
                  <a:lnTo>
                    <a:pt x="200" y="181"/>
                  </a:lnTo>
                  <a:lnTo>
                    <a:pt x="198" y="181"/>
                  </a:lnTo>
                  <a:lnTo>
                    <a:pt x="198" y="178"/>
                  </a:lnTo>
                  <a:lnTo>
                    <a:pt x="195" y="178"/>
                  </a:lnTo>
                  <a:lnTo>
                    <a:pt x="195" y="175"/>
                  </a:lnTo>
                  <a:lnTo>
                    <a:pt x="192" y="175"/>
                  </a:lnTo>
                  <a:lnTo>
                    <a:pt x="192" y="172"/>
                  </a:lnTo>
                  <a:lnTo>
                    <a:pt x="189" y="172"/>
                  </a:lnTo>
                  <a:lnTo>
                    <a:pt x="189" y="175"/>
                  </a:lnTo>
                  <a:lnTo>
                    <a:pt x="186" y="175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4929" y="1039"/>
              <a:ext cx="167" cy="178"/>
            </a:xfrm>
            <a:custGeom>
              <a:avLst/>
              <a:gdLst>
                <a:gd name="T0" fmla="*/ 51 w 167"/>
                <a:gd name="T1" fmla="*/ 153 h 178"/>
                <a:gd name="T2" fmla="*/ 48 w 167"/>
                <a:gd name="T3" fmla="*/ 150 h 178"/>
                <a:gd name="T4" fmla="*/ 43 w 167"/>
                <a:gd name="T5" fmla="*/ 147 h 178"/>
                <a:gd name="T6" fmla="*/ 34 w 167"/>
                <a:gd name="T7" fmla="*/ 158 h 178"/>
                <a:gd name="T8" fmla="*/ 26 w 167"/>
                <a:gd name="T9" fmla="*/ 167 h 178"/>
                <a:gd name="T10" fmla="*/ 9 w 167"/>
                <a:gd name="T11" fmla="*/ 178 h 178"/>
                <a:gd name="T12" fmla="*/ 6 w 167"/>
                <a:gd name="T13" fmla="*/ 169 h 178"/>
                <a:gd name="T14" fmla="*/ 3 w 167"/>
                <a:gd name="T15" fmla="*/ 161 h 178"/>
                <a:gd name="T16" fmla="*/ 3 w 167"/>
                <a:gd name="T17" fmla="*/ 150 h 178"/>
                <a:gd name="T18" fmla="*/ 0 w 167"/>
                <a:gd name="T19" fmla="*/ 88 h 178"/>
                <a:gd name="T20" fmla="*/ 12 w 167"/>
                <a:gd name="T21" fmla="*/ 88 h 178"/>
                <a:gd name="T22" fmla="*/ 17 w 167"/>
                <a:gd name="T23" fmla="*/ 85 h 178"/>
                <a:gd name="T24" fmla="*/ 29 w 167"/>
                <a:gd name="T25" fmla="*/ 71 h 178"/>
                <a:gd name="T26" fmla="*/ 34 w 167"/>
                <a:gd name="T27" fmla="*/ 62 h 178"/>
                <a:gd name="T28" fmla="*/ 31 w 167"/>
                <a:gd name="T29" fmla="*/ 57 h 178"/>
                <a:gd name="T30" fmla="*/ 34 w 167"/>
                <a:gd name="T31" fmla="*/ 45 h 178"/>
                <a:gd name="T32" fmla="*/ 43 w 167"/>
                <a:gd name="T33" fmla="*/ 31 h 178"/>
                <a:gd name="T34" fmla="*/ 82 w 167"/>
                <a:gd name="T35" fmla="*/ 9 h 178"/>
                <a:gd name="T36" fmla="*/ 108 w 167"/>
                <a:gd name="T37" fmla="*/ 9 h 178"/>
                <a:gd name="T38" fmla="*/ 133 w 167"/>
                <a:gd name="T39" fmla="*/ 17 h 178"/>
                <a:gd name="T40" fmla="*/ 133 w 167"/>
                <a:gd name="T41" fmla="*/ 68 h 178"/>
                <a:gd name="T42" fmla="*/ 139 w 167"/>
                <a:gd name="T43" fmla="*/ 76 h 178"/>
                <a:gd name="T44" fmla="*/ 144 w 167"/>
                <a:gd name="T45" fmla="*/ 82 h 178"/>
                <a:gd name="T46" fmla="*/ 147 w 167"/>
                <a:gd name="T47" fmla="*/ 93 h 178"/>
                <a:gd name="T48" fmla="*/ 158 w 167"/>
                <a:gd name="T49" fmla="*/ 93 h 178"/>
                <a:gd name="T50" fmla="*/ 158 w 167"/>
                <a:gd name="T51" fmla="*/ 105 h 178"/>
                <a:gd name="T52" fmla="*/ 156 w 167"/>
                <a:gd name="T53" fmla="*/ 116 h 178"/>
                <a:gd name="T54" fmla="*/ 141 w 167"/>
                <a:gd name="T55" fmla="*/ 116 h 178"/>
                <a:gd name="T56" fmla="*/ 130 w 167"/>
                <a:gd name="T57" fmla="*/ 119 h 178"/>
                <a:gd name="T58" fmla="*/ 124 w 167"/>
                <a:gd name="T59" fmla="*/ 124 h 178"/>
                <a:gd name="T60" fmla="*/ 113 w 167"/>
                <a:gd name="T61" fmla="*/ 121 h 178"/>
                <a:gd name="T62" fmla="*/ 102 w 167"/>
                <a:gd name="T63" fmla="*/ 124 h 178"/>
                <a:gd name="T64" fmla="*/ 91 w 167"/>
                <a:gd name="T65" fmla="*/ 127 h 178"/>
                <a:gd name="T66" fmla="*/ 93 w 167"/>
                <a:gd name="T67" fmla="*/ 119 h 178"/>
                <a:gd name="T68" fmla="*/ 91 w 167"/>
                <a:gd name="T69" fmla="*/ 116 h 178"/>
                <a:gd name="T70" fmla="*/ 85 w 167"/>
                <a:gd name="T71" fmla="*/ 124 h 178"/>
                <a:gd name="T72" fmla="*/ 82 w 167"/>
                <a:gd name="T73" fmla="*/ 138 h 178"/>
                <a:gd name="T74" fmla="*/ 71 w 167"/>
                <a:gd name="T75" fmla="*/ 141 h 178"/>
                <a:gd name="T76" fmla="*/ 60 w 167"/>
                <a:gd name="T77" fmla="*/ 147 h 178"/>
                <a:gd name="T78" fmla="*/ 60 w 167"/>
                <a:gd name="T79" fmla="*/ 141 h 178"/>
                <a:gd name="T80" fmla="*/ 54 w 167"/>
                <a:gd name="T81" fmla="*/ 150 h 178"/>
                <a:gd name="T82" fmla="*/ 54 w 167"/>
                <a:gd name="T83" fmla="*/ 138 h 178"/>
                <a:gd name="T84" fmla="*/ 110 w 167"/>
                <a:gd name="T85" fmla="*/ 124 h 178"/>
                <a:gd name="T86" fmla="*/ 113 w 167"/>
                <a:gd name="T87" fmla="*/ 130 h 178"/>
                <a:gd name="T88" fmla="*/ 108 w 167"/>
                <a:gd name="T89" fmla="*/ 1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7" h="178">
                  <a:moveTo>
                    <a:pt x="51" y="138"/>
                  </a:moveTo>
                  <a:lnTo>
                    <a:pt x="48" y="141"/>
                  </a:lnTo>
                  <a:lnTo>
                    <a:pt x="51" y="153"/>
                  </a:lnTo>
                  <a:lnTo>
                    <a:pt x="48" y="153"/>
                  </a:lnTo>
                  <a:lnTo>
                    <a:pt x="48" y="147"/>
                  </a:lnTo>
                  <a:lnTo>
                    <a:pt x="48" y="150"/>
                  </a:lnTo>
                  <a:lnTo>
                    <a:pt x="45" y="150"/>
                  </a:lnTo>
                  <a:lnTo>
                    <a:pt x="43" y="150"/>
                  </a:lnTo>
                  <a:lnTo>
                    <a:pt x="43" y="147"/>
                  </a:lnTo>
                  <a:lnTo>
                    <a:pt x="37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29" y="161"/>
                  </a:lnTo>
                  <a:lnTo>
                    <a:pt x="29" y="164"/>
                  </a:lnTo>
                  <a:lnTo>
                    <a:pt x="26" y="167"/>
                  </a:lnTo>
                  <a:lnTo>
                    <a:pt x="20" y="169"/>
                  </a:lnTo>
                  <a:lnTo>
                    <a:pt x="17" y="178"/>
                  </a:lnTo>
                  <a:lnTo>
                    <a:pt x="9" y="178"/>
                  </a:lnTo>
                  <a:lnTo>
                    <a:pt x="9" y="175"/>
                  </a:lnTo>
                  <a:lnTo>
                    <a:pt x="12" y="172"/>
                  </a:lnTo>
                  <a:lnTo>
                    <a:pt x="6" y="169"/>
                  </a:lnTo>
                  <a:lnTo>
                    <a:pt x="3" y="167"/>
                  </a:lnTo>
                  <a:lnTo>
                    <a:pt x="3" y="164"/>
                  </a:lnTo>
                  <a:lnTo>
                    <a:pt x="3" y="161"/>
                  </a:lnTo>
                  <a:lnTo>
                    <a:pt x="6" y="161"/>
                  </a:lnTo>
                  <a:lnTo>
                    <a:pt x="3" y="158"/>
                  </a:lnTo>
                  <a:lnTo>
                    <a:pt x="3" y="150"/>
                  </a:lnTo>
                  <a:lnTo>
                    <a:pt x="3" y="130"/>
                  </a:lnTo>
                  <a:lnTo>
                    <a:pt x="0" y="113"/>
                  </a:lnTo>
                  <a:lnTo>
                    <a:pt x="0" y="88"/>
                  </a:lnTo>
                  <a:lnTo>
                    <a:pt x="3" y="88"/>
                  </a:lnTo>
                  <a:lnTo>
                    <a:pt x="9" y="90"/>
                  </a:lnTo>
                  <a:lnTo>
                    <a:pt x="12" y="88"/>
                  </a:lnTo>
                  <a:lnTo>
                    <a:pt x="9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14" y="79"/>
                  </a:lnTo>
                  <a:lnTo>
                    <a:pt x="20" y="73"/>
                  </a:lnTo>
                  <a:lnTo>
                    <a:pt x="29" y="71"/>
                  </a:lnTo>
                  <a:lnTo>
                    <a:pt x="26" y="68"/>
                  </a:lnTo>
                  <a:lnTo>
                    <a:pt x="34" y="65"/>
                  </a:lnTo>
                  <a:lnTo>
                    <a:pt x="34" y="62"/>
                  </a:lnTo>
                  <a:lnTo>
                    <a:pt x="31" y="62"/>
                  </a:lnTo>
                  <a:lnTo>
                    <a:pt x="31" y="59"/>
                  </a:lnTo>
                  <a:lnTo>
                    <a:pt x="31" y="57"/>
                  </a:lnTo>
                  <a:lnTo>
                    <a:pt x="34" y="54"/>
                  </a:lnTo>
                  <a:lnTo>
                    <a:pt x="31" y="54"/>
                  </a:lnTo>
                  <a:lnTo>
                    <a:pt x="34" y="45"/>
                  </a:lnTo>
                  <a:lnTo>
                    <a:pt x="43" y="42"/>
                  </a:lnTo>
                  <a:lnTo>
                    <a:pt x="43" y="37"/>
                  </a:lnTo>
                  <a:lnTo>
                    <a:pt x="43" y="31"/>
                  </a:lnTo>
                  <a:lnTo>
                    <a:pt x="74" y="0"/>
                  </a:lnTo>
                  <a:lnTo>
                    <a:pt x="82" y="3"/>
                  </a:lnTo>
                  <a:lnTo>
                    <a:pt x="82" y="9"/>
                  </a:lnTo>
                  <a:lnTo>
                    <a:pt x="88" y="11"/>
                  </a:lnTo>
                  <a:lnTo>
                    <a:pt x="105" y="9"/>
                  </a:lnTo>
                  <a:lnTo>
                    <a:pt x="108" y="9"/>
                  </a:lnTo>
                  <a:lnTo>
                    <a:pt x="110" y="6"/>
                  </a:lnTo>
                  <a:lnTo>
                    <a:pt x="116" y="6"/>
                  </a:lnTo>
                  <a:lnTo>
                    <a:pt x="133" y="17"/>
                  </a:lnTo>
                  <a:lnTo>
                    <a:pt x="133" y="62"/>
                  </a:lnTo>
                  <a:lnTo>
                    <a:pt x="133" y="65"/>
                  </a:lnTo>
                  <a:lnTo>
                    <a:pt x="133" y="68"/>
                  </a:lnTo>
                  <a:lnTo>
                    <a:pt x="133" y="73"/>
                  </a:lnTo>
                  <a:lnTo>
                    <a:pt x="136" y="73"/>
                  </a:lnTo>
                  <a:lnTo>
                    <a:pt x="139" y="76"/>
                  </a:lnTo>
                  <a:lnTo>
                    <a:pt x="147" y="76"/>
                  </a:lnTo>
                  <a:lnTo>
                    <a:pt x="147" y="79"/>
                  </a:lnTo>
                  <a:lnTo>
                    <a:pt x="144" y="82"/>
                  </a:lnTo>
                  <a:lnTo>
                    <a:pt x="147" y="85"/>
                  </a:lnTo>
                  <a:lnTo>
                    <a:pt x="144" y="90"/>
                  </a:lnTo>
                  <a:lnTo>
                    <a:pt x="147" y="93"/>
                  </a:lnTo>
                  <a:lnTo>
                    <a:pt x="150" y="96"/>
                  </a:lnTo>
                  <a:lnTo>
                    <a:pt x="153" y="93"/>
                  </a:lnTo>
                  <a:lnTo>
                    <a:pt x="158" y="93"/>
                  </a:lnTo>
                  <a:lnTo>
                    <a:pt x="158" y="96"/>
                  </a:lnTo>
                  <a:lnTo>
                    <a:pt x="161" y="102"/>
                  </a:lnTo>
                  <a:lnTo>
                    <a:pt x="158" y="105"/>
                  </a:lnTo>
                  <a:lnTo>
                    <a:pt x="167" y="107"/>
                  </a:lnTo>
                  <a:lnTo>
                    <a:pt x="164" y="110"/>
                  </a:lnTo>
                  <a:lnTo>
                    <a:pt x="156" y="116"/>
                  </a:lnTo>
                  <a:lnTo>
                    <a:pt x="153" y="116"/>
                  </a:lnTo>
                  <a:lnTo>
                    <a:pt x="150" y="113"/>
                  </a:lnTo>
                  <a:lnTo>
                    <a:pt x="141" y="116"/>
                  </a:lnTo>
                  <a:lnTo>
                    <a:pt x="139" y="119"/>
                  </a:lnTo>
                  <a:lnTo>
                    <a:pt x="133" y="119"/>
                  </a:lnTo>
                  <a:lnTo>
                    <a:pt x="130" y="119"/>
                  </a:lnTo>
                  <a:lnTo>
                    <a:pt x="127" y="124"/>
                  </a:lnTo>
                  <a:lnTo>
                    <a:pt x="124" y="121"/>
                  </a:lnTo>
                  <a:lnTo>
                    <a:pt x="124" y="124"/>
                  </a:lnTo>
                  <a:lnTo>
                    <a:pt x="122" y="127"/>
                  </a:lnTo>
                  <a:lnTo>
                    <a:pt x="119" y="121"/>
                  </a:lnTo>
                  <a:lnTo>
                    <a:pt x="113" y="121"/>
                  </a:lnTo>
                  <a:lnTo>
                    <a:pt x="110" y="124"/>
                  </a:lnTo>
                  <a:lnTo>
                    <a:pt x="108" y="121"/>
                  </a:lnTo>
                  <a:lnTo>
                    <a:pt x="102" y="124"/>
                  </a:lnTo>
                  <a:lnTo>
                    <a:pt x="102" y="130"/>
                  </a:lnTo>
                  <a:lnTo>
                    <a:pt x="93" y="127"/>
                  </a:lnTo>
                  <a:lnTo>
                    <a:pt x="91" y="127"/>
                  </a:lnTo>
                  <a:lnTo>
                    <a:pt x="91" y="124"/>
                  </a:lnTo>
                  <a:lnTo>
                    <a:pt x="93" y="121"/>
                  </a:lnTo>
                  <a:lnTo>
                    <a:pt x="93" y="119"/>
                  </a:lnTo>
                  <a:lnTo>
                    <a:pt x="91" y="116"/>
                  </a:lnTo>
                  <a:lnTo>
                    <a:pt x="91" y="113"/>
                  </a:lnTo>
                  <a:lnTo>
                    <a:pt x="91" y="116"/>
                  </a:lnTo>
                  <a:lnTo>
                    <a:pt x="91" y="119"/>
                  </a:lnTo>
                  <a:lnTo>
                    <a:pt x="91" y="121"/>
                  </a:lnTo>
                  <a:lnTo>
                    <a:pt x="85" y="124"/>
                  </a:lnTo>
                  <a:lnTo>
                    <a:pt x="85" y="130"/>
                  </a:lnTo>
                  <a:lnTo>
                    <a:pt x="82" y="133"/>
                  </a:lnTo>
                  <a:lnTo>
                    <a:pt x="82" y="138"/>
                  </a:lnTo>
                  <a:lnTo>
                    <a:pt x="74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68" y="141"/>
                  </a:lnTo>
                  <a:lnTo>
                    <a:pt x="65" y="147"/>
                  </a:lnTo>
                  <a:lnTo>
                    <a:pt x="60" y="147"/>
                  </a:lnTo>
                  <a:lnTo>
                    <a:pt x="57" y="147"/>
                  </a:lnTo>
                  <a:lnTo>
                    <a:pt x="57" y="141"/>
                  </a:lnTo>
                  <a:lnTo>
                    <a:pt x="60" y="141"/>
                  </a:lnTo>
                  <a:lnTo>
                    <a:pt x="54" y="144"/>
                  </a:lnTo>
                  <a:lnTo>
                    <a:pt x="54" y="147"/>
                  </a:lnTo>
                  <a:lnTo>
                    <a:pt x="54" y="150"/>
                  </a:lnTo>
                  <a:lnTo>
                    <a:pt x="51" y="150"/>
                  </a:lnTo>
                  <a:lnTo>
                    <a:pt x="51" y="141"/>
                  </a:lnTo>
                  <a:lnTo>
                    <a:pt x="54" y="138"/>
                  </a:lnTo>
                  <a:lnTo>
                    <a:pt x="51" y="138"/>
                  </a:lnTo>
                  <a:close/>
                  <a:moveTo>
                    <a:pt x="108" y="127"/>
                  </a:moveTo>
                  <a:lnTo>
                    <a:pt x="110" y="124"/>
                  </a:lnTo>
                  <a:lnTo>
                    <a:pt x="116" y="124"/>
                  </a:lnTo>
                  <a:lnTo>
                    <a:pt x="119" y="127"/>
                  </a:lnTo>
                  <a:lnTo>
                    <a:pt x="113" y="130"/>
                  </a:lnTo>
                  <a:lnTo>
                    <a:pt x="110" y="133"/>
                  </a:lnTo>
                  <a:lnTo>
                    <a:pt x="108" y="130"/>
                  </a:lnTo>
                  <a:lnTo>
                    <a:pt x="108" y="12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3591" y="977"/>
              <a:ext cx="305" cy="124"/>
            </a:xfrm>
            <a:custGeom>
              <a:avLst/>
              <a:gdLst>
                <a:gd name="T0" fmla="*/ 204 w 305"/>
                <a:gd name="T1" fmla="*/ 124 h 124"/>
                <a:gd name="T2" fmla="*/ 170 w 305"/>
                <a:gd name="T3" fmla="*/ 124 h 124"/>
                <a:gd name="T4" fmla="*/ 82 w 305"/>
                <a:gd name="T5" fmla="*/ 124 h 124"/>
                <a:gd name="T6" fmla="*/ 43 w 305"/>
                <a:gd name="T7" fmla="*/ 124 h 124"/>
                <a:gd name="T8" fmla="*/ 0 w 305"/>
                <a:gd name="T9" fmla="*/ 110 h 124"/>
                <a:gd name="T10" fmla="*/ 0 w 305"/>
                <a:gd name="T11" fmla="*/ 96 h 124"/>
                <a:gd name="T12" fmla="*/ 0 w 305"/>
                <a:gd name="T13" fmla="*/ 65 h 124"/>
                <a:gd name="T14" fmla="*/ 0 w 305"/>
                <a:gd name="T15" fmla="*/ 25 h 124"/>
                <a:gd name="T16" fmla="*/ 0 w 305"/>
                <a:gd name="T17" fmla="*/ 0 h 124"/>
                <a:gd name="T18" fmla="*/ 82 w 305"/>
                <a:gd name="T19" fmla="*/ 0 h 124"/>
                <a:gd name="T20" fmla="*/ 156 w 305"/>
                <a:gd name="T21" fmla="*/ 0 h 124"/>
                <a:gd name="T22" fmla="*/ 204 w 305"/>
                <a:gd name="T23" fmla="*/ 0 h 124"/>
                <a:gd name="T24" fmla="*/ 277 w 305"/>
                <a:gd name="T25" fmla="*/ 0 h 124"/>
                <a:gd name="T26" fmla="*/ 280 w 305"/>
                <a:gd name="T27" fmla="*/ 6 h 124"/>
                <a:gd name="T28" fmla="*/ 280 w 305"/>
                <a:gd name="T29" fmla="*/ 11 h 124"/>
                <a:gd name="T30" fmla="*/ 280 w 305"/>
                <a:gd name="T31" fmla="*/ 14 h 124"/>
                <a:gd name="T32" fmla="*/ 280 w 305"/>
                <a:gd name="T33" fmla="*/ 14 h 124"/>
                <a:gd name="T34" fmla="*/ 280 w 305"/>
                <a:gd name="T35" fmla="*/ 20 h 124"/>
                <a:gd name="T36" fmla="*/ 280 w 305"/>
                <a:gd name="T37" fmla="*/ 25 h 124"/>
                <a:gd name="T38" fmla="*/ 283 w 305"/>
                <a:gd name="T39" fmla="*/ 28 h 124"/>
                <a:gd name="T40" fmla="*/ 283 w 305"/>
                <a:gd name="T41" fmla="*/ 28 h 124"/>
                <a:gd name="T42" fmla="*/ 283 w 305"/>
                <a:gd name="T43" fmla="*/ 28 h 124"/>
                <a:gd name="T44" fmla="*/ 280 w 305"/>
                <a:gd name="T45" fmla="*/ 31 h 124"/>
                <a:gd name="T46" fmla="*/ 280 w 305"/>
                <a:gd name="T47" fmla="*/ 31 h 124"/>
                <a:gd name="T48" fmla="*/ 280 w 305"/>
                <a:gd name="T49" fmla="*/ 34 h 124"/>
                <a:gd name="T50" fmla="*/ 283 w 305"/>
                <a:gd name="T51" fmla="*/ 37 h 124"/>
                <a:gd name="T52" fmla="*/ 283 w 305"/>
                <a:gd name="T53" fmla="*/ 42 h 124"/>
                <a:gd name="T54" fmla="*/ 285 w 305"/>
                <a:gd name="T55" fmla="*/ 48 h 124"/>
                <a:gd name="T56" fmla="*/ 288 w 305"/>
                <a:gd name="T57" fmla="*/ 51 h 124"/>
                <a:gd name="T58" fmla="*/ 291 w 305"/>
                <a:gd name="T59" fmla="*/ 54 h 124"/>
                <a:gd name="T60" fmla="*/ 291 w 305"/>
                <a:gd name="T61" fmla="*/ 59 h 124"/>
                <a:gd name="T62" fmla="*/ 291 w 305"/>
                <a:gd name="T63" fmla="*/ 65 h 124"/>
                <a:gd name="T64" fmla="*/ 291 w 305"/>
                <a:gd name="T65" fmla="*/ 71 h 124"/>
                <a:gd name="T66" fmla="*/ 291 w 305"/>
                <a:gd name="T67" fmla="*/ 76 h 124"/>
                <a:gd name="T68" fmla="*/ 294 w 305"/>
                <a:gd name="T69" fmla="*/ 82 h 124"/>
                <a:gd name="T70" fmla="*/ 297 w 305"/>
                <a:gd name="T71" fmla="*/ 85 h 124"/>
                <a:gd name="T72" fmla="*/ 294 w 305"/>
                <a:gd name="T73" fmla="*/ 90 h 124"/>
                <a:gd name="T74" fmla="*/ 294 w 305"/>
                <a:gd name="T75" fmla="*/ 96 h 124"/>
                <a:gd name="T76" fmla="*/ 297 w 305"/>
                <a:gd name="T77" fmla="*/ 99 h 124"/>
                <a:gd name="T78" fmla="*/ 297 w 305"/>
                <a:gd name="T79" fmla="*/ 104 h 124"/>
                <a:gd name="T80" fmla="*/ 300 w 305"/>
                <a:gd name="T81" fmla="*/ 107 h 124"/>
                <a:gd name="T82" fmla="*/ 302 w 305"/>
                <a:gd name="T83" fmla="*/ 113 h 124"/>
                <a:gd name="T84" fmla="*/ 305 w 305"/>
                <a:gd name="T85" fmla="*/ 119 h 124"/>
                <a:gd name="T86" fmla="*/ 302 w 305"/>
                <a:gd name="T87" fmla="*/ 124 h 124"/>
                <a:gd name="T88" fmla="*/ 246 w 305"/>
                <a:gd name="T8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5" h="124">
                  <a:moveTo>
                    <a:pt x="215" y="124"/>
                  </a:moveTo>
                  <a:lnTo>
                    <a:pt x="204" y="124"/>
                  </a:lnTo>
                  <a:lnTo>
                    <a:pt x="175" y="124"/>
                  </a:lnTo>
                  <a:lnTo>
                    <a:pt x="170" y="124"/>
                  </a:lnTo>
                  <a:lnTo>
                    <a:pt x="144" y="124"/>
                  </a:lnTo>
                  <a:lnTo>
                    <a:pt x="82" y="124"/>
                  </a:lnTo>
                  <a:lnTo>
                    <a:pt x="45" y="124"/>
                  </a:lnTo>
                  <a:lnTo>
                    <a:pt x="43" y="124"/>
                  </a:lnTo>
                  <a:lnTo>
                    <a:pt x="0" y="124"/>
                  </a:lnTo>
                  <a:lnTo>
                    <a:pt x="0" y="110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42"/>
                  </a:lnTo>
                  <a:lnTo>
                    <a:pt x="0" y="25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02" y="0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04" y="0"/>
                  </a:lnTo>
                  <a:lnTo>
                    <a:pt x="249" y="0"/>
                  </a:lnTo>
                  <a:lnTo>
                    <a:pt x="277" y="0"/>
                  </a:lnTo>
                  <a:lnTo>
                    <a:pt x="277" y="3"/>
                  </a:lnTo>
                  <a:lnTo>
                    <a:pt x="280" y="6"/>
                  </a:lnTo>
                  <a:lnTo>
                    <a:pt x="280" y="8"/>
                  </a:lnTo>
                  <a:lnTo>
                    <a:pt x="280" y="11"/>
                  </a:lnTo>
                  <a:lnTo>
                    <a:pt x="283" y="11"/>
                  </a:lnTo>
                  <a:lnTo>
                    <a:pt x="280" y="14"/>
                  </a:lnTo>
                  <a:lnTo>
                    <a:pt x="283" y="14"/>
                  </a:lnTo>
                  <a:lnTo>
                    <a:pt x="280" y="14"/>
                  </a:lnTo>
                  <a:lnTo>
                    <a:pt x="280" y="17"/>
                  </a:lnTo>
                  <a:lnTo>
                    <a:pt x="280" y="20"/>
                  </a:lnTo>
                  <a:lnTo>
                    <a:pt x="280" y="23"/>
                  </a:lnTo>
                  <a:lnTo>
                    <a:pt x="280" y="25"/>
                  </a:lnTo>
                  <a:lnTo>
                    <a:pt x="280" y="28"/>
                  </a:lnTo>
                  <a:lnTo>
                    <a:pt x="283" y="28"/>
                  </a:lnTo>
                  <a:lnTo>
                    <a:pt x="280" y="28"/>
                  </a:lnTo>
                  <a:lnTo>
                    <a:pt x="283" y="28"/>
                  </a:lnTo>
                  <a:lnTo>
                    <a:pt x="280" y="28"/>
                  </a:lnTo>
                  <a:lnTo>
                    <a:pt x="283" y="28"/>
                  </a:lnTo>
                  <a:lnTo>
                    <a:pt x="283" y="31"/>
                  </a:lnTo>
                  <a:lnTo>
                    <a:pt x="280" y="31"/>
                  </a:lnTo>
                  <a:lnTo>
                    <a:pt x="283" y="31"/>
                  </a:lnTo>
                  <a:lnTo>
                    <a:pt x="280" y="31"/>
                  </a:lnTo>
                  <a:lnTo>
                    <a:pt x="283" y="34"/>
                  </a:lnTo>
                  <a:lnTo>
                    <a:pt x="280" y="34"/>
                  </a:lnTo>
                  <a:lnTo>
                    <a:pt x="280" y="37"/>
                  </a:lnTo>
                  <a:lnTo>
                    <a:pt x="283" y="37"/>
                  </a:lnTo>
                  <a:lnTo>
                    <a:pt x="283" y="39"/>
                  </a:lnTo>
                  <a:lnTo>
                    <a:pt x="283" y="42"/>
                  </a:lnTo>
                  <a:lnTo>
                    <a:pt x="285" y="45"/>
                  </a:lnTo>
                  <a:lnTo>
                    <a:pt x="285" y="48"/>
                  </a:lnTo>
                  <a:lnTo>
                    <a:pt x="288" y="48"/>
                  </a:lnTo>
                  <a:lnTo>
                    <a:pt x="288" y="51"/>
                  </a:lnTo>
                  <a:lnTo>
                    <a:pt x="288" y="54"/>
                  </a:lnTo>
                  <a:lnTo>
                    <a:pt x="291" y="54"/>
                  </a:lnTo>
                  <a:lnTo>
                    <a:pt x="291" y="56"/>
                  </a:lnTo>
                  <a:lnTo>
                    <a:pt x="291" y="59"/>
                  </a:lnTo>
                  <a:lnTo>
                    <a:pt x="291" y="62"/>
                  </a:lnTo>
                  <a:lnTo>
                    <a:pt x="291" y="65"/>
                  </a:lnTo>
                  <a:lnTo>
                    <a:pt x="291" y="68"/>
                  </a:lnTo>
                  <a:lnTo>
                    <a:pt x="291" y="71"/>
                  </a:lnTo>
                  <a:lnTo>
                    <a:pt x="294" y="73"/>
                  </a:lnTo>
                  <a:lnTo>
                    <a:pt x="291" y="76"/>
                  </a:lnTo>
                  <a:lnTo>
                    <a:pt x="294" y="79"/>
                  </a:lnTo>
                  <a:lnTo>
                    <a:pt x="294" y="82"/>
                  </a:lnTo>
                  <a:lnTo>
                    <a:pt x="294" y="85"/>
                  </a:lnTo>
                  <a:lnTo>
                    <a:pt x="297" y="85"/>
                  </a:lnTo>
                  <a:lnTo>
                    <a:pt x="294" y="87"/>
                  </a:lnTo>
                  <a:lnTo>
                    <a:pt x="294" y="90"/>
                  </a:lnTo>
                  <a:lnTo>
                    <a:pt x="294" y="93"/>
                  </a:lnTo>
                  <a:lnTo>
                    <a:pt x="294" y="96"/>
                  </a:lnTo>
                  <a:lnTo>
                    <a:pt x="294" y="99"/>
                  </a:lnTo>
                  <a:lnTo>
                    <a:pt x="297" y="99"/>
                  </a:lnTo>
                  <a:lnTo>
                    <a:pt x="297" y="102"/>
                  </a:lnTo>
                  <a:lnTo>
                    <a:pt x="297" y="104"/>
                  </a:lnTo>
                  <a:lnTo>
                    <a:pt x="300" y="104"/>
                  </a:lnTo>
                  <a:lnTo>
                    <a:pt x="300" y="107"/>
                  </a:lnTo>
                  <a:lnTo>
                    <a:pt x="302" y="107"/>
                  </a:lnTo>
                  <a:lnTo>
                    <a:pt x="302" y="113"/>
                  </a:lnTo>
                  <a:lnTo>
                    <a:pt x="302" y="116"/>
                  </a:lnTo>
                  <a:lnTo>
                    <a:pt x="305" y="119"/>
                  </a:lnTo>
                  <a:lnTo>
                    <a:pt x="302" y="121"/>
                  </a:lnTo>
                  <a:lnTo>
                    <a:pt x="302" y="124"/>
                  </a:lnTo>
                  <a:lnTo>
                    <a:pt x="277" y="124"/>
                  </a:lnTo>
                  <a:lnTo>
                    <a:pt x="246" y="124"/>
                  </a:lnTo>
                  <a:lnTo>
                    <a:pt x="215" y="12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591" y="1101"/>
              <a:ext cx="308" cy="141"/>
            </a:xfrm>
            <a:custGeom>
              <a:avLst/>
              <a:gdLst>
                <a:gd name="T0" fmla="*/ 43 w 308"/>
                <a:gd name="T1" fmla="*/ 119 h 141"/>
                <a:gd name="T2" fmla="*/ 0 w 308"/>
                <a:gd name="T3" fmla="*/ 119 h 141"/>
                <a:gd name="T4" fmla="*/ 0 w 308"/>
                <a:gd name="T5" fmla="*/ 99 h 141"/>
                <a:gd name="T6" fmla="*/ 0 w 308"/>
                <a:gd name="T7" fmla="*/ 74 h 141"/>
                <a:gd name="T8" fmla="*/ 0 w 308"/>
                <a:gd name="T9" fmla="*/ 57 h 141"/>
                <a:gd name="T10" fmla="*/ 0 w 308"/>
                <a:gd name="T11" fmla="*/ 31 h 141"/>
                <a:gd name="T12" fmla="*/ 0 w 308"/>
                <a:gd name="T13" fmla="*/ 0 h 141"/>
                <a:gd name="T14" fmla="*/ 45 w 308"/>
                <a:gd name="T15" fmla="*/ 0 h 141"/>
                <a:gd name="T16" fmla="*/ 144 w 308"/>
                <a:gd name="T17" fmla="*/ 0 h 141"/>
                <a:gd name="T18" fmla="*/ 175 w 308"/>
                <a:gd name="T19" fmla="*/ 0 h 141"/>
                <a:gd name="T20" fmla="*/ 215 w 308"/>
                <a:gd name="T21" fmla="*/ 0 h 141"/>
                <a:gd name="T22" fmla="*/ 277 w 308"/>
                <a:gd name="T23" fmla="*/ 0 h 141"/>
                <a:gd name="T24" fmla="*/ 302 w 308"/>
                <a:gd name="T25" fmla="*/ 6 h 141"/>
                <a:gd name="T26" fmla="*/ 294 w 308"/>
                <a:gd name="T27" fmla="*/ 11 h 141"/>
                <a:gd name="T28" fmla="*/ 294 w 308"/>
                <a:gd name="T29" fmla="*/ 17 h 141"/>
                <a:gd name="T30" fmla="*/ 300 w 308"/>
                <a:gd name="T31" fmla="*/ 23 h 141"/>
                <a:gd name="T32" fmla="*/ 305 w 308"/>
                <a:gd name="T33" fmla="*/ 23 h 141"/>
                <a:gd name="T34" fmla="*/ 308 w 308"/>
                <a:gd name="T35" fmla="*/ 28 h 141"/>
                <a:gd name="T36" fmla="*/ 308 w 308"/>
                <a:gd name="T37" fmla="*/ 48 h 141"/>
                <a:gd name="T38" fmla="*/ 308 w 308"/>
                <a:gd name="T39" fmla="*/ 57 h 141"/>
                <a:gd name="T40" fmla="*/ 308 w 308"/>
                <a:gd name="T41" fmla="*/ 85 h 141"/>
                <a:gd name="T42" fmla="*/ 302 w 308"/>
                <a:gd name="T43" fmla="*/ 99 h 141"/>
                <a:gd name="T44" fmla="*/ 305 w 308"/>
                <a:gd name="T45" fmla="*/ 105 h 141"/>
                <a:gd name="T46" fmla="*/ 302 w 308"/>
                <a:gd name="T47" fmla="*/ 107 h 141"/>
                <a:gd name="T48" fmla="*/ 308 w 308"/>
                <a:gd name="T49" fmla="*/ 110 h 141"/>
                <a:gd name="T50" fmla="*/ 308 w 308"/>
                <a:gd name="T51" fmla="*/ 119 h 141"/>
                <a:gd name="T52" fmla="*/ 305 w 308"/>
                <a:gd name="T53" fmla="*/ 122 h 141"/>
                <a:gd name="T54" fmla="*/ 305 w 308"/>
                <a:gd name="T55" fmla="*/ 127 h 141"/>
                <a:gd name="T56" fmla="*/ 300 w 308"/>
                <a:gd name="T57" fmla="*/ 130 h 141"/>
                <a:gd name="T58" fmla="*/ 305 w 308"/>
                <a:gd name="T59" fmla="*/ 133 h 141"/>
                <a:gd name="T60" fmla="*/ 308 w 308"/>
                <a:gd name="T61" fmla="*/ 136 h 141"/>
                <a:gd name="T62" fmla="*/ 308 w 308"/>
                <a:gd name="T63" fmla="*/ 139 h 141"/>
                <a:gd name="T64" fmla="*/ 305 w 308"/>
                <a:gd name="T65" fmla="*/ 141 h 141"/>
                <a:gd name="T66" fmla="*/ 302 w 308"/>
                <a:gd name="T67" fmla="*/ 139 h 141"/>
                <a:gd name="T68" fmla="*/ 297 w 308"/>
                <a:gd name="T69" fmla="*/ 136 h 141"/>
                <a:gd name="T70" fmla="*/ 297 w 308"/>
                <a:gd name="T71" fmla="*/ 133 h 141"/>
                <a:gd name="T72" fmla="*/ 288 w 308"/>
                <a:gd name="T73" fmla="*/ 130 h 141"/>
                <a:gd name="T74" fmla="*/ 288 w 308"/>
                <a:gd name="T75" fmla="*/ 130 h 141"/>
                <a:gd name="T76" fmla="*/ 280 w 308"/>
                <a:gd name="T77" fmla="*/ 130 h 141"/>
                <a:gd name="T78" fmla="*/ 277 w 308"/>
                <a:gd name="T79" fmla="*/ 127 h 141"/>
                <a:gd name="T80" fmla="*/ 274 w 308"/>
                <a:gd name="T81" fmla="*/ 124 h 141"/>
                <a:gd name="T82" fmla="*/ 268 w 308"/>
                <a:gd name="T83" fmla="*/ 127 h 141"/>
                <a:gd name="T84" fmla="*/ 263 w 308"/>
                <a:gd name="T85" fmla="*/ 127 h 141"/>
                <a:gd name="T86" fmla="*/ 257 w 308"/>
                <a:gd name="T87" fmla="*/ 127 h 141"/>
                <a:gd name="T88" fmla="*/ 254 w 308"/>
                <a:gd name="T89" fmla="*/ 127 h 141"/>
                <a:gd name="T90" fmla="*/ 249 w 308"/>
                <a:gd name="T91" fmla="*/ 124 h 141"/>
                <a:gd name="T92" fmla="*/ 246 w 308"/>
                <a:gd name="T93" fmla="*/ 130 h 141"/>
                <a:gd name="T94" fmla="*/ 240 w 308"/>
                <a:gd name="T95" fmla="*/ 127 h 141"/>
                <a:gd name="T96" fmla="*/ 232 w 308"/>
                <a:gd name="T97" fmla="*/ 124 h 141"/>
                <a:gd name="T98" fmla="*/ 226 w 308"/>
                <a:gd name="T99" fmla="*/ 122 h 141"/>
                <a:gd name="T100" fmla="*/ 184 w 308"/>
                <a:gd name="T101" fmla="*/ 122 h 141"/>
                <a:gd name="T102" fmla="*/ 113 w 308"/>
                <a:gd name="T103" fmla="*/ 122 h 141"/>
                <a:gd name="T104" fmla="*/ 51 w 308"/>
                <a:gd name="T105" fmla="*/ 11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8" h="141">
                  <a:moveTo>
                    <a:pt x="51" y="119"/>
                  </a:moveTo>
                  <a:lnTo>
                    <a:pt x="43" y="119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85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0" y="31"/>
                  </a:lnTo>
                  <a:lnTo>
                    <a:pt x="0" y="3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44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204" y="0"/>
                  </a:lnTo>
                  <a:lnTo>
                    <a:pt x="215" y="0"/>
                  </a:lnTo>
                  <a:lnTo>
                    <a:pt x="246" y="0"/>
                  </a:lnTo>
                  <a:lnTo>
                    <a:pt x="277" y="0"/>
                  </a:lnTo>
                  <a:lnTo>
                    <a:pt x="302" y="0"/>
                  </a:lnTo>
                  <a:lnTo>
                    <a:pt x="302" y="6"/>
                  </a:lnTo>
                  <a:lnTo>
                    <a:pt x="300" y="9"/>
                  </a:lnTo>
                  <a:lnTo>
                    <a:pt x="294" y="11"/>
                  </a:lnTo>
                  <a:lnTo>
                    <a:pt x="291" y="14"/>
                  </a:lnTo>
                  <a:lnTo>
                    <a:pt x="294" y="17"/>
                  </a:lnTo>
                  <a:lnTo>
                    <a:pt x="297" y="20"/>
                  </a:lnTo>
                  <a:lnTo>
                    <a:pt x="300" y="23"/>
                  </a:lnTo>
                  <a:lnTo>
                    <a:pt x="302" y="23"/>
                  </a:lnTo>
                  <a:lnTo>
                    <a:pt x="305" y="23"/>
                  </a:lnTo>
                  <a:lnTo>
                    <a:pt x="308" y="26"/>
                  </a:lnTo>
                  <a:lnTo>
                    <a:pt x="308" y="28"/>
                  </a:lnTo>
                  <a:lnTo>
                    <a:pt x="308" y="40"/>
                  </a:lnTo>
                  <a:lnTo>
                    <a:pt x="308" y="48"/>
                  </a:lnTo>
                  <a:lnTo>
                    <a:pt x="308" y="54"/>
                  </a:lnTo>
                  <a:lnTo>
                    <a:pt x="308" y="57"/>
                  </a:lnTo>
                  <a:lnTo>
                    <a:pt x="308" y="71"/>
                  </a:lnTo>
                  <a:lnTo>
                    <a:pt x="308" y="85"/>
                  </a:lnTo>
                  <a:lnTo>
                    <a:pt x="308" y="99"/>
                  </a:lnTo>
                  <a:lnTo>
                    <a:pt x="302" y="99"/>
                  </a:lnTo>
                  <a:lnTo>
                    <a:pt x="302" y="102"/>
                  </a:lnTo>
                  <a:lnTo>
                    <a:pt x="305" y="105"/>
                  </a:lnTo>
                  <a:lnTo>
                    <a:pt x="305" y="107"/>
                  </a:lnTo>
                  <a:lnTo>
                    <a:pt x="302" y="107"/>
                  </a:lnTo>
                  <a:lnTo>
                    <a:pt x="302" y="110"/>
                  </a:lnTo>
                  <a:lnTo>
                    <a:pt x="308" y="110"/>
                  </a:lnTo>
                  <a:lnTo>
                    <a:pt x="308" y="116"/>
                  </a:lnTo>
                  <a:lnTo>
                    <a:pt x="308" y="119"/>
                  </a:lnTo>
                  <a:lnTo>
                    <a:pt x="305" y="119"/>
                  </a:lnTo>
                  <a:lnTo>
                    <a:pt x="305" y="122"/>
                  </a:lnTo>
                  <a:lnTo>
                    <a:pt x="305" y="124"/>
                  </a:lnTo>
                  <a:lnTo>
                    <a:pt x="305" y="127"/>
                  </a:lnTo>
                  <a:lnTo>
                    <a:pt x="302" y="127"/>
                  </a:lnTo>
                  <a:lnTo>
                    <a:pt x="300" y="130"/>
                  </a:lnTo>
                  <a:lnTo>
                    <a:pt x="302" y="133"/>
                  </a:lnTo>
                  <a:lnTo>
                    <a:pt x="305" y="133"/>
                  </a:lnTo>
                  <a:lnTo>
                    <a:pt x="305" y="136"/>
                  </a:lnTo>
                  <a:lnTo>
                    <a:pt x="308" y="136"/>
                  </a:lnTo>
                  <a:lnTo>
                    <a:pt x="305" y="139"/>
                  </a:lnTo>
                  <a:lnTo>
                    <a:pt x="308" y="139"/>
                  </a:lnTo>
                  <a:lnTo>
                    <a:pt x="308" y="141"/>
                  </a:lnTo>
                  <a:lnTo>
                    <a:pt x="305" y="141"/>
                  </a:lnTo>
                  <a:lnTo>
                    <a:pt x="305" y="139"/>
                  </a:lnTo>
                  <a:lnTo>
                    <a:pt x="302" y="139"/>
                  </a:lnTo>
                  <a:lnTo>
                    <a:pt x="300" y="139"/>
                  </a:lnTo>
                  <a:lnTo>
                    <a:pt x="297" y="136"/>
                  </a:lnTo>
                  <a:lnTo>
                    <a:pt x="300" y="136"/>
                  </a:lnTo>
                  <a:lnTo>
                    <a:pt x="297" y="133"/>
                  </a:lnTo>
                  <a:lnTo>
                    <a:pt x="294" y="133"/>
                  </a:lnTo>
                  <a:lnTo>
                    <a:pt x="288" y="130"/>
                  </a:lnTo>
                  <a:lnTo>
                    <a:pt x="285" y="130"/>
                  </a:lnTo>
                  <a:lnTo>
                    <a:pt x="288" y="130"/>
                  </a:lnTo>
                  <a:lnTo>
                    <a:pt x="285" y="130"/>
                  </a:lnTo>
                  <a:lnTo>
                    <a:pt x="280" y="130"/>
                  </a:lnTo>
                  <a:lnTo>
                    <a:pt x="280" y="127"/>
                  </a:lnTo>
                  <a:lnTo>
                    <a:pt x="277" y="127"/>
                  </a:lnTo>
                  <a:lnTo>
                    <a:pt x="274" y="127"/>
                  </a:lnTo>
                  <a:lnTo>
                    <a:pt x="274" y="124"/>
                  </a:lnTo>
                  <a:lnTo>
                    <a:pt x="271" y="124"/>
                  </a:lnTo>
                  <a:lnTo>
                    <a:pt x="268" y="127"/>
                  </a:lnTo>
                  <a:lnTo>
                    <a:pt x="266" y="124"/>
                  </a:lnTo>
                  <a:lnTo>
                    <a:pt x="263" y="127"/>
                  </a:lnTo>
                  <a:lnTo>
                    <a:pt x="260" y="124"/>
                  </a:lnTo>
                  <a:lnTo>
                    <a:pt x="257" y="127"/>
                  </a:lnTo>
                  <a:lnTo>
                    <a:pt x="257" y="124"/>
                  </a:lnTo>
                  <a:lnTo>
                    <a:pt x="254" y="127"/>
                  </a:lnTo>
                  <a:lnTo>
                    <a:pt x="252" y="124"/>
                  </a:lnTo>
                  <a:lnTo>
                    <a:pt x="249" y="124"/>
                  </a:lnTo>
                  <a:lnTo>
                    <a:pt x="249" y="127"/>
                  </a:lnTo>
                  <a:lnTo>
                    <a:pt x="246" y="130"/>
                  </a:lnTo>
                  <a:lnTo>
                    <a:pt x="243" y="130"/>
                  </a:lnTo>
                  <a:lnTo>
                    <a:pt x="240" y="127"/>
                  </a:lnTo>
                  <a:lnTo>
                    <a:pt x="237" y="127"/>
                  </a:lnTo>
                  <a:lnTo>
                    <a:pt x="232" y="124"/>
                  </a:lnTo>
                  <a:lnTo>
                    <a:pt x="229" y="124"/>
                  </a:lnTo>
                  <a:lnTo>
                    <a:pt x="226" y="122"/>
                  </a:lnTo>
                  <a:lnTo>
                    <a:pt x="195" y="122"/>
                  </a:lnTo>
                  <a:lnTo>
                    <a:pt x="184" y="122"/>
                  </a:lnTo>
                  <a:lnTo>
                    <a:pt x="156" y="122"/>
                  </a:lnTo>
                  <a:lnTo>
                    <a:pt x="113" y="122"/>
                  </a:lnTo>
                  <a:lnTo>
                    <a:pt x="79" y="122"/>
                  </a:lnTo>
                  <a:lnTo>
                    <a:pt x="51" y="119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3306" y="1141"/>
              <a:ext cx="285" cy="161"/>
            </a:xfrm>
            <a:custGeom>
              <a:avLst/>
              <a:gdLst>
                <a:gd name="T0" fmla="*/ 285 w 285"/>
                <a:gd name="T1" fmla="*/ 132 h 161"/>
                <a:gd name="T2" fmla="*/ 285 w 285"/>
                <a:gd name="T3" fmla="*/ 138 h 161"/>
                <a:gd name="T4" fmla="*/ 285 w 285"/>
                <a:gd name="T5" fmla="*/ 147 h 161"/>
                <a:gd name="T6" fmla="*/ 285 w 285"/>
                <a:gd name="T7" fmla="*/ 161 h 161"/>
                <a:gd name="T8" fmla="*/ 249 w 285"/>
                <a:gd name="T9" fmla="*/ 161 h 161"/>
                <a:gd name="T10" fmla="*/ 234 w 285"/>
                <a:gd name="T11" fmla="*/ 161 h 161"/>
                <a:gd name="T12" fmla="*/ 198 w 285"/>
                <a:gd name="T13" fmla="*/ 161 h 161"/>
                <a:gd name="T14" fmla="*/ 192 w 285"/>
                <a:gd name="T15" fmla="*/ 161 h 161"/>
                <a:gd name="T16" fmla="*/ 170 w 285"/>
                <a:gd name="T17" fmla="*/ 161 h 161"/>
                <a:gd name="T18" fmla="*/ 153 w 285"/>
                <a:gd name="T19" fmla="*/ 161 h 161"/>
                <a:gd name="T20" fmla="*/ 127 w 285"/>
                <a:gd name="T21" fmla="*/ 161 h 161"/>
                <a:gd name="T22" fmla="*/ 82 w 285"/>
                <a:gd name="T23" fmla="*/ 161 h 161"/>
                <a:gd name="T24" fmla="*/ 43 w 285"/>
                <a:gd name="T25" fmla="*/ 161 h 161"/>
                <a:gd name="T26" fmla="*/ 40 w 285"/>
                <a:gd name="T27" fmla="*/ 161 h 161"/>
                <a:gd name="T28" fmla="*/ 0 w 285"/>
                <a:gd name="T29" fmla="*/ 161 h 161"/>
                <a:gd name="T30" fmla="*/ 0 w 285"/>
                <a:gd name="T31" fmla="*/ 149 h 161"/>
                <a:gd name="T32" fmla="*/ 0 w 285"/>
                <a:gd name="T33" fmla="*/ 138 h 161"/>
                <a:gd name="T34" fmla="*/ 0 w 285"/>
                <a:gd name="T35" fmla="*/ 121 h 161"/>
                <a:gd name="T36" fmla="*/ 0 w 285"/>
                <a:gd name="T37" fmla="*/ 101 h 161"/>
                <a:gd name="T38" fmla="*/ 0 w 285"/>
                <a:gd name="T39" fmla="*/ 79 h 161"/>
                <a:gd name="T40" fmla="*/ 0 w 285"/>
                <a:gd name="T41" fmla="*/ 67 h 161"/>
                <a:gd name="T42" fmla="*/ 0 w 285"/>
                <a:gd name="T43" fmla="*/ 59 h 161"/>
                <a:gd name="T44" fmla="*/ 0 w 285"/>
                <a:gd name="T45" fmla="*/ 39 h 161"/>
                <a:gd name="T46" fmla="*/ 0 w 285"/>
                <a:gd name="T47" fmla="*/ 19 h 161"/>
                <a:gd name="T48" fmla="*/ 0 w 285"/>
                <a:gd name="T49" fmla="*/ 11 h 161"/>
                <a:gd name="T50" fmla="*/ 0 w 285"/>
                <a:gd name="T51" fmla="*/ 0 h 161"/>
                <a:gd name="T52" fmla="*/ 26 w 285"/>
                <a:gd name="T53" fmla="*/ 0 h 161"/>
                <a:gd name="T54" fmla="*/ 28 w 285"/>
                <a:gd name="T55" fmla="*/ 0 h 161"/>
                <a:gd name="T56" fmla="*/ 43 w 285"/>
                <a:gd name="T57" fmla="*/ 0 h 161"/>
                <a:gd name="T58" fmla="*/ 51 w 285"/>
                <a:gd name="T59" fmla="*/ 0 h 161"/>
                <a:gd name="T60" fmla="*/ 99 w 285"/>
                <a:gd name="T61" fmla="*/ 0 h 161"/>
                <a:gd name="T62" fmla="*/ 113 w 285"/>
                <a:gd name="T63" fmla="*/ 0 h 161"/>
                <a:gd name="T64" fmla="*/ 130 w 285"/>
                <a:gd name="T65" fmla="*/ 0 h 161"/>
                <a:gd name="T66" fmla="*/ 195 w 285"/>
                <a:gd name="T67" fmla="*/ 0 h 161"/>
                <a:gd name="T68" fmla="*/ 203 w 285"/>
                <a:gd name="T69" fmla="*/ 0 h 161"/>
                <a:gd name="T70" fmla="*/ 243 w 285"/>
                <a:gd name="T71" fmla="*/ 0 h 161"/>
                <a:gd name="T72" fmla="*/ 246 w 285"/>
                <a:gd name="T73" fmla="*/ 0 h 161"/>
                <a:gd name="T74" fmla="*/ 285 w 285"/>
                <a:gd name="T75" fmla="*/ 0 h 161"/>
                <a:gd name="T76" fmla="*/ 285 w 285"/>
                <a:gd name="T77" fmla="*/ 17 h 161"/>
                <a:gd name="T78" fmla="*/ 285 w 285"/>
                <a:gd name="T79" fmla="*/ 31 h 161"/>
                <a:gd name="T80" fmla="*/ 285 w 285"/>
                <a:gd name="T81" fmla="*/ 34 h 161"/>
                <a:gd name="T82" fmla="*/ 285 w 285"/>
                <a:gd name="T83" fmla="*/ 45 h 161"/>
                <a:gd name="T84" fmla="*/ 285 w 285"/>
                <a:gd name="T85" fmla="*/ 59 h 161"/>
                <a:gd name="T86" fmla="*/ 285 w 285"/>
                <a:gd name="T87" fmla="*/ 62 h 161"/>
                <a:gd name="T88" fmla="*/ 285 w 285"/>
                <a:gd name="T89" fmla="*/ 79 h 161"/>
                <a:gd name="T90" fmla="*/ 285 w 285"/>
                <a:gd name="T91" fmla="*/ 96 h 161"/>
                <a:gd name="T92" fmla="*/ 285 w 285"/>
                <a:gd name="T93" fmla="*/ 121 h 161"/>
                <a:gd name="T94" fmla="*/ 285 w 285"/>
                <a:gd name="T95" fmla="*/ 13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5" h="161">
                  <a:moveTo>
                    <a:pt x="285" y="132"/>
                  </a:moveTo>
                  <a:lnTo>
                    <a:pt x="285" y="138"/>
                  </a:lnTo>
                  <a:lnTo>
                    <a:pt x="285" y="147"/>
                  </a:lnTo>
                  <a:lnTo>
                    <a:pt x="285" y="161"/>
                  </a:lnTo>
                  <a:lnTo>
                    <a:pt x="249" y="161"/>
                  </a:lnTo>
                  <a:lnTo>
                    <a:pt x="234" y="161"/>
                  </a:lnTo>
                  <a:lnTo>
                    <a:pt x="198" y="161"/>
                  </a:lnTo>
                  <a:lnTo>
                    <a:pt x="192" y="161"/>
                  </a:lnTo>
                  <a:lnTo>
                    <a:pt x="170" y="161"/>
                  </a:lnTo>
                  <a:lnTo>
                    <a:pt x="153" y="161"/>
                  </a:lnTo>
                  <a:lnTo>
                    <a:pt x="127" y="161"/>
                  </a:lnTo>
                  <a:lnTo>
                    <a:pt x="82" y="161"/>
                  </a:lnTo>
                  <a:lnTo>
                    <a:pt x="43" y="161"/>
                  </a:lnTo>
                  <a:lnTo>
                    <a:pt x="40" y="161"/>
                  </a:lnTo>
                  <a:lnTo>
                    <a:pt x="0" y="161"/>
                  </a:lnTo>
                  <a:lnTo>
                    <a:pt x="0" y="149"/>
                  </a:lnTo>
                  <a:lnTo>
                    <a:pt x="0" y="138"/>
                  </a:lnTo>
                  <a:lnTo>
                    <a:pt x="0" y="121"/>
                  </a:lnTo>
                  <a:lnTo>
                    <a:pt x="0" y="101"/>
                  </a:lnTo>
                  <a:lnTo>
                    <a:pt x="0" y="79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0" y="39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43" y="0"/>
                  </a:lnTo>
                  <a:lnTo>
                    <a:pt x="51" y="0"/>
                  </a:lnTo>
                  <a:lnTo>
                    <a:pt x="99" y="0"/>
                  </a:lnTo>
                  <a:lnTo>
                    <a:pt x="113" y="0"/>
                  </a:lnTo>
                  <a:lnTo>
                    <a:pt x="130" y="0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85" y="0"/>
                  </a:lnTo>
                  <a:lnTo>
                    <a:pt x="285" y="17"/>
                  </a:lnTo>
                  <a:lnTo>
                    <a:pt x="285" y="31"/>
                  </a:lnTo>
                  <a:lnTo>
                    <a:pt x="285" y="34"/>
                  </a:lnTo>
                  <a:lnTo>
                    <a:pt x="285" y="45"/>
                  </a:lnTo>
                  <a:lnTo>
                    <a:pt x="285" y="59"/>
                  </a:lnTo>
                  <a:lnTo>
                    <a:pt x="285" y="62"/>
                  </a:lnTo>
                  <a:lnTo>
                    <a:pt x="285" y="79"/>
                  </a:lnTo>
                  <a:lnTo>
                    <a:pt x="285" y="96"/>
                  </a:lnTo>
                  <a:lnTo>
                    <a:pt x="285" y="121"/>
                  </a:lnTo>
                  <a:lnTo>
                    <a:pt x="285" y="132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4043" y="1062"/>
              <a:ext cx="240" cy="180"/>
            </a:xfrm>
            <a:custGeom>
              <a:avLst/>
              <a:gdLst>
                <a:gd name="T0" fmla="*/ 198 w 240"/>
                <a:gd name="T1" fmla="*/ 93 h 180"/>
                <a:gd name="T2" fmla="*/ 200 w 240"/>
                <a:gd name="T3" fmla="*/ 96 h 180"/>
                <a:gd name="T4" fmla="*/ 209 w 240"/>
                <a:gd name="T5" fmla="*/ 90 h 180"/>
                <a:gd name="T6" fmla="*/ 226 w 240"/>
                <a:gd name="T7" fmla="*/ 84 h 180"/>
                <a:gd name="T8" fmla="*/ 217 w 240"/>
                <a:gd name="T9" fmla="*/ 104 h 180"/>
                <a:gd name="T10" fmla="*/ 212 w 240"/>
                <a:gd name="T11" fmla="*/ 132 h 180"/>
                <a:gd name="T12" fmla="*/ 203 w 240"/>
                <a:gd name="T13" fmla="*/ 152 h 180"/>
                <a:gd name="T14" fmla="*/ 206 w 240"/>
                <a:gd name="T15" fmla="*/ 166 h 180"/>
                <a:gd name="T16" fmla="*/ 192 w 240"/>
                <a:gd name="T17" fmla="*/ 180 h 180"/>
                <a:gd name="T18" fmla="*/ 144 w 240"/>
                <a:gd name="T19" fmla="*/ 180 h 180"/>
                <a:gd name="T20" fmla="*/ 102 w 240"/>
                <a:gd name="T21" fmla="*/ 178 h 180"/>
                <a:gd name="T22" fmla="*/ 87 w 240"/>
                <a:gd name="T23" fmla="*/ 172 h 180"/>
                <a:gd name="T24" fmla="*/ 73 w 240"/>
                <a:gd name="T25" fmla="*/ 163 h 180"/>
                <a:gd name="T26" fmla="*/ 71 w 240"/>
                <a:gd name="T27" fmla="*/ 152 h 180"/>
                <a:gd name="T28" fmla="*/ 68 w 240"/>
                <a:gd name="T29" fmla="*/ 141 h 180"/>
                <a:gd name="T30" fmla="*/ 68 w 240"/>
                <a:gd name="T31" fmla="*/ 130 h 180"/>
                <a:gd name="T32" fmla="*/ 59 w 240"/>
                <a:gd name="T33" fmla="*/ 118 h 180"/>
                <a:gd name="T34" fmla="*/ 51 w 240"/>
                <a:gd name="T35" fmla="*/ 115 h 180"/>
                <a:gd name="T36" fmla="*/ 39 w 240"/>
                <a:gd name="T37" fmla="*/ 107 h 180"/>
                <a:gd name="T38" fmla="*/ 28 w 240"/>
                <a:gd name="T39" fmla="*/ 101 h 180"/>
                <a:gd name="T40" fmla="*/ 11 w 240"/>
                <a:gd name="T41" fmla="*/ 93 h 180"/>
                <a:gd name="T42" fmla="*/ 6 w 240"/>
                <a:gd name="T43" fmla="*/ 82 h 180"/>
                <a:gd name="T44" fmla="*/ 6 w 240"/>
                <a:gd name="T45" fmla="*/ 70 h 180"/>
                <a:gd name="T46" fmla="*/ 11 w 240"/>
                <a:gd name="T47" fmla="*/ 62 h 180"/>
                <a:gd name="T48" fmla="*/ 6 w 240"/>
                <a:gd name="T49" fmla="*/ 56 h 180"/>
                <a:gd name="T50" fmla="*/ 3 w 240"/>
                <a:gd name="T51" fmla="*/ 48 h 180"/>
                <a:gd name="T52" fmla="*/ 8 w 240"/>
                <a:gd name="T53" fmla="*/ 39 h 180"/>
                <a:gd name="T54" fmla="*/ 23 w 240"/>
                <a:gd name="T55" fmla="*/ 36 h 180"/>
                <a:gd name="T56" fmla="*/ 25 w 240"/>
                <a:gd name="T57" fmla="*/ 19 h 180"/>
                <a:gd name="T58" fmla="*/ 37 w 240"/>
                <a:gd name="T59" fmla="*/ 8 h 180"/>
                <a:gd name="T60" fmla="*/ 87 w 240"/>
                <a:gd name="T61" fmla="*/ 0 h 180"/>
                <a:gd name="T62" fmla="*/ 96 w 240"/>
                <a:gd name="T63" fmla="*/ 14 h 180"/>
                <a:gd name="T64" fmla="*/ 104 w 240"/>
                <a:gd name="T65" fmla="*/ 17 h 180"/>
                <a:gd name="T66" fmla="*/ 113 w 240"/>
                <a:gd name="T67" fmla="*/ 22 h 180"/>
                <a:gd name="T68" fmla="*/ 161 w 240"/>
                <a:gd name="T69" fmla="*/ 34 h 180"/>
                <a:gd name="T70" fmla="*/ 175 w 240"/>
                <a:gd name="T71" fmla="*/ 36 h 180"/>
                <a:gd name="T72" fmla="*/ 183 w 240"/>
                <a:gd name="T73" fmla="*/ 36 h 180"/>
                <a:gd name="T74" fmla="*/ 195 w 240"/>
                <a:gd name="T75" fmla="*/ 39 h 180"/>
                <a:gd name="T76" fmla="*/ 198 w 240"/>
                <a:gd name="T77" fmla="*/ 45 h 180"/>
                <a:gd name="T78" fmla="*/ 206 w 240"/>
                <a:gd name="T79" fmla="*/ 48 h 180"/>
                <a:gd name="T80" fmla="*/ 209 w 240"/>
                <a:gd name="T81" fmla="*/ 53 h 180"/>
                <a:gd name="T82" fmla="*/ 206 w 240"/>
                <a:gd name="T83" fmla="*/ 59 h 180"/>
                <a:gd name="T84" fmla="*/ 209 w 240"/>
                <a:gd name="T85" fmla="*/ 65 h 180"/>
                <a:gd name="T86" fmla="*/ 212 w 240"/>
                <a:gd name="T87" fmla="*/ 67 h 180"/>
                <a:gd name="T88" fmla="*/ 217 w 240"/>
                <a:gd name="T89" fmla="*/ 73 h 180"/>
                <a:gd name="T90" fmla="*/ 237 w 240"/>
                <a:gd name="T91" fmla="*/ 65 h 180"/>
                <a:gd name="T92" fmla="*/ 237 w 240"/>
                <a:gd name="T93" fmla="*/ 67 h 180"/>
                <a:gd name="T94" fmla="*/ 234 w 240"/>
                <a:gd name="T95" fmla="*/ 76 h 180"/>
                <a:gd name="T96" fmla="*/ 223 w 240"/>
                <a:gd name="T97" fmla="*/ 84 h 180"/>
                <a:gd name="T98" fmla="*/ 231 w 240"/>
                <a:gd name="T99" fmla="*/ 7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0" h="180">
                  <a:moveTo>
                    <a:pt x="209" y="79"/>
                  </a:moveTo>
                  <a:lnTo>
                    <a:pt x="206" y="82"/>
                  </a:lnTo>
                  <a:lnTo>
                    <a:pt x="200" y="90"/>
                  </a:lnTo>
                  <a:lnTo>
                    <a:pt x="198" y="93"/>
                  </a:lnTo>
                  <a:lnTo>
                    <a:pt x="200" y="93"/>
                  </a:lnTo>
                  <a:lnTo>
                    <a:pt x="198" y="93"/>
                  </a:lnTo>
                  <a:lnTo>
                    <a:pt x="198" y="96"/>
                  </a:lnTo>
                  <a:lnTo>
                    <a:pt x="200" y="96"/>
                  </a:lnTo>
                  <a:lnTo>
                    <a:pt x="203" y="96"/>
                  </a:lnTo>
                  <a:lnTo>
                    <a:pt x="203" y="93"/>
                  </a:lnTo>
                  <a:lnTo>
                    <a:pt x="209" y="93"/>
                  </a:lnTo>
                  <a:lnTo>
                    <a:pt x="209" y="90"/>
                  </a:lnTo>
                  <a:lnTo>
                    <a:pt x="214" y="84"/>
                  </a:lnTo>
                  <a:lnTo>
                    <a:pt x="217" y="84"/>
                  </a:lnTo>
                  <a:lnTo>
                    <a:pt x="223" y="82"/>
                  </a:lnTo>
                  <a:lnTo>
                    <a:pt x="226" y="84"/>
                  </a:lnTo>
                  <a:lnTo>
                    <a:pt x="226" y="87"/>
                  </a:lnTo>
                  <a:lnTo>
                    <a:pt x="226" y="90"/>
                  </a:lnTo>
                  <a:lnTo>
                    <a:pt x="220" y="96"/>
                  </a:lnTo>
                  <a:lnTo>
                    <a:pt x="217" y="104"/>
                  </a:lnTo>
                  <a:lnTo>
                    <a:pt x="217" y="113"/>
                  </a:lnTo>
                  <a:lnTo>
                    <a:pt x="214" y="115"/>
                  </a:lnTo>
                  <a:lnTo>
                    <a:pt x="209" y="124"/>
                  </a:lnTo>
                  <a:lnTo>
                    <a:pt x="212" y="132"/>
                  </a:lnTo>
                  <a:lnTo>
                    <a:pt x="209" y="138"/>
                  </a:lnTo>
                  <a:lnTo>
                    <a:pt x="206" y="141"/>
                  </a:lnTo>
                  <a:lnTo>
                    <a:pt x="203" y="144"/>
                  </a:lnTo>
                  <a:lnTo>
                    <a:pt x="203" y="152"/>
                  </a:lnTo>
                  <a:lnTo>
                    <a:pt x="206" y="155"/>
                  </a:lnTo>
                  <a:lnTo>
                    <a:pt x="203" y="158"/>
                  </a:lnTo>
                  <a:lnTo>
                    <a:pt x="206" y="161"/>
                  </a:lnTo>
                  <a:lnTo>
                    <a:pt x="206" y="166"/>
                  </a:lnTo>
                  <a:lnTo>
                    <a:pt x="209" y="169"/>
                  </a:lnTo>
                  <a:lnTo>
                    <a:pt x="209" y="172"/>
                  </a:lnTo>
                  <a:lnTo>
                    <a:pt x="206" y="180"/>
                  </a:lnTo>
                  <a:lnTo>
                    <a:pt x="192" y="180"/>
                  </a:lnTo>
                  <a:lnTo>
                    <a:pt x="186" y="180"/>
                  </a:lnTo>
                  <a:lnTo>
                    <a:pt x="169" y="180"/>
                  </a:lnTo>
                  <a:lnTo>
                    <a:pt x="161" y="180"/>
                  </a:lnTo>
                  <a:lnTo>
                    <a:pt x="144" y="180"/>
                  </a:lnTo>
                  <a:lnTo>
                    <a:pt x="141" y="180"/>
                  </a:lnTo>
                  <a:lnTo>
                    <a:pt x="124" y="180"/>
                  </a:lnTo>
                  <a:lnTo>
                    <a:pt x="121" y="180"/>
                  </a:lnTo>
                  <a:lnTo>
                    <a:pt x="102" y="178"/>
                  </a:lnTo>
                  <a:lnTo>
                    <a:pt x="93" y="178"/>
                  </a:lnTo>
                  <a:lnTo>
                    <a:pt x="90" y="178"/>
                  </a:lnTo>
                  <a:lnTo>
                    <a:pt x="90" y="175"/>
                  </a:lnTo>
                  <a:lnTo>
                    <a:pt x="87" y="172"/>
                  </a:lnTo>
                  <a:lnTo>
                    <a:pt x="82" y="172"/>
                  </a:lnTo>
                  <a:lnTo>
                    <a:pt x="76" y="172"/>
                  </a:lnTo>
                  <a:lnTo>
                    <a:pt x="73" y="169"/>
                  </a:lnTo>
                  <a:lnTo>
                    <a:pt x="73" y="163"/>
                  </a:lnTo>
                  <a:lnTo>
                    <a:pt x="71" y="161"/>
                  </a:lnTo>
                  <a:lnTo>
                    <a:pt x="71" y="158"/>
                  </a:lnTo>
                  <a:lnTo>
                    <a:pt x="71" y="155"/>
                  </a:lnTo>
                  <a:lnTo>
                    <a:pt x="71" y="152"/>
                  </a:lnTo>
                  <a:lnTo>
                    <a:pt x="73" y="149"/>
                  </a:lnTo>
                  <a:lnTo>
                    <a:pt x="73" y="146"/>
                  </a:lnTo>
                  <a:lnTo>
                    <a:pt x="71" y="144"/>
                  </a:lnTo>
                  <a:lnTo>
                    <a:pt x="68" y="141"/>
                  </a:lnTo>
                  <a:lnTo>
                    <a:pt x="68" y="138"/>
                  </a:lnTo>
                  <a:lnTo>
                    <a:pt x="68" y="135"/>
                  </a:lnTo>
                  <a:lnTo>
                    <a:pt x="68" y="132"/>
                  </a:lnTo>
                  <a:lnTo>
                    <a:pt x="68" y="130"/>
                  </a:lnTo>
                  <a:lnTo>
                    <a:pt x="68" y="127"/>
                  </a:lnTo>
                  <a:lnTo>
                    <a:pt x="65" y="124"/>
                  </a:lnTo>
                  <a:lnTo>
                    <a:pt x="62" y="121"/>
                  </a:lnTo>
                  <a:lnTo>
                    <a:pt x="59" y="118"/>
                  </a:lnTo>
                  <a:lnTo>
                    <a:pt x="56" y="118"/>
                  </a:lnTo>
                  <a:lnTo>
                    <a:pt x="54" y="118"/>
                  </a:lnTo>
                  <a:lnTo>
                    <a:pt x="54" y="115"/>
                  </a:lnTo>
                  <a:lnTo>
                    <a:pt x="51" y="115"/>
                  </a:lnTo>
                  <a:lnTo>
                    <a:pt x="48" y="113"/>
                  </a:lnTo>
                  <a:lnTo>
                    <a:pt x="42" y="110"/>
                  </a:lnTo>
                  <a:lnTo>
                    <a:pt x="42" y="107"/>
                  </a:lnTo>
                  <a:lnTo>
                    <a:pt x="39" y="107"/>
                  </a:lnTo>
                  <a:lnTo>
                    <a:pt x="39" y="104"/>
                  </a:lnTo>
                  <a:lnTo>
                    <a:pt x="37" y="104"/>
                  </a:lnTo>
                  <a:lnTo>
                    <a:pt x="34" y="101"/>
                  </a:lnTo>
                  <a:lnTo>
                    <a:pt x="28" y="101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17" y="96"/>
                  </a:lnTo>
                  <a:lnTo>
                    <a:pt x="11" y="93"/>
                  </a:lnTo>
                  <a:lnTo>
                    <a:pt x="6" y="90"/>
                  </a:lnTo>
                  <a:lnTo>
                    <a:pt x="3" y="87"/>
                  </a:lnTo>
                  <a:lnTo>
                    <a:pt x="6" y="84"/>
                  </a:lnTo>
                  <a:lnTo>
                    <a:pt x="6" y="82"/>
                  </a:lnTo>
                  <a:lnTo>
                    <a:pt x="6" y="79"/>
                  </a:lnTo>
                  <a:lnTo>
                    <a:pt x="6" y="76"/>
                  </a:lnTo>
                  <a:lnTo>
                    <a:pt x="6" y="73"/>
                  </a:lnTo>
                  <a:lnTo>
                    <a:pt x="6" y="70"/>
                  </a:lnTo>
                  <a:lnTo>
                    <a:pt x="6" y="65"/>
                  </a:lnTo>
                  <a:lnTo>
                    <a:pt x="8" y="65"/>
                  </a:lnTo>
                  <a:lnTo>
                    <a:pt x="8" y="62"/>
                  </a:lnTo>
                  <a:lnTo>
                    <a:pt x="11" y="62"/>
                  </a:lnTo>
                  <a:lnTo>
                    <a:pt x="11" y="59"/>
                  </a:lnTo>
                  <a:lnTo>
                    <a:pt x="8" y="59"/>
                  </a:lnTo>
                  <a:lnTo>
                    <a:pt x="8" y="56"/>
                  </a:lnTo>
                  <a:lnTo>
                    <a:pt x="6" y="56"/>
                  </a:lnTo>
                  <a:lnTo>
                    <a:pt x="3" y="56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3" y="48"/>
                  </a:lnTo>
                  <a:lnTo>
                    <a:pt x="6" y="48"/>
                  </a:lnTo>
                  <a:lnTo>
                    <a:pt x="6" y="45"/>
                  </a:lnTo>
                  <a:lnTo>
                    <a:pt x="8" y="42"/>
                  </a:lnTo>
                  <a:lnTo>
                    <a:pt x="8" y="39"/>
                  </a:lnTo>
                  <a:lnTo>
                    <a:pt x="14" y="39"/>
                  </a:lnTo>
                  <a:lnTo>
                    <a:pt x="17" y="39"/>
                  </a:lnTo>
                  <a:lnTo>
                    <a:pt x="20" y="36"/>
                  </a:lnTo>
                  <a:lnTo>
                    <a:pt x="23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1"/>
                  </a:lnTo>
                  <a:lnTo>
                    <a:pt x="25" y="19"/>
                  </a:lnTo>
                  <a:lnTo>
                    <a:pt x="25" y="11"/>
                  </a:lnTo>
                  <a:lnTo>
                    <a:pt x="28" y="11"/>
                  </a:lnTo>
                  <a:lnTo>
                    <a:pt x="34" y="8"/>
                  </a:lnTo>
                  <a:lnTo>
                    <a:pt x="37" y="8"/>
                  </a:lnTo>
                  <a:lnTo>
                    <a:pt x="39" y="11"/>
                  </a:lnTo>
                  <a:lnTo>
                    <a:pt x="54" y="5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87" y="2"/>
                  </a:lnTo>
                  <a:lnTo>
                    <a:pt x="79" y="14"/>
                  </a:lnTo>
                  <a:lnTo>
                    <a:pt x="87" y="11"/>
                  </a:lnTo>
                  <a:lnTo>
                    <a:pt x="96" y="14"/>
                  </a:lnTo>
                  <a:lnTo>
                    <a:pt x="102" y="14"/>
                  </a:lnTo>
                  <a:lnTo>
                    <a:pt x="102" y="17"/>
                  </a:lnTo>
                  <a:lnTo>
                    <a:pt x="104" y="14"/>
                  </a:lnTo>
                  <a:lnTo>
                    <a:pt x="104" y="17"/>
                  </a:lnTo>
                  <a:lnTo>
                    <a:pt x="107" y="17"/>
                  </a:lnTo>
                  <a:lnTo>
                    <a:pt x="110" y="17"/>
                  </a:lnTo>
                  <a:lnTo>
                    <a:pt x="110" y="19"/>
                  </a:lnTo>
                  <a:lnTo>
                    <a:pt x="113" y="22"/>
                  </a:lnTo>
                  <a:lnTo>
                    <a:pt x="121" y="25"/>
                  </a:lnTo>
                  <a:lnTo>
                    <a:pt x="155" y="31"/>
                  </a:lnTo>
                  <a:lnTo>
                    <a:pt x="158" y="34"/>
                  </a:lnTo>
                  <a:lnTo>
                    <a:pt x="161" y="34"/>
                  </a:lnTo>
                  <a:lnTo>
                    <a:pt x="166" y="36"/>
                  </a:lnTo>
                  <a:lnTo>
                    <a:pt x="169" y="36"/>
                  </a:lnTo>
                  <a:lnTo>
                    <a:pt x="172" y="36"/>
                  </a:lnTo>
                  <a:lnTo>
                    <a:pt x="175" y="36"/>
                  </a:lnTo>
                  <a:lnTo>
                    <a:pt x="178" y="36"/>
                  </a:lnTo>
                  <a:lnTo>
                    <a:pt x="181" y="36"/>
                  </a:lnTo>
                  <a:lnTo>
                    <a:pt x="183" y="39"/>
                  </a:lnTo>
                  <a:lnTo>
                    <a:pt x="183" y="36"/>
                  </a:lnTo>
                  <a:lnTo>
                    <a:pt x="186" y="39"/>
                  </a:lnTo>
                  <a:lnTo>
                    <a:pt x="189" y="39"/>
                  </a:lnTo>
                  <a:lnTo>
                    <a:pt x="192" y="39"/>
                  </a:lnTo>
                  <a:lnTo>
                    <a:pt x="195" y="39"/>
                  </a:lnTo>
                  <a:lnTo>
                    <a:pt x="195" y="42"/>
                  </a:lnTo>
                  <a:lnTo>
                    <a:pt x="198" y="42"/>
                  </a:lnTo>
                  <a:lnTo>
                    <a:pt x="195" y="45"/>
                  </a:lnTo>
                  <a:lnTo>
                    <a:pt x="198" y="45"/>
                  </a:lnTo>
                  <a:lnTo>
                    <a:pt x="200" y="45"/>
                  </a:lnTo>
                  <a:lnTo>
                    <a:pt x="200" y="48"/>
                  </a:lnTo>
                  <a:lnTo>
                    <a:pt x="203" y="48"/>
                  </a:lnTo>
                  <a:lnTo>
                    <a:pt x="206" y="48"/>
                  </a:lnTo>
                  <a:lnTo>
                    <a:pt x="206" y="50"/>
                  </a:lnTo>
                  <a:lnTo>
                    <a:pt x="209" y="50"/>
                  </a:lnTo>
                  <a:lnTo>
                    <a:pt x="206" y="50"/>
                  </a:lnTo>
                  <a:lnTo>
                    <a:pt x="209" y="53"/>
                  </a:lnTo>
                  <a:lnTo>
                    <a:pt x="206" y="53"/>
                  </a:lnTo>
                  <a:lnTo>
                    <a:pt x="206" y="56"/>
                  </a:lnTo>
                  <a:lnTo>
                    <a:pt x="209" y="56"/>
                  </a:lnTo>
                  <a:lnTo>
                    <a:pt x="206" y="59"/>
                  </a:lnTo>
                  <a:lnTo>
                    <a:pt x="206" y="62"/>
                  </a:lnTo>
                  <a:lnTo>
                    <a:pt x="203" y="62"/>
                  </a:lnTo>
                  <a:lnTo>
                    <a:pt x="206" y="65"/>
                  </a:lnTo>
                  <a:lnTo>
                    <a:pt x="209" y="65"/>
                  </a:lnTo>
                  <a:lnTo>
                    <a:pt x="212" y="62"/>
                  </a:lnTo>
                  <a:lnTo>
                    <a:pt x="214" y="62"/>
                  </a:lnTo>
                  <a:lnTo>
                    <a:pt x="214" y="65"/>
                  </a:lnTo>
                  <a:lnTo>
                    <a:pt x="212" y="67"/>
                  </a:lnTo>
                  <a:lnTo>
                    <a:pt x="212" y="70"/>
                  </a:lnTo>
                  <a:lnTo>
                    <a:pt x="209" y="70"/>
                  </a:lnTo>
                  <a:lnTo>
                    <a:pt x="212" y="73"/>
                  </a:lnTo>
                  <a:lnTo>
                    <a:pt x="217" y="73"/>
                  </a:lnTo>
                  <a:lnTo>
                    <a:pt x="214" y="76"/>
                  </a:lnTo>
                  <a:lnTo>
                    <a:pt x="214" y="79"/>
                  </a:lnTo>
                  <a:lnTo>
                    <a:pt x="209" y="79"/>
                  </a:lnTo>
                  <a:close/>
                  <a:moveTo>
                    <a:pt x="237" y="65"/>
                  </a:moveTo>
                  <a:lnTo>
                    <a:pt x="240" y="65"/>
                  </a:lnTo>
                  <a:lnTo>
                    <a:pt x="240" y="67"/>
                  </a:lnTo>
                  <a:lnTo>
                    <a:pt x="240" y="70"/>
                  </a:lnTo>
                  <a:lnTo>
                    <a:pt x="237" y="67"/>
                  </a:lnTo>
                  <a:lnTo>
                    <a:pt x="240" y="73"/>
                  </a:lnTo>
                  <a:lnTo>
                    <a:pt x="237" y="73"/>
                  </a:lnTo>
                  <a:lnTo>
                    <a:pt x="237" y="76"/>
                  </a:lnTo>
                  <a:lnTo>
                    <a:pt x="234" y="76"/>
                  </a:lnTo>
                  <a:lnTo>
                    <a:pt x="231" y="79"/>
                  </a:lnTo>
                  <a:lnTo>
                    <a:pt x="231" y="82"/>
                  </a:lnTo>
                  <a:lnTo>
                    <a:pt x="226" y="87"/>
                  </a:lnTo>
                  <a:lnTo>
                    <a:pt x="223" y="84"/>
                  </a:lnTo>
                  <a:lnTo>
                    <a:pt x="223" y="82"/>
                  </a:lnTo>
                  <a:lnTo>
                    <a:pt x="226" y="76"/>
                  </a:lnTo>
                  <a:lnTo>
                    <a:pt x="229" y="76"/>
                  </a:lnTo>
                  <a:lnTo>
                    <a:pt x="231" y="70"/>
                  </a:lnTo>
                  <a:lnTo>
                    <a:pt x="237" y="65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3055" y="977"/>
              <a:ext cx="251" cy="285"/>
            </a:xfrm>
            <a:custGeom>
              <a:avLst/>
              <a:gdLst>
                <a:gd name="T0" fmla="*/ 8 w 251"/>
                <a:gd name="T1" fmla="*/ 209 h 285"/>
                <a:gd name="T2" fmla="*/ 11 w 251"/>
                <a:gd name="T3" fmla="*/ 206 h 285"/>
                <a:gd name="T4" fmla="*/ 14 w 251"/>
                <a:gd name="T5" fmla="*/ 195 h 285"/>
                <a:gd name="T6" fmla="*/ 8 w 251"/>
                <a:gd name="T7" fmla="*/ 195 h 285"/>
                <a:gd name="T8" fmla="*/ 0 w 251"/>
                <a:gd name="T9" fmla="*/ 186 h 285"/>
                <a:gd name="T10" fmla="*/ 6 w 251"/>
                <a:gd name="T11" fmla="*/ 181 h 285"/>
                <a:gd name="T12" fmla="*/ 14 w 251"/>
                <a:gd name="T13" fmla="*/ 169 h 285"/>
                <a:gd name="T14" fmla="*/ 17 w 251"/>
                <a:gd name="T15" fmla="*/ 161 h 285"/>
                <a:gd name="T16" fmla="*/ 23 w 251"/>
                <a:gd name="T17" fmla="*/ 150 h 285"/>
                <a:gd name="T18" fmla="*/ 31 w 251"/>
                <a:gd name="T19" fmla="*/ 135 h 285"/>
                <a:gd name="T20" fmla="*/ 20 w 251"/>
                <a:gd name="T21" fmla="*/ 130 h 285"/>
                <a:gd name="T22" fmla="*/ 11 w 251"/>
                <a:gd name="T23" fmla="*/ 119 h 285"/>
                <a:gd name="T24" fmla="*/ 8 w 251"/>
                <a:gd name="T25" fmla="*/ 107 h 285"/>
                <a:gd name="T26" fmla="*/ 8 w 251"/>
                <a:gd name="T27" fmla="*/ 71 h 285"/>
                <a:gd name="T28" fmla="*/ 8 w 251"/>
                <a:gd name="T29" fmla="*/ 6 h 285"/>
                <a:gd name="T30" fmla="*/ 48 w 251"/>
                <a:gd name="T31" fmla="*/ 34 h 285"/>
                <a:gd name="T32" fmla="*/ 54 w 251"/>
                <a:gd name="T33" fmla="*/ 45 h 285"/>
                <a:gd name="T34" fmla="*/ 59 w 251"/>
                <a:gd name="T35" fmla="*/ 51 h 285"/>
                <a:gd name="T36" fmla="*/ 65 w 251"/>
                <a:gd name="T37" fmla="*/ 56 h 285"/>
                <a:gd name="T38" fmla="*/ 62 w 251"/>
                <a:gd name="T39" fmla="*/ 65 h 285"/>
                <a:gd name="T40" fmla="*/ 73 w 251"/>
                <a:gd name="T41" fmla="*/ 71 h 285"/>
                <a:gd name="T42" fmla="*/ 85 w 251"/>
                <a:gd name="T43" fmla="*/ 76 h 285"/>
                <a:gd name="T44" fmla="*/ 90 w 251"/>
                <a:gd name="T45" fmla="*/ 82 h 285"/>
                <a:gd name="T46" fmla="*/ 93 w 251"/>
                <a:gd name="T47" fmla="*/ 85 h 285"/>
                <a:gd name="T48" fmla="*/ 102 w 251"/>
                <a:gd name="T49" fmla="*/ 90 h 285"/>
                <a:gd name="T50" fmla="*/ 107 w 251"/>
                <a:gd name="T51" fmla="*/ 96 h 285"/>
                <a:gd name="T52" fmla="*/ 119 w 251"/>
                <a:gd name="T53" fmla="*/ 96 h 285"/>
                <a:gd name="T54" fmla="*/ 116 w 251"/>
                <a:gd name="T55" fmla="*/ 104 h 285"/>
                <a:gd name="T56" fmla="*/ 116 w 251"/>
                <a:gd name="T57" fmla="*/ 113 h 285"/>
                <a:gd name="T58" fmla="*/ 113 w 251"/>
                <a:gd name="T59" fmla="*/ 121 h 285"/>
                <a:gd name="T60" fmla="*/ 113 w 251"/>
                <a:gd name="T61" fmla="*/ 130 h 285"/>
                <a:gd name="T62" fmla="*/ 110 w 251"/>
                <a:gd name="T63" fmla="*/ 135 h 285"/>
                <a:gd name="T64" fmla="*/ 113 w 251"/>
                <a:gd name="T65" fmla="*/ 141 h 285"/>
                <a:gd name="T66" fmla="*/ 121 w 251"/>
                <a:gd name="T67" fmla="*/ 144 h 285"/>
                <a:gd name="T68" fmla="*/ 127 w 251"/>
                <a:gd name="T69" fmla="*/ 138 h 285"/>
                <a:gd name="T70" fmla="*/ 135 w 251"/>
                <a:gd name="T71" fmla="*/ 138 h 285"/>
                <a:gd name="T72" fmla="*/ 141 w 251"/>
                <a:gd name="T73" fmla="*/ 141 h 285"/>
                <a:gd name="T74" fmla="*/ 144 w 251"/>
                <a:gd name="T75" fmla="*/ 150 h 285"/>
                <a:gd name="T76" fmla="*/ 150 w 251"/>
                <a:gd name="T77" fmla="*/ 158 h 285"/>
                <a:gd name="T78" fmla="*/ 155 w 251"/>
                <a:gd name="T79" fmla="*/ 164 h 285"/>
                <a:gd name="T80" fmla="*/ 158 w 251"/>
                <a:gd name="T81" fmla="*/ 169 h 285"/>
                <a:gd name="T82" fmla="*/ 164 w 251"/>
                <a:gd name="T83" fmla="*/ 169 h 285"/>
                <a:gd name="T84" fmla="*/ 169 w 251"/>
                <a:gd name="T85" fmla="*/ 181 h 285"/>
                <a:gd name="T86" fmla="*/ 175 w 251"/>
                <a:gd name="T87" fmla="*/ 186 h 285"/>
                <a:gd name="T88" fmla="*/ 181 w 251"/>
                <a:gd name="T89" fmla="*/ 186 h 285"/>
                <a:gd name="T90" fmla="*/ 192 w 251"/>
                <a:gd name="T91" fmla="*/ 183 h 285"/>
                <a:gd name="T92" fmla="*/ 200 w 251"/>
                <a:gd name="T93" fmla="*/ 181 h 285"/>
                <a:gd name="T94" fmla="*/ 209 w 251"/>
                <a:gd name="T95" fmla="*/ 183 h 285"/>
                <a:gd name="T96" fmla="*/ 214 w 251"/>
                <a:gd name="T97" fmla="*/ 181 h 285"/>
                <a:gd name="T98" fmla="*/ 226 w 251"/>
                <a:gd name="T99" fmla="*/ 181 h 285"/>
                <a:gd name="T100" fmla="*/ 234 w 251"/>
                <a:gd name="T101" fmla="*/ 178 h 285"/>
                <a:gd name="T102" fmla="*/ 240 w 251"/>
                <a:gd name="T103" fmla="*/ 172 h 285"/>
                <a:gd name="T104" fmla="*/ 246 w 251"/>
                <a:gd name="T105" fmla="*/ 178 h 285"/>
                <a:gd name="T106" fmla="*/ 251 w 251"/>
                <a:gd name="T107" fmla="*/ 183 h 285"/>
                <a:gd name="T108" fmla="*/ 251 w 251"/>
                <a:gd name="T109" fmla="*/ 243 h 285"/>
                <a:gd name="T110" fmla="*/ 209 w 251"/>
                <a:gd name="T111" fmla="*/ 285 h 285"/>
                <a:gd name="T112" fmla="*/ 121 w 251"/>
                <a:gd name="T113" fmla="*/ 285 h 285"/>
                <a:gd name="T114" fmla="*/ 8 w 251"/>
                <a:gd name="T115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" h="285">
                  <a:moveTo>
                    <a:pt x="8" y="217"/>
                  </a:moveTo>
                  <a:lnTo>
                    <a:pt x="8" y="215"/>
                  </a:lnTo>
                  <a:lnTo>
                    <a:pt x="8" y="212"/>
                  </a:lnTo>
                  <a:lnTo>
                    <a:pt x="8" y="209"/>
                  </a:lnTo>
                  <a:lnTo>
                    <a:pt x="11" y="209"/>
                  </a:lnTo>
                  <a:lnTo>
                    <a:pt x="8" y="209"/>
                  </a:lnTo>
                  <a:lnTo>
                    <a:pt x="11" y="209"/>
                  </a:lnTo>
                  <a:lnTo>
                    <a:pt x="11" y="206"/>
                  </a:lnTo>
                  <a:lnTo>
                    <a:pt x="14" y="203"/>
                  </a:lnTo>
                  <a:lnTo>
                    <a:pt x="11" y="200"/>
                  </a:lnTo>
                  <a:lnTo>
                    <a:pt x="14" y="198"/>
                  </a:lnTo>
                  <a:lnTo>
                    <a:pt x="14" y="195"/>
                  </a:lnTo>
                  <a:lnTo>
                    <a:pt x="11" y="195"/>
                  </a:lnTo>
                  <a:lnTo>
                    <a:pt x="11" y="192"/>
                  </a:lnTo>
                  <a:lnTo>
                    <a:pt x="8" y="192"/>
                  </a:lnTo>
                  <a:lnTo>
                    <a:pt x="8" y="195"/>
                  </a:lnTo>
                  <a:lnTo>
                    <a:pt x="6" y="192"/>
                  </a:lnTo>
                  <a:lnTo>
                    <a:pt x="3" y="192"/>
                  </a:lnTo>
                  <a:lnTo>
                    <a:pt x="3" y="189"/>
                  </a:lnTo>
                  <a:lnTo>
                    <a:pt x="0" y="186"/>
                  </a:lnTo>
                  <a:lnTo>
                    <a:pt x="3" y="186"/>
                  </a:lnTo>
                  <a:lnTo>
                    <a:pt x="0" y="183"/>
                  </a:lnTo>
                  <a:lnTo>
                    <a:pt x="3" y="183"/>
                  </a:lnTo>
                  <a:lnTo>
                    <a:pt x="6" y="181"/>
                  </a:lnTo>
                  <a:lnTo>
                    <a:pt x="8" y="175"/>
                  </a:lnTo>
                  <a:lnTo>
                    <a:pt x="8" y="172"/>
                  </a:lnTo>
                  <a:lnTo>
                    <a:pt x="11" y="172"/>
                  </a:lnTo>
                  <a:lnTo>
                    <a:pt x="14" y="169"/>
                  </a:lnTo>
                  <a:lnTo>
                    <a:pt x="17" y="169"/>
                  </a:lnTo>
                  <a:lnTo>
                    <a:pt x="17" y="167"/>
                  </a:lnTo>
                  <a:lnTo>
                    <a:pt x="17" y="164"/>
                  </a:lnTo>
                  <a:lnTo>
                    <a:pt x="17" y="161"/>
                  </a:lnTo>
                  <a:lnTo>
                    <a:pt x="20" y="161"/>
                  </a:lnTo>
                  <a:lnTo>
                    <a:pt x="20" y="158"/>
                  </a:lnTo>
                  <a:lnTo>
                    <a:pt x="23" y="152"/>
                  </a:lnTo>
                  <a:lnTo>
                    <a:pt x="23" y="150"/>
                  </a:lnTo>
                  <a:lnTo>
                    <a:pt x="28" y="144"/>
                  </a:lnTo>
                  <a:lnTo>
                    <a:pt x="31" y="141"/>
                  </a:lnTo>
                  <a:lnTo>
                    <a:pt x="31" y="138"/>
                  </a:lnTo>
                  <a:lnTo>
                    <a:pt x="31" y="135"/>
                  </a:lnTo>
                  <a:lnTo>
                    <a:pt x="28" y="133"/>
                  </a:lnTo>
                  <a:lnTo>
                    <a:pt x="25" y="130"/>
                  </a:lnTo>
                  <a:lnTo>
                    <a:pt x="23" y="130"/>
                  </a:lnTo>
                  <a:lnTo>
                    <a:pt x="20" y="130"/>
                  </a:lnTo>
                  <a:lnTo>
                    <a:pt x="17" y="127"/>
                  </a:lnTo>
                  <a:lnTo>
                    <a:pt x="14" y="124"/>
                  </a:lnTo>
                  <a:lnTo>
                    <a:pt x="14" y="121"/>
                  </a:lnTo>
                  <a:lnTo>
                    <a:pt x="11" y="119"/>
                  </a:lnTo>
                  <a:lnTo>
                    <a:pt x="14" y="116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8" y="107"/>
                  </a:lnTo>
                  <a:lnTo>
                    <a:pt x="8" y="104"/>
                  </a:lnTo>
                  <a:lnTo>
                    <a:pt x="8" y="102"/>
                  </a:lnTo>
                  <a:lnTo>
                    <a:pt x="8" y="76"/>
                  </a:lnTo>
                  <a:lnTo>
                    <a:pt x="8" y="71"/>
                  </a:lnTo>
                  <a:lnTo>
                    <a:pt x="8" y="68"/>
                  </a:lnTo>
                  <a:lnTo>
                    <a:pt x="8" y="42"/>
                  </a:lnTo>
                  <a:lnTo>
                    <a:pt x="8" y="39"/>
                  </a:lnTo>
                  <a:lnTo>
                    <a:pt x="8" y="6"/>
                  </a:lnTo>
                  <a:lnTo>
                    <a:pt x="8" y="0"/>
                  </a:lnTo>
                  <a:lnTo>
                    <a:pt x="48" y="0"/>
                  </a:lnTo>
                  <a:lnTo>
                    <a:pt x="48" y="20"/>
                  </a:lnTo>
                  <a:lnTo>
                    <a:pt x="48" y="34"/>
                  </a:lnTo>
                  <a:lnTo>
                    <a:pt x="48" y="42"/>
                  </a:lnTo>
                  <a:lnTo>
                    <a:pt x="51" y="42"/>
                  </a:lnTo>
                  <a:lnTo>
                    <a:pt x="51" y="45"/>
                  </a:lnTo>
                  <a:lnTo>
                    <a:pt x="54" y="45"/>
                  </a:lnTo>
                  <a:lnTo>
                    <a:pt x="54" y="48"/>
                  </a:lnTo>
                  <a:lnTo>
                    <a:pt x="56" y="48"/>
                  </a:lnTo>
                  <a:lnTo>
                    <a:pt x="56" y="51"/>
                  </a:lnTo>
                  <a:lnTo>
                    <a:pt x="59" y="51"/>
                  </a:lnTo>
                  <a:lnTo>
                    <a:pt x="59" y="54"/>
                  </a:lnTo>
                  <a:lnTo>
                    <a:pt x="62" y="54"/>
                  </a:lnTo>
                  <a:lnTo>
                    <a:pt x="62" y="56"/>
                  </a:lnTo>
                  <a:lnTo>
                    <a:pt x="65" y="56"/>
                  </a:lnTo>
                  <a:lnTo>
                    <a:pt x="62" y="59"/>
                  </a:lnTo>
                  <a:lnTo>
                    <a:pt x="62" y="62"/>
                  </a:lnTo>
                  <a:lnTo>
                    <a:pt x="65" y="62"/>
                  </a:lnTo>
                  <a:lnTo>
                    <a:pt x="62" y="65"/>
                  </a:lnTo>
                  <a:lnTo>
                    <a:pt x="65" y="65"/>
                  </a:lnTo>
                  <a:lnTo>
                    <a:pt x="68" y="68"/>
                  </a:lnTo>
                  <a:lnTo>
                    <a:pt x="71" y="71"/>
                  </a:lnTo>
                  <a:lnTo>
                    <a:pt x="73" y="71"/>
                  </a:lnTo>
                  <a:lnTo>
                    <a:pt x="76" y="71"/>
                  </a:lnTo>
                  <a:lnTo>
                    <a:pt x="79" y="71"/>
                  </a:lnTo>
                  <a:lnTo>
                    <a:pt x="79" y="73"/>
                  </a:lnTo>
                  <a:lnTo>
                    <a:pt x="85" y="76"/>
                  </a:lnTo>
                  <a:lnTo>
                    <a:pt x="85" y="79"/>
                  </a:lnTo>
                  <a:lnTo>
                    <a:pt x="87" y="79"/>
                  </a:lnTo>
                  <a:lnTo>
                    <a:pt x="87" y="82"/>
                  </a:lnTo>
                  <a:lnTo>
                    <a:pt x="90" y="82"/>
                  </a:lnTo>
                  <a:lnTo>
                    <a:pt x="90" y="85"/>
                  </a:lnTo>
                  <a:lnTo>
                    <a:pt x="93" y="85"/>
                  </a:lnTo>
                  <a:lnTo>
                    <a:pt x="96" y="85"/>
                  </a:lnTo>
                  <a:lnTo>
                    <a:pt x="93" y="85"/>
                  </a:lnTo>
                  <a:lnTo>
                    <a:pt x="93" y="87"/>
                  </a:lnTo>
                  <a:lnTo>
                    <a:pt x="96" y="90"/>
                  </a:lnTo>
                  <a:lnTo>
                    <a:pt x="99" y="90"/>
                  </a:lnTo>
                  <a:lnTo>
                    <a:pt x="102" y="90"/>
                  </a:lnTo>
                  <a:lnTo>
                    <a:pt x="102" y="93"/>
                  </a:lnTo>
                  <a:lnTo>
                    <a:pt x="104" y="93"/>
                  </a:lnTo>
                  <a:lnTo>
                    <a:pt x="107" y="93"/>
                  </a:lnTo>
                  <a:lnTo>
                    <a:pt x="107" y="96"/>
                  </a:lnTo>
                  <a:lnTo>
                    <a:pt x="110" y="96"/>
                  </a:lnTo>
                  <a:lnTo>
                    <a:pt x="113" y="96"/>
                  </a:lnTo>
                  <a:lnTo>
                    <a:pt x="116" y="96"/>
                  </a:lnTo>
                  <a:lnTo>
                    <a:pt x="119" y="96"/>
                  </a:lnTo>
                  <a:lnTo>
                    <a:pt x="119" y="99"/>
                  </a:lnTo>
                  <a:lnTo>
                    <a:pt x="119" y="102"/>
                  </a:lnTo>
                  <a:lnTo>
                    <a:pt x="116" y="102"/>
                  </a:lnTo>
                  <a:lnTo>
                    <a:pt x="116" y="104"/>
                  </a:lnTo>
                  <a:lnTo>
                    <a:pt x="116" y="107"/>
                  </a:lnTo>
                  <a:lnTo>
                    <a:pt x="116" y="110"/>
                  </a:lnTo>
                  <a:lnTo>
                    <a:pt x="113" y="113"/>
                  </a:lnTo>
                  <a:lnTo>
                    <a:pt x="116" y="113"/>
                  </a:lnTo>
                  <a:lnTo>
                    <a:pt x="113" y="116"/>
                  </a:lnTo>
                  <a:lnTo>
                    <a:pt x="110" y="116"/>
                  </a:lnTo>
                  <a:lnTo>
                    <a:pt x="113" y="119"/>
                  </a:lnTo>
                  <a:lnTo>
                    <a:pt x="113" y="121"/>
                  </a:lnTo>
                  <a:lnTo>
                    <a:pt x="116" y="124"/>
                  </a:lnTo>
                  <a:lnTo>
                    <a:pt x="116" y="127"/>
                  </a:lnTo>
                  <a:lnTo>
                    <a:pt x="113" y="127"/>
                  </a:lnTo>
                  <a:lnTo>
                    <a:pt x="113" y="130"/>
                  </a:lnTo>
                  <a:lnTo>
                    <a:pt x="110" y="130"/>
                  </a:lnTo>
                  <a:lnTo>
                    <a:pt x="110" y="133"/>
                  </a:lnTo>
                  <a:lnTo>
                    <a:pt x="113" y="135"/>
                  </a:lnTo>
                  <a:lnTo>
                    <a:pt x="110" y="135"/>
                  </a:lnTo>
                  <a:lnTo>
                    <a:pt x="113" y="135"/>
                  </a:lnTo>
                  <a:lnTo>
                    <a:pt x="110" y="138"/>
                  </a:lnTo>
                  <a:lnTo>
                    <a:pt x="110" y="141"/>
                  </a:lnTo>
                  <a:lnTo>
                    <a:pt x="113" y="141"/>
                  </a:lnTo>
                  <a:lnTo>
                    <a:pt x="116" y="141"/>
                  </a:lnTo>
                  <a:lnTo>
                    <a:pt x="116" y="144"/>
                  </a:lnTo>
                  <a:lnTo>
                    <a:pt x="119" y="144"/>
                  </a:lnTo>
                  <a:lnTo>
                    <a:pt x="121" y="144"/>
                  </a:lnTo>
                  <a:lnTo>
                    <a:pt x="121" y="141"/>
                  </a:lnTo>
                  <a:lnTo>
                    <a:pt x="124" y="141"/>
                  </a:lnTo>
                  <a:lnTo>
                    <a:pt x="127" y="141"/>
                  </a:lnTo>
                  <a:lnTo>
                    <a:pt x="127" y="138"/>
                  </a:lnTo>
                  <a:lnTo>
                    <a:pt x="130" y="138"/>
                  </a:lnTo>
                  <a:lnTo>
                    <a:pt x="133" y="135"/>
                  </a:lnTo>
                  <a:lnTo>
                    <a:pt x="135" y="135"/>
                  </a:lnTo>
                  <a:lnTo>
                    <a:pt x="135" y="138"/>
                  </a:lnTo>
                  <a:lnTo>
                    <a:pt x="138" y="138"/>
                  </a:lnTo>
                  <a:lnTo>
                    <a:pt x="141" y="138"/>
                  </a:lnTo>
                  <a:lnTo>
                    <a:pt x="138" y="141"/>
                  </a:lnTo>
                  <a:lnTo>
                    <a:pt x="141" y="141"/>
                  </a:lnTo>
                  <a:lnTo>
                    <a:pt x="141" y="144"/>
                  </a:lnTo>
                  <a:lnTo>
                    <a:pt x="141" y="147"/>
                  </a:lnTo>
                  <a:lnTo>
                    <a:pt x="144" y="147"/>
                  </a:lnTo>
                  <a:lnTo>
                    <a:pt x="144" y="150"/>
                  </a:lnTo>
                  <a:lnTo>
                    <a:pt x="144" y="152"/>
                  </a:lnTo>
                  <a:lnTo>
                    <a:pt x="147" y="155"/>
                  </a:lnTo>
                  <a:lnTo>
                    <a:pt x="150" y="155"/>
                  </a:lnTo>
                  <a:lnTo>
                    <a:pt x="150" y="158"/>
                  </a:lnTo>
                  <a:lnTo>
                    <a:pt x="152" y="158"/>
                  </a:lnTo>
                  <a:lnTo>
                    <a:pt x="152" y="161"/>
                  </a:lnTo>
                  <a:lnTo>
                    <a:pt x="155" y="161"/>
                  </a:lnTo>
                  <a:lnTo>
                    <a:pt x="155" y="164"/>
                  </a:lnTo>
                  <a:lnTo>
                    <a:pt x="155" y="167"/>
                  </a:lnTo>
                  <a:lnTo>
                    <a:pt x="152" y="167"/>
                  </a:lnTo>
                  <a:lnTo>
                    <a:pt x="155" y="169"/>
                  </a:lnTo>
                  <a:lnTo>
                    <a:pt x="158" y="169"/>
                  </a:lnTo>
                  <a:lnTo>
                    <a:pt x="158" y="172"/>
                  </a:lnTo>
                  <a:lnTo>
                    <a:pt x="161" y="172"/>
                  </a:lnTo>
                  <a:lnTo>
                    <a:pt x="161" y="169"/>
                  </a:lnTo>
                  <a:lnTo>
                    <a:pt x="164" y="169"/>
                  </a:lnTo>
                  <a:lnTo>
                    <a:pt x="167" y="172"/>
                  </a:lnTo>
                  <a:lnTo>
                    <a:pt x="169" y="175"/>
                  </a:lnTo>
                  <a:lnTo>
                    <a:pt x="169" y="178"/>
                  </a:lnTo>
                  <a:lnTo>
                    <a:pt x="169" y="181"/>
                  </a:lnTo>
                  <a:lnTo>
                    <a:pt x="172" y="181"/>
                  </a:lnTo>
                  <a:lnTo>
                    <a:pt x="172" y="183"/>
                  </a:lnTo>
                  <a:lnTo>
                    <a:pt x="172" y="186"/>
                  </a:lnTo>
                  <a:lnTo>
                    <a:pt x="175" y="186"/>
                  </a:lnTo>
                  <a:lnTo>
                    <a:pt x="178" y="186"/>
                  </a:lnTo>
                  <a:lnTo>
                    <a:pt x="178" y="189"/>
                  </a:lnTo>
                  <a:lnTo>
                    <a:pt x="181" y="189"/>
                  </a:lnTo>
                  <a:lnTo>
                    <a:pt x="181" y="186"/>
                  </a:lnTo>
                  <a:lnTo>
                    <a:pt x="181" y="183"/>
                  </a:lnTo>
                  <a:lnTo>
                    <a:pt x="183" y="183"/>
                  </a:lnTo>
                  <a:lnTo>
                    <a:pt x="186" y="183"/>
                  </a:lnTo>
                  <a:lnTo>
                    <a:pt x="192" y="183"/>
                  </a:lnTo>
                  <a:lnTo>
                    <a:pt x="195" y="183"/>
                  </a:lnTo>
                  <a:lnTo>
                    <a:pt x="198" y="186"/>
                  </a:lnTo>
                  <a:lnTo>
                    <a:pt x="200" y="183"/>
                  </a:lnTo>
                  <a:lnTo>
                    <a:pt x="200" y="181"/>
                  </a:lnTo>
                  <a:lnTo>
                    <a:pt x="203" y="181"/>
                  </a:lnTo>
                  <a:lnTo>
                    <a:pt x="206" y="181"/>
                  </a:lnTo>
                  <a:lnTo>
                    <a:pt x="209" y="181"/>
                  </a:lnTo>
                  <a:lnTo>
                    <a:pt x="209" y="183"/>
                  </a:lnTo>
                  <a:lnTo>
                    <a:pt x="212" y="181"/>
                  </a:lnTo>
                  <a:lnTo>
                    <a:pt x="212" y="183"/>
                  </a:lnTo>
                  <a:lnTo>
                    <a:pt x="212" y="181"/>
                  </a:lnTo>
                  <a:lnTo>
                    <a:pt x="214" y="181"/>
                  </a:lnTo>
                  <a:lnTo>
                    <a:pt x="217" y="181"/>
                  </a:lnTo>
                  <a:lnTo>
                    <a:pt x="220" y="183"/>
                  </a:lnTo>
                  <a:lnTo>
                    <a:pt x="223" y="183"/>
                  </a:lnTo>
                  <a:lnTo>
                    <a:pt x="226" y="181"/>
                  </a:lnTo>
                  <a:lnTo>
                    <a:pt x="229" y="181"/>
                  </a:lnTo>
                  <a:lnTo>
                    <a:pt x="231" y="181"/>
                  </a:lnTo>
                  <a:lnTo>
                    <a:pt x="234" y="181"/>
                  </a:lnTo>
                  <a:lnTo>
                    <a:pt x="234" y="178"/>
                  </a:lnTo>
                  <a:lnTo>
                    <a:pt x="234" y="175"/>
                  </a:lnTo>
                  <a:lnTo>
                    <a:pt x="237" y="175"/>
                  </a:lnTo>
                  <a:lnTo>
                    <a:pt x="237" y="172"/>
                  </a:lnTo>
                  <a:lnTo>
                    <a:pt x="240" y="172"/>
                  </a:lnTo>
                  <a:lnTo>
                    <a:pt x="240" y="175"/>
                  </a:lnTo>
                  <a:lnTo>
                    <a:pt x="243" y="175"/>
                  </a:lnTo>
                  <a:lnTo>
                    <a:pt x="243" y="178"/>
                  </a:lnTo>
                  <a:lnTo>
                    <a:pt x="246" y="178"/>
                  </a:lnTo>
                  <a:lnTo>
                    <a:pt x="246" y="181"/>
                  </a:lnTo>
                  <a:lnTo>
                    <a:pt x="248" y="181"/>
                  </a:lnTo>
                  <a:lnTo>
                    <a:pt x="248" y="183"/>
                  </a:lnTo>
                  <a:lnTo>
                    <a:pt x="251" y="183"/>
                  </a:lnTo>
                  <a:lnTo>
                    <a:pt x="251" y="203"/>
                  </a:lnTo>
                  <a:lnTo>
                    <a:pt x="251" y="223"/>
                  </a:lnTo>
                  <a:lnTo>
                    <a:pt x="251" y="231"/>
                  </a:lnTo>
                  <a:lnTo>
                    <a:pt x="251" y="243"/>
                  </a:lnTo>
                  <a:lnTo>
                    <a:pt x="251" y="265"/>
                  </a:lnTo>
                  <a:lnTo>
                    <a:pt x="251" y="285"/>
                  </a:lnTo>
                  <a:lnTo>
                    <a:pt x="234" y="285"/>
                  </a:lnTo>
                  <a:lnTo>
                    <a:pt x="209" y="285"/>
                  </a:lnTo>
                  <a:lnTo>
                    <a:pt x="206" y="285"/>
                  </a:lnTo>
                  <a:lnTo>
                    <a:pt x="172" y="285"/>
                  </a:lnTo>
                  <a:lnTo>
                    <a:pt x="130" y="285"/>
                  </a:lnTo>
                  <a:lnTo>
                    <a:pt x="121" y="285"/>
                  </a:lnTo>
                  <a:lnTo>
                    <a:pt x="90" y="285"/>
                  </a:lnTo>
                  <a:lnTo>
                    <a:pt x="54" y="285"/>
                  </a:lnTo>
                  <a:lnTo>
                    <a:pt x="11" y="285"/>
                  </a:lnTo>
                  <a:lnTo>
                    <a:pt x="8" y="285"/>
                  </a:lnTo>
                  <a:lnTo>
                    <a:pt x="8" y="21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4833" y="1138"/>
              <a:ext cx="79" cy="93"/>
            </a:xfrm>
            <a:custGeom>
              <a:avLst/>
              <a:gdLst>
                <a:gd name="T0" fmla="*/ 6 w 79"/>
                <a:gd name="T1" fmla="*/ 90 h 93"/>
                <a:gd name="T2" fmla="*/ 6 w 79"/>
                <a:gd name="T3" fmla="*/ 70 h 93"/>
                <a:gd name="T4" fmla="*/ 6 w 79"/>
                <a:gd name="T5" fmla="*/ 59 h 93"/>
                <a:gd name="T6" fmla="*/ 3 w 79"/>
                <a:gd name="T7" fmla="*/ 59 h 93"/>
                <a:gd name="T8" fmla="*/ 0 w 79"/>
                <a:gd name="T9" fmla="*/ 56 h 93"/>
                <a:gd name="T10" fmla="*/ 3 w 79"/>
                <a:gd name="T11" fmla="*/ 51 h 93"/>
                <a:gd name="T12" fmla="*/ 0 w 79"/>
                <a:gd name="T13" fmla="*/ 45 h 93"/>
                <a:gd name="T14" fmla="*/ 0 w 79"/>
                <a:gd name="T15" fmla="*/ 39 h 93"/>
                <a:gd name="T16" fmla="*/ 3 w 79"/>
                <a:gd name="T17" fmla="*/ 37 h 93"/>
                <a:gd name="T18" fmla="*/ 6 w 79"/>
                <a:gd name="T19" fmla="*/ 31 h 93"/>
                <a:gd name="T20" fmla="*/ 6 w 79"/>
                <a:gd name="T21" fmla="*/ 25 h 93"/>
                <a:gd name="T22" fmla="*/ 3 w 79"/>
                <a:gd name="T23" fmla="*/ 17 h 93"/>
                <a:gd name="T24" fmla="*/ 3 w 79"/>
                <a:gd name="T25" fmla="*/ 11 h 93"/>
                <a:gd name="T26" fmla="*/ 3 w 79"/>
                <a:gd name="T27" fmla="*/ 6 h 93"/>
                <a:gd name="T28" fmla="*/ 9 w 79"/>
                <a:gd name="T29" fmla="*/ 3 h 93"/>
                <a:gd name="T30" fmla="*/ 62 w 79"/>
                <a:gd name="T31" fmla="*/ 3 h 93"/>
                <a:gd name="T32" fmla="*/ 77 w 79"/>
                <a:gd name="T33" fmla="*/ 3 h 93"/>
                <a:gd name="T34" fmla="*/ 77 w 79"/>
                <a:gd name="T35" fmla="*/ 8 h 93"/>
                <a:gd name="T36" fmla="*/ 74 w 79"/>
                <a:gd name="T37" fmla="*/ 14 h 93"/>
                <a:gd name="T38" fmla="*/ 77 w 79"/>
                <a:gd name="T39" fmla="*/ 17 h 93"/>
                <a:gd name="T40" fmla="*/ 74 w 79"/>
                <a:gd name="T41" fmla="*/ 20 h 93"/>
                <a:gd name="T42" fmla="*/ 74 w 79"/>
                <a:gd name="T43" fmla="*/ 22 h 93"/>
                <a:gd name="T44" fmla="*/ 68 w 79"/>
                <a:gd name="T45" fmla="*/ 25 h 93"/>
                <a:gd name="T46" fmla="*/ 60 w 79"/>
                <a:gd name="T47" fmla="*/ 28 h 93"/>
                <a:gd name="T48" fmla="*/ 57 w 79"/>
                <a:gd name="T49" fmla="*/ 34 h 93"/>
                <a:gd name="T50" fmla="*/ 57 w 79"/>
                <a:gd name="T51" fmla="*/ 39 h 93"/>
                <a:gd name="T52" fmla="*/ 54 w 79"/>
                <a:gd name="T53" fmla="*/ 45 h 93"/>
                <a:gd name="T54" fmla="*/ 51 w 79"/>
                <a:gd name="T55" fmla="*/ 51 h 93"/>
                <a:gd name="T56" fmla="*/ 45 w 79"/>
                <a:gd name="T57" fmla="*/ 54 h 93"/>
                <a:gd name="T58" fmla="*/ 43 w 79"/>
                <a:gd name="T59" fmla="*/ 59 h 93"/>
                <a:gd name="T60" fmla="*/ 43 w 79"/>
                <a:gd name="T61" fmla="*/ 68 h 93"/>
                <a:gd name="T62" fmla="*/ 40 w 79"/>
                <a:gd name="T63" fmla="*/ 73 h 93"/>
                <a:gd name="T64" fmla="*/ 40 w 79"/>
                <a:gd name="T65" fmla="*/ 79 h 93"/>
                <a:gd name="T66" fmla="*/ 40 w 79"/>
                <a:gd name="T67" fmla="*/ 85 h 93"/>
                <a:gd name="T68" fmla="*/ 37 w 79"/>
                <a:gd name="T69" fmla="*/ 87 h 93"/>
                <a:gd name="T70" fmla="*/ 37 w 79"/>
                <a:gd name="T71" fmla="*/ 93 h 93"/>
                <a:gd name="T72" fmla="*/ 20 w 79"/>
                <a:gd name="T73" fmla="*/ 93 h 93"/>
                <a:gd name="T74" fmla="*/ 6 w 79"/>
                <a:gd name="T7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93">
                  <a:moveTo>
                    <a:pt x="6" y="93"/>
                  </a:moveTo>
                  <a:lnTo>
                    <a:pt x="6" y="90"/>
                  </a:lnTo>
                  <a:lnTo>
                    <a:pt x="6" y="85"/>
                  </a:lnTo>
                  <a:lnTo>
                    <a:pt x="6" y="70"/>
                  </a:lnTo>
                  <a:lnTo>
                    <a:pt x="9" y="62"/>
                  </a:lnTo>
                  <a:lnTo>
                    <a:pt x="6" y="59"/>
                  </a:lnTo>
                  <a:lnTo>
                    <a:pt x="6" y="56"/>
                  </a:lnTo>
                  <a:lnTo>
                    <a:pt x="3" y="59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8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3" y="34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6" y="25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4"/>
                  </a:lnTo>
                  <a:lnTo>
                    <a:pt x="3" y="11"/>
                  </a:lnTo>
                  <a:lnTo>
                    <a:pt x="3" y="8"/>
                  </a:lnTo>
                  <a:lnTo>
                    <a:pt x="3" y="6"/>
                  </a:lnTo>
                  <a:lnTo>
                    <a:pt x="3" y="3"/>
                  </a:lnTo>
                  <a:lnTo>
                    <a:pt x="9" y="3"/>
                  </a:lnTo>
                  <a:lnTo>
                    <a:pt x="37" y="3"/>
                  </a:lnTo>
                  <a:lnTo>
                    <a:pt x="62" y="3"/>
                  </a:lnTo>
                  <a:lnTo>
                    <a:pt x="79" y="0"/>
                  </a:lnTo>
                  <a:lnTo>
                    <a:pt x="77" y="3"/>
                  </a:lnTo>
                  <a:lnTo>
                    <a:pt x="79" y="6"/>
                  </a:lnTo>
                  <a:lnTo>
                    <a:pt x="77" y="8"/>
                  </a:lnTo>
                  <a:lnTo>
                    <a:pt x="74" y="11"/>
                  </a:lnTo>
                  <a:lnTo>
                    <a:pt x="74" y="14"/>
                  </a:lnTo>
                  <a:lnTo>
                    <a:pt x="74" y="17"/>
                  </a:lnTo>
                  <a:lnTo>
                    <a:pt x="77" y="17"/>
                  </a:lnTo>
                  <a:lnTo>
                    <a:pt x="77" y="20"/>
                  </a:lnTo>
                  <a:lnTo>
                    <a:pt x="74" y="20"/>
                  </a:lnTo>
                  <a:lnTo>
                    <a:pt x="77" y="20"/>
                  </a:lnTo>
                  <a:lnTo>
                    <a:pt x="74" y="22"/>
                  </a:lnTo>
                  <a:lnTo>
                    <a:pt x="71" y="25"/>
                  </a:lnTo>
                  <a:lnTo>
                    <a:pt x="68" y="25"/>
                  </a:lnTo>
                  <a:lnTo>
                    <a:pt x="65" y="28"/>
                  </a:lnTo>
                  <a:lnTo>
                    <a:pt x="60" y="28"/>
                  </a:lnTo>
                  <a:lnTo>
                    <a:pt x="57" y="31"/>
                  </a:lnTo>
                  <a:lnTo>
                    <a:pt x="57" y="34"/>
                  </a:lnTo>
                  <a:lnTo>
                    <a:pt x="57" y="37"/>
                  </a:lnTo>
                  <a:lnTo>
                    <a:pt x="57" y="39"/>
                  </a:lnTo>
                  <a:lnTo>
                    <a:pt x="54" y="42"/>
                  </a:lnTo>
                  <a:lnTo>
                    <a:pt x="54" y="45"/>
                  </a:lnTo>
                  <a:lnTo>
                    <a:pt x="51" y="48"/>
                  </a:lnTo>
                  <a:lnTo>
                    <a:pt x="51" y="51"/>
                  </a:lnTo>
                  <a:lnTo>
                    <a:pt x="48" y="54"/>
                  </a:lnTo>
                  <a:lnTo>
                    <a:pt x="45" y="54"/>
                  </a:lnTo>
                  <a:lnTo>
                    <a:pt x="45" y="59"/>
                  </a:lnTo>
                  <a:lnTo>
                    <a:pt x="43" y="59"/>
                  </a:lnTo>
                  <a:lnTo>
                    <a:pt x="43" y="62"/>
                  </a:lnTo>
                  <a:lnTo>
                    <a:pt x="43" y="68"/>
                  </a:lnTo>
                  <a:lnTo>
                    <a:pt x="43" y="70"/>
                  </a:lnTo>
                  <a:lnTo>
                    <a:pt x="40" y="73"/>
                  </a:lnTo>
                  <a:lnTo>
                    <a:pt x="40" y="76"/>
                  </a:lnTo>
                  <a:lnTo>
                    <a:pt x="40" y="79"/>
                  </a:lnTo>
                  <a:lnTo>
                    <a:pt x="40" y="82"/>
                  </a:lnTo>
                  <a:lnTo>
                    <a:pt x="40" y="85"/>
                  </a:lnTo>
                  <a:lnTo>
                    <a:pt x="37" y="85"/>
                  </a:lnTo>
                  <a:lnTo>
                    <a:pt x="37" y="87"/>
                  </a:lnTo>
                  <a:lnTo>
                    <a:pt x="37" y="90"/>
                  </a:lnTo>
                  <a:lnTo>
                    <a:pt x="37" y="93"/>
                  </a:lnTo>
                  <a:lnTo>
                    <a:pt x="40" y="93"/>
                  </a:lnTo>
                  <a:lnTo>
                    <a:pt x="20" y="93"/>
                  </a:lnTo>
                  <a:lnTo>
                    <a:pt x="17" y="93"/>
                  </a:lnTo>
                  <a:lnTo>
                    <a:pt x="6" y="9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868" y="963"/>
              <a:ext cx="313" cy="237"/>
            </a:xfrm>
            <a:custGeom>
              <a:avLst/>
              <a:gdLst>
                <a:gd name="T0" fmla="*/ 189 w 313"/>
                <a:gd name="T1" fmla="*/ 237 h 237"/>
                <a:gd name="T2" fmla="*/ 133 w 313"/>
                <a:gd name="T3" fmla="*/ 237 h 237"/>
                <a:gd name="T4" fmla="*/ 93 w 313"/>
                <a:gd name="T5" fmla="*/ 237 h 237"/>
                <a:gd name="T6" fmla="*/ 48 w 313"/>
                <a:gd name="T7" fmla="*/ 237 h 237"/>
                <a:gd name="T8" fmla="*/ 31 w 313"/>
                <a:gd name="T9" fmla="*/ 195 h 237"/>
                <a:gd name="T10" fmla="*/ 31 w 313"/>
                <a:gd name="T11" fmla="*/ 166 h 237"/>
                <a:gd name="T12" fmla="*/ 23 w 313"/>
                <a:gd name="T13" fmla="*/ 161 h 237"/>
                <a:gd name="T14" fmla="*/ 17 w 313"/>
                <a:gd name="T15" fmla="*/ 149 h 237"/>
                <a:gd name="T16" fmla="*/ 25 w 313"/>
                <a:gd name="T17" fmla="*/ 135 h 237"/>
                <a:gd name="T18" fmla="*/ 25 w 313"/>
                <a:gd name="T19" fmla="*/ 121 h 237"/>
                <a:gd name="T20" fmla="*/ 20 w 313"/>
                <a:gd name="T21" fmla="*/ 116 h 237"/>
                <a:gd name="T22" fmla="*/ 17 w 313"/>
                <a:gd name="T23" fmla="*/ 107 h 237"/>
                <a:gd name="T24" fmla="*/ 17 w 313"/>
                <a:gd name="T25" fmla="*/ 99 h 237"/>
                <a:gd name="T26" fmla="*/ 17 w 313"/>
                <a:gd name="T27" fmla="*/ 87 h 237"/>
                <a:gd name="T28" fmla="*/ 14 w 313"/>
                <a:gd name="T29" fmla="*/ 76 h 237"/>
                <a:gd name="T30" fmla="*/ 11 w 313"/>
                <a:gd name="T31" fmla="*/ 68 h 237"/>
                <a:gd name="T32" fmla="*/ 8 w 313"/>
                <a:gd name="T33" fmla="*/ 59 h 237"/>
                <a:gd name="T34" fmla="*/ 3 w 313"/>
                <a:gd name="T35" fmla="*/ 51 h 237"/>
                <a:gd name="T36" fmla="*/ 6 w 313"/>
                <a:gd name="T37" fmla="*/ 45 h 237"/>
                <a:gd name="T38" fmla="*/ 3 w 313"/>
                <a:gd name="T39" fmla="*/ 42 h 237"/>
                <a:gd name="T40" fmla="*/ 3 w 313"/>
                <a:gd name="T41" fmla="*/ 42 h 237"/>
                <a:gd name="T42" fmla="*/ 3 w 313"/>
                <a:gd name="T43" fmla="*/ 31 h 237"/>
                <a:gd name="T44" fmla="*/ 6 w 313"/>
                <a:gd name="T45" fmla="*/ 25 h 237"/>
                <a:gd name="T46" fmla="*/ 0 w 313"/>
                <a:gd name="T47" fmla="*/ 17 h 237"/>
                <a:gd name="T48" fmla="*/ 85 w 313"/>
                <a:gd name="T49" fmla="*/ 14 h 237"/>
                <a:gd name="T50" fmla="*/ 102 w 313"/>
                <a:gd name="T51" fmla="*/ 22 h 237"/>
                <a:gd name="T52" fmla="*/ 121 w 313"/>
                <a:gd name="T53" fmla="*/ 28 h 237"/>
                <a:gd name="T54" fmla="*/ 152 w 313"/>
                <a:gd name="T55" fmla="*/ 34 h 237"/>
                <a:gd name="T56" fmla="*/ 172 w 313"/>
                <a:gd name="T57" fmla="*/ 31 h 237"/>
                <a:gd name="T58" fmla="*/ 183 w 313"/>
                <a:gd name="T59" fmla="*/ 37 h 237"/>
                <a:gd name="T60" fmla="*/ 200 w 313"/>
                <a:gd name="T61" fmla="*/ 45 h 237"/>
                <a:gd name="T62" fmla="*/ 212 w 313"/>
                <a:gd name="T63" fmla="*/ 39 h 237"/>
                <a:gd name="T64" fmla="*/ 223 w 313"/>
                <a:gd name="T65" fmla="*/ 51 h 237"/>
                <a:gd name="T66" fmla="*/ 251 w 313"/>
                <a:gd name="T67" fmla="*/ 48 h 237"/>
                <a:gd name="T68" fmla="*/ 288 w 313"/>
                <a:gd name="T69" fmla="*/ 51 h 237"/>
                <a:gd name="T70" fmla="*/ 302 w 313"/>
                <a:gd name="T71" fmla="*/ 53 h 237"/>
                <a:gd name="T72" fmla="*/ 271 w 313"/>
                <a:gd name="T73" fmla="*/ 68 h 237"/>
                <a:gd name="T74" fmla="*/ 209 w 313"/>
                <a:gd name="T75" fmla="*/ 104 h 237"/>
                <a:gd name="T76" fmla="*/ 200 w 313"/>
                <a:gd name="T77" fmla="*/ 130 h 237"/>
                <a:gd name="T78" fmla="*/ 195 w 313"/>
                <a:gd name="T79" fmla="*/ 135 h 237"/>
                <a:gd name="T80" fmla="*/ 183 w 313"/>
                <a:gd name="T81" fmla="*/ 141 h 237"/>
                <a:gd name="T82" fmla="*/ 175 w 313"/>
                <a:gd name="T83" fmla="*/ 149 h 237"/>
                <a:gd name="T84" fmla="*/ 183 w 313"/>
                <a:gd name="T85" fmla="*/ 155 h 237"/>
                <a:gd name="T86" fmla="*/ 183 w 313"/>
                <a:gd name="T87" fmla="*/ 161 h 237"/>
                <a:gd name="T88" fmla="*/ 181 w 313"/>
                <a:gd name="T89" fmla="*/ 172 h 237"/>
                <a:gd name="T90" fmla="*/ 181 w 313"/>
                <a:gd name="T91" fmla="*/ 183 h 237"/>
                <a:gd name="T92" fmla="*/ 192 w 313"/>
                <a:gd name="T93" fmla="*/ 195 h 237"/>
                <a:gd name="T94" fmla="*/ 209 w 313"/>
                <a:gd name="T95" fmla="*/ 200 h 237"/>
                <a:gd name="T96" fmla="*/ 217 w 313"/>
                <a:gd name="T97" fmla="*/ 206 h 237"/>
                <a:gd name="T98" fmla="*/ 229 w 313"/>
                <a:gd name="T99" fmla="*/ 214 h 237"/>
                <a:gd name="T100" fmla="*/ 237 w 313"/>
                <a:gd name="T101" fmla="*/ 220 h 237"/>
                <a:gd name="T102" fmla="*/ 243 w 313"/>
                <a:gd name="T103" fmla="*/ 231 h 237"/>
                <a:gd name="T104" fmla="*/ 223 w 313"/>
                <a:gd name="T10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3" h="237">
                  <a:moveTo>
                    <a:pt x="223" y="237"/>
                  </a:moveTo>
                  <a:lnTo>
                    <a:pt x="209" y="237"/>
                  </a:lnTo>
                  <a:lnTo>
                    <a:pt x="195" y="237"/>
                  </a:lnTo>
                  <a:lnTo>
                    <a:pt x="189" y="237"/>
                  </a:lnTo>
                  <a:lnTo>
                    <a:pt x="169" y="237"/>
                  </a:lnTo>
                  <a:lnTo>
                    <a:pt x="150" y="237"/>
                  </a:lnTo>
                  <a:lnTo>
                    <a:pt x="144" y="237"/>
                  </a:lnTo>
                  <a:lnTo>
                    <a:pt x="133" y="237"/>
                  </a:lnTo>
                  <a:lnTo>
                    <a:pt x="121" y="237"/>
                  </a:lnTo>
                  <a:lnTo>
                    <a:pt x="113" y="237"/>
                  </a:lnTo>
                  <a:lnTo>
                    <a:pt x="96" y="237"/>
                  </a:lnTo>
                  <a:lnTo>
                    <a:pt x="93" y="237"/>
                  </a:lnTo>
                  <a:lnTo>
                    <a:pt x="73" y="237"/>
                  </a:lnTo>
                  <a:lnTo>
                    <a:pt x="70" y="237"/>
                  </a:lnTo>
                  <a:lnTo>
                    <a:pt x="54" y="237"/>
                  </a:lnTo>
                  <a:lnTo>
                    <a:pt x="48" y="237"/>
                  </a:lnTo>
                  <a:lnTo>
                    <a:pt x="31" y="237"/>
                  </a:lnTo>
                  <a:lnTo>
                    <a:pt x="31" y="223"/>
                  </a:lnTo>
                  <a:lnTo>
                    <a:pt x="31" y="209"/>
                  </a:lnTo>
                  <a:lnTo>
                    <a:pt x="31" y="195"/>
                  </a:lnTo>
                  <a:lnTo>
                    <a:pt x="31" y="192"/>
                  </a:lnTo>
                  <a:lnTo>
                    <a:pt x="31" y="186"/>
                  </a:lnTo>
                  <a:lnTo>
                    <a:pt x="31" y="178"/>
                  </a:lnTo>
                  <a:lnTo>
                    <a:pt x="31" y="166"/>
                  </a:lnTo>
                  <a:lnTo>
                    <a:pt x="31" y="164"/>
                  </a:lnTo>
                  <a:lnTo>
                    <a:pt x="28" y="161"/>
                  </a:lnTo>
                  <a:lnTo>
                    <a:pt x="25" y="161"/>
                  </a:lnTo>
                  <a:lnTo>
                    <a:pt x="23" y="161"/>
                  </a:lnTo>
                  <a:lnTo>
                    <a:pt x="20" y="158"/>
                  </a:lnTo>
                  <a:lnTo>
                    <a:pt x="17" y="155"/>
                  </a:lnTo>
                  <a:lnTo>
                    <a:pt x="14" y="152"/>
                  </a:lnTo>
                  <a:lnTo>
                    <a:pt x="17" y="149"/>
                  </a:lnTo>
                  <a:lnTo>
                    <a:pt x="23" y="147"/>
                  </a:lnTo>
                  <a:lnTo>
                    <a:pt x="25" y="144"/>
                  </a:lnTo>
                  <a:lnTo>
                    <a:pt x="25" y="138"/>
                  </a:lnTo>
                  <a:lnTo>
                    <a:pt x="25" y="135"/>
                  </a:lnTo>
                  <a:lnTo>
                    <a:pt x="28" y="133"/>
                  </a:lnTo>
                  <a:lnTo>
                    <a:pt x="25" y="130"/>
                  </a:lnTo>
                  <a:lnTo>
                    <a:pt x="25" y="127"/>
                  </a:lnTo>
                  <a:lnTo>
                    <a:pt x="25" y="121"/>
                  </a:lnTo>
                  <a:lnTo>
                    <a:pt x="23" y="121"/>
                  </a:lnTo>
                  <a:lnTo>
                    <a:pt x="23" y="118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0" y="113"/>
                  </a:lnTo>
                  <a:lnTo>
                    <a:pt x="17" y="113"/>
                  </a:lnTo>
                  <a:lnTo>
                    <a:pt x="17" y="110"/>
                  </a:lnTo>
                  <a:lnTo>
                    <a:pt x="17" y="107"/>
                  </a:lnTo>
                  <a:lnTo>
                    <a:pt x="17" y="104"/>
                  </a:lnTo>
                  <a:lnTo>
                    <a:pt x="17" y="101"/>
                  </a:lnTo>
                  <a:lnTo>
                    <a:pt x="20" y="99"/>
                  </a:lnTo>
                  <a:lnTo>
                    <a:pt x="17" y="99"/>
                  </a:lnTo>
                  <a:lnTo>
                    <a:pt x="17" y="96"/>
                  </a:lnTo>
                  <a:lnTo>
                    <a:pt x="17" y="93"/>
                  </a:lnTo>
                  <a:lnTo>
                    <a:pt x="14" y="90"/>
                  </a:lnTo>
                  <a:lnTo>
                    <a:pt x="17" y="87"/>
                  </a:lnTo>
                  <a:lnTo>
                    <a:pt x="14" y="85"/>
                  </a:lnTo>
                  <a:lnTo>
                    <a:pt x="14" y="82"/>
                  </a:lnTo>
                  <a:lnTo>
                    <a:pt x="14" y="79"/>
                  </a:lnTo>
                  <a:lnTo>
                    <a:pt x="14" y="76"/>
                  </a:lnTo>
                  <a:lnTo>
                    <a:pt x="14" y="73"/>
                  </a:lnTo>
                  <a:lnTo>
                    <a:pt x="14" y="70"/>
                  </a:lnTo>
                  <a:lnTo>
                    <a:pt x="14" y="68"/>
                  </a:lnTo>
                  <a:lnTo>
                    <a:pt x="11" y="68"/>
                  </a:lnTo>
                  <a:lnTo>
                    <a:pt x="11" y="65"/>
                  </a:lnTo>
                  <a:lnTo>
                    <a:pt x="11" y="62"/>
                  </a:lnTo>
                  <a:lnTo>
                    <a:pt x="8" y="62"/>
                  </a:lnTo>
                  <a:lnTo>
                    <a:pt x="8" y="59"/>
                  </a:lnTo>
                  <a:lnTo>
                    <a:pt x="6" y="56"/>
                  </a:lnTo>
                  <a:lnTo>
                    <a:pt x="6" y="53"/>
                  </a:lnTo>
                  <a:lnTo>
                    <a:pt x="6" y="51"/>
                  </a:lnTo>
                  <a:lnTo>
                    <a:pt x="3" y="51"/>
                  </a:lnTo>
                  <a:lnTo>
                    <a:pt x="3" y="48"/>
                  </a:lnTo>
                  <a:lnTo>
                    <a:pt x="6" y="48"/>
                  </a:lnTo>
                  <a:lnTo>
                    <a:pt x="3" y="45"/>
                  </a:lnTo>
                  <a:lnTo>
                    <a:pt x="6" y="45"/>
                  </a:lnTo>
                  <a:lnTo>
                    <a:pt x="3" y="45"/>
                  </a:lnTo>
                  <a:lnTo>
                    <a:pt x="6" y="45"/>
                  </a:lnTo>
                  <a:lnTo>
                    <a:pt x="6" y="42"/>
                  </a:lnTo>
                  <a:lnTo>
                    <a:pt x="3" y="42"/>
                  </a:lnTo>
                  <a:lnTo>
                    <a:pt x="6" y="42"/>
                  </a:lnTo>
                  <a:lnTo>
                    <a:pt x="3" y="42"/>
                  </a:lnTo>
                  <a:lnTo>
                    <a:pt x="6" y="42"/>
                  </a:lnTo>
                  <a:lnTo>
                    <a:pt x="3" y="42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4"/>
                  </a:lnTo>
                  <a:lnTo>
                    <a:pt x="3" y="31"/>
                  </a:lnTo>
                  <a:lnTo>
                    <a:pt x="3" y="28"/>
                  </a:lnTo>
                  <a:lnTo>
                    <a:pt x="6" y="28"/>
                  </a:lnTo>
                  <a:lnTo>
                    <a:pt x="3" y="28"/>
                  </a:lnTo>
                  <a:lnTo>
                    <a:pt x="6" y="25"/>
                  </a:lnTo>
                  <a:lnTo>
                    <a:pt x="3" y="25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34" y="14"/>
                  </a:lnTo>
                  <a:lnTo>
                    <a:pt x="79" y="14"/>
                  </a:lnTo>
                  <a:lnTo>
                    <a:pt x="85" y="14"/>
                  </a:lnTo>
                  <a:lnTo>
                    <a:pt x="85" y="0"/>
                  </a:lnTo>
                  <a:lnTo>
                    <a:pt x="96" y="0"/>
                  </a:lnTo>
                  <a:lnTo>
                    <a:pt x="102" y="20"/>
                  </a:lnTo>
                  <a:lnTo>
                    <a:pt x="102" y="22"/>
                  </a:lnTo>
                  <a:lnTo>
                    <a:pt x="107" y="25"/>
                  </a:lnTo>
                  <a:lnTo>
                    <a:pt x="113" y="25"/>
                  </a:lnTo>
                  <a:lnTo>
                    <a:pt x="118" y="25"/>
                  </a:lnTo>
                  <a:lnTo>
                    <a:pt x="121" y="28"/>
                  </a:lnTo>
                  <a:lnTo>
                    <a:pt x="138" y="31"/>
                  </a:lnTo>
                  <a:lnTo>
                    <a:pt x="138" y="34"/>
                  </a:lnTo>
                  <a:lnTo>
                    <a:pt x="150" y="34"/>
                  </a:lnTo>
                  <a:lnTo>
                    <a:pt x="152" y="34"/>
                  </a:lnTo>
                  <a:lnTo>
                    <a:pt x="152" y="31"/>
                  </a:lnTo>
                  <a:lnTo>
                    <a:pt x="158" y="28"/>
                  </a:lnTo>
                  <a:lnTo>
                    <a:pt x="166" y="31"/>
                  </a:lnTo>
                  <a:lnTo>
                    <a:pt x="172" y="31"/>
                  </a:lnTo>
                  <a:lnTo>
                    <a:pt x="183" y="34"/>
                  </a:lnTo>
                  <a:lnTo>
                    <a:pt x="186" y="34"/>
                  </a:lnTo>
                  <a:lnTo>
                    <a:pt x="183" y="34"/>
                  </a:lnTo>
                  <a:lnTo>
                    <a:pt x="183" y="37"/>
                  </a:lnTo>
                  <a:lnTo>
                    <a:pt x="192" y="37"/>
                  </a:lnTo>
                  <a:lnTo>
                    <a:pt x="192" y="39"/>
                  </a:lnTo>
                  <a:lnTo>
                    <a:pt x="198" y="45"/>
                  </a:lnTo>
                  <a:lnTo>
                    <a:pt x="200" y="45"/>
                  </a:lnTo>
                  <a:lnTo>
                    <a:pt x="200" y="42"/>
                  </a:lnTo>
                  <a:lnTo>
                    <a:pt x="200" y="39"/>
                  </a:lnTo>
                  <a:lnTo>
                    <a:pt x="206" y="39"/>
                  </a:lnTo>
                  <a:lnTo>
                    <a:pt x="212" y="39"/>
                  </a:lnTo>
                  <a:lnTo>
                    <a:pt x="212" y="45"/>
                  </a:lnTo>
                  <a:lnTo>
                    <a:pt x="220" y="48"/>
                  </a:lnTo>
                  <a:lnTo>
                    <a:pt x="223" y="48"/>
                  </a:lnTo>
                  <a:lnTo>
                    <a:pt x="223" y="51"/>
                  </a:lnTo>
                  <a:lnTo>
                    <a:pt x="229" y="51"/>
                  </a:lnTo>
                  <a:lnTo>
                    <a:pt x="229" y="53"/>
                  </a:lnTo>
                  <a:lnTo>
                    <a:pt x="243" y="51"/>
                  </a:lnTo>
                  <a:lnTo>
                    <a:pt x="251" y="48"/>
                  </a:lnTo>
                  <a:lnTo>
                    <a:pt x="257" y="45"/>
                  </a:lnTo>
                  <a:lnTo>
                    <a:pt x="262" y="51"/>
                  </a:lnTo>
                  <a:lnTo>
                    <a:pt x="271" y="51"/>
                  </a:lnTo>
                  <a:lnTo>
                    <a:pt x="288" y="51"/>
                  </a:lnTo>
                  <a:lnTo>
                    <a:pt x="291" y="51"/>
                  </a:lnTo>
                  <a:lnTo>
                    <a:pt x="293" y="53"/>
                  </a:lnTo>
                  <a:lnTo>
                    <a:pt x="296" y="56"/>
                  </a:lnTo>
                  <a:lnTo>
                    <a:pt x="302" y="53"/>
                  </a:lnTo>
                  <a:lnTo>
                    <a:pt x="313" y="56"/>
                  </a:lnTo>
                  <a:lnTo>
                    <a:pt x="308" y="56"/>
                  </a:lnTo>
                  <a:lnTo>
                    <a:pt x="293" y="62"/>
                  </a:lnTo>
                  <a:lnTo>
                    <a:pt x="271" y="68"/>
                  </a:lnTo>
                  <a:lnTo>
                    <a:pt x="251" y="76"/>
                  </a:lnTo>
                  <a:lnTo>
                    <a:pt x="234" y="90"/>
                  </a:lnTo>
                  <a:lnTo>
                    <a:pt x="220" y="99"/>
                  </a:lnTo>
                  <a:lnTo>
                    <a:pt x="209" y="104"/>
                  </a:lnTo>
                  <a:lnTo>
                    <a:pt x="203" y="110"/>
                  </a:lnTo>
                  <a:lnTo>
                    <a:pt x="200" y="110"/>
                  </a:lnTo>
                  <a:lnTo>
                    <a:pt x="200" y="118"/>
                  </a:lnTo>
                  <a:lnTo>
                    <a:pt x="200" y="130"/>
                  </a:lnTo>
                  <a:lnTo>
                    <a:pt x="200" y="133"/>
                  </a:lnTo>
                  <a:lnTo>
                    <a:pt x="198" y="133"/>
                  </a:lnTo>
                  <a:lnTo>
                    <a:pt x="198" y="135"/>
                  </a:lnTo>
                  <a:lnTo>
                    <a:pt x="195" y="135"/>
                  </a:lnTo>
                  <a:lnTo>
                    <a:pt x="192" y="138"/>
                  </a:lnTo>
                  <a:lnTo>
                    <a:pt x="189" y="138"/>
                  </a:lnTo>
                  <a:lnTo>
                    <a:pt x="183" y="138"/>
                  </a:lnTo>
                  <a:lnTo>
                    <a:pt x="183" y="141"/>
                  </a:lnTo>
                  <a:lnTo>
                    <a:pt x="181" y="144"/>
                  </a:lnTo>
                  <a:lnTo>
                    <a:pt x="181" y="147"/>
                  </a:lnTo>
                  <a:lnTo>
                    <a:pt x="178" y="147"/>
                  </a:lnTo>
                  <a:lnTo>
                    <a:pt x="175" y="149"/>
                  </a:lnTo>
                  <a:lnTo>
                    <a:pt x="175" y="152"/>
                  </a:lnTo>
                  <a:lnTo>
                    <a:pt x="178" y="155"/>
                  </a:lnTo>
                  <a:lnTo>
                    <a:pt x="181" y="155"/>
                  </a:lnTo>
                  <a:lnTo>
                    <a:pt x="183" y="155"/>
                  </a:lnTo>
                  <a:lnTo>
                    <a:pt x="183" y="158"/>
                  </a:lnTo>
                  <a:lnTo>
                    <a:pt x="186" y="158"/>
                  </a:lnTo>
                  <a:lnTo>
                    <a:pt x="186" y="161"/>
                  </a:lnTo>
                  <a:lnTo>
                    <a:pt x="183" y="161"/>
                  </a:lnTo>
                  <a:lnTo>
                    <a:pt x="183" y="164"/>
                  </a:lnTo>
                  <a:lnTo>
                    <a:pt x="181" y="164"/>
                  </a:lnTo>
                  <a:lnTo>
                    <a:pt x="181" y="169"/>
                  </a:lnTo>
                  <a:lnTo>
                    <a:pt x="181" y="172"/>
                  </a:lnTo>
                  <a:lnTo>
                    <a:pt x="181" y="175"/>
                  </a:lnTo>
                  <a:lnTo>
                    <a:pt x="181" y="178"/>
                  </a:lnTo>
                  <a:lnTo>
                    <a:pt x="181" y="181"/>
                  </a:lnTo>
                  <a:lnTo>
                    <a:pt x="181" y="183"/>
                  </a:lnTo>
                  <a:lnTo>
                    <a:pt x="178" y="186"/>
                  </a:lnTo>
                  <a:lnTo>
                    <a:pt x="181" y="189"/>
                  </a:lnTo>
                  <a:lnTo>
                    <a:pt x="186" y="192"/>
                  </a:lnTo>
                  <a:lnTo>
                    <a:pt x="192" y="195"/>
                  </a:lnTo>
                  <a:lnTo>
                    <a:pt x="198" y="195"/>
                  </a:lnTo>
                  <a:lnTo>
                    <a:pt x="200" y="197"/>
                  </a:lnTo>
                  <a:lnTo>
                    <a:pt x="203" y="200"/>
                  </a:lnTo>
                  <a:lnTo>
                    <a:pt x="209" y="200"/>
                  </a:lnTo>
                  <a:lnTo>
                    <a:pt x="212" y="203"/>
                  </a:lnTo>
                  <a:lnTo>
                    <a:pt x="214" y="203"/>
                  </a:lnTo>
                  <a:lnTo>
                    <a:pt x="214" y="206"/>
                  </a:lnTo>
                  <a:lnTo>
                    <a:pt x="217" y="206"/>
                  </a:lnTo>
                  <a:lnTo>
                    <a:pt x="217" y="209"/>
                  </a:lnTo>
                  <a:lnTo>
                    <a:pt x="223" y="212"/>
                  </a:lnTo>
                  <a:lnTo>
                    <a:pt x="226" y="214"/>
                  </a:lnTo>
                  <a:lnTo>
                    <a:pt x="229" y="214"/>
                  </a:lnTo>
                  <a:lnTo>
                    <a:pt x="229" y="217"/>
                  </a:lnTo>
                  <a:lnTo>
                    <a:pt x="231" y="217"/>
                  </a:lnTo>
                  <a:lnTo>
                    <a:pt x="234" y="217"/>
                  </a:lnTo>
                  <a:lnTo>
                    <a:pt x="237" y="220"/>
                  </a:lnTo>
                  <a:lnTo>
                    <a:pt x="240" y="223"/>
                  </a:lnTo>
                  <a:lnTo>
                    <a:pt x="243" y="226"/>
                  </a:lnTo>
                  <a:lnTo>
                    <a:pt x="243" y="229"/>
                  </a:lnTo>
                  <a:lnTo>
                    <a:pt x="243" y="231"/>
                  </a:lnTo>
                  <a:lnTo>
                    <a:pt x="243" y="234"/>
                  </a:lnTo>
                  <a:lnTo>
                    <a:pt x="243" y="237"/>
                  </a:lnTo>
                  <a:lnTo>
                    <a:pt x="229" y="237"/>
                  </a:lnTo>
                  <a:lnTo>
                    <a:pt x="223" y="23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759" y="1090"/>
              <a:ext cx="327" cy="172"/>
            </a:xfrm>
            <a:custGeom>
              <a:avLst/>
              <a:gdLst>
                <a:gd name="T0" fmla="*/ 53 w 327"/>
                <a:gd name="T1" fmla="*/ 172 h 172"/>
                <a:gd name="T2" fmla="*/ 14 w 327"/>
                <a:gd name="T3" fmla="*/ 172 h 172"/>
                <a:gd name="T4" fmla="*/ 5 w 327"/>
                <a:gd name="T5" fmla="*/ 155 h 172"/>
                <a:gd name="T6" fmla="*/ 0 w 327"/>
                <a:gd name="T7" fmla="*/ 138 h 172"/>
                <a:gd name="T8" fmla="*/ 5 w 327"/>
                <a:gd name="T9" fmla="*/ 118 h 172"/>
                <a:gd name="T10" fmla="*/ 17 w 327"/>
                <a:gd name="T11" fmla="*/ 96 h 172"/>
                <a:gd name="T12" fmla="*/ 19 w 327"/>
                <a:gd name="T13" fmla="*/ 56 h 172"/>
                <a:gd name="T14" fmla="*/ 22 w 327"/>
                <a:gd name="T15" fmla="*/ 31 h 172"/>
                <a:gd name="T16" fmla="*/ 28 w 327"/>
                <a:gd name="T17" fmla="*/ 28 h 172"/>
                <a:gd name="T18" fmla="*/ 22 w 327"/>
                <a:gd name="T19" fmla="*/ 20 h 172"/>
                <a:gd name="T20" fmla="*/ 25 w 327"/>
                <a:gd name="T21" fmla="*/ 8 h 172"/>
                <a:gd name="T22" fmla="*/ 31 w 327"/>
                <a:gd name="T23" fmla="*/ 3 h 172"/>
                <a:gd name="T24" fmla="*/ 36 w 327"/>
                <a:gd name="T25" fmla="*/ 3 h 172"/>
                <a:gd name="T26" fmla="*/ 50 w 327"/>
                <a:gd name="T27" fmla="*/ 3 h 172"/>
                <a:gd name="T28" fmla="*/ 59 w 327"/>
                <a:gd name="T29" fmla="*/ 3 h 172"/>
                <a:gd name="T30" fmla="*/ 67 w 327"/>
                <a:gd name="T31" fmla="*/ 6 h 172"/>
                <a:gd name="T32" fmla="*/ 70 w 327"/>
                <a:gd name="T33" fmla="*/ 14 h 172"/>
                <a:gd name="T34" fmla="*/ 73 w 327"/>
                <a:gd name="T35" fmla="*/ 20 h 172"/>
                <a:gd name="T36" fmla="*/ 81 w 327"/>
                <a:gd name="T37" fmla="*/ 25 h 172"/>
                <a:gd name="T38" fmla="*/ 93 w 327"/>
                <a:gd name="T39" fmla="*/ 28 h 172"/>
                <a:gd name="T40" fmla="*/ 107 w 327"/>
                <a:gd name="T41" fmla="*/ 22 h 172"/>
                <a:gd name="T42" fmla="*/ 124 w 327"/>
                <a:gd name="T43" fmla="*/ 20 h 172"/>
                <a:gd name="T44" fmla="*/ 132 w 327"/>
                <a:gd name="T45" fmla="*/ 22 h 172"/>
                <a:gd name="T46" fmla="*/ 138 w 327"/>
                <a:gd name="T47" fmla="*/ 25 h 172"/>
                <a:gd name="T48" fmla="*/ 146 w 327"/>
                <a:gd name="T49" fmla="*/ 22 h 172"/>
                <a:gd name="T50" fmla="*/ 158 w 327"/>
                <a:gd name="T51" fmla="*/ 20 h 172"/>
                <a:gd name="T52" fmla="*/ 166 w 327"/>
                <a:gd name="T53" fmla="*/ 22 h 172"/>
                <a:gd name="T54" fmla="*/ 183 w 327"/>
                <a:gd name="T55" fmla="*/ 17 h 172"/>
                <a:gd name="T56" fmla="*/ 192 w 327"/>
                <a:gd name="T57" fmla="*/ 17 h 172"/>
                <a:gd name="T58" fmla="*/ 206 w 327"/>
                <a:gd name="T59" fmla="*/ 14 h 172"/>
                <a:gd name="T60" fmla="*/ 214 w 327"/>
                <a:gd name="T61" fmla="*/ 11 h 172"/>
                <a:gd name="T62" fmla="*/ 223 w 327"/>
                <a:gd name="T63" fmla="*/ 11 h 172"/>
                <a:gd name="T64" fmla="*/ 268 w 327"/>
                <a:gd name="T65" fmla="*/ 8 h 172"/>
                <a:gd name="T66" fmla="*/ 310 w 327"/>
                <a:gd name="T67" fmla="*/ 8 h 172"/>
                <a:gd name="T68" fmla="*/ 316 w 327"/>
                <a:gd name="T69" fmla="*/ 17 h 172"/>
                <a:gd name="T70" fmla="*/ 324 w 327"/>
                <a:gd name="T71" fmla="*/ 20 h 172"/>
                <a:gd name="T72" fmla="*/ 327 w 327"/>
                <a:gd name="T73" fmla="*/ 28 h 172"/>
                <a:gd name="T74" fmla="*/ 319 w 327"/>
                <a:gd name="T75" fmla="*/ 39 h 172"/>
                <a:gd name="T76" fmla="*/ 313 w 327"/>
                <a:gd name="T77" fmla="*/ 48 h 172"/>
                <a:gd name="T78" fmla="*/ 313 w 327"/>
                <a:gd name="T79" fmla="*/ 56 h 172"/>
                <a:gd name="T80" fmla="*/ 304 w 327"/>
                <a:gd name="T81" fmla="*/ 59 h 172"/>
                <a:gd name="T82" fmla="*/ 299 w 327"/>
                <a:gd name="T83" fmla="*/ 70 h 172"/>
                <a:gd name="T84" fmla="*/ 296 w 327"/>
                <a:gd name="T85" fmla="*/ 73 h 172"/>
                <a:gd name="T86" fmla="*/ 302 w 327"/>
                <a:gd name="T87" fmla="*/ 79 h 172"/>
                <a:gd name="T88" fmla="*/ 307 w 327"/>
                <a:gd name="T89" fmla="*/ 79 h 172"/>
                <a:gd name="T90" fmla="*/ 310 w 327"/>
                <a:gd name="T91" fmla="*/ 85 h 172"/>
                <a:gd name="T92" fmla="*/ 307 w 327"/>
                <a:gd name="T93" fmla="*/ 93 h 172"/>
                <a:gd name="T94" fmla="*/ 307 w 327"/>
                <a:gd name="T95" fmla="*/ 96 h 172"/>
                <a:gd name="T96" fmla="*/ 304 w 327"/>
                <a:gd name="T97" fmla="*/ 102 h 172"/>
                <a:gd name="T98" fmla="*/ 259 w 327"/>
                <a:gd name="T99" fmla="*/ 172 h 172"/>
                <a:gd name="T100" fmla="*/ 149 w 327"/>
                <a:gd name="T10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7" h="172">
                  <a:moveTo>
                    <a:pt x="127" y="172"/>
                  </a:moveTo>
                  <a:lnTo>
                    <a:pt x="93" y="172"/>
                  </a:lnTo>
                  <a:lnTo>
                    <a:pt x="53" y="172"/>
                  </a:lnTo>
                  <a:lnTo>
                    <a:pt x="42" y="172"/>
                  </a:lnTo>
                  <a:lnTo>
                    <a:pt x="31" y="172"/>
                  </a:lnTo>
                  <a:lnTo>
                    <a:pt x="14" y="172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55"/>
                  </a:lnTo>
                  <a:lnTo>
                    <a:pt x="5" y="150"/>
                  </a:lnTo>
                  <a:lnTo>
                    <a:pt x="5" y="147"/>
                  </a:lnTo>
                  <a:lnTo>
                    <a:pt x="0" y="138"/>
                  </a:lnTo>
                  <a:lnTo>
                    <a:pt x="2" y="133"/>
                  </a:lnTo>
                  <a:lnTo>
                    <a:pt x="8" y="121"/>
                  </a:lnTo>
                  <a:lnTo>
                    <a:pt x="5" y="118"/>
                  </a:lnTo>
                  <a:lnTo>
                    <a:pt x="11" y="113"/>
                  </a:lnTo>
                  <a:lnTo>
                    <a:pt x="14" y="107"/>
                  </a:lnTo>
                  <a:lnTo>
                    <a:pt x="17" y="96"/>
                  </a:lnTo>
                  <a:lnTo>
                    <a:pt x="17" y="79"/>
                  </a:lnTo>
                  <a:lnTo>
                    <a:pt x="19" y="65"/>
                  </a:lnTo>
                  <a:lnTo>
                    <a:pt x="19" y="56"/>
                  </a:lnTo>
                  <a:lnTo>
                    <a:pt x="22" y="48"/>
                  </a:lnTo>
                  <a:lnTo>
                    <a:pt x="25" y="37"/>
                  </a:lnTo>
                  <a:lnTo>
                    <a:pt x="22" y="31"/>
                  </a:lnTo>
                  <a:lnTo>
                    <a:pt x="25" y="28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5" y="25"/>
                  </a:lnTo>
                  <a:lnTo>
                    <a:pt x="25" y="22"/>
                  </a:lnTo>
                  <a:lnTo>
                    <a:pt x="22" y="20"/>
                  </a:lnTo>
                  <a:lnTo>
                    <a:pt x="25" y="14"/>
                  </a:lnTo>
                  <a:lnTo>
                    <a:pt x="22" y="11"/>
                  </a:lnTo>
                  <a:lnTo>
                    <a:pt x="25" y="8"/>
                  </a:lnTo>
                  <a:lnTo>
                    <a:pt x="22" y="0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6" y="3"/>
                  </a:lnTo>
                  <a:lnTo>
                    <a:pt x="42" y="0"/>
                  </a:lnTo>
                  <a:lnTo>
                    <a:pt x="48" y="3"/>
                  </a:lnTo>
                  <a:lnTo>
                    <a:pt x="50" y="3"/>
                  </a:lnTo>
                  <a:lnTo>
                    <a:pt x="53" y="3"/>
                  </a:lnTo>
                  <a:lnTo>
                    <a:pt x="56" y="3"/>
                  </a:lnTo>
                  <a:lnTo>
                    <a:pt x="59" y="3"/>
                  </a:lnTo>
                  <a:lnTo>
                    <a:pt x="62" y="3"/>
                  </a:lnTo>
                  <a:lnTo>
                    <a:pt x="64" y="6"/>
                  </a:lnTo>
                  <a:lnTo>
                    <a:pt x="67" y="6"/>
                  </a:lnTo>
                  <a:lnTo>
                    <a:pt x="67" y="8"/>
                  </a:lnTo>
                  <a:lnTo>
                    <a:pt x="70" y="11"/>
                  </a:lnTo>
                  <a:lnTo>
                    <a:pt x="70" y="14"/>
                  </a:lnTo>
                  <a:lnTo>
                    <a:pt x="73" y="14"/>
                  </a:lnTo>
                  <a:lnTo>
                    <a:pt x="73" y="17"/>
                  </a:lnTo>
                  <a:lnTo>
                    <a:pt x="73" y="20"/>
                  </a:lnTo>
                  <a:lnTo>
                    <a:pt x="73" y="22"/>
                  </a:lnTo>
                  <a:lnTo>
                    <a:pt x="76" y="25"/>
                  </a:lnTo>
                  <a:lnTo>
                    <a:pt x="81" y="25"/>
                  </a:lnTo>
                  <a:lnTo>
                    <a:pt x="87" y="28"/>
                  </a:lnTo>
                  <a:lnTo>
                    <a:pt x="90" y="28"/>
                  </a:lnTo>
                  <a:lnTo>
                    <a:pt x="93" y="28"/>
                  </a:lnTo>
                  <a:lnTo>
                    <a:pt x="101" y="25"/>
                  </a:lnTo>
                  <a:lnTo>
                    <a:pt x="104" y="25"/>
                  </a:lnTo>
                  <a:lnTo>
                    <a:pt x="107" y="22"/>
                  </a:lnTo>
                  <a:lnTo>
                    <a:pt x="112" y="22"/>
                  </a:lnTo>
                  <a:lnTo>
                    <a:pt x="115" y="22"/>
                  </a:lnTo>
                  <a:lnTo>
                    <a:pt x="124" y="20"/>
                  </a:lnTo>
                  <a:lnTo>
                    <a:pt x="127" y="22"/>
                  </a:lnTo>
                  <a:lnTo>
                    <a:pt x="129" y="22"/>
                  </a:lnTo>
                  <a:lnTo>
                    <a:pt x="132" y="22"/>
                  </a:lnTo>
                  <a:lnTo>
                    <a:pt x="135" y="22"/>
                  </a:lnTo>
                  <a:lnTo>
                    <a:pt x="135" y="25"/>
                  </a:lnTo>
                  <a:lnTo>
                    <a:pt x="138" y="25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6" y="22"/>
                  </a:lnTo>
                  <a:lnTo>
                    <a:pt x="149" y="25"/>
                  </a:lnTo>
                  <a:lnTo>
                    <a:pt x="149" y="22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3" y="22"/>
                  </a:lnTo>
                  <a:lnTo>
                    <a:pt x="166" y="22"/>
                  </a:lnTo>
                  <a:lnTo>
                    <a:pt x="175" y="20"/>
                  </a:lnTo>
                  <a:lnTo>
                    <a:pt x="177" y="20"/>
                  </a:lnTo>
                  <a:lnTo>
                    <a:pt x="183" y="17"/>
                  </a:lnTo>
                  <a:lnTo>
                    <a:pt x="186" y="17"/>
                  </a:lnTo>
                  <a:lnTo>
                    <a:pt x="189" y="17"/>
                  </a:lnTo>
                  <a:lnTo>
                    <a:pt x="192" y="17"/>
                  </a:lnTo>
                  <a:lnTo>
                    <a:pt x="197" y="14"/>
                  </a:lnTo>
                  <a:lnTo>
                    <a:pt x="200" y="14"/>
                  </a:lnTo>
                  <a:lnTo>
                    <a:pt x="206" y="14"/>
                  </a:lnTo>
                  <a:lnTo>
                    <a:pt x="208" y="14"/>
                  </a:lnTo>
                  <a:lnTo>
                    <a:pt x="211" y="11"/>
                  </a:lnTo>
                  <a:lnTo>
                    <a:pt x="214" y="11"/>
                  </a:lnTo>
                  <a:lnTo>
                    <a:pt x="217" y="11"/>
                  </a:lnTo>
                  <a:lnTo>
                    <a:pt x="220" y="11"/>
                  </a:lnTo>
                  <a:lnTo>
                    <a:pt x="223" y="11"/>
                  </a:lnTo>
                  <a:lnTo>
                    <a:pt x="225" y="8"/>
                  </a:lnTo>
                  <a:lnTo>
                    <a:pt x="265" y="8"/>
                  </a:lnTo>
                  <a:lnTo>
                    <a:pt x="268" y="8"/>
                  </a:lnTo>
                  <a:lnTo>
                    <a:pt x="282" y="8"/>
                  </a:lnTo>
                  <a:lnTo>
                    <a:pt x="287" y="8"/>
                  </a:lnTo>
                  <a:lnTo>
                    <a:pt x="310" y="8"/>
                  </a:lnTo>
                  <a:lnTo>
                    <a:pt x="310" y="11"/>
                  </a:lnTo>
                  <a:lnTo>
                    <a:pt x="313" y="14"/>
                  </a:lnTo>
                  <a:lnTo>
                    <a:pt x="316" y="17"/>
                  </a:lnTo>
                  <a:lnTo>
                    <a:pt x="319" y="17"/>
                  </a:lnTo>
                  <a:lnTo>
                    <a:pt x="321" y="17"/>
                  </a:lnTo>
                  <a:lnTo>
                    <a:pt x="324" y="20"/>
                  </a:lnTo>
                  <a:lnTo>
                    <a:pt x="327" y="22"/>
                  </a:lnTo>
                  <a:lnTo>
                    <a:pt x="327" y="25"/>
                  </a:lnTo>
                  <a:lnTo>
                    <a:pt x="327" y="28"/>
                  </a:lnTo>
                  <a:lnTo>
                    <a:pt x="324" y="31"/>
                  </a:lnTo>
                  <a:lnTo>
                    <a:pt x="319" y="37"/>
                  </a:lnTo>
                  <a:lnTo>
                    <a:pt x="319" y="39"/>
                  </a:lnTo>
                  <a:lnTo>
                    <a:pt x="316" y="45"/>
                  </a:lnTo>
                  <a:lnTo>
                    <a:pt x="316" y="48"/>
                  </a:lnTo>
                  <a:lnTo>
                    <a:pt x="313" y="48"/>
                  </a:lnTo>
                  <a:lnTo>
                    <a:pt x="313" y="51"/>
                  </a:lnTo>
                  <a:lnTo>
                    <a:pt x="313" y="54"/>
                  </a:lnTo>
                  <a:lnTo>
                    <a:pt x="313" y="56"/>
                  </a:lnTo>
                  <a:lnTo>
                    <a:pt x="310" y="56"/>
                  </a:lnTo>
                  <a:lnTo>
                    <a:pt x="307" y="59"/>
                  </a:lnTo>
                  <a:lnTo>
                    <a:pt x="304" y="59"/>
                  </a:lnTo>
                  <a:lnTo>
                    <a:pt x="304" y="62"/>
                  </a:lnTo>
                  <a:lnTo>
                    <a:pt x="302" y="68"/>
                  </a:lnTo>
                  <a:lnTo>
                    <a:pt x="299" y="70"/>
                  </a:lnTo>
                  <a:lnTo>
                    <a:pt x="296" y="70"/>
                  </a:lnTo>
                  <a:lnTo>
                    <a:pt x="299" y="73"/>
                  </a:lnTo>
                  <a:lnTo>
                    <a:pt x="296" y="73"/>
                  </a:lnTo>
                  <a:lnTo>
                    <a:pt x="299" y="76"/>
                  </a:lnTo>
                  <a:lnTo>
                    <a:pt x="299" y="79"/>
                  </a:lnTo>
                  <a:lnTo>
                    <a:pt x="302" y="79"/>
                  </a:lnTo>
                  <a:lnTo>
                    <a:pt x="304" y="82"/>
                  </a:lnTo>
                  <a:lnTo>
                    <a:pt x="304" y="79"/>
                  </a:lnTo>
                  <a:lnTo>
                    <a:pt x="307" y="79"/>
                  </a:lnTo>
                  <a:lnTo>
                    <a:pt x="307" y="82"/>
                  </a:lnTo>
                  <a:lnTo>
                    <a:pt x="310" y="82"/>
                  </a:lnTo>
                  <a:lnTo>
                    <a:pt x="310" y="85"/>
                  </a:lnTo>
                  <a:lnTo>
                    <a:pt x="307" y="87"/>
                  </a:lnTo>
                  <a:lnTo>
                    <a:pt x="310" y="90"/>
                  </a:lnTo>
                  <a:lnTo>
                    <a:pt x="307" y="93"/>
                  </a:lnTo>
                  <a:lnTo>
                    <a:pt x="307" y="96"/>
                  </a:lnTo>
                  <a:lnTo>
                    <a:pt x="304" y="96"/>
                  </a:lnTo>
                  <a:lnTo>
                    <a:pt x="307" y="96"/>
                  </a:lnTo>
                  <a:lnTo>
                    <a:pt x="304" y="96"/>
                  </a:lnTo>
                  <a:lnTo>
                    <a:pt x="304" y="99"/>
                  </a:lnTo>
                  <a:lnTo>
                    <a:pt x="304" y="102"/>
                  </a:lnTo>
                  <a:lnTo>
                    <a:pt x="304" y="104"/>
                  </a:lnTo>
                  <a:lnTo>
                    <a:pt x="304" y="172"/>
                  </a:lnTo>
                  <a:lnTo>
                    <a:pt x="259" y="172"/>
                  </a:lnTo>
                  <a:lnTo>
                    <a:pt x="211" y="172"/>
                  </a:lnTo>
                  <a:lnTo>
                    <a:pt x="186" y="172"/>
                  </a:lnTo>
                  <a:lnTo>
                    <a:pt x="149" y="172"/>
                  </a:lnTo>
                  <a:lnTo>
                    <a:pt x="127" y="172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870" y="1127"/>
              <a:ext cx="73" cy="107"/>
            </a:xfrm>
            <a:custGeom>
              <a:avLst/>
              <a:gdLst>
                <a:gd name="T0" fmla="*/ 3 w 73"/>
                <a:gd name="T1" fmla="*/ 104 h 107"/>
                <a:gd name="T2" fmla="*/ 0 w 73"/>
                <a:gd name="T3" fmla="*/ 101 h 107"/>
                <a:gd name="T4" fmla="*/ 0 w 73"/>
                <a:gd name="T5" fmla="*/ 96 h 107"/>
                <a:gd name="T6" fmla="*/ 3 w 73"/>
                <a:gd name="T7" fmla="*/ 93 h 107"/>
                <a:gd name="T8" fmla="*/ 3 w 73"/>
                <a:gd name="T9" fmla="*/ 87 h 107"/>
                <a:gd name="T10" fmla="*/ 6 w 73"/>
                <a:gd name="T11" fmla="*/ 81 h 107"/>
                <a:gd name="T12" fmla="*/ 6 w 73"/>
                <a:gd name="T13" fmla="*/ 73 h 107"/>
                <a:gd name="T14" fmla="*/ 8 w 73"/>
                <a:gd name="T15" fmla="*/ 70 h 107"/>
                <a:gd name="T16" fmla="*/ 11 w 73"/>
                <a:gd name="T17" fmla="*/ 65 h 107"/>
                <a:gd name="T18" fmla="*/ 14 w 73"/>
                <a:gd name="T19" fmla="*/ 59 h 107"/>
                <a:gd name="T20" fmla="*/ 17 w 73"/>
                <a:gd name="T21" fmla="*/ 53 h 107"/>
                <a:gd name="T22" fmla="*/ 20 w 73"/>
                <a:gd name="T23" fmla="*/ 48 h 107"/>
                <a:gd name="T24" fmla="*/ 20 w 73"/>
                <a:gd name="T25" fmla="*/ 42 h 107"/>
                <a:gd name="T26" fmla="*/ 28 w 73"/>
                <a:gd name="T27" fmla="*/ 39 h 107"/>
                <a:gd name="T28" fmla="*/ 34 w 73"/>
                <a:gd name="T29" fmla="*/ 36 h 107"/>
                <a:gd name="T30" fmla="*/ 40 w 73"/>
                <a:gd name="T31" fmla="*/ 31 h 107"/>
                <a:gd name="T32" fmla="*/ 40 w 73"/>
                <a:gd name="T33" fmla="*/ 31 h 107"/>
                <a:gd name="T34" fmla="*/ 37 w 73"/>
                <a:gd name="T35" fmla="*/ 28 h 107"/>
                <a:gd name="T36" fmla="*/ 37 w 73"/>
                <a:gd name="T37" fmla="*/ 22 h 107"/>
                <a:gd name="T38" fmla="*/ 42 w 73"/>
                <a:gd name="T39" fmla="*/ 17 h 107"/>
                <a:gd name="T40" fmla="*/ 42 w 73"/>
                <a:gd name="T41" fmla="*/ 11 h 107"/>
                <a:gd name="T42" fmla="*/ 45 w 73"/>
                <a:gd name="T43" fmla="*/ 5 h 107"/>
                <a:gd name="T44" fmla="*/ 45 w 73"/>
                <a:gd name="T45" fmla="*/ 2 h 107"/>
                <a:gd name="T46" fmla="*/ 56 w 73"/>
                <a:gd name="T47" fmla="*/ 2 h 107"/>
                <a:gd name="T48" fmla="*/ 59 w 73"/>
                <a:gd name="T49" fmla="*/ 25 h 107"/>
                <a:gd name="T50" fmla="*/ 62 w 73"/>
                <a:gd name="T51" fmla="*/ 62 h 107"/>
                <a:gd name="T52" fmla="*/ 65 w 73"/>
                <a:gd name="T53" fmla="*/ 73 h 107"/>
                <a:gd name="T54" fmla="*/ 62 w 73"/>
                <a:gd name="T55" fmla="*/ 76 h 107"/>
                <a:gd name="T56" fmla="*/ 65 w 73"/>
                <a:gd name="T57" fmla="*/ 81 h 107"/>
                <a:gd name="T58" fmla="*/ 68 w 73"/>
                <a:gd name="T59" fmla="*/ 87 h 107"/>
                <a:gd name="T60" fmla="*/ 65 w 73"/>
                <a:gd name="T61" fmla="*/ 90 h 107"/>
                <a:gd name="T62" fmla="*/ 65 w 73"/>
                <a:gd name="T63" fmla="*/ 90 h 107"/>
                <a:gd name="T64" fmla="*/ 71 w 73"/>
                <a:gd name="T65" fmla="*/ 90 h 107"/>
                <a:gd name="T66" fmla="*/ 71 w 73"/>
                <a:gd name="T67" fmla="*/ 98 h 107"/>
                <a:gd name="T68" fmla="*/ 65 w 73"/>
                <a:gd name="T69" fmla="*/ 98 h 107"/>
                <a:gd name="T70" fmla="*/ 56 w 73"/>
                <a:gd name="T71" fmla="*/ 101 h 107"/>
                <a:gd name="T72" fmla="*/ 54 w 73"/>
                <a:gd name="T73" fmla="*/ 104 h 107"/>
                <a:gd name="T74" fmla="*/ 51 w 73"/>
                <a:gd name="T75" fmla="*/ 107 h 107"/>
                <a:gd name="T76" fmla="*/ 23 w 73"/>
                <a:gd name="T7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107">
                  <a:moveTo>
                    <a:pt x="8" y="104"/>
                  </a:moveTo>
                  <a:lnTo>
                    <a:pt x="3" y="104"/>
                  </a:lnTo>
                  <a:lnTo>
                    <a:pt x="0" y="104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3" y="96"/>
                  </a:lnTo>
                  <a:lnTo>
                    <a:pt x="3" y="93"/>
                  </a:lnTo>
                  <a:lnTo>
                    <a:pt x="3" y="90"/>
                  </a:lnTo>
                  <a:lnTo>
                    <a:pt x="3" y="87"/>
                  </a:lnTo>
                  <a:lnTo>
                    <a:pt x="3" y="84"/>
                  </a:lnTo>
                  <a:lnTo>
                    <a:pt x="6" y="81"/>
                  </a:lnTo>
                  <a:lnTo>
                    <a:pt x="6" y="79"/>
                  </a:lnTo>
                  <a:lnTo>
                    <a:pt x="6" y="73"/>
                  </a:lnTo>
                  <a:lnTo>
                    <a:pt x="6" y="70"/>
                  </a:lnTo>
                  <a:lnTo>
                    <a:pt x="8" y="70"/>
                  </a:lnTo>
                  <a:lnTo>
                    <a:pt x="8" y="65"/>
                  </a:lnTo>
                  <a:lnTo>
                    <a:pt x="11" y="65"/>
                  </a:lnTo>
                  <a:lnTo>
                    <a:pt x="14" y="62"/>
                  </a:lnTo>
                  <a:lnTo>
                    <a:pt x="14" y="59"/>
                  </a:lnTo>
                  <a:lnTo>
                    <a:pt x="17" y="56"/>
                  </a:lnTo>
                  <a:lnTo>
                    <a:pt x="17" y="53"/>
                  </a:lnTo>
                  <a:lnTo>
                    <a:pt x="20" y="50"/>
                  </a:lnTo>
                  <a:lnTo>
                    <a:pt x="20" y="48"/>
                  </a:lnTo>
                  <a:lnTo>
                    <a:pt x="20" y="45"/>
                  </a:lnTo>
                  <a:lnTo>
                    <a:pt x="20" y="42"/>
                  </a:lnTo>
                  <a:lnTo>
                    <a:pt x="23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4" y="36"/>
                  </a:lnTo>
                  <a:lnTo>
                    <a:pt x="37" y="33"/>
                  </a:lnTo>
                  <a:lnTo>
                    <a:pt x="40" y="31"/>
                  </a:lnTo>
                  <a:lnTo>
                    <a:pt x="37" y="31"/>
                  </a:lnTo>
                  <a:lnTo>
                    <a:pt x="40" y="31"/>
                  </a:lnTo>
                  <a:lnTo>
                    <a:pt x="40" y="28"/>
                  </a:lnTo>
                  <a:lnTo>
                    <a:pt x="37" y="28"/>
                  </a:lnTo>
                  <a:lnTo>
                    <a:pt x="37" y="25"/>
                  </a:lnTo>
                  <a:lnTo>
                    <a:pt x="37" y="22"/>
                  </a:lnTo>
                  <a:lnTo>
                    <a:pt x="40" y="19"/>
                  </a:lnTo>
                  <a:lnTo>
                    <a:pt x="42" y="17"/>
                  </a:lnTo>
                  <a:lnTo>
                    <a:pt x="40" y="14"/>
                  </a:lnTo>
                  <a:lnTo>
                    <a:pt x="42" y="11"/>
                  </a:lnTo>
                  <a:lnTo>
                    <a:pt x="45" y="8"/>
                  </a:lnTo>
                  <a:lnTo>
                    <a:pt x="45" y="5"/>
                  </a:lnTo>
                  <a:lnTo>
                    <a:pt x="42" y="2"/>
                  </a:lnTo>
                  <a:lnTo>
                    <a:pt x="45" y="2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59" y="0"/>
                  </a:lnTo>
                  <a:lnTo>
                    <a:pt x="59" y="25"/>
                  </a:lnTo>
                  <a:lnTo>
                    <a:pt x="62" y="42"/>
                  </a:lnTo>
                  <a:lnTo>
                    <a:pt x="62" y="62"/>
                  </a:lnTo>
                  <a:lnTo>
                    <a:pt x="62" y="70"/>
                  </a:lnTo>
                  <a:lnTo>
                    <a:pt x="65" y="73"/>
                  </a:lnTo>
                  <a:lnTo>
                    <a:pt x="62" y="73"/>
                  </a:lnTo>
                  <a:lnTo>
                    <a:pt x="62" y="76"/>
                  </a:lnTo>
                  <a:lnTo>
                    <a:pt x="62" y="79"/>
                  </a:lnTo>
                  <a:lnTo>
                    <a:pt x="65" y="81"/>
                  </a:lnTo>
                  <a:lnTo>
                    <a:pt x="71" y="84"/>
                  </a:lnTo>
                  <a:lnTo>
                    <a:pt x="68" y="87"/>
                  </a:lnTo>
                  <a:lnTo>
                    <a:pt x="68" y="90"/>
                  </a:lnTo>
                  <a:lnTo>
                    <a:pt x="65" y="90"/>
                  </a:lnTo>
                  <a:lnTo>
                    <a:pt x="68" y="90"/>
                  </a:lnTo>
                  <a:lnTo>
                    <a:pt x="65" y="90"/>
                  </a:lnTo>
                  <a:lnTo>
                    <a:pt x="65" y="93"/>
                  </a:lnTo>
                  <a:lnTo>
                    <a:pt x="71" y="90"/>
                  </a:lnTo>
                  <a:lnTo>
                    <a:pt x="73" y="93"/>
                  </a:lnTo>
                  <a:lnTo>
                    <a:pt x="71" y="98"/>
                  </a:lnTo>
                  <a:lnTo>
                    <a:pt x="68" y="98"/>
                  </a:lnTo>
                  <a:lnTo>
                    <a:pt x="65" y="98"/>
                  </a:lnTo>
                  <a:lnTo>
                    <a:pt x="59" y="101"/>
                  </a:lnTo>
                  <a:lnTo>
                    <a:pt x="56" y="101"/>
                  </a:lnTo>
                  <a:lnTo>
                    <a:pt x="54" y="101"/>
                  </a:lnTo>
                  <a:lnTo>
                    <a:pt x="54" y="104"/>
                  </a:lnTo>
                  <a:lnTo>
                    <a:pt x="51" y="104"/>
                  </a:lnTo>
                  <a:lnTo>
                    <a:pt x="51" y="107"/>
                  </a:lnTo>
                  <a:lnTo>
                    <a:pt x="25" y="107"/>
                  </a:lnTo>
                  <a:lnTo>
                    <a:pt x="23" y="107"/>
                  </a:lnTo>
                  <a:lnTo>
                    <a:pt x="8" y="104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891" y="1200"/>
              <a:ext cx="265" cy="127"/>
            </a:xfrm>
            <a:custGeom>
              <a:avLst/>
              <a:gdLst>
                <a:gd name="T0" fmla="*/ 223 w 265"/>
                <a:gd name="T1" fmla="*/ 116 h 127"/>
                <a:gd name="T2" fmla="*/ 211 w 265"/>
                <a:gd name="T3" fmla="*/ 119 h 127"/>
                <a:gd name="T4" fmla="*/ 214 w 265"/>
                <a:gd name="T5" fmla="*/ 124 h 127"/>
                <a:gd name="T6" fmla="*/ 208 w 265"/>
                <a:gd name="T7" fmla="*/ 127 h 127"/>
                <a:gd name="T8" fmla="*/ 206 w 265"/>
                <a:gd name="T9" fmla="*/ 121 h 127"/>
                <a:gd name="T10" fmla="*/ 200 w 265"/>
                <a:gd name="T11" fmla="*/ 119 h 127"/>
                <a:gd name="T12" fmla="*/ 175 w 265"/>
                <a:gd name="T13" fmla="*/ 119 h 127"/>
                <a:gd name="T14" fmla="*/ 143 w 265"/>
                <a:gd name="T15" fmla="*/ 119 h 127"/>
                <a:gd name="T16" fmla="*/ 115 w 265"/>
                <a:gd name="T17" fmla="*/ 119 h 127"/>
                <a:gd name="T18" fmla="*/ 87 w 265"/>
                <a:gd name="T19" fmla="*/ 119 h 127"/>
                <a:gd name="T20" fmla="*/ 59 w 265"/>
                <a:gd name="T21" fmla="*/ 119 h 127"/>
                <a:gd name="T22" fmla="*/ 36 w 265"/>
                <a:gd name="T23" fmla="*/ 116 h 127"/>
                <a:gd name="T24" fmla="*/ 33 w 265"/>
                <a:gd name="T25" fmla="*/ 107 h 127"/>
                <a:gd name="T26" fmla="*/ 31 w 265"/>
                <a:gd name="T27" fmla="*/ 99 h 127"/>
                <a:gd name="T28" fmla="*/ 33 w 265"/>
                <a:gd name="T29" fmla="*/ 96 h 127"/>
                <a:gd name="T30" fmla="*/ 28 w 265"/>
                <a:gd name="T31" fmla="*/ 88 h 127"/>
                <a:gd name="T32" fmla="*/ 25 w 265"/>
                <a:gd name="T33" fmla="*/ 82 h 127"/>
                <a:gd name="T34" fmla="*/ 25 w 265"/>
                <a:gd name="T35" fmla="*/ 82 h 127"/>
                <a:gd name="T36" fmla="*/ 22 w 265"/>
                <a:gd name="T37" fmla="*/ 73 h 127"/>
                <a:gd name="T38" fmla="*/ 19 w 265"/>
                <a:gd name="T39" fmla="*/ 65 h 127"/>
                <a:gd name="T40" fmla="*/ 16 w 265"/>
                <a:gd name="T41" fmla="*/ 59 h 127"/>
                <a:gd name="T42" fmla="*/ 14 w 265"/>
                <a:gd name="T43" fmla="*/ 51 h 127"/>
                <a:gd name="T44" fmla="*/ 11 w 265"/>
                <a:gd name="T45" fmla="*/ 45 h 127"/>
                <a:gd name="T46" fmla="*/ 8 w 265"/>
                <a:gd name="T47" fmla="*/ 40 h 127"/>
                <a:gd name="T48" fmla="*/ 5 w 265"/>
                <a:gd name="T49" fmla="*/ 37 h 127"/>
                <a:gd name="T50" fmla="*/ 0 w 265"/>
                <a:gd name="T51" fmla="*/ 31 h 127"/>
                <a:gd name="T52" fmla="*/ 5 w 265"/>
                <a:gd name="T53" fmla="*/ 25 h 127"/>
                <a:gd name="T54" fmla="*/ 8 w 265"/>
                <a:gd name="T55" fmla="*/ 20 h 127"/>
                <a:gd name="T56" fmla="*/ 2 w 265"/>
                <a:gd name="T57" fmla="*/ 11 h 127"/>
                <a:gd name="T58" fmla="*/ 5 w 265"/>
                <a:gd name="T59" fmla="*/ 6 h 127"/>
                <a:gd name="T60" fmla="*/ 8 w 265"/>
                <a:gd name="T61" fmla="*/ 0 h 127"/>
                <a:gd name="T62" fmla="*/ 47 w 265"/>
                <a:gd name="T63" fmla="*/ 0 h 127"/>
                <a:gd name="T64" fmla="*/ 73 w 265"/>
                <a:gd name="T65" fmla="*/ 0 h 127"/>
                <a:gd name="T66" fmla="*/ 110 w 265"/>
                <a:gd name="T67" fmla="*/ 0 h 127"/>
                <a:gd name="T68" fmla="*/ 146 w 265"/>
                <a:gd name="T69" fmla="*/ 0 h 127"/>
                <a:gd name="T70" fmla="*/ 186 w 265"/>
                <a:gd name="T71" fmla="*/ 0 h 127"/>
                <a:gd name="T72" fmla="*/ 220 w 265"/>
                <a:gd name="T73" fmla="*/ 0 h 127"/>
                <a:gd name="T74" fmla="*/ 225 w 265"/>
                <a:gd name="T75" fmla="*/ 8 h 127"/>
                <a:gd name="T76" fmla="*/ 223 w 265"/>
                <a:gd name="T77" fmla="*/ 17 h 127"/>
                <a:gd name="T78" fmla="*/ 225 w 265"/>
                <a:gd name="T79" fmla="*/ 25 h 127"/>
                <a:gd name="T80" fmla="*/ 234 w 265"/>
                <a:gd name="T81" fmla="*/ 34 h 127"/>
                <a:gd name="T82" fmla="*/ 242 w 265"/>
                <a:gd name="T83" fmla="*/ 40 h 127"/>
                <a:gd name="T84" fmla="*/ 245 w 265"/>
                <a:gd name="T85" fmla="*/ 42 h 127"/>
                <a:gd name="T86" fmla="*/ 251 w 265"/>
                <a:gd name="T87" fmla="*/ 48 h 127"/>
                <a:gd name="T88" fmla="*/ 254 w 265"/>
                <a:gd name="T89" fmla="*/ 54 h 127"/>
                <a:gd name="T90" fmla="*/ 262 w 265"/>
                <a:gd name="T91" fmla="*/ 56 h 127"/>
                <a:gd name="T92" fmla="*/ 265 w 265"/>
                <a:gd name="T93" fmla="*/ 62 h 127"/>
                <a:gd name="T94" fmla="*/ 259 w 265"/>
                <a:gd name="T95" fmla="*/ 71 h 127"/>
                <a:gd name="T96" fmla="*/ 256 w 265"/>
                <a:gd name="T97" fmla="*/ 76 h 127"/>
                <a:gd name="T98" fmla="*/ 251 w 265"/>
                <a:gd name="T99" fmla="*/ 82 h 127"/>
                <a:gd name="T100" fmla="*/ 242 w 265"/>
                <a:gd name="T101" fmla="*/ 85 h 127"/>
                <a:gd name="T102" fmla="*/ 231 w 265"/>
                <a:gd name="T103" fmla="*/ 85 h 127"/>
                <a:gd name="T104" fmla="*/ 225 w 265"/>
                <a:gd name="T105" fmla="*/ 90 h 127"/>
                <a:gd name="T106" fmla="*/ 231 w 265"/>
                <a:gd name="T107" fmla="*/ 96 h 127"/>
                <a:gd name="T108" fmla="*/ 228 w 265"/>
                <a:gd name="T109" fmla="*/ 10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5" h="127">
                  <a:moveTo>
                    <a:pt x="225" y="113"/>
                  </a:moveTo>
                  <a:lnTo>
                    <a:pt x="225" y="116"/>
                  </a:lnTo>
                  <a:lnTo>
                    <a:pt x="223" y="116"/>
                  </a:lnTo>
                  <a:lnTo>
                    <a:pt x="220" y="116"/>
                  </a:lnTo>
                  <a:lnTo>
                    <a:pt x="214" y="119"/>
                  </a:lnTo>
                  <a:lnTo>
                    <a:pt x="211" y="119"/>
                  </a:lnTo>
                  <a:lnTo>
                    <a:pt x="211" y="121"/>
                  </a:lnTo>
                  <a:lnTo>
                    <a:pt x="214" y="121"/>
                  </a:lnTo>
                  <a:lnTo>
                    <a:pt x="214" y="124"/>
                  </a:lnTo>
                  <a:lnTo>
                    <a:pt x="214" y="127"/>
                  </a:lnTo>
                  <a:lnTo>
                    <a:pt x="211" y="127"/>
                  </a:lnTo>
                  <a:lnTo>
                    <a:pt x="208" y="127"/>
                  </a:lnTo>
                  <a:lnTo>
                    <a:pt x="208" y="124"/>
                  </a:lnTo>
                  <a:lnTo>
                    <a:pt x="206" y="124"/>
                  </a:lnTo>
                  <a:lnTo>
                    <a:pt x="206" y="121"/>
                  </a:lnTo>
                  <a:lnTo>
                    <a:pt x="203" y="121"/>
                  </a:lnTo>
                  <a:lnTo>
                    <a:pt x="200" y="121"/>
                  </a:lnTo>
                  <a:lnTo>
                    <a:pt x="200" y="119"/>
                  </a:lnTo>
                  <a:lnTo>
                    <a:pt x="191" y="119"/>
                  </a:lnTo>
                  <a:lnTo>
                    <a:pt x="180" y="119"/>
                  </a:lnTo>
                  <a:lnTo>
                    <a:pt x="175" y="119"/>
                  </a:lnTo>
                  <a:lnTo>
                    <a:pt x="163" y="119"/>
                  </a:lnTo>
                  <a:lnTo>
                    <a:pt x="160" y="119"/>
                  </a:lnTo>
                  <a:lnTo>
                    <a:pt x="143" y="119"/>
                  </a:lnTo>
                  <a:lnTo>
                    <a:pt x="132" y="119"/>
                  </a:lnTo>
                  <a:lnTo>
                    <a:pt x="127" y="119"/>
                  </a:lnTo>
                  <a:lnTo>
                    <a:pt x="115" y="119"/>
                  </a:lnTo>
                  <a:lnTo>
                    <a:pt x="107" y="119"/>
                  </a:lnTo>
                  <a:lnTo>
                    <a:pt x="98" y="119"/>
                  </a:lnTo>
                  <a:lnTo>
                    <a:pt x="87" y="119"/>
                  </a:lnTo>
                  <a:lnTo>
                    <a:pt x="81" y="119"/>
                  </a:lnTo>
                  <a:lnTo>
                    <a:pt x="70" y="119"/>
                  </a:lnTo>
                  <a:lnTo>
                    <a:pt x="59" y="119"/>
                  </a:lnTo>
                  <a:lnTo>
                    <a:pt x="50" y="119"/>
                  </a:lnTo>
                  <a:lnTo>
                    <a:pt x="36" y="119"/>
                  </a:lnTo>
                  <a:lnTo>
                    <a:pt x="36" y="116"/>
                  </a:lnTo>
                  <a:lnTo>
                    <a:pt x="31" y="113"/>
                  </a:lnTo>
                  <a:lnTo>
                    <a:pt x="33" y="110"/>
                  </a:lnTo>
                  <a:lnTo>
                    <a:pt x="33" y="107"/>
                  </a:lnTo>
                  <a:lnTo>
                    <a:pt x="33" y="104"/>
                  </a:lnTo>
                  <a:lnTo>
                    <a:pt x="33" y="102"/>
                  </a:lnTo>
                  <a:lnTo>
                    <a:pt x="31" y="99"/>
                  </a:lnTo>
                  <a:lnTo>
                    <a:pt x="33" y="99"/>
                  </a:lnTo>
                  <a:lnTo>
                    <a:pt x="31" y="96"/>
                  </a:lnTo>
                  <a:lnTo>
                    <a:pt x="33" y="96"/>
                  </a:lnTo>
                  <a:lnTo>
                    <a:pt x="31" y="93"/>
                  </a:lnTo>
                  <a:lnTo>
                    <a:pt x="31" y="90"/>
                  </a:lnTo>
                  <a:lnTo>
                    <a:pt x="28" y="88"/>
                  </a:lnTo>
                  <a:lnTo>
                    <a:pt x="28" y="85"/>
                  </a:lnTo>
                  <a:lnTo>
                    <a:pt x="28" y="82"/>
                  </a:lnTo>
                  <a:lnTo>
                    <a:pt x="25" y="82"/>
                  </a:lnTo>
                  <a:lnTo>
                    <a:pt x="28" y="82"/>
                  </a:lnTo>
                  <a:lnTo>
                    <a:pt x="25" y="79"/>
                  </a:lnTo>
                  <a:lnTo>
                    <a:pt x="25" y="82"/>
                  </a:lnTo>
                  <a:lnTo>
                    <a:pt x="22" y="79"/>
                  </a:lnTo>
                  <a:lnTo>
                    <a:pt x="22" y="76"/>
                  </a:lnTo>
                  <a:lnTo>
                    <a:pt x="22" y="73"/>
                  </a:lnTo>
                  <a:lnTo>
                    <a:pt x="22" y="71"/>
                  </a:lnTo>
                  <a:lnTo>
                    <a:pt x="22" y="68"/>
                  </a:lnTo>
                  <a:lnTo>
                    <a:pt x="19" y="65"/>
                  </a:lnTo>
                  <a:lnTo>
                    <a:pt x="19" y="62"/>
                  </a:lnTo>
                  <a:lnTo>
                    <a:pt x="16" y="62"/>
                  </a:lnTo>
                  <a:lnTo>
                    <a:pt x="16" y="59"/>
                  </a:lnTo>
                  <a:lnTo>
                    <a:pt x="14" y="56"/>
                  </a:lnTo>
                  <a:lnTo>
                    <a:pt x="11" y="54"/>
                  </a:lnTo>
                  <a:lnTo>
                    <a:pt x="14" y="51"/>
                  </a:lnTo>
                  <a:lnTo>
                    <a:pt x="11" y="48"/>
                  </a:lnTo>
                  <a:lnTo>
                    <a:pt x="8" y="48"/>
                  </a:lnTo>
                  <a:lnTo>
                    <a:pt x="11" y="45"/>
                  </a:lnTo>
                  <a:lnTo>
                    <a:pt x="11" y="42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5" y="40"/>
                  </a:lnTo>
                  <a:lnTo>
                    <a:pt x="8" y="37"/>
                  </a:lnTo>
                  <a:lnTo>
                    <a:pt x="5" y="37"/>
                  </a:lnTo>
                  <a:lnTo>
                    <a:pt x="5" y="34"/>
                  </a:lnTo>
                  <a:lnTo>
                    <a:pt x="2" y="34"/>
                  </a:lnTo>
                  <a:lnTo>
                    <a:pt x="0" y="31"/>
                  </a:lnTo>
                  <a:lnTo>
                    <a:pt x="2" y="28"/>
                  </a:lnTo>
                  <a:lnTo>
                    <a:pt x="5" y="28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5" y="20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2" y="11"/>
                  </a:lnTo>
                  <a:lnTo>
                    <a:pt x="2" y="8"/>
                  </a:lnTo>
                  <a:lnTo>
                    <a:pt x="5" y="8"/>
                  </a:lnTo>
                  <a:lnTo>
                    <a:pt x="5" y="6"/>
                  </a:lnTo>
                  <a:lnTo>
                    <a:pt x="2" y="3"/>
                  </a:lnTo>
                  <a:lnTo>
                    <a:pt x="2" y="0"/>
                  </a:lnTo>
                  <a:lnTo>
                    <a:pt x="8" y="0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90" y="0"/>
                  </a:lnTo>
                  <a:lnTo>
                    <a:pt x="98" y="0"/>
                  </a:lnTo>
                  <a:lnTo>
                    <a:pt x="110" y="0"/>
                  </a:lnTo>
                  <a:lnTo>
                    <a:pt x="121" y="0"/>
                  </a:lnTo>
                  <a:lnTo>
                    <a:pt x="127" y="0"/>
                  </a:lnTo>
                  <a:lnTo>
                    <a:pt x="146" y="0"/>
                  </a:lnTo>
                  <a:lnTo>
                    <a:pt x="166" y="0"/>
                  </a:lnTo>
                  <a:lnTo>
                    <a:pt x="172" y="0"/>
                  </a:lnTo>
                  <a:lnTo>
                    <a:pt x="186" y="0"/>
                  </a:lnTo>
                  <a:lnTo>
                    <a:pt x="200" y="0"/>
                  </a:lnTo>
                  <a:lnTo>
                    <a:pt x="206" y="0"/>
                  </a:lnTo>
                  <a:lnTo>
                    <a:pt x="220" y="0"/>
                  </a:lnTo>
                  <a:lnTo>
                    <a:pt x="220" y="3"/>
                  </a:lnTo>
                  <a:lnTo>
                    <a:pt x="223" y="6"/>
                  </a:lnTo>
                  <a:lnTo>
                    <a:pt x="225" y="8"/>
                  </a:lnTo>
                  <a:lnTo>
                    <a:pt x="225" y="11"/>
                  </a:lnTo>
                  <a:lnTo>
                    <a:pt x="223" y="14"/>
                  </a:lnTo>
                  <a:lnTo>
                    <a:pt x="223" y="17"/>
                  </a:lnTo>
                  <a:lnTo>
                    <a:pt x="223" y="20"/>
                  </a:lnTo>
                  <a:lnTo>
                    <a:pt x="223" y="23"/>
                  </a:lnTo>
                  <a:lnTo>
                    <a:pt x="225" y="25"/>
                  </a:lnTo>
                  <a:lnTo>
                    <a:pt x="225" y="31"/>
                  </a:lnTo>
                  <a:lnTo>
                    <a:pt x="228" y="34"/>
                  </a:lnTo>
                  <a:lnTo>
                    <a:pt x="234" y="34"/>
                  </a:lnTo>
                  <a:lnTo>
                    <a:pt x="239" y="34"/>
                  </a:lnTo>
                  <a:lnTo>
                    <a:pt x="242" y="37"/>
                  </a:lnTo>
                  <a:lnTo>
                    <a:pt x="242" y="40"/>
                  </a:lnTo>
                  <a:lnTo>
                    <a:pt x="245" y="40"/>
                  </a:lnTo>
                  <a:lnTo>
                    <a:pt x="242" y="42"/>
                  </a:lnTo>
                  <a:lnTo>
                    <a:pt x="245" y="42"/>
                  </a:lnTo>
                  <a:lnTo>
                    <a:pt x="248" y="45"/>
                  </a:lnTo>
                  <a:lnTo>
                    <a:pt x="251" y="45"/>
                  </a:lnTo>
                  <a:lnTo>
                    <a:pt x="251" y="48"/>
                  </a:lnTo>
                  <a:lnTo>
                    <a:pt x="254" y="48"/>
                  </a:lnTo>
                  <a:lnTo>
                    <a:pt x="254" y="51"/>
                  </a:lnTo>
                  <a:lnTo>
                    <a:pt x="254" y="54"/>
                  </a:lnTo>
                  <a:lnTo>
                    <a:pt x="256" y="54"/>
                  </a:lnTo>
                  <a:lnTo>
                    <a:pt x="259" y="54"/>
                  </a:lnTo>
                  <a:lnTo>
                    <a:pt x="262" y="56"/>
                  </a:lnTo>
                  <a:lnTo>
                    <a:pt x="262" y="59"/>
                  </a:lnTo>
                  <a:lnTo>
                    <a:pt x="265" y="59"/>
                  </a:lnTo>
                  <a:lnTo>
                    <a:pt x="265" y="62"/>
                  </a:lnTo>
                  <a:lnTo>
                    <a:pt x="265" y="65"/>
                  </a:lnTo>
                  <a:lnTo>
                    <a:pt x="262" y="71"/>
                  </a:lnTo>
                  <a:lnTo>
                    <a:pt x="259" y="71"/>
                  </a:lnTo>
                  <a:lnTo>
                    <a:pt x="256" y="71"/>
                  </a:lnTo>
                  <a:lnTo>
                    <a:pt x="256" y="73"/>
                  </a:lnTo>
                  <a:lnTo>
                    <a:pt x="256" y="76"/>
                  </a:lnTo>
                  <a:lnTo>
                    <a:pt x="256" y="79"/>
                  </a:lnTo>
                  <a:lnTo>
                    <a:pt x="254" y="79"/>
                  </a:lnTo>
                  <a:lnTo>
                    <a:pt x="251" y="82"/>
                  </a:lnTo>
                  <a:lnTo>
                    <a:pt x="248" y="82"/>
                  </a:lnTo>
                  <a:lnTo>
                    <a:pt x="245" y="82"/>
                  </a:lnTo>
                  <a:lnTo>
                    <a:pt x="242" y="85"/>
                  </a:lnTo>
                  <a:lnTo>
                    <a:pt x="239" y="85"/>
                  </a:lnTo>
                  <a:lnTo>
                    <a:pt x="237" y="85"/>
                  </a:lnTo>
                  <a:lnTo>
                    <a:pt x="231" y="85"/>
                  </a:lnTo>
                  <a:lnTo>
                    <a:pt x="228" y="85"/>
                  </a:lnTo>
                  <a:lnTo>
                    <a:pt x="225" y="88"/>
                  </a:lnTo>
                  <a:lnTo>
                    <a:pt x="225" y="90"/>
                  </a:lnTo>
                  <a:lnTo>
                    <a:pt x="225" y="93"/>
                  </a:lnTo>
                  <a:lnTo>
                    <a:pt x="228" y="96"/>
                  </a:lnTo>
                  <a:lnTo>
                    <a:pt x="231" y="96"/>
                  </a:lnTo>
                  <a:lnTo>
                    <a:pt x="231" y="99"/>
                  </a:lnTo>
                  <a:lnTo>
                    <a:pt x="231" y="104"/>
                  </a:lnTo>
                  <a:lnTo>
                    <a:pt x="228" y="107"/>
                  </a:lnTo>
                  <a:lnTo>
                    <a:pt x="225" y="110"/>
                  </a:lnTo>
                  <a:lnTo>
                    <a:pt x="225" y="11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4830" y="1225"/>
              <a:ext cx="144" cy="68"/>
            </a:xfrm>
            <a:custGeom>
              <a:avLst/>
              <a:gdLst>
                <a:gd name="T0" fmla="*/ 88 w 144"/>
                <a:gd name="T1" fmla="*/ 43 h 68"/>
                <a:gd name="T2" fmla="*/ 85 w 144"/>
                <a:gd name="T3" fmla="*/ 40 h 68"/>
                <a:gd name="T4" fmla="*/ 82 w 144"/>
                <a:gd name="T5" fmla="*/ 37 h 68"/>
                <a:gd name="T6" fmla="*/ 57 w 144"/>
                <a:gd name="T7" fmla="*/ 34 h 68"/>
                <a:gd name="T8" fmla="*/ 37 w 144"/>
                <a:gd name="T9" fmla="*/ 34 h 68"/>
                <a:gd name="T10" fmla="*/ 29 w 144"/>
                <a:gd name="T11" fmla="*/ 37 h 68"/>
                <a:gd name="T12" fmla="*/ 20 w 144"/>
                <a:gd name="T13" fmla="*/ 34 h 68"/>
                <a:gd name="T14" fmla="*/ 0 w 144"/>
                <a:gd name="T15" fmla="*/ 34 h 68"/>
                <a:gd name="T16" fmla="*/ 9 w 144"/>
                <a:gd name="T17" fmla="*/ 6 h 68"/>
                <a:gd name="T18" fmla="*/ 23 w 144"/>
                <a:gd name="T19" fmla="*/ 6 h 68"/>
                <a:gd name="T20" fmla="*/ 48 w 144"/>
                <a:gd name="T21" fmla="*/ 6 h 68"/>
                <a:gd name="T22" fmla="*/ 65 w 144"/>
                <a:gd name="T23" fmla="*/ 9 h 68"/>
                <a:gd name="T24" fmla="*/ 91 w 144"/>
                <a:gd name="T25" fmla="*/ 6 h 68"/>
                <a:gd name="T26" fmla="*/ 94 w 144"/>
                <a:gd name="T27" fmla="*/ 3 h 68"/>
                <a:gd name="T28" fmla="*/ 99 w 144"/>
                <a:gd name="T29" fmla="*/ 3 h 68"/>
                <a:gd name="T30" fmla="*/ 108 w 144"/>
                <a:gd name="T31" fmla="*/ 0 h 68"/>
                <a:gd name="T32" fmla="*/ 113 w 144"/>
                <a:gd name="T33" fmla="*/ 9 h 68"/>
                <a:gd name="T34" fmla="*/ 116 w 144"/>
                <a:gd name="T35" fmla="*/ 12 h 68"/>
                <a:gd name="T36" fmla="*/ 105 w 144"/>
                <a:gd name="T37" fmla="*/ 17 h 68"/>
                <a:gd name="T38" fmla="*/ 99 w 144"/>
                <a:gd name="T39" fmla="*/ 26 h 68"/>
                <a:gd name="T40" fmla="*/ 108 w 144"/>
                <a:gd name="T41" fmla="*/ 26 h 68"/>
                <a:gd name="T42" fmla="*/ 113 w 144"/>
                <a:gd name="T43" fmla="*/ 31 h 68"/>
                <a:gd name="T44" fmla="*/ 119 w 144"/>
                <a:gd name="T45" fmla="*/ 40 h 68"/>
                <a:gd name="T46" fmla="*/ 125 w 144"/>
                <a:gd name="T47" fmla="*/ 46 h 68"/>
                <a:gd name="T48" fmla="*/ 128 w 144"/>
                <a:gd name="T49" fmla="*/ 48 h 68"/>
                <a:gd name="T50" fmla="*/ 142 w 144"/>
                <a:gd name="T51" fmla="*/ 46 h 68"/>
                <a:gd name="T52" fmla="*/ 139 w 144"/>
                <a:gd name="T53" fmla="*/ 37 h 68"/>
                <a:gd name="T54" fmla="*/ 136 w 144"/>
                <a:gd name="T55" fmla="*/ 34 h 68"/>
                <a:gd name="T56" fmla="*/ 144 w 144"/>
                <a:gd name="T57" fmla="*/ 40 h 68"/>
                <a:gd name="T58" fmla="*/ 144 w 144"/>
                <a:gd name="T59" fmla="*/ 48 h 68"/>
                <a:gd name="T60" fmla="*/ 125 w 144"/>
                <a:gd name="T61" fmla="*/ 54 h 68"/>
                <a:gd name="T62" fmla="*/ 116 w 144"/>
                <a:gd name="T63" fmla="*/ 48 h 68"/>
                <a:gd name="T64" fmla="*/ 105 w 144"/>
                <a:gd name="T65" fmla="*/ 51 h 68"/>
                <a:gd name="T66" fmla="*/ 96 w 144"/>
                <a:gd name="T67" fmla="*/ 57 h 68"/>
                <a:gd name="T68" fmla="*/ 94 w 144"/>
                <a:gd name="T69" fmla="*/ 48 h 68"/>
                <a:gd name="T70" fmla="*/ 88 w 144"/>
                <a:gd name="T71" fmla="*/ 46 h 68"/>
                <a:gd name="T72" fmla="*/ 119 w 144"/>
                <a:gd name="T73" fmla="*/ 57 h 68"/>
                <a:gd name="T74" fmla="*/ 122 w 144"/>
                <a:gd name="T75" fmla="*/ 60 h 68"/>
                <a:gd name="T76" fmla="*/ 113 w 144"/>
                <a:gd name="T77" fmla="*/ 63 h 68"/>
                <a:gd name="T78" fmla="*/ 108 w 144"/>
                <a:gd name="T79" fmla="*/ 63 h 68"/>
                <a:gd name="T80" fmla="*/ 116 w 144"/>
                <a:gd name="T81" fmla="*/ 60 h 68"/>
                <a:gd name="T82" fmla="*/ 119 w 144"/>
                <a:gd name="T83" fmla="*/ 60 h 68"/>
                <a:gd name="T84" fmla="*/ 142 w 144"/>
                <a:gd name="T85" fmla="*/ 63 h 68"/>
                <a:gd name="T86" fmla="*/ 142 w 144"/>
                <a:gd name="T87" fmla="*/ 63 h 68"/>
                <a:gd name="T88" fmla="*/ 144 w 144"/>
                <a:gd name="T89" fmla="*/ 68 h 68"/>
                <a:gd name="T90" fmla="*/ 133 w 144"/>
                <a:gd name="T91" fmla="*/ 65 h 68"/>
                <a:gd name="T92" fmla="*/ 142 w 144"/>
                <a:gd name="T93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" h="68">
                  <a:moveTo>
                    <a:pt x="88" y="46"/>
                  </a:moveTo>
                  <a:lnTo>
                    <a:pt x="88" y="43"/>
                  </a:lnTo>
                  <a:lnTo>
                    <a:pt x="88" y="40"/>
                  </a:lnTo>
                  <a:lnTo>
                    <a:pt x="85" y="40"/>
                  </a:lnTo>
                  <a:lnTo>
                    <a:pt x="85" y="37"/>
                  </a:lnTo>
                  <a:lnTo>
                    <a:pt x="82" y="37"/>
                  </a:lnTo>
                  <a:lnTo>
                    <a:pt x="68" y="37"/>
                  </a:lnTo>
                  <a:lnTo>
                    <a:pt x="57" y="34"/>
                  </a:lnTo>
                  <a:lnTo>
                    <a:pt x="40" y="34"/>
                  </a:lnTo>
                  <a:lnTo>
                    <a:pt x="37" y="34"/>
                  </a:lnTo>
                  <a:lnTo>
                    <a:pt x="32" y="34"/>
                  </a:lnTo>
                  <a:lnTo>
                    <a:pt x="29" y="37"/>
                  </a:lnTo>
                  <a:lnTo>
                    <a:pt x="29" y="34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0" y="34"/>
                  </a:lnTo>
                  <a:lnTo>
                    <a:pt x="6" y="17"/>
                  </a:lnTo>
                  <a:lnTo>
                    <a:pt x="9" y="6"/>
                  </a:lnTo>
                  <a:lnTo>
                    <a:pt x="20" y="6"/>
                  </a:lnTo>
                  <a:lnTo>
                    <a:pt x="23" y="6"/>
                  </a:lnTo>
                  <a:lnTo>
                    <a:pt x="43" y="6"/>
                  </a:lnTo>
                  <a:lnTo>
                    <a:pt x="48" y="6"/>
                  </a:lnTo>
                  <a:lnTo>
                    <a:pt x="63" y="9"/>
                  </a:lnTo>
                  <a:lnTo>
                    <a:pt x="65" y="9"/>
                  </a:lnTo>
                  <a:lnTo>
                    <a:pt x="91" y="9"/>
                  </a:lnTo>
                  <a:lnTo>
                    <a:pt x="91" y="6"/>
                  </a:lnTo>
                  <a:lnTo>
                    <a:pt x="94" y="6"/>
                  </a:lnTo>
                  <a:lnTo>
                    <a:pt x="94" y="3"/>
                  </a:lnTo>
                  <a:lnTo>
                    <a:pt x="96" y="3"/>
                  </a:lnTo>
                  <a:lnTo>
                    <a:pt x="99" y="3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3" y="9"/>
                  </a:lnTo>
                  <a:lnTo>
                    <a:pt x="119" y="9"/>
                  </a:lnTo>
                  <a:lnTo>
                    <a:pt x="116" y="12"/>
                  </a:lnTo>
                  <a:lnTo>
                    <a:pt x="111" y="15"/>
                  </a:lnTo>
                  <a:lnTo>
                    <a:pt x="105" y="17"/>
                  </a:lnTo>
                  <a:lnTo>
                    <a:pt x="102" y="20"/>
                  </a:lnTo>
                  <a:lnTo>
                    <a:pt x="99" y="26"/>
                  </a:lnTo>
                  <a:lnTo>
                    <a:pt x="105" y="26"/>
                  </a:lnTo>
                  <a:lnTo>
                    <a:pt x="108" y="26"/>
                  </a:lnTo>
                  <a:lnTo>
                    <a:pt x="111" y="26"/>
                  </a:lnTo>
                  <a:lnTo>
                    <a:pt x="113" y="31"/>
                  </a:lnTo>
                  <a:lnTo>
                    <a:pt x="116" y="37"/>
                  </a:lnTo>
                  <a:lnTo>
                    <a:pt x="119" y="40"/>
                  </a:lnTo>
                  <a:lnTo>
                    <a:pt x="119" y="46"/>
                  </a:lnTo>
                  <a:lnTo>
                    <a:pt x="125" y="46"/>
                  </a:lnTo>
                  <a:lnTo>
                    <a:pt x="130" y="48"/>
                  </a:lnTo>
                  <a:lnTo>
                    <a:pt x="128" y="48"/>
                  </a:lnTo>
                  <a:lnTo>
                    <a:pt x="133" y="48"/>
                  </a:lnTo>
                  <a:lnTo>
                    <a:pt x="142" y="46"/>
                  </a:lnTo>
                  <a:lnTo>
                    <a:pt x="142" y="43"/>
                  </a:lnTo>
                  <a:lnTo>
                    <a:pt x="139" y="37"/>
                  </a:lnTo>
                  <a:lnTo>
                    <a:pt x="133" y="34"/>
                  </a:lnTo>
                  <a:lnTo>
                    <a:pt x="136" y="34"/>
                  </a:lnTo>
                  <a:lnTo>
                    <a:pt x="139" y="34"/>
                  </a:lnTo>
                  <a:lnTo>
                    <a:pt x="144" y="40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25" y="51"/>
                  </a:lnTo>
                  <a:lnTo>
                    <a:pt x="125" y="54"/>
                  </a:lnTo>
                  <a:lnTo>
                    <a:pt x="116" y="54"/>
                  </a:lnTo>
                  <a:lnTo>
                    <a:pt x="116" y="48"/>
                  </a:lnTo>
                  <a:lnTo>
                    <a:pt x="108" y="51"/>
                  </a:lnTo>
                  <a:lnTo>
                    <a:pt x="105" y="51"/>
                  </a:lnTo>
                  <a:lnTo>
                    <a:pt x="102" y="57"/>
                  </a:lnTo>
                  <a:lnTo>
                    <a:pt x="96" y="57"/>
                  </a:lnTo>
                  <a:lnTo>
                    <a:pt x="96" y="51"/>
                  </a:lnTo>
                  <a:lnTo>
                    <a:pt x="94" y="48"/>
                  </a:lnTo>
                  <a:lnTo>
                    <a:pt x="91" y="46"/>
                  </a:lnTo>
                  <a:lnTo>
                    <a:pt x="88" y="46"/>
                  </a:lnTo>
                  <a:close/>
                  <a:moveTo>
                    <a:pt x="119" y="60"/>
                  </a:moveTo>
                  <a:lnTo>
                    <a:pt x="119" y="57"/>
                  </a:lnTo>
                  <a:lnTo>
                    <a:pt x="119" y="60"/>
                  </a:lnTo>
                  <a:lnTo>
                    <a:pt x="122" y="60"/>
                  </a:lnTo>
                  <a:lnTo>
                    <a:pt x="122" y="63"/>
                  </a:lnTo>
                  <a:lnTo>
                    <a:pt x="113" y="63"/>
                  </a:lnTo>
                  <a:lnTo>
                    <a:pt x="111" y="65"/>
                  </a:lnTo>
                  <a:lnTo>
                    <a:pt x="108" y="63"/>
                  </a:lnTo>
                  <a:lnTo>
                    <a:pt x="111" y="63"/>
                  </a:lnTo>
                  <a:lnTo>
                    <a:pt x="116" y="60"/>
                  </a:lnTo>
                  <a:lnTo>
                    <a:pt x="119" y="57"/>
                  </a:lnTo>
                  <a:lnTo>
                    <a:pt x="119" y="60"/>
                  </a:lnTo>
                  <a:close/>
                  <a:moveTo>
                    <a:pt x="142" y="65"/>
                  </a:moveTo>
                  <a:lnTo>
                    <a:pt x="142" y="63"/>
                  </a:lnTo>
                  <a:lnTo>
                    <a:pt x="139" y="65"/>
                  </a:lnTo>
                  <a:lnTo>
                    <a:pt x="142" y="63"/>
                  </a:lnTo>
                  <a:lnTo>
                    <a:pt x="144" y="65"/>
                  </a:lnTo>
                  <a:lnTo>
                    <a:pt x="144" y="68"/>
                  </a:lnTo>
                  <a:lnTo>
                    <a:pt x="139" y="68"/>
                  </a:lnTo>
                  <a:lnTo>
                    <a:pt x="133" y="65"/>
                  </a:lnTo>
                  <a:lnTo>
                    <a:pt x="139" y="6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3591" y="1220"/>
              <a:ext cx="353" cy="124"/>
            </a:xfrm>
            <a:custGeom>
              <a:avLst/>
              <a:gdLst>
                <a:gd name="T0" fmla="*/ 82 w 353"/>
                <a:gd name="T1" fmla="*/ 110 h 124"/>
                <a:gd name="T2" fmla="*/ 82 w 353"/>
                <a:gd name="T3" fmla="*/ 82 h 124"/>
                <a:gd name="T4" fmla="*/ 20 w 353"/>
                <a:gd name="T5" fmla="*/ 82 h 124"/>
                <a:gd name="T6" fmla="*/ 0 w 353"/>
                <a:gd name="T7" fmla="*/ 59 h 124"/>
                <a:gd name="T8" fmla="*/ 0 w 353"/>
                <a:gd name="T9" fmla="*/ 17 h 124"/>
                <a:gd name="T10" fmla="*/ 43 w 353"/>
                <a:gd name="T11" fmla="*/ 0 h 124"/>
                <a:gd name="T12" fmla="*/ 113 w 353"/>
                <a:gd name="T13" fmla="*/ 3 h 124"/>
                <a:gd name="T14" fmla="*/ 195 w 353"/>
                <a:gd name="T15" fmla="*/ 3 h 124"/>
                <a:gd name="T16" fmla="*/ 232 w 353"/>
                <a:gd name="T17" fmla="*/ 5 h 124"/>
                <a:gd name="T18" fmla="*/ 243 w 353"/>
                <a:gd name="T19" fmla="*/ 11 h 124"/>
                <a:gd name="T20" fmla="*/ 249 w 353"/>
                <a:gd name="T21" fmla="*/ 5 h 124"/>
                <a:gd name="T22" fmla="*/ 257 w 353"/>
                <a:gd name="T23" fmla="*/ 5 h 124"/>
                <a:gd name="T24" fmla="*/ 263 w 353"/>
                <a:gd name="T25" fmla="*/ 8 h 124"/>
                <a:gd name="T26" fmla="*/ 271 w 353"/>
                <a:gd name="T27" fmla="*/ 5 h 124"/>
                <a:gd name="T28" fmla="*/ 277 w 353"/>
                <a:gd name="T29" fmla="*/ 8 h 124"/>
                <a:gd name="T30" fmla="*/ 285 w 353"/>
                <a:gd name="T31" fmla="*/ 11 h 124"/>
                <a:gd name="T32" fmla="*/ 288 w 353"/>
                <a:gd name="T33" fmla="*/ 11 h 124"/>
                <a:gd name="T34" fmla="*/ 300 w 353"/>
                <a:gd name="T35" fmla="*/ 17 h 124"/>
                <a:gd name="T36" fmla="*/ 302 w 353"/>
                <a:gd name="T37" fmla="*/ 20 h 124"/>
                <a:gd name="T38" fmla="*/ 308 w 353"/>
                <a:gd name="T39" fmla="*/ 22 h 124"/>
                <a:gd name="T40" fmla="*/ 308 w 353"/>
                <a:gd name="T41" fmla="*/ 28 h 124"/>
                <a:gd name="T42" fmla="*/ 311 w 353"/>
                <a:gd name="T43" fmla="*/ 34 h 124"/>
                <a:gd name="T44" fmla="*/ 316 w 353"/>
                <a:gd name="T45" fmla="*/ 42 h 124"/>
                <a:gd name="T46" fmla="*/ 322 w 353"/>
                <a:gd name="T47" fmla="*/ 48 h 124"/>
                <a:gd name="T48" fmla="*/ 322 w 353"/>
                <a:gd name="T49" fmla="*/ 56 h 124"/>
                <a:gd name="T50" fmla="*/ 325 w 353"/>
                <a:gd name="T51" fmla="*/ 59 h 124"/>
                <a:gd name="T52" fmla="*/ 328 w 353"/>
                <a:gd name="T53" fmla="*/ 62 h 124"/>
                <a:gd name="T54" fmla="*/ 331 w 353"/>
                <a:gd name="T55" fmla="*/ 70 h 124"/>
                <a:gd name="T56" fmla="*/ 331 w 353"/>
                <a:gd name="T57" fmla="*/ 76 h 124"/>
                <a:gd name="T58" fmla="*/ 333 w 353"/>
                <a:gd name="T59" fmla="*/ 82 h 124"/>
                <a:gd name="T60" fmla="*/ 333 w 353"/>
                <a:gd name="T61" fmla="*/ 90 h 124"/>
                <a:gd name="T62" fmla="*/ 336 w 353"/>
                <a:gd name="T63" fmla="*/ 99 h 124"/>
                <a:gd name="T64" fmla="*/ 339 w 353"/>
                <a:gd name="T65" fmla="*/ 99 h 124"/>
                <a:gd name="T66" fmla="*/ 342 w 353"/>
                <a:gd name="T67" fmla="*/ 107 h 124"/>
                <a:gd name="T68" fmla="*/ 347 w 353"/>
                <a:gd name="T69" fmla="*/ 113 h 124"/>
                <a:gd name="T70" fmla="*/ 350 w 353"/>
                <a:gd name="T71" fmla="*/ 121 h 124"/>
                <a:gd name="T72" fmla="*/ 336 w 353"/>
                <a:gd name="T73" fmla="*/ 124 h 124"/>
                <a:gd name="T74" fmla="*/ 308 w 353"/>
                <a:gd name="T75" fmla="*/ 124 h 124"/>
                <a:gd name="T76" fmla="*/ 271 w 353"/>
                <a:gd name="T77" fmla="*/ 124 h 124"/>
                <a:gd name="T78" fmla="*/ 235 w 353"/>
                <a:gd name="T79" fmla="*/ 124 h 124"/>
                <a:gd name="T80" fmla="*/ 201 w 353"/>
                <a:gd name="T81" fmla="*/ 124 h 124"/>
                <a:gd name="T82" fmla="*/ 156 w 353"/>
                <a:gd name="T83" fmla="*/ 124 h 124"/>
                <a:gd name="T84" fmla="*/ 108 w 353"/>
                <a:gd name="T8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3" h="124">
                  <a:moveTo>
                    <a:pt x="108" y="124"/>
                  </a:moveTo>
                  <a:lnTo>
                    <a:pt x="82" y="124"/>
                  </a:lnTo>
                  <a:lnTo>
                    <a:pt x="82" y="110"/>
                  </a:lnTo>
                  <a:lnTo>
                    <a:pt x="82" y="104"/>
                  </a:lnTo>
                  <a:lnTo>
                    <a:pt x="82" y="93"/>
                  </a:lnTo>
                  <a:lnTo>
                    <a:pt x="82" y="82"/>
                  </a:lnTo>
                  <a:lnTo>
                    <a:pt x="57" y="82"/>
                  </a:lnTo>
                  <a:lnTo>
                    <a:pt x="26" y="82"/>
                  </a:lnTo>
                  <a:lnTo>
                    <a:pt x="20" y="82"/>
                  </a:lnTo>
                  <a:lnTo>
                    <a:pt x="0" y="82"/>
                  </a:lnTo>
                  <a:lnTo>
                    <a:pt x="0" y="68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42"/>
                  </a:lnTo>
                  <a:lnTo>
                    <a:pt x="0" y="17"/>
                  </a:lnTo>
                  <a:lnTo>
                    <a:pt x="0" y="0"/>
                  </a:lnTo>
                  <a:lnTo>
                    <a:pt x="23" y="0"/>
                  </a:lnTo>
                  <a:lnTo>
                    <a:pt x="43" y="0"/>
                  </a:lnTo>
                  <a:lnTo>
                    <a:pt x="51" y="0"/>
                  </a:lnTo>
                  <a:lnTo>
                    <a:pt x="79" y="3"/>
                  </a:lnTo>
                  <a:lnTo>
                    <a:pt x="113" y="3"/>
                  </a:lnTo>
                  <a:lnTo>
                    <a:pt x="156" y="3"/>
                  </a:lnTo>
                  <a:lnTo>
                    <a:pt x="184" y="3"/>
                  </a:lnTo>
                  <a:lnTo>
                    <a:pt x="195" y="3"/>
                  </a:lnTo>
                  <a:lnTo>
                    <a:pt x="226" y="3"/>
                  </a:lnTo>
                  <a:lnTo>
                    <a:pt x="229" y="5"/>
                  </a:lnTo>
                  <a:lnTo>
                    <a:pt x="232" y="5"/>
                  </a:lnTo>
                  <a:lnTo>
                    <a:pt x="237" y="8"/>
                  </a:lnTo>
                  <a:lnTo>
                    <a:pt x="240" y="8"/>
                  </a:lnTo>
                  <a:lnTo>
                    <a:pt x="243" y="11"/>
                  </a:lnTo>
                  <a:lnTo>
                    <a:pt x="246" y="11"/>
                  </a:lnTo>
                  <a:lnTo>
                    <a:pt x="249" y="8"/>
                  </a:lnTo>
                  <a:lnTo>
                    <a:pt x="249" y="5"/>
                  </a:lnTo>
                  <a:lnTo>
                    <a:pt x="252" y="5"/>
                  </a:lnTo>
                  <a:lnTo>
                    <a:pt x="254" y="8"/>
                  </a:lnTo>
                  <a:lnTo>
                    <a:pt x="257" y="5"/>
                  </a:lnTo>
                  <a:lnTo>
                    <a:pt x="257" y="8"/>
                  </a:lnTo>
                  <a:lnTo>
                    <a:pt x="260" y="5"/>
                  </a:lnTo>
                  <a:lnTo>
                    <a:pt x="263" y="8"/>
                  </a:lnTo>
                  <a:lnTo>
                    <a:pt x="266" y="5"/>
                  </a:lnTo>
                  <a:lnTo>
                    <a:pt x="268" y="8"/>
                  </a:lnTo>
                  <a:lnTo>
                    <a:pt x="271" y="5"/>
                  </a:lnTo>
                  <a:lnTo>
                    <a:pt x="274" y="5"/>
                  </a:lnTo>
                  <a:lnTo>
                    <a:pt x="274" y="8"/>
                  </a:lnTo>
                  <a:lnTo>
                    <a:pt x="277" y="8"/>
                  </a:lnTo>
                  <a:lnTo>
                    <a:pt x="280" y="8"/>
                  </a:lnTo>
                  <a:lnTo>
                    <a:pt x="280" y="11"/>
                  </a:lnTo>
                  <a:lnTo>
                    <a:pt x="285" y="11"/>
                  </a:lnTo>
                  <a:lnTo>
                    <a:pt x="288" y="11"/>
                  </a:lnTo>
                  <a:lnTo>
                    <a:pt x="285" y="11"/>
                  </a:lnTo>
                  <a:lnTo>
                    <a:pt x="288" y="11"/>
                  </a:lnTo>
                  <a:lnTo>
                    <a:pt x="294" y="14"/>
                  </a:lnTo>
                  <a:lnTo>
                    <a:pt x="297" y="14"/>
                  </a:lnTo>
                  <a:lnTo>
                    <a:pt x="300" y="17"/>
                  </a:lnTo>
                  <a:lnTo>
                    <a:pt x="297" y="17"/>
                  </a:lnTo>
                  <a:lnTo>
                    <a:pt x="300" y="20"/>
                  </a:lnTo>
                  <a:lnTo>
                    <a:pt x="302" y="20"/>
                  </a:lnTo>
                  <a:lnTo>
                    <a:pt x="305" y="20"/>
                  </a:lnTo>
                  <a:lnTo>
                    <a:pt x="305" y="22"/>
                  </a:lnTo>
                  <a:lnTo>
                    <a:pt x="308" y="22"/>
                  </a:lnTo>
                  <a:lnTo>
                    <a:pt x="311" y="22"/>
                  </a:lnTo>
                  <a:lnTo>
                    <a:pt x="311" y="25"/>
                  </a:lnTo>
                  <a:lnTo>
                    <a:pt x="308" y="28"/>
                  </a:lnTo>
                  <a:lnTo>
                    <a:pt x="311" y="28"/>
                  </a:lnTo>
                  <a:lnTo>
                    <a:pt x="314" y="31"/>
                  </a:lnTo>
                  <a:lnTo>
                    <a:pt x="311" y="34"/>
                  </a:lnTo>
                  <a:lnTo>
                    <a:pt x="314" y="36"/>
                  </a:lnTo>
                  <a:lnTo>
                    <a:pt x="316" y="39"/>
                  </a:lnTo>
                  <a:lnTo>
                    <a:pt x="316" y="42"/>
                  </a:lnTo>
                  <a:lnTo>
                    <a:pt x="319" y="42"/>
                  </a:lnTo>
                  <a:lnTo>
                    <a:pt x="319" y="45"/>
                  </a:lnTo>
                  <a:lnTo>
                    <a:pt x="322" y="48"/>
                  </a:lnTo>
                  <a:lnTo>
                    <a:pt x="322" y="51"/>
                  </a:lnTo>
                  <a:lnTo>
                    <a:pt x="322" y="53"/>
                  </a:lnTo>
                  <a:lnTo>
                    <a:pt x="322" y="56"/>
                  </a:lnTo>
                  <a:lnTo>
                    <a:pt x="322" y="59"/>
                  </a:lnTo>
                  <a:lnTo>
                    <a:pt x="325" y="62"/>
                  </a:lnTo>
                  <a:lnTo>
                    <a:pt x="325" y="59"/>
                  </a:lnTo>
                  <a:lnTo>
                    <a:pt x="328" y="62"/>
                  </a:lnTo>
                  <a:lnTo>
                    <a:pt x="325" y="62"/>
                  </a:lnTo>
                  <a:lnTo>
                    <a:pt x="328" y="62"/>
                  </a:lnTo>
                  <a:lnTo>
                    <a:pt x="328" y="65"/>
                  </a:lnTo>
                  <a:lnTo>
                    <a:pt x="328" y="68"/>
                  </a:lnTo>
                  <a:lnTo>
                    <a:pt x="331" y="70"/>
                  </a:lnTo>
                  <a:lnTo>
                    <a:pt x="331" y="73"/>
                  </a:lnTo>
                  <a:lnTo>
                    <a:pt x="333" y="76"/>
                  </a:lnTo>
                  <a:lnTo>
                    <a:pt x="331" y="76"/>
                  </a:lnTo>
                  <a:lnTo>
                    <a:pt x="333" y="79"/>
                  </a:lnTo>
                  <a:lnTo>
                    <a:pt x="331" y="79"/>
                  </a:lnTo>
                  <a:lnTo>
                    <a:pt x="333" y="82"/>
                  </a:lnTo>
                  <a:lnTo>
                    <a:pt x="333" y="84"/>
                  </a:lnTo>
                  <a:lnTo>
                    <a:pt x="333" y="87"/>
                  </a:lnTo>
                  <a:lnTo>
                    <a:pt x="333" y="90"/>
                  </a:lnTo>
                  <a:lnTo>
                    <a:pt x="331" y="93"/>
                  </a:lnTo>
                  <a:lnTo>
                    <a:pt x="336" y="96"/>
                  </a:lnTo>
                  <a:lnTo>
                    <a:pt x="336" y="99"/>
                  </a:lnTo>
                  <a:lnTo>
                    <a:pt x="336" y="101"/>
                  </a:lnTo>
                  <a:lnTo>
                    <a:pt x="339" y="101"/>
                  </a:lnTo>
                  <a:lnTo>
                    <a:pt x="339" y="99"/>
                  </a:lnTo>
                  <a:lnTo>
                    <a:pt x="339" y="101"/>
                  </a:lnTo>
                  <a:lnTo>
                    <a:pt x="339" y="104"/>
                  </a:lnTo>
                  <a:lnTo>
                    <a:pt x="342" y="107"/>
                  </a:lnTo>
                  <a:lnTo>
                    <a:pt x="342" y="110"/>
                  </a:lnTo>
                  <a:lnTo>
                    <a:pt x="345" y="113"/>
                  </a:lnTo>
                  <a:lnTo>
                    <a:pt x="347" y="113"/>
                  </a:lnTo>
                  <a:lnTo>
                    <a:pt x="347" y="116"/>
                  </a:lnTo>
                  <a:lnTo>
                    <a:pt x="350" y="118"/>
                  </a:lnTo>
                  <a:lnTo>
                    <a:pt x="350" y="121"/>
                  </a:lnTo>
                  <a:lnTo>
                    <a:pt x="353" y="121"/>
                  </a:lnTo>
                  <a:lnTo>
                    <a:pt x="353" y="124"/>
                  </a:lnTo>
                  <a:lnTo>
                    <a:pt x="336" y="124"/>
                  </a:lnTo>
                  <a:lnTo>
                    <a:pt x="328" y="124"/>
                  </a:lnTo>
                  <a:lnTo>
                    <a:pt x="316" y="124"/>
                  </a:lnTo>
                  <a:lnTo>
                    <a:pt x="308" y="124"/>
                  </a:lnTo>
                  <a:lnTo>
                    <a:pt x="294" y="124"/>
                  </a:lnTo>
                  <a:lnTo>
                    <a:pt x="288" y="124"/>
                  </a:lnTo>
                  <a:lnTo>
                    <a:pt x="271" y="124"/>
                  </a:lnTo>
                  <a:lnTo>
                    <a:pt x="252" y="124"/>
                  </a:lnTo>
                  <a:lnTo>
                    <a:pt x="249" y="124"/>
                  </a:lnTo>
                  <a:lnTo>
                    <a:pt x="235" y="124"/>
                  </a:lnTo>
                  <a:lnTo>
                    <a:pt x="226" y="124"/>
                  </a:lnTo>
                  <a:lnTo>
                    <a:pt x="215" y="124"/>
                  </a:lnTo>
                  <a:lnTo>
                    <a:pt x="201" y="124"/>
                  </a:lnTo>
                  <a:lnTo>
                    <a:pt x="198" y="124"/>
                  </a:lnTo>
                  <a:lnTo>
                    <a:pt x="178" y="121"/>
                  </a:lnTo>
                  <a:lnTo>
                    <a:pt x="156" y="124"/>
                  </a:lnTo>
                  <a:lnTo>
                    <a:pt x="133" y="124"/>
                  </a:lnTo>
                  <a:lnTo>
                    <a:pt x="110" y="121"/>
                  </a:lnTo>
                  <a:lnTo>
                    <a:pt x="108" y="12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4576" y="1141"/>
              <a:ext cx="319" cy="180"/>
            </a:xfrm>
            <a:custGeom>
              <a:avLst/>
              <a:gdLst>
                <a:gd name="T0" fmla="*/ 17 w 319"/>
                <a:gd name="T1" fmla="*/ 101 h 180"/>
                <a:gd name="T2" fmla="*/ 37 w 319"/>
                <a:gd name="T3" fmla="*/ 87 h 180"/>
                <a:gd name="T4" fmla="*/ 34 w 319"/>
                <a:gd name="T5" fmla="*/ 76 h 180"/>
                <a:gd name="T6" fmla="*/ 29 w 319"/>
                <a:gd name="T7" fmla="*/ 70 h 180"/>
                <a:gd name="T8" fmla="*/ 82 w 319"/>
                <a:gd name="T9" fmla="*/ 67 h 180"/>
                <a:gd name="T10" fmla="*/ 116 w 319"/>
                <a:gd name="T11" fmla="*/ 67 h 180"/>
                <a:gd name="T12" fmla="*/ 127 w 319"/>
                <a:gd name="T13" fmla="*/ 62 h 180"/>
                <a:gd name="T14" fmla="*/ 144 w 319"/>
                <a:gd name="T15" fmla="*/ 53 h 180"/>
                <a:gd name="T16" fmla="*/ 147 w 319"/>
                <a:gd name="T17" fmla="*/ 42 h 180"/>
                <a:gd name="T18" fmla="*/ 142 w 319"/>
                <a:gd name="T19" fmla="*/ 36 h 180"/>
                <a:gd name="T20" fmla="*/ 161 w 319"/>
                <a:gd name="T21" fmla="*/ 19 h 180"/>
                <a:gd name="T22" fmla="*/ 204 w 319"/>
                <a:gd name="T23" fmla="*/ 0 h 180"/>
                <a:gd name="T24" fmla="*/ 260 w 319"/>
                <a:gd name="T25" fmla="*/ 3 h 180"/>
                <a:gd name="T26" fmla="*/ 260 w 319"/>
                <a:gd name="T27" fmla="*/ 11 h 180"/>
                <a:gd name="T28" fmla="*/ 263 w 319"/>
                <a:gd name="T29" fmla="*/ 22 h 180"/>
                <a:gd name="T30" fmla="*/ 260 w 319"/>
                <a:gd name="T31" fmla="*/ 31 h 180"/>
                <a:gd name="T32" fmla="*/ 257 w 319"/>
                <a:gd name="T33" fmla="*/ 36 h 180"/>
                <a:gd name="T34" fmla="*/ 260 w 319"/>
                <a:gd name="T35" fmla="*/ 45 h 180"/>
                <a:gd name="T36" fmla="*/ 257 w 319"/>
                <a:gd name="T37" fmla="*/ 53 h 180"/>
                <a:gd name="T38" fmla="*/ 263 w 319"/>
                <a:gd name="T39" fmla="*/ 53 h 180"/>
                <a:gd name="T40" fmla="*/ 263 w 319"/>
                <a:gd name="T41" fmla="*/ 67 h 180"/>
                <a:gd name="T42" fmla="*/ 263 w 319"/>
                <a:gd name="T43" fmla="*/ 90 h 180"/>
                <a:gd name="T44" fmla="*/ 254 w 319"/>
                <a:gd name="T45" fmla="*/ 135 h 180"/>
                <a:gd name="T46" fmla="*/ 252 w 319"/>
                <a:gd name="T47" fmla="*/ 149 h 180"/>
                <a:gd name="T48" fmla="*/ 249 w 319"/>
                <a:gd name="T49" fmla="*/ 161 h 180"/>
                <a:gd name="T50" fmla="*/ 238 w 319"/>
                <a:gd name="T51" fmla="*/ 169 h 180"/>
                <a:gd name="T52" fmla="*/ 238 w 319"/>
                <a:gd name="T53" fmla="*/ 166 h 180"/>
                <a:gd name="T54" fmla="*/ 226 w 319"/>
                <a:gd name="T55" fmla="*/ 155 h 180"/>
                <a:gd name="T56" fmla="*/ 207 w 319"/>
                <a:gd name="T57" fmla="*/ 147 h 180"/>
                <a:gd name="T58" fmla="*/ 198 w 319"/>
                <a:gd name="T59" fmla="*/ 144 h 180"/>
                <a:gd name="T60" fmla="*/ 190 w 319"/>
                <a:gd name="T61" fmla="*/ 135 h 180"/>
                <a:gd name="T62" fmla="*/ 192 w 319"/>
                <a:gd name="T63" fmla="*/ 132 h 180"/>
                <a:gd name="T64" fmla="*/ 187 w 319"/>
                <a:gd name="T65" fmla="*/ 127 h 180"/>
                <a:gd name="T66" fmla="*/ 181 w 319"/>
                <a:gd name="T67" fmla="*/ 121 h 180"/>
                <a:gd name="T68" fmla="*/ 147 w 319"/>
                <a:gd name="T69" fmla="*/ 121 h 180"/>
                <a:gd name="T70" fmla="*/ 113 w 319"/>
                <a:gd name="T71" fmla="*/ 121 h 180"/>
                <a:gd name="T72" fmla="*/ 63 w 319"/>
                <a:gd name="T73" fmla="*/ 121 h 180"/>
                <a:gd name="T74" fmla="*/ 29 w 319"/>
                <a:gd name="T75" fmla="*/ 121 h 180"/>
                <a:gd name="T76" fmla="*/ 0 w 319"/>
                <a:gd name="T77" fmla="*/ 110 h 180"/>
                <a:gd name="T78" fmla="*/ 243 w 319"/>
                <a:gd name="T79" fmla="*/ 178 h 180"/>
                <a:gd name="T80" fmla="*/ 238 w 319"/>
                <a:gd name="T81" fmla="*/ 175 h 180"/>
                <a:gd name="T82" fmla="*/ 232 w 319"/>
                <a:gd name="T83" fmla="*/ 175 h 180"/>
                <a:gd name="T84" fmla="*/ 243 w 319"/>
                <a:gd name="T85" fmla="*/ 169 h 180"/>
                <a:gd name="T86" fmla="*/ 254 w 319"/>
                <a:gd name="T87" fmla="*/ 166 h 180"/>
                <a:gd name="T88" fmla="*/ 269 w 319"/>
                <a:gd name="T89" fmla="*/ 163 h 180"/>
                <a:gd name="T90" fmla="*/ 302 w 319"/>
                <a:gd name="T91" fmla="*/ 155 h 180"/>
                <a:gd name="T92" fmla="*/ 294 w 319"/>
                <a:gd name="T93" fmla="*/ 163 h 180"/>
                <a:gd name="T94" fmla="*/ 302 w 319"/>
                <a:gd name="T95" fmla="*/ 161 h 180"/>
                <a:gd name="T96" fmla="*/ 319 w 319"/>
                <a:gd name="T97" fmla="*/ 158 h 180"/>
                <a:gd name="T98" fmla="*/ 257 w 319"/>
                <a:gd name="T99" fmla="*/ 175 h 180"/>
                <a:gd name="T100" fmla="*/ 263 w 319"/>
                <a:gd name="T101" fmla="*/ 175 h 180"/>
                <a:gd name="T102" fmla="*/ 280 w 319"/>
                <a:gd name="T103" fmla="*/ 172 h 180"/>
                <a:gd name="T104" fmla="*/ 283 w 319"/>
                <a:gd name="T105" fmla="*/ 172 h 180"/>
                <a:gd name="T106" fmla="*/ 266 w 319"/>
                <a:gd name="T107" fmla="*/ 178 h 180"/>
                <a:gd name="T108" fmla="*/ 226 w 319"/>
                <a:gd name="T109" fmla="*/ 178 h 180"/>
                <a:gd name="T110" fmla="*/ 229 w 319"/>
                <a:gd name="T1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9" h="180">
                  <a:moveTo>
                    <a:pt x="0" y="110"/>
                  </a:moveTo>
                  <a:lnTo>
                    <a:pt x="12" y="104"/>
                  </a:lnTo>
                  <a:lnTo>
                    <a:pt x="17" y="101"/>
                  </a:lnTo>
                  <a:lnTo>
                    <a:pt x="26" y="99"/>
                  </a:lnTo>
                  <a:lnTo>
                    <a:pt x="29" y="93"/>
                  </a:lnTo>
                  <a:lnTo>
                    <a:pt x="37" y="87"/>
                  </a:lnTo>
                  <a:lnTo>
                    <a:pt x="34" y="82"/>
                  </a:lnTo>
                  <a:lnTo>
                    <a:pt x="37" y="79"/>
                  </a:lnTo>
                  <a:lnTo>
                    <a:pt x="34" y="76"/>
                  </a:lnTo>
                  <a:lnTo>
                    <a:pt x="29" y="76"/>
                  </a:lnTo>
                  <a:lnTo>
                    <a:pt x="29" y="73"/>
                  </a:lnTo>
                  <a:lnTo>
                    <a:pt x="29" y="70"/>
                  </a:lnTo>
                  <a:lnTo>
                    <a:pt x="54" y="65"/>
                  </a:lnTo>
                  <a:lnTo>
                    <a:pt x="71" y="65"/>
                  </a:lnTo>
                  <a:lnTo>
                    <a:pt x="82" y="67"/>
                  </a:lnTo>
                  <a:lnTo>
                    <a:pt x="88" y="70"/>
                  </a:lnTo>
                  <a:lnTo>
                    <a:pt x="96" y="67"/>
                  </a:lnTo>
                  <a:lnTo>
                    <a:pt x="116" y="67"/>
                  </a:lnTo>
                  <a:lnTo>
                    <a:pt x="122" y="65"/>
                  </a:lnTo>
                  <a:lnTo>
                    <a:pt x="125" y="67"/>
                  </a:lnTo>
                  <a:lnTo>
                    <a:pt x="127" y="62"/>
                  </a:lnTo>
                  <a:lnTo>
                    <a:pt x="133" y="59"/>
                  </a:lnTo>
                  <a:lnTo>
                    <a:pt x="144" y="56"/>
                  </a:lnTo>
                  <a:lnTo>
                    <a:pt x="144" y="53"/>
                  </a:lnTo>
                  <a:lnTo>
                    <a:pt x="144" y="45"/>
                  </a:lnTo>
                  <a:lnTo>
                    <a:pt x="144" y="42"/>
                  </a:lnTo>
                  <a:lnTo>
                    <a:pt x="147" y="42"/>
                  </a:lnTo>
                  <a:lnTo>
                    <a:pt x="147" y="39"/>
                  </a:lnTo>
                  <a:lnTo>
                    <a:pt x="144" y="36"/>
                  </a:lnTo>
                  <a:lnTo>
                    <a:pt x="142" y="36"/>
                  </a:lnTo>
                  <a:lnTo>
                    <a:pt x="139" y="36"/>
                  </a:lnTo>
                  <a:lnTo>
                    <a:pt x="159" y="22"/>
                  </a:lnTo>
                  <a:lnTo>
                    <a:pt x="161" y="19"/>
                  </a:lnTo>
                  <a:lnTo>
                    <a:pt x="181" y="5"/>
                  </a:lnTo>
                  <a:lnTo>
                    <a:pt x="195" y="0"/>
                  </a:lnTo>
                  <a:lnTo>
                    <a:pt x="204" y="0"/>
                  </a:lnTo>
                  <a:lnTo>
                    <a:pt x="232" y="0"/>
                  </a:lnTo>
                  <a:lnTo>
                    <a:pt x="260" y="0"/>
                  </a:lnTo>
                  <a:lnTo>
                    <a:pt x="260" y="3"/>
                  </a:lnTo>
                  <a:lnTo>
                    <a:pt x="260" y="5"/>
                  </a:lnTo>
                  <a:lnTo>
                    <a:pt x="260" y="8"/>
                  </a:lnTo>
                  <a:lnTo>
                    <a:pt x="260" y="11"/>
                  </a:lnTo>
                  <a:lnTo>
                    <a:pt x="260" y="14"/>
                  </a:lnTo>
                  <a:lnTo>
                    <a:pt x="260" y="17"/>
                  </a:lnTo>
                  <a:lnTo>
                    <a:pt x="263" y="22"/>
                  </a:lnTo>
                  <a:lnTo>
                    <a:pt x="260" y="25"/>
                  </a:lnTo>
                  <a:lnTo>
                    <a:pt x="263" y="28"/>
                  </a:lnTo>
                  <a:lnTo>
                    <a:pt x="260" y="31"/>
                  </a:lnTo>
                  <a:lnTo>
                    <a:pt x="260" y="34"/>
                  </a:lnTo>
                  <a:lnTo>
                    <a:pt x="257" y="34"/>
                  </a:lnTo>
                  <a:lnTo>
                    <a:pt x="257" y="36"/>
                  </a:lnTo>
                  <a:lnTo>
                    <a:pt x="257" y="39"/>
                  </a:lnTo>
                  <a:lnTo>
                    <a:pt x="257" y="42"/>
                  </a:lnTo>
                  <a:lnTo>
                    <a:pt x="260" y="45"/>
                  </a:lnTo>
                  <a:lnTo>
                    <a:pt x="260" y="48"/>
                  </a:lnTo>
                  <a:lnTo>
                    <a:pt x="260" y="51"/>
                  </a:lnTo>
                  <a:lnTo>
                    <a:pt x="257" y="53"/>
                  </a:lnTo>
                  <a:lnTo>
                    <a:pt x="257" y="56"/>
                  </a:lnTo>
                  <a:lnTo>
                    <a:pt x="260" y="56"/>
                  </a:lnTo>
                  <a:lnTo>
                    <a:pt x="263" y="53"/>
                  </a:lnTo>
                  <a:lnTo>
                    <a:pt x="263" y="56"/>
                  </a:lnTo>
                  <a:lnTo>
                    <a:pt x="266" y="59"/>
                  </a:lnTo>
                  <a:lnTo>
                    <a:pt x="263" y="67"/>
                  </a:lnTo>
                  <a:lnTo>
                    <a:pt x="263" y="82"/>
                  </a:lnTo>
                  <a:lnTo>
                    <a:pt x="263" y="87"/>
                  </a:lnTo>
                  <a:lnTo>
                    <a:pt x="263" y="90"/>
                  </a:lnTo>
                  <a:lnTo>
                    <a:pt x="260" y="101"/>
                  </a:lnTo>
                  <a:lnTo>
                    <a:pt x="254" y="118"/>
                  </a:lnTo>
                  <a:lnTo>
                    <a:pt x="254" y="135"/>
                  </a:lnTo>
                  <a:lnTo>
                    <a:pt x="252" y="141"/>
                  </a:lnTo>
                  <a:lnTo>
                    <a:pt x="252" y="147"/>
                  </a:lnTo>
                  <a:lnTo>
                    <a:pt x="252" y="149"/>
                  </a:lnTo>
                  <a:lnTo>
                    <a:pt x="254" y="152"/>
                  </a:lnTo>
                  <a:lnTo>
                    <a:pt x="246" y="158"/>
                  </a:lnTo>
                  <a:lnTo>
                    <a:pt x="249" y="161"/>
                  </a:lnTo>
                  <a:lnTo>
                    <a:pt x="243" y="166"/>
                  </a:lnTo>
                  <a:lnTo>
                    <a:pt x="243" y="169"/>
                  </a:lnTo>
                  <a:lnTo>
                    <a:pt x="238" y="169"/>
                  </a:lnTo>
                  <a:lnTo>
                    <a:pt x="235" y="172"/>
                  </a:lnTo>
                  <a:lnTo>
                    <a:pt x="235" y="169"/>
                  </a:lnTo>
                  <a:lnTo>
                    <a:pt x="238" y="166"/>
                  </a:lnTo>
                  <a:lnTo>
                    <a:pt x="238" y="163"/>
                  </a:lnTo>
                  <a:lnTo>
                    <a:pt x="238" y="161"/>
                  </a:lnTo>
                  <a:lnTo>
                    <a:pt x="226" y="155"/>
                  </a:lnTo>
                  <a:lnTo>
                    <a:pt x="223" y="155"/>
                  </a:lnTo>
                  <a:lnTo>
                    <a:pt x="218" y="152"/>
                  </a:lnTo>
                  <a:lnTo>
                    <a:pt x="207" y="147"/>
                  </a:lnTo>
                  <a:lnTo>
                    <a:pt x="204" y="144"/>
                  </a:lnTo>
                  <a:lnTo>
                    <a:pt x="201" y="144"/>
                  </a:lnTo>
                  <a:lnTo>
                    <a:pt x="198" y="144"/>
                  </a:lnTo>
                  <a:lnTo>
                    <a:pt x="195" y="141"/>
                  </a:lnTo>
                  <a:lnTo>
                    <a:pt x="192" y="138"/>
                  </a:lnTo>
                  <a:lnTo>
                    <a:pt x="190" y="135"/>
                  </a:lnTo>
                  <a:lnTo>
                    <a:pt x="192" y="135"/>
                  </a:lnTo>
                  <a:lnTo>
                    <a:pt x="190" y="132"/>
                  </a:lnTo>
                  <a:lnTo>
                    <a:pt x="192" y="132"/>
                  </a:lnTo>
                  <a:lnTo>
                    <a:pt x="190" y="130"/>
                  </a:lnTo>
                  <a:lnTo>
                    <a:pt x="190" y="127"/>
                  </a:lnTo>
                  <a:lnTo>
                    <a:pt x="187" y="127"/>
                  </a:lnTo>
                  <a:lnTo>
                    <a:pt x="184" y="127"/>
                  </a:lnTo>
                  <a:lnTo>
                    <a:pt x="181" y="124"/>
                  </a:lnTo>
                  <a:lnTo>
                    <a:pt x="181" y="121"/>
                  </a:lnTo>
                  <a:lnTo>
                    <a:pt x="178" y="121"/>
                  </a:lnTo>
                  <a:lnTo>
                    <a:pt x="173" y="121"/>
                  </a:lnTo>
                  <a:lnTo>
                    <a:pt x="147" y="121"/>
                  </a:lnTo>
                  <a:lnTo>
                    <a:pt x="130" y="121"/>
                  </a:lnTo>
                  <a:lnTo>
                    <a:pt x="116" y="121"/>
                  </a:lnTo>
                  <a:lnTo>
                    <a:pt x="113" y="121"/>
                  </a:lnTo>
                  <a:lnTo>
                    <a:pt x="88" y="121"/>
                  </a:lnTo>
                  <a:lnTo>
                    <a:pt x="82" y="121"/>
                  </a:lnTo>
                  <a:lnTo>
                    <a:pt x="63" y="121"/>
                  </a:lnTo>
                  <a:lnTo>
                    <a:pt x="60" y="121"/>
                  </a:lnTo>
                  <a:lnTo>
                    <a:pt x="34" y="121"/>
                  </a:lnTo>
                  <a:lnTo>
                    <a:pt x="29" y="121"/>
                  </a:lnTo>
                  <a:lnTo>
                    <a:pt x="6" y="121"/>
                  </a:lnTo>
                  <a:lnTo>
                    <a:pt x="0" y="121"/>
                  </a:lnTo>
                  <a:lnTo>
                    <a:pt x="0" y="110"/>
                  </a:lnTo>
                  <a:close/>
                  <a:moveTo>
                    <a:pt x="243" y="178"/>
                  </a:moveTo>
                  <a:lnTo>
                    <a:pt x="238" y="180"/>
                  </a:lnTo>
                  <a:lnTo>
                    <a:pt x="243" y="178"/>
                  </a:lnTo>
                  <a:lnTo>
                    <a:pt x="243" y="175"/>
                  </a:lnTo>
                  <a:lnTo>
                    <a:pt x="240" y="175"/>
                  </a:lnTo>
                  <a:lnTo>
                    <a:pt x="238" y="175"/>
                  </a:lnTo>
                  <a:lnTo>
                    <a:pt x="238" y="178"/>
                  </a:lnTo>
                  <a:lnTo>
                    <a:pt x="235" y="178"/>
                  </a:lnTo>
                  <a:lnTo>
                    <a:pt x="232" y="175"/>
                  </a:lnTo>
                  <a:lnTo>
                    <a:pt x="235" y="172"/>
                  </a:lnTo>
                  <a:lnTo>
                    <a:pt x="238" y="169"/>
                  </a:lnTo>
                  <a:lnTo>
                    <a:pt x="243" y="169"/>
                  </a:lnTo>
                  <a:lnTo>
                    <a:pt x="243" y="166"/>
                  </a:lnTo>
                  <a:lnTo>
                    <a:pt x="249" y="166"/>
                  </a:lnTo>
                  <a:lnTo>
                    <a:pt x="254" y="166"/>
                  </a:lnTo>
                  <a:lnTo>
                    <a:pt x="257" y="163"/>
                  </a:lnTo>
                  <a:lnTo>
                    <a:pt x="266" y="166"/>
                  </a:lnTo>
                  <a:lnTo>
                    <a:pt x="269" y="163"/>
                  </a:lnTo>
                  <a:lnTo>
                    <a:pt x="274" y="163"/>
                  </a:lnTo>
                  <a:lnTo>
                    <a:pt x="288" y="161"/>
                  </a:lnTo>
                  <a:lnTo>
                    <a:pt x="302" y="155"/>
                  </a:lnTo>
                  <a:lnTo>
                    <a:pt x="300" y="158"/>
                  </a:lnTo>
                  <a:lnTo>
                    <a:pt x="297" y="161"/>
                  </a:lnTo>
                  <a:lnTo>
                    <a:pt x="294" y="163"/>
                  </a:lnTo>
                  <a:lnTo>
                    <a:pt x="291" y="166"/>
                  </a:lnTo>
                  <a:lnTo>
                    <a:pt x="297" y="163"/>
                  </a:lnTo>
                  <a:lnTo>
                    <a:pt x="302" y="161"/>
                  </a:lnTo>
                  <a:lnTo>
                    <a:pt x="308" y="161"/>
                  </a:lnTo>
                  <a:lnTo>
                    <a:pt x="311" y="161"/>
                  </a:lnTo>
                  <a:lnTo>
                    <a:pt x="319" y="158"/>
                  </a:lnTo>
                  <a:lnTo>
                    <a:pt x="319" y="161"/>
                  </a:lnTo>
                  <a:lnTo>
                    <a:pt x="294" y="169"/>
                  </a:lnTo>
                  <a:lnTo>
                    <a:pt x="257" y="175"/>
                  </a:lnTo>
                  <a:lnTo>
                    <a:pt x="243" y="178"/>
                  </a:lnTo>
                  <a:close/>
                  <a:moveTo>
                    <a:pt x="263" y="178"/>
                  </a:moveTo>
                  <a:lnTo>
                    <a:pt x="263" y="175"/>
                  </a:lnTo>
                  <a:lnTo>
                    <a:pt x="266" y="175"/>
                  </a:lnTo>
                  <a:lnTo>
                    <a:pt x="271" y="175"/>
                  </a:lnTo>
                  <a:lnTo>
                    <a:pt x="280" y="172"/>
                  </a:lnTo>
                  <a:lnTo>
                    <a:pt x="283" y="172"/>
                  </a:lnTo>
                  <a:lnTo>
                    <a:pt x="286" y="169"/>
                  </a:lnTo>
                  <a:lnTo>
                    <a:pt x="283" y="172"/>
                  </a:lnTo>
                  <a:lnTo>
                    <a:pt x="277" y="172"/>
                  </a:lnTo>
                  <a:lnTo>
                    <a:pt x="274" y="175"/>
                  </a:lnTo>
                  <a:lnTo>
                    <a:pt x="266" y="178"/>
                  </a:lnTo>
                  <a:lnTo>
                    <a:pt x="263" y="178"/>
                  </a:lnTo>
                  <a:close/>
                  <a:moveTo>
                    <a:pt x="223" y="180"/>
                  </a:moveTo>
                  <a:lnTo>
                    <a:pt x="226" y="178"/>
                  </a:lnTo>
                  <a:lnTo>
                    <a:pt x="232" y="175"/>
                  </a:lnTo>
                  <a:lnTo>
                    <a:pt x="232" y="178"/>
                  </a:lnTo>
                  <a:lnTo>
                    <a:pt x="229" y="180"/>
                  </a:lnTo>
                  <a:lnTo>
                    <a:pt x="226" y="180"/>
                  </a:lnTo>
                  <a:lnTo>
                    <a:pt x="223" y="18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4545" y="1251"/>
              <a:ext cx="238" cy="104"/>
            </a:xfrm>
            <a:custGeom>
              <a:avLst/>
              <a:gdLst>
                <a:gd name="T0" fmla="*/ 99 w 238"/>
                <a:gd name="T1" fmla="*/ 101 h 104"/>
                <a:gd name="T2" fmla="*/ 68 w 238"/>
                <a:gd name="T3" fmla="*/ 104 h 104"/>
                <a:gd name="T4" fmla="*/ 46 w 238"/>
                <a:gd name="T5" fmla="*/ 104 h 104"/>
                <a:gd name="T6" fmla="*/ 31 w 238"/>
                <a:gd name="T7" fmla="*/ 104 h 104"/>
                <a:gd name="T8" fmla="*/ 3 w 238"/>
                <a:gd name="T9" fmla="*/ 104 h 104"/>
                <a:gd name="T10" fmla="*/ 0 w 238"/>
                <a:gd name="T11" fmla="*/ 93 h 104"/>
                <a:gd name="T12" fmla="*/ 0 w 238"/>
                <a:gd name="T13" fmla="*/ 85 h 104"/>
                <a:gd name="T14" fmla="*/ 0 w 238"/>
                <a:gd name="T15" fmla="*/ 73 h 104"/>
                <a:gd name="T16" fmla="*/ 0 w 238"/>
                <a:gd name="T17" fmla="*/ 56 h 104"/>
                <a:gd name="T18" fmla="*/ 0 w 238"/>
                <a:gd name="T19" fmla="*/ 31 h 104"/>
                <a:gd name="T20" fmla="*/ 0 w 238"/>
                <a:gd name="T21" fmla="*/ 11 h 104"/>
                <a:gd name="T22" fmla="*/ 31 w 238"/>
                <a:gd name="T23" fmla="*/ 11 h 104"/>
                <a:gd name="T24" fmla="*/ 60 w 238"/>
                <a:gd name="T25" fmla="*/ 11 h 104"/>
                <a:gd name="T26" fmla="*/ 91 w 238"/>
                <a:gd name="T27" fmla="*/ 11 h 104"/>
                <a:gd name="T28" fmla="*/ 113 w 238"/>
                <a:gd name="T29" fmla="*/ 11 h 104"/>
                <a:gd name="T30" fmla="*/ 144 w 238"/>
                <a:gd name="T31" fmla="*/ 11 h 104"/>
                <a:gd name="T32" fmla="*/ 161 w 238"/>
                <a:gd name="T33" fmla="*/ 11 h 104"/>
                <a:gd name="T34" fmla="*/ 204 w 238"/>
                <a:gd name="T35" fmla="*/ 11 h 104"/>
                <a:gd name="T36" fmla="*/ 212 w 238"/>
                <a:gd name="T37" fmla="*/ 11 h 104"/>
                <a:gd name="T38" fmla="*/ 215 w 238"/>
                <a:gd name="T39" fmla="*/ 17 h 104"/>
                <a:gd name="T40" fmla="*/ 221 w 238"/>
                <a:gd name="T41" fmla="*/ 17 h 104"/>
                <a:gd name="T42" fmla="*/ 223 w 238"/>
                <a:gd name="T43" fmla="*/ 22 h 104"/>
                <a:gd name="T44" fmla="*/ 223 w 238"/>
                <a:gd name="T45" fmla="*/ 25 h 104"/>
                <a:gd name="T46" fmla="*/ 223 w 238"/>
                <a:gd name="T47" fmla="*/ 28 h 104"/>
                <a:gd name="T48" fmla="*/ 229 w 238"/>
                <a:gd name="T49" fmla="*/ 34 h 104"/>
                <a:gd name="T50" fmla="*/ 235 w 238"/>
                <a:gd name="T51" fmla="*/ 34 h 104"/>
                <a:gd name="T52" fmla="*/ 232 w 238"/>
                <a:gd name="T53" fmla="*/ 39 h 104"/>
                <a:gd name="T54" fmla="*/ 229 w 238"/>
                <a:gd name="T55" fmla="*/ 45 h 104"/>
                <a:gd name="T56" fmla="*/ 223 w 238"/>
                <a:gd name="T57" fmla="*/ 48 h 104"/>
                <a:gd name="T58" fmla="*/ 221 w 238"/>
                <a:gd name="T59" fmla="*/ 51 h 104"/>
                <a:gd name="T60" fmla="*/ 218 w 238"/>
                <a:gd name="T61" fmla="*/ 53 h 104"/>
                <a:gd name="T62" fmla="*/ 223 w 238"/>
                <a:gd name="T63" fmla="*/ 56 h 104"/>
                <a:gd name="T64" fmla="*/ 221 w 238"/>
                <a:gd name="T65" fmla="*/ 59 h 104"/>
                <a:gd name="T66" fmla="*/ 218 w 238"/>
                <a:gd name="T67" fmla="*/ 62 h 104"/>
                <a:gd name="T68" fmla="*/ 218 w 238"/>
                <a:gd name="T69" fmla="*/ 65 h 104"/>
                <a:gd name="T70" fmla="*/ 218 w 238"/>
                <a:gd name="T71" fmla="*/ 65 h 104"/>
                <a:gd name="T72" fmla="*/ 218 w 238"/>
                <a:gd name="T73" fmla="*/ 68 h 104"/>
                <a:gd name="T74" fmla="*/ 221 w 238"/>
                <a:gd name="T75" fmla="*/ 68 h 104"/>
                <a:gd name="T76" fmla="*/ 221 w 238"/>
                <a:gd name="T77" fmla="*/ 73 h 104"/>
                <a:gd name="T78" fmla="*/ 223 w 238"/>
                <a:gd name="T79" fmla="*/ 76 h 104"/>
                <a:gd name="T80" fmla="*/ 226 w 238"/>
                <a:gd name="T81" fmla="*/ 79 h 104"/>
                <a:gd name="T82" fmla="*/ 232 w 238"/>
                <a:gd name="T83" fmla="*/ 82 h 104"/>
                <a:gd name="T84" fmla="*/ 235 w 238"/>
                <a:gd name="T85" fmla="*/ 87 h 104"/>
                <a:gd name="T86" fmla="*/ 229 w 238"/>
                <a:gd name="T87" fmla="*/ 87 h 104"/>
                <a:gd name="T88" fmla="*/ 223 w 238"/>
                <a:gd name="T89" fmla="*/ 90 h 104"/>
                <a:gd name="T90" fmla="*/ 218 w 238"/>
                <a:gd name="T91" fmla="*/ 93 h 104"/>
                <a:gd name="T92" fmla="*/ 215 w 238"/>
                <a:gd name="T93" fmla="*/ 99 h 104"/>
                <a:gd name="T94" fmla="*/ 206 w 238"/>
                <a:gd name="T95" fmla="*/ 99 h 104"/>
                <a:gd name="T96" fmla="*/ 198 w 238"/>
                <a:gd name="T97" fmla="*/ 99 h 104"/>
                <a:gd name="T98" fmla="*/ 195 w 238"/>
                <a:gd name="T99" fmla="*/ 101 h 104"/>
                <a:gd name="T100" fmla="*/ 178 w 238"/>
                <a:gd name="T101" fmla="*/ 104 h 104"/>
                <a:gd name="T102" fmla="*/ 161 w 238"/>
                <a:gd name="T103" fmla="*/ 104 h 104"/>
                <a:gd name="T104" fmla="*/ 144 w 238"/>
                <a:gd name="T105" fmla="*/ 104 h 104"/>
                <a:gd name="T106" fmla="*/ 125 w 238"/>
                <a:gd name="T10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8" h="104">
                  <a:moveTo>
                    <a:pt x="125" y="104"/>
                  </a:moveTo>
                  <a:lnTo>
                    <a:pt x="99" y="101"/>
                  </a:lnTo>
                  <a:lnTo>
                    <a:pt x="88" y="101"/>
                  </a:lnTo>
                  <a:lnTo>
                    <a:pt x="68" y="104"/>
                  </a:lnTo>
                  <a:lnTo>
                    <a:pt x="65" y="104"/>
                  </a:lnTo>
                  <a:lnTo>
                    <a:pt x="46" y="104"/>
                  </a:lnTo>
                  <a:lnTo>
                    <a:pt x="43" y="104"/>
                  </a:lnTo>
                  <a:lnTo>
                    <a:pt x="31" y="104"/>
                  </a:lnTo>
                  <a:lnTo>
                    <a:pt x="26" y="104"/>
                  </a:lnTo>
                  <a:lnTo>
                    <a:pt x="3" y="104"/>
                  </a:lnTo>
                  <a:lnTo>
                    <a:pt x="0" y="104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45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31" y="0"/>
                  </a:lnTo>
                  <a:lnTo>
                    <a:pt x="31" y="11"/>
                  </a:lnTo>
                  <a:lnTo>
                    <a:pt x="37" y="11"/>
                  </a:lnTo>
                  <a:lnTo>
                    <a:pt x="60" y="11"/>
                  </a:lnTo>
                  <a:lnTo>
                    <a:pt x="65" y="11"/>
                  </a:lnTo>
                  <a:lnTo>
                    <a:pt x="91" y="11"/>
                  </a:lnTo>
                  <a:lnTo>
                    <a:pt x="94" y="11"/>
                  </a:lnTo>
                  <a:lnTo>
                    <a:pt x="113" y="11"/>
                  </a:lnTo>
                  <a:lnTo>
                    <a:pt x="119" y="11"/>
                  </a:lnTo>
                  <a:lnTo>
                    <a:pt x="144" y="11"/>
                  </a:lnTo>
                  <a:lnTo>
                    <a:pt x="147" y="11"/>
                  </a:lnTo>
                  <a:lnTo>
                    <a:pt x="161" y="11"/>
                  </a:lnTo>
                  <a:lnTo>
                    <a:pt x="178" y="11"/>
                  </a:lnTo>
                  <a:lnTo>
                    <a:pt x="204" y="11"/>
                  </a:lnTo>
                  <a:lnTo>
                    <a:pt x="209" y="11"/>
                  </a:lnTo>
                  <a:lnTo>
                    <a:pt x="212" y="11"/>
                  </a:lnTo>
                  <a:lnTo>
                    <a:pt x="212" y="14"/>
                  </a:lnTo>
                  <a:lnTo>
                    <a:pt x="215" y="17"/>
                  </a:lnTo>
                  <a:lnTo>
                    <a:pt x="218" y="17"/>
                  </a:lnTo>
                  <a:lnTo>
                    <a:pt x="221" y="17"/>
                  </a:lnTo>
                  <a:lnTo>
                    <a:pt x="221" y="20"/>
                  </a:lnTo>
                  <a:lnTo>
                    <a:pt x="223" y="22"/>
                  </a:lnTo>
                  <a:lnTo>
                    <a:pt x="221" y="22"/>
                  </a:lnTo>
                  <a:lnTo>
                    <a:pt x="223" y="25"/>
                  </a:lnTo>
                  <a:lnTo>
                    <a:pt x="221" y="25"/>
                  </a:lnTo>
                  <a:lnTo>
                    <a:pt x="223" y="28"/>
                  </a:lnTo>
                  <a:lnTo>
                    <a:pt x="226" y="31"/>
                  </a:lnTo>
                  <a:lnTo>
                    <a:pt x="229" y="34"/>
                  </a:lnTo>
                  <a:lnTo>
                    <a:pt x="232" y="34"/>
                  </a:lnTo>
                  <a:lnTo>
                    <a:pt x="235" y="34"/>
                  </a:lnTo>
                  <a:lnTo>
                    <a:pt x="238" y="37"/>
                  </a:lnTo>
                  <a:lnTo>
                    <a:pt x="232" y="39"/>
                  </a:lnTo>
                  <a:lnTo>
                    <a:pt x="229" y="42"/>
                  </a:lnTo>
                  <a:lnTo>
                    <a:pt x="229" y="45"/>
                  </a:lnTo>
                  <a:lnTo>
                    <a:pt x="226" y="48"/>
                  </a:lnTo>
                  <a:lnTo>
                    <a:pt x="223" y="48"/>
                  </a:lnTo>
                  <a:lnTo>
                    <a:pt x="223" y="51"/>
                  </a:lnTo>
                  <a:lnTo>
                    <a:pt x="221" y="51"/>
                  </a:lnTo>
                  <a:lnTo>
                    <a:pt x="218" y="51"/>
                  </a:lnTo>
                  <a:lnTo>
                    <a:pt x="218" y="53"/>
                  </a:lnTo>
                  <a:lnTo>
                    <a:pt x="221" y="56"/>
                  </a:lnTo>
                  <a:lnTo>
                    <a:pt x="223" y="56"/>
                  </a:lnTo>
                  <a:lnTo>
                    <a:pt x="221" y="56"/>
                  </a:lnTo>
                  <a:lnTo>
                    <a:pt x="221" y="59"/>
                  </a:lnTo>
                  <a:lnTo>
                    <a:pt x="218" y="59"/>
                  </a:lnTo>
                  <a:lnTo>
                    <a:pt x="218" y="62"/>
                  </a:lnTo>
                  <a:lnTo>
                    <a:pt x="215" y="65"/>
                  </a:lnTo>
                  <a:lnTo>
                    <a:pt x="218" y="65"/>
                  </a:lnTo>
                  <a:lnTo>
                    <a:pt x="215" y="65"/>
                  </a:lnTo>
                  <a:lnTo>
                    <a:pt x="218" y="65"/>
                  </a:lnTo>
                  <a:lnTo>
                    <a:pt x="215" y="68"/>
                  </a:lnTo>
                  <a:lnTo>
                    <a:pt x="218" y="68"/>
                  </a:lnTo>
                  <a:lnTo>
                    <a:pt x="218" y="70"/>
                  </a:lnTo>
                  <a:lnTo>
                    <a:pt x="221" y="68"/>
                  </a:lnTo>
                  <a:lnTo>
                    <a:pt x="221" y="70"/>
                  </a:lnTo>
                  <a:lnTo>
                    <a:pt x="221" y="73"/>
                  </a:lnTo>
                  <a:lnTo>
                    <a:pt x="223" y="73"/>
                  </a:lnTo>
                  <a:lnTo>
                    <a:pt x="223" y="76"/>
                  </a:lnTo>
                  <a:lnTo>
                    <a:pt x="226" y="76"/>
                  </a:lnTo>
                  <a:lnTo>
                    <a:pt x="226" y="79"/>
                  </a:lnTo>
                  <a:lnTo>
                    <a:pt x="229" y="79"/>
                  </a:lnTo>
                  <a:lnTo>
                    <a:pt x="232" y="82"/>
                  </a:lnTo>
                  <a:lnTo>
                    <a:pt x="235" y="85"/>
                  </a:lnTo>
                  <a:lnTo>
                    <a:pt x="235" y="87"/>
                  </a:lnTo>
                  <a:lnTo>
                    <a:pt x="232" y="87"/>
                  </a:lnTo>
                  <a:lnTo>
                    <a:pt x="229" y="87"/>
                  </a:lnTo>
                  <a:lnTo>
                    <a:pt x="226" y="90"/>
                  </a:lnTo>
                  <a:lnTo>
                    <a:pt x="223" y="90"/>
                  </a:lnTo>
                  <a:lnTo>
                    <a:pt x="221" y="93"/>
                  </a:lnTo>
                  <a:lnTo>
                    <a:pt x="218" y="93"/>
                  </a:lnTo>
                  <a:lnTo>
                    <a:pt x="218" y="96"/>
                  </a:lnTo>
                  <a:lnTo>
                    <a:pt x="215" y="99"/>
                  </a:lnTo>
                  <a:lnTo>
                    <a:pt x="209" y="99"/>
                  </a:lnTo>
                  <a:lnTo>
                    <a:pt x="206" y="99"/>
                  </a:lnTo>
                  <a:lnTo>
                    <a:pt x="201" y="99"/>
                  </a:lnTo>
                  <a:lnTo>
                    <a:pt x="198" y="99"/>
                  </a:lnTo>
                  <a:lnTo>
                    <a:pt x="195" y="99"/>
                  </a:lnTo>
                  <a:lnTo>
                    <a:pt x="195" y="101"/>
                  </a:lnTo>
                  <a:lnTo>
                    <a:pt x="192" y="101"/>
                  </a:lnTo>
                  <a:lnTo>
                    <a:pt x="178" y="104"/>
                  </a:lnTo>
                  <a:lnTo>
                    <a:pt x="175" y="104"/>
                  </a:lnTo>
                  <a:lnTo>
                    <a:pt x="161" y="104"/>
                  </a:lnTo>
                  <a:lnTo>
                    <a:pt x="153" y="104"/>
                  </a:lnTo>
                  <a:lnTo>
                    <a:pt x="144" y="104"/>
                  </a:lnTo>
                  <a:lnTo>
                    <a:pt x="133" y="104"/>
                  </a:lnTo>
                  <a:lnTo>
                    <a:pt x="125" y="10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4822" y="1259"/>
              <a:ext cx="79" cy="43"/>
            </a:xfrm>
            <a:custGeom>
              <a:avLst/>
              <a:gdLst>
                <a:gd name="T0" fmla="*/ 6 w 79"/>
                <a:gd name="T1" fmla="*/ 23 h 43"/>
                <a:gd name="T2" fmla="*/ 8 w 79"/>
                <a:gd name="T3" fmla="*/ 17 h 43"/>
                <a:gd name="T4" fmla="*/ 8 w 79"/>
                <a:gd name="T5" fmla="*/ 0 h 43"/>
                <a:gd name="T6" fmla="*/ 25 w 79"/>
                <a:gd name="T7" fmla="*/ 0 h 43"/>
                <a:gd name="T8" fmla="*/ 28 w 79"/>
                <a:gd name="T9" fmla="*/ 0 h 43"/>
                <a:gd name="T10" fmla="*/ 37 w 79"/>
                <a:gd name="T11" fmla="*/ 0 h 43"/>
                <a:gd name="T12" fmla="*/ 37 w 79"/>
                <a:gd name="T13" fmla="*/ 3 h 43"/>
                <a:gd name="T14" fmla="*/ 40 w 79"/>
                <a:gd name="T15" fmla="*/ 0 h 43"/>
                <a:gd name="T16" fmla="*/ 45 w 79"/>
                <a:gd name="T17" fmla="*/ 0 h 43"/>
                <a:gd name="T18" fmla="*/ 48 w 79"/>
                <a:gd name="T19" fmla="*/ 0 h 43"/>
                <a:gd name="T20" fmla="*/ 65 w 79"/>
                <a:gd name="T21" fmla="*/ 0 h 43"/>
                <a:gd name="T22" fmla="*/ 76 w 79"/>
                <a:gd name="T23" fmla="*/ 3 h 43"/>
                <a:gd name="T24" fmla="*/ 79 w 79"/>
                <a:gd name="T25" fmla="*/ 14 h 43"/>
                <a:gd name="T26" fmla="*/ 76 w 79"/>
                <a:gd name="T27" fmla="*/ 17 h 43"/>
                <a:gd name="T28" fmla="*/ 76 w 79"/>
                <a:gd name="T29" fmla="*/ 20 h 43"/>
                <a:gd name="T30" fmla="*/ 76 w 79"/>
                <a:gd name="T31" fmla="*/ 26 h 43"/>
                <a:gd name="T32" fmla="*/ 76 w 79"/>
                <a:gd name="T33" fmla="*/ 29 h 43"/>
                <a:gd name="T34" fmla="*/ 73 w 79"/>
                <a:gd name="T35" fmla="*/ 31 h 43"/>
                <a:gd name="T36" fmla="*/ 56 w 79"/>
                <a:gd name="T37" fmla="*/ 31 h 43"/>
                <a:gd name="T38" fmla="*/ 54 w 79"/>
                <a:gd name="T39" fmla="*/ 29 h 43"/>
                <a:gd name="T40" fmla="*/ 54 w 79"/>
                <a:gd name="T41" fmla="*/ 31 h 43"/>
                <a:gd name="T42" fmla="*/ 48 w 79"/>
                <a:gd name="T43" fmla="*/ 31 h 43"/>
                <a:gd name="T44" fmla="*/ 31 w 79"/>
                <a:gd name="T45" fmla="*/ 31 h 43"/>
                <a:gd name="T46" fmla="*/ 25 w 79"/>
                <a:gd name="T47" fmla="*/ 37 h 43"/>
                <a:gd name="T48" fmla="*/ 3 w 79"/>
                <a:gd name="T49" fmla="*/ 43 h 43"/>
                <a:gd name="T50" fmla="*/ 0 w 79"/>
                <a:gd name="T51" fmla="*/ 40 h 43"/>
                <a:gd name="T52" fmla="*/ 8 w 79"/>
                <a:gd name="T53" fmla="*/ 34 h 43"/>
                <a:gd name="T54" fmla="*/ 6 w 79"/>
                <a:gd name="T55" fmla="*/ 31 h 43"/>
                <a:gd name="T56" fmla="*/ 6 w 79"/>
                <a:gd name="T57" fmla="*/ 29 h 43"/>
                <a:gd name="T58" fmla="*/ 6 w 79"/>
                <a:gd name="T59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" h="43">
                  <a:moveTo>
                    <a:pt x="6" y="23"/>
                  </a:moveTo>
                  <a:lnTo>
                    <a:pt x="8" y="17"/>
                  </a:lnTo>
                  <a:lnTo>
                    <a:pt x="8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37" y="3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65" y="0"/>
                  </a:lnTo>
                  <a:lnTo>
                    <a:pt x="76" y="3"/>
                  </a:lnTo>
                  <a:lnTo>
                    <a:pt x="79" y="14"/>
                  </a:lnTo>
                  <a:lnTo>
                    <a:pt x="76" y="17"/>
                  </a:lnTo>
                  <a:lnTo>
                    <a:pt x="76" y="20"/>
                  </a:lnTo>
                  <a:lnTo>
                    <a:pt x="76" y="26"/>
                  </a:lnTo>
                  <a:lnTo>
                    <a:pt x="76" y="29"/>
                  </a:lnTo>
                  <a:lnTo>
                    <a:pt x="73" y="31"/>
                  </a:lnTo>
                  <a:lnTo>
                    <a:pt x="56" y="31"/>
                  </a:lnTo>
                  <a:lnTo>
                    <a:pt x="54" y="29"/>
                  </a:lnTo>
                  <a:lnTo>
                    <a:pt x="54" y="31"/>
                  </a:lnTo>
                  <a:lnTo>
                    <a:pt x="48" y="31"/>
                  </a:lnTo>
                  <a:lnTo>
                    <a:pt x="31" y="31"/>
                  </a:lnTo>
                  <a:lnTo>
                    <a:pt x="25" y="37"/>
                  </a:lnTo>
                  <a:lnTo>
                    <a:pt x="3" y="43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6" y="2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4895" y="1262"/>
              <a:ext cx="31" cy="28"/>
            </a:xfrm>
            <a:custGeom>
              <a:avLst/>
              <a:gdLst>
                <a:gd name="T0" fmla="*/ 3 w 31"/>
                <a:gd name="T1" fmla="*/ 17 h 28"/>
                <a:gd name="T2" fmla="*/ 3 w 31"/>
                <a:gd name="T3" fmla="*/ 14 h 28"/>
                <a:gd name="T4" fmla="*/ 6 w 31"/>
                <a:gd name="T5" fmla="*/ 11 h 28"/>
                <a:gd name="T6" fmla="*/ 3 w 31"/>
                <a:gd name="T7" fmla="*/ 0 h 28"/>
                <a:gd name="T8" fmla="*/ 17 w 31"/>
                <a:gd name="T9" fmla="*/ 0 h 28"/>
                <a:gd name="T10" fmla="*/ 20 w 31"/>
                <a:gd name="T11" fmla="*/ 0 h 28"/>
                <a:gd name="T12" fmla="*/ 20 w 31"/>
                <a:gd name="T13" fmla="*/ 3 h 28"/>
                <a:gd name="T14" fmla="*/ 23 w 31"/>
                <a:gd name="T15" fmla="*/ 3 h 28"/>
                <a:gd name="T16" fmla="*/ 23 w 31"/>
                <a:gd name="T17" fmla="*/ 6 h 28"/>
                <a:gd name="T18" fmla="*/ 23 w 31"/>
                <a:gd name="T19" fmla="*/ 9 h 28"/>
                <a:gd name="T20" fmla="*/ 26 w 31"/>
                <a:gd name="T21" fmla="*/ 9 h 28"/>
                <a:gd name="T22" fmla="*/ 29 w 31"/>
                <a:gd name="T23" fmla="*/ 11 h 28"/>
                <a:gd name="T24" fmla="*/ 26 w 31"/>
                <a:gd name="T25" fmla="*/ 11 h 28"/>
                <a:gd name="T26" fmla="*/ 23 w 31"/>
                <a:gd name="T27" fmla="*/ 9 h 28"/>
                <a:gd name="T28" fmla="*/ 20 w 31"/>
                <a:gd name="T29" fmla="*/ 9 h 28"/>
                <a:gd name="T30" fmla="*/ 23 w 31"/>
                <a:gd name="T31" fmla="*/ 11 h 28"/>
                <a:gd name="T32" fmla="*/ 20 w 31"/>
                <a:gd name="T33" fmla="*/ 14 h 28"/>
                <a:gd name="T34" fmla="*/ 20 w 31"/>
                <a:gd name="T35" fmla="*/ 20 h 28"/>
                <a:gd name="T36" fmla="*/ 17 w 31"/>
                <a:gd name="T37" fmla="*/ 26 h 28"/>
                <a:gd name="T38" fmla="*/ 6 w 31"/>
                <a:gd name="T39" fmla="*/ 26 h 28"/>
                <a:gd name="T40" fmla="*/ 0 w 31"/>
                <a:gd name="T41" fmla="*/ 28 h 28"/>
                <a:gd name="T42" fmla="*/ 3 w 31"/>
                <a:gd name="T43" fmla="*/ 26 h 28"/>
                <a:gd name="T44" fmla="*/ 3 w 31"/>
                <a:gd name="T45" fmla="*/ 23 h 28"/>
                <a:gd name="T46" fmla="*/ 3 w 31"/>
                <a:gd name="T47" fmla="*/ 17 h 28"/>
                <a:gd name="T48" fmla="*/ 29 w 31"/>
                <a:gd name="T49" fmla="*/ 11 h 28"/>
                <a:gd name="T50" fmla="*/ 31 w 31"/>
                <a:gd name="T51" fmla="*/ 14 h 28"/>
                <a:gd name="T52" fmla="*/ 31 w 31"/>
                <a:gd name="T53" fmla="*/ 20 h 28"/>
                <a:gd name="T54" fmla="*/ 29 w 31"/>
                <a:gd name="T55" fmla="*/ 20 h 28"/>
                <a:gd name="T56" fmla="*/ 29 w 31"/>
                <a:gd name="T57" fmla="*/ 11 h 28"/>
                <a:gd name="T58" fmla="*/ 26 w 31"/>
                <a:gd name="T59" fmla="*/ 14 h 28"/>
                <a:gd name="T60" fmla="*/ 29 w 31"/>
                <a:gd name="T61" fmla="*/ 14 h 28"/>
                <a:gd name="T62" fmla="*/ 26 w 31"/>
                <a:gd name="T63" fmla="*/ 20 h 28"/>
                <a:gd name="T64" fmla="*/ 23 w 31"/>
                <a:gd name="T65" fmla="*/ 23 h 28"/>
                <a:gd name="T66" fmla="*/ 26 w 31"/>
                <a:gd name="T67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" h="28">
                  <a:moveTo>
                    <a:pt x="3" y="17"/>
                  </a:moveTo>
                  <a:lnTo>
                    <a:pt x="3" y="14"/>
                  </a:lnTo>
                  <a:lnTo>
                    <a:pt x="6" y="11"/>
                  </a:lnTo>
                  <a:lnTo>
                    <a:pt x="3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0" y="3"/>
                  </a:lnTo>
                  <a:lnTo>
                    <a:pt x="23" y="3"/>
                  </a:lnTo>
                  <a:lnTo>
                    <a:pt x="23" y="6"/>
                  </a:lnTo>
                  <a:lnTo>
                    <a:pt x="23" y="9"/>
                  </a:lnTo>
                  <a:lnTo>
                    <a:pt x="26" y="9"/>
                  </a:lnTo>
                  <a:lnTo>
                    <a:pt x="29" y="11"/>
                  </a:lnTo>
                  <a:lnTo>
                    <a:pt x="26" y="11"/>
                  </a:lnTo>
                  <a:lnTo>
                    <a:pt x="23" y="9"/>
                  </a:lnTo>
                  <a:lnTo>
                    <a:pt x="20" y="9"/>
                  </a:lnTo>
                  <a:lnTo>
                    <a:pt x="23" y="11"/>
                  </a:lnTo>
                  <a:lnTo>
                    <a:pt x="20" y="14"/>
                  </a:lnTo>
                  <a:lnTo>
                    <a:pt x="20" y="20"/>
                  </a:lnTo>
                  <a:lnTo>
                    <a:pt x="17" y="26"/>
                  </a:lnTo>
                  <a:lnTo>
                    <a:pt x="6" y="26"/>
                  </a:lnTo>
                  <a:lnTo>
                    <a:pt x="0" y="28"/>
                  </a:lnTo>
                  <a:lnTo>
                    <a:pt x="3" y="26"/>
                  </a:lnTo>
                  <a:lnTo>
                    <a:pt x="3" y="23"/>
                  </a:lnTo>
                  <a:lnTo>
                    <a:pt x="3" y="17"/>
                  </a:lnTo>
                  <a:close/>
                  <a:moveTo>
                    <a:pt x="29" y="11"/>
                  </a:moveTo>
                  <a:lnTo>
                    <a:pt x="31" y="14"/>
                  </a:lnTo>
                  <a:lnTo>
                    <a:pt x="31" y="20"/>
                  </a:lnTo>
                  <a:lnTo>
                    <a:pt x="29" y="20"/>
                  </a:lnTo>
                  <a:lnTo>
                    <a:pt x="29" y="11"/>
                  </a:lnTo>
                  <a:close/>
                  <a:moveTo>
                    <a:pt x="26" y="14"/>
                  </a:moveTo>
                  <a:lnTo>
                    <a:pt x="29" y="14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4746" y="1288"/>
              <a:ext cx="68" cy="98"/>
            </a:xfrm>
            <a:custGeom>
              <a:avLst/>
              <a:gdLst>
                <a:gd name="T0" fmla="*/ 5 w 68"/>
                <a:gd name="T1" fmla="*/ 67 h 98"/>
                <a:gd name="T2" fmla="*/ 5 w 68"/>
                <a:gd name="T3" fmla="*/ 62 h 98"/>
                <a:gd name="T4" fmla="*/ 14 w 68"/>
                <a:gd name="T5" fmla="*/ 62 h 98"/>
                <a:gd name="T6" fmla="*/ 17 w 68"/>
                <a:gd name="T7" fmla="*/ 56 h 98"/>
                <a:gd name="T8" fmla="*/ 22 w 68"/>
                <a:gd name="T9" fmla="*/ 53 h 98"/>
                <a:gd name="T10" fmla="*/ 28 w 68"/>
                <a:gd name="T11" fmla="*/ 50 h 98"/>
                <a:gd name="T12" fmla="*/ 34 w 68"/>
                <a:gd name="T13" fmla="*/ 50 h 98"/>
                <a:gd name="T14" fmla="*/ 31 w 68"/>
                <a:gd name="T15" fmla="*/ 45 h 98"/>
                <a:gd name="T16" fmla="*/ 25 w 68"/>
                <a:gd name="T17" fmla="*/ 42 h 98"/>
                <a:gd name="T18" fmla="*/ 22 w 68"/>
                <a:gd name="T19" fmla="*/ 39 h 98"/>
                <a:gd name="T20" fmla="*/ 20 w 68"/>
                <a:gd name="T21" fmla="*/ 36 h 98"/>
                <a:gd name="T22" fmla="*/ 20 w 68"/>
                <a:gd name="T23" fmla="*/ 31 h 98"/>
                <a:gd name="T24" fmla="*/ 17 w 68"/>
                <a:gd name="T25" fmla="*/ 31 h 98"/>
                <a:gd name="T26" fmla="*/ 17 w 68"/>
                <a:gd name="T27" fmla="*/ 28 h 98"/>
                <a:gd name="T28" fmla="*/ 17 w 68"/>
                <a:gd name="T29" fmla="*/ 28 h 98"/>
                <a:gd name="T30" fmla="*/ 17 w 68"/>
                <a:gd name="T31" fmla="*/ 25 h 98"/>
                <a:gd name="T32" fmla="*/ 20 w 68"/>
                <a:gd name="T33" fmla="*/ 22 h 98"/>
                <a:gd name="T34" fmla="*/ 22 w 68"/>
                <a:gd name="T35" fmla="*/ 19 h 98"/>
                <a:gd name="T36" fmla="*/ 17 w 68"/>
                <a:gd name="T37" fmla="*/ 16 h 98"/>
                <a:gd name="T38" fmla="*/ 20 w 68"/>
                <a:gd name="T39" fmla="*/ 14 h 98"/>
                <a:gd name="T40" fmla="*/ 22 w 68"/>
                <a:gd name="T41" fmla="*/ 11 h 98"/>
                <a:gd name="T42" fmla="*/ 28 w 68"/>
                <a:gd name="T43" fmla="*/ 8 h 98"/>
                <a:gd name="T44" fmla="*/ 31 w 68"/>
                <a:gd name="T45" fmla="*/ 2 h 98"/>
                <a:gd name="T46" fmla="*/ 48 w 68"/>
                <a:gd name="T47" fmla="*/ 5 h 98"/>
                <a:gd name="T48" fmla="*/ 56 w 68"/>
                <a:gd name="T49" fmla="*/ 8 h 98"/>
                <a:gd name="T50" fmla="*/ 68 w 68"/>
                <a:gd name="T51" fmla="*/ 16 h 98"/>
                <a:gd name="T52" fmla="*/ 65 w 68"/>
                <a:gd name="T53" fmla="*/ 22 h 98"/>
                <a:gd name="T54" fmla="*/ 59 w 68"/>
                <a:gd name="T55" fmla="*/ 28 h 98"/>
                <a:gd name="T56" fmla="*/ 59 w 68"/>
                <a:gd name="T57" fmla="*/ 28 h 98"/>
                <a:gd name="T58" fmla="*/ 53 w 68"/>
                <a:gd name="T59" fmla="*/ 33 h 98"/>
                <a:gd name="T60" fmla="*/ 59 w 68"/>
                <a:gd name="T61" fmla="*/ 36 h 98"/>
                <a:gd name="T62" fmla="*/ 62 w 68"/>
                <a:gd name="T63" fmla="*/ 50 h 98"/>
                <a:gd name="T64" fmla="*/ 62 w 68"/>
                <a:gd name="T65" fmla="*/ 50 h 98"/>
                <a:gd name="T66" fmla="*/ 59 w 68"/>
                <a:gd name="T67" fmla="*/ 53 h 98"/>
                <a:gd name="T68" fmla="*/ 56 w 68"/>
                <a:gd name="T69" fmla="*/ 59 h 98"/>
                <a:gd name="T70" fmla="*/ 53 w 68"/>
                <a:gd name="T71" fmla="*/ 70 h 98"/>
                <a:gd name="T72" fmla="*/ 48 w 68"/>
                <a:gd name="T73" fmla="*/ 73 h 98"/>
                <a:gd name="T74" fmla="*/ 45 w 68"/>
                <a:gd name="T75" fmla="*/ 79 h 98"/>
                <a:gd name="T76" fmla="*/ 39 w 68"/>
                <a:gd name="T77" fmla="*/ 84 h 98"/>
                <a:gd name="T78" fmla="*/ 28 w 68"/>
                <a:gd name="T79" fmla="*/ 96 h 98"/>
                <a:gd name="T80" fmla="*/ 25 w 68"/>
                <a:gd name="T81" fmla="*/ 96 h 98"/>
                <a:gd name="T82" fmla="*/ 28 w 68"/>
                <a:gd name="T83" fmla="*/ 87 h 98"/>
                <a:gd name="T84" fmla="*/ 20 w 68"/>
                <a:gd name="T85" fmla="*/ 87 h 98"/>
                <a:gd name="T86" fmla="*/ 0 w 68"/>
                <a:gd name="T87" fmla="*/ 76 h 98"/>
                <a:gd name="T88" fmla="*/ 0 w 68"/>
                <a:gd name="T89" fmla="*/ 7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8" h="98">
                  <a:moveTo>
                    <a:pt x="3" y="67"/>
                  </a:moveTo>
                  <a:lnTo>
                    <a:pt x="5" y="67"/>
                  </a:lnTo>
                  <a:lnTo>
                    <a:pt x="5" y="64"/>
                  </a:lnTo>
                  <a:lnTo>
                    <a:pt x="5" y="62"/>
                  </a:lnTo>
                  <a:lnTo>
                    <a:pt x="8" y="62"/>
                  </a:lnTo>
                  <a:lnTo>
                    <a:pt x="14" y="62"/>
                  </a:lnTo>
                  <a:lnTo>
                    <a:pt x="17" y="59"/>
                  </a:lnTo>
                  <a:lnTo>
                    <a:pt x="17" y="56"/>
                  </a:lnTo>
                  <a:lnTo>
                    <a:pt x="20" y="56"/>
                  </a:lnTo>
                  <a:lnTo>
                    <a:pt x="22" y="53"/>
                  </a:lnTo>
                  <a:lnTo>
                    <a:pt x="25" y="53"/>
                  </a:lnTo>
                  <a:lnTo>
                    <a:pt x="28" y="50"/>
                  </a:lnTo>
                  <a:lnTo>
                    <a:pt x="31" y="50"/>
                  </a:lnTo>
                  <a:lnTo>
                    <a:pt x="34" y="50"/>
                  </a:lnTo>
                  <a:lnTo>
                    <a:pt x="34" y="48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5" y="42"/>
                  </a:lnTo>
                  <a:lnTo>
                    <a:pt x="25" y="39"/>
                  </a:lnTo>
                  <a:lnTo>
                    <a:pt x="22" y="39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3"/>
                  </a:lnTo>
                  <a:lnTo>
                    <a:pt x="20" y="31"/>
                  </a:lnTo>
                  <a:lnTo>
                    <a:pt x="17" y="33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20" y="22"/>
                  </a:lnTo>
                  <a:lnTo>
                    <a:pt x="20" y="19"/>
                  </a:lnTo>
                  <a:lnTo>
                    <a:pt x="22" y="19"/>
                  </a:lnTo>
                  <a:lnTo>
                    <a:pt x="20" y="19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5" y="11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8" y="5"/>
                  </a:lnTo>
                  <a:lnTo>
                    <a:pt x="53" y="8"/>
                  </a:lnTo>
                  <a:lnTo>
                    <a:pt x="56" y="8"/>
                  </a:lnTo>
                  <a:lnTo>
                    <a:pt x="68" y="14"/>
                  </a:lnTo>
                  <a:lnTo>
                    <a:pt x="68" y="16"/>
                  </a:lnTo>
                  <a:lnTo>
                    <a:pt x="68" y="19"/>
                  </a:lnTo>
                  <a:lnTo>
                    <a:pt x="65" y="22"/>
                  </a:lnTo>
                  <a:lnTo>
                    <a:pt x="65" y="25"/>
                  </a:lnTo>
                  <a:lnTo>
                    <a:pt x="59" y="28"/>
                  </a:lnTo>
                  <a:lnTo>
                    <a:pt x="59" y="25"/>
                  </a:lnTo>
                  <a:lnTo>
                    <a:pt x="59" y="28"/>
                  </a:lnTo>
                  <a:lnTo>
                    <a:pt x="56" y="31"/>
                  </a:lnTo>
                  <a:lnTo>
                    <a:pt x="53" y="33"/>
                  </a:lnTo>
                  <a:lnTo>
                    <a:pt x="53" y="36"/>
                  </a:lnTo>
                  <a:lnTo>
                    <a:pt x="59" y="36"/>
                  </a:lnTo>
                  <a:lnTo>
                    <a:pt x="65" y="42"/>
                  </a:lnTo>
                  <a:lnTo>
                    <a:pt x="62" y="50"/>
                  </a:lnTo>
                  <a:lnTo>
                    <a:pt x="59" y="50"/>
                  </a:lnTo>
                  <a:lnTo>
                    <a:pt x="62" y="50"/>
                  </a:lnTo>
                  <a:lnTo>
                    <a:pt x="62" y="53"/>
                  </a:lnTo>
                  <a:lnTo>
                    <a:pt x="59" y="53"/>
                  </a:lnTo>
                  <a:lnTo>
                    <a:pt x="62" y="53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53" y="70"/>
                  </a:lnTo>
                  <a:lnTo>
                    <a:pt x="51" y="73"/>
                  </a:lnTo>
                  <a:lnTo>
                    <a:pt x="48" y="73"/>
                  </a:lnTo>
                  <a:lnTo>
                    <a:pt x="48" y="76"/>
                  </a:lnTo>
                  <a:lnTo>
                    <a:pt x="45" y="79"/>
                  </a:lnTo>
                  <a:lnTo>
                    <a:pt x="37" y="84"/>
                  </a:lnTo>
                  <a:lnTo>
                    <a:pt x="39" y="84"/>
                  </a:lnTo>
                  <a:lnTo>
                    <a:pt x="31" y="96"/>
                  </a:lnTo>
                  <a:lnTo>
                    <a:pt x="28" y="96"/>
                  </a:lnTo>
                  <a:lnTo>
                    <a:pt x="28" y="98"/>
                  </a:lnTo>
                  <a:lnTo>
                    <a:pt x="25" y="96"/>
                  </a:lnTo>
                  <a:lnTo>
                    <a:pt x="28" y="90"/>
                  </a:lnTo>
                  <a:lnTo>
                    <a:pt x="28" y="87"/>
                  </a:lnTo>
                  <a:lnTo>
                    <a:pt x="22" y="87"/>
                  </a:lnTo>
                  <a:lnTo>
                    <a:pt x="20" y="87"/>
                  </a:lnTo>
                  <a:lnTo>
                    <a:pt x="5" y="81"/>
                  </a:lnTo>
                  <a:lnTo>
                    <a:pt x="0" y="76"/>
                  </a:lnTo>
                  <a:lnTo>
                    <a:pt x="3" y="73"/>
                  </a:lnTo>
                  <a:lnTo>
                    <a:pt x="0" y="70"/>
                  </a:lnTo>
                  <a:lnTo>
                    <a:pt x="3" y="67"/>
                  </a:lnTo>
                  <a:close/>
                </a:path>
              </a:pathLst>
            </a:custGeom>
            <a:solidFill>
              <a:srgbClr val="FF0000"/>
            </a:solidFill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238" y="1271"/>
              <a:ext cx="135" cy="161"/>
            </a:xfrm>
            <a:custGeom>
              <a:avLst/>
              <a:gdLst>
                <a:gd name="T0" fmla="*/ 70 w 135"/>
                <a:gd name="T1" fmla="*/ 146 h 161"/>
                <a:gd name="T2" fmla="*/ 65 w 135"/>
                <a:gd name="T3" fmla="*/ 149 h 161"/>
                <a:gd name="T4" fmla="*/ 65 w 135"/>
                <a:gd name="T5" fmla="*/ 155 h 161"/>
                <a:gd name="T6" fmla="*/ 56 w 135"/>
                <a:gd name="T7" fmla="*/ 158 h 161"/>
                <a:gd name="T8" fmla="*/ 51 w 135"/>
                <a:gd name="T9" fmla="*/ 152 h 161"/>
                <a:gd name="T10" fmla="*/ 42 w 135"/>
                <a:gd name="T11" fmla="*/ 158 h 161"/>
                <a:gd name="T12" fmla="*/ 36 w 135"/>
                <a:gd name="T13" fmla="*/ 161 h 161"/>
                <a:gd name="T14" fmla="*/ 31 w 135"/>
                <a:gd name="T15" fmla="*/ 158 h 161"/>
                <a:gd name="T16" fmla="*/ 19 w 135"/>
                <a:gd name="T17" fmla="*/ 155 h 161"/>
                <a:gd name="T18" fmla="*/ 17 w 135"/>
                <a:gd name="T19" fmla="*/ 161 h 161"/>
                <a:gd name="T20" fmla="*/ 11 w 135"/>
                <a:gd name="T21" fmla="*/ 158 h 161"/>
                <a:gd name="T22" fmla="*/ 8 w 135"/>
                <a:gd name="T23" fmla="*/ 161 h 161"/>
                <a:gd name="T24" fmla="*/ 0 w 135"/>
                <a:gd name="T25" fmla="*/ 161 h 161"/>
                <a:gd name="T26" fmla="*/ 3 w 135"/>
                <a:gd name="T27" fmla="*/ 158 h 161"/>
                <a:gd name="T28" fmla="*/ 3 w 135"/>
                <a:gd name="T29" fmla="*/ 155 h 161"/>
                <a:gd name="T30" fmla="*/ 5 w 135"/>
                <a:gd name="T31" fmla="*/ 149 h 161"/>
                <a:gd name="T32" fmla="*/ 5 w 135"/>
                <a:gd name="T33" fmla="*/ 144 h 161"/>
                <a:gd name="T34" fmla="*/ 11 w 135"/>
                <a:gd name="T35" fmla="*/ 138 h 161"/>
                <a:gd name="T36" fmla="*/ 17 w 135"/>
                <a:gd name="T37" fmla="*/ 132 h 161"/>
                <a:gd name="T38" fmla="*/ 19 w 135"/>
                <a:gd name="T39" fmla="*/ 129 h 161"/>
                <a:gd name="T40" fmla="*/ 25 w 135"/>
                <a:gd name="T41" fmla="*/ 124 h 161"/>
                <a:gd name="T42" fmla="*/ 25 w 135"/>
                <a:gd name="T43" fmla="*/ 121 h 161"/>
                <a:gd name="T44" fmla="*/ 22 w 135"/>
                <a:gd name="T45" fmla="*/ 113 h 161"/>
                <a:gd name="T46" fmla="*/ 19 w 135"/>
                <a:gd name="T47" fmla="*/ 110 h 161"/>
                <a:gd name="T48" fmla="*/ 19 w 135"/>
                <a:gd name="T49" fmla="*/ 104 h 161"/>
                <a:gd name="T50" fmla="*/ 22 w 135"/>
                <a:gd name="T51" fmla="*/ 98 h 161"/>
                <a:gd name="T52" fmla="*/ 22 w 135"/>
                <a:gd name="T53" fmla="*/ 76 h 161"/>
                <a:gd name="T54" fmla="*/ 22 w 135"/>
                <a:gd name="T55" fmla="*/ 50 h 161"/>
                <a:gd name="T56" fmla="*/ 22 w 135"/>
                <a:gd name="T57" fmla="*/ 25 h 161"/>
                <a:gd name="T58" fmla="*/ 22 w 135"/>
                <a:gd name="T59" fmla="*/ 2 h 161"/>
                <a:gd name="T60" fmla="*/ 28 w 135"/>
                <a:gd name="T61" fmla="*/ 5 h 161"/>
                <a:gd name="T62" fmla="*/ 51 w 135"/>
                <a:gd name="T63" fmla="*/ 0 h 161"/>
                <a:gd name="T64" fmla="*/ 82 w 135"/>
                <a:gd name="T65" fmla="*/ 0 h 161"/>
                <a:gd name="T66" fmla="*/ 113 w 135"/>
                <a:gd name="T67" fmla="*/ 0 h 161"/>
                <a:gd name="T68" fmla="*/ 135 w 135"/>
                <a:gd name="T69" fmla="*/ 0 h 161"/>
                <a:gd name="T70" fmla="*/ 135 w 135"/>
                <a:gd name="T71" fmla="*/ 14 h 161"/>
                <a:gd name="T72" fmla="*/ 135 w 135"/>
                <a:gd name="T73" fmla="*/ 31 h 161"/>
                <a:gd name="T74" fmla="*/ 135 w 135"/>
                <a:gd name="T75" fmla="*/ 48 h 161"/>
                <a:gd name="T76" fmla="*/ 132 w 135"/>
                <a:gd name="T77" fmla="*/ 70 h 161"/>
                <a:gd name="T78" fmla="*/ 132 w 135"/>
                <a:gd name="T79" fmla="*/ 90 h 161"/>
                <a:gd name="T80" fmla="*/ 132 w 135"/>
                <a:gd name="T81" fmla="*/ 101 h 161"/>
                <a:gd name="T82" fmla="*/ 132 w 135"/>
                <a:gd name="T83" fmla="*/ 113 h 161"/>
                <a:gd name="T84" fmla="*/ 132 w 135"/>
                <a:gd name="T85" fmla="*/ 115 h 161"/>
                <a:gd name="T86" fmla="*/ 132 w 135"/>
                <a:gd name="T87" fmla="*/ 121 h 161"/>
                <a:gd name="T88" fmla="*/ 121 w 135"/>
                <a:gd name="T89" fmla="*/ 124 h 161"/>
                <a:gd name="T90" fmla="*/ 113 w 135"/>
                <a:gd name="T91" fmla="*/ 124 h 161"/>
                <a:gd name="T92" fmla="*/ 110 w 135"/>
                <a:gd name="T93" fmla="*/ 129 h 161"/>
                <a:gd name="T94" fmla="*/ 101 w 135"/>
                <a:gd name="T95" fmla="*/ 135 h 161"/>
                <a:gd name="T96" fmla="*/ 96 w 135"/>
                <a:gd name="T97" fmla="*/ 141 h 161"/>
                <a:gd name="T98" fmla="*/ 90 w 135"/>
                <a:gd name="T99" fmla="*/ 146 h 161"/>
                <a:gd name="T100" fmla="*/ 84 w 135"/>
                <a:gd name="T101" fmla="*/ 152 h 161"/>
                <a:gd name="T102" fmla="*/ 79 w 135"/>
                <a:gd name="T103" fmla="*/ 152 h 161"/>
                <a:gd name="T104" fmla="*/ 73 w 135"/>
                <a:gd name="T105" fmla="*/ 14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5" h="161">
                  <a:moveTo>
                    <a:pt x="70" y="146"/>
                  </a:moveTo>
                  <a:lnTo>
                    <a:pt x="70" y="144"/>
                  </a:lnTo>
                  <a:lnTo>
                    <a:pt x="70" y="146"/>
                  </a:lnTo>
                  <a:lnTo>
                    <a:pt x="67" y="149"/>
                  </a:lnTo>
                  <a:lnTo>
                    <a:pt x="67" y="146"/>
                  </a:lnTo>
                  <a:lnTo>
                    <a:pt x="65" y="149"/>
                  </a:lnTo>
                  <a:lnTo>
                    <a:pt x="67" y="149"/>
                  </a:lnTo>
                  <a:lnTo>
                    <a:pt x="65" y="152"/>
                  </a:lnTo>
                  <a:lnTo>
                    <a:pt x="65" y="155"/>
                  </a:lnTo>
                  <a:lnTo>
                    <a:pt x="62" y="155"/>
                  </a:lnTo>
                  <a:lnTo>
                    <a:pt x="59" y="158"/>
                  </a:lnTo>
                  <a:lnTo>
                    <a:pt x="56" y="158"/>
                  </a:lnTo>
                  <a:lnTo>
                    <a:pt x="53" y="158"/>
                  </a:lnTo>
                  <a:lnTo>
                    <a:pt x="53" y="155"/>
                  </a:lnTo>
                  <a:lnTo>
                    <a:pt x="51" y="152"/>
                  </a:lnTo>
                  <a:lnTo>
                    <a:pt x="48" y="155"/>
                  </a:lnTo>
                  <a:lnTo>
                    <a:pt x="45" y="155"/>
                  </a:lnTo>
                  <a:lnTo>
                    <a:pt x="42" y="158"/>
                  </a:lnTo>
                  <a:lnTo>
                    <a:pt x="42" y="161"/>
                  </a:lnTo>
                  <a:lnTo>
                    <a:pt x="39" y="161"/>
                  </a:lnTo>
                  <a:lnTo>
                    <a:pt x="36" y="161"/>
                  </a:lnTo>
                  <a:lnTo>
                    <a:pt x="36" y="158"/>
                  </a:lnTo>
                  <a:lnTo>
                    <a:pt x="34" y="158"/>
                  </a:lnTo>
                  <a:lnTo>
                    <a:pt x="31" y="158"/>
                  </a:lnTo>
                  <a:lnTo>
                    <a:pt x="28" y="155"/>
                  </a:lnTo>
                  <a:lnTo>
                    <a:pt x="25" y="155"/>
                  </a:lnTo>
                  <a:lnTo>
                    <a:pt x="19" y="155"/>
                  </a:lnTo>
                  <a:lnTo>
                    <a:pt x="19" y="158"/>
                  </a:lnTo>
                  <a:lnTo>
                    <a:pt x="19" y="161"/>
                  </a:lnTo>
                  <a:lnTo>
                    <a:pt x="17" y="161"/>
                  </a:lnTo>
                  <a:lnTo>
                    <a:pt x="17" y="158"/>
                  </a:lnTo>
                  <a:lnTo>
                    <a:pt x="14" y="158"/>
                  </a:lnTo>
                  <a:lnTo>
                    <a:pt x="11" y="158"/>
                  </a:lnTo>
                  <a:lnTo>
                    <a:pt x="8" y="155"/>
                  </a:lnTo>
                  <a:lnTo>
                    <a:pt x="5" y="158"/>
                  </a:lnTo>
                  <a:lnTo>
                    <a:pt x="8" y="161"/>
                  </a:lnTo>
                  <a:lnTo>
                    <a:pt x="5" y="161"/>
                  </a:lnTo>
                  <a:lnTo>
                    <a:pt x="3" y="161"/>
                  </a:lnTo>
                  <a:lnTo>
                    <a:pt x="0" y="161"/>
                  </a:lnTo>
                  <a:lnTo>
                    <a:pt x="3" y="161"/>
                  </a:lnTo>
                  <a:lnTo>
                    <a:pt x="0" y="158"/>
                  </a:lnTo>
                  <a:lnTo>
                    <a:pt x="3" y="158"/>
                  </a:lnTo>
                  <a:lnTo>
                    <a:pt x="3" y="155"/>
                  </a:lnTo>
                  <a:lnTo>
                    <a:pt x="0" y="155"/>
                  </a:lnTo>
                  <a:lnTo>
                    <a:pt x="3" y="155"/>
                  </a:lnTo>
                  <a:lnTo>
                    <a:pt x="3" y="152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3" y="149"/>
                  </a:lnTo>
                  <a:lnTo>
                    <a:pt x="5" y="146"/>
                  </a:lnTo>
                  <a:lnTo>
                    <a:pt x="5" y="144"/>
                  </a:lnTo>
                  <a:lnTo>
                    <a:pt x="8" y="141"/>
                  </a:lnTo>
                  <a:lnTo>
                    <a:pt x="11" y="141"/>
                  </a:lnTo>
                  <a:lnTo>
                    <a:pt x="11" y="138"/>
                  </a:lnTo>
                  <a:lnTo>
                    <a:pt x="14" y="138"/>
                  </a:lnTo>
                  <a:lnTo>
                    <a:pt x="14" y="135"/>
                  </a:lnTo>
                  <a:lnTo>
                    <a:pt x="17" y="132"/>
                  </a:lnTo>
                  <a:lnTo>
                    <a:pt x="19" y="132"/>
                  </a:lnTo>
                  <a:lnTo>
                    <a:pt x="17" y="129"/>
                  </a:lnTo>
                  <a:lnTo>
                    <a:pt x="19" y="129"/>
                  </a:lnTo>
                  <a:lnTo>
                    <a:pt x="19" y="127"/>
                  </a:lnTo>
                  <a:lnTo>
                    <a:pt x="22" y="124"/>
                  </a:lnTo>
                  <a:lnTo>
                    <a:pt x="25" y="124"/>
                  </a:lnTo>
                  <a:lnTo>
                    <a:pt x="25" y="121"/>
                  </a:lnTo>
                  <a:lnTo>
                    <a:pt x="22" y="121"/>
                  </a:lnTo>
                  <a:lnTo>
                    <a:pt x="25" y="121"/>
                  </a:lnTo>
                  <a:lnTo>
                    <a:pt x="22" y="118"/>
                  </a:lnTo>
                  <a:lnTo>
                    <a:pt x="22" y="115"/>
                  </a:lnTo>
                  <a:lnTo>
                    <a:pt x="22" y="113"/>
                  </a:lnTo>
                  <a:lnTo>
                    <a:pt x="19" y="113"/>
                  </a:lnTo>
                  <a:lnTo>
                    <a:pt x="22" y="113"/>
                  </a:lnTo>
                  <a:lnTo>
                    <a:pt x="19" y="110"/>
                  </a:lnTo>
                  <a:lnTo>
                    <a:pt x="19" y="107"/>
                  </a:lnTo>
                  <a:lnTo>
                    <a:pt x="17" y="107"/>
                  </a:lnTo>
                  <a:lnTo>
                    <a:pt x="19" y="104"/>
                  </a:lnTo>
                  <a:lnTo>
                    <a:pt x="19" y="101"/>
                  </a:lnTo>
                  <a:lnTo>
                    <a:pt x="19" y="98"/>
                  </a:lnTo>
                  <a:lnTo>
                    <a:pt x="22" y="98"/>
                  </a:lnTo>
                  <a:lnTo>
                    <a:pt x="22" y="93"/>
                  </a:lnTo>
                  <a:lnTo>
                    <a:pt x="22" y="87"/>
                  </a:lnTo>
                  <a:lnTo>
                    <a:pt x="22" y="76"/>
                  </a:lnTo>
                  <a:lnTo>
                    <a:pt x="22" y="65"/>
                  </a:lnTo>
                  <a:lnTo>
                    <a:pt x="22" y="53"/>
                  </a:lnTo>
                  <a:lnTo>
                    <a:pt x="22" y="50"/>
                  </a:lnTo>
                  <a:lnTo>
                    <a:pt x="22" y="42"/>
                  </a:lnTo>
                  <a:lnTo>
                    <a:pt x="22" y="31"/>
                  </a:lnTo>
                  <a:lnTo>
                    <a:pt x="22" y="25"/>
                  </a:lnTo>
                  <a:lnTo>
                    <a:pt x="22" y="19"/>
                  </a:lnTo>
                  <a:lnTo>
                    <a:pt x="22" y="11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28" y="5"/>
                  </a:lnTo>
                  <a:lnTo>
                    <a:pt x="36" y="5"/>
                  </a:lnTo>
                  <a:lnTo>
                    <a:pt x="48" y="2"/>
                  </a:lnTo>
                  <a:lnTo>
                    <a:pt x="51" y="0"/>
                  </a:lnTo>
                  <a:lnTo>
                    <a:pt x="65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93" y="0"/>
                  </a:lnTo>
                  <a:lnTo>
                    <a:pt x="99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5" y="2"/>
                  </a:lnTo>
                  <a:lnTo>
                    <a:pt x="135" y="11"/>
                  </a:lnTo>
                  <a:lnTo>
                    <a:pt x="135" y="14"/>
                  </a:lnTo>
                  <a:lnTo>
                    <a:pt x="135" y="19"/>
                  </a:lnTo>
                  <a:lnTo>
                    <a:pt x="135" y="22"/>
                  </a:lnTo>
                  <a:lnTo>
                    <a:pt x="135" y="31"/>
                  </a:lnTo>
                  <a:lnTo>
                    <a:pt x="135" y="33"/>
                  </a:lnTo>
                  <a:lnTo>
                    <a:pt x="135" y="42"/>
                  </a:lnTo>
                  <a:lnTo>
                    <a:pt x="135" y="48"/>
                  </a:lnTo>
                  <a:lnTo>
                    <a:pt x="135" y="56"/>
                  </a:lnTo>
                  <a:lnTo>
                    <a:pt x="135" y="59"/>
                  </a:lnTo>
                  <a:lnTo>
                    <a:pt x="132" y="70"/>
                  </a:lnTo>
                  <a:lnTo>
                    <a:pt x="132" y="76"/>
                  </a:lnTo>
                  <a:lnTo>
                    <a:pt x="132" y="81"/>
                  </a:lnTo>
                  <a:lnTo>
                    <a:pt x="132" y="90"/>
                  </a:lnTo>
                  <a:lnTo>
                    <a:pt x="132" y="93"/>
                  </a:lnTo>
                  <a:lnTo>
                    <a:pt x="132" y="98"/>
                  </a:lnTo>
                  <a:lnTo>
                    <a:pt x="132" y="101"/>
                  </a:lnTo>
                  <a:lnTo>
                    <a:pt x="132" y="107"/>
                  </a:lnTo>
                  <a:lnTo>
                    <a:pt x="130" y="110"/>
                  </a:lnTo>
                  <a:lnTo>
                    <a:pt x="132" y="113"/>
                  </a:lnTo>
                  <a:lnTo>
                    <a:pt x="132" y="115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5" y="118"/>
                  </a:lnTo>
                  <a:lnTo>
                    <a:pt x="132" y="118"/>
                  </a:lnTo>
                  <a:lnTo>
                    <a:pt x="132" y="121"/>
                  </a:lnTo>
                  <a:lnTo>
                    <a:pt x="127" y="121"/>
                  </a:lnTo>
                  <a:lnTo>
                    <a:pt x="124" y="121"/>
                  </a:lnTo>
                  <a:lnTo>
                    <a:pt x="121" y="124"/>
                  </a:lnTo>
                  <a:lnTo>
                    <a:pt x="118" y="124"/>
                  </a:lnTo>
                  <a:lnTo>
                    <a:pt x="115" y="124"/>
                  </a:lnTo>
                  <a:lnTo>
                    <a:pt x="113" y="124"/>
                  </a:lnTo>
                  <a:lnTo>
                    <a:pt x="110" y="124"/>
                  </a:lnTo>
                  <a:lnTo>
                    <a:pt x="107" y="124"/>
                  </a:lnTo>
                  <a:lnTo>
                    <a:pt x="110" y="129"/>
                  </a:lnTo>
                  <a:lnTo>
                    <a:pt x="107" y="132"/>
                  </a:lnTo>
                  <a:lnTo>
                    <a:pt x="104" y="132"/>
                  </a:lnTo>
                  <a:lnTo>
                    <a:pt x="101" y="135"/>
                  </a:lnTo>
                  <a:lnTo>
                    <a:pt x="99" y="138"/>
                  </a:lnTo>
                  <a:lnTo>
                    <a:pt x="99" y="141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90" y="144"/>
                  </a:lnTo>
                  <a:lnTo>
                    <a:pt x="90" y="146"/>
                  </a:lnTo>
                  <a:lnTo>
                    <a:pt x="87" y="149"/>
                  </a:lnTo>
                  <a:lnTo>
                    <a:pt x="87" y="152"/>
                  </a:lnTo>
                  <a:lnTo>
                    <a:pt x="84" y="152"/>
                  </a:lnTo>
                  <a:lnTo>
                    <a:pt x="82" y="155"/>
                  </a:lnTo>
                  <a:lnTo>
                    <a:pt x="82" y="152"/>
                  </a:lnTo>
                  <a:lnTo>
                    <a:pt x="79" y="152"/>
                  </a:lnTo>
                  <a:lnTo>
                    <a:pt x="76" y="152"/>
                  </a:lnTo>
                  <a:lnTo>
                    <a:pt x="73" y="149"/>
                  </a:lnTo>
                  <a:lnTo>
                    <a:pt x="73" y="146"/>
                  </a:lnTo>
                  <a:lnTo>
                    <a:pt x="70" y="14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2945" y="1262"/>
              <a:ext cx="240" cy="282"/>
            </a:xfrm>
            <a:custGeom>
              <a:avLst/>
              <a:gdLst>
                <a:gd name="T0" fmla="*/ 25 w 240"/>
                <a:gd name="T1" fmla="*/ 141 h 282"/>
                <a:gd name="T2" fmla="*/ 3 w 240"/>
                <a:gd name="T3" fmla="*/ 124 h 282"/>
                <a:gd name="T4" fmla="*/ 0 w 240"/>
                <a:gd name="T5" fmla="*/ 119 h 282"/>
                <a:gd name="T6" fmla="*/ 0 w 240"/>
                <a:gd name="T7" fmla="*/ 107 h 282"/>
                <a:gd name="T8" fmla="*/ 0 w 240"/>
                <a:gd name="T9" fmla="*/ 93 h 282"/>
                <a:gd name="T10" fmla="*/ 0 w 240"/>
                <a:gd name="T11" fmla="*/ 0 h 282"/>
                <a:gd name="T12" fmla="*/ 73 w 240"/>
                <a:gd name="T13" fmla="*/ 0 h 282"/>
                <a:gd name="T14" fmla="*/ 121 w 240"/>
                <a:gd name="T15" fmla="*/ 0 h 282"/>
                <a:gd name="T16" fmla="*/ 200 w 240"/>
                <a:gd name="T17" fmla="*/ 0 h 282"/>
                <a:gd name="T18" fmla="*/ 240 w 240"/>
                <a:gd name="T19" fmla="*/ 0 h 282"/>
                <a:gd name="T20" fmla="*/ 240 w 240"/>
                <a:gd name="T21" fmla="*/ 76 h 282"/>
                <a:gd name="T22" fmla="*/ 240 w 240"/>
                <a:gd name="T23" fmla="*/ 99 h 282"/>
                <a:gd name="T24" fmla="*/ 240 w 240"/>
                <a:gd name="T25" fmla="*/ 138 h 282"/>
                <a:gd name="T26" fmla="*/ 240 w 240"/>
                <a:gd name="T27" fmla="*/ 178 h 282"/>
                <a:gd name="T28" fmla="*/ 240 w 240"/>
                <a:gd name="T29" fmla="*/ 209 h 282"/>
                <a:gd name="T30" fmla="*/ 237 w 240"/>
                <a:gd name="T31" fmla="*/ 237 h 282"/>
                <a:gd name="T32" fmla="*/ 234 w 240"/>
                <a:gd name="T33" fmla="*/ 243 h 282"/>
                <a:gd name="T34" fmla="*/ 229 w 240"/>
                <a:gd name="T35" fmla="*/ 240 h 282"/>
                <a:gd name="T36" fmla="*/ 226 w 240"/>
                <a:gd name="T37" fmla="*/ 237 h 282"/>
                <a:gd name="T38" fmla="*/ 220 w 240"/>
                <a:gd name="T39" fmla="*/ 237 h 282"/>
                <a:gd name="T40" fmla="*/ 214 w 240"/>
                <a:gd name="T41" fmla="*/ 237 h 282"/>
                <a:gd name="T42" fmla="*/ 214 w 240"/>
                <a:gd name="T43" fmla="*/ 240 h 282"/>
                <a:gd name="T44" fmla="*/ 214 w 240"/>
                <a:gd name="T45" fmla="*/ 246 h 282"/>
                <a:gd name="T46" fmla="*/ 214 w 240"/>
                <a:gd name="T47" fmla="*/ 251 h 282"/>
                <a:gd name="T48" fmla="*/ 214 w 240"/>
                <a:gd name="T49" fmla="*/ 257 h 282"/>
                <a:gd name="T50" fmla="*/ 214 w 240"/>
                <a:gd name="T51" fmla="*/ 260 h 282"/>
                <a:gd name="T52" fmla="*/ 217 w 240"/>
                <a:gd name="T53" fmla="*/ 266 h 282"/>
                <a:gd name="T54" fmla="*/ 217 w 240"/>
                <a:gd name="T55" fmla="*/ 271 h 282"/>
                <a:gd name="T56" fmla="*/ 220 w 240"/>
                <a:gd name="T57" fmla="*/ 277 h 282"/>
                <a:gd name="T58" fmla="*/ 217 w 240"/>
                <a:gd name="T59" fmla="*/ 280 h 282"/>
                <a:gd name="T60" fmla="*/ 175 w 240"/>
                <a:gd name="T61" fmla="*/ 251 h 282"/>
                <a:gd name="T62" fmla="*/ 113 w 240"/>
                <a:gd name="T63" fmla="*/ 203 h 282"/>
                <a:gd name="T64" fmla="*/ 62 w 240"/>
                <a:gd name="T65" fmla="*/ 167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0" h="282">
                  <a:moveTo>
                    <a:pt x="34" y="144"/>
                  </a:moveTo>
                  <a:lnTo>
                    <a:pt x="25" y="141"/>
                  </a:lnTo>
                  <a:lnTo>
                    <a:pt x="17" y="133"/>
                  </a:lnTo>
                  <a:lnTo>
                    <a:pt x="3" y="124"/>
                  </a:lnTo>
                  <a:lnTo>
                    <a:pt x="0" y="122"/>
                  </a:lnTo>
                  <a:lnTo>
                    <a:pt x="0" y="119"/>
                  </a:lnTo>
                  <a:lnTo>
                    <a:pt x="0" y="116"/>
                  </a:lnTo>
                  <a:lnTo>
                    <a:pt x="0" y="107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34"/>
                  </a:lnTo>
                  <a:lnTo>
                    <a:pt x="0" y="0"/>
                  </a:lnTo>
                  <a:lnTo>
                    <a:pt x="25" y="0"/>
                  </a:lnTo>
                  <a:lnTo>
                    <a:pt x="73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64" y="0"/>
                  </a:lnTo>
                  <a:lnTo>
                    <a:pt x="200" y="0"/>
                  </a:lnTo>
                  <a:lnTo>
                    <a:pt x="231" y="0"/>
                  </a:lnTo>
                  <a:lnTo>
                    <a:pt x="240" y="0"/>
                  </a:lnTo>
                  <a:lnTo>
                    <a:pt x="240" y="40"/>
                  </a:lnTo>
                  <a:lnTo>
                    <a:pt x="240" y="76"/>
                  </a:lnTo>
                  <a:lnTo>
                    <a:pt x="240" y="85"/>
                  </a:lnTo>
                  <a:lnTo>
                    <a:pt x="240" y="99"/>
                  </a:lnTo>
                  <a:lnTo>
                    <a:pt x="240" y="136"/>
                  </a:lnTo>
                  <a:lnTo>
                    <a:pt x="240" y="138"/>
                  </a:lnTo>
                  <a:lnTo>
                    <a:pt x="240" y="155"/>
                  </a:lnTo>
                  <a:lnTo>
                    <a:pt x="240" y="178"/>
                  </a:lnTo>
                  <a:lnTo>
                    <a:pt x="240" y="203"/>
                  </a:lnTo>
                  <a:lnTo>
                    <a:pt x="240" y="209"/>
                  </a:lnTo>
                  <a:lnTo>
                    <a:pt x="240" y="234"/>
                  </a:lnTo>
                  <a:lnTo>
                    <a:pt x="237" y="237"/>
                  </a:lnTo>
                  <a:lnTo>
                    <a:pt x="237" y="240"/>
                  </a:lnTo>
                  <a:lnTo>
                    <a:pt x="234" y="243"/>
                  </a:lnTo>
                  <a:lnTo>
                    <a:pt x="231" y="243"/>
                  </a:lnTo>
                  <a:lnTo>
                    <a:pt x="229" y="240"/>
                  </a:lnTo>
                  <a:lnTo>
                    <a:pt x="229" y="237"/>
                  </a:lnTo>
                  <a:lnTo>
                    <a:pt x="226" y="237"/>
                  </a:lnTo>
                  <a:lnTo>
                    <a:pt x="223" y="237"/>
                  </a:lnTo>
                  <a:lnTo>
                    <a:pt x="220" y="237"/>
                  </a:lnTo>
                  <a:lnTo>
                    <a:pt x="217" y="237"/>
                  </a:lnTo>
                  <a:lnTo>
                    <a:pt x="214" y="237"/>
                  </a:lnTo>
                  <a:lnTo>
                    <a:pt x="212" y="240"/>
                  </a:lnTo>
                  <a:lnTo>
                    <a:pt x="214" y="240"/>
                  </a:lnTo>
                  <a:lnTo>
                    <a:pt x="212" y="243"/>
                  </a:lnTo>
                  <a:lnTo>
                    <a:pt x="214" y="246"/>
                  </a:lnTo>
                  <a:lnTo>
                    <a:pt x="214" y="249"/>
                  </a:lnTo>
                  <a:lnTo>
                    <a:pt x="214" y="251"/>
                  </a:lnTo>
                  <a:lnTo>
                    <a:pt x="214" y="254"/>
                  </a:lnTo>
                  <a:lnTo>
                    <a:pt x="214" y="257"/>
                  </a:lnTo>
                  <a:lnTo>
                    <a:pt x="217" y="260"/>
                  </a:lnTo>
                  <a:lnTo>
                    <a:pt x="214" y="260"/>
                  </a:lnTo>
                  <a:lnTo>
                    <a:pt x="214" y="263"/>
                  </a:lnTo>
                  <a:lnTo>
                    <a:pt x="217" y="266"/>
                  </a:lnTo>
                  <a:lnTo>
                    <a:pt x="217" y="268"/>
                  </a:lnTo>
                  <a:lnTo>
                    <a:pt x="217" y="271"/>
                  </a:lnTo>
                  <a:lnTo>
                    <a:pt x="220" y="274"/>
                  </a:lnTo>
                  <a:lnTo>
                    <a:pt x="220" y="277"/>
                  </a:lnTo>
                  <a:lnTo>
                    <a:pt x="217" y="277"/>
                  </a:lnTo>
                  <a:lnTo>
                    <a:pt x="217" y="280"/>
                  </a:lnTo>
                  <a:lnTo>
                    <a:pt x="217" y="282"/>
                  </a:lnTo>
                  <a:lnTo>
                    <a:pt x="175" y="251"/>
                  </a:lnTo>
                  <a:lnTo>
                    <a:pt x="166" y="243"/>
                  </a:lnTo>
                  <a:lnTo>
                    <a:pt x="113" y="203"/>
                  </a:lnTo>
                  <a:lnTo>
                    <a:pt x="87" y="184"/>
                  </a:lnTo>
                  <a:lnTo>
                    <a:pt x="62" y="167"/>
                  </a:lnTo>
                  <a:lnTo>
                    <a:pt x="34" y="14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185" y="1262"/>
              <a:ext cx="203" cy="203"/>
            </a:xfrm>
            <a:custGeom>
              <a:avLst/>
              <a:gdLst>
                <a:gd name="T0" fmla="*/ 0 w 203"/>
                <a:gd name="T1" fmla="*/ 155 h 203"/>
                <a:gd name="T2" fmla="*/ 0 w 203"/>
                <a:gd name="T3" fmla="*/ 138 h 203"/>
                <a:gd name="T4" fmla="*/ 0 w 203"/>
                <a:gd name="T5" fmla="*/ 136 h 203"/>
                <a:gd name="T6" fmla="*/ 0 w 203"/>
                <a:gd name="T7" fmla="*/ 99 h 203"/>
                <a:gd name="T8" fmla="*/ 0 w 203"/>
                <a:gd name="T9" fmla="*/ 85 h 203"/>
                <a:gd name="T10" fmla="*/ 0 w 203"/>
                <a:gd name="T11" fmla="*/ 76 h 203"/>
                <a:gd name="T12" fmla="*/ 0 w 203"/>
                <a:gd name="T13" fmla="*/ 40 h 203"/>
                <a:gd name="T14" fmla="*/ 0 w 203"/>
                <a:gd name="T15" fmla="*/ 0 h 203"/>
                <a:gd name="T16" fmla="*/ 42 w 203"/>
                <a:gd name="T17" fmla="*/ 0 h 203"/>
                <a:gd name="T18" fmla="*/ 76 w 203"/>
                <a:gd name="T19" fmla="*/ 0 h 203"/>
                <a:gd name="T20" fmla="*/ 79 w 203"/>
                <a:gd name="T21" fmla="*/ 0 h 203"/>
                <a:gd name="T22" fmla="*/ 104 w 203"/>
                <a:gd name="T23" fmla="*/ 0 h 203"/>
                <a:gd name="T24" fmla="*/ 121 w 203"/>
                <a:gd name="T25" fmla="*/ 0 h 203"/>
                <a:gd name="T26" fmla="*/ 121 w 203"/>
                <a:gd name="T27" fmla="*/ 17 h 203"/>
                <a:gd name="T28" fmla="*/ 121 w 203"/>
                <a:gd name="T29" fmla="*/ 28 h 203"/>
                <a:gd name="T30" fmla="*/ 121 w 203"/>
                <a:gd name="T31" fmla="*/ 40 h 203"/>
                <a:gd name="T32" fmla="*/ 161 w 203"/>
                <a:gd name="T33" fmla="*/ 40 h 203"/>
                <a:gd name="T34" fmla="*/ 164 w 203"/>
                <a:gd name="T35" fmla="*/ 40 h 203"/>
                <a:gd name="T36" fmla="*/ 203 w 203"/>
                <a:gd name="T37" fmla="*/ 40 h 203"/>
                <a:gd name="T38" fmla="*/ 203 w 203"/>
                <a:gd name="T39" fmla="*/ 54 h 203"/>
                <a:gd name="T40" fmla="*/ 203 w 203"/>
                <a:gd name="T41" fmla="*/ 71 h 203"/>
                <a:gd name="T42" fmla="*/ 203 w 203"/>
                <a:gd name="T43" fmla="*/ 93 h 203"/>
                <a:gd name="T44" fmla="*/ 203 w 203"/>
                <a:gd name="T45" fmla="*/ 99 h 203"/>
                <a:gd name="T46" fmla="*/ 203 w 203"/>
                <a:gd name="T47" fmla="*/ 107 h 203"/>
                <a:gd name="T48" fmla="*/ 203 w 203"/>
                <a:gd name="T49" fmla="*/ 141 h 203"/>
                <a:gd name="T50" fmla="*/ 203 w 203"/>
                <a:gd name="T51" fmla="*/ 153 h 203"/>
                <a:gd name="T52" fmla="*/ 203 w 203"/>
                <a:gd name="T53" fmla="*/ 155 h 203"/>
                <a:gd name="T54" fmla="*/ 203 w 203"/>
                <a:gd name="T55" fmla="*/ 167 h 203"/>
                <a:gd name="T56" fmla="*/ 203 w 203"/>
                <a:gd name="T57" fmla="*/ 178 h 203"/>
                <a:gd name="T58" fmla="*/ 203 w 203"/>
                <a:gd name="T59" fmla="*/ 203 h 203"/>
                <a:gd name="T60" fmla="*/ 164 w 203"/>
                <a:gd name="T61" fmla="*/ 203 h 203"/>
                <a:gd name="T62" fmla="*/ 147 w 203"/>
                <a:gd name="T63" fmla="*/ 203 h 203"/>
                <a:gd name="T64" fmla="*/ 144 w 203"/>
                <a:gd name="T65" fmla="*/ 203 h 203"/>
                <a:gd name="T66" fmla="*/ 135 w 203"/>
                <a:gd name="T67" fmla="*/ 203 h 203"/>
                <a:gd name="T68" fmla="*/ 110 w 203"/>
                <a:gd name="T69" fmla="*/ 203 h 203"/>
                <a:gd name="T70" fmla="*/ 73 w 203"/>
                <a:gd name="T71" fmla="*/ 203 h 203"/>
                <a:gd name="T72" fmla="*/ 62 w 203"/>
                <a:gd name="T73" fmla="*/ 203 h 203"/>
                <a:gd name="T74" fmla="*/ 48 w 203"/>
                <a:gd name="T75" fmla="*/ 203 h 203"/>
                <a:gd name="T76" fmla="*/ 0 w 203"/>
                <a:gd name="T77" fmla="*/ 203 h 203"/>
                <a:gd name="T78" fmla="*/ 0 w 203"/>
                <a:gd name="T79" fmla="*/ 178 h 203"/>
                <a:gd name="T80" fmla="*/ 0 w 203"/>
                <a:gd name="T81" fmla="*/ 155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203">
                  <a:moveTo>
                    <a:pt x="0" y="155"/>
                  </a:moveTo>
                  <a:lnTo>
                    <a:pt x="0" y="138"/>
                  </a:lnTo>
                  <a:lnTo>
                    <a:pt x="0" y="136"/>
                  </a:lnTo>
                  <a:lnTo>
                    <a:pt x="0" y="99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0" y="4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104" y="0"/>
                  </a:lnTo>
                  <a:lnTo>
                    <a:pt x="121" y="0"/>
                  </a:lnTo>
                  <a:lnTo>
                    <a:pt x="121" y="17"/>
                  </a:lnTo>
                  <a:lnTo>
                    <a:pt x="121" y="28"/>
                  </a:lnTo>
                  <a:lnTo>
                    <a:pt x="121" y="40"/>
                  </a:lnTo>
                  <a:lnTo>
                    <a:pt x="161" y="40"/>
                  </a:lnTo>
                  <a:lnTo>
                    <a:pt x="164" y="40"/>
                  </a:lnTo>
                  <a:lnTo>
                    <a:pt x="203" y="40"/>
                  </a:lnTo>
                  <a:lnTo>
                    <a:pt x="203" y="54"/>
                  </a:lnTo>
                  <a:lnTo>
                    <a:pt x="203" y="71"/>
                  </a:lnTo>
                  <a:lnTo>
                    <a:pt x="203" y="93"/>
                  </a:lnTo>
                  <a:lnTo>
                    <a:pt x="203" y="99"/>
                  </a:lnTo>
                  <a:lnTo>
                    <a:pt x="203" y="107"/>
                  </a:lnTo>
                  <a:lnTo>
                    <a:pt x="203" y="141"/>
                  </a:lnTo>
                  <a:lnTo>
                    <a:pt x="203" y="153"/>
                  </a:lnTo>
                  <a:lnTo>
                    <a:pt x="203" y="155"/>
                  </a:lnTo>
                  <a:lnTo>
                    <a:pt x="203" y="167"/>
                  </a:lnTo>
                  <a:lnTo>
                    <a:pt x="203" y="178"/>
                  </a:lnTo>
                  <a:lnTo>
                    <a:pt x="203" y="203"/>
                  </a:lnTo>
                  <a:lnTo>
                    <a:pt x="164" y="203"/>
                  </a:lnTo>
                  <a:lnTo>
                    <a:pt x="147" y="203"/>
                  </a:lnTo>
                  <a:lnTo>
                    <a:pt x="144" y="203"/>
                  </a:lnTo>
                  <a:lnTo>
                    <a:pt x="135" y="203"/>
                  </a:lnTo>
                  <a:lnTo>
                    <a:pt x="110" y="203"/>
                  </a:lnTo>
                  <a:lnTo>
                    <a:pt x="73" y="203"/>
                  </a:lnTo>
                  <a:lnTo>
                    <a:pt x="62" y="203"/>
                  </a:lnTo>
                  <a:lnTo>
                    <a:pt x="48" y="203"/>
                  </a:lnTo>
                  <a:lnTo>
                    <a:pt x="0" y="203"/>
                  </a:lnTo>
                  <a:lnTo>
                    <a:pt x="0" y="178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>
              <a:spLocks noEditPoints="1"/>
            </p:cNvSpPr>
            <p:nvPr/>
          </p:nvSpPr>
          <p:spPr bwMode="auto">
            <a:xfrm>
              <a:off x="2764" y="1262"/>
              <a:ext cx="418" cy="384"/>
            </a:xfrm>
            <a:custGeom>
              <a:avLst/>
              <a:gdLst>
                <a:gd name="T0" fmla="*/ 99 w 418"/>
                <a:gd name="T1" fmla="*/ 155 h 384"/>
                <a:gd name="T2" fmla="*/ 88 w 418"/>
                <a:gd name="T3" fmla="*/ 155 h 384"/>
                <a:gd name="T4" fmla="*/ 79 w 418"/>
                <a:gd name="T5" fmla="*/ 158 h 384"/>
                <a:gd name="T6" fmla="*/ 79 w 418"/>
                <a:gd name="T7" fmla="*/ 164 h 384"/>
                <a:gd name="T8" fmla="*/ 65 w 418"/>
                <a:gd name="T9" fmla="*/ 161 h 384"/>
                <a:gd name="T10" fmla="*/ 59 w 418"/>
                <a:gd name="T11" fmla="*/ 155 h 384"/>
                <a:gd name="T12" fmla="*/ 45 w 418"/>
                <a:gd name="T13" fmla="*/ 138 h 384"/>
                <a:gd name="T14" fmla="*/ 26 w 418"/>
                <a:gd name="T15" fmla="*/ 107 h 384"/>
                <a:gd name="T16" fmla="*/ 17 w 418"/>
                <a:gd name="T17" fmla="*/ 82 h 384"/>
                <a:gd name="T18" fmla="*/ 0 w 418"/>
                <a:gd name="T19" fmla="*/ 62 h 384"/>
                <a:gd name="T20" fmla="*/ 14 w 418"/>
                <a:gd name="T21" fmla="*/ 23 h 384"/>
                <a:gd name="T22" fmla="*/ 9 w 418"/>
                <a:gd name="T23" fmla="*/ 0 h 384"/>
                <a:gd name="T24" fmla="*/ 88 w 418"/>
                <a:gd name="T25" fmla="*/ 0 h 384"/>
                <a:gd name="T26" fmla="*/ 181 w 418"/>
                <a:gd name="T27" fmla="*/ 34 h 384"/>
                <a:gd name="T28" fmla="*/ 181 w 418"/>
                <a:gd name="T29" fmla="*/ 116 h 384"/>
                <a:gd name="T30" fmla="*/ 198 w 418"/>
                <a:gd name="T31" fmla="*/ 133 h 384"/>
                <a:gd name="T32" fmla="*/ 268 w 418"/>
                <a:gd name="T33" fmla="*/ 184 h 384"/>
                <a:gd name="T34" fmla="*/ 398 w 418"/>
                <a:gd name="T35" fmla="*/ 282 h 384"/>
                <a:gd name="T36" fmla="*/ 401 w 418"/>
                <a:gd name="T37" fmla="*/ 294 h 384"/>
                <a:gd name="T38" fmla="*/ 407 w 418"/>
                <a:gd name="T39" fmla="*/ 302 h 384"/>
                <a:gd name="T40" fmla="*/ 415 w 418"/>
                <a:gd name="T41" fmla="*/ 311 h 384"/>
                <a:gd name="T42" fmla="*/ 410 w 418"/>
                <a:gd name="T43" fmla="*/ 319 h 384"/>
                <a:gd name="T44" fmla="*/ 404 w 418"/>
                <a:gd name="T45" fmla="*/ 328 h 384"/>
                <a:gd name="T46" fmla="*/ 404 w 418"/>
                <a:gd name="T47" fmla="*/ 336 h 384"/>
                <a:gd name="T48" fmla="*/ 398 w 418"/>
                <a:gd name="T49" fmla="*/ 345 h 384"/>
                <a:gd name="T50" fmla="*/ 393 w 418"/>
                <a:gd name="T51" fmla="*/ 353 h 384"/>
                <a:gd name="T52" fmla="*/ 395 w 418"/>
                <a:gd name="T53" fmla="*/ 362 h 384"/>
                <a:gd name="T54" fmla="*/ 401 w 418"/>
                <a:gd name="T55" fmla="*/ 364 h 384"/>
                <a:gd name="T56" fmla="*/ 401 w 418"/>
                <a:gd name="T57" fmla="*/ 373 h 384"/>
                <a:gd name="T58" fmla="*/ 393 w 418"/>
                <a:gd name="T59" fmla="*/ 376 h 384"/>
                <a:gd name="T60" fmla="*/ 297 w 418"/>
                <a:gd name="T61" fmla="*/ 381 h 384"/>
                <a:gd name="T62" fmla="*/ 291 w 418"/>
                <a:gd name="T63" fmla="*/ 370 h 384"/>
                <a:gd name="T64" fmla="*/ 257 w 418"/>
                <a:gd name="T65" fmla="*/ 333 h 384"/>
                <a:gd name="T66" fmla="*/ 243 w 418"/>
                <a:gd name="T67" fmla="*/ 333 h 384"/>
                <a:gd name="T68" fmla="*/ 229 w 418"/>
                <a:gd name="T69" fmla="*/ 322 h 384"/>
                <a:gd name="T70" fmla="*/ 201 w 418"/>
                <a:gd name="T71" fmla="*/ 308 h 384"/>
                <a:gd name="T72" fmla="*/ 175 w 418"/>
                <a:gd name="T73" fmla="*/ 305 h 384"/>
                <a:gd name="T74" fmla="*/ 155 w 418"/>
                <a:gd name="T75" fmla="*/ 297 h 384"/>
                <a:gd name="T76" fmla="*/ 153 w 418"/>
                <a:gd name="T77" fmla="*/ 285 h 384"/>
                <a:gd name="T78" fmla="*/ 144 w 418"/>
                <a:gd name="T79" fmla="*/ 268 h 384"/>
                <a:gd name="T80" fmla="*/ 127 w 418"/>
                <a:gd name="T81" fmla="*/ 257 h 384"/>
                <a:gd name="T82" fmla="*/ 105 w 418"/>
                <a:gd name="T83" fmla="*/ 232 h 384"/>
                <a:gd name="T84" fmla="*/ 107 w 418"/>
                <a:gd name="T85" fmla="*/ 218 h 384"/>
                <a:gd name="T86" fmla="*/ 91 w 418"/>
                <a:gd name="T87" fmla="*/ 203 h 384"/>
                <a:gd name="T88" fmla="*/ 79 w 418"/>
                <a:gd name="T89" fmla="*/ 184 h 384"/>
                <a:gd name="T90" fmla="*/ 82 w 418"/>
                <a:gd name="T91" fmla="*/ 170 h 384"/>
                <a:gd name="T92" fmla="*/ 96 w 418"/>
                <a:gd name="T93" fmla="*/ 184 h 384"/>
                <a:gd name="T94" fmla="*/ 85 w 418"/>
                <a:gd name="T95" fmla="*/ 170 h 384"/>
                <a:gd name="T96" fmla="*/ 99 w 418"/>
                <a:gd name="T97" fmla="*/ 158 h 384"/>
                <a:gd name="T98" fmla="*/ 116 w 418"/>
                <a:gd name="T99" fmla="*/ 155 h 384"/>
                <a:gd name="T100" fmla="*/ 192 w 418"/>
                <a:gd name="T101" fmla="*/ 322 h 384"/>
                <a:gd name="T102" fmla="*/ 187 w 418"/>
                <a:gd name="T103" fmla="*/ 325 h 384"/>
                <a:gd name="T104" fmla="*/ 170 w 418"/>
                <a:gd name="T105" fmla="*/ 325 h 384"/>
                <a:gd name="T106" fmla="*/ 172 w 418"/>
                <a:gd name="T107" fmla="*/ 328 h 384"/>
                <a:gd name="T108" fmla="*/ 249 w 418"/>
                <a:gd name="T109" fmla="*/ 353 h 384"/>
                <a:gd name="T110" fmla="*/ 237 w 418"/>
                <a:gd name="T111" fmla="*/ 345 h 384"/>
                <a:gd name="T112" fmla="*/ 237 w 418"/>
                <a:gd name="T113" fmla="*/ 36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8" h="384">
                  <a:moveTo>
                    <a:pt x="113" y="155"/>
                  </a:moveTo>
                  <a:lnTo>
                    <a:pt x="107" y="158"/>
                  </a:lnTo>
                  <a:lnTo>
                    <a:pt x="102" y="158"/>
                  </a:lnTo>
                  <a:lnTo>
                    <a:pt x="99" y="155"/>
                  </a:lnTo>
                  <a:lnTo>
                    <a:pt x="91" y="158"/>
                  </a:lnTo>
                  <a:lnTo>
                    <a:pt x="88" y="155"/>
                  </a:lnTo>
                  <a:lnTo>
                    <a:pt x="85" y="153"/>
                  </a:lnTo>
                  <a:lnTo>
                    <a:pt x="88" y="155"/>
                  </a:lnTo>
                  <a:lnTo>
                    <a:pt x="88" y="158"/>
                  </a:lnTo>
                  <a:lnTo>
                    <a:pt x="82" y="155"/>
                  </a:lnTo>
                  <a:lnTo>
                    <a:pt x="82" y="158"/>
                  </a:lnTo>
                  <a:lnTo>
                    <a:pt x="79" y="158"/>
                  </a:lnTo>
                  <a:lnTo>
                    <a:pt x="76" y="155"/>
                  </a:lnTo>
                  <a:lnTo>
                    <a:pt x="79" y="158"/>
                  </a:lnTo>
                  <a:lnTo>
                    <a:pt x="79" y="161"/>
                  </a:lnTo>
                  <a:lnTo>
                    <a:pt x="79" y="164"/>
                  </a:lnTo>
                  <a:lnTo>
                    <a:pt x="79" y="170"/>
                  </a:lnTo>
                  <a:lnTo>
                    <a:pt x="76" y="170"/>
                  </a:lnTo>
                  <a:lnTo>
                    <a:pt x="71" y="167"/>
                  </a:lnTo>
                  <a:lnTo>
                    <a:pt x="65" y="161"/>
                  </a:lnTo>
                  <a:lnTo>
                    <a:pt x="62" y="161"/>
                  </a:lnTo>
                  <a:lnTo>
                    <a:pt x="59" y="161"/>
                  </a:lnTo>
                  <a:lnTo>
                    <a:pt x="57" y="161"/>
                  </a:lnTo>
                  <a:lnTo>
                    <a:pt x="59" y="155"/>
                  </a:lnTo>
                  <a:lnTo>
                    <a:pt x="59" y="150"/>
                  </a:lnTo>
                  <a:lnTo>
                    <a:pt x="57" y="150"/>
                  </a:lnTo>
                  <a:lnTo>
                    <a:pt x="54" y="144"/>
                  </a:lnTo>
                  <a:lnTo>
                    <a:pt x="45" y="138"/>
                  </a:lnTo>
                  <a:lnTo>
                    <a:pt x="37" y="130"/>
                  </a:lnTo>
                  <a:lnTo>
                    <a:pt x="28" y="124"/>
                  </a:lnTo>
                  <a:lnTo>
                    <a:pt x="31" y="119"/>
                  </a:lnTo>
                  <a:lnTo>
                    <a:pt x="26" y="107"/>
                  </a:lnTo>
                  <a:lnTo>
                    <a:pt x="28" y="99"/>
                  </a:lnTo>
                  <a:lnTo>
                    <a:pt x="26" y="93"/>
                  </a:lnTo>
                  <a:lnTo>
                    <a:pt x="23" y="88"/>
                  </a:lnTo>
                  <a:lnTo>
                    <a:pt x="17" y="82"/>
                  </a:lnTo>
                  <a:lnTo>
                    <a:pt x="14" y="76"/>
                  </a:lnTo>
                  <a:lnTo>
                    <a:pt x="3" y="71"/>
                  </a:lnTo>
                  <a:lnTo>
                    <a:pt x="3" y="68"/>
                  </a:lnTo>
                  <a:lnTo>
                    <a:pt x="0" y="62"/>
                  </a:lnTo>
                  <a:lnTo>
                    <a:pt x="14" y="40"/>
                  </a:lnTo>
                  <a:lnTo>
                    <a:pt x="12" y="34"/>
                  </a:lnTo>
                  <a:lnTo>
                    <a:pt x="14" y="28"/>
                  </a:lnTo>
                  <a:lnTo>
                    <a:pt x="14" y="23"/>
                  </a:lnTo>
                  <a:lnTo>
                    <a:pt x="12" y="11"/>
                  </a:lnTo>
                  <a:lnTo>
                    <a:pt x="9" y="9"/>
                  </a:lnTo>
                  <a:lnTo>
                    <a:pt x="9" y="6"/>
                  </a:lnTo>
                  <a:lnTo>
                    <a:pt x="9" y="0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88" y="0"/>
                  </a:lnTo>
                  <a:lnTo>
                    <a:pt x="122" y="0"/>
                  </a:lnTo>
                  <a:lnTo>
                    <a:pt x="144" y="0"/>
                  </a:lnTo>
                  <a:lnTo>
                    <a:pt x="181" y="0"/>
                  </a:lnTo>
                  <a:lnTo>
                    <a:pt x="181" y="34"/>
                  </a:lnTo>
                  <a:lnTo>
                    <a:pt x="181" y="93"/>
                  </a:lnTo>
                  <a:lnTo>
                    <a:pt x="181" y="105"/>
                  </a:lnTo>
                  <a:lnTo>
                    <a:pt x="181" y="107"/>
                  </a:lnTo>
                  <a:lnTo>
                    <a:pt x="181" y="116"/>
                  </a:lnTo>
                  <a:lnTo>
                    <a:pt x="181" y="119"/>
                  </a:lnTo>
                  <a:lnTo>
                    <a:pt x="181" y="122"/>
                  </a:lnTo>
                  <a:lnTo>
                    <a:pt x="184" y="124"/>
                  </a:lnTo>
                  <a:lnTo>
                    <a:pt x="198" y="133"/>
                  </a:lnTo>
                  <a:lnTo>
                    <a:pt x="206" y="141"/>
                  </a:lnTo>
                  <a:lnTo>
                    <a:pt x="215" y="144"/>
                  </a:lnTo>
                  <a:lnTo>
                    <a:pt x="243" y="167"/>
                  </a:lnTo>
                  <a:lnTo>
                    <a:pt x="268" y="184"/>
                  </a:lnTo>
                  <a:lnTo>
                    <a:pt x="294" y="203"/>
                  </a:lnTo>
                  <a:lnTo>
                    <a:pt x="347" y="243"/>
                  </a:lnTo>
                  <a:lnTo>
                    <a:pt x="356" y="251"/>
                  </a:lnTo>
                  <a:lnTo>
                    <a:pt x="398" y="282"/>
                  </a:lnTo>
                  <a:lnTo>
                    <a:pt x="398" y="285"/>
                  </a:lnTo>
                  <a:lnTo>
                    <a:pt x="398" y="288"/>
                  </a:lnTo>
                  <a:lnTo>
                    <a:pt x="401" y="291"/>
                  </a:lnTo>
                  <a:lnTo>
                    <a:pt x="401" y="294"/>
                  </a:lnTo>
                  <a:lnTo>
                    <a:pt x="404" y="294"/>
                  </a:lnTo>
                  <a:lnTo>
                    <a:pt x="404" y="297"/>
                  </a:lnTo>
                  <a:lnTo>
                    <a:pt x="407" y="299"/>
                  </a:lnTo>
                  <a:lnTo>
                    <a:pt x="407" y="302"/>
                  </a:lnTo>
                  <a:lnTo>
                    <a:pt x="407" y="305"/>
                  </a:lnTo>
                  <a:lnTo>
                    <a:pt x="410" y="305"/>
                  </a:lnTo>
                  <a:lnTo>
                    <a:pt x="412" y="308"/>
                  </a:lnTo>
                  <a:lnTo>
                    <a:pt x="415" y="311"/>
                  </a:lnTo>
                  <a:lnTo>
                    <a:pt x="418" y="311"/>
                  </a:lnTo>
                  <a:lnTo>
                    <a:pt x="418" y="314"/>
                  </a:lnTo>
                  <a:lnTo>
                    <a:pt x="412" y="316"/>
                  </a:lnTo>
                  <a:lnTo>
                    <a:pt x="410" y="319"/>
                  </a:lnTo>
                  <a:lnTo>
                    <a:pt x="407" y="319"/>
                  </a:lnTo>
                  <a:lnTo>
                    <a:pt x="407" y="322"/>
                  </a:lnTo>
                  <a:lnTo>
                    <a:pt x="401" y="325"/>
                  </a:lnTo>
                  <a:lnTo>
                    <a:pt x="404" y="328"/>
                  </a:lnTo>
                  <a:lnTo>
                    <a:pt x="401" y="330"/>
                  </a:lnTo>
                  <a:lnTo>
                    <a:pt x="404" y="333"/>
                  </a:lnTo>
                  <a:lnTo>
                    <a:pt x="401" y="333"/>
                  </a:lnTo>
                  <a:lnTo>
                    <a:pt x="404" y="336"/>
                  </a:lnTo>
                  <a:lnTo>
                    <a:pt x="401" y="336"/>
                  </a:lnTo>
                  <a:lnTo>
                    <a:pt x="401" y="339"/>
                  </a:lnTo>
                  <a:lnTo>
                    <a:pt x="401" y="342"/>
                  </a:lnTo>
                  <a:lnTo>
                    <a:pt x="398" y="345"/>
                  </a:lnTo>
                  <a:lnTo>
                    <a:pt x="398" y="347"/>
                  </a:lnTo>
                  <a:lnTo>
                    <a:pt x="393" y="347"/>
                  </a:lnTo>
                  <a:lnTo>
                    <a:pt x="395" y="350"/>
                  </a:lnTo>
                  <a:lnTo>
                    <a:pt x="393" y="353"/>
                  </a:lnTo>
                  <a:lnTo>
                    <a:pt x="395" y="353"/>
                  </a:lnTo>
                  <a:lnTo>
                    <a:pt x="395" y="356"/>
                  </a:lnTo>
                  <a:lnTo>
                    <a:pt x="395" y="359"/>
                  </a:lnTo>
                  <a:lnTo>
                    <a:pt x="395" y="362"/>
                  </a:lnTo>
                  <a:lnTo>
                    <a:pt x="395" y="364"/>
                  </a:lnTo>
                  <a:lnTo>
                    <a:pt x="398" y="362"/>
                  </a:lnTo>
                  <a:lnTo>
                    <a:pt x="398" y="364"/>
                  </a:lnTo>
                  <a:lnTo>
                    <a:pt x="401" y="364"/>
                  </a:lnTo>
                  <a:lnTo>
                    <a:pt x="404" y="364"/>
                  </a:lnTo>
                  <a:lnTo>
                    <a:pt x="404" y="367"/>
                  </a:lnTo>
                  <a:lnTo>
                    <a:pt x="404" y="370"/>
                  </a:lnTo>
                  <a:lnTo>
                    <a:pt x="401" y="373"/>
                  </a:lnTo>
                  <a:lnTo>
                    <a:pt x="401" y="376"/>
                  </a:lnTo>
                  <a:lnTo>
                    <a:pt x="398" y="376"/>
                  </a:lnTo>
                  <a:lnTo>
                    <a:pt x="395" y="376"/>
                  </a:lnTo>
                  <a:lnTo>
                    <a:pt x="393" y="376"/>
                  </a:lnTo>
                  <a:lnTo>
                    <a:pt x="339" y="381"/>
                  </a:lnTo>
                  <a:lnTo>
                    <a:pt x="297" y="384"/>
                  </a:lnTo>
                  <a:lnTo>
                    <a:pt x="294" y="376"/>
                  </a:lnTo>
                  <a:lnTo>
                    <a:pt x="297" y="381"/>
                  </a:lnTo>
                  <a:lnTo>
                    <a:pt x="297" y="378"/>
                  </a:lnTo>
                  <a:lnTo>
                    <a:pt x="294" y="376"/>
                  </a:lnTo>
                  <a:lnTo>
                    <a:pt x="291" y="378"/>
                  </a:lnTo>
                  <a:lnTo>
                    <a:pt x="291" y="370"/>
                  </a:lnTo>
                  <a:lnTo>
                    <a:pt x="288" y="362"/>
                  </a:lnTo>
                  <a:lnTo>
                    <a:pt x="285" y="356"/>
                  </a:lnTo>
                  <a:lnTo>
                    <a:pt x="277" y="347"/>
                  </a:lnTo>
                  <a:lnTo>
                    <a:pt x="257" y="333"/>
                  </a:lnTo>
                  <a:lnTo>
                    <a:pt x="251" y="333"/>
                  </a:lnTo>
                  <a:lnTo>
                    <a:pt x="249" y="336"/>
                  </a:lnTo>
                  <a:lnTo>
                    <a:pt x="246" y="336"/>
                  </a:lnTo>
                  <a:lnTo>
                    <a:pt x="243" y="333"/>
                  </a:lnTo>
                  <a:lnTo>
                    <a:pt x="246" y="330"/>
                  </a:lnTo>
                  <a:lnTo>
                    <a:pt x="243" y="328"/>
                  </a:lnTo>
                  <a:lnTo>
                    <a:pt x="240" y="322"/>
                  </a:lnTo>
                  <a:lnTo>
                    <a:pt x="229" y="322"/>
                  </a:lnTo>
                  <a:lnTo>
                    <a:pt x="223" y="322"/>
                  </a:lnTo>
                  <a:lnTo>
                    <a:pt x="212" y="319"/>
                  </a:lnTo>
                  <a:lnTo>
                    <a:pt x="209" y="314"/>
                  </a:lnTo>
                  <a:lnTo>
                    <a:pt x="201" y="308"/>
                  </a:lnTo>
                  <a:lnTo>
                    <a:pt x="195" y="308"/>
                  </a:lnTo>
                  <a:lnTo>
                    <a:pt x="184" y="308"/>
                  </a:lnTo>
                  <a:lnTo>
                    <a:pt x="178" y="305"/>
                  </a:lnTo>
                  <a:lnTo>
                    <a:pt x="175" y="305"/>
                  </a:lnTo>
                  <a:lnTo>
                    <a:pt x="161" y="305"/>
                  </a:lnTo>
                  <a:lnTo>
                    <a:pt x="158" y="302"/>
                  </a:lnTo>
                  <a:lnTo>
                    <a:pt x="153" y="302"/>
                  </a:lnTo>
                  <a:lnTo>
                    <a:pt x="155" y="297"/>
                  </a:lnTo>
                  <a:lnTo>
                    <a:pt x="155" y="294"/>
                  </a:lnTo>
                  <a:lnTo>
                    <a:pt x="155" y="288"/>
                  </a:lnTo>
                  <a:lnTo>
                    <a:pt x="153" y="288"/>
                  </a:lnTo>
                  <a:lnTo>
                    <a:pt x="153" y="285"/>
                  </a:lnTo>
                  <a:lnTo>
                    <a:pt x="155" y="280"/>
                  </a:lnTo>
                  <a:lnTo>
                    <a:pt x="153" y="277"/>
                  </a:lnTo>
                  <a:lnTo>
                    <a:pt x="144" y="274"/>
                  </a:lnTo>
                  <a:lnTo>
                    <a:pt x="144" y="268"/>
                  </a:lnTo>
                  <a:lnTo>
                    <a:pt x="144" y="266"/>
                  </a:lnTo>
                  <a:lnTo>
                    <a:pt x="139" y="266"/>
                  </a:lnTo>
                  <a:lnTo>
                    <a:pt x="133" y="257"/>
                  </a:lnTo>
                  <a:lnTo>
                    <a:pt x="127" y="257"/>
                  </a:lnTo>
                  <a:lnTo>
                    <a:pt x="124" y="251"/>
                  </a:lnTo>
                  <a:lnTo>
                    <a:pt x="122" y="249"/>
                  </a:lnTo>
                  <a:lnTo>
                    <a:pt x="110" y="234"/>
                  </a:lnTo>
                  <a:lnTo>
                    <a:pt x="105" y="232"/>
                  </a:lnTo>
                  <a:lnTo>
                    <a:pt x="99" y="220"/>
                  </a:lnTo>
                  <a:lnTo>
                    <a:pt x="102" y="218"/>
                  </a:lnTo>
                  <a:lnTo>
                    <a:pt x="105" y="218"/>
                  </a:lnTo>
                  <a:lnTo>
                    <a:pt x="107" y="218"/>
                  </a:lnTo>
                  <a:lnTo>
                    <a:pt x="107" y="209"/>
                  </a:lnTo>
                  <a:lnTo>
                    <a:pt x="105" y="203"/>
                  </a:lnTo>
                  <a:lnTo>
                    <a:pt x="96" y="203"/>
                  </a:lnTo>
                  <a:lnTo>
                    <a:pt x="91" y="203"/>
                  </a:lnTo>
                  <a:lnTo>
                    <a:pt x="88" y="198"/>
                  </a:lnTo>
                  <a:lnTo>
                    <a:pt x="82" y="192"/>
                  </a:lnTo>
                  <a:lnTo>
                    <a:pt x="82" y="189"/>
                  </a:lnTo>
                  <a:lnTo>
                    <a:pt x="79" y="184"/>
                  </a:lnTo>
                  <a:lnTo>
                    <a:pt x="79" y="181"/>
                  </a:lnTo>
                  <a:lnTo>
                    <a:pt x="79" y="175"/>
                  </a:lnTo>
                  <a:lnTo>
                    <a:pt x="79" y="170"/>
                  </a:lnTo>
                  <a:lnTo>
                    <a:pt x="82" y="170"/>
                  </a:lnTo>
                  <a:lnTo>
                    <a:pt x="85" y="172"/>
                  </a:lnTo>
                  <a:lnTo>
                    <a:pt x="85" y="175"/>
                  </a:lnTo>
                  <a:lnTo>
                    <a:pt x="85" y="178"/>
                  </a:lnTo>
                  <a:lnTo>
                    <a:pt x="96" y="184"/>
                  </a:lnTo>
                  <a:lnTo>
                    <a:pt x="99" y="184"/>
                  </a:lnTo>
                  <a:lnTo>
                    <a:pt x="96" y="181"/>
                  </a:lnTo>
                  <a:lnTo>
                    <a:pt x="91" y="172"/>
                  </a:lnTo>
                  <a:lnTo>
                    <a:pt x="85" y="170"/>
                  </a:lnTo>
                  <a:lnTo>
                    <a:pt x="85" y="167"/>
                  </a:lnTo>
                  <a:lnTo>
                    <a:pt x="82" y="164"/>
                  </a:lnTo>
                  <a:lnTo>
                    <a:pt x="88" y="161"/>
                  </a:lnTo>
                  <a:lnTo>
                    <a:pt x="99" y="158"/>
                  </a:lnTo>
                  <a:lnTo>
                    <a:pt x="110" y="161"/>
                  </a:lnTo>
                  <a:lnTo>
                    <a:pt x="113" y="158"/>
                  </a:lnTo>
                  <a:lnTo>
                    <a:pt x="116" y="158"/>
                  </a:lnTo>
                  <a:lnTo>
                    <a:pt x="116" y="155"/>
                  </a:lnTo>
                  <a:lnTo>
                    <a:pt x="113" y="158"/>
                  </a:lnTo>
                  <a:lnTo>
                    <a:pt x="113" y="155"/>
                  </a:lnTo>
                  <a:close/>
                  <a:moveTo>
                    <a:pt x="184" y="322"/>
                  </a:moveTo>
                  <a:lnTo>
                    <a:pt x="192" y="322"/>
                  </a:lnTo>
                  <a:lnTo>
                    <a:pt x="198" y="322"/>
                  </a:lnTo>
                  <a:lnTo>
                    <a:pt x="198" y="325"/>
                  </a:lnTo>
                  <a:lnTo>
                    <a:pt x="192" y="325"/>
                  </a:lnTo>
                  <a:lnTo>
                    <a:pt x="187" y="325"/>
                  </a:lnTo>
                  <a:lnTo>
                    <a:pt x="184" y="325"/>
                  </a:lnTo>
                  <a:lnTo>
                    <a:pt x="184" y="322"/>
                  </a:lnTo>
                  <a:close/>
                  <a:moveTo>
                    <a:pt x="172" y="328"/>
                  </a:moveTo>
                  <a:lnTo>
                    <a:pt x="170" y="325"/>
                  </a:lnTo>
                  <a:lnTo>
                    <a:pt x="178" y="322"/>
                  </a:lnTo>
                  <a:lnTo>
                    <a:pt x="181" y="328"/>
                  </a:lnTo>
                  <a:lnTo>
                    <a:pt x="175" y="328"/>
                  </a:lnTo>
                  <a:lnTo>
                    <a:pt x="172" y="328"/>
                  </a:lnTo>
                  <a:close/>
                  <a:moveTo>
                    <a:pt x="237" y="345"/>
                  </a:moveTo>
                  <a:lnTo>
                    <a:pt x="246" y="347"/>
                  </a:lnTo>
                  <a:lnTo>
                    <a:pt x="249" y="350"/>
                  </a:lnTo>
                  <a:lnTo>
                    <a:pt x="249" y="353"/>
                  </a:lnTo>
                  <a:lnTo>
                    <a:pt x="243" y="350"/>
                  </a:lnTo>
                  <a:lnTo>
                    <a:pt x="240" y="347"/>
                  </a:lnTo>
                  <a:lnTo>
                    <a:pt x="237" y="347"/>
                  </a:lnTo>
                  <a:lnTo>
                    <a:pt x="237" y="345"/>
                  </a:lnTo>
                  <a:close/>
                  <a:moveTo>
                    <a:pt x="246" y="373"/>
                  </a:moveTo>
                  <a:lnTo>
                    <a:pt x="243" y="373"/>
                  </a:lnTo>
                  <a:lnTo>
                    <a:pt x="240" y="370"/>
                  </a:lnTo>
                  <a:lnTo>
                    <a:pt x="237" y="364"/>
                  </a:lnTo>
                  <a:lnTo>
                    <a:pt x="240" y="364"/>
                  </a:lnTo>
                  <a:lnTo>
                    <a:pt x="246" y="37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370" y="1262"/>
              <a:ext cx="175" cy="147"/>
            </a:xfrm>
            <a:custGeom>
              <a:avLst/>
              <a:gdLst>
                <a:gd name="T0" fmla="*/ 60 w 175"/>
                <a:gd name="T1" fmla="*/ 136 h 147"/>
                <a:gd name="T2" fmla="*/ 48 w 175"/>
                <a:gd name="T3" fmla="*/ 136 h 147"/>
                <a:gd name="T4" fmla="*/ 43 w 175"/>
                <a:gd name="T5" fmla="*/ 133 h 147"/>
                <a:gd name="T6" fmla="*/ 31 w 175"/>
                <a:gd name="T7" fmla="*/ 130 h 147"/>
                <a:gd name="T8" fmla="*/ 23 w 175"/>
                <a:gd name="T9" fmla="*/ 124 h 147"/>
                <a:gd name="T10" fmla="*/ 17 w 175"/>
                <a:gd name="T11" fmla="*/ 119 h 147"/>
                <a:gd name="T12" fmla="*/ 14 w 175"/>
                <a:gd name="T13" fmla="*/ 119 h 147"/>
                <a:gd name="T14" fmla="*/ 3 w 175"/>
                <a:gd name="T15" fmla="*/ 116 h 147"/>
                <a:gd name="T16" fmla="*/ 0 w 175"/>
                <a:gd name="T17" fmla="*/ 107 h 147"/>
                <a:gd name="T18" fmla="*/ 0 w 175"/>
                <a:gd name="T19" fmla="*/ 90 h 147"/>
                <a:gd name="T20" fmla="*/ 3 w 175"/>
                <a:gd name="T21" fmla="*/ 68 h 147"/>
                <a:gd name="T22" fmla="*/ 3 w 175"/>
                <a:gd name="T23" fmla="*/ 51 h 147"/>
                <a:gd name="T24" fmla="*/ 3 w 175"/>
                <a:gd name="T25" fmla="*/ 31 h 147"/>
                <a:gd name="T26" fmla="*/ 3 w 175"/>
                <a:gd name="T27" fmla="*/ 20 h 147"/>
                <a:gd name="T28" fmla="*/ 20 w 175"/>
                <a:gd name="T29" fmla="*/ 11 h 147"/>
                <a:gd name="T30" fmla="*/ 54 w 175"/>
                <a:gd name="T31" fmla="*/ 11 h 147"/>
                <a:gd name="T32" fmla="*/ 82 w 175"/>
                <a:gd name="T33" fmla="*/ 17 h 147"/>
                <a:gd name="T34" fmla="*/ 79 w 175"/>
                <a:gd name="T35" fmla="*/ 23 h 147"/>
                <a:gd name="T36" fmla="*/ 102 w 175"/>
                <a:gd name="T37" fmla="*/ 23 h 147"/>
                <a:gd name="T38" fmla="*/ 136 w 175"/>
                <a:gd name="T39" fmla="*/ 14 h 147"/>
                <a:gd name="T40" fmla="*/ 175 w 175"/>
                <a:gd name="T41" fmla="*/ 0 h 147"/>
                <a:gd name="T42" fmla="*/ 175 w 175"/>
                <a:gd name="T43" fmla="*/ 34 h 147"/>
                <a:gd name="T44" fmla="*/ 173 w 175"/>
                <a:gd name="T45" fmla="*/ 57 h 147"/>
                <a:gd name="T46" fmla="*/ 173 w 175"/>
                <a:gd name="T47" fmla="*/ 62 h 147"/>
                <a:gd name="T48" fmla="*/ 173 w 175"/>
                <a:gd name="T49" fmla="*/ 68 h 147"/>
                <a:gd name="T50" fmla="*/ 170 w 175"/>
                <a:gd name="T51" fmla="*/ 74 h 147"/>
                <a:gd name="T52" fmla="*/ 167 w 175"/>
                <a:gd name="T53" fmla="*/ 82 h 147"/>
                <a:gd name="T54" fmla="*/ 164 w 175"/>
                <a:gd name="T55" fmla="*/ 88 h 147"/>
                <a:gd name="T56" fmla="*/ 161 w 175"/>
                <a:gd name="T57" fmla="*/ 93 h 147"/>
                <a:gd name="T58" fmla="*/ 156 w 175"/>
                <a:gd name="T59" fmla="*/ 99 h 147"/>
                <a:gd name="T60" fmla="*/ 150 w 175"/>
                <a:gd name="T61" fmla="*/ 105 h 147"/>
                <a:gd name="T62" fmla="*/ 142 w 175"/>
                <a:gd name="T63" fmla="*/ 107 h 147"/>
                <a:gd name="T64" fmla="*/ 133 w 175"/>
                <a:gd name="T65" fmla="*/ 107 h 147"/>
                <a:gd name="T66" fmla="*/ 127 w 175"/>
                <a:gd name="T67" fmla="*/ 110 h 147"/>
                <a:gd name="T68" fmla="*/ 125 w 175"/>
                <a:gd name="T69" fmla="*/ 116 h 147"/>
                <a:gd name="T70" fmla="*/ 125 w 175"/>
                <a:gd name="T71" fmla="*/ 122 h 147"/>
                <a:gd name="T72" fmla="*/ 122 w 175"/>
                <a:gd name="T73" fmla="*/ 127 h 147"/>
                <a:gd name="T74" fmla="*/ 119 w 175"/>
                <a:gd name="T75" fmla="*/ 122 h 147"/>
                <a:gd name="T76" fmla="*/ 110 w 175"/>
                <a:gd name="T77" fmla="*/ 124 h 147"/>
                <a:gd name="T78" fmla="*/ 108 w 175"/>
                <a:gd name="T79" fmla="*/ 133 h 147"/>
                <a:gd name="T80" fmla="*/ 105 w 175"/>
                <a:gd name="T81" fmla="*/ 138 h 147"/>
                <a:gd name="T82" fmla="*/ 96 w 175"/>
                <a:gd name="T83" fmla="*/ 144 h 147"/>
                <a:gd name="T84" fmla="*/ 91 w 175"/>
                <a:gd name="T85" fmla="*/ 141 h 147"/>
                <a:gd name="T86" fmla="*/ 82 w 175"/>
                <a:gd name="T87" fmla="*/ 138 h 147"/>
                <a:gd name="T88" fmla="*/ 79 w 175"/>
                <a:gd name="T89" fmla="*/ 133 h 147"/>
                <a:gd name="T90" fmla="*/ 71 w 175"/>
                <a:gd name="T91" fmla="*/ 133 h 147"/>
                <a:gd name="T92" fmla="*/ 68 w 175"/>
                <a:gd name="T93" fmla="*/ 13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5" h="147">
                  <a:moveTo>
                    <a:pt x="62" y="138"/>
                  </a:moveTo>
                  <a:lnTo>
                    <a:pt x="62" y="136"/>
                  </a:lnTo>
                  <a:lnTo>
                    <a:pt x="60" y="136"/>
                  </a:lnTo>
                  <a:lnTo>
                    <a:pt x="57" y="136"/>
                  </a:lnTo>
                  <a:lnTo>
                    <a:pt x="54" y="133"/>
                  </a:lnTo>
                  <a:lnTo>
                    <a:pt x="48" y="136"/>
                  </a:lnTo>
                  <a:lnTo>
                    <a:pt x="46" y="136"/>
                  </a:lnTo>
                  <a:lnTo>
                    <a:pt x="43" y="136"/>
                  </a:lnTo>
                  <a:lnTo>
                    <a:pt x="43" y="133"/>
                  </a:lnTo>
                  <a:lnTo>
                    <a:pt x="40" y="133"/>
                  </a:lnTo>
                  <a:lnTo>
                    <a:pt x="37" y="130"/>
                  </a:lnTo>
                  <a:lnTo>
                    <a:pt x="31" y="130"/>
                  </a:lnTo>
                  <a:lnTo>
                    <a:pt x="26" y="130"/>
                  </a:lnTo>
                  <a:lnTo>
                    <a:pt x="26" y="127"/>
                  </a:lnTo>
                  <a:lnTo>
                    <a:pt x="23" y="124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7" y="116"/>
                  </a:lnTo>
                  <a:lnTo>
                    <a:pt x="14" y="116"/>
                  </a:lnTo>
                  <a:lnTo>
                    <a:pt x="14" y="119"/>
                  </a:lnTo>
                  <a:lnTo>
                    <a:pt x="9" y="119"/>
                  </a:lnTo>
                  <a:lnTo>
                    <a:pt x="6" y="119"/>
                  </a:lnTo>
                  <a:lnTo>
                    <a:pt x="3" y="11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90"/>
                  </a:lnTo>
                  <a:lnTo>
                    <a:pt x="0" y="85"/>
                  </a:lnTo>
                  <a:lnTo>
                    <a:pt x="0" y="79"/>
                  </a:lnTo>
                  <a:lnTo>
                    <a:pt x="3" y="68"/>
                  </a:lnTo>
                  <a:lnTo>
                    <a:pt x="3" y="65"/>
                  </a:lnTo>
                  <a:lnTo>
                    <a:pt x="3" y="57"/>
                  </a:lnTo>
                  <a:lnTo>
                    <a:pt x="3" y="51"/>
                  </a:lnTo>
                  <a:lnTo>
                    <a:pt x="3" y="42"/>
                  </a:lnTo>
                  <a:lnTo>
                    <a:pt x="3" y="40"/>
                  </a:lnTo>
                  <a:lnTo>
                    <a:pt x="3" y="31"/>
                  </a:lnTo>
                  <a:lnTo>
                    <a:pt x="3" y="28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1"/>
                  </a:lnTo>
                  <a:lnTo>
                    <a:pt x="17" y="11"/>
                  </a:lnTo>
                  <a:lnTo>
                    <a:pt x="20" y="11"/>
                  </a:lnTo>
                  <a:lnTo>
                    <a:pt x="40" y="11"/>
                  </a:lnTo>
                  <a:lnTo>
                    <a:pt x="43" y="11"/>
                  </a:lnTo>
                  <a:lnTo>
                    <a:pt x="54" y="11"/>
                  </a:lnTo>
                  <a:lnTo>
                    <a:pt x="68" y="14"/>
                  </a:lnTo>
                  <a:lnTo>
                    <a:pt x="74" y="17"/>
                  </a:lnTo>
                  <a:lnTo>
                    <a:pt x="82" y="17"/>
                  </a:lnTo>
                  <a:lnTo>
                    <a:pt x="82" y="20"/>
                  </a:lnTo>
                  <a:lnTo>
                    <a:pt x="71" y="23"/>
                  </a:lnTo>
                  <a:lnTo>
                    <a:pt x="79" y="23"/>
                  </a:lnTo>
                  <a:lnTo>
                    <a:pt x="85" y="23"/>
                  </a:lnTo>
                  <a:lnTo>
                    <a:pt x="94" y="26"/>
                  </a:lnTo>
                  <a:lnTo>
                    <a:pt x="102" y="23"/>
                  </a:lnTo>
                  <a:lnTo>
                    <a:pt x="116" y="20"/>
                  </a:lnTo>
                  <a:lnTo>
                    <a:pt x="125" y="20"/>
                  </a:lnTo>
                  <a:lnTo>
                    <a:pt x="136" y="14"/>
                  </a:lnTo>
                  <a:lnTo>
                    <a:pt x="142" y="11"/>
                  </a:lnTo>
                  <a:lnTo>
                    <a:pt x="156" y="6"/>
                  </a:lnTo>
                  <a:lnTo>
                    <a:pt x="175" y="0"/>
                  </a:lnTo>
                  <a:lnTo>
                    <a:pt x="175" y="6"/>
                  </a:lnTo>
                  <a:lnTo>
                    <a:pt x="175" y="20"/>
                  </a:lnTo>
                  <a:lnTo>
                    <a:pt x="175" y="34"/>
                  </a:lnTo>
                  <a:lnTo>
                    <a:pt x="175" y="45"/>
                  </a:lnTo>
                  <a:lnTo>
                    <a:pt x="175" y="54"/>
                  </a:lnTo>
                  <a:lnTo>
                    <a:pt x="173" y="57"/>
                  </a:lnTo>
                  <a:lnTo>
                    <a:pt x="170" y="57"/>
                  </a:lnTo>
                  <a:lnTo>
                    <a:pt x="170" y="59"/>
                  </a:lnTo>
                  <a:lnTo>
                    <a:pt x="173" y="62"/>
                  </a:lnTo>
                  <a:lnTo>
                    <a:pt x="170" y="65"/>
                  </a:lnTo>
                  <a:lnTo>
                    <a:pt x="173" y="65"/>
                  </a:lnTo>
                  <a:lnTo>
                    <a:pt x="173" y="68"/>
                  </a:lnTo>
                  <a:lnTo>
                    <a:pt x="173" y="71"/>
                  </a:lnTo>
                  <a:lnTo>
                    <a:pt x="170" y="71"/>
                  </a:lnTo>
                  <a:lnTo>
                    <a:pt x="170" y="74"/>
                  </a:lnTo>
                  <a:lnTo>
                    <a:pt x="167" y="74"/>
                  </a:lnTo>
                  <a:lnTo>
                    <a:pt x="167" y="79"/>
                  </a:lnTo>
                  <a:lnTo>
                    <a:pt x="167" y="82"/>
                  </a:lnTo>
                  <a:lnTo>
                    <a:pt x="167" y="85"/>
                  </a:lnTo>
                  <a:lnTo>
                    <a:pt x="164" y="85"/>
                  </a:lnTo>
                  <a:lnTo>
                    <a:pt x="164" y="88"/>
                  </a:lnTo>
                  <a:lnTo>
                    <a:pt x="161" y="90"/>
                  </a:lnTo>
                  <a:lnTo>
                    <a:pt x="164" y="93"/>
                  </a:lnTo>
                  <a:lnTo>
                    <a:pt x="161" y="93"/>
                  </a:lnTo>
                  <a:lnTo>
                    <a:pt x="161" y="96"/>
                  </a:lnTo>
                  <a:lnTo>
                    <a:pt x="158" y="96"/>
                  </a:lnTo>
                  <a:lnTo>
                    <a:pt x="156" y="99"/>
                  </a:lnTo>
                  <a:lnTo>
                    <a:pt x="153" y="102"/>
                  </a:lnTo>
                  <a:lnTo>
                    <a:pt x="150" y="102"/>
                  </a:lnTo>
                  <a:lnTo>
                    <a:pt x="150" y="105"/>
                  </a:lnTo>
                  <a:lnTo>
                    <a:pt x="147" y="105"/>
                  </a:lnTo>
                  <a:lnTo>
                    <a:pt x="144" y="105"/>
                  </a:lnTo>
                  <a:lnTo>
                    <a:pt x="142" y="107"/>
                  </a:lnTo>
                  <a:lnTo>
                    <a:pt x="139" y="105"/>
                  </a:lnTo>
                  <a:lnTo>
                    <a:pt x="136" y="105"/>
                  </a:lnTo>
                  <a:lnTo>
                    <a:pt x="133" y="107"/>
                  </a:lnTo>
                  <a:lnTo>
                    <a:pt x="133" y="110"/>
                  </a:lnTo>
                  <a:lnTo>
                    <a:pt x="130" y="110"/>
                  </a:lnTo>
                  <a:lnTo>
                    <a:pt x="127" y="110"/>
                  </a:lnTo>
                  <a:lnTo>
                    <a:pt x="127" y="113"/>
                  </a:lnTo>
                  <a:lnTo>
                    <a:pt x="125" y="113"/>
                  </a:lnTo>
                  <a:lnTo>
                    <a:pt x="125" y="116"/>
                  </a:lnTo>
                  <a:lnTo>
                    <a:pt x="125" y="119"/>
                  </a:lnTo>
                  <a:lnTo>
                    <a:pt x="122" y="119"/>
                  </a:lnTo>
                  <a:lnTo>
                    <a:pt x="125" y="122"/>
                  </a:lnTo>
                  <a:lnTo>
                    <a:pt x="125" y="124"/>
                  </a:lnTo>
                  <a:lnTo>
                    <a:pt x="122" y="124"/>
                  </a:lnTo>
                  <a:lnTo>
                    <a:pt x="122" y="127"/>
                  </a:lnTo>
                  <a:lnTo>
                    <a:pt x="119" y="127"/>
                  </a:lnTo>
                  <a:lnTo>
                    <a:pt x="119" y="124"/>
                  </a:lnTo>
                  <a:lnTo>
                    <a:pt x="119" y="122"/>
                  </a:lnTo>
                  <a:lnTo>
                    <a:pt x="116" y="122"/>
                  </a:lnTo>
                  <a:lnTo>
                    <a:pt x="113" y="122"/>
                  </a:lnTo>
                  <a:lnTo>
                    <a:pt x="110" y="124"/>
                  </a:lnTo>
                  <a:lnTo>
                    <a:pt x="110" y="127"/>
                  </a:lnTo>
                  <a:lnTo>
                    <a:pt x="108" y="130"/>
                  </a:lnTo>
                  <a:lnTo>
                    <a:pt x="108" y="133"/>
                  </a:lnTo>
                  <a:lnTo>
                    <a:pt x="108" y="136"/>
                  </a:lnTo>
                  <a:lnTo>
                    <a:pt x="108" y="138"/>
                  </a:lnTo>
                  <a:lnTo>
                    <a:pt x="105" y="138"/>
                  </a:lnTo>
                  <a:lnTo>
                    <a:pt x="102" y="144"/>
                  </a:lnTo>
                  <a:lnTo>
                    <a:pt x="99" y="144"/>
                  </a:lnTo>
                  <a:lnTo>
                    <a:pt x="96" y="144"/>
                  </a:lnTo>
                  <a:lnTo>
                    <a:pt x="94" y="147"/>
                  </a:lnTo>
                  <a:lnTo>
                    <a:pt x="91" y="144"/>
                  </a:lnTo>
                  <a:lnTo>
                    <a:pt x="91" y="141"/>
                  </a:lnTo>
                  <a:lnTo>
                    <a:pt x="88" y="141"/>
                  </a:lnTo>
                  <a:lnTo>
                    <a:pt x="85" y="138"/>
                  </a:lnTo>
                  <a:lnTo>
                    <a:pt x="82" y="138"/>
                  </a:lnTo>
                  <a:lnTo>
                    <a:pt x="79" y="138"/>
                  </a:lnTo>
                  <a:lnTo>
                    <a:pt x="79" y="136"/>
                  </a:lnTo>
                  <a:lnTo>
                    <a:pt x="79" y="133"/>
                  </a:lnTo>
                  <a:lnTo>
                    <a:pt x="77" y="133"/>
                  </a:lnTo>
                  <a:lnTo>
                    <a:pt x="74" y="133"/>
                  </a:lnTo>
                  <a:lnTo>
                    <a:pt x="71" y="133"/>
                  </a:lnTo>
                  <a:lnTo>
                    <a:pt x="71" y="136"/>
                  </a:lnTo>
                  <a:lnTo>
                    <a:pt x="68" y="136"/>
                  </a:lnTo>
                  <a:lnTo>
                    <a:pt x="68" y="138"/>
                  </a:lnTo>
                  <a:lnTo>
                    <a:pt x="65" y="136"/>
                  </a:lnTo>
                  <a:lnTo>
                    <a:pt x="62" y="138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099" y="1240"/>
              <a:ext cx="164" cy="225"/>
            </a:xfrm>
            <a:custGeom>
              <a:avLst/>
              <a:gdLst>
                <a:gd name="T0" fmla="*/ 127 w 164"/>
                <a:gd name="T1" fmla="*/ 208 h 225"/>
                <a:gd name="T2" fmla="*/ 125 w 164"/>
                <a:gd name="T3" fmla="*/ 217 h 225"/>
                <a:gd name="T4" fmla="*/ 119 w 164"/>
                <a:gd name="T5" fmla="*/ 223 h 225"/>
                <a:gd name="T6" fmla="*/ 113 w 164"/>
                <a:gd name="T7" fmla="*/ 217 h 225"/>
                <a:gd name="T8" fmla="*/ 99 w 164"/>
                <a:gd name="T9" fmla="*/ 217 h 225"/>
                <a:gd name="T10" fmla="*/ 94 w 164"/>
                <a:gd name="T11" fmla="*/ 225 h 225"/>
                <a:gd name="T12" fmla="*/ 91 w 164"/>
                <a:gd name="T13" fmla="*/ 225 h 225"/>
                <a:gd name="T14" fmla="*/ 85 w 164"/>
                <a:gd name="T15" fmla="*/ 220 h 225"/>
                <a:gd name="T16" fmla="*/ 85 w 164"/>
                <a:gd name="T17" fmla="*/ 211 h 225"/>
                <a:gd name="T18" fmla="*/ 82 w 164"/>
                <a:gd name="T19" fmla="*/ 200 h 225"/>
                <a:gd name="T20" fmla="*/ 74 w 164"/>
                <a:gd name="T21" fmla="*/ 192 h 225"/>
                <a:gd name="T22" fmla="*/ 62 w 164"/>
                <a:gd name="T23" fmla="*/ 186 h 225"/>
                <a:gd name="T24" fmla="*/ 54 w 164"/>
                <a:gd name="T25" fmla="*/ 180 h 225"/>
                <a:gd name="T26" fmla="*/ 48 w 164"/>
                <a:gd name="T27" fmla="*/ 175 h 225"/>
                <a:gd name="T28" fmla="*/ 51 w 164"/>
                <a:gd name="T29" fmla="*/ 163 h 225"/>
                <a:gd name="T30" fmla="*/ 54 w 164"/>
                <a:gd name="T31" fmla="*/ 152 h 225"/>
                <a:gd name="T32" fmla="*/ 48 w 164"/>
                <a:gd name="T33" fmla="*/ 146 h 225"/>
                <a:gd name="T34" fmla="*/ 40 w 164"/>
                <a:gd name="T35" fmla="*/ 149 h 225"/>
                <a:gd name="T36" fmla="*/ 31 w 164"/>
                <a:gd name="T37" fmla="*/ 138 h 225"/>
                <a:gd name="T38" fmla="*/ 23 w 164"/>
                <a:gd name="T39" fmla="*/ 127 h 225"/>
                <a:gd name="T40" fmla="*/ 15 w 164"/>
                <a:gd name="T41" fmla="*/ 121 h 225"/>
                <a:gd name="T42" fmla="*/ 6 w 164"/>
                <a:gd name="T43" fmla="*/ 110 h 225"/>
                <a:gd name="T44" fmla="*/ 0 w 164"/>
                <a:gd name="T45" fmla="*/ 98 h 225"/>
                <a:gd name="T46" fmla="*/ 3 w 164"/>
                <a:gd name="T47" fmla="*/ 87 h 225"/>
                <a:gd name="T48" fmla="*/ 3 w 164"/>
                <a:gd name="T49" fmla="*/ 81 h 225"/>
                <a:gd name="T50" fmla="*/ 15 w 164"/>
                <a:gd name="T51" fmla="*/ 76 h 225"/>
                <a:gd name="T52" fmla="*/ 20 w 164"/>
                <a:gd name="T53" fmla="*/ 67 h 225"/>
                <a:gd name="T54" fmla="*/ 20 w 164"/>
                <a:gd name="T55" fmla="*/ 56 h 225"/>
                <a:gd name="T56" fmla="*/ 20 w 164"/>
                <a:gd name="T57" fmla="*/ 45 h 225"/>
                <a:gd name="T58" fmla="*/ 34 w 164"/>
                <a:gd name="T59" fmla="*/ 45 h 225"/>
                <a:gd name="T60" fmla="*/ 46 w 164"/>
                <a:gd name="T61" fmla="*/ 39 h 225"/>
                <a:gd name="T62" fmla="*/ 48 w 164"/>
                <a:gd name="T63" fmla="*/ 31 h 225"/>
                <a:gd name="T64" fmla="*/ 57 w 164"/>
                <a:gd name="T65" fmla="*/ 22 h 225"/>
                <a:gd name="T66" fmla="*/ 51 w 164"/>
                <a:gd name="T67" fmla="*/ 14 h 225"/>
                <a:gd name="T68" fmla="*/ 46 w 164"/>
                <a:gd name="T69" fmla="*/ 8 h 225"/>
                <a:gd name="T70" fmla="*/ 37 w 164"/>
                <a:gd name="T71" fmla="*/ 2 h 225"/>
                <a:gd name="T72" fmla="*/ 65 w 164"/>
                <a:gd name="T73" fmla="*/ 2 h 225"/>
                <a:gd name="T74" fmla="*/ 105 w 164"/>
                <a:gd name="T75" fmla="*/ 2 h 225"/>
                <a:gd name="T76" fmla="*/ 150 w 164"/>
                <a:gd name="T77" fmla="*/ 2 h 225"/>
                <a:gd name="T78" fmla="*/ 158 w 164"/>
                <a:gd name="T79" fmla="*/ 28 h 225"/>
                <a:gd name="T80" fmla="*/ 161 w 164"/>
                <a:gd name="T81" fmla="*/ 56 h 225"/>
                <a:gd name="T82" fmla="*/ 161 w 164"/>
                <a:gd name="T83" fmla="*/ 84 h 225"/>
                <a:gd name="T84" fmla="*/ 161 w 164"/>
                <a:gd name="T85" fmla="*/ 124 h 225"/>
                <a:gd name="T86" fmla="*/ 158 w 164"/>
                <a:gd name="T87" fmla="*/ 135 h 225"/>
                <a:gd name="T88" fmla="*/ 161 w 164"/>
                <a:gd name="T89" fmla="*/ 144 h 225"/>
                <a:gd name="T90" fmla="*/ 161 w 164"/>
                <a:gd name="T91" fmla="*/ 149 h 225"/>
                <a:gd name="T92" fmla="*/ 164 w 164"/>
                <a:gd name="T93" fmla="*/ 155 h 225"/>
                <a:gd name="T94" fmla="*/ 156 w 164"/>
                <a:gd name="T95" fmla="*/ 160 h 225"/>
                <a:gd name="T96" fmla="*/ 153 w 164"/>
                <a:gd name="T97" fmla="*/ 169 h 225"/>
                <a:gd name="T98" fmla="*/ 144 w 164"/>
                <a:gd name="T99" fmla="*/ 175 h 225"/>
                <a:gd name="T100" fmla="*/ 142 w 164"/>
                <a:gd name="T101" fmla="*/ 180 h 225"/>
                <a:gd name="T102" fmla="*/ 142 w 164"/>
                <a:gd name="T103" fmla="*/ 186 h 225"/>
                <a:gd name="T104" fmla="*/ 139 w 164"/>
                <a:gd name="T105" fmla="*/ 192 h 225"/>
                <a:gd name="T106" fmla="*/ 136 w 164"/>
                <a:gd name="T107" fmla="*/ 197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4" h="225">
                  <a:moveTo>
                    <a:pt x="139" y="203"/>
                  </a:moveTo>
                  <a:lnTo>
                    <a:pt x="139" y="206"/>
                  </a:lnTo>
                  <a:lnTo>
                    <a:pt x="130" y="206"/>
                  </a:lnTo>
                  <a:lnTo>
                    <a:pt x="127" y="208"/>
                  </a:lnTo>
                  <a:lnTo>
                    <a:pt x="125" y="208"/>
                  </a:lnTo>
                  <a:lnTo>
                    <a:pt x="122" y="211"/>
                  </a:lnTo>
                  <a:lnTo>
                    <a:pt x="122" y="214"/>
                  </a:lnTo>
                  <a:lnTo>
                    <a:pt x="125" y="217"/>
                  </a:lnTo>
                  <a:lnTo>
                    <a:pt x="125" y="220"/>
                  </a:lnTo>
                  <a:lnTo>
                    <a:pt x="125" y="223"/>
                  </a:lnTo>
                  <a:lnTo>
                    <a:pt x="122" y="223"/>
                  </a:lnTo>
                  <a:lnTo>
                    <a:pt x="119" y="223"/>
                  </a:lnTo>
                  <a:lnTo>
                    <a:pt x="119" y="220"/>
                  </a:lnTo>
                  <a:lnTo>
                    <a:pt x="116" y="220"/>
                  </a:lnTo>
                  <a:lnTo>
                    <a:pt x="113" y="220"/>
                  </a:lnTo>
                  <a:lnTo>
                    <a:pt x="113" y="217"/>
                  </a:lnTo>
                  <a:lnTo>
                    <a:pt x="108" y="217"/>
                  </a:lnTo>
                  <a:lnTo>
                    <a:pt x="105" y="214"/>
                  </a:lnTo>
                  <a:lnTo>
                    <a:pt x="102" y="214"/>
                  </a:lnTo>
                  <a:lnTo>
                    <a:pt x="99" y="217"/>
                  </a:lnTo>
                  <a:lnTo>
                    <a:pt x="96" y="220"/>
                  </a:lnTo>
                  <a:lnTo>
                    <a:pt x="96" y="223"/>
                  </a:lnTo>
                  <a:lnTo>
                    <a:pt x="96" y="225"/>
                  </a:lnTo>
                  <a:lnTo>
                    <a:pt x="94" y="225"/>
                  </a:lnTo>
                  <a:lnTo>
                    <a:pt x="94" y="223"/>
                  </a:lnTo>
                  <a:lnTo>
                    <a:pt x="91" y="220"/>
                  </a:lnTo>
                  <a:lnTo>
                    <a:pt x="91" y="223"/>
                  </a:lnTo>
                  <a:lnTo>
                    <a:pt x="91" y="225"/>
                  </a:lnTo>
                  <a:lnTo>
                    <a:pt x="91" y="223"/>
                  </a:lnTo>
                  <a:lnTo>
                    <a:pt x="88" y="223"/>
                  </a:lnTo>
                  <a:lnTo>
                    <a:pt x="88" y="220"/>
                  </a:lnTo>
                  <a:lnTo>
                    <a:pt x="85" y="220"/>
                  </a:lnTo>
                  <a:lnTo>
                    <a:pt x="85" y="217"/>
                  </a:lnTo>
                  <a:lnTo>
                    <a:pt x="82" y="214"/>
                  </a:lnTo>
                  <a:lnTo>
                    <a:pt x="82" y="211"/>
                  </a:lnTo>
                  <a:lnTo>
                    <a:pt x="85" y="211"/>
                  </a:lnTo>
                  <a:lnTo>
                    <a:pt x="85" y="208"/>
                  </a:lnTo>
                  <a:lnTo>
                    <a:pt x="85" y="206"/>
                  </a:lnTo>
                  <a:lnTo>
                    <a:pt x="82" y="206"/>
                  </a:lnTo>
                  <a:lnTo>
                    <a:pt x="82" y="200"/>
                  </a:lnTo>
                  <a:lnTo>
                    <a:pt x="82" y="197"/>
                  </a:lnTo>
                  <a:lnTo>
                    <a:pt x="79" y="194"/>
                  </a:lnTo>
                  <a:lnTo>
                    <a:pt x="77" y="194"/>
                  </a:lnTo>
                  <a:lnTo>
                    <a:pt x="74" y="192"/>
                  </a:lnTo>
                  <a:lnTo>
                    <a:pt x="68" y="189"/>
                  </a:lnTo>
                  <a:lnTo>
                    <a:pt x="65" y="189"/>
                  </a:lnTo>
                  <a:lnTo>
                    <a:pt x="62" y="189"/>
                  </a:lnTo>
                  <a:lnTo>
                    <a:pt x="62" y="186"/>
                  </a:lnTo>
                  <a:lnTo>
                    <a:pt x="60" y="183"/>
                  </a:lnTo>
                  <a:lnTo>
                    <a:pt x="57" y="183"/>
                  </a:lnTo>
                  <a:lnTo>
                    <a:pt x="57" y="180"/>
                  </a:lnTo>
                  <a:lnTo>
                    <a:pt x="54" y="180"/>
                  </a:lnTo>
                  <a:lnTo>
                    <a:pt x="51" y="180"/>
                  </a:lnTo>
                  <a:lnTo>
                    <a:pt x="51" y="177"/>
                  </a:lnTo>
                  <a:lnTo>
                    <a:pt x="48" y="177"/>
                  </a:lnTo>
                  <a:lnTo>
                    <a:pt x="48" y="175"/>
                  </a:lnTo>
                  <a:lnTo>
                    <a:pt x="46" y="172"/>
                  </a:lnTo>
                  <a:lnTo>
                    <a:pt x="48" y="169"/>
                  </a:lnTo>
                  <a:lnTo>
                    <a:pt x="48" y="166"/>
                  </a:lnTo>
                  <a:lnTo>
                    <a:pt x="51" y="163"/>
                  </a:lnTo>
                  <a:lnTo>
                    <a:pt x="51" y="160"/>
                  </a:lnTo>
                  <a:lnTo>
                    <a:pt x="54" y="158"/>
                  </a:lnTo>
                  <a:lnTo>
                    <a:pt x="54" y="155"/>
                  </a:lnTo>
                  <a:lnTo>
                    <a:pt x="54" y="152"/>
                  </a:lnTo>
                  <a:lnTo>
                    <a:pt x="57" y="152"/>
                  </a:lnTo>
                  <a:lnTo>
                    <a:pt x="57" y="149"/>
                  </a:lnTo>
                  <a:lnTo>
                    <a:pt x="51" y="146"/>
                  </a:lnTo>
                  <a:lnTo>
                    <a:pt x="48" y="146"/>
                  </a:lnTo>
                  <a:lnTo>
                    <a:pt x="46" y="144"/>
                  </a:lnTo>
                  <a:lnTo>
                    <a:pt x="43" y="144"/>
                  </a:lnTo>
                  <a:lnTo>
                    <a:pt x="40" y="146"/>
                  </a:lnTo>
                  <a:lnTo>
                    <a:pt x="40" y="149"/>
                  </a:lnTo>
                  <a:lnTo>
                    <a:pt x="37" y="149"/>
                  </a:lnTo>
                  <a:lnTo>
                    <a:pt x="34" y="146"/>
                  </a:lnTo>
                  <a:lnTo>
                    <a:pt x="34" y="141"/>
                  </a:lnTo>
                  <a:lnTo>
                    <a:pt x="31" y="138"/>
                  </a:lnTo>
                  <a:lnTo>
                    <a:pt x="31" y="135"/>
                  </a:lnTo>
                  <a:lnTo>
                    <a:pt x="31" y="132"/>
                  </a:lnTo>
                  <a:lnTo>
                    <a:pt x="29" y="129"/>
                  </a:lnTo>
                  <a:lnTo>
                    <a:pt x="23" y="127"/>
                  </a:lnTo>
                  <a:lnTo>
                    <a:pt x="20" y="127"/>
                  </a:lnTo>
                  <a:lnTo>
                    <a:pt x="17" y="124"/>
                  </a:lnTo>
                  <a:lnTo>
                    <a:pt x="17" y="121"/>
                  </a:lnTo>
                  <a:lnTo>
                    <a:pt x="15" y="121"/>
                  </a:lnTo>
                  <a:lnTo>
                    <a:pt x="12" y="118"/>
                  </a:lnTo>
                  <a:lnTo>
                    <a:pt x="9" y="115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3" y="107"/>
                  </a:lnTo>
                  <a:lnTo>
                    <a:pt x="3" y="104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3" y="87"/>
                  </a:lnTo>
                  <a:lnTo>
                    <a:pt x="6" y="87"/>
                  </a:lnTo>
                  <a:lnTo>
                    <a:pt x="6" y="84"/>
                  </a:lnTo>
                  <a:lnTo>
                    <a:pt x="6" y="81"/>
                  </a:lnTo>
                  <a:lnTo>
                    <a:pt x="3" y="81"/>
                  </a:lnTo>
                  <a:lnTo>
                    <a:pt x="3" y="79"/>
                  </a:lnTo>
                  <a:lnTo>
                    <a:pt x="6" y="79"/>
                  </a:lnTo>
                  <a:lnTo>
                    <a:pt x="12" y="76"/>
                  </a:lnTo>
                  <a:lnTo>
                    <a:pt x="15" y="76"/>
                  </a:lnTo>
                  <a:lnTo>
                    <a:pt x="17" y="76"/>
                  </a:lnTo>
                  <a:lnTo>
                    <a:pt x="17" y="73"/>
                  </a:lnTo>
                  <a:lnTo>
                    <a:pt x="17" y="70"/>
                  </a:lnTo>
                  <a:lnTo>
                    <a:pt x="20" y="67"/>
                  </a:lnTo>
                  <a:lnTo>
                    <a:pt x="23" y="64"/>
                  </a:lnTo>
                  <a:lnTo>
                    <a:pt x="23" y="59"/>
                  </a:lnTo>
                  <a:lnTo>
                    <a:pt x="23" y="56"/>
                  </a:lnTo>
                  <a:lnTo>
                    <a:pt x="20" y="56"/>
                  </a:lnTo>
                  <a:lnTo>
                    <a:pt x="17" y="53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20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1" y="45"/>
                  </a:lnTo>
                  <a:lnTo>
                    <a:pt x="34" y="45"/>
                  </a:lnTo>
                  <a:lnTo>
                    <a:pt x="37" y="42"/>
                  </a:lnTo>
                  <a:lnTo>
                    <a:pt x="40" y="42"/>
                  </a:lnTo>
                  <a:lnTo>
                    <a:pt x="43" y="42"/>
                  </a:lnTo>
                  <a:lnTo>
                    <a:pt x="46" y="39"/>
                  </a:lnTo>
                  <a:lnTo>
                    <a:pt x="48" y="39"/>
                  </a:lnTo>
                  <a:lnTo>
                    <a:pt x="48" y="36"/>
                  </a:lnTo>
                  <a:lnTo>
                    <a:pt x="48" y="33"/>
                  </a:lnTo>
                  <a:lnTo>
                    <a:pt x="48" y="31"/>
                  </a:lnTo>
                  <a:lnTo>
                    <a:pt x="51" y="31"/>
                  </a:lnTo>
                  <a:lnTo>
                    <a:pt x="54" y="31"/>
                  </a:lnTo>
                  <a:lnTo>
                    <a:pt x="57" y="25"/>
                  </a:lnTo>
                  <a:lnTo>
                    <a:pt x="57" y="22"/>
                  </a:lnTo>
                  <a:lnTo>
                    <a:pt x="57" y="19"/>
                  </a:lnTo>
                  <a:lnTo>
                    <a:pt x="54" y="19"/>
                  </a:lnTo>
                  <a:lnTo>
                    <a:pt x="54" y="16"/>
                  </a:lnTo>
                  <a:lnTo>
                    <a:pt x="51" y="14"/>
                  </a:lnTo>
                  <a:lnTo>
                    <a:pt x="48" y="14"/>
                  </a:lnTo>
                  <a:lnTo>
                    <a:pt x="46" y="14"/>
                  </a:lnTo>
                  <a:lnTo>
                    <a:pt x="46" y="11"/>
                  </a:lnTo>
                  <a:lnTo>
                    <a:pt x="46" y="8"/>
                  </a:lnTo>
                  <a:lnTo>
                    <a:pt x="43" y="8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7" y="2"/>
                  </a:lnTo>
                  <a:lnTo>
                    <a:pt x="34" y="2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65" y="2"/>
                  </a:lnTo>
                  <a:lnTo>
                    <a:pt x="68" y="2"/>
                  </a:lnTo>
                  <a:lnTo>
                    <a:pt x="85" y="2"/>
                  </a:lnTo>
                  <a:lnTo>
                    <a:pt x="88" y="2"/>
                  </a:lnTo>
                  <a:lnTo>
                    <a:pt x="105" y="2"/>
                  </a:lnTo>
                  <a:lnTo>
                    <a:pt x="113" y="2"/>
                  </a:lnTo>
                  <a:lnTo>
                    <a:pt x="130" y="2"/>
                  </a:lnTo>
                  <a:lnTo>
                    <a:pt x="136" y="2"/>
                  </a:lnTo>
                  <a:lnTo>
                    <a:pt x="150" y="2"/>
                  </a:lnTo>
                  <a:lnTo>
                    <a:pt x="150" y="8"/>
                  </a:lnTo>
                  <a:lnTo>
                    <a:pt x="153" y="16"/>
                  </a:lnTo>
                  <a:lnTo>
                    <a:pt x="156" y="19"/>
                  </a:lnTo>
                  <a:lnTo>
                    <a:pt x="158" y="28"/>
                  </a:lnTo>
                  <a:lnTo>
                    <a:pt x="161" y="33"/>
                  </a:lnTo>
                  <a:lnTo>
                    <a:pt x="161" y="42"/>
                  </a:lnTo>
                  <a:lnTo>
                    <a:pt x="161" y="50"/>
                  </a:lnTo>
                  <a:lnTo>
                    <a:pt x="161" y="56"/>
                  </a:lnTo>
                  <a:lnTo>
                    <a:pt x="161" y="62"/>
                  </a:lnTo>
                  <a:lnTo>
                    <a:pt x="161" y="73"/>
                  </a:lnTo>
                  <a:lnTo>
                    <a:pt x="161" y="81"/>
                  </a:lnTo>
                  <a:lnTo>
                    <a:pt x="161" y="84"/>
                  </a:lnTo>
                  <a:lnTo>
                    <a:pt x="161" y="96"/>
                  </a:lnTo>
                  <a:lnTo>
                    <a:pt x="161" y="107"/>
                  </a:lnTo>
                  <a:lnTo>
                    <a:pt x="161" y="118"/>
                  </a:lnTo>
                  <a:lnTo>
                    <a:pt x="161" y="124"/>
                  </a:lnTo>
                  <a:lnTo>
                    <a:pt x="161" y="129"/>
                  </a:lnTo>
                  <a:lnTo>
                    <a:pt x="158" y="129"/>
                  </a:lnTo>
                  <a:lnTo>
                    <a:pt x="158" y="132"/>
                  </a:lnTo>
                  <a:lnTo>
                    <a:pt x="158" y="135"/>
                  </a:lnTo>
                  <a:lnTo>
                    <a:pt x="156" y="138"/>
                  </a:lnTo>
                  <a:lnTo>
                    <a:pt x="158" y="138"/>
                  </a:lnTo>
                  <a:lnTo>
                    <a:pt x="158" y="141"/>
                  </a:lnTo>
                  <a:lnTo>
                    <a:pt x="161" y="144"/>
                  </a:lnTo>
                  <a:lnTo>
                    <a:pt x="158" y="144"/>
                  </a:lnTo>
                  <a:lnTo>
                    <a:pt x="161" y="144"/>
                  </a:lnTo>
                  <a:lnTo>
                    <a:pt x="161" y="146"/>
                  </a:lnTo>
                  <a:lnTo>
                    <a:pt x="161" y="149"/>
                  </a:lnTo>
                  <a:lnTo>
                    <a:pt x="164" y="152"/>
                  </a:lnTo>
                  <a:lnTo>
                    <a:pt x="161" y="152"/>
                  </a:lnTo>
                  <a:lnTo>
                    <a:pt x="164" y="152"/>
                  </a:lnTo>
                  <a:lnTo>
                    <a:pt x="164" y="155"/>
                  </a:lnTo>
                  <a:lnTo>
                    <a:pt x="161" y="155"/>
                  </a:lnTo>
                  <a:lnTo>
                    <a:pt x="158" y="158"/>
                  </a:lnTo>
                  <a:lnTo>
                    <a:pt x="158" y="160"/>
                  </a:lnTo>
                  <a:lnTo>
                    <a:pt x="156" y="160"/>
                  </a:lnTo>
                  <a:lnTo>
                    <a:pt x="158" y="163"/>
                  </a:lnTo>
                  <a:lnTo>
                    <a:pt x="156" y="163"/>
                  </a:lnTo>
                  <a:lnTo>
                    <a:pt x="153" y="166"/>
                  </a:lnTo>
                  <a:lnTo>
                    <a:pt x="153" y="169"/>
                  </a:lnTo>
                  <a:lnTo>
                    <a:pt x="150" y="169"/>
                  </a:lnTo>
                  <a:lnTo>
                    <a:pt x="150" y="172"/>
                  </a:lnTo>
                  <a:lnTo>
                    <a:pt x="147" y="172"/>
                  </a:lnTo>
                  <a:lnTo>
                    <a:pt x="144" y="175"/>
                  </a:lnTo>
                  <a:lnTo>
                    <a:pt x="144" y="177"/>
                  </a:lnTo>
                  <a:lnTo>
                    <a:pt x="142" y="180"/>
                  </a:lnTo>
                  <a:lnTo>
                    <a:pt x="144" y="180"/>
                  </a:lnTo>
                  <a:lnTo>
                    <a:pt x="142" y="180"/>
                  </a:lnTo>
                  <a:lnTo>
                    <a:pt x="142" y="183"/>
                  </a:lnTo>
                  <a:lnTo>
                    <a:pt x="142" y="186"/>
                  </a:lnTo>
                  <a:lnTo>
                    <a:pt x="139" y="186"/>
                  </a:lnTo>
                  <a:lnTo>
                    <a:pt x="142" y="186"/>
                  </a:lnTo>
                  <a:lnTo>
                    <a:pt x="142" y="189"/>
                  </a:lnTo>
                  <a:lnTo>
                    <a:pt x="139" y="189"/>
                  </a:lnTo>
                  <a:lnTo>
                    <a:pt x="142" y="192"/>
                  </a:lnTo>
                  <a:lnTo>
                    <a:pt x="139" y="192"/>
                  </a:lnTo>
                  <a:lnTo>
                    <a:pt x="142" y="192"/>
                  </a:lnTo>
                  <a:lnTo>
                    <a:pt x="139" y="194"/>
                  </a:lnTo>
                  <a:lnTo>
                    <a:pt x="139" y="197"/>
                  </a:lnTo>
                  <a:lnTo>
                    <a:pt x="136" y="197"/>
                  </a:lnTo>
                  <a:lnTo>
                    <a:pt x="136" y="200"/>
                  </a:lnTo>
                  <a:lnTo>
                    <a:pt x="139" y="200"/>
                  </a:lnTo>
                  <a:lnTo>
                    <a:pt x="139" y="20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684" y="1384"/>
              <a:ext cx="8" cy="8"/>
            </a:xfrm>
            <a:custGeom>
              <a:avLst/>
              <a:gdLst>
                <a:gd name="T0" fmla="*/ 3 w 8"/>
                <a:gd name="T1" fmla="*/ 0 h 8"/>
                <a:gd name="T2" fmla="*/ 8 w 8"/>
                <a:gd name="T3" fmla="*/ 2 h 8"/>
                <a:gd name="T4" fmla="*/ 3 w 8"/>
                <a:gd name="T5" fmla="*/ 8 h 8"/>
                <a:gd name="T6" fmla="*/ 3 w 8"/>
                <a:gd name="T7" fmla="*/ 5 h 8"/>
                <a:gd name="T8" fmla="*/ 0 w 8"/>
                <a:gd name="T9" fmla="*/ 2 h 8"/>
                <a:gd name="T10" fmla="*/ 3 w 8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8" y="2"/>
                  </a:lnTo>
                  <a:lnTo>
                    <a:pt x="3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737" y="1350"/>
              <a:ext cx="31" cy="56"/>
            </a:xfrm>
            <a:custGeom>
              <a:avLst/>
              <a:gdLst>
                <a:gd name="T0" fmla="*/ 3 w 31"/>
                <a:gd name="T1" fmla="*/ 50 h 56"/>
                <a:gd name="T2" fmla="*/ 3 w 31"/>
                <a:gd name="T3" fmla="*/ 48 h 56"/>
                <a:gd name="T4" fmla="*/ 3 w 31"/>
                <a:gd name="T5" fmla="*/ 39 h 56"/>
                <a:gd name="T6" fmla="*/ 3 w 31"/>
                <a:gd name="T7" fmla="*/ 28 h 56"/>
                <a:gd name="T8" fmla="*/ 0 w 31"/>
                <a:gd name="T9" fmla="*/ 22 h 56"/>
                <a:gd name="T10" fmla="*/ 0 w 31"/>
                <a:gd name="T11" fmla="*/ 17 h 56"/>
                <a:gd name="T12" fmla="*/ 0 w 31"/>
                <a:gd name="T13" fmla="*/ 2 h 56"/>
                <a:gd name="T14" fmla="*/ 3 w 31"/>
                <a:gd name="T15" fmla="*/ 2 h 56"/>
                <a:gd name="T16" fmla="*/ 3 w 31"/>
                <a:gd name="T17" fmla="*/ 0 h 56"/>
                <a:gd name="T18" fmla="*/ 6 w 31"/>
                <a:gd name="T19" fmla="*/ 0 h 56"/>
                <a:gd name="T20" fmla="*/ 9 w 31"/>
                <a:gd name="T21" fmla="*/ 0 h 56"/>
                <a:gd name="T22" fmla="*/ 14 w 31"/>
                <a:gd name="T23" fmla="*/ 0 h 56"/>
                <a:gd name="T24" fmla="*/ 14 w 31"/>
                <a:gd name="T25" fmla="*/ 2 h 56"/>
                <a:gd name="T26" fmla="*/ 14 w 31"/>
                <a:gd name="T27" fmla="*/ 5 h 56"/>
                <a:gd name="T28" fmla="*/ 12 w 31"/>
                <a:gd name="T29" fmla="*/ 5 h 56"/>
                <a:gd name="T30" fmla="*/ 9 w 31"/>
                <a:gd name="T31" fmla="*/ 8 h 56"/>
                <a:gd name="T32" fmla="*/ 9 w 31"/>
                <a:gd name="T33" fmla="*/ 11 h 56"/>
                <a:gd name="T34" fmla="*/ 9 w 31"/>
                <a:gd name="T35" fmla="*/ 14 h 56"/>
                <a:gd name="T36" fmla="*/ 12 w 31"/>
                <a:gd name="T37" fmla="*/ 19 h 56"/>
                <a:gd name="T38" fmla="*/ 17 w 31"/>
                <a:gd name="T39" fmla="*/ 22 h 56"/>
                <a:gd name="T40" fmla="*/ 17 w 31"/>
                <a:gd name="T41" fmla="*/ 31 h 56"/>
                <a:gd name="T42" fmla="*/ 20 w 31"/>
                <a:gd name="T43" fmla="*/ 34 h 56"/>
                <a:gd name="T44" fmla="*/ 20 w 31"/>
                <a:gd name="T45" fmla="*/ 36 h 56"/>
                <a:gd name="T46" fmla="*/ 26 w 31"/>
                <a:gd name="T47" fmla="*/ 42 h 56"/>
                <a:gd name="T48" fmla="*/ 29 w 31"/>
                <a:gd name="T49" fmla="*/ 42 h 56"/>
                <a:gd name="T50" fmla="*/ 31 w 31"/>
                <a:gd name="T51" fmla="*/ 56 h 56"/>
                <a:gd name="T52" fmla="*/ 29 w 31"/>
                <a:gd name="T53" fmla="*/ 56 h 56"/>
                <a:gd name="T54" fmla="*/ 17 w 31"/>
                <a:gd name="T55" fmla="*/ 56 h 56"/>
                <a:gd name="T56" fmla="*/ 3 w 31"/>
                <a:gd name="T57" fmla="*/ 56 h 56"/>
                <a:gd name="T58" fmla="*/ 3 w 31"/>
                <a:gd name="T59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56">
                  <a:moveTo>
                    <a:pt x="3" y="50"/>
                  </a:moveTo>
                  <a:lnTo>
                    <a:pt x="3" y="48"/>
                  </a:lnTo>
                  <a:lnTo>
                    <a:pt x="3" y="39"/>
                  </a:lnTo>
                  <a:lnTo>
                    <a:pt x="3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9" y="8"/>
                  </a:lnTo>
                  <a:lnTo>
                    <a:pt x="9" y="11"/>
                  </a:lnTo>
                  <a:lnTo>
                    <a:pt x="9" y="14"/>
                  </a:lnTo>
                  <a:lnTo>
                    <a:pt x="12" y="19"/>
                  </a:lnTo>
                  <a:lnTo>
                    <a:pt x="17" y="22"/>
                  </a:lnTo>
                  <a:lnTo>
                    <a:pt x="17" y="31"/>
                  </a:lnTo>
                  <a:lnTo>
                    <a:pt x="20" y="34"/>
                  </a:lnTo>
                  <a:lnTo>
                    <a:pt x="20" y="36"/>
                  </a:lnTo>
                  <a:lnTo>
                    <a:pt x="26" y="42"/>
                  </a:lnTo>
                  <a:lnTo>
                    <a:pt x="29" y="42"/>
                  </a:lnTo>
                  <a:lnTo>
                    <a:pt x="31" y="56"/>
                  </a:lnTo>
                  <a:lnTo>
                    <a:pt x="29" y="56"/>
                  </a:lnTo>
                  <a:lnTo>
                    <a:pt x="17" y="56"/>
                  </a:lnTo>
                  <a:lnTo>
                    <a:pt x="3" y="56"/>
                  </a:lnTo>
                  <a:lnTo>
                    <a:pt x="3" y="50"/>
                  </a:lnTo>
                  <a:close/>
                </a:path>
              </a:pathLst>
            </a:custGeom>
            <a:grpFill/>
            <a:ln w="4763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458" y="1316"/>
              <a:ext cx="200" cy="141"/>
            </a:xfrm>
            <a:custGeom>
              <a:avLst/>
              <a:gdLst>
                <a:gd name="T0" fmla="*/ 130 w 200"/>
                <a:gd name="T1" fmla="*/ 90 h 141"/>
                <a:gd name="T2" fmla="*/ 121 w 200"/>
                <a:gd name="T3" fmla="*/ 87 h 141"/>
                <a:gd name="T4" fmla="*/ 116 w 200"/>
                <a:gd name="T5" fmla="*/ 96 h 141"/>
                <a:gd name="T6" fmla="*/ 113 w 200"/>
                <a:gd name="T7" fmla="*/ 101 h 141"/>
                <a:gd name="T8" fmla="*/ 110 w 200"/>
                <a:gd name="T9" fmla="*/ 107 h 141"/>
                <a:gd name="T10" fmla="*/ 104 w 200"/>
                <a:gd name="T11" fmla="*/ 113 h 141"/>
                <a:gd name="T12" fmla="*/ 99 w 200"/>
                <a:gd name="T13" fmla="*/ 118 h 141"/>
                <a:gd name="T14" fmla="*/ 96 w 200"/>
                <a:gd name="T15" fmla="*/ 124 h 141"/>
                <a:gd name="T16" fmla="*/ 90 w 200"/>
                <a:gd name="T17" fmla="*/ 132 h 141"/>
                <a:gd name="T18" fmla="*/ 76 w 200"/>
                <a:gd name="T19" fmla="*/ 132 h 141"/>
                <a:gd name="T20" fmla="*/ 68 w 200"/>
                <a:gd name="T21" fmla="*/ 135 h 141"/>
                <a:gd name="T22" fmla="*/ 56 w 200"/>
                <a:gd name="T23" fmla="*/ 135 h 141"/>
                <a:gd name="T24" fmla="*/ 48 w 200"/>
                <a:gd name="T25" fmla="*/ 138 h 141"/>
                <a:gd name="T26" fmla="*/ 37 w 200"/>
                <a:gd name="T27" fmla="*/ 138 h 141"/>
                <a:gd name="T28" fmla="*/ 31 w 200"/>
                <a:gd name="T29" fmla="*/ 132 h 141"/>
                <a:gd name="T30" fmla="*/ 25 w 200"/>
                <a:gd name="T31" fmla="*/ 127 h 141"/>
                <a:gd name="T32" fmla="*/ 20 w 200"/>
                <a:gd name="T33" fmla="*/ 121 h 141"/>
                <a:gd name="T34" fmla="*/ 14 w 200"/>
                <a:gd name="T35" fmla="*/ 118 h 141"/>
                <a:gd name="T36" fmla="*/ 8 w 200"/>
                <a:gd name="T37" fmla="*/ 113 h 141"/>
                <a:gd name="T38" fmla="*/ 0 w 200"/>
                <a:gd name="T39" fmla="*/ 101 h 141"/>
                <a:gd name="T40" fmla="*/ 6 w 200"/>
                <a:gd name="T41" fmla="*/ 96 h 141"/>
                <a:gd name="T42" fmla="*/ 8 w 200"/>
                <a:gd name="T43" fmla="*/ 90 h 141"/>
                <a:gd name="T44" fmla="*/ 20 w 200"/>
                <a:gd name="T45" fmla="*/ 84 h 141"/>
                <a:gd name="T46" fmla="*/ 22 w 200"/>
                <a:gd name="T47" fmla="*/ 73 h 141"/>
                <a:gd name="T48" fmla="*/ 31 w 200"/>
                <a:gd name="T49" fmla="*/ 68 h 141"/>
                <a:gd name="T50" fmla="*/ 34 w 200"/>
                <a:gd name="T51" fmla="*/ 70 h 141"/>
                <a:gd name="T52" fmla="*/ 37 w 200"/>
                <a:gd name="T53" fmla="*/ 65 h 141"/>
                <a:gd name="T54" fmla="*/ 39 w 200"/>
                <a:gd name="T55" fmla="*/ 56 h 141"/>
                <a:gd name="T56" fmla="*/ 48 w 200"/>
                <a:gd name="T57" fmla="*/ 51 h 141"/>
                <a:gd name="T58" fmla="*/ 59 w 200"/>
                <a:gd name="T59" fmla="*/ 51 h 141"/>
                <a:gd name="T60" fmla="*/ 68 w 200"/>
                <a:gd name="T61" fmla="*/ 45 h 141"/>
                <a:gd name="T62" fmla="*/ 76 w 200"/>
                <a:gd name="T63" fmla="*/ 39 h 141"/>
                <a:gd name="T64" fmla="*/ 79 w 200"/>
                <a:gd name="T65" fmla="*/ 31 h 141"/>
                <a:gd name="T66" fmla="*/ 82 w 200"/>
                <a:gd name="T67" fmla="*/ 20 h 141"/>
                <a:gd name="T68" fmla="*/ 85 w 200"/>
                <a:gd name="T69" fmla="*/ 11 h 141"/>
                <a:gd name="T70" fmla="*/ 82 w 200"/>
                <a:gd name="T71" fmla="*/ 3 h 141"/>
                <a:gd name="T72" fmla="*/ 87 w 200"/>
                <a:gd name="T73" fmla="*/ 11 h 141"/>
                <a:gd name="T74" fmla="*/ 87 w 200"/>
                <a:gd name="T75" fmla="*/ 39 h 141"/>
                <a:gd name="T76" fmla="*/ 130 w 200"/>
                <a:gd name="T77" fmla="*/ 39 h 141"/>
                <a:gd name="T78" fmla="*/ 138 w 200"/>
                <a:gd name="T79" fmla="*/ 56 h 141"/>
                <a:gd name="T80" fmla="*/ 147 w 200"/>
                <a:gd name="T81" fmla="*/ 48 h 141"/>
                <a:gd name="T82" fmla="*/ 158 w 200"/>
                <a:gd name="T83" fmla="*/ 45 h 141"/>
                <a:gd name="T84" fmla="*/ 158 w 200"/>
                <a:gd name="T85" fmla="*/ 42 h 141"/>
                <a:gd name="T86" fmla="*/ 166 w 200"/>
                <a:gd name="T87" fmla="*/ 45 h 141"/>
                <a:gd name="T88" fmla="*/ 175 w 200"/>
                <a:gd name="T89" fmla="*/ 42 h 141"/>
                <a:gd name="T90" fmla="*/ 183 w 200"/>
                <a:gd name="T91" fmla="*/ 39 h 141"/>
                <a:gd name="T92" fmla="*/ 195 w 200"/>
                <a:gd name="T93" fmla="*/ 42 h 141"/>
                <a:gd name="T94" fmla="*/ 197 w 200"/>
                <a:gd name="T95" fmla="*/ 48 h 141"/>
                <a:gd name="T96" fmla="*/ 197 w 200"/>
                <a:gd name="T97" fmla="*/ 48 h 141"/>
                <a:gd name="T98" fmla="*/ 200 w 200"/>
                <a:gd name="T99" fmla="*/ 56 h 141"/>
                <a:gd name="T100" fmla="*/ 181 w 200"/>
                <a:gd name="T101" fmla="*/ 51 h 141"/>
                <a:gd name="T102" fmla="*/ 175 w 200"/>
                <a:gd name="T103" fmla="*/ 53 h 141"/>
                <a:gd name="T104" fmla="*/ 169 w 200"/>
                <a:gd name="T105" fmla="*/ 62 h 141"/>
                <a:gd name="T106" fmla="*/ 164 w 200"/>
                <a:gd name="T107" fmla="*/ 68 h 141"/>
                <a:gd name="T108" fmla="*/ 158 w 200"/>
                <a:gd name="T109" fmla="*/ 73 h 141"/>
                <a:gd name="T110" fmla="*/ 147 w 200"/>
                <a:gd name="T111" fmla="*/ 7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0" h="141">
                  <a:moveTo>
                    <a:pt x="141" y="87"/>
                  </a:moveTo>
                  <a:lnTo>
                    <a:pt x="138" y="90"/>
                  </a:lnTo>
                  <a:lnTo>
                    <a:pt x="135" y="90"/>
                  </a:lnTo>
                  <a:lnTo>
                    <a:pt x="130" y="90"/>
                  </a:lnTo>
                  <a:lnTo>
                    <a:pt x="127" y="84"/>
                  </a:lnTo>
                  <a:lnTo>
                    <a:pt x="124" y="84"/>
                  </a:lnTo>
                  <a:lnTo>
                    <a:pt x="121" y="84"/>
                  </a:lnTo>
                  <a:lnTo>
                    <a:pt x="121" y="87"/>
                  </a:lnTo>
                  <a:lnTo>
                    <a:pt x="121" y="90"/>
                  </a:lnTo>
                  <a:lnTo>
                    <a:pt x="121" y="93"/>
                  </a:lnTo>
                  <a:lnTo>
                    <a:pt x="118" y="93"/>
                  </a:lnTo>
                  <a:lnTo>
                    <a:pt x="116" y="96"/>
                  </a:lnTo>
                  <a:lnTo>
                    <a:pt x="118" y="96"/>
                  </a:lnTo>
                  <a:lnTo>
                    <a:pt x="116" y="96"/>
                  </a:lnTo>
                  <a:lnTo>
                    <a:pt x="116" y="99"/>
                  </a:lnTo>
                  <a:lnTo>
                    <a:pt x="113" y="101"/>
                  </a:lnTo>
                  <a:lnTo>
                    <a:pt x="110" y="104"/>
                  </a:lnTo>
                  <a:lnTo>
                    <a:pt x="113" y="104"/>
                  </a:lnTo>
                  <a:lnTo>
                    <a:pt x="110" y="104"/>
                  </a:lnTo>
                  <a:lnTo>
                    <a:pt x="110" y="107"/>
                  </a:lnTo>
                  <a:lnTo>
                    <a:pt x="107" y="107"/>
                  </a:lnTo>
                  <a:lnTo>
                    <a:pt x="107" y="110"/>
                  </a:lnTo>
                  <a:lnTo>
                    <a:pt x="104" y="110"/>
                  </a:lnTo>
                  <a:lnTo>
                    <a:pt x="104" y="113"/>
                  </a:lnTo>
                  <a:lnTo>
                    <a:pt x="102" y="113"/>
                  </a:lnTo>
                  <a:lnTo>
                    <a:pt x="102" y="116"/>
                  </a:lnTo>
                  <a:lnTo>
                    <a:pt x="99" y="116"/>
                  </a:lnTo>
                  <a:lnTo>
                    <a:pt x="99" y="118"/>
                  </a:lnTo>
                  <a:lnTo>
                    <a:pt x="96" y="121"/>
                  </a:lnTo>
                  <a:lnTo>
                    <a:pt x="99" y="121"/>
                  </a:lnTo>
                  <a:lnTo>
                    <a:pt x="99" y="124"/>
                  </a:lnTo>
                  <a:lnTo>
                    <a:pt x="96" y="124"/>
                  </a:lnTo>
                  <a:lnTo>
                    <a:pt x="96" y="127"/>
                  </a:lnTo>
                  <a:lnTo>
                    <a:pt x="93" y="130"/>
                  </a:lnTo>
                  <a:lnTo>
                    <a:pt x="90" y="130"/>
                  </a:lnTo>
                  <a:lnTo>
                    <a:pt x="90" y="132"/>
                  </a:lnTo>
                  <a:lnTo>
                    <a:pt x="87" y="130"/>
                  </a:lnTo>
                  <a:lnTo>
                    <a:pt x="85" y="130"/>
                  </a:lnTo>
                  <a:lnTo>
                    <a:pt x="79" y="132"/>
                  </a:lnTo>
                  <a:lnTo>
                    <a:pt x="76" y="132"/>
                  </a:lnTo>
                  <a:lnTo>
                    <a:pt x="73" y="132"/>
                  </a:lnTo>
                  <a:lnTo>
                    <a:pt x="73" y="135"/>
                  </a:lnTo>
                  <a:lnTo>
                    <a:pt x="70" y="135"/>
                  </a:lnTo>
                  <a:lnTo>
                    <a:pt x="68" y="135"/>
                  </a:lnTo>
                  <a:lnTo>
                    <a:pt x="68" y="138"/>
                  </a:lnTo>
                  <a:lnTo>
                    <a:pt x="62" y="138"/>
                  </a:lnTo>
                  <a:lnTo>
                    <a:pt x="59" y="138"/>
                  </a:lnTo>
                  <a:lnTo>
                    <a:pt x="56" y="135"/>
                  </a:lnTo>
                  <a:lnTo>
                    <a:pt x="54" y="135"/>
                  </a:lnTo>
                  <a:lnTo>
                    <a:pt x="51" y="135"/>
                  </a:lnTo>
                  <a:lnTo>
                    <a:pt x="51" y="138"/>
                  </a:lnTo>
                  <a:lnTo>
                    <a:pt x="48" y="138"/>
                  </a:lnTo>
                  <a:lnTo>
                    <a:pt x="45" y="141"/>
                  </a:lnTo>
                  <a:lnTo>
                    <a:pt x="42" y="141"/>
                  </a:lnTo>
                  <a:lnTo>
                    <a:pt x="39" y="138"/>
                  </a:lnTo>
                  <a:lnTo>
                    <a:pt x="37" y="138"/>
                  </a:lnTo>
                  <a:lnTo>
                    <a:pt x="34" y="138"/>
                  </a:lnTo>
                  <a:lnTo>
                    <a:pt x="34" y="135"/>
                  </a:lnTo>
                  <a:lnTo>
                    <a:pt x="31" y="135"/>
                  </a:lnTo>
                  <a:lnTo>
                    <a:pt x="31" y="132"/>
                  </a:lnTo>
                  <a:lnTo>
                    <a:pt x="28" y="130"/>
                  </a:lnTo>
                  <a:lnTo>
                    <a:pt x="31" y="127"/>
                  </a:lnTo>
                  <a:lnTo>
                    <a:pt x="28" y="127"/>
                  </a:lnTo>
                  <a:lnTo>
                    <a:pt x="25" y="127"/>
                  </a:lnTo>
                  <a:lnTo>
                    <a:pt x="22" y="127"/>
                  </a:lnTo>
                  <a:lnTo>
                    <a:pt x="22" y="124"/>
                  </a:lnTo>
                  <a:lnTo>
                    <a:pt x="20" y="124"/>
                  </a:lnTo>
                  <a:lnTo>
                    <a:pt x="20" y="121"/>
                  </a:lnTo>
                  <a:lnTo>
                    <a:pt x="20" y="124"/>
                  </a:lnTo>
                  <a:lnTo>
                    <a:pt x="17" y="121"/>
                  </a:lnTo>
                  <a:lnTo>
                    <a:pt x="14" y="121"/>
                  </a:lnTo>
                  <a:lnTo>
                    <a:pt x="14" y="118"/>
                  </a:lnTo>
                  <a:lnTo>
                    <a:pt x="14" y="116"/>
                  </a:lnTo>
                  <a:lnTo>
                    <a:pt x="11" y="116"/>
                  </a:lnTo>
                  <a:lnTo>
                    <a:pt x="11" y="113"/>
                  </a:lnTo>
                  <a:lnTo>
                    <a:pt x="8" y="113"/>
                  </a:lnTo>
                  <a:lnTo>
                    <a:pt x="8" y="110"/>
                  </a:lnTo>
                  <a:lnTo>
                    <a:pt x="6" y="107"/>
                  </a:lnTo>
                  <a:lnTo>
                    <a:pt x="3" y="104"/>
                  </a:lnTo>
                  <a:lnTo>
                    <a:pt x="0" y="101"/>
                  </a:lnTo>
                  <a:lnTo>
                    <a:pt x="3" y="101"/>
                  </a:lnTo>
                  <a:lnTo>
                    <a:pt x="3" y="99"/>
                  </a:lnTo>
                  <a:lnTo>
                    <a:pt x="3" y="96"/>
                  </a:lnTo>
                  <a:lnTo>
                    <a:pt x="6" y="96"/>
                  </a:lnTo>
                  <a:lnTo>
                    <a:pt x="3" y="93"/>
                  </a:lnTo>
                  <a:lnTo>
                    <a:pt x="3" y="90"/>
                  </a:lnTo>
                  <a:lnTo>
                    <a:pt x="6" y="93"/>
                  </a:lnTo>
                  <a:lnTo>
                    <a:pt x="8" y="90"/>
                  </a:lnTo>
                  <a:lnTo>
                    <a:pt x="11" y="90"/>
                  </a:lnTo>
                  <a:lnTo>
                    <a:pt x="14" y="90"/>
                  </a:lnTo>
                  <a:lnTo>
                    <a:pt x="17" y="84"/>
                  </a:lnTo>
                  <a:lnTo>
                    <a:pt x="20" y="84"/>
                  </a:lnTo>
                  <a:lnTo>
                    <a:pt x="20" y="82"/>
                  </a:lnTo>
                  <a:lnTo>
                    <a:pt x="20" y="79"/>
                  </a:lnTo>
                  <a:lnTo>
                    <a:pt x="20" y="76"/>
                  </a:lnTo>
                  <a:lnTo>
                    <a:pt x="22" y="73"/>
                  </a:lnTo>
                  <a:lnTo>
                    <a:pt x="22" y="70"/>
                  </a:lnTo>
                  <a:lnTo>
                    <a:pt x="25" y="68"/>
                  </a:lnTo>
                  <a:lnTo>
                    <a:pt x="28" y="68"/>
                  </a:lnTo>
                  <a:lnTo>
                    <a:pt x="31" y="68"/>
                  </a:lnTo>
                  <a:lnTo>
                    <a:pt x="31" y="70"/>
                  </a:lnTo>
                  <a:lnTo>
                    <a:pt x="31" y="73"/>
                  </a:lnTo>
                  <a:lnTo>
                    <a:pt x="34" y="73"/>
                  </a:lnTo>
                  <a:lnTo>
                    <a:pt x="34" y="70"/>
                  </a:lnTo>
                  <a:lnTo>
                    <a:pt x="37" y="70"/>
                  </a:lnTo>
                  <a:lnTo>
                    <a:pt x="37" y="68"/>
                  </a:lnTo>
                  <a:lnTo>
                    <a:pt x="34" y="65"/>
                  </a:lnTo>
                  <a:lnTo>
                    <a:pt x="37" y="65"/>
                  </a:lnTo>
                  <a:lnTo>
                    <a:pt x="37" y="62"/>
                  </a:lnTo>
                  <a:lnTo>
                    <a:pt x="37" y="59"/>
                  </a:lnTo>
                  <a:lnTo>
                    <a:pt x="39" y="59"/>
                  </a:lnTo>
                  <a:lnTo>
                    <a:pt x="39" y="56"/>
                  </a:lnTo>
                  <a:lnTo>
                    <a:pt x="42" y="56"/>
                  </a:lnTo>
                  <a:lnTo>
                    <a:pt x="45" y="56"/>
                  </a:lnTo>
                  <a:lnTo>
                    <a:pt x="45" y="53"/>
                  </a:lnTo>
                  <a:lnTo>
                    <a:pt x="48" y="51"/>
                  </a:lnTo>
                  <a:lnTo>
                    <a:pt x="51" y="51"/>
                  </a:lnTo>
                  <a:lnTo>
                    <a:pt x="54" y="53"/>
                  </a:lnTo>
                  <a:lnTo>
                    <a:pt x="56" y="51"/>
                  </a:lnTo>
                  <a:lnTo>
                    <a:pt x="59" y="51"/>
                  </a:lnTo>
                  <a:lnTo>
                    <a:pt x="62" y="51"/>
                  </a:lnTo>
                  <a:lnTo>
                    <a:pt x="62" y="48"/>
                  </a:lnTo>
                  <a:lnTo>
                    <a:pt x="65" y="48"/>
                  </a:lnTo>
                  <a:lnTo>
                    <a:pt x="68" y="45"/>
                  </a:lnTo>
                  <a:lnTo>
                    <a:pt x="70" y="42"/>
                  </a:lnTo>
                  <a:lnTo>
                    <a:pt x="73" y="42"/>
                  </a:lnTo>
                  <a:lnTo>
                    <a:pt x="73" y="39"/>
                  </a:lnTo>
                  <a:lnTo>
                    <a:pt x="76" y="39"/>
                  </a:lnTo>
                  <a:lnTo>
                    <a:pt x="73" y="36"/>
                  </a:lnTo>
                  <a:lnTo>
                    <a:pt x="76" y="34"/>
                  </a:lnTo>
                  <a:lnTo>
                    <a:pt x="76" y="31"/>
                  </a:lnTo>
                  <a:lnTo>
                    <a:pt x="79" y="31"/>
                  </a:lnTo>
                  <a:lnTo>
                    <a:pt x="79" y="28"/>
                  </a:lnTo>
                  <a:lnTo>
                    <a:pt x="79" y="25"/>
                  </a:lnTo>
                  <a:lnTo>
                    <a:pt x="79" y="20"/>
                  </a:lnTo>
                  <a:lnTo>
                    <a:pt x="82" y="20"/>
                  </a:lnTo>
                  <a:lnTo>
                    <a:pt x="82" y="17"/>
                  </a:lnTo>
                  <a:lnTo>
                    <a:pt x="85" y="17"/>
                  </a:lnTo>
                  <a:lnTo>
                    <a:pt x="85" y="14"/>
                  </a:lnTo>
                  <a:lnTo>
                    <a:pt x="85" y="11"/>
                  </a:lnTo>
                  <a:lnTo>
                    <a:pt x="82" y="11"/>
                  </a:lnTo>
                  <a:lnTo>
                    <a:pt x="85" y="8"/>
                  </a:lnTo>
                  <a:lnTo>
                    <a:pt x="82" y="5"/>
                  </a:lnTo>
                  <a:lnTo>
                    <a:pt x="82" y="3"/>
                  </a:lnTo>
                  <a:lnTo>
                    <a:pt x="85" y="3"/>
                  </a:lnTo>
                  <a:lnTo>
                    <a:pt x="87" y="0"/>
                  </a:lnTo>
                  <a:lnTo>
                    <a:pt x="87" y="8"/>
                  </a:lnTo>
                  <a:lnTo>
                    <a:pt x="87" y="11"/>
                  </a:lnTo>
                  <a:lnTo>
                    <a:pt x="87" y="20"/>
                  </a:lnTo>
                  <a:lnTo>
                    <a:pt x="87" y="25"/>
                  </a:lnTo>
                  <a:lnTo>
                    <a:pt x="87" y="28"/>
                  </a:lnTo>
                  <a:lnTo>
                    <a:pt x="87" y="39"/>
                  </a:lnTo>
                  <a:lnTo>
                    <a:pt x="90" y="39"/>
                  </a:lnTo>
                  <a:lnTo>
                    <a:pt x="113" y="39"/>
                  </a:lnTo>
                  <a:lnTo>
                    <a:pt x="118" y="39"/>
                  </a:lnTo>
                  <a:lnTo>
                    <a:pt x="130" y="39"/>
                  </a:lnTo>
                  <a:lnTo>
                    <a:pt x="130" y="59"/>
                  </a:lnTo>
                  <a:lnTo>
                    <a:pt x="133" y="56"/>
                  </a:lnTo>
                  <a:lnTo>
                    <a:pt x="135" y="56"/>
                  </a:lnTo>
                  <a:lnTo>
                    <a:pt x="138" y="56"/>
                  </a:lnTo>
                  <a:lnTo>
                    <a:pt x="138" y="53"/>
                  </a:lnTo>
                  <a:lnTo>
                    <a:pt x="144" y="51"/>
                  </a:lnTo>
                  <a:lnTo>
                    <a:pt x="144" y="48"/>
                  </a:lnTo>
                  <a:lnTo>
                    <a:pt x="147" y="48"/>
                  </a:lnTo>
                  <a:lnTo>
                    <a:pt x="149" y="51"/>
                  </a:lnTo>
                  <a:lnTo>
                    <a:pt x="149" y="48"/>
                  </a:lnTo>
                  <a:lnTo>
                    <a:pt x="155" y="45"/>
                  </a:lnTo>
                  <a:lnTo>
                    <a:pt x="158" y="45"/>
                  </a:lnTo>
                  <a:lnTo>
                    <a:pt x="155" y="42"/>
                  </a:lnTo>
                  <a:lnTo>
                    <a:pt x="158" y="42"/>
                  </a:lnTo>
                  <a:lnTo>
                    <a:pt x="161" y="42"/>
                  </a:lnTo>
                  <a:lnTo>
                    <a:pt x="158" y="42"/>
                  </a:lnTo>
                  <a:lnTo>
                    <a:pt x="158" y="45"/>
                  </a:lnTo>
                  <a:lnTo>
                    <a:pt x="161" y="45"/>
                  </a:lnTo>
                  <a:lnTo>
                    <a:pt x="164" y="45"/>
                  </a:lnTo>
                  <a:lnTo>
                    <a:pt x="166" y="45"/>
                  </a:lnTo>
                  <a:lnTo>
                    <a:pt x="169" y="45"/>
                  </a:lnTo>
                  <a:lnTo>
                    <a:pt x="172" y="45"/>
                  </a:lnTo>
                  <a:lnTo>
                    <a:pt x="172" y="42"/>
                  </a:lnTo>
                  <a:lnTo>
                    <a:pt x="175" y="42"/>
                  </a:lnTo>
                  <a:lnTo>
                    <a:pt x="178" y="42"/>
                  </a:lnTo>
                  <a:lnTo>
                    <a:pt x="181" y="42"/>
                  </a:lnTo>
                  <a:lnTo>
                    <a:pt x="181" y="39"/>
                  </a:lnTo>
                  <a:lnTo>
                    <a:pt x="183" y="39"/>
                  </a:lnTo>
                  <a:lnTo>
                    <a:pt x="186" y="39"/>
                  </a:lnTo>
                  <a:lnTo>
                    <a:pt x="189" y="42"/>
                  </a:lnTo>
                  <a:lnTo>
                    <a:pt x="192" y="42"/>
                  </a:lnTo>
                  <a:lnTo>
                    <a:pt x="195" y="42"/>
                  </a:lnTo>
                  <a:lnTo>
                    <a:pt x="197" y="45"/>
                  </a:lnTo>
                  <a:lnTo>
                    <a:pt x="195" y="45"/>
                  </a:lnTo>
                  <a:lnTo>
                    <a:pt x="197" y="45"/>
                  </a:lnTo>
                  <a:lnTo>
                    <a:pt x="197" y="48"/>
                  </a:lnTo>
                  <a:lnTo>
                    <a:pt x="195" y="48"/>
                  </a:lnTo>
                  <a:lnTo>
                    <a:pt x="197" y="48"/>
                  </a:lnTo>
                  <a:lnTo>
                    <a:pt x="200" y="48"/>
                  </a:lnTo>
                  <a:lnTo>
                    <a:pt x="197" y="48"/>
                  </a:lnTo>
                  <a:lnTo>
                    <a:pt x="197" y="51"/>
                  </a:lnTo>
                  <a:lnTo>
                    <a:pt x="200" y="51"/>
                  </a:lnTo>
                  <a:lnTo>
                    <a:pt x="200" y="53"/>
                  </a:lnTo>
                  <a:lnTo>
                    <a:pt x="200" y="56"/>
                  </a:lnTo>
                  <a:lnTo>
                    <a:pt x="197" y="59"/>
                  </a:lnTo>
                  <a:lnTo>
                    <a:pt x="197" y="62"/>
                  </a:lnTo>
                  <a:lnTo>
                    <a:pt x="189" y="56"/>
                  </a:lnTo>
                  <a:lnTo>
                    <a:pt x="181" y="51"/>
                  </a:lnTo>
                  <a:lnTo>
                    <a:pt x="178" y="51"/>
                  </a:lnTo>
                  <a:lnTo>
                    <a:pt x="175" y="48"/>
                  </a:lnTo>
                  <a:lnTo>
                    <a:pt x="175" y="51"/>
                  </a:lnTo>
                  <a:lnTo>
                    <a:pt x="175" y="53"/>
                  </a:lnTo>
                  <a:lnTo>
                    <a:pt x="172" y="56"/>
                  </a:lnTo>
                  <a:lnTo>
                    <a:pt x="172" y="59"/>
                  </a:lnTo>
                  <a:lnTo>
                    <a:pt x="172" y="62"/>
                  </a:lnTo>
                  <a:lnTo>
                    <a:pt x="169" y="62"/>
                  </a:lnTo>
                  <a:lnTo>
                    <a:pt x="169" y="65"/>
                  </a:lnTo>
                  <a:lnTo>
                    <a:pt x="166" y="65"/>
                  </a:lnTo>
                  <a:lnTo>
                    <a:pt x="166" y="68"/>
                  </a:lnTo>
                  <a:lnTo>
                    <a:pt x="164" y="68"/>
                  </a:lnTo>
                  <a:lnTo>
                    <a:pt x="164" y="70"/>
                  </a:lnTo>
                  <a:lnTo>
                    <a:pt x="161" y="70"/>
                  </a:lnTo>
                  <a:lnTo>
                    <a:pt x="158" y="70"/>
                  </a:lnTo>
                  <a:lnTo>
                    <a:pt x="158" y="73"/>
                  </a:lnTo>
                  <a:lnTo>
                    <a:pt x="155" y="76"/>
                  </a:lnTo>
                  <a:lnTo>
                    <a:pt x="149" y="73"/>
                  </a:lnTo>
                  <a:lnTo>
                    <a:pt x="147" y="76"/>
                  </a:lnTo>
                  <a:lnTo>
                    <a:pt x="147" y="79"/>
                  </a:lnTo>
                  <a:lnTo>
                    <a:pt x="147" y="82"/>
                  </a:lnTo>
                  <a:lnTo>
                    <a:pt x="144" y="82"/>
                  </a:lnTo>
                  <a:lnTo>
                    <a:pt x="141" y="8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72"/>
            <p:cNvSpPr>
              <a:spLocks noEditPoints="1"/>
            </p:cNvSpPr>
            <p:nvPr/>
          </p:nvSpPr>
          <p:spPr bwMode="auto">
            <a:xfrm>
              <a:off x="4588" y="1352"/>
              <a:ext cx="180" cy="74"/>
            </a:xfrm>
            <a:custGeom>
              <a:avLst/>
              <a:gdLst>
                <a:gd name="T0" fmla="*/ 152 w 180"/>
                <a:gd name="T1" fmla="*/ 54 h 74"/>
                <a:gd name="T2" fmla="*/ 175 w 180"/>
                <a:gd name="T3" fmla="*/ 57 h 74"/>
                <a:gd name="T4" fmla="*/ 166 w 180"/>
                <a:gd name="T5" fmla="*/ 68 h 74"/>
                <a:gd name="T6" fmla="*/ 155 w 180"/>
                <a:gd name="T7" fmla="*/ 74 h 74"/>
                <a:gd name="T8" fmla="*/ 144 w 180"/>
                <a:gd name="T9" fmla="*/ 65 h 74"/>
                <a:gd name="T10" fmla="*/ 144 w 180"/>
                <a:gd name="T11" fmla="*/ 63 h 74"/>
                <a:gd name="T12" fmla="*/ 141 w 180"/>
                <a:gd name="T13" fmla="*/ 60 h 74"/>
                <a:gd name="T14" fmla="*/ 130 w 180"/>
                <a:gd name="T15" fmla="*/ 51 h 74"/>
                <a:gd name="T16" fmla="*/ 141 w 180"/>
                <a:gd name="T17" fmla="*/ 48 h 74"/>
                <a:gd name="T18" fmla="*/ 138 w 180"/>
                <a:gd name="T19" fmla="*/ 46 h 74"/>
                <a:gd name="T20" fmla="*/ 132 w 180"/>
                <a:gd name="T21" fmla="*/ 40 h 74"/>
                <a:gd name="T22" fmla="*/ 127 w 180"/>
                <a:gd name="T23" fmla="*/ 43 h 74"/>
                <a:gd name="T24" fmla="*/ 135 w 180"/>
                <a:gd name="T25" fmla="*/ 40 h 74"/>
                <a:gd name="T26" fmla="*/ 135 w 180"/>
                <a:gd name="T27" fmla="*/ 34 h 74"/>
                <a:gd name="T28" fmla="*/ 132 w 180"/>
                <a:gd name="T29" fmla="*/ 29 h 74"/>
                <a:gd name="T30" fmla="*/ 135 w 180"/>
                <a:gd name="T31" fmla="*/ 17 h 74"/>
                <a:gd name="T32" fmla="*/ 141 w 180"/>
                <a:gd name="T33" fmla="*/ 15 h 74"/>
                <a:gd name="T34" fmla="*/ 138 w 180"/>
                <a:gd name="T35" fmla="*/ 9 h 74"/>
                <a:gd name="T36" fmla="*/ 127 w 180"/>
                <a:gd name="T37" fmla="*/ 15 h 74"/>
                <a:gd name="T38" fmla="*/ 115 w 180"/>
                <a:gd name="T39" fmla="*/ 20 h 74"/>
                <a:gd name="T40" fmla="*/ 115 w 180"/>
                <a:gd name="T41" fmla="*/ 26 h 74"/>
                <a:gd name="T42" fmla="*/ 121 w 180"/>
                <a:gd name="T43" fmla="*/ 34 h 74"/>
                <a:gd name="T44" fmla="*/ 121 w 180"/>
                <a:gd name="T45" fmla="*/ 51 h 74"/>
                <a:gd name="T46" fmla="*/ 121 w 180"/>
                <a:gd name="T47" fmla="*/ 57 h 74"/>
                <a:gd name="T48" fmla="*/ 127 w 180"/>
                <a:gd name="T49" fmla="*/ 63 h 74"/>
                <a:gd name="T50" fmla="*/ 110 w 180"/>
                <a:gd name="T51" fmla="*/ 63 h 74"/>
                <a:gd name="T52" fmla="*/ 101 w 180"/>
                <a:gd name="T53" fmla="*/ 60 h 74"/>
                <a:gd name="T54" fmla="*/ 90 w 180"/>
                <a:gd name="T55" fmla="*/ 54 h 74"/>
                <a:gd name="T56" fmla="*/ 96 w 180"/>
                <a:gd name="T57" fmla="*/ 43 h 74"/>
                <a:gd name="T58" fmla="*/ 104 w 180"/>
                <a:gd name="T59" fmla="*/ 34 h 74"/>
                <a:gd name="T60" fmla="*/ 93 w 180"/>
                <a:gd name="T61" fmla="*/ 32 h 74"/>
                <a:gd name="T62" fmla="*/ 87 w 180"/>
                <a:gd name="T63" fmla="*/ 29 h 74"/>
                <a:gd name="T64" fmla="*/ 79 w 180"/>
                <a:gd name="T65" fmla="*/ 26 h 74"/>
                <a:gd name="T66" fmla="*/ 79 w 180"/>
                <a:gd name="T67" fmla="*/ 20 h 74"/>
                <a:gd name="T68" fmla="*/ 70 w 180"/>
                <a:gd name="T69" fmla="*/ 17 h 74"/>
                <a:gd name="T70" fmla="*/ 67 w 180"/>
                <a:gd name="T71" fmla="*/ 12 h 74"/>
                <a:gd name="T72" fmla="*/ 65 w 180"/>
                <a:gd name="T73" fmla="*/ 12 h 74"/>
                <a:gd name="T74" fmla="*/ 65 w 180"/>
                <a:gd name="T75" fmla="*/ 9 h 74"/>
                <a:gd name="T76" fmla="*/ 62 w 180"/>
                <a:gd name="T77" fmla="*/ 6 h 74"/>
                <a:gd name="T78" fmla="*/ 53 w 180"/>
                <a:gd name="T79" fmla="*/ 3 h 74"/>
                <a:gd name="T80" fmla="*/ 48 w 180"/>
                <a:gd name="T81" fmla="*/ 6 h 74"/>
                <a:gd name="T82" fmla="*/ 42 w 180"/>
                <a:gd name="T83" fmla="*/ 9 h 74"/>
                <a:gd name="T84" fmla="*/ 34 w 180"/>
                <a:gd name="T85" fmla="*/ 9 h 74"/>
                <a:gd name="T86" fmla="*/ 28 w 180"/>
                <a:gd name="T87" fmla="*/ 6 h 74"/>
                <a:gd name="T88" fmla="*/ 25 w 180"/>
                <a:gd name="T89" fmla="*/ 6 h 74"/>
                <a:gd name="T90" fmla="*/ 19 w 180"/>
                <a:gd name="T91" fmla="*/ 12 h 74"/>
                <a:gd name="T92" fmla="*/ 14 w 180"/>
                <a:gd name="T93" fmla="*/ 12 h 74"/>
                <a:gd name="T94" fmla="*/ 8 w 180"/>
                <a:gd name="T95" fmla="*/ 20 h 74"/>
                <a:gd name="T96" fmla="*/ 0 w 180"/>
                <a:gd name="T97" fmla="*/ 23 h 74"/>
                <a:gd name="T98" fmla="*/ 22 w 180"/>
                <a:gd name="T99" fmla="*/ 3 h 74"/>
                <a:gd name="T100" fmla="*/ 56 w 180"/>
                <a:gd name="T101" fmla="*/ 0 h 74"/>
                <a:gd name="T102" fmla="*/ 101 w 180"/>
                <a:gd name="T103" fmla="*/ 3 h 74"/>
                <a:gd name="T104" fmla="*/ 132 w 180"/>
                <a:gd name="T105" fmla="*/ 3 h 74"/>
                <a:gd name="T106" fmla="*/ 149 w 180"/>
                <a:gd name="T107" fmla="*/ 15 h 74"/>
                <a:gd name="T108" fmla="*/ 152 w 180"/>
                <a:gd name="T109" fmla="*/ 37 h 74"/>
                <a:gd name="T110" fmla="*/ 130 w 180"/>
                <a:gd name="T111" fmla="*/ 32 h 74"/>
                <a:gd name="T112" fmla="*/ 127 w 180"/>
                <a:gd name="T113" fmla="*/ 32 h 74"/>
                <a:gd name="T114" fmla="*/ 130 w 180"/>
                <a:gd name="T115" fmla="*/ 34 h 74"/>
                <a:gd name="T116" fmla="*/ 178 w 180"/>
                <a:gd name="T117" fmla="*/ 60 h 74"/>
                <a:gd name="T118" fmla="*/ 172 w 180"/>
                <a:gd name="T119" fmla="*/ 71 h 74"/>
                <a:gd name="T120" fmla="*/ 178 w 180"/>
                <a:gd name="T121" fmla="*/ 60 h 74"/>
                <a:gd name="T122" fmla="*/ 169 w 180"/>
                <a:gd name="T123" fmla="*/ 7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" h="74">
                  <a:moveTo>
                    <a:pt x="152" y="46"/>
                  </a:moveTo>
                  <a:lnTo>
                    <a:pt x="152" y="48"/>
                  </a:lnTo>
                  <a:lnTo>
                    <a:pt x="152" y="54"/>
                  </a:lnTo>
                  <a:lnTo>
                    <a:pt x="166" y="54"/>
                  </a:lnTo>
                  <a:lnTo>
                    <a:pt x="178" y="54"/>
                  </a:lnTo>
                  <a:lnTo>
                    <a:pt x="175" y="57"/>
                  </a:lnTo>
                  <a:lnTo>
                    <a:pt x="175" y="60"/>
                  </a:lnTo>
                  <a:lnTo>
                    <a:pt x="172" y="63"/>
                  </a:lnTo>
                  <a:lnTo>
                    <a:pt x="166" y="68"/>
                  </a:lnTo>
                  <a:lnTo>
                    <a:pt x="166" y="71"/>
                  </a:lnTo>
                  <a:lnTo>
                    <a:pt x="155" y="71"/>
                  </a:lnTo>
                  <a:lnTo>
                    <a:pt x="155" y="74"/>
                  </a:lnTo>
                  <a:lnTo>
                    <a:pt x="147" y="74"/>
                  </a:lnTo>
                  <a:lnTo>
                    <a:pt x="149" y="68"/>
                  </a:lnTo>
                  <a:lnTo>
                    <a:pt x="144" y="65"/>
                  </a:lnTo>
                  <a:lnTo>
                    <a:pt x="147" y="63"/>
                  </a:lnTo>
                  <a:lnTo>
                    <a:pt x="149" y="60"/>
                  </a:lnTo>
                  <a:lnTo>
                    <a:pt x="144" y="63"/>
                  </a:lnTo>
                  <a:lnTo>
                    <a:pt x="147" y="57"/>
                  </a:lnTo>
                  <a:lnTo>
                    <a:pt x="144" y="60"/>
                  </a:lnTo>
                  <a:lnTo>
                    <a:pt x="141" y="60"/>
                  </a:lnTo>
                  <a:lnTo>
                    <a:pt x="138" y="63"/>
                  </a:lnTo>
                  <a:lnTo>
                    <a:pt x="130" y="54"/>
                  </a:lnTo>
                  <a:lnTo>
                    <a:pt x="130" y="51"/>
                  </a:lnTo>
                  <a:lnTo>
                    <a:pt x="132" y="48"/>
                  </a:lnTo>
                  <a:lnTo>
                    <a:pt x="130" y="48"/>
                  </a:lnTo>
                  <a:lnTo>
                    <a:pt x="141" y="48"/>
                  </a:lnTo>
                  <a:lnTo>
                    <a:pt x="141" y="46"/>
                  </a:lnTo>
                  <a:lnTo>
                    <a:pt x="138" y="48"/>
                  </a:lnTo>
                  <a:lnTo>
                    <a:pt x="138" y="46"/>
                  </a:lnTo>
                  <a:lnTo>
                    <a:pt x="135" y="43"/>
                  </a:lnTo>
                  <a:lnTo>
                    <a:pt x="132" y="43"/>
                  </a:lnTo>
                  <a:lnTo>
                    <a:pt x="132" y="40"/>
                  </a:lnTo>
                  <a:lnTo>
                    <a:pt x="130" y="40"/>
                  </a:lnTo>
                  <a:lnTo>
                    <a:pt x="127" y="46"/>
                  </a:lnTo>
                  <a:lnTo>
                    <a:pt x="127" y="43"/>
                  </a:lnTo>
                  <a:lnTo>
                    <a:pt x="130" y="37"/>
                  </a:lnTo>
                  <a:lnTo>
                    <a:pt x="132" y="40"/>
                  </a:lnTo>
                  <a:lnTo>
                    <a:pt x="135" y="40"/>
                  </a:lnTo>
                  <a:lnTo>
                    <a:pt x="135" y="37"/>
                  </a:lnTo>
                  <a:lnTo>
                    <a:pt x="138" y="34"/>
                  </a:lnTo>
                  <a:lnTo>
                    <a:pt x="135" y="34"/>
                  </a:lnTo>
                  <a:lnTo>
                    <a:pt x="132" y="32"/>
                  </a:lnTo>
                  <a:lnTo>
                    <a:pt x="135" y="26"/>
                  </a:lnTo>
                  <a:lnTo>
                    <a:pt x="132" y="29"/>
                  </a:lnTo>
                  <a:lnTo>
                    <a:pt x="132" y="26"/>
                  </a:lnTo>
                  <a:lnTo>
                    <a:pt x="132" y="23"/>
                  </a:lnTo>
                  <a:lnTo>
                    <a:pt x="135" y="17"/>
                  </a:lnTo>
                  <a:lnTo>
                    <a:pt x="138" y="17"/>
                  </a:lnTo>
                  <a:lnTo>
                    <a:pt x="147" y="15"/>
                  </a:lnTo>
                  <a:lnTo>
                    <a:pt x="141" y="15"/>
                  </a:lnTo>
                  <a:lnTo>
                    <a:pt x="144" y="12"/>
                  </a:lnTo>
                  <a:lnTo>
                    <a:pt x="141" y="9"/>
                  </a:lnTo>
                  <a:lnTo>
                    <a:pt x="138" y="9"/>
                  </a:lnTo>
                  <a:lnTo>
                    <a:pt x="135" y="15"/>
                  </a:lnTo>
                  <a:lnTo>
                    <a:pt x="132" y="17"/>
                  </a:lnTo>
                  <a:lnTo>
                    <a:pt x="127" y="15"/>
                  </a:lnTo>
                  <a:lnTo>
                    <a:pt x="124" y="23"/>
                  </a:lnTo>
                  <a:lnTo>
                    <a:pt x="118" y="20"/>
                  </a:lnTo>
                  <a:lnTo>
                    <a:pt x="115" y="20"/>
                  </a:lnTo>
                  <a:lnTo>
                    <a:pt x="118" y="23"/>
                  </a:lnTo>
                  <a:lnTo>
                    <a:pt x="115" y="23"/>
                  </a:lnTo>
                  <a:lnTo>
                    <a:pt x="115" y="26"/>
                  </a:lnTo>
                  <a:lnTo>
                    <a:pt x="118" y="23"/>
                  </a:lnTo>
                  <a:lnTo>
                    <a:pt x="124" y="26"/>
                  </a:lnTo>
                  <a:lnTo>
                    <a:pt x="121" y="34"/>
                  </a:lnTo>
                  <a:lnTo>
                    <a:pt x="118" y="40"/>
                  </a:lnTo>
                  <a:lnTo>
                    <a:pt x="118" y="43"/>
                  </a:lnTo>
                  <a:lnTo>
                    <a:pt x="121" y="51"/>
                  </a:lnTo>
                  <a:lnTo>
                    <a:pt x="124" y="57"/>
                  </a:lnTo>
                  <a:lnTo>
                    <a:pt x="124" y="60"/>
                  </a:lnTo>
                  <a:lnTo>
                    <a:pt x="121" y="57"/>
                  </a:lnTo>
                  <a:lnTo>
                    <a:pt x="121" y="54"/>
                  </a:lnTo>
                  <a:lnTo>
                    <a:pt x="115" y="54"/>
                  </a:lnTo>
                  <a:lnTo>
                    <a:pt x="127" y="63"/>
                  </a:lnTo>
                  <a:lnTo>
                    <a:pt x="127" y="71"/>
                  </a:lnTo>
                  <a:lnTo>
                    <a:pt x="118" y="63"/>
                  </a:lnTo>
                  <a:lnTo>
                    <a:pt x="110" y="63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101" y="60"/>
                  </a:lnTo>
                  <a:lnTo>
                    <a:pt x="101" y="54"/>
                  </a:lnTo>
                  <a:lnTo>
                    <a:pt x="90" y="57"/>
                  </a:lnTo>
                  <a:lnTo>
                    <a:pt x="90" y="54"/>
                  </a:lnTo>
                  <a:lnTo>
                    <a:pt x="90" y="51"/>
                  </a:lnTo>
                  <a:lnTo>
                    <a:pt x="96" y="46"/>
                  </a:lnTo>
                  <a:lnTo>
                    <a:pt x="96" y="43"/>
                  </a:lnTo>
                  <a:lnTo>
                    <a:pt x="99" y="43"/>
                  </a:lnTo>
                  <a:lnTo>
                    <a:pt x="99" y="40"/>
                  </a:lnTo>
                  <a:lnTo>
                    <a:pt x="104" y="34"/>
                  </a:lnTo>
                  <a:lnTo>
                    <a:pt x="99" y="32"/>
                  </a:lnTo>
                  <a:lnTo>
                    <a:pt x="96" y="34"/>
                  </a:lnTo>
                  <a:lnTo>
                    <a:pt x="93" y="32"/>
                  </a:lnTo>
                  <a:lnTo>
                    <a:pt x="90" y="32"/>
                  </a:lnTo>
                  <a:lnTo>
                    <a:pt x="90" y="29"/>
                  </a:lnTo>
                  <a:lnTo>
                    <a:pt x="87" y="29"/>
                  </a:lnTo>
                  <a:lnTo>
                    <a:pt x="82" y="29"/>
                  </a:lnTo>
                  <a:lnTo>
                    <a:pt x="82" y="26"/>
                  </a:lnTo>
                  <a:lnTo>
                    <a:pt x="79" y="26"/>
                  </a:lnTo>
                  <a:lnTo>
                    <a:pt x="82" y="23"/>
                  </a:lnTo>
                  <a:lnTo>
                    <a:pt x="82" y="20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3" y="17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67" y="15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67" y="12"/>
                  </a:lnTo>
                  <a:lnTo>
                    <a:pt x="65" y="12"/>
                  </a:lnTo>
                  <a:lnTo>
                    <a:pt x="67" y="12"/>
                  </a:lnTo>
                  <a:lnTo>
                    <a:pt x="67" y="9"/>
                  </a:lnTo>
                  <a:lnTo>
                    <a:pt x="65" y="9"/>
                  </a:lnTo>
                  <a:lnTo>
                    <a:pt x="67" y="9"/>
                  </a:lnTo>
                  <a:lnTo>
                    <a:pt x="65" y="6"/>
                  </a:lnTo>
                  <a:lnTo>
                    <a:pt x="62" y="6"/>
                  </a:lnTo>
                  <a:lnTo>
                    <a:pt x="59" y="6"/>
                  </a:lnTo>
                  <a:lnTo>
                    <a:pt x="56" y="3"/>
                  </a:lnTo>
                  <a:lnTo>
                    <a:pt x="53" y="3"/>
                  </a:lnTo>
                  <a:lnTo>
                    <a:pt x="51" y="3"/>
                  </a:lnTo>
                  <a:lnTo>
                    <a:pt x="51" y="6"/>
                  </a:lnTo>
                  <a:lnTo>
                    <a:pt x="48" y="6"/>
                  </a:lnTo>
                  <a:lnTo>
                    <a:pt x="45" y="6"/>
                  </a:lnTo>
                  <a:lnTo>
                    <a:pt x="42" y="6"/>
                  </a:lnTo>
                  <a:lnTo>
                    <a:pt x="42" y="9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1" y="9"/>
                  </a:lnTo>
                  <a:lnTo>
                    <a:pt x="28" y="9"/>
                  </a:lnTo>
                  <a:lnTo>
                    <a:pt x="28" y="6"/>
                  </a:lnTo>
                  <a:lnTo>
                    <a:pt x="31" y="6"/>
                  </a:lnTo>
                  <a:lnTo>
                    <a:pt x="28" y="6"/>
                  </a:lnTo>
                  <a:lnTo>
                    <a:pt x="25" y="6"/>
                  </a:lnTo>
                  <a:lnTo>
                    <a:pt x="28" y="9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4" y="15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3" y="20"/>
                  </a:lnTo>
                  <a:lnTo>
                    <a:pt x="0" y="23"/>
                  </a:lnTo>
                  <a:lnTo>
                    <a:pt x="0" y="3"/>
                  </a:lnTo>
                  <a:lnTo>
                    <a:pt x="3" y="3"/>
                  </a:lnTo>
                  <a:lnTo>
                    <a:pt x="22" y="3"/>
                  </a:lnTo>
                  <a:lnTo>
                    <a:pt x="25" y="3"/>
                  </a:lnTo>
                  <a:lnTo>
                    <a:pt x="45" y="0"/>
                  </a:lnTo>
                  <a:lnTo>
                    <a:pt x="56" y="0"/>
                  </a:lnTo>
                  <a:lnTo>
                    <a:pt x="82" y="3"/>
                  </a:lnTo>
                  <a:lnTo>
                    <a:pt x="90" y="3"/>
                  </a:lnTo>
                  <a:lnTo>
                    <a:pt x="101" y="3"/>
                  </a:lnTo>
                  <a:lnTo>
                    <a:pt x="110" y="3"/>
                  </a:lnTo>
                  <a:lnTo>
                    <a:pt x="118" y="3"/>
                  </a:lnTo>
                  <a:lnTo>
                    <a:pt x="132" y="3"/>
                  </a:lnTo>
                  <a:lnTo>
                    <a:pt x="135" y="3"/>
                  </a:lnTo>
                  <a:lnTo>
                    <a:pt x="149" y="0"/>
                  </a:lnTo>
                  <a:lnTo>
                    <a:pt x="149" y="15"/>
                  </a:lnTo>
                  <a:lnTo>
                    <a:pt x="149" y="20"/>
                  </a:lnTo>
                  <a:lnTo>
                    <a:pt x="152" y="26"/>
                  </a:lnTo>
                  <a:lnTo>
                    <a:pt x="152" y="37"/>
                  </a:lnTo>
                  <a:lnTo>
                    <a:pt x="152" y="46"/>
                  </a:lnTo>
                  <a:close/>
                  <a:moveTo>
                    <a:pt x="130" y="34"/>
                  </a:moveTo>
                  <a:lnTo>
                    <a:pt x="130" y="32"/>
                  </a:lnTo>
                  <a:lnTo>
                    <a:pt x="127" y="34"/>
                  </a:lnTo>
                  <a:lnTo>
                    <a:pt x="127" y="37"/>
                  </a:lnTo>
                  <a:lnTo>
                    <a:pt x="127" y="32"/>
                  </a:lnTo>
                  <a:lnTo>
                    <a:pt x="130" y="29"/>
                  </a:lnTo>
                  <a:lnTo>
                    <a:pt x="130" y="32"/>
                  </a:lnTo>
                  <a:lnTo>
                    <a:pt x="130" y="34"/>
                  </a:lnTo>
                  <a:close/>
                  <a:moveTo>
                    <a:pt x="178" y="54"/>
                  </a:moveTo>
                  <a:lnTo>
                    <a:pt x="180" y="54"/>
                  </a:lnTo>
                  <a:lnTo>
                    <a:pt x="178" y="60"/>
                  </a:lnTo>
                  <a:lnTo>
                    <a:pt x="178" y="54"/>
                  </a:lnTo>
                  <a:close/>
                  <a:moveTo>
                    <a:pt x="169" y="71"/>
                  </a:moveTo>
                  <a:lnTo>
                    <a:pt x="172" y="71"/>
                  </a:lnTo>
                  <a:lnTo>
                    <a:pt x="172" y="68"/>
                  </a:lnTo>
                  <a:lnTo>
                    <a:pt x="175" y="63"/>
                  </a:lnTo>
                  <a:lnTo>
                    <a:pt x="178" y="60"/>
                  </a:lnTo>
                  <a:lnTo>
                    <a:pt x="175" y="65"/>
                  </a:lnTo>
                  <a:lnTo>
                    <a:pt x="172" y="71"/>
                  </a:lnTo>
                  <a:lnTo>
                    <a:pt x="169" y="71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3388" y="1302"/>
              <a:ext cx="285" cy="163"/>
            </a:xfrm>
            <a:custGeom>
              <a:avLst/>
              <a:gdLst>
                <a:gd name="T0" fmla="*/ 285 w 285"/>
                <a:gd name="T1" fmla="*/ 135 h 163"/>
                <a:gd name="T2" fmla="*/ 285 w 285"/>
                <a:gd name="T3" fmla="*/ 146 h 163"/>
                <a:gd name="T4" fmla="*/ 285 w 285"/>
                <a:gd name="T5" fmla="*/ 163 h 163"/>
                <a:gd name="T6" fmla="*/ 246 w 285"/>
                <a:gd name="T7" fmla="*/ 163 h 163"/>
                <a:gd name="T8" fmla="*/ 243 w 285"/>
                <a:gd name="T9" fmla="*/ 163 h 163"/>
                <a:gd name="T10" fmla="*/ 206 w 285"/>
                <a:gd name="T11" fmla="*/ 163 h 163"/>
                <a:gd name="T12" fmla="*/ 158 w 285"/>
                <a:gd name="T13" fmla="*/ 163 h 163"/>
                <a:gd name="T14" fmla="*/ 155 w 285"/>
                <a:gd name="T15" fmla="*/ 163 h 163"/>
                <a:gd name="T16" fmla="*/ 136 w 285"/>
                <a:gd name="T17" fmla="*/ 163 h 163"/>
                <a:gd name="T18" fmla="*/ 124 w 285"/>
                <a:gd name="T19" fmla="*/ 163 h 163"/>
                <a:gd name="T20" fmla="*/ 104 w 285"/>
                <a:gd name="T21" fmla="*/ 163 h 163"/>
                <a:gd name="T22" fmla="*/ 88 w 285"/>
                <a:gd name="T23" fmla="*/ 163 h 163"/>
                <a:gd name="T24" fmla="*/ 68 w 285"/>
                <a:gd name="T25" fmla="*/ 163 h 163"/>
                <a:gd name="T26" fmla="*/ 65 w 285"/>
                <a:gd name="T27" fmla="*/ 163 h 163"/>
                <a:gd name="T28" fmla="*/ 28 w 285"/>
                <a:gd name="T29" fmla="*/ 163 h 163"/>
                <a:gd name="T30" fmla="*/ 0 w 285"/>
                <a:gd name="T31" fmla="*/ 163 h 163"/>
                <a:gd name="T32" fmla="*/ 0 w 285"/>
                <a:gd name="T33" fmla="*/ 138 h 163"/>
                <a:gd name="T34" fmla="*/ 0 w 285"/>
                <a:gd name="T35" fmla="*/ 127 h 163"/>
                <a:gd name="T36" fmla="*/ 0 w 285"/>
                <a:gd name="T37" fmla="*/ 115 h 163"/>
                <a:gd name="T38" fmla="*/ 0 w 285"/>
                <a:gd name="T39" fmla="*/ 113 h 163"/>
                <a:gd name="T40" fmla="*/ 0 w 285"/>
                <a:gd name="T41" fmla="*/ 101 h 163"/>
                <a:gd name="T42" fmla="*/ 0 w 285"/>
                <a:gd name="T43" fmla="*/ 67 h 163"/>
                <a:gd name="T44" fmla="*/ 0 w 285"/>
                <a:gd name="T45" fmla="*/ 59 h 163"/>
                <a:gd name="T46" fmla="*/ 0 w 285"/>
                <a:gd name="T47" fmla="*/ 53 h 163"/>
                <a:gd name="T48" fmla="*/ 0 w 285"/>
                <a:gd name="T49" fmla="*/ 31 h 163"/>
                <a:gd name="T50" fmla="*/ 0 w 285"/>
                <a:gd name="T51" fmla="*/ 14 h 163"/>
                <a:gd name="T52" fmla="*/ 0 w 285"/>
                <a:gd name="T53" fmla="*/ 0 h 163"/>
                <a:gd name="T54" fmla="*/ 45 w 285"/>
                <a:gd name="T55" fmla="*/ 0 h 163"/>
                <a:gd name="T56" fmla="*/ 71 w 285"/>
                <a:gd name="T57" fmla="*/ 0 h 163"/>
                <a:gd name="T58" fmla="*/ 88 w 285"/>
                <a:gd name="T59" fmla="*/ 0 h 163"/>
                <a:gd name="T60" fmla="*/ 110 w 285"/>
                <a:gd name="T61" fmla="*/ 0 h 163"/>
                <a:gd name="T62" fmla="*/ 116 w 285"/>
                <a:gd name="T63" fmla="*/ 0 h 163"/>
                <a:gd name="T64" fmla="*/ 152 w 285"/>
                <a:gd name="T65" fmla="*/ 0 h 163"/>
                <a:gd name="T66" fmla="*/ 167 w 285"/>
                <a:gd name="T67" fmla="*/ 0 h 163"/>
                <a:gd name="T68" fmla="*/ 203 w 285"/>
                <a:gd name="T69" fmla="*/ 0 h 163"/>
                <a:gd name="T70" fmla="*/ 223 w 285"/>
                <a:gd name="T71" fmla="*/ 0 h 163"/>
                <a:gd name="T72" fmla="*/ 229 w 285"/>
                <a:gd name="T73" fmla="*/ 0 h 163"/>
                <a:gd name="T74" fmla="*/ 260 w 285"/>
                <a:gd name="T75" fmla="*/ 0 h 163"/>
                <a:gd name="T76" fmla="*/ 285 w 285"/>
                <a:gd name="T77" fmla="*/ 0 h 163"/>
                <a:gd name="T78" fmla="*/ 285 w 285"/>
                <a:gd name="T79" fmla="*/ 11 h 163"/>
                <a:gd name="T80" fmla="*/ 285 w 285"/>
                <a:gd name="T81" fmla="*/ 22 h 163"/>
                <a:gd name="T82" fmla="*/ 285 w 285"/>
                <a:gd name="T83" fmla="*/ 28 h 163"/>
                <a:gd name="T84" fmla="*/ 285 w 285"/>
                <a:gd name="T85" fmla="*/ 42 h 163"/>
                <a:gd name="T86" fmla="*/ 285 w 285"/>
                <a:gd name="T87" fmla="*/ 59 h 163"/>
                <a:gd name="T88" fmla="*/ 285 w 285"/>
                <a:gd name="T89" fmla="*/ 76 h 163"/>
                <a:gd name="T90" fmla="*/ 285 w 285"/>
                <a:gd name="T91" fmla="*/ 79 h 163"/>
                <a:gd name="T92" fmla="*/ 285 w 285"/>
                <a:gd name="T93" fmla="*/ 93 h 163"/>
                <a:gd name="T94" fmla="*/ 285 w 285"/>
                <a:gd name="T95" fmla="*/ 96 h 163"/>
                <a:gd name="T96" fmla="*/ 285 w 285"/>
                <a:gd name="T97" fmla="*/ 110 h 163"/>
                <a:gd name="T98" fmla="*/ 285 w 285"/>
                <a:gd name="T99" fmla="*/ 113 h 163"/>
                <a:gd name="T100" fmla="*/ 285 w 285"/>
                <a:gd name="T101" fmla="*/ 132 h 163"/>
                <a:gd name="T102" fmla="*/ 285 w 285"/>
                <a:gd name="T103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5" h="163">
                  <a:moveTo>
                    <a:pt x="285" y="135"/>
                  </a:moveTo>
                  <a:lnTo>
                    <a:pt x="285" y="146"/>
                  </a:lnTo>
                  <a:lnTo>
                    <a:pt x="285" y="163"/>
                  </a:lnTo>
                  <a:lnTo>
                    <a:pt x="246" y="163"/>
                  </a:lnTo>
                  <a:lnTo>
                    <a:pt x="243" y="163"/>
                  </a:lnTo>
                  <a:lnTo>
                    <a:pt x="206" y="163"/>
                  </a:lnTo>
                  <a:lnTo>
                    <a:pt x="158" y="163"/>
                  </a:lnTo>
                  <a:lnTo>
                    <a:pt x="155" y="163"/>
                  </a:lnTo>
                  <a:lnTo>
                    <a:pt x="136" y="163"/>
                  </a:lnTo>
                  <a:lnTo>
                    <a:pt x="124" y="163"/>
                  </a:lnTo>
                  <a:lnTo>
                    <a:pt x="104" y="163"/>
                  </a:lnTo>
                  <a:lnTo>
                    <a:pt x="88" y="163"/>
                  </a:lnTo>
                  <a:lnTo>
                    <a:pt x="68" y="163"/>
                  </a:lnTo>
                  <a:lnTo>
                    <a:pt x="65" y="163"/>
                  </a:lnTo>
                  <a:lnTo>
                    <a:pt x="28" y="163"/>
                  </a:lnTo>
                  <a:lnTo>
                    <a:pt x="0" y="163"/>
                  </a:lnTo>
                  <a:lnTo>
                    <a:pt x="0" y="138"/>
                  </a:lnTo>
                  <a:lnTo>
                    <a:pt x="0" y="127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0" y="101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31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71" y="0"/>
                  </a:lnTo>
                  <a:lnTo>
                    <a:pt x="88" y="0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203" y="0"/>
                  </a:lnTo>
                  <a:lnTo>
                    <a:pt x="223" y="0"/>
                  </a:lnTo>
                  <a:lnTo>
                    <a:pt x="229" y="0"/>
                  </a:lnTo>
                  <a:lnTo>
                    <a:pt x="260" y="0"/>
                  </a:lnTo>
                  <a:lnTo>
                    <a:pt x="285" y="0"/>
                  </a:lnTo>
                  <a:lnTo>
                    <a:pt x="285" y="11"/>
                  </a:lnTo>
                  <a:lnTo>
                    <a:pt x="285" y="22"/>
                  </a:lnTo>
                  <a:lnTo>
                    <a:pt x="285" y="28"/>
                  </a:lnTo>
                  <a:lnTo>
                    <a:pt x="285" y="42"/>
                  </a:lnTo>
                  <a:lnTo>
                    <a:pt x="285" y="59"/>
                  </a:lnTo>
                  <a:lnTo>
                    <a:pt x="285" y="76"/>
                  </a:lnTo>
                  <a:lnTo>
                    <a:pt x="285" y="79"/>
                  </a:lnTo>
                  <a:lnTo>
                    <a:pt x="285" y="93"/>
                  </a:lnTo>
                  <a:lnTo>
                    <a:pt x="285" y="96"/>
                  </a:lnTo>
                  <a:lnTo>
                    <a:pt x="285" y="110"/>
                  </a:lnTo>
                  <a:lnTo>
                    <a:pt x="285" y="113"/>
                  </a:lnTo>
                  <a:lnTo>
                    <a:pt x="285" y="132"/>
                  </a:lnTo>
                  <a:lnTo>
                    <a:pt x="285" y="135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74"/>
            <p:cNvSpPr>
              <a:spLocks noEditPoints="1"/>
            </p:cNvSpPr>
            <p:nvPr/>
          </p:nvSpPr>
          <p:spPr bwMode="auto">
            <a:xfrm>
              <a:off x="4178" y="1378"/>
              <a:ext cx="308" cy="107"/>
            </a:xfrm>
            <a:custGeom>
              <a:avLst/>
              <a:gdLst>
                <a:gd name="T0" fmla="*/ 99 w 308"/>
                <a:gd name="T1" fmla="*/ 102 h 107"/>
                <a:gd name="T2" fmla="*/ 71 w 308"/>
                <a:gd name="T3" fmla="*/ 102 h 107"/>
                <a:gd name="T4" fmla="*/ 63 w 308"/>
                <a:gd name="T5" fmla="*/ 107 h 107"/>
                <a:gd name="T6" fmla="*/ 6 w 308"/>
                <a:gd name="T7" fmla="*/ 107 h 107"/>
                <a:gd name="T8" fmla="*/ 15 w 308"/>
                <a:gd name="T9" fmla="*/ 102 h 107"/>
                <a:gd name="T10" fmla="*/ 17 w 308"/>
                <a:gd name="T11" fmla="*/ 96 h 107"/>
                <a:gd name="T12" fmla="*/ 17 w 308"/>
                <a:gd name="T13" fmla="*/ 85 h 107"/>
                <a:gd name="T14" fmla="*/ 26 w 308"/>
                <a:gd name="T15" fmla="*/ 76 h 107"/>
                <a:gd name="T16" fmla="*/ 37 w 308"/>
                <a:gd name="T17" fmla="*/ 82 h 107"/>
                <a:gd name="T18" fmla="*/ 46 w 308"/>
                <a:gd name="T19" fmla="*/ 85 h 107"/>
                <a:gd name="T20" fmla="*/ 43 w 308"/>
                <a:gd name="T21" fmla="*/ 73 h 107"/>
                <a:gd name="T22" fmla="*/ 60 w 308"/>
                <a:gd name="T23" fmla="*/ 68 h 107"/>
                <a:gd name="T24" fmla="*/ 57 w 308"/>
                <a:gd name="T25" fmla="*/ 59 h 107"/>
                <a:gd name="T26" fmla="*/ 65 w 308"/>
                <a:gd name="T27" fmla="*/ 54 h 107"/>
                <a:gd name="T28" fmla="*/ 71 w 308"/>
                <a:gd name="T29" fmla="*/ 51 h 107"/>
                <a:gd name="T30" fmla="*/ 79 w 308"/>
                <a:gd name="T31" fmla="*/ 54 h 107"/>
                <a:gd name="T32" fmla="*/ 88 w 308"/>
                <a:gd name="T33" fmla="*/ 48 h 107"/>
                <a:gd name="T34" fmla="*/ 96 w 308"/>
                <a:gd name="T35" fmla="*/ 54 h 107"/>
                <a:gd name="T36" fmla="*/ 105 w 308"/>
                <a:gd name="T37" fmla="*/ 48 h 107"/>
                <a:gd name="T38" fmla="*/ 113 w 308"/>
                <a:gd name="T39" fmla="*/ 51 h 107"/>
                <a:gd name="T40" fmla="*/ 125 w 308"/>
                <a:gd name="T41" fmla="*/ 48 h 107"/>
                <a:gd name="T42" fmla="*/ 127 w 308"/>
                <a:gd name="T43" fmla="*/ 39 h 107"/>
                <a:gd name="T44" fmla="*/ 130 w 308"/>
                <a:gd name="T45" fmla="*/ 39 h 107"/>
                <a:gd name="T46" fmla="*/ 139 w 308"/>
                <a:gd name="T47" fmla="*/ 45 h 107"/>
                <a:gd name="T48" fmla="*/ 147 w 308"/>
                <a:gd name="T49" fmla="*/ 45 h 107"/>
                <a:gd name="T50" fmla="*/ 153 w 308"/>
                <a:gd name="T51" fmla="*/ 34 h 107"/>
                <a:gd name="T52" fmla="*/ 161 w 308"/>
                <a:gd name="T53" fmla="*/ 28 h 107"/>
                <a:gd name="T54" fmla="*/ 167 w 308"/>
                <a:gd name="T55" fmla="*/ 17 h 107"/>
                <a:gd name="T56" fmla="*/ 178 w 308"/>
                <a:gd name="T57" fmla="*/ 17 h 107"/>
                <a:gd name="T58" fmla="*/ 192 w 308"/>
                <a:gd name="T59" fmla="*/ 14 h 107"/>
                <a:gd name="T60" fmla="*/ 190 w 308"/>
                <a:gd name="T61" fmla="*/ 8 h 107"/>
                <a:gd name="T62" fmla="*/ 192 w 308"/>
                <a:gd name="T63" fmla="*/ 0 h 107"/>
                <a:gd name="T64" fmla="*/ 206 w 308"/>
                <a:gd name="T65" fmla="*/ 3 h 107"/>
                <a:gd name="T66" fmla="*/ 212 w 308"/>
                <a:gd name="T67" fmla="*/ 3 h 107"/>
                <a:gd name="T68" fmla="*/ 218 w 308"/>
                <a:gd name="T69" fmla="*/ 14 h 107"/>
                <a:gd name="T70" fmla="*/ 235 w 308"/>
                <a:gd name="T71" fmla="*/ 17 h 107"/>
                <a:gd name="T72" fmla="*/ 246 w 308"/>
                <a:gd name="T73" fmla="*/ 17 h 107"/>
                <a:gd name="T74" fmla="*/ 254 w 308"/>
                <a:gd name="T75" fmla="*/ 22 h 107"/>
                <a:gd name="T76" fmla="*/ 263 w 308"/>
                <a:gd name="T77" fmla="*/ 20 h 107"/>
                <a:gd name="T78" fmla="*/ 271 w 308"/>
                <a:gd name="T79" fmla="*/ 17 h 107"/>
                <a:gd name="T80" fmla="*/ 277 w 308"/>
                <a:gd name="T81" fmla="*/ 22 h 107"/>
                <a:gd name="T82" fmla="*/ 283 w 308"/>
                <a:gd name="T83" fmla="*/ 31 h 107"/>
                <a:gd name="T84" fmla="*/ 283 w 308"/>
                <a:gd name="T85" fmla="*/ 39 h 107"/>
                <a:gd name="T86" fmla="*/ 288 w 308"/>
                <a:gd name="T87" fmla="*/ 48 h 107"/>
                <a:gd name="T88" fmla="*/ 294 w 308"/>
                <a:gd name="T89" fmla="*/ 54 h 107"/>
                <a:gd name="T90" fmla="*/ 300 w 308"/>
                <a:gd name="T91" fmla="*/ 62 h 107"/>
                <a:gd name="T92" fmla="*/ 302 w 308"/>
                <a:gd name="T93" fmla="*/ 65 h 107"/>
                <a:gd name="T94" fmla="*/ 294 w 308"/>
                <a:gd name="T95" fmla="*/ 76 h 107"/>
                <a:gd name="T96" fmla="*/ 280 w 308"/>
                <a:gd name="T97" fmla="*/ 85 h 107"/>
                <a:gd name="T98" fmla="*/ 271 w 308"/>
                <a:gd name="T99" fmla="*/ 90 h 107"/>
                <a:gd name="T100" fmla="*/ 263 w 308"/>
                <a:gd name="T101" fmla="*/ 96 h 107"/>
                <a:gd name="T102" fmla="*/ 252 w 308"/>
                <a:gd name="T103" fmla="*/ 99 h 107"/>
                <a:gd name="T104" fmla="*/ 238 w 308"/>
                <a:gd name="T105" fmla="*/ 104 h 107"/>
                <a:gd name="T106" fmla="*/ 195 w 308"/>
                <a:gd name="T107" fmla="*/ 102 h 107"/>
                <a:gd name="T108" fmla="*/ 167 w 308"/>
                <a:gd name="T109" fmla="*/ 102 h 107"/>
                <a:gd name="T110" fmla="*/ 127 w 308"/>
                <a:gd name="T111" fmla="*/ 102 h 107"/>
                <a:gd name="T112" fmla="*/ 3 w 308"/>
                <a:gd name="T113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8" h="107">
                  <a:moveTo>
                    <a:pt x="125" y="102"/>
                  </a:moveTo>
                  <a:lnTo>
                    <a:pt x="113" y="102"/>
                  </a:lnTo>
                  <a:lnTo>
                    <a:pt x="102" y="102"/>
                  </a:lnTo>
                  <a:lnTo>
                    <a:pt x="99" y="102"/>
                  </a:lnTo>
                  <a:lnTo>
                    <a:pt x="91" y="102"/>
                  </a:lnTo>
                  <a:lnTo>
                    <a:pt x="79" y="102"/>
                  </a:lnTo>
                  <a:lnTo>
                    <a:pt x="77" y="102"/>
                  </a:lnTo>
                  <a:lnTo>
                    <a:pt x="71" y="102"/>
                  </a:lnTo>
                  <a:lnTo>
                    <a:pt x="68" y="99"/>
                  </a:lnTo>
                  <a:lnTo>
                    <a:pt x="60" y="99"/>
                  </a:lnTo>
                  <a:lnTo>
                    <a:pt x="63" y="104"/>
                  </a:lnTo>
                  <a:lnTo>
                    <a:pt x="63" y="107"/>
                  </a:lnTo>
                  <a:lnTo>
                    <a:pt x="43" y="107"/>
                  </a:lnTo>
                  <a:lnTo>
                    <a:pt x="31" y="107"/>
                  </a:lnTo>
                  <a:lnTo>
                    <a:pt x="9" y="107"/>
                  </a:lnTo>
                  <a:lnTo>
                    <a:pt x="6" y="107"/>
                  </a:lnTo>
                  <a:lnTo>
                    <a:pt x="9" y="102"/>
                  </a:lnTo>
                  <a:lnTo>
                    <a:pt x="12" y="104"/>
                  </a:lnTo>
                  <a:lnTo>
                    <a:pt x="15" y="104"/>
                  </a:lnTo>
                  <a:lnTo>
                    <a:pt x="15" y="102"/>
                  </a:lnTo>
                  <a:lnTo>
                    <a:pt x="17" y="102"/>
                  </a:lnTo>
                  <a:lnTo>
                    <a:pt x="17" y="99"/>
                  </a:lnTo>
                  <a:lnTo>
                    <a:pt x="15" y="99"/>
                  </a:lnTo>
                  <a:lnTo>
                    <a:pt x="17" y="96"/>
                  </a:lnTo>
                  <a:lnTo>
                    <a:pt x="17" y="93"/>
                  </a:lnTo>
                  <a:lnTo>
                    <a:pt x="20" y="87"/>
                  </a:lnTo>
                  <a:lnTo>
                    <a:pt x="17" y="87"/>
                  </a:lnTo>
                  <a:lnTo>
                    <a:pt x="17" y="85"/>
                  </a:lnTo>
                  <a:lnTo>
                    <a:pt x="17" y="82"/>
                  </a:lnTo>
                  <a:lnTo>
                    <a:pt x="20" y="79"/>
                  </a:lnTo>
                  <a:lnTo>
                    <a:pt x="23" y="76"/>
                  </a:lnTo>
                  <a:lnTo>
                    <a:pt x="26" y="76"/>
                  </a:lnTo>
                  <a:lnTo>
                    <a:pt x="29" y="79"/>
                  </a:lnTo>
                  <a:lnTo>
                    <a:pt x="34" y="79"/>
                  </a:lnTo>
                  <a:lnTo>
                    <a:pt x="34" y="82"/>
                  </a:lnTo>
                  <a:lnTo>
                    <a:pt x="37" y="82"/>
                  </a:lnTo>
                  <a:lnTo>
                    <a:pt x="40" y="82"/>
                  </a:lnTo>
                  <a:lnTo>
                    <a:pt x="40" y="85"/>
                  </a:lnTo>
                  <a:lnTo>
                    <a:pt x="43" y="85"/>
                  </a:lnTo>
                  <a:lnTo>
                    <a:pt x="46" y="85"/>
                  </a:lnTo>
                  <a:lnTo>
                    <a:pt x="46" y="82"/>
                  </a:lnTo>
                  <a:lnTo>
                    <a:pt x="46" y="79"/>
                  </a:lnTo>
                  <a:lnTo>
                    <a:pt x="43" y="76"/>
                  </a:lnTo>
                  <a:lnTo>
                    <a:pt x="43" y="73"/>
                  </a:lnTo>
                  <a:lnTo>
                    <a:pt x="46" y="70"/>
                  </a:lnTo>
                  <a:lnTo>
                    <a:pt x="48" y="70"/>
                  </a:lnTo>
                  <a:lnTo>
                    <a:pt x="51" y="68"/>
                  </a:lnTo>
                  <a:lnTo>
                    <a:pt x="60" y="68"/>
                  </a:lnTo>
                  <a:lnTo>
                    <a:pt x="60" y="65"/>
                  </a:lnTo>
                  <a:lnTo>
                    <a:pt x="60" y="62"/>
                  </a:lnTo>
                  <a:lnTo>
                    <a:pt x="57" y="62"/>
                  </a:lnTo>
                  <a:lnTo>
                    <a:pt x="57" y="59"/>
                  </a:lnTo>
                  <a:lnTo>
                    <a:pt x="60" y="59"/>
                  </a:lnTo>
                  <a:lnTo>
                    <a:pt x="60" y="56"/>
                  </a:lnTo>
                  <a:lnTo>
                    <a:pt x="63" y="54"/>
                  </a:lnTo>
                  <a:lnTo>
                    <a:pt x="65" y="54"/>
                  </a:lnTo>
                  <a:lnTo>
                    <a:pt x="68" y="54"/>
                  </a:lnTo>
                  <a:lnTo>
                    <a:pt x="65" y="51"/>
                  </a:lnTo>
                  <a:lnTo>
                    <a:pt x="68" y="48"/>
                  </a:lnTo>
                  <a:lnTo>
                    <a:pt x="71" y="51"/>
                  </a:lnTo>
                  <a:lnTo>
                    <a:pt x="74" y="51"/>
                  </a:lnTo>
                  <a:lnTo>
                    <a:pt x="77" y="51"/>
                  </a:lnTo>
                  <a:lnTo>
                    <a:pt x="77" y="54"/>
                  </a:lnTo>
                  <a:lnTo>
                    <a:pt x="79" y="54"/>
                  </a:lnTo>
                  <a:lnTo>
                    <a:pt x="79" y="51"/>
                  </a:lnTo>
                  <a:lnTo>
                    <a:pt x="79" y="48"/>
                  </a:lnTo>
                  <a:lnTo>
                    <a:pt x="85" y="48"/>
                  </a:lnTo>
                  <a:lnTo>
                    <a:pt x="88" y="48"/>
                  </a:lnTo>
                  <a:lnTo>
                    <a:pt x="91" y="51"/>
                  </a:lnTo>
                  <a:lnTo>
                    <a:pt x="94" y="51"/>
                  </a:lnTo>
                  <a:lnTo>
                    <a:pt x="96" y="51"/>
                  </a:lnTo>
                  <a:lnTo>
                    <a:pt x="96" y="54"/>
                  </a:lnTo>
                  <a:lnTo>
                    <a:pt x="99" y="54"/>
                  </a:lnTo>
                  <a:lnTo>
                    <a:pt x="102" y="54"/>
                  </a:lnTo>
                  <a:lnTo>
                    <a:pt x="102" y="51"/>
                  </a:lnTo>
                  <a:lnTo>
                    <a:pt x="105" y="48"/>
                  </a:lnTo>
                  <a:lnTo>
                    <a:pt x="108" y="48"/>
                  </a:lnTo>
                  <a:lnTo>
                    <a:pt x="111" y="45"/>
                  </a:lnTo>
                  <a:lnTo>
                    <a:pt x="113" y="48"/>
                  </a:lnTo>
                  <a:lnTo>
                    <a:pt x="113" y="51"/>
                  </a:lnTo>
                  <a:lnTo>
                    <a:pt x="116" y="51"/>
                  </a:lnTo>
                  <a:lnTo>
                    <a:pt x="119" y="51"/>
                  </a:lnTo>
                  <a:lnTo>
                    <a:pt x="122" y="48"/>
                  </a:lnTo>
                  <a:lnTo>
                    <a:pt x="125" y="48"/>
                  </a:lnTo>
                  <a:lnTo>
                    <a:pt x="125" y="45"/>
                  </a:lnTo>
                  <a:lnTo>
                    <a:pt x="127" y="42"/>
                  </a:lnTo>
                  <a:lnTo>
                    <a:pt x="125" y="42"/>
                  </a:lnTo>
                  <a:lnTo>
                    <a:pt x="127" y="39"/>
                  </a:lnTo>
                  <a:lnTo>
                    <a:pt x="127" y="42"/>
                  </a:lnTo>
                  <a:lnTo>
                    <a:pt x="130" y="39"/>
                  </a:lnTo>
                  <a:lnTo>
                    <a:pt x="130" y="37"/>
                  </a:lnTo>
                  <a:lnTo>
                    <a:pt x="130" y="39"/>
                  </a:lnTo>
                  <a:lnTo>
                    <a:pt x="133" y="39"/>
                  </a:lnTo>
                  <a:lnTo>
                    <a:pt x="133" y="42"/>
                  </a:lnTo>
                  <a:lnTo>
                    <a:pt x="136" y="45"/>
                  </a:lnTo>
                  <a:lnTo>
                    <a:pt x="139" y="45"/>
                  </a:lnTo>
                  <a:lnTo>
                    <a:pt x="142" y="45"/>
                  </a:lnTo>
                  <a:lnTo>
                    <a:pt x="142" y="48"/>
                  </a:lnTo>
                  <a:lnTo>
                    <a:pt x="144" y="45"/>
                  </a:lnTo>
                  <a:lnTo>
                    <a:pt x="147" y="45"/>
                  </a:lnTo>
                  <a:lnTo>
                    <a:pt x="147" y="42"/>
                  </a:lnTo>
                  <a:lnTo>
                    <a:pt x="150" y="39"/>
                  </a:lnTo>
                  <a:lnTo>
                    <a:pt x="150" y="37"/>
                  </a:lnTo>
                  <a:lnTo>
                    <a:pt x="153" y="34"/>
                  </a:lnTo>
                  <a:lnTo>
                    <a:pt x="156" y="34"/>
                  </a:lnTo>
                  <a:lnTo>
                    <a:pt x="159" y="34"/>
                  </a:lnTo>
                  <a:lnTo>
                    <a:pt x="159" y="31"/>
                  </a:lnTo>
                  <a:lnTo>
                    <a:pt x="161" y="28"/>
                  </a:lnTo>
                  <a:lnTo>
                    <a:pt x="164" y="25"/>
                  </a:lnTo>
                  <a:lnTo>
                    <a:pt x="167" y="25"/>
                  </a:lnTo>
                  <a:lnTo>
                    <a:pt x="170" y="22"/>
                  </a:lnTo>
                  <a:lnTo>
                    <a:pt x="167" y="17"/>
                  </a:lnTo>
                  <a:lnTo>
                    <a:pt x="170" y="17"/>
                  </a:lnTo>
                  <a:lnTo>
                    <a:pt x="173" y="17"/>
                  </a:lnTo>
                  <a:lnTo>
                    <a:pt x="175" y="17"/>
                  </a:lnTo>
                  <a:lnTo>
                    <a:pt x="178" y="17"/>
                  </a:lnTo>
                  <a:lnTo>
                    <a:pt x="181" y="17"/>
                  </a:lnTo>
                  <a:lnTo>
                    <a:pt x="184" y="14"/>
                  </a:lnTo>
                  <a:lnTo>
                    <a:pt x="187" y="14"/>
                  </a:lnTo>
                  <a:lnTo>
                    <a:pt x="192" y="14"/>
                  </a:lnTo>
                  <a:lnTo>
                    <a:pt x="192" y="11"/>
                  </a:lnTo>
                  <a:lnTo>
                    <a:pt x="195" y="11"/>
                  </a:lnTo>
                  <a:lnTo>
                    <a:pt x="192" y="8"/>
                  </a:lnTo>
                  <a:lnTo>
                    <a:pt x="190" y="8"/>
                  </a:lnTo>
                  <a:lnTo>
                    <a:pt x="192" y="8"/>
                  </a:lnTo>
                  <a:lnTo>
                    <a:pt x="192" y="6"/>
                  </a:lnTo>
                  <a:lnTo>
                    <a:pt x="190" y="3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3"/>
                  </a:lnTo>
                  <a:lnTo>
                    <a:pt x="201" y="3"/>
                  </a:lnTo>
                  <a:lnTo>
                    <a:pt x="206" y="3"/>
                  </a:lnTo>
                  <a:lnTo>
                    <a:pt x="206" y="0"/>
                  </a:lnTo>
                  <a:lnTo>
                    <a:pt x="209" y="0"/>
                  </a:lnTo>
                  <a:lnTo>
                    <a:pt x="209" y="3"/>
                  </a:lnTo>
                  <a:lnTo>
                    <a:pt x="212" y="3"/>
                  </a:lnTo>
                  <a:lnTo>
                    <a:pt x="212" y="6"/>
                  </a:lnTo>
                  <a:lnTo>
                    <a:pt x="215" y="8"/>
                  </a:lnTo>
                  <a:lnTo>
                    <a:pt x="218" y="11"/>
                  </a:lnTo>
                  <a:lnTo>
                    <a:pt x="218" y="14"/>
                  </a:lnTo>
                  <a:lnTo>
                    <a:pt x="223" y="14"/>
                  </a:lnTo>
                  <a:lnTo>
                    <a:pt x="229" y="14"/>
                  </a:lnTo>
                  <a:lnTo>
                    <a:pt x="232" y="17"/>
                  </a:lnTo>
                  <a:lnTo>
                    <a:pt x="235" y="17"/>
                  </a:lnTo>
                  <a:lnTo>
                    <a:pt x="235" y="20"/>
                  </a:lnTo>
                  <a:lnTo>
                    <a:pt x="238" y="20"/>
                  </a:lnTo>
                  <a:lnTo>
                    <a:pt x="240" y="20"/>
                  </a:lnTo>
                  <a:lnTo>
                    <a:pt x="246" y="17"/>
                  </a:lnTo>
                  <a:lnTo>
                    <a:pt x="249" y="20"/>
                  </a:lnTo>
                  <a:lnTo>
                    <a:pt x="252" y="20"/>
                  </a:lnTo>
                  <a:lnTo>
                    <a:pt x="254" y="20"/>
                  </a:lnTo>
                  <a:lnTo>
                    <a:pt x="254" y="22"/>
                  </a:lnTo>
                  <a:lnTo>
                    <a:pt x="257" y="20"/>
                  </a:lnTo>
                  <a:lnTo>
                    <a:pt x="260" y="22"/>
                  </a:lnTo>
                  <a:lnTo>
                    <a:pt x="260" y="20"/>
                  </a:lnTo>
                  <a:lnTo>
                    <a:pt x="263" y="20"/>
                  </a:lnTo>
                  <a:lnTo>
                    <a:pt x="263" y="17"/>
                  </a:lnTo>
                  <a:lnTo>
                    <a:pt x="266" y="17"/>
                  </a:lnTo>
                  <a:lnTo>
                    <a:pt x="269" y="17"/>
                  </a:lnTo>
                  <a:lnTo>
                    <a:pt x="271" y="17"/>
                  </a:lnTo>
                  <a:lnTo>
                    <a:pt x="271" y="20"/>
                  </a:lnTo>
                  <a:lnTo>
                    <a:pt x="271" y="22"/>
                  </a:lnTo>
                  <a:lnTo>
                    <a:pt x="274" y="22"/>
                  </a:lnTo>
                  <a:lnTo>
                    <a:pt x="277" y="22"/>
                  </a:lnTo>
                  <a:lnTo>
                    <a:pt x="280" y="25"/>
                  </a:lnTo>
                  <a:lnTo>
                    <a:pt x="283" y="25"/>
                  </a:lnTo>
                  <a:lnTo>
                    <a:pt x="283" y="28"/>
                  </a:lnTo>
                  <a:lnTo>
                    <a:pt x="283" y="31"/>
                  </a:lnTo>
                  <a:lnTo>
                    <a:pt x="286" y="34"/>
                  </a:lnTo>
                  <a:lnTo>
                    <a:pt x="283" y="34"/>
                  </a:lnTo>
                  <a:lnTo>
                    <a:pt x="283" y="37"/>
                  </a:lnTo>
                  <a:lnTo>
                    <a:pt x="283" y="39"/>
                  </a:lnTo>
                  <a:lnTo>
                    <a:pt x="280" y="39"/>
                  </a:lnTo>
                  <a:lnTo>
                    <a:pt x="283" y="42"/>
                  </a:lnTo>
                  <a:lnTo>
                    <a:pt x="286" y="45"/>
                  </a:lnTo>
                  <a:lnTo>
                    <a:pt x="288" y="48"/>
                  </a:lnTo>
                  <a:lnTo>
                    <a:pt x="288" y="51"/>
                  </a:lnTo>
                  <a:lnTo>
                    <a:pt x="291" y="51"/>
                  </a:lnTo>
                  <a:lnTo>
                    <a:pt x="291" y="54"/>
                  </a:lnTo>
                  <a:lnTo>
                    <a:pt x="294" y="54"/>
                  </a:lnTo>
                  <a:lnTo>
                    <a:pt x="294" y="56"/>
                  </a:lnTo>
                  <a:lnTo>
                    <a:pt x="294" y="59"/>
                  </a:lnTo>
                  <a:lnTo>
                    <a:pt x="297" y="59"/>
                  </a:lnTo>
                  <a:lnTo>
                    <a:pt x="300" y="62"/>
                  </a:lnTo>
                  <a:lnTo>
                    <a:pt x="300" y="59"/>
                  </a:lnTo>
                  <a:lnTo>
                    <a:pt x="300" y="62"/>
                  </a:lnTo>
                  <a:lnTo>
                    <a:pt x="302" y="62"/>
                  </a:lnTo>
                  <a:lnTo>
                    <a:pt x="302" y="65"/>
                  </a:lnTo>
                  <a:lnTo>
                    <a:pt x="305" y="65"/>
                  </a:lnTo>
                  <a:lnTo>
                    <a:pt x="308" y="65"/>
                  </a:lnTo>
                  <a:lnTo>
                    <a:pt x="297" y="73"/>
                  </a:lnTo>
                  <a:lnTo>
                    <a:pt x="294" y="76"/>
                  </a:lnTo>
                  <a:lnTo>
                    <a:pt x="291" y="76"/>
                  </a:lnTo>
                  <a:lnTo>
                    <a:pt x="286" y="79"/>
                  </a:lnTo>
                  <a:lnTo>
                    <a:pt x="277" y="82"/>
                  </a:lnTo>
                  <a:lnTo>
                    <a:pt x="280" y="85"/>
                  </a:lnTo>
                  <a:lnTo>
                    <a:pt x="277" y="85"/>
                  </a:lnTo>
                  <a:lnTo>
                    <a:pt x="274" y="87"/>
                  </a:lnTo>
                  <a:lnTo>
                    <a:pt x="271" y="87"/>
                  </a:lnTo>
                  <a:lnTo>
                    <a:pt x="271" y="90"/>
                  </a:lnTo>
                  <a:lnTo>
                    <a:pt x="269" y="93"/>
                  </a:lnTo>
                  <a:lnTo>
                    <a:pt x="266" y="93"/>
                  </a:lnTo>
                  <a:lnTo>
                    <a:pt x="263" y="93"/>
                  </a:lnTo>
                  <a:lnTo>
                    <a:pt x="263" y="96"/>
                  </a:lnTo>
                  <a:lnTo>
                    <a:pt x="260" y="96"/>
                  </a:lnTo>
                  <a:lnTo>
                    <a:pt x="257" y="96"/>
                  </a:lnTo>
                  <a:lnTo>
                    <a:pt x="254" y="99"/>
                  </a:lnTo>
                  <a:lnTo>
                    <a:pt x="252" y="99"/>
                  </a:lnTo>
                  <a:lnTo>
                    <a:pt x="249" y="99"/>
                  </a:lnTo>
                  <a:lnTo>
                    <a:pt x="246" y="102"/>
                  </a:lnTo>
                  <a:lnTo>
                    <a:pt x="240" y="102"/>
                  </a:lnTo>
                  <a:lnTo>
                    <a:pt x="238" y="104"/>
                  </a:lnTo>
                  <a:lnTo>
                    <a:pt x="229" y="104"/>
                  </a:lnTo>
                  <a:lnTo>
                    <a:pt x="226" y="104"/>
                  </a:lnTo>
                  <a:lnTo>
                    <a:pt x="215" y="102"/>
                  </a:lnTo>
                  <a:lnTo>
                    <a:pt x="195" y="102"/>
                  </a:lnTo>
                  <a:lnTo>
                    <a:pt x="187" y="102"/>
                  </a:lnTo>
                  <a:lnTo>
                    <a:pt x="175" y="102"/>
                  </a:lnTo>
                  <a:lnTo>
                    <a:pt x="173" y="102"/>
                  </a:lnTo>
                  <a:lnTo>
                    <a:pt x="167" y="102"/>
                  </a:lnTo>
                  <a:lnTo>
                    <a:pt x="153" y="102"/>
                  </a:lnTo>
                  <a:lnTo>
                    <a:pt x="147" y="102"/>
                  </a:lnTo>
                  <a:lnTo>
                    <a:pt x="136" y="102"/>
                  </a:lnTo>
                  <a:lnTo>
                    <a:pt x="127" y="102"/>
                  </a:lnTo>
                  <a:lnTo>
                    <a:pt x="125" y="102"/>
                  </a:lnTo>
                  <a:close/>
                  <a:moveTo>
                    <a:pt x="0" y="107"/>
                  </a:moveTo>
                  <a:lnTo>
                    <a:pt x="0" y="104"/>
                  </a:lnTo>
                  <a:lnTo>
                    <a:pt x="3" y="104"/>
                  </a:lnTo>
                  <a:lnTo>
                    <a:pt x="3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3673" y="1341"/>
              <a:ext cx="302" cy="124"/>
            </a:xfrm>
            <a:custGeom>
              <a:avLst/>
              <a:gdLst>
                <a:gd name="T0" fmla="*/ 268 w 302"/>
                <a:gd name="T1" fmla="*/ 124 h 124"/>
                <a:gd name="T2" fmla="*/ 254 w 302"/>
                <a:gd name="T3" fmla="*/ 124 h 124"/>
                <a:gd name="T4" fmla="*/ 243 w 302"/>
                <a:gd name="T5" fmla="*/ 124 h 124"/>
                <a:gd name="T6" fmla="*/ 215 w 302"/>
                <a:gd name="T7" fmla="*/ 124 h 124"/>
                <a:gd name="T8" fmla="*/ 184 w 302"/>
                <a:gd name="T9" fmla="*/ 124 h 124"/>
                <a:gd name="T10" fmla="*/ 158 w 302"/>
                <a:gd name="T11" fmla="*/ 124 h 124"/>
                <a:gd name="T12" fmla="*/ 141 w 302"/>
                <a:gd name="T13" fmla="*/ 124 h 124"/>
                <a:gd name="T14" fmla="*/ 105 w 302"/>
                <a:gd name="T15" fmla="*/ 124 h 124"/>
                <a:gd name="T16" fmla="*/ 82 w 302"/>
                <a:gd name="T17" fmla="*/ 124 h 124"/>
                <a:gd name="T18" fmla="*/ 57 w 302"/>
                <a:gd name="T19" fmla="*/ 124 h 124"/>
                <a:gd name="T20" fmla="*/ 40 w 302"/>
                <a:gd name="T21" fmla="*/ 124 h 124"/>
                <a:gd name="T22" fmla="*/ 0 w 302"/>
                <a:gd name="T23" fmla="*/ 124 h 124"/>
                <a:gd name="T24" fmla="*/ 0 w 302"/>
                <a:gd name="T25" fmla="*/ 96 h 124"/>
                <a:gd name="T26" fmla="*/ 0 w 302"/>
                <a:gd name="T27" fmla="*/ 74 h 124"/>
                <a:gd name="T28" fmla="*/ 0 w 302"/>
                <a:gd name="T29" fmla="*/ 57 h 124"/>
                <a:gd name="T30" fmla="*/ 0 w 302"/>
                <a:gd name="T31" fmla="*/ 40 h 124"/>
                <a:gd name="T32" fmla="*/ 0 w 302"/>
                <a:gd name="T33" fmla="*/ 20 h 124"/>
                <a:gd name="T34" fmla="*/ 26 w 302"/>
                <a:gd name="T35" fmla="*/ 3 h 124"/>
                <a:gd name="T36" fmla="*/ 51 w 302"/>
                <a:gd name="T37" fmla="*/ 3 h 124"/>
                <a:gd name="T38" fmla="*/ 96 w 302"/>
                <a:gd name="T39" fmla="*/ 0 h 124"/>
                <a:gd name="T40" fmla="*/ 119 w 302"/>
                <a:gd name="T41" fmla="*/ 3 h 124"/>
                <a:gd name="T42" fmla="*/ 144 w 302"/>
                <a:gd name="T43" fmla="*/ 3 h 124"/>
                <a:gd name="T44" fmla="*/ 167 w 302"/>
                <a:gd name="T45" fmla="*/ 3 h 124"/>
                <a:gd name="T46" fmla="*/ 189 w 302"/>
                <a:gd name="T47" fmla="*/ 3 h 124"/>
                <a:gd name="T48" fmla="*/ 212 w 302"/>
                <a:gd name="T49" fmla="*/ 3 h 124"/>
                <a:gd name="T50" fmla="*/ 234 w 302"/>
                <a:gd name="T51" fmla="*/ 3 h 124"/>
                <a:gd name="T52" fmla="*/ 254 w 302"/>
                <a:gd name="T53" fmla="*/ 3 h 124"/>
                <a:gd name="T54" fmla="*/ 274 w 302"/>
                <a:gd name="T55" fmla="*/ 3 h 124"/>
                <a:gd name="T56" fmla="*/ 277 w 302"/>
                <a:gd name="T57" fmla="*/ 6 h 124"/>
                <a:gd name="T58" fmla="*/ 282 w 302"/>
                <a:gd name="T59" fmla="*/ 6 h 124"/>
                <a:gd name="T60" fmla="*/ 288 w 302"/>
                <a:gd name="T61" fmla="*/ 6 h 124"/>
                <a:gd name="T62" fmla="*/ 291 w 302"/>
                <a:gd name="T63" fmla="*/ 9 h 124"/>
                <a:gd name="T64" fmla="*/ 288 w 302"/>
                <a:gd name="T65" fmla="*/ 11 h 124"/>
                <a:gd name="T66" fmla="*/ 288 w 302"/>
                <a:gd name="T67" fmla="*/ 11 h 124"/>
                <a:gd name="T68" fmla="*/ 285 w 302"/>
                <a:gd name="T69" fmla="*/ 14 h 124"/>
                <a:gd name="T70" fmla="*/ 282 w 302"/>
                <a:gd name="T71" fmla="*/ 17 h 124"/>
                <a:gd name="T72" fmla="*/ 282 w 302"/>
                <a:gd name="T73" fmla="*/ 23 h 124"/>
                <a:gd name="T74" fmla="*/ 288 w 302"/>
                <a:gd name="T75" fmla="*/ 26 h 124"/>
                <a:gd name="T76" fmla="*/ 291 w 302"/>
                <a:gd name="T77" fmla="*/ 31 h 124"/>
                <a:gd name="T78" fmla="*/ 294 w 302"/>
                <a:gd name="T79" fmla="*/ 34 h 124"/>
                <a:gd name="T80" fmla="*/ 299 w 302"/>
                <a:gd name="T81" fmla="*/ 34 h 124"/>
                <a:gd name="T82" fmla="*/ 302 w 302"/>
                <a:gd name="T83" fmla="*/ 37 h 124"/>
                <a:gd name="T84" fmla="*/ 299 w 302"/>
                <a:gd name="T85" fmla="*/ 48 h 124"/>
                <a:gd name="T86" fmla="*/ 299 w 302"/>
                <a:gd name="T87" fmla="*/ 62 h 124"/>
                <a:gd name="T88" fmla="*/ 299 w 302"/>
                <a:gd name="T89" fmla="*/ 79 h 124"/>
                <a:gd name="T90" fmla="*/ 299 w 302"/>
                <a:gd name="T91" fmla="*/ 96 h 124"/>
                <a:gd name="T92" fmla="*/ 299 w 302"/>
                <a:gd name="T93" fmla="*/ 110 h 124"/>
                <a:gd name="T94" fmla="*/ 299 w 302"/>
                <a:gd name="T9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2" h="124">
                  <a:moveTo>
                    <a:pt x="282" y="124"/>
                  </a:moveTo>
                  <a:lnTo>
                    <a:pt x="268" y="124"/>
                  </a:lnTo>
                  <a:lnTo>
                    <a:pt x="263" y="124"/>
                  </a:lnTo>
                  <a:lnTo>
                    <a:pt x="254" y="124"/>
                  </a:lnTo>
                  <a:lnTo>
                    <a:pt x="246" y="124"/>
                  </a:lnTo>
                  <a:lnTo>
                    <a:pt x="243" y="124"/>
                  </a:lnTo>
                  <a:lnTo>
                    <a:pt x="223" y="124"/>
                  </a:lnTo>
                  <a:lnTo>
                    <a:pt x="215" y="124"/>
                  </a:lnTo>
                  <a:lnTo>
                    <a:pt x="198" y="124"/>
                  </a:lnTo>
                  <a:lnTo>
                    <a:pt x="184" y="124"/>
                  </a:lnTo>
                  <a:lnTo>
                    <a:pt x="172" y="124"/>
                  </a:lnTo>
                  <a:lnTo>
                    <a:pt x="158" y="124"/>
                  </a:lnTo>
                  <a:lnTo>
                    <a:pt x="150" y="124"/>
                  </a:lnTo>
                  <a:lnTo>
                    <a:pt x="141" y="124"/>
                  </a:lnTo>
                  <a:lnTo>
                    <a:pt x="122" y="124"/>
                  </a:lnTo>
                  <a:lnTo>
                    <a:pt x="105" y="124"/>
                  </a:lnTo>
                  <a:lnTo>
                    <a:pt x="102" y="124"/>
                  </a:lnTo>
                  <a:lnTo>
                    <a:pt x="82" y="124"/>
                  </a:lnTo>
                  <a:lnTo>
                    <a:pt x="79" y="124"/>
                  </a:lnTo>
                  <a:lnTo>
                    <a:pt x="57" y="124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20" y="124"/>
                  </a:lnTo>
                  <a:lnTo>
                    <a:pt x="0" y="124"/>
                  </a:lnTo>
                  <a:lnTo>
                    <a:pt x="0" y="107"/>
                  </a:lnTo>
                  <a:lnTo>
                    <a:pt x="0" y="96"/>
                  </a:lnTo>
                  <a:lnTo>
                    <a:pt x="0" y="93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0" y="37"/>
                  </a:lnTo>
                  <a:lnTo>
                    <a:pt x="0" y="20"/>
                  </a:lnTo>
                  <a:lnTo>
                    <a:pt x="0" y="3"/>
                  </a:lnTo>
                  <a:lnTo>
                    <a:pt x="26" y="3"/>
                  </a:lnTo>
                  <a:lnTo>
                    <a:pt x="28" y="0"/>
                  </a:lnTo>
                  <a:lnTo>
                    <a:pt x="51" y="3"/>
                  </a:lnTo>
                  <a:lnTo>
                    <a:pt x="74" y="3"/>
                  </a:lnTo>
                  <a:lnTo>
                    <a:pt x="96" y="0"/>
                  </a:lnTo>
                  <a:lnTo>
                    <a:pt x="116" y="3"/>
                  </a:lnTo>
                  <a:lnTo>
                    <a:pt x="119" y="3"/>
                  </a:lnTo>
                  <a:lnTo>
                    <a:pt x="133" y="3"/>
                  </a:lnTo>
                  <a:lnTo>
                    <a:pt x="144" y="3"/>
                  </a:lnTo>
                  <a:lnTo>
                    <a:pt x="153" y="3"/>
                  </a:lnTo>
                  <a:lnTo>
                    <a:pt x="167" y="3"/>
                  </a:lnTo>
                  <a:lnTo>
                    <a:pt x="170" y="3"/>
                  </a:lnTo>
                  <a:lnTo>
                    <a:pt x="189" y="3"/>
                  </a:lnTo>
                  <a:lnTo>
                    <a:pt x="206" y="3"/>
                  </a:lnTo>
                  <a:lnTo>
                    <a:pt x="212" y="3"/>
                  </a:lnTo>
                  <a:lnTo>
                    <a:pt x="226" y="3"/>
                  </a:lnTo>
                  <a:lnTo>
                    <a:pt x="234" y="3"/>
                  </a:lnTo>
                  <a:lnTo>
                    <a:pt x="246" y="3"/>
                  </a:lnTo>
                  <a:lnTo>
                    <a:pt x="254" y="3"/>
                  </a:lnTo>
                  <a:lnTo>
                    <a:pt x="271" y="3"/>
                  </a:lnTo>
                  <a:lnTo>
                    <a:pt x="274" y="3"/>
                  </a:lnTo>
                  <a:lnTo>
                    <a:pt x="277" y="3"/>
                  </a:lnTo>
                  <a:lnTo>
                    <a:pt x="277" y="6"/>
                  </a:lnTo>
                  <a:lnTo>
                    <a:pt x="280" y="6"/>
                  </a:lnTo>
                  <a:lnTo>
                    <a:pt x="282" y="6"/>
                  </a:lnTo>
                  <a:lnTo>
                    <a:pt x="285" y="6"/>
                  </a:lnTo>
                  <a:lnTo>
                    <a:pt x="288" y="6"/>
                  </a:lnTo>
                  <a:lnTo>
                    <a:pt x="288" y="9"/>
                  </a:lnTo>
                  <a:lnTo>
                    <a:pt x="291" y="9"/>
                  </a:lnTo>
                  <a:lnTo>
                    <a:pt x="288" y="9"/>
                  </a:lnTo>
                  <a:lnTo>
                    <a:pt x="288" y="11"/>
                  </a:lnTo>
                  <a:lnTo>
                    <a:pt x="291" y="11"/>
                  </a:lnTo>
                  <a:lnTo>
                    <a:pt x="288" y="11"/>
                  </a:lnTo>
                  <a:lnTo>
                    <a:pt x="285" y="11"/>
                  </a:lnTo>
                  <a:lnTo>
                    <a:pt x="285" y="14"/>
                  </a:lnTo>
                  <a:lnTo>
                    <a:pt x="282" y="14"/>
                  </a:lnTo>
                  <a:lnTo>
                    <a:pt x="282" y="17"/>
                  </a:lnTo>
                  <a:lnTo>
                    <a:pt x="280" y="20"/>
                  </a:lnTo>
                  <a:lnTo>
                    <a:pt x="282" y="23"/>
                  </a:lnTo>
                  <a:lnTo>
                    <a:pt x="285" y="26"/>
                  </a:lnTo>
                  <a:lnTo>
                    <a:pt x="288" y="26"/>
                  </a:lnTo>
                  <a:lnTo>
                    <a:pt x="288" y="28"/>
                  </a:lnTo>
                  <a:lnTo>
                    <a:pt x="291" y="31"/>
                  </a:lnTo>
                  <a:lnTo>
                    <a:pt x="291" y="34"/>
                  </a:lnTo>
                  <a:lnTo>
                    <a:pt x="294" y="34"/>
                  </a:lnTo>
                  <a:lnTo>
                    <a:pt x="297" y="34"/>
                  </a:lnTo>
                  <a:lnTo>
                    <a:pt x="299" y="34"/>
                  </a:lnTo>
                  <a:lnTo>
                    <a:pt x="299" y="37"/>
                  </a:lnTo>
                  <a:lnTo>
                    <a:pt x="302" y="37"/>
                  </a:lnTo>
                  <a:lnTo>
                    <a:pt x="302" y="40"/>
                  </a:lnTo>
                  <a:lnTo>
                    <a:pt x="299" y="48"/>
                  </a:lnTo>
                  <a:lnTo>
                    <a:pt x="299" y="54"/>
                  </a:lnTo>
                  <a:lnTo>
                    <a:pt x="299" y="62"/>
                  </a:lnTo>
                  <a:lnTo>
                    <a:pt x="299" y="68"/>
                  </a:lnTo>
                  <a:lnTo>
                    <a:pt x="299" y="79"/>
                  </a:lnTo>
                  <a:lnTo>
                    <a:pt x="299" y="82"/>
                  </a:lnTo>
                  <a:lnTo>
                    <a:pt x="299" y="96"/>
                  </a:lnTo>
                  <a:lnTo>
                    <a:pt x="299" y="107"/>
                  </a:lnTo>
                  <a:lnTo>
                    <a:pt x="299" y="110"/>
                  </a:lnTo>
                  <a:lnTo>
                    <a:pt x="299" y="122"/>
                  </a:lnTo>
                  <a:lnTo>
                    <a:pt x="299" y="124"/>
                  </a:lnTo>
                  <a:lnTo>
                    <a:pt x="282" y="12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4418" y="1364"/>
              <a:ext cx="342" cy="118"/>
            </a:xfrm>
            <a:custGeom>
              <a:avLst/>
              <a:gdLst>
                <a:gd name="T0" fmla="*/ 147 w 342"/>
                <a:gd name="T1" fmla="*/ 118 h 118"/>
                <a:gd name="T2" fmla="*/ 79 w 342"/>
                <a:gd name="T3" fmla="*/ 118 h 118"/>
                <a:gd name="T4" fmla="*/ 60 w 342"/>
                <a:gd name="T5" fmla="*/ 116 h 118"/>
                <a:gd name="T6" fmla="*/ 17 w 342"/>
                <a:gd name="T7" fmla="*/ 118 h 118"/>
                <a:gd name="T8" fmla="*/ 9 w 342"/>
                <a:gd name="T9" fmla="*/ 113 h 118"/>
                <a:gd name="T10" fmla="*/ 23 w 342"/>
                <a:gd name="T11" fmla="*/ 110 h 118"/>
                <a:gd name="T12" fmla="*/ 31 w 342"/>
                <a:gd name="T13" fmla="*/ 101 h 118"/>
                <a:gd name="T14" fmla="*/ 46 w 342"/>
                <a:gd name="T15" fmla="*/ 93 h 118"/>
                <a:gd name="T16" fmla="*/ 71 w 342"/>
                <a:gd name="T17" fmla="*/ 79 h 118"/>
                <a:gd name="T18" fmla="*/ 74 w 342"/>
                <a:gd name="T19" fmla="*/ 90 h 118"/>
                <a:gd name="T20" fmla="*/ 88 w 342"/>
                <a:gd name="T21" fmla="*/ 90 h 118"/>
                <a:gd name="T22" fmla="*/ 99 w 342"/>
                <a:gd name="T23" fmla="*/ 90 h 118"/>
                <a:gd name="T24" fmla="*/ 113 w 342"/>
                <a:gd name="T25" fmla="*/ 87 h 118"/>
                <a:gd name="T26" fmla="*/ 127 w 342"/>
                <a:gd name="T27" fmla="*/ 82 h 118"/>
                <a:gd name="T28" fmla="*/ 136 w 342"/>
                <a:gd name="T29" fmla="*/ 76 h 118"/>
                <a:gd name="T30" fmla="*/ 139 w 342"/>
                <a:gd name="T31" fmla="*/ 68 h 118"/>
                <a:gd name="T32" fmla="*/ 147 w 342"/>
                <a:gd name="T33" fmla="*/ 62 h 118"/>
                <a:gd name="T34" fmla="*/ 150 w 342"/>
                <a:gd name="T35" fmla="*/ 56 h 118"/>
                <a:gd name="T36" fmla="*/ 156 w 342"/>
                <a:gd name="T37" fmla="*/ 48 h 118"/>
                <a:gd name="T38" fmla="*/ 161 w 342"/>
                <a:gd name="T39" fmla="*/ 36 h 118"/>
                <a:gd name="T40" fmla="*/ 178 w 342"/>
                <a:gd name="T41" fmla="*/ 42 h 118"/>
                <a:gd name="T42" fmla="*/ 187 w 342"/>
                <a:gd name="T43" fmla="*/ 28 h 118"/>
                <a:gd name="T44" fmla="*/ 201 w 342"/>
                <a:gd name="T45" fmla="*/ 22 h 118"/>
                <a:gd name="T46" fmla="*/ 209 w 342"/>
                <a:gd name="T47" fmla="*/ 17 h 118"/>
                <a:gd name="T48" fmla="*/ 215 w 342"/>
                <a:gd name="T49" fmla="*/ 5 h 118"/>
                <a:gd name="T50" fmla="*/ 229 w 342"/>
                <a:gd name="T51" fmla="*/ 8 h 118"/>
                <a:gd name="T52" fmla="*/ 243 w 342"/>
                <a:gd name="T53" fmla="*/ 5 h 118"/>
                <a:gd name="T54" fmla="*/ 249 w 342"/>
                <a:gd name="T55" fmla="*/ 14 h 118"/>
                <a:gd name="T56" fmla="*/ 260 w 342"/>
                <a:gd name="T57" fmla="*/ 20 h 118"/>
                <a:gd name="T58" fmla="*/ 269 w 342"/>
                <a:gd name="T59" fmla="*/ 31 h 118"/>
                <a:gd name="T60" fmla="*/ 257 w 342"/>
                <a:gd name="T61" fmla="*/ 39 h 118"/>
                <a:gd name="T62" fmla="*/ 271 w 342"/>
                <a:gd name="T63" fmla="*/ 48 h 118"/>
                <a:gd name="T64" fmla="*/ 297 w 342"/>
                <a:gd name="T65" fmla="*/ 62 h 118"/>
                <a:gd name="T66" fmla="*/ 297 w 342"/>
                <a:gd name="T67" fmla="*/ 76 h 118"/>
                <a:gd name="T68" fmla="*/ 277 w 342"/>
                <a:gd name="T69" fmla="*/ 62 h 118"/>
                <a:gd name="T70" fmla="*/ 291 w 342"/>
                <a:gd name="T71" fmla="*/ 79 h 118"/>
                <a:gd name="T72" fmla="*/ 297 w 342"/>
                <a:gd name="T73" fmla="*/ 84 h 118"/>
                <a:gd name="T74" fmla="*/ 294 w 342"/>
                <a:gd name="T75" fmla="*/ 87 h 118"/>
                <a:gd name="T76" fmla="*/ 294 w 342"/>
                <a:gd name="T77" fmla="*/ 93 h 118"/>
                <a:gd name="T78" fmla="*/ 300 w 342"/>
                <a:gd name="T79" fmla="*/ 99 h 118"/>
                <a:gd name="T80" fmla="*/ 285 w 342"/>
                <a:gd name="T81" fmla="*/ 96 h 118"/>
                <a:gd name="T82" fmla="*/ 280 w 342"/>
                <a:gd name="T83" fmla="*/ 90 h 118"/>
                <a:gd name="T84" fmla="*/ 274 w 342"/>
                <a:gd name="T85" fmla="*/ 93 h 118"/>
                <a:gd name="T86" fmla="*/ 288 w 342"/>
                <a:gd name="T87" fmla="*/ 99 h 118"/>
                <a:gd name="T88" fmla="*/ 288 w 342"/>
                <a:gd name="T89" fmla="*/ 107 h 118"/>
                <a:gd name="T90" fmla="*/ 297 w 342"/>
                <a:gd name="T91" fmla="*/ 107 h 118"/>
                <a:gd name="T92" fmla="*/ 302 w 342"/>
                <a:gd name="T93" fmla="*/ 104 h 118"/>
                <a:gd name="T94" fmla="*/ 317 w 342"/>
                <a:gd name="T95" fmla="*/ 116 h 118"/>
                <a:gd name="T96" fmla="*/ 305 w 342"/>
                <a:gd name="T97" fmla="*/ 118 h 118"/>
                <a:gd name="T98" fmla="*/ 263 w 342"/>
                <a:gd name="T99" fmla="*/ 118 h 118"/>
                <a:gd name="T100" fmla="*/ 218 w 342"/>
                <a:gd name="T101" fmla="*/ 118 h 118"/>
                <a:gd name="T102" fmla="*/ 339 w 342"/>
                <a:gd name="T103" fmla="*/ 59 h 118"/>
                <a:gd name="T104" fmla="*/ 339 w 342"/>
                <a:gd name="T105" fmla="*/ 59 h 118"/>
                <a:gd name="T106" fmla="*/ 314 w 342"/>
                <a:gd name="T107" fmla="*/ 76 h 118"/>
                <a:gd name="T108" fmla="*/ 322 w 342"/>
                <a:gd name="T109" fmla="*/ 62 h 118"/>
                <a:gd name="T110" fmla="*/ 328 w 342"/>
                <a:gd name="T111" fmla="*/ 73 h 118"/>
                <a:gd name="T112" fmla="*/ 322 w 342"/>
                <a:gd name="T113" fmla="*/ 82 h 118"/>
                <a:gd name="T114" fmla="*/ 314 w 342"/>
                <a:gd name="T115" fmla="*/ 96 h 118"/>
                <a:gd name="T116" fmla="*/ 314 w 342"/>
                <a:gd name="T117" fmla="*/ 7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2" h="118">
                  <a:moveTo>
                    <a:pt x="184" y="118"/>
                  </a:moveTo>
                  <a:lnTo>
                    <a:pt x="181" y="118"/>
                  </a:lnTo>
                  <a:lnTo>
                    <a:pt x="170" y="118"/>
                  </a:lnTo>
                  <a:lnTo>
                    <a:pt x="161" y="118"/>
                  </a:lnTo>
                  <a:lnTo>
                    <a:pt x="147" y="118"/>
                  </a:lnTo>
                  <a:lnTo>
                    <a:pt x="130" y="118"/>
                  </a:lnTo>
                  <a:lnTo>
                    <a:pt x="125" y="118"/>
                  </a:lnTo>
                  <a:lnTo>
                    <a:pt x="113" y="118"/>
                  </a:lnTo>
                  <a:lnTo>
                    <a:pt x="94" y="118"/>
                  </a:lnTo>
                  <a:lnTo>
                    <a:pt x="79" y="118"/>
                  </a:lnTo>
                  <a:lnTo>
                    <a:pt x="82" y="116"/>
                  </a:lnTo>
                  <a:lnTo>
                    <a:pt x="74" y="116"/>
                  </a:lnTo>
                  <a:lnTo>
                    <a:pt x="71" y="116"/>
                  </a:lnTo>
                  <a:lnTo>
                    <a:pt x="62" y="116"/>
                  </a:lnTo>
                  <a:lnTo>
                    <a:pt x="60" y="116"/>
                  </a:lnTo>
                  <a:lnTo>
                    <a:pt x="54" y="118"/>
                  </a:lnTo>
                  <a:lnTo>
                    <a:pt x="43" y="118"/>
                  </a:lnTo>
                  <a:lnTo>
                    <a:pt x="34" y="118"/>
                  </a:lnTo>
                  <a:lnTo>
                    <a:pt x="29" y="118"/>
                  </a:lnTo>
                  <a:lnTo>
                    <a:pt x="17" y="118"/>
                  </a:lnTo>
                  <a:lnTo>
                    <a:pt x="14" y="116"/>
                  </a:lnTo>
                  <a:lnTo>
                    <a:pt x="9" y="116"/>
                  </a:lnTo>
                  <a:lnTo>
                    <a:pt x="0" y="116"/>
                  </a:lnTo>
                  <a:lnTo>
                    <a:pt x="6" y="116"/>
                  </a:lnTo>
                  <a:lnTo>
                    <a:pt x="9" y="113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7" y="110"/>
                  </a:lnTo>
                  <a:lnTo>
                    <a:pt x="20" y="110"/>
                  </a:lnTo>
                  <a:lnTo>
                    <a:pt x="23" y="110"/>
                  </a:lnTo>
                  <a:lnTo>
                    <a:pt x="23" y="107"/>
                  </a:lnTo>
                  <a:lnTo>
                    <a:pt x="26" y="107"/>
                  </a:lnTo>
                  <a:lnTo>
                    <a:pt x="29" y="107"/>
                  </a:lnTo>
                  <a:lnTo>
                    <a:pt x="31" y="104"/>
                  </a:lnTo>
                  <a:lnTo>
                    <a:pt x="31" y="101"/>
                  </a:lnTo>
                  <a:lnTo>
                    <a:pt x="34" y="101"/>
                  </a:lnTo>
                  <a:lnTo>
                    <a:pt x="37" y="99"/>
                  </a:lnTo>
                  <a:lnTo>
                    <a:pt x="40" y="99"/>
                  </a:lnTo>
                  <a:lnTo>
                    <a:pt x="37" y="96"/>
                  </a:lnTo>
                  <a:lnTo>
                    <a:pt x="46" y="93"/>
                  </a:lnTo>
                  <a:lnTo>
                    <a:pt x="51" y="90"/>
                  </a:lnTo>
                  <a:lnTo>
                    <a:pt x="54" y="90"/>
                  </a:lnTo>
                  <a:lnTo>
                    <a:pt x="57" y="87"/>
                  </a:lnTo>
                  <a:lnTo>
                    <a:pt x="68" y="79"/>
                  </a:lnTo>
                  <a:lnTo>
                    <a:pt x="71" y="79"/>
                  </a:lnTo>
                  <a:lnTo>
                    <a:pt x="68" y="82"/>
                  </a:lnTo>
                  <a:lnTo>
                    <a:pt x="71" y="84"/>
                  </a:lnTo>
                  <a:lnTo>
                    <a:pt x="71" y="87"/>
                  </a:lnTo>
                  <a:lnTo>
                    <a:pt x="74" y="87"/>
                  </a:lnTo>
                  <a:lnTo>
                    <a:pt x="74" y="90"/>
                  </a:lnTo>
                  <a:lnTo>
                    <a:pt x="77" y="90"/>
                  </a:lnTo>
                  <a:lnTo>
                    <a:pt x="79" y="90"/>
                  </a:lnTo>
                  <a:lnTo>
                    <a:pt x="82" y="93"/>
                  </a:lnTo>
                  <a:lnTo>
                    <a:pt x="85" y="93"/>
                  </a:lnTo>
                  <a:lnTo>
                    <a:pt x="88" y="90"/>
                  </a:lnTo>
                  <a:lnTo>
                    <a:pt x="91" y="90"/>
                  </a:lnTo>
                  <a:lnTo>
                    <a:pt x="91" y="87"/>
                  </a:lnTo>
                  <a:lnTo>
                    <a:pt x="94" y="87"/>
                  </a:lnTo>
                  <a:lnTo>
                    <a:pt x="96" y="87"/>
                  </a:lnTo>
                  <a:lnTo>
                    <a:pt x="99" y="90"/>
                  </a:lnTo>
                  <a:lnTo>
                    <a:pt x="102" y="90"/>
                  </a:lnTo>
                  <a:lnTo>
                    <a:pt x="108" y="90"/>
                  </a:lnTo>
                  <a:lnTo>
                    <a:pt x="108" y="87"/>
                  </a:lnTo>
                  <a:lnTo>
                    <a:pt x="110" y="87"/>
                  </a:lnTo>
                  <a:lnTo>
                    <a:pt x="113" y="87"/>
                  </a:lnTo>
                  <a:lnTo>
                    <a:pt x="113" y="84"/>
                  </a:lnTo>
                  <a:lnTo>
                    <a:pt x="116" y="84"/>
                  </a:lnTo>
                  <a:lnTo>
                    <a:pt x="119" y="84"/>
                  </a:lnTo>
                  <a:lnTo>
                    <a:pt x="125" y="82"/>
                  </a:lnTo>
                  <a:lnTo>
                    <a:pt x="127" y="82"/>
                  </a:lnTo>
                  <a:lnTo>
                    <a:pt x="130" y="84"/>
                  </a:lnTo>
                  <a:lnTo>
                    <a:pt x="130" y="82"/>
                  </a:lnTo>
                  <a:lnTo>
                    <a:pt x="133" y="82"/>
                  </a:lnTo>
                  <a:lnTo>
                    <a:pt x="136" y="79"/>
                  </a:lnTo>
                  <a:lnTo>
                    <a:pt x="136" y="76"/>
                  </a:lnTo>
                  <a:lnTo>
                    <a:pt x="139" y="76"/>
                  </a:lnTo>
                  <a:lnTo>
                    <a:pt x="139" y="73"/>
                  </a:lnTo>
                  <a:lnTo>
                    <a:pt x="136" y="73"/>
                  </a:lnTo>
                  <a:lnTo>
                    <a:pt x="139" y="70"/>
                  </a:lnTo>
                  <a:lnTo>
                    <a:pt x="139" y="68"/>
                  </a:lnTo>
                  <a:lnTo>
                    <a:pt x="142" y="68"/>
                  </a:lnTo>
                  <a:lnTo>
                    <a:pt x="142" y="65"/>
                  </a:lnTo>
                  <a:lnTo>
                    <a:pt x="144" y="65"/>
                  </a:lnTo>
                  <a:lnTo>
                    <a:pt x="144" y="62"/>
                  </a:lnTo>
                  <a:lnTo>
                    <a:pt x="147" y="62"/>
                  </a:lnTo>
                  <a:lnTo>
                    <a:pt x="147" y="59"/>
                  </a:lnTo>
                  <a:lnTo>
                    <a:pt x="150" y="59"/>
                  </a:lnTo>
                  <a:lnTo>
                    <a:pt x="150" y="56"/>
                  </a:lnTo>
                  <a:lnTo>
                    <a:pt x="153" y="56"/>
                  </a:lnTo>
                  <a:lnTo>
                    <a:pt x="150" y="56"/>
                  </a:lnTo>
                  <a:lnTo>
                    <a:pt x="153" y="53"/>
                  </a:lnTo>
                  <a:lnTo>
                    <a:pt x="156" y="51"/>
                  </a:lnTo>
                  <a:lnTo>
                    <a:pt x="156" y="48"/>
                  </a:lnTo>
                  <a:lnTo>
                    <a:pt x="158" y="48"/>
                  </a:lnTo>
                  <a:lnTo>
                    <a:pt x="156" y="48"/>
                  </a:lnTo>
                  <a:lnTo>
                    <a:pt x="158" y="45"/>
                  </a:lnTo>
                  <a:lnTo>
                    <a:pt x="161" y="45"/>
                  </a:lnTo>
                  <a:lnTo>
                    <a:pt x="161" y="42"/>
                  </a:lnTo>
                  <a:lnTo>
                    <a:pt x="161" y="39"/>
                  </a:lnTo>
                  <a:lnTo>
                    <a:pt x="161" y="36"/>
                  </a:lnTo>
                  <a:lnTo>
                    <a:pt x="164" y="36"/>
                  </a:lnTo>
                  <a:lnTo>
                    <a:pt x="167" y="36"/>
                  </a:lnTo>
                  <a:lnTo>
                    <a:pt x="170" y="42"/>
                  </a:lnTo>
                  <a:lnTo>
                    <a:pt x="175" y="42"/>
                  </a:lnTo>
                  <a:lnTo>
                    <a:pt x="178" y="42"/>
                  </a:lnTo>
                  <a:lnTo>
                    <a:pt x="181" y="39"/>
                  </a:lnTo>
                  <a:lnTo>
                    <a:pt x="184" y="34"/>
                  </a:lnTo>
                  <a:lnTo>
                    <a:pt x="187" y="34"/>
                  </a:lnTo>
                  <a:lnTo>
                    <a:pt x="187" y="31"/>
                  </a:lnTo>
                  <a:lnTo>
                    <a:pt x="187" y="28"/>
                  </a:lnTo>
                  <a:lnTo>
                    <a:pt x="189" y="25"/>
                  </a:lnTo>
                  <a:lnTo>
                    <a:pt x="195" y="28"/>
                  </a:lnTo>
                  <a:lnTo>
                    <a:pt x="198" y="25"/>
                  </a:lnTo>
                  <a:lnTo>
                    <a:pt x="198" y="22"/>
                  </a:lnTo>
                  <a:lnTo>
                    <a:pt x="201" y="22"/>
                  </a:lnTo>
                  <a:lnTo>
                    <a:pt x="204" y="22"/>
                  </a:lnTo>
                  <a:lnTo>
                    <a:pt x="204" y="20"/>
                  </a:lnTo>
                  <a:lnTo>
                    <a:pt x="206" y="20"/>
                  </a:lnTo>
                  <a:lnTo>
                    <a:pt x="206" y="17"/>
                  </a:lnTo>
                  <a:lnTo>
                    <a:pt x="209" y="17"/>
                  </a:lnTo>
                  <a:lnTo>
                    <a:pt x="209" y="14"/>
                  </a:lnTo>
                  <a:lnTo>
                    <a:pt x="212" y="14"/>
                  </a:lnTo>
                  <a:lnTo>
                    <a:pt x="212" y="11"/>
                  </a:lnTo>
                  <a:lnTo>
                    <a:pt x="212" y="8"/>
                  </a:lnTo>
                  <a:lnTo>
                    <a:pt x="215" y="5"/>
                  </a:lnTo>
                  <a:lnTo>
                    <a:pt x="215" y="3"/>
                  </a:lnTo>
                  <a:lnTo>
                    <a:pt x="215" y="0"/>
                  </a:lnTo>
                  <a:lnTo>
                    <a:pt x="218" y="3"/>
                  </a:lnTo>
                  <a:lnTo>
                    <a:pt x="221" y="3"/>
                  </a:lnTo>
                  <a:lnTo>
                    <a:pt x="229" y="8"/>
                  </a:lnTo>
                  <a:lnTo>
                    <a:pt x="237" y="14"/>
                  </a:lnTo>
                  <a:lnTo>
                    <a:pt x="237" y="11"/>
                  </a:lnTo>
                  <a:lnTo>
                    <a:pt x="240" y="8"/>
                  </a:lnTo>
                  <a:lnTo>
                    <a:pt x="240" y="5"/>
                  </a:lnTo>
                  <a:lnTo>
                    <a:pt x="243" y="5"/>
                  </a:lnTo>
                  <a:lnTo>
                    <a:pt x="246" y="8"/>
                  </a:lnTo>
                  <a:lnTo>
                    <a:pt x="249" y="8"/>
                  </a:lnTo>
                  <a:lnTo>
                    <a:pt x="252" y="8"/>
                  </a:lnTo>
                  <a:lnTo>
                    <a:pt x="252" y="11"/>
                  </a:lnTo>
                  <a:lnTo>
                    <a:pt x="249" y="14"/>
                  </a:lnTo>
                  <a:lnTo>
                    <a:pt x="252" y="14"/>
                  </a:lnTo>
                  <a:lnTo>
                    <a:pt x="252" y="17"/>
                  </a:lnTo>
                  <a:lnTo>
                    <a:pt x="257" y="17"/>
                  </a:lnTo>
                  <a:lnTo>
                    <a:pt x="260" y="17"/>
                  </a:lnTo>
                  <a:lnTo>
                    <a:pt x="260" y="20"/>
                  </a:lnTo>
                  <a:lnTo>
                    <a:pt x="263" y="20"/>
                  </a:lnTo>
                  <a:lnTo>
                    <a:pt x="266" y="22"/>
                  </a:lnTo>
                  <a:lnTo>
                    <a:pt x="269" y="25"/>
                  </a:lnTo>
                  <a:lnTo>
                    <a:pt x="269" y="28"/>
                  </a:lnTo>
                  <a:lnTo>
                    <a:pt x="269" y="31"/>
                  </a:lnTo>
                  <a:lnTo>
                    <a:pt x="266" y="31"/>
                  </a:lnTo>
                  <a:lnTo>
                    <a:pt x="266" y="34"/>
                  </a:lnTo>
                  <a:lnTo>
                    <a:pt x="263" y="34"/>
                  </a:lnTo>
                  <a:lnTo>
                    <a:pt x="260" y="34"/>
                  </a:lnTo>
                  <a:lnTo>
                    <a:pt x="257" y="39"/>
                  </a:lnTo>
                  <a:lnTo>
                    <a:pt x="257" y="42"/>
                  </a:lnTo>
                  <a:lnTo>
                    <a:pt x="257" y="45"/>
                  </a:lnTo>
                  <a:lnTo>
                    <a:pt x="260" y="48"/>
                  </a:lnTo>
                  <a:lnTo>
                    <a:pt x="269" y="45"/>
                  </a:lnTo>
                  <a:lnTo>
                    <a:pt x="271" y="48"/>
                  </a:lnTo>
                  <a:lnTo>
                    <a:pt x="274" y="51"/>
                  </a:lnTo>
                  <a:lnTo>
                    <a:pt x="285" y="56"/>
                  </a:lnTo>
                  <a:lnTo>
                    <a:pt x="288" y="56"/>
                  </a:lnTo>
                  <a:lnTo>
                    <a:pt x="288" y="59"/>
                  </a:lnTo>
                  <a:lnTo>
                    <a:pt x="297" y="62"/>
                  </a:lnTo>
                  <a:lnTo>
                    <a:pt x="300" y="65"/>
                  </a:lnTo>
                  <a:lnTo>
                    <a:pt x="297" y="68"/>
                  </a:lnTo>
                  <a:lnTo>
                    <a:pt x="300" y="70"/>
                  </a:lnTo>
                  <a:lnTo>
                    <a:pt x="297" y="73"/>
                  </a:lnTo>
                  <a:lnTo>
                    <a:pt x="297" y="76"/>
                  </a:lnTo>
                  <a:lnTo>
                    <a:pt x="291" y="73"/>
                  </a:lnTo>
                  <a:lnTo>
                    <a:pt x="288" y="70"/>
                  </a:lnTo>
                  <a:lnTo>
                    <a:pt x="285" y="68"/>
                  </a:lnTo>
                  <a:lnTo>
                    <a:pt x="280" y="62"/>
                  </a:lnTo>
                  <a:lnTo>
                    <a:pt x="277" y="62"/>
                  </a:lnTo>
                  <a:lnTo>
                    <a:pt x="280" y="68"/>
                  </a:lnTo>
                  <a:lnTo>
                    <a:pt x="283" y="70"/>
                  </a:lnTo>
                  <a:lnTo>
                    <a:pt x="288" y="73"/>
                  </a:lnTo>
                  <a:lnTo>
                    <a:pt x="297" y="79"/>
                  </a:lnTo>
                  <a:lnTo>
                    <a:pt x="291" y="79"/>
                  </a:lnTo>
                  <a:lnTo>
                    <a:pt x="294" y="79"/>
                  </a:lnTo>
                  <a:lnTo>
                    <a:pt x="297" y="79"/>
                  </a:lnTo>
                  <a:lnTo>
                    <a:pt x="300" y="84"/>
                  </a:lnTo>
                  <a:lnTo>
                    <a:pt x="300" y="87"/>
                  </a:lnTo>
                  <a:lnTo>
                    <a:pt x="297" y="84"/>
                  </a:lnTo>
                  <a:lnTo>
                    <a:pt x="294" y="82"/>
                  </a:lnTo>
                  <a:lnTo>
                    <a:pt x="291" y="84"/>
                  </a:lnTo>
                  <a:lnTo>
                    <a:pt x="294" y="84"/>
                  </a:lnTo>
                  <a:lnTo>
                    <a:pt x="291" y="84"/>
                  </a:lnTo>
                  <a:lnTo>
                    <a:pt x="294" y="87"/>
                  </a:lnTo>
                  <a:lnTo>
                    <a:pt x="291" y="90"/>
                  </a:lnTo>
                  <a:lnTo>
                    <a:pt x="285" y="84"/>
                  </a:lnTo>
                  <a:lnTo>
                    <a:pt x="283" y="84"/>
                  </a:lnTo>
                  <a:lnTo>
                    <a:pt x="285" y="87"/>
                  </a:lnTo>
                  <a:lnTo>
                    <a:pt x="294" y="93"/>
                  </a:lnTo>
                  <a:lnTo>
                    <a:pt x="297" y="96"/>
                  </a:lnTo>
                  <a:lnTo>
                    <a:pt x="297" y="93"/>
                  </a:lnTo>
                  <a:lnTo>
                    <a:pt x="300" y="96"/>
                  </a:lnTo>
                  <a:lnTo>
                    <a:pt x="294" y="96"/>
                  </a:lnTo>
                  <a:lnTo>
                    <a:pt x="300" y="99"/>
                  </a:lnTo>
                  <a:lnTo>
                    <a:pt x="294" y="101"/>
                  </a:lnTo>
                  <a:lnTo>
                    <a:pt x="288" y="99"/>
                  </a:lnTo>
                  <a:lnTo>
                    <a:pt x="291" y="96"/>
                  </a:lnTo>
                  <a:lnTo>
                    <a:pt x="288" y="96"/>
                  </a:lnTo>
                  <a:lnTo>
                    <a:pt x="285" y="96"/>
                  </a:lnTo>
                  <a:lnTo>
                    <a:pt x="285" y="93"/>
                  </a:lnTo>
                  <a:lnTo>
                    <a:pt x="285" y="90"/>
                  </a:lnTo>
                  <a:lnTo>
                    <a:pt x="283" y="90"/>
                  </a:lnTo>
                  <a:lnTo>
                    <a:pt x="280" y="93"/>
                  </a:lnTo>
                  <a:lnTo>
                    <a:pt x="280" y="90"/>
                  </a:lnTo>
                  <a:lnTo>
                    <a:pt x="277" y="90"/>
                  </a:lnTo>
                  <a:lnTo>
                    <a:pt x="274" y="87"/>
                  </a:lnTo>
                  <a:lnTo>
                    <a:pt x="274" y="90"/>
                  </a:lnTo>
                  <a:lnTo>
                    <a:pt x="271" y="90"/>
                  </a:lnTo>
                  <a:lnTo>
                    <a:pt x="274" y="93"/>
                  </a:lnTo>
                  <a:lnTo>
                    <a:pt x="280" y="93"/>
                  </a:lnTo>
                  <a:lnTo>
                    <a:pt x="283" y="93"/>
                  </a:lnTo>
                  <a:lnTo>
                    <a:pt x="283" y="96"/>
                  </a:lnTo>
                  <a:lnTo>
                    <a:pt x="283" y="99"/>
                  </a:lnTo>
                  <a:lnTo>
                    <a:pt x="288" y="99"/>
                  </a:lnTo>
                  <a:lnTo>
                    <a:pt x="285" y="101"/>
                  </a:lnTo>
                  <a:lnTo>
                    <a:pt x="288" y="101"/>
                  </a:lnTo>
                  <a:lnTo>
                    <a:pt x="291" y="101"/>
                  </a:lnTo>
                  <a:lnTo>
                    <a:pt x="291" y="104"/>
                  </a:lnTo>
                  <a:lnTo>
                    <a:pt x="288" y="107"/>
                  </a:lnTo>
                  <a:lnTo>
                    <a:pt x="288" y="110"/>
                  </a:lnTo>
                  <a:lnTo>
                    <a:pt x="291" y="107"/>
                  </a:lnTo>
                  <a:lnTo>
                    <a:pt x="294" y="104"/>
                  </a:lnTo>
                  <a:lnTo>
                    <a:pt x="297" y="104"/>
                  </a:lnTo>
                  <a:lnTo>
                    <a:pt x="297" y="107"/>
                  </a:lnTo>
                  <a:lnTo>
                    <a:pt x="294" y="107"/>
                  </a:lnTo>
                  <a:lnTo>
                    <a:pt x="297" y="107"/>
                  </a:lnTo>
                  <a:lnTo>
                    <a:pt x="300" y="107"/>
                  </a:lnTo>
                  <a:lnTo>
                    <a:pt x="300" y="101"/>
                  </a:lnTo>
                  <a:lnTo>
                    <a:pt x="302" y="104"/>
                  </a:lnTo>
                  <a:lnTo>
                    <a:pt x="305" y="104"/>
                  </a:lnTo>
                  <a:lnTo>
                    <a:pt x="311" y="104"/>
                  </a:lnTo>
                  <a:lnTo>
                    <a:pt x="317" y="118"/>
                  </a:lnTo>
                  <a:lnTo>
                    <a:pt x="314" y="118"/>
                  </a:lnTo>
                  <a:lnTo>
                    <a:pt x="317" y="116"/>
                  </a:lnTo>
                  <a:lnTo>
                    <a:pt x="314" y="113"/>
                  </a:lnTo>
                  <a:lnTo>
                    <a:pt x="311" y="118"/>
                  </a:lnTo>
                  <a:lnTo>
                    <a:pt x="308" y="116"/>
                  </a:lnTo>
                  <a:lnTo>
                    <a:pt x="308" y="118"/>
                  </a:lnTo>
                  <a:lnTo>
                    <a:pt x="305" y="118"/>
                  </a:lnTo>
                  <a:lnTo>
                    <a:pt x="297" y="118"/>
                  </a:lnTo>
                  <a:lnTo>
                    <a:pt x="291" y="118"/>
                  </a:lnTo>
                  <a:lnTo>
                    <a:pt x="288" y="118"/>
                  </a:lnTo>
                  <a:lnTo>
                    <a:pt x="274" y="118"/>
                  </a:lnTo>
                  <a:lnTo>
                    <a:pt x="263" y="118"/>
                  </a:lnTo>
                  <a:lnTo>
                    <a:pt x="257" y="118"/>
                  </a:lnTo>
                  <a:lnTo>
                    <a:pt x="240" y="118"/>
                  </a:lnTo>
                  <a:lnTo>
                    <a:pt x="235" y="118"/>
                  </a:lnTo>
                  <a:lnTo>
                    <a:pt x="226" y="118"/>
                  </a:lnTo>
                  <a:lnTo>
                    <a:pt x="218" y="118"/>
                  </a:lnTo>
                  <a:lnTo>
                    <a:pt x="212" y="118"/>
                  </a:lnTo>
                  <a:lnTo>
                    <a:pt x="201" y="118"/>
                  </a:lnTo>
                  <a:lnTo>
                    <a:pt x="198" y="118"/>
                  </a:lnTo>
                  <a:lnTo>
                    <a:pt x="184" y="118"/>
                  </a:lnTo>
                  <a:close/>
                  <a:moveTo>
                    <a:pt x="339" y="59"/>
                  </a:moveTo>
                  <a:lnTo>
                    <a:pt x="342" y="59"/>
                  </a:lnTo>
                  <a:lnTo>
                    <a:pt x="339" y="62"/>
                  </a:lnTo>
                  <a:lnTo>
                    <a:pt x="336" y="65"/>
                  </a:lnTo>
                  <a:lnTo>
                    <a:pt x="336" y="62"/>
                  </a:lnTo>
                  <a:lnTo>
                    <a:pt x="339" y="59"/>
                  </a:lnTo>
                  <a:close/>
                  <a:moveTo>
                    <a:pt x="317" y="79"/>
                  </a:moveTo>
                  <a:lnTo>
                    <a:pt x="314" y="79"/>
                  </a:lnTo>
                  <a:lnTo>
                    <a:pt x="314" y="76"/>
                  </a:lnTo>
                  <a:lnTo>
                    <a:pt x="317" y="76"/>
                  </a:lnTo>
                  <a:lnTo>
                    <a:pt x="314" y="76"/>
                  </a:lnTo>
                  <a:lnTo>
                    <a:pt x="319" y="70"/>
                  </a:lnTo>
                  <a:lnTo>
                    <a:pt x="319" y="68"/>
                  </a:lnTo>
                  <a:lnTo>
                    <a:pt x="322" y="68"/>
                  </a:lnTo>
                  <a:lnTo>
                    <a:pt x="322" y="65"/>
                  </a:lnTo>
                  <a:lnTo>
                    <a:pt x="322" y="62"/>
                  </a:lnTo>
                  <a:lnTo>
                    <a:pt x="325" y="62"/>
                  </a:lnTo>
                  <a:lnTo>
                    <a:pt x="325" y="59"/>
                  </a:lnTo>
                  <a:lnTo>
                    <a:pt x="336" y="59"/>
                  </a:lnTo>
                  <a:lnTo>
                    <a:pt x="325" y="73"/>
                  </a:lnTo>
                  <a:lnTo>
                    <a:pt x="328" y="73"/>
                  </a:lnTo>
                  <a:lnTo>
                    <a:pt x="322" y="76"/>
                  </a:lnTo>
                  <a:lnTo>
                    <a:pt x="325" y="79"/>
                  </a:lnTo>
                  <a:lnTo>
                    <a:pt x="322" y="79"/>
                  </a:lnTo>
                  <a:lnTo>
                    <a:pt x="319" y="79"/>
                  </a:lnTo>
                  <a:lnTo>
                    <a:pt x="322" y="82"/>
                  </a:lnTo>
                  <a:lnTo>
                    <a:pt x="319" y="82"/>
                  </a:lnTo>
                  <a:lnTo>
                    <a:pt x="319" y="84"/>
                  </a:lnTo>
                  <a:lnTo>
                    <a:pt x="317" y="84"/>
                  </a:lnTo>
                  <a:lnTo>
                    <a:pt x="314" y="84"/>
                  </a:lnTo>
                  <a:lnTo>
                    <a:pt x="314" y="96"/>
                  </a:lnTo>
                  <a:lnTo>
                    <a:pt x="311" y="96"/>
                  </a:lnTo>
                  <a:lnTo>
                    <a:pt x="311" y="87"/>
                  </a:lnTo>
                  <a:lnTo>
                    <a:pt x="314" y="82"/>
                  </a:lnTo>
                  <a:lnTo>
                    <a:pt x="311" y="82"/>
                  </a:lnTo>
                  <a:lnTo>
                    <a:pt x="314" y="79"/>
                  </a:lnTo>
                  <a:lnTo>
                    <a:pt x="317" y="79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927" y="1319"/>
              <a:ext cx="271" cy="186"/>
            </a:xfrm>
            <a:custGeom>
              <a:avLst/>
              <a:gdLst>
                <a:gd name="T0" fmla="*/ 266 w 271"/>
                <a:gd name="T1" fmla="*/ 158 h 186"/>
                <a:gd name="T2" fmla="*/ 266 w 271"/>
                <a:gd name="T3" fmla="*/ 163 h 186"/>
                <a:gd name="T4" fmla="*/ 254 w 271"/>
                <a:gd name="T5" fmla="*/ 169 h 186"/>
                <a:gd name="T6" fmla="*/ 251 w 271"/>
                <a:gd name="T7" fmla="*/ 166 h 186"/>
                <a:gd name="T8" fmla="*/ 254 w 271"/>
                <a:gd name="T9" fmla="*/ 172 h 186"/>
                <a:gd name="T10" fmla="*/ 251 w 271"/>
                <a:gd name="T11" fmla="*/ 175 h 186"/>
                <a:gd name="T12" fmla="*/ 249 w 271"/>
                <a:gd name="T13" fmla="*/ 177 h 186"/>
                <a:gd name="T14" fmla="*/ 246 w 271"/>
                <a:gd name="T15" fmla="*/ 186 h 186"/>
                <a:gd name="T16" fmla="*/ 220 w 271"/>
                <a:gd name="T17" fmla="*/ 183 h 186"/>
                <a:gd name="T18" fmla="*/ 229 w 271"/>
                <a:gd name="T19" fmla="*/ 177 h 186"/>
                <a:gd name="T20" fmla="*/ 232 w 271"/>
                <a:gd name="T21" fmla="*/ 169 h 186"/>
                <a:gd name="T22" fmla="*/ 209 w 271"/>
                <a:gd name="T23" fmla="*/ 166 h 186"/>
                <a:gd name="T24" fmla="*/ 164 w 271"/>
                <a:gd name="T25" fmla="*/ 166 h 186"/>
                <a:gd name="T26" fmla="*/ 119 w 271"/>
                <a:gd name="T27" fmla="*/ 166 h 186"/>
                <a:gd name="T28" fmla="*/ 68 w 271"/>
                <a:gd name="T29" fmla="*/ 166 h 186"/>
                <a:gd name="T30" fmla="*/ 45 w 271"/>
                <a:gd name="T31" fmla="*/ 146 h 186"/>
                <a:gd name="T32" fmla="*/ 45 w 271"/>
                <a:gd name="T33" fmla="*/ 118 h 186"/>
                <a:gd name="T34" fmla="*/ 45 w 271"/>
                <a:gd name="T35" fmla="*/ 84 h 186"/>
                <a:gd name="T36" fmla="*/ 48 w 271"/>
                <a:gd name="T37" fmla="*/ 59 h 186"/>
                <a:gd name="T38" fmla="*/ 40 w 271"/>
                <a:gd name="T39" fmla="*/ 56 h 186"/>
                <a:gd name="T40" fmla="*/ 34 w 271"/>
                <a:gd name="T41" fmla="*/ 48 h 186"/>
                <a:gd name="T42" fmla="*/ 28 w 271"/>
                <a:gd name="T43" fmla="*/ 39 h 186"/>
                <a:gd name="T44" fmla="*/ 34 w 271"/>
                <a:gd name="T45" fmla="*/ 33 h 186"/>
                <a:gd name="T46" fmla="*/ 37 w 271"/>
                <a:gd name="T47" fmla="*/ 31 h 186"/>
                <a:gd name="T48" fmla="*/ 28 w 271"/>
                <a:gd name="T49" fmla="*/ 28 h 186"/>
                <a:gd name="T50" fmla="*/ 20 w 271"/>
                <a:gd name="T51" fmla="*/ 25 h 186"/>
                <a:gd name="T52" fmla="*/ 14 w 271"/>
                <a:gd name="T53" fmla="*/ 19 h 186"/>
                <a:gd name="T54" fmla="*/ 6 w 271"/>
                <a:gd name="T55" fmla="*/ 11 h 186"/>
                <a:gd name="T56" fmla="*/ 3 w 271"/>
                <a:gd name="T57" fmla="*/ 0 h 186"/>
                <a:gd name="T58" fmla="*/ 14 w 271"/>
                <a:gd name="T59" fmla="*/ 0 h 186"/>
                <a:gd name="T60" fmla="*/ 51 w 271"/>
                <a:gd name="T61" fmla="*/ 0 h 186"/>
                <a:gd name="T62" fmla="*/ 91 w 271"/>
                <a:gd name="T63" fmla="*/ 0 h 186"/>
                <a:gd name="T64" fmla="*/ 127 w 271"/>
                <a:gd name="T65" fmla="*/ 0 h 186"/>
                <a:gd name="T66" fmla="*/ 164 w 271"/>
                <a:gd name="T67" fmla="*/ 0 h 186"/>
                <a:gd name="T68" fmla="*/ 170 w 271"/>
                <a:gd name="T69" fmla="*/ 5 h 186"/>
                <a:gd name="T70" fmla="*/ 172 w 271"/>
                <a:gd name="T71" fmla="*/ 11 h 186"/>
                <a:gd name="T72" fmla="*/ 172 w 271"/>
                <a:gd name="T73" fmla="*/ 22 h 186"/>
                <a:gd name="T74" fmla="*/ 178 w 271"/>
                <a:gd name="T75" fmla="*/ 33 h 186"/>
                <a:gd name="T76" fmla="*/ 189 w 271"/>
                <a:gd name="T77" fmla="*/ 42 h 186"/>
                <a:gd name="T78" fmla="*/ 201 w 271"/>
                <a:gd name="T79" fmla="*/ 50 h 186"/>
                <a:gd name="T80" fmla="*/ 206 w 271"/>
                <a:gd name="T81" fmla="*/ 62 h 186"/>
                <a:gd name="T82" fmla="*/ 212 w 271"/>
                <a:gd name="T83" fmla="*/ 67 h 186"/>
                <a:gd name="T84" fmla="*/ 223 w 271"/>
                <a:gd name="T85" fmla="*/ 67 h 186"/>
                <a:gd name="T86" fmla="*/ 226 w 271"/>
                <a:gd name="T87" fmla="*/ 76 h 186"/>
                <a:gd name="T88" fmla="*/ 220 w 271"/>
                <a:gd name="T89" fmla="*/ 87 h 186"/>
                <a:gd name="T90" fmla="*/ 220 w 271"/>
                <a:gd name="T91" fmla="*/ 98 h 186"/>
                <a:gd name="T92" fmla="*/ 229 w 271"/>
                <a:gd name="T93" fmla="*/ 101 h 186"/>
                <a:gd name="T94" fmla="*/ 234 w 271"/>
                <a:gd name="T95" fmla="*/ 110 h 186"/>
                <a:gd name="T96" fmla="*/ 249 w 271"/>
                <a:gd name="T97" fmla="*/ 115 h 186"/>
                <a:gd name="T98" fmla="*/ 254 w 271"/>
                <a:gd name="T99" fmla="*/ 127 h 186"/>
                <a:gd name="T100" fmla="*/ 254 w 271"/>
                <a:gd name="T101" fmla="*/ 132 h 186"/>
                <a:gd name="T102" fmla="*/ 260 w 271"/>
                <a:gd name="T103" fmla="*/ 141 h 186"/>
                <a:gd name="T104" fmla="*/ 263 w 271"/>
                <a:gd name="T105" fmla="*/ 144 h 186"/>
                <a:gd name="T106" fmla="*/ 268 w 271"/>
                <a:gd name="T107" fmla="*/ 14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1" h="186">
                  <a:moveTo>
                    <a:pt x="271" y="146"/>
                  </a:moveTo>
                  <a:lnTo>
                    <a:pt x="268" y="152"/>
                  </a:lnTo>
                  <a:lnTo>
                    <a:pt x="268" y="155"/>
                  </a:lnTo>
                  <a:lnTo>
                    <a:pt x="266" y="158"/>
                  </a:lnTo>
                  <a:lnTo>
                    <a:pt x="268" y="158"/>
                  </a:lnTo>
                  <a:lnTo>
                    <a:pt x="268" y="161"/>
                  </a:lnTo>
                  <a:lnTo>
                    <a:pt x="266" y="161"/>
                  </a:lnTo>
                  <a:lnTo>
                    <a:pt x="266" y="163"/>
                  </a:lnTo>
                  <a:lnTo>
                    <a:pt x="263" y="163"/>
                  </a:lnTo>
                  <a:lnTo>
                    <a:pt x="260" y="161"/>
                  </a:lnTo>
                  <a:lnTo>
                    <a:pt x="257" y="166"/>
                  </a:lnTo>
                  <a:lnTo>
                    <a:pt x="254" y="169"/>
                  </a:lnTo>
                  <a:lnTo>
                    <a:pt x="254" y="166"/>
                  </a:lnTo>
                  <a:lnTo>
                    <a:pt x="254" y="163"/>
                  </a:lnTo>
                  <a:lnTo>
                    <a:pt x="251" y="163"/>
                  </a:lnTo>
                  <a:lnTo>
                    <a:pt x="251" y="166"/>
                  </a:lnTo>
                  <a:lnTo>
                    <a:pt x="254" y="166"/>
                  </a:lnTo>
                  <a:lnTo>
                    <a:pt x="251" y="169"/>
                  </a:lnTo>
                  <a:lnTo>
                    <a:pt x="254" y="169"/>
                  </a:lnTo>
                  <a:lnTo>
                    <a:pt x="254" y="172"/>
                  </a:lnTo>
                  <a:lnTo>
                    <a:pt x="251" y="172"/>
                  </a:lnTo>
                  <a:lnTo>
                    <a:pt x="249" y="172"/>
                  </a:lnTo>
                  <a:lnTo>
                    <a:pt x="249" y="175"/>
                  </a:lnTo>
                  <a:lnTo>
                    <a:pt x="251" y="175"/>
                  </a:lnTo>
                  <a:lnTo>
                    <a:pt x="249" y="177"/>
                  </a:lnTo>
                  <a:lnTo>
                    <a:pt x="246" y="175"/>
                  </a:lnTo>
                  <a:lnTo>
                    <a:pt x="246" y="177"/>
                  </a:lnTo>
                  <a:lnTo>
                    <a:pt x="249" y="177"/>
                  </a:lnTo>
                  <a:lnTo>
                    <a:pt x="251" y="180"/>
                  </a:lnTo>
                  <a:lnTo>
                    <a:pt x="249" y="183"/>
                  </a:lnTo>
                  <a:lnTo>
                    <a:pt x="246" y="183"/>
                  </a:lnTo>
                  <a:lnTo>
                    <a:pt x="246" y="186"/>
                  </a:lnTo>
                  <a:lnTo>
                    <a:pt x="234" y="186"/>
                  </a:lnTo>
                  <a:lnTo>
                    <a:pt x="223" y="186"/>
                  </a:lnTo>
                  <a:lnTo>
                    <a:pt x="218" y="186"/>
                  </a:lnTo>
                  <a:lnTo>
                    <a:pt x="220" y="183"/>
                  </a:lnTo>
                  <a:lnTo>
                    <a:pt x="223" y="180"/>
                  </a:lnTo>
                  <a:lnTo>
                    <a:pt x="226" y="180"/>
                  </a:lnTo>
                  <a:lnTo>
                    <a:pt x="226" y="177"/>
                  </a:lnTo>
                  <a:lnTo>
                    <a:pt x="229" y="177"/>
                  </a:lnTo>
                  <a:lnTo>
                    <a:pt x="229" y="175"/>
                  </a:lnTo>
                  <a:lnTo>
                    <a:pt x="232" y="175"/>
                  </a:lnTo>
                  <a:lnTo>
                    <a:pt x="232" y="172"/>
                  </a:lnTo>
                  <a:lnTo>
                    <a:pt x="232" y="169"/>
                  </a:lnTo>
                  <a:lnTo>
                    <a:pt x="229" y="169"/>
                  </a:lnTo>
                  <a:lnTo>
                    <a:pt x="229" y="166"/>
                  </a:lnTo>
                  <a:lnTo>
                    <a:pt x="226" y="166"/>
                  </a:lnTo>
                  <a:lnTo>
                    <a:pt x="209" y="166"/>
                  </a:lnTo>
                  <a:lnTo>
                    <a:pt x="201" y="166"/>
                  </a:lnTo>
                  <a:lnTo>
                    <a:pt x="187" y="166"/>
                  </a:lnTo>
                  <a:lnTo>
                    <a:pt x="175" y="166"/>
                  </a:lnTo>
                  <a:lnTo>
                    <a:pt x="164" y="166"/>
                  </a:lnTo>
                  <a:lnTo>
                    <a:pt x="147" y="166"/>
                  </a:lnTo>
                  <a:lnTo>
                    <a:pt x="130" y="166"/>
                  </a:lnTo>
                  <a:lnTo>
                    <a:pt x="122" y="166"/>
                  </a:lnTo>
                  <a:lnTo>
                    <a:pt x="119" y="166"/>
                  </a:lnTo>
                  <a:lnTo>
                    <a:pt x="99" y="166"/>
                  </a:lnTo>
                  <a:lnTo>
                    <a:pt x="88" y="166"/>
                  </a:lnTo>
                  <a:lnTo>
                    <a:pt x="76" y="166"/>
                  </a:lnTo>
                  <a:lnTo>
                    <a:pt x="68" y="166"/>
                  </a:lnTo>
                  <a:lnTo>
                    <a:pt x="45" y="166"/>
                  </a:lnTo>
                  <a:lnTo>
                    <a:pt x="45" y="158"/>
                  </a:lnTo>
                  <a:lnTo>
                    <a:pt x="45" y="155"/>
                  </a:lnTo>
                  <a:lnTo>
                    <a:pt x="45" y="146"/>
                  </a:lnTo>
                  <a:lnTo>
                    <a:pt x="45" y="144"/>
                  </a:lnTo>
                  <a:lnTo>
                    <a:pt x="45" y="132"/>
                  </a:lnTo>
                  <a:lnTo>
                    <a:pt x="45" y="129"/>
                  </a:lnTo>
                  <a:lnTo>
                    <a:pt x="45" y="118"/>
                  </a:lnTo>
                  <a:lnTo>
                    <a:pt x="45" y="104"/>
                  </a:lnTo>
                  <a:lnTo>
                    <a:pt x="45" y="101"/>
                  </a:lnTo>
                  <a:lnTo>
                    <a:pt x="45" y="90"/>
                  </a:lnTo>
                  <a:lnTo>
                    <a:pt x="45" y="84"/>
                  </a:lnTo>
                  <a:lnTo>
                    <a:pt x="45" y="76"/>
                  </a:lnTo>
                  <a:lnTo>
                    <a:pt x="45" y="70"/>
                  </a:lnTo>
                  <a:lnTo>
                    <a:pt x="48" y="62"/>
                  </a:lnTo>
                  <a:lnTo>
                    <a:pt x="48" y="59"/>
                  </a:lnTo>
                  <a:lnTo>
                    <a:pt x="45" y="59"/>
                  </a:lnTo>
                  <a:lnTo>
                    <a:pt x="45" y="56"/>
                  </a:lnTo>
                  <a:lnTo>
                    <a:pt x="43" y="56"/>
                  </a:lnTo>
                  <a:lnTo>
                    <a:pt x="40" y="56"/>
                  </a:lnTo>
                  <a:lnTo>
                    <a:pt x="37" y="56"/>
                  </a:lnTo>
                  <a:lnTo>
                    <a:pt x="37" y="53"/>
                  </a:lnTo>
                  <a:lnTo>
                    <a:pt x="34" y="50"/>
                  </a:lnTo>
                  <a:lnTo>
                    <a:pt x="34" y="48"/>
                  </a:lnTo>
                  <a:lnTo>
                    <a:pt x="31" y="48"/>
                  </a:lnTo>
                  <a:lnTo>
                    <a:pt x="28" y="45"/>
                  </a:lnTo>
                  <a:lnTo>
                    <a:pt x="26" y="42"/>
                  </a:lnTo>
                  <a:lnTo>
                    <a:pt x="28" y="39"/>
                  </a:lnTo>
                  <a:lnTo>
                    <a:pt x="28" y="36"/>
                  </a:lnTo>
                  <a:lnTo>
                    <a:pt x="31" y="36"/>
                  </a:lnTo>
                  <a:lnTo>
                    <a:pt x="31" y="33"/>
                  </a:lnTo>
                  <a:lnTo>
                    <a:pt x="34" y="33"/>
                  </a:lnTo>
                  <a:lnTo>
                    <a:pt x="37" y="33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7" y="31"/>
                  </a:lnTo>
                  <a:lnTo>
                    <a:pt x="34" y="31"/>
                  </a:lnTo>
                  <a:lnTo>
                    <a:pt x="34" y="28"/>
                  </a:lnTo>
                  <a:lnTo>
                    <a:pt x="31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3" y="28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14" y="22"/>
                  </a:lnTo>
                  <a:lnTo>
                    <a:pt x="14" y="19"/>
                  </a:lnTo>
                  <a:lnTo>
                    <a:pt x="11" y="17"/>
                  </a:lnTo>
                  <a:lnTo>
                    <a:pt x="11" y="14"/>
                  </a:lnTo>
                  <a:lnTo>
                    <a:pt x="9" y="14"/>
                  </a:lnTo>
                  <a:lnTo>
                    <a:pt x="6" y="11"/>
                  </a:lnTo>
                  <a:lnTo>
                    <a:pt x="6" y="8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34" y="0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62" y="0"/>
                  </a:lnTo>
                  <a:lnTo>
                    <a:pt x="71" y="0"/>
                  </a:lnTo>
                  <a:lnTo>
                    <a:pt x="79" y="0"/>
                  </a:lnTo>
                  <a:lnTo>
                    <a:pt x="91" y="0"/>
                  </a:lnTo>
                  <a:lnTo>
                    <a:pt x="96" y="0"/>
                  </a:lnTo>
                  <a:lnTo>
                    <a:pt x="107" y="0"/>
                  </a:lnTo>
                  <a:lnTo>
                    <a:pt x="124" y="0"/>
                  </a:lnTo>
                  <a:lnTo>
                    <a:pt x="127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64" y="2"/>
                  </a:lnTo>
                  <a:lnTo>
                    <a:pt x="167" y="2"/>
                  </a:lnTo>
                  <a:lnTo>
                    <a:pt x="170" y="2"/>
                  </a:lnTo>
                  <a:lnTo>
                    <a:pt x="170" y="5"/>
                  </a:lnTo>
                  <a:lnTo>
                    <a:pt x="172" y="5"/>
                  </a:lnTo>
                  <a:lnTo>
                    <a:pt x="172" y="8"/>
                  </a:lnTo>
                  <a:lnTo>
                    <a:pt x="175" y="8"/>
                  </a:lnTo>
                  <a:lnTo>
                    <a:pt x="172" y="11"/>
                  </a:lnTo>
                  <a:lnTo>
                    <a:pt x="172" y="14"/>
                  </a:lnTo>
                  <a:lnTo>
                    <a:pt x="172" y="17"/>
                  </a:lnTo>
                  <a:lnTo>
                    <a:pt x="172" y="19"/>
                  </a:lnTo>
                  <a:lnTo>
                    <a:pt x="172" y="22"/>
                  </a:lnTo>
                  <a:lnTo>
                    <a:pt x="175" y="25"/>
                  </a:lnTo>
                  <a:lnTo>
                    <a:pt x="175" y="28"/>
                  </a:lnTo>
                  <a:lnTo>
                    <a:pt x="178" y="31"/>
                  </a:lnTo>
                  <a:lnTo>
                    <a:pt x="178" y="33"/>
                  </a:lnTo>
                  <a:lnTo>
                    <a:pt x="181" y="36"/>
                  </a:lnTo>
                  <a:lnTo>
                    <a:pt x="184" y="39"/>
                  </a:lnTo>
                  <a:lnTo>
                    <a:pt x="187" y="42"/>
                  </a:lnTo>
                  <a:lnTo>
                    <a:pt x="189" y="42"/>
                  </a:lnTo>
                  <a:lnTo>
                    <a:pt x="189" y="45"/>
                  </a:lnTo>
                  <a:lnTo>
                    <a:pt x="192" y="48"/>
                  </a:lnTo>
                  <a:lnTo>
                    <a:pt x="195" y="48"/>
                  </a:lnTo>
                  <a:lnTo>
                    <a:pt x="201" y="50"/>
                  </a:lnTo>
                  <a:lnTo>
                    <a:pt x="203" y="53"/>
                  </a:lnTo>
                  <a:lnTo>
                    <a:pt x="203" y="56"/>
                  </a:lnTo>
                  <a:lnTo>
                    <a:pt x="203" y="59"/>
                  </a:lnTo>
                  <a:lnTo>
                    <a:pt x="206" y="62"/>
                  </a:lnTo>
                  <a:lnTo>
                    <a:pt x="206" y="67"/>
                  </a:lnTo>
                  <a:lnTo>
                    <a:pt x="209" y="70"/>
                  </a:lnTo>
                  <a:lnTo>
                    <a:pt x="212" y="70"/>
                  </a:lnTo>
                  <a:lnTo>
                    <a:pt x="212" y="67"/>
                  </a:lnTo>
                  <a:lnTo>
                    <a:pt x="215" y="65"/>
                  </a:lnTo>
                  <a:lnTo>
                    <a:pt x="218" y="65"/>
                  </a:lnTo>
                  <a:lnTo>
                    <a:pt x="220" y="67"/>
                  </a:lnTo>
                  <a:lnTo>
                    <a:pt x="223" y="67"/>
                  </a:lnTo>
                  <a:lnTo>
                    <a:pt x="229" y="70"/>
                  </a:lnTo>
                  <a:lnTo>
                    <a:pt x="229" y="73"/>
                  </a:lnTo>
                  <a:lnTo>
                    <a:pt x="226" y="73"/>
                  </a:lnTo>
                  <a:lnTo>
                    <a:pt x="226" y="76"/>
                  </a:lnTo>
                  <a:lnTo>
                    <a:pt x="226" y="79"/>
                  </a:lnTo>
                  <a:lnTo>
                    <a:pt x="223" y="81"/>
                  </a:lnTo>
                  <a:lnTo>
                    <a:pt x="223" y="84"/>
                  </a:lnTo>
                  <a:lnTo>
                    <a:pt x="220" y="87"/>
                  </a:lnTo>
                  <a:lnTo>
                    <a:pt x="220" y="90"/>
                  </a:lnTo>
                  <a:lnTo>
                    <a:pt x="218" y="93"/>
                  </a:lnTo>
                  <a:lnTo>
                    <a:pt x="220" y="96"/>
                  </a:lnTo>
                  <a:lnTo>
                    <a:pt x="220" y="98"/>
                  </a:lnTo>
                  <a:lnTo>
                    <a:pt x="223" y="98"/>
                  </a:lnTo>
                  <a:lnTo>
                    <a:pt x="223" y="101"/>
                  </a:lnTo>
                  <a:lnTo>
                    <a:pt x="226" y="101"/>
                  </a:lnTo>
                  <a:lnTo>
                    <a:pt x="229" y="101"/>
                  </a:lnTo>
                  <a:lnTo>
                    <a:pt x="229" y="104"/>
                  </a:lnTo>
                  <a:lnTo>
                    <a:pt x="232" y="104"/>
                  </a:lnTo>
                  <a:lnTo>
                    <a:pt x="234" y="107"/>
                  </a:lnTo>
                  <a:lnTo>
                    <a:pt x="234" y="110"/>
                  </a:lnTo>
                  <a:lnTo>
                    <a:pt x="237" y="110"/>
                  </a:lnTo>
                  <a:lnTo>
                    <a:pt x="240" y="110"/>
                  </a:lnTo>
                  <a:lnTo>
                    <a:pt x="246" y="113"/>
                  </a:lnTo>
                  <a:lnTo>
                    <a:pt x="249" y="115"/>
                  </a:lnTo>
                  <a:lnTo>
                    <a:pt x="251" y="115"/>
                  </a:lnTo>
                  <a:lnTo>
                    <a:pt x="254" y="118"/>
                  </a:lnTo>
                  <a:lnTo>
                    <a:pt x="254" y="121"/>
                  </a:lnTo>
                  <a:lnTo>
                    <a:pt x="254" y="127"/>
                  </a:lnTo>
                  <a:lnTo>
                    <a:pt x="257" y="127"/>
                  </a:lnTo>
                  <a:lnTo>
                    <a:pt x="257" y="129"/>
                  </a:lnTo>
                  <a:lnTo>
                    <a:pt x="257" y="132"/>
                  </a:lnTo>
                  <a:lnTo>
                    <a:pt x="254" y="132"/>
                  </a:lnTo>
                  <a:lnTo>
                    <a:pt x="254" y="135"/>
                  </a:lnTo>
                  <a:lnTo>
                    <a:pt x="257" y="138"/>
                  </a:lnTo>
                  <a:lnTo>
                    <a:pt x="257" y="141"/>
                  </a:lnTo>
                  <a:lnTo>
                    <a:pt x="260" y="141"/>
                  </a:lnTo>
                  <a:lnTo>
                    <a:pt x="260" y="144"/>
                  </a:lnTo>
                  <a:lnTo>
                    <a:pt x="263" y="144"/>
                  </a:lnTo>
                  <a:lnTo>
                    <a:pt x="263" y="146"/>
                  </a:lnTo>
                  <a:lnTo>
                    <a:pt x="263" y="144"/>
                  </a:lnTo>
                  <a:lnTo>
                    <a:pt x="263" y="141"/>
                  </a:lnTo>
                  <a:lnTo>
                    <a:pt x="266" y="144"/>
                  </a:lnTo>
                  <a:lnTo>
                    <a:pt x="266" y="146"/>
                  </a:lnTo>
                  <a:lnTo>
                    <a:pt x="268" y="146"/>
                  </a:lnTo>
                  <a:lnTo>
                    <a:pt x="271" y="14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154" y="1465"/>
              <a:ext cx="234" cy="229"/>
            </a:xfrm>
            <a:custGeom>
              <a:avLst/>
              <a:gdLst>
                <a:gd name="T0" fmla="*/ 8 w 234"/>
                <a:gd name="T1" fmla="*/ 161 h 229"/>
                <a:gd name="T2" fmla="*/ 5 w 234"/>
                <a:gd name="T3" fmla="*/ 161 h 229"/>
                <a:gd name="T4" fmla="*/ 5 w 234"/>
                <a:gd name="T5" fmla="*/ 156 h 229"/>
                <a:gd name="T6" fmla="*/ 5 w 234"/>
                <a:gd name="T7" fmla="*/ 150 h 229"/>
                <a:gd name="T8" fmla="*/ 5 w 234"/>
                <a:gd name="T9" fmla="*/ 147 h 229"/>
                <a:gd name="T10" fmla="*/ 8 w 234"/>
                <a:gd name="T11" fmla="*/ 144 h 229"/>
                <a:gd name="T12" fmla="*/ 11 w 234"/>
                <a:gd name="T13" fmla="*/ 139 h 229"/>
                <a:gd name="T14" fmla="*/ 11 w 234"/>
                <a:gd name="T15" fmla="*/ 133 h 229"/>
                <a:gd name="T16" fmla="*/ 11 w 234"/>
                <a:gd name="T17" fmla="*/ 130 h 229"/>
                <a:gd name="T18" fmla="*/ 11 w 234"/>
                <a:gd name="T19" fmla="*/ 127 h 229"/>
                <a:gd name="T20" fmla="*/ 11 w 234"/>
                <a:gd name="T21" fmla="*/ 122 h 229"/>
                <a:gd name="T22" fmla="*/ 17 w 234"/>
                <a:gd name="T23" fmla="*/ 116 h 229"/>
                <a:gd name="T24" fmla="*/ 22 w 234"/>
                <a:gd name="T25" fmla="*/ 113 h 229"/>
                <a:gd name="T26" fmla="*/ 28 w 234"/>
                <a:gd name="T27" fmla="*/ 108 h 229"/>
                <a:gd name="T28" fmla="*/ 22 w 234"/>
                <a:gd name="T29" fmla="*/ 105 h 229"/>
                <a:gd name="T30" fmla="*/ 17 w 234"/>
                <a:gd name="T31" fmla="*/ 102 h 229"/>
                <a:gd name="T32" fmla="*/ 17 w 234"/>
                <a:gd name="T33" fmla="*/ 96 h 229"/>
                <a:gd name="T34" fmla="*/ 14 w 234"/>
                <a:gd name="T35" fmla="*/ 91 h 229"/>
                <a:gd name="T36" fmla="*/ 11 w 234"/>
                <a:gd name="T37" fmla="*/ 88 h 229"/>
                <a:gd name="T38" fmla="*/ 8 w 234"/>
                <a:gd name="T39" fmla="*/ 82 h 229"/>
                <a:gd name="T40" fmla="*/ 8 w 234"/>
                <a:gd name="T41" fmla="*/ 77 h 229"/>
                <a:gd name="T42" fmla="*/ 11 w 234"/>
                <a:gd name="T43" fmla="*/ 74 h 229"/>
                <a:gd name="T44" fmla="*/ 8 w 234"/>
                <a:gd name="T45" fmla="*/ 68 h 229"/>
                <a:gd name="T46" fmla="*/ 8 w 234"/>
                <a:gd name="T47" fmla="*/ 63 h 229"/>
                <a:gd name="T48" fmla="*/ 5 w 234"/>
                <a:gd name="T49" fmla="*/ 57 h 229"/>
                <a:gd name="T50" fmla="*/ 5 w 234"/>
                <a:gd name="T51" fmla="*/ 54 h 229"/>
                <a:gd name="T52" fmla="*/ 5 w 234"/>
                <a:gd name="T53" fmla="*/ 48 h 229"/>
                <a:gd name="T54" fmla="*/ 5 w 234"/>
                <a:gd name="T55" fmla="*/ 43 h 229"/>
                <a:gd name="T56" fmla="*/ 5 w 234"/>
                <a:gd name="T57" fmla="*/ 37 h 229"/>
                <a:gd name="T58" fmla="*/ 5 w 234"/>
                <a:gd name="T59" fmla="*/ 34 h 229"/>
                <a:gd name="T60" fmla="*/ 11 w 234"/>
                <a:gd name="T61" fmla="*/ 34 h 229"/>
                <a:gd name="T62" fmla="*/ 17 w 234"/>
                <a:gd name="T63" fmla="*/ 34 h 229"/>
                <a:gd name="T64" fmla="*/ 20 w 234"/>
                <a:gd name="T65" fmla="*/ 37 h 229"/>
                <a:gd name="T66" fmla="*/ 25 w 234"/>
                <a:gd name="T67" fmla="*/ 40 h 229"/>
                <a:gd name="T68" fmla="*/ 28 w 234"/>
                <a:gd name="T69" fmla="*/ 34 h 229"/>
                <a:gd name="T70" fmla="*/ 31 w 234"/>
                <a:gd name="T71" fmla="*/ 6 h 229"/>
                <a:gd name="T72" fmla="*/ 79 w 234"/>
                <a:gd name="T73" fmla="*/ 0 h 229"/>
                <a:gd name="T74" fmla="*/ 104 w 234"/>
                <a:gd name="T75" fmla="*/ 0 h 229"/>
                <a:gd name="T76" fmla="*/ 166 w 234"/>
                <a:gd name="T77" fmla="*/ 0 h 229"/>
                <a:gd name="T78" fmla="*/ 178 w 234"/>
                <a:gd name="T79" fmla="*/ 0 h 229"/>
                <a:gd name="T80" fmla="*/ 234 w 234"/>
                <a:gd name="T81" fmla="*/ 0 h 229"/>
                <a:gd name="T82" fmla="*/ 234 w 234"/>
                <a:gd name="T83" fmla="*/ 82 h 229"/>
                <a:gd name="T84" fmla="*/ 234 w 234"/>
                <a:gd name="T85" fmla="*/ 130 h 229"/>
                <a:gd name="T86" fmla="*/ 234 w 234"/>
                <a:gd name="T87" fmla="*/ 170 h 229"/>
                <a:gd name="T88" fmla="*/ 234 w 234"/>
                <a:gd name="T89" fmla="*/ 229 h 229"/>
                <a:gd name="T90" fmla="*/ 152 w 234"/>
                <a:gd name="T91" fmla="*/ 229 h 229"/>
                <a:gd name="T92" fmla="*/ 59 w 234"/>
                <a:gd name="T93" fmla="*/ 201 h 229"/>
                <a:gd name="T94" fmla="*/ 0 w 234"/>
                <a:gd name="T95" fmla="*/ 178 h 229"/>
                <a:gd name="T96" fmla="*/ 5 w 234"/>
                <a:gd name="T97" fmla="*/ 173 h 229"/>
                <a:gd name="T98" fmla="*/ 11 w 234"/>
                <a:gd name="T99" fmla="*/ 173 h 229"/>
                <a:gd name="T100" fmla="*/ 14 w 234"/>
                <a:gd name="T101" fmla="*/ 167 h 229"/>
                <a:gd name="T102" fmla="*/ 14 w 234"/>
                <a:gd name="T103" fmla="*/ 16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4" h="229">
                  <a:moveTo>
                    <a:pt x="11" y="161"/>
                  </a:moveTo>
                  <a:lnTo>
                    <a:pt x="8" y="161"/>
                  </a:lnTo>
                  <a:lnTo>
                    <a:pt x="8" y="159"/>
                  </a:lnTo>
                  <a:lnTo>
                    <a:pt x="5" y="161"/>
                  </a:lnTo>
                  <a:lnTo>
                    <a:pt x="5" y="159"/>
                  </a:lnTo>
                  <a:lnTo>
                    <a:pt x="5" y="156"/>
                  </a:lnTo>
                  <a:lnTo>
                    <a:pt x="5" y="153"/>
                  </a:lnTo>
                  <a:lnTo>
                    <a:pt x="5" y="150"/>
                  </a:lnTo>
                  <a:lnTo>
                    <a:pt x="3" y="150"/>
                  </a:lnTo>
                  <a:lnTo>
                    <a:pt x="5" y="147"/>
                  </a:lnTo>
                  <a:lnTo>
                    <a:pt x="3" y="144"/>
                  </a:lnTo>
                  <a:lnTo>
                    <a:pt x="8" y="144"/>
                  </a:lnTo>
                  <a:lnTo>
                    <a:pt x="8" y="142"/>
                  </a:lnTo>
                  <a:lnTo>
                    <a:pt x="11" y="139"/>
                  </a:lnTo>
                  <a:lnTo>
                    <a:pt x="11" y="136"/>
                  </a:lnTo>
                  <a:lnTo>
                    <a:pt x="11" y="133"/>
                  </a:lnTo>
                  <a:lnTo>
                    <a:pt x="14" y="133"/>
                  </a:lnTo>
                  <a:lnTo>
                    <a:pt x="11" y="130"/>
                  </a:lnTo>
                  <a:lnTo>
                    <a:pt x="14" y="130"/>
                  </a:lnTo>
                  <a:lnTo>
                    <a:pt x="11" y="127"/>
                  </a:lnTo>
                  <a:lnTo>
                    <a:pt x="14" y="125"/>
                  </a:lnTo>
                  <a:lnTo>
                    <a:pt x="11" y="122"/>
                  </a:lnTo>
                  <a:lnTo>
                    <a:pt x="17" y="119"/>
                  </a:lnTo>
                  <a:lnTo>
                    <a:pt x="17" y="116"/>
                  </a:lnTo>
                  <a:lnTo>
                    <a:pt x="20" y="116"/>
                  </a:lnTo>
                  <a:lnTo>
                    <a:pt x="22" y="113"/>
                  </a:lnTo>
                  <a:lnTo>
                    <a:pt x="28" y="111"/>
                  </a:lnTo>
                  <a:lnTo>
                    <a:pt x="28" y="108"/>
                  </a:lnTo>
                  <a:lnTo>
                    <a:pt x="25" y="108"/>
                  </a:lnTo>
                  <a:lnTo>
                    <a:pt x="22" y="105"/>
                  </a:lnTo>
                  <a:lnTo>
                    <a:pt x="20" y="102"/>
                  </a:lnTo>
                  <a:lnTo>
                    <a:pt x="17" y="102"/>
                  </a:lnTo>
                  <a:lnTo>
                    <a:pt x="17" y="99"/>
                  </a:lnTo>
                  <a:lnTo>
                    <a:pt x="17" y="96"/>
                  </a:lnTo>
                  <a:lnTo>
                    <a:pt x="14" y="94"/>
                  </a:lnTo>
                  <a:lnTo>
                    <a:pt x="14" y="91"/>
                  </a:lnTo>
                  <a:lnTo>
                    <a:pt x="11" y="91"/>
                  </a:lnTo>
                  <a:lnTo>
                    <a:pt x="11" y="88"/>
                  </a:lnTo>
                  <a:lnTo>
                    <a:pt x="8" y="85"/>
                  </a:lnTo>
                  <a:lnTo>
                    <a:pt x="8" y="82"/>
                  </a:lnTo>
                  <a:lnTo>
                    <a:pt x="8" y="79"/>
                  </a:lnTo>
                  <a:lnTo>
                    <a:pt x="8" y="77"/>
                  </a:lnTo>
                  <a:lnTo>
                    <a:pt x="8" y="74"/>
                  </a:lnTo>
                  <a:lnTo>
                    <a:pt x="11" y="74"/>
                  </a:lnTo>
                  <a:lnTo>
                    <a:pt x="11" y="71"/>
                  </a:lnTo>
                  <a:lnTo>
                    <a:pt x="8" y="68"/>
                  </a:lnTo>
                  <a:lnTo>
                    <a:pt x="8" y="65"/>
                  </a:lnTo>
                  <a:lnTo>
                    <a:pt x="8" y="63"/>
                  </a:lnTo>
                  <a:lnTo>
                    <a:pt x="5" y="60"/>
                  </a:lnTo>
                  <a:lnTo>
                    <a:pt x="5" y="57"/>
                  </a:lnTo>
                  <a:lnTo>
                    <a:pt x="8" y="57"/>
                  </a:lnTo>
                  <a:lnTo>
                    <a:pt x="5" y="54"/>
                  </a:lnTo>
                  <a:lnTo>
                    <a:pt x="5" y="51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3" y="40"/>
                  </a:lnTo>
                  <a:lnTo>
                    <a:pt x="5" y="37"/>
                  </a:lnTo>
                  <a:lnTo>
                    <a:pt x="3" y="37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1" y="34"/>
                  </a:lnTo>
                  <a:lnTo>
                    <a:pt x="14" y="34"/>
                  </a:lnTo>
                  <a:lnTo>
                    <a:pt x="17" y="34"/>
                  </a:lnTo>
                  <a:lnTo>
                    <a:pt x="20" y="34"/>
                  </a:lnTo>
                  <a:lnTo>
                    <a:pt x="20" y="37"/>
                  </a:lnTo>
                  <a:lnTo>
                    <a:pt x="22" y="40"/>
                  </a:lnTo>
                  <a:lnTo>
                    <a:pt x="25" y="40"/>
                  </a:lnTo>
                  <a:lnTo>
                    <a:pt x="28" y="37"/>
                  </a:lnTo>
                  <a:lnTo>
                    <a:pt x="28" y="34"/>
                  </a:lnTo>
                  <a:lnTo>
                    <a:pt x="31" y="31"/>
                  </a:lnTo>
                  <a:lnTo>
                    <a:pt x="31" y="6"/>
                  </a:lnTo>
                  <a:lnTo>
                    <a:pt x="31" y="0"/>
                  </a:lnTo>
                  <a:lnTo>
                    <a:pt x="79" y="0"/>
                  </a:lnTo>
                  <a:lnTo>
                    <a:pt x="93" y="0"/>
                  </a:lnTo>
                  <a:lnTo>
                    <a:pt x="104" y="0"/>
                  </a:lnTo>
                  <a:lnTo>
                    <a:pt x="141" y="0"/>
                  </a:lnTo>
                  <a:lnTo>
                    <a:pt x="166" y="0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95" y="0"/>
                  </a:lnTo>
                  <a:lnTo>
                    <a:pt x="234" y="0"/>
                  </a:lnTo>
                  <a:lnTo>
                    <a:pt x="234" y="40"/>
                  </a:lnTo>
                  <a:lnTo>
                    <a:pt x="234" y="82"/>
                  </a:lnTo>
                  <a:lnTo>
                    <a:pt x="234" y="96"/>
                  </a:lnTo>
                  <a:lnTo>
                    <a:pt x="234" y="130"/>
                  </a:lnTo>
                  <a:lnTo>
                    <a:pt x="234" y="153"/>
                  </a:lnTo>
                  <a:lnTo>
                    <a:pt x="234" y="170"/>
                  </a:lnTo>
                  <a:lnTo>
                    <a:pt x="234" y="184"/>
                  </a:lnTo>
                  <a:lnTo>
                    <a:pt x="234" y="229"/>
                  </a:lnTo>
                  <a:lnTo>
                    <a:pt x="178" y="229"/>
                  </a:lnTo>
                  <a:lnTo>
                    <a:pt x="152" y="229"/>
                  </a:lnTo>
                  <a:lnTo>
                    <a:pt x="141" y="226"/>
                  </a:lnTo>
                  <a:lnTo>
                    <a:pt x="59" y="201"/>
                  </a:lnTo>
                  <a:lnTo>
                    <a:pt x="0" y="181"/>
                  </a:lnTo>
                  <a:lnTo>
                    <a:pt x="0" y="178"/>
                  </a:lnTo>
                  <a:lnTo>
                    <a:pt x="3" y="173"/>
                  </a:lnTo>
                  <a:lnTo>
                    <a:pt x="5" y="173"/>
                  </a:lnTo>
                  <a:lnTo>
                    <a:pt x="8" y="173"/>
                  </a:lnTo>
                  <a:lnTo>
                    <a:pt x="11" y="173"/>
                  </a:lnTo>
                  <a:lnTo>
                    <a:pt x="11" y="170"/>
                  </a:lnTo>
                  <a:lnTo>
                    <a:pt x="14" y="167"/>
                  </a:lnTo>
                  <a:lnTo>
                    <a:pt x="14" y="164"/>
                  </a:lnTo>
                  <a:lnTo>
                    <a:pt x="14" y="161"/>
                  </a:lnTo>
                  <a:lnTo>
                    <a:pt x="11" y="161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634" y="1465"/>
              <a:ext cx="347" cy="136"/>
            </a:xfrm>
            <a:custGeom>
              <a:avLst/>
              <a:gdLst>
                <a:gd name="T0" fmla="*/ 347 w 347"/>
                <a:gd name="T1" fmla="*/ 99 h 136"/>
                <a:gd name="T2" fmla="*/ 344 w 347"/>
                <a:gd name="T3" fmla="*/ 136 h 136"/>
                <a:gd name="T4" fmla="*/ 341 w 347"/>
                <a:gd name="T5" fmla="*/ 136 h 136"/>
                <a:gd name="T6" fmla="*/ 338 w 347"/>
                <a:gd name="T7" fmla="*/ 133 h 136"/>
                <a:gd name="T8" fmla="*/ 336 w 347"/>
                <a:gd name="T9" fmla="*/ 133 h 136"/>
                <a:gd name="T10" fmla="*/ 330 w 347"/>
                <a:gd name="T11" fmla="*/ 130 h 136"/>
                <a:gd name="T12" fmla="*/ 324 w 347"/>
                <a:gd name="T13" fmla="*/ 127 h 136"/>
                <a:gd name="T14" fmla="*/ 319 w 347"/>
                <a:gd name="T15" fmla="*/ 125 h 136"/>
                <a:gd name="T16" fmla="*/ 310 w 347"/>
                <a:gd name="T17" fmla="*/ 125 h 136"/>
                <a:gd name="T18" fmla="*/ 304 w 347"/>
                <a:gd name="T19" fmla="*/ 125 h 136"/>
                <a:gd name="T20" fmla="*/ 296 w 347"/>
                <a:gd name="T21" fmla="*/ 125 h 136"/>
                <a:gd name="T22" fmla="*/ 290 w 347"/>
                <a:gd name="T23" fmla="*/ 127 h 136"/>
                <a:gd name="T24" fmla="*/ 282 w 347"/>
                <a:gd name="T25" fmla="*/ 127 h 136"/>
                <a:gd name="T26" fmla="*/ 276 w 347"/>
                <a:gd name="T27" fmla="*/ 130 h 136"/>
                <a:gd name="T28" fmla="*/ 273 w 347"/>
                <a:gd name="T29" fmla="*/ 130 h 136"/>
                <a:gd name="T30" fmla="*/ 268 w 347"/>
                <a:gd name="T31" fmla="*/ 130 h 136"/>
                <a:gd name="T32" fmla="*/ 262 w 347"/>
                <a:gd name="T33" fmla="*/ 127 h 136"/>
                <a:gd name="T34" fmla="*/ 257 w 347"/>
                <a:gd name="T35" fmla="*/ 125 h 136"/>
                <a:gd name="T36" fmla="*/ 251 w 347"/>
                <a:gd name="T37" fmla="*/ 127 h 136"/>
                <a:gd name="T38" fmla="*/ 248 w 347"/>
                <a:gd name="T39" fmla="*/ 122 h 136"/>
                <a:gd name="T40" fmla="*/ 242 w 347"/>
                <a:gd name="T41" fmla="*/ 125 h 136"/>
                <a:gd name="T42" fmla="*/ 240 w 347"/>
                <a:gd name="T43" fmla="*/ 130 h 136"/>
                <a:gd name="T44" fmla="*/ 234 w 347"/>
                <a:gd name="T45" fmla="*/ 130 h 136"/>
                <a:gd name="T46" fmla="*/ 234 w 347"/>
                <a:gd name="T47" fmla="*/ 125 h 136"/>
                <a:gd name="T48" fmla="*/ 231 w 347"/>
                <a:gd name="T49" fmla="*/ 125 h 136"/>
                <a:gd name="T50" fmla="*/ 225 w 347"/>
                <a:gd name="T51" fmla="*/ 127 h 136"/>
                <a:gd name="T52" fmla="*/ 220 w 347"/>
                <a:gd name="T53" fmla="*/ 125 h 136"/>
                <a:gd name="T54" fmla="*/ 214 w 347"/>
                <a:gd name="T55" fmla="*/ 122 h 136"/>
                <a:gd name="T56" fmla="*/ 209 w 347"/>
                <a:gd name="T57" fmla="*/ 127 h 136"/>
                <a:gd name="T58" fmla="*/ 203 w 347"/>
                <a:gd name="T59" fmla="*/ 122 h 136"/>
                <a:gd name="T60" fmla="*/ 200 w 347"/>
                <a:gd name="T61" fmla="*/ 122 h 136"/>
                <a:gd name="T62" fmla="*/ 194 w 347"/>
                <a:gd name="T63" fmla="*/ 116 h 136"/>
                <a:gd name="T64" fmla="*/ 186 w 347"/>
                <a:gd name="T65" fmla="*/ 116 h 136"/>
                <a:gd name="T66" fmla="*/ 180 w 347"/>
                <a:gd name="T67" fmla="*/ 116 h 136"/>
                <a:gd name="T68" fmla="*/ 175 w 347"/>
                <a:gd name="T69" fmla="*/ 116 h 136"/>
                <a:gd name="T70" fmla="*/ 166 w 347"/>
                <a:gd name="T71" fmla="*/ 113 h 136"/>
                <a:gd name="T72" fmla="*/ 158 w 347"/>
                <a:gd name="T73" fmla="*/ 113 h 136"/>
                <a:gd name="T74" fmla="*/ 155 w 347"/>
                <a:gd name="T75" fmla="*/ 108 h 136"/>
                <a:gd name="T76" fmla="*/ 149 w 347"/>
                <a:gd name="T77" fmla="*/ 105 h 136"/>
                <a:gd name="T78" fmla="*/ 144 w 347"/>
                <a:gd name="T79" fmla="*/ 108 h 136"/>
                <a:gd name="T80" fmla="*/ 138 w 347"/>
                <a:gd name="T81" fmla="*/ 105 h 136"/>
                <a:gd name="T82" fmla="*/ 127 w 347"/>
                <a:gd name="T83" fmla="*/ 102 h 136"/>
                <a:gd name="T84" fmla="*/ 121 w 347"/>
                <a:gd name="T85" fmla="*/ 99 h 136"/>
                <a:gd name="T86" fmla="*/ 121 w 347"/>
                <a:gd name="T87" fmla="*/ 74 h 136"/>
                <a:gd name="T88" fmla="*/ 121 w 347"/>
                <a:gd name="T89" fmla="*/ 46 h 136"/>
                <a:gd name="T90" fmla="*/ 98 w 347"/>
                <a:gd name="T91" fmla="*/ 20 h 136"/>
                <a:gd name="T92" fmla="*/ 56 w 347"/>
                <a:gd name="T93" fmla="*/ 20 h 136"/>
                <a:gd name="T94" fmla="*/ 0 w 347"/>
                <a:gd name="T95" fmla="*/ 20 h 136"/>
                <a:gd name="T96" fmla="*/ 59 w 347"/>
                <a:gd name="T97" fmla="*/ 0 h 136"/>
                <a:gd name="T98" fmla="*/ 96 w 347"/>
                <a:gd name="T99" fmla="*/ 0 h 136"/>
                <a:gd name="T100" fmla="*/ 141 w 347"/>
                <a:gd name="T101" fmla="*/ 0 h 136"/>
                <a:gd name="T102" fmla="*/ 180 w 347"/>
                <a:gd name="T103" fmla="*/ 0 h 136"/>
                <a:gd name="T104" fmla="*/ 211 w 347"/>
                <a:gd name="T105" fmla="*/ 0 h 136"/>
                <a:gd name="T106" fmla="*/ 254 w 347"/>
                <a:gd name="T107" fmla="*/ 0 h 136"/>
                <a:gd name="T108" fmla="*/ 285 w 347"/>
                <a:gd name="T109" fmla="*/ 0 h 136"/>
                <a:gd name="T110" fmla="*/ 307 w 347"/>
                <a:gd name="T111" fmla="*/ 0 h 136"/>
                <a:gd name="T112" fmla="*/ 338 w 347"/>
                <a:gd name="T113" fmla="*/ 9 h 136"/>
                <a:gd name="T114" fmla="*/ 341 w 347"/>
                <a:gd name="T115" fmla="*/ 20 h 136"/>
                <a:gd name="T116" fmla="*/ 347 w 347"/>
                <a:gd name="T117" fmla="*/ 5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7" h="136">
                  <a:moveTo>
                    <a:pt x="347" y="82"/>
                  </a:moveTo>
                  <a:lnTo>
                    <a:pt x="347" y="91"/>
                  </a:lnTo>
                  <a:lnTo>
                    <a:pt x="347" y="99"/>
                  </a:lnTo>
                  <a:lnTo>
                    <a:pt x="347" y="113"/>
                  </a:lnTo>
                  <a:lnTo>
                    <a:pt x="347" y="125"/>
                  </a:lnTo>
                  <a:lnTo>
                    <a:pt x="344" y="136"/>
                  </a:lnTo>
                  <a:lnTo>
                    <a:pt x="341" y="136"/>
                  </a:lnTo>
                  <a:lnTo>
                    <a:pt x="341" y="133"/>
                  </a:lnTo>
                  <a:lnTo>
                    <a:pt x="341" y="136"/>
                  </a:lnTo>
                  <a:lnTo>
                    <a:pt x="338" y="133"/>
                  </a:lnTo>
                  <a:lnTo>
                    <a:pt x="338" y="136"/>
                  </a:lnTo>
                  <a:lnTo>
                    <a:pt x="338" y="133"/>
                  </a:lnTo>
                  <a:lnTo>
                    <a:pt x="336" y="133"/>
                  </a:lnTo>
                  <a:lnTo>
                    <a:pt x="333" y="133"/>
                  </a:lnTo>
                  <a:lnTo>
                    <a:pt x="336" y="133"/>
                  </a:lnTo>
                  <a:lnTo>
                    <a:pt x="333" y="133"/>
                  </a:lnTo>
                  <a:lnTo>
                    <a:pt x="333" y="130"/>
                  </a:lnTo>
                  <a:lnTo>
                    <a:pt x="330" y="130"/>
                  </a:lnTo>
                  <a:lnTo>
                    <a:pt x="327" y="130"/>
                  </a:lnTo>
                  <a:lnTo>
                    <a:pt x="327" y="127"/>
                  </a:lnTo>
                  <a:lnTo>
                    <a:pt x="324" y="127"/>
                  </a:lnTo>
                  <a:lnTo>
                    <a:pt x="321" y="127"/>
                  </a:lnTo>
                  <a:lnTo>
                    <a:pt x="321" y="125"/>
                  </a:lnTo>
                  <a:lnTo>
                    <a:pt x="319" y="125"/>
                  </a:lnTo>
                  <a:lnTo>
                    <a:pt x="316" y="122"/>
                  </a:lnTo>
                  <a:lnTo>
                    <a:pt x="313" y="125"/>
                  </a:lnTo>
                  <a:lnTo>
                    <a:pt x="310" y="125"/>
                  </a:lnTo>
                  <a:lnTo>
                    <a:pt x="310" y="127"/>
                  </a:lnTo>
                  <a:lnTo>
                    <a:pt x="304" y="127"/>
                  </a:lnTo>
                  <a:lnTo>
                    <a:pt x="304" y="125"/>
                  </a:lnTo>
                  <a:lnTo>
                    <a:pt x="302" y="125"/>
                  </a:lnTo>
                  <a:lnTo>
                    <a:pt x="299" y="125"/>
                  </a:lnTo>
                  <a:lnTo>
                    <a:pt x="296" y="125"/>
                  </a:lnTo>
                  <a:lnTo>
                    <a:pt x="293" y="125"/>
                  </a:lnTo>
                  <a:lnTo>
                    <a:pt x="293" y="127"/>
                  </a:lnTo>
                  <a:lnTo>
                    <a:pt x="290" y="127"/>
                  </a:lnTo>
                  <a:lnTo>
                    <a:pt x="285" y="125"/>
                  </a:lnTo>
                  <a:lnTo>
                    <a:pt x="285" y="127"/>
                  </a:lnTo>
                  <a:lnTo>
                    <a:pt x="282" y="127"/>
                  </a:lnTo>
                  <a:lnTo>
                    <a:pt x="279" y="127"/>
                  </a:lnTo>
                  <a:lnTo>
                    <a:pt x="276" y="127"/>
                  </a:lnTo>
                  <a:lnTo>
                    <a:pt x="276" y="130"/>
                  </a:lnTo>
                  <a:lnTo>
                    <a:pt x="276" y="127"/>
                  </a:lnTo>
                  <a:lnTo>
                    <a:pt x="276" y="130"/>
                  </a:lnTo>
                  <a:lnTo>
                    <a:pt x="273" y="130"/>
                  </a:lnTo>
                  <a:lnTo>
                    <a:pt x="271" y="130"/>
                  </a:lnTo>
                  <a:lnTo>
                    <a:pt x="271" y="133"/>
                  </a:lnTo>
                  <a:lnTo>
                    <a:pt x="268" y="130"/>
                  </a:lnTo>
                  <a:lnTo>
                    <a:pt x="265" y="130"/>
                  </a:lnTo>
                  <a:lnTo>
                    <a:pt x="262" y="130"/>
                  </a:lnTo>
                  <a:lnTo>
                    <a:pt x="262" y="127"/>
                  </a:lnTo>
                  <a:lnTo>
                    <a:pt x="259" y="127"/>
                  </a:lnTo>
                  <a:lnTo>
                    <a:pt x="259" y="125"/>
                  </a:lnTo>
                  <a:lnTo>
                    <a:pt x="257" y="125"/>
                  </a:lnTo>
                  <a:lnTo>
                    <a:pt x="257" y="127"/>
                  </a:lnTo>
                  <a:lnTo>
                    <a:pt x="254" y="127"/>
                  </a:lnTo>
                  <a:lnTo>
                    <a:pt x="251" y="127"/>
                  </a:lnTo>
                  <a:lnTo>
                    <a:pt x="248" y="127"/>
                  </a:lnTo>
                  <a:lnTo>
                    <a:pt x="248" y="125"/>
                  </a:lnTo>
                  <a:lnTo>
                    <a:pt x="248" y="122"/>
                  </a:lnTo>
                  <a:lnTo>
                    <a:pt x="245" y="122"/>
                  </a:lnTo>
                  <a:lnTo>
                    <a:pt x="245" y="125"/>
                  </a:lnTo>
                  <a:lnTo>
                    <a:pt x="242" y="125"/>
                  </a:lnTo>
                  <a:lnTo>
                    <a:pt x="242" y="127"/>
                  </a:lnTo>
                  <a:lnTo>
                    <a:pt x="240" y="127"/>
                  </a:lnTo>
                  <a:lnTo>
                    <a:pt x="240" y="130"/>
                  </a:lnTo>
                  <a:lnTo>
                    <a:pt x="240" y="133"/>
                  </a:lnTo>
                  <a:lnTo>
                    <a:pt x="237" y="133"/>
                  </a:lnTo>
                  <a:lnTo>
                    <a:pt x="234" y="130"/>
                  </a:lnTo>
                  <a:lnTo>
                    <a:pt x="234" y="127"/>
                  </a:lnTo>
                  <a:lnTo>
                    <a:pt x="237" y="127"/>
                  </a:lnTo>
                  <a:lnTo>
                    <a:pt x="234" y="125"/>
                  </a:lnTo>
                  <a:lnTo>
                    <a:pt x="234" y="127"/>
                  </a:lnTo>
                  <a:lnTo>
                    <a:pt x="231" y="127"/>
                  </a:lnTo>
                  <a:lnTo>
                    <a:pt x="231" y="125"/>
                  </a:lnTo>
                  <a:lnTo>
                    <a:pt x="231" y="127"/>
                  </a:lnTo>
                  <a:lnTo>
                    <a:pt x="228" y="127"/>
                  </a:lnTo>
                  <a:lnTo>
                    <a:pt x="225" y="127"/>
                  </a:lnTo>
                  <a:lnTo>
                    <a:pt x="225" y="125"/>
                  </a:lnTo>
                  <a:lnTo>
                    <a:pt x="223" y="125"/>
                  </a:lnTo>
                  <a:lnTo>
                    <a:pt x="220" y="125"/>
                  </a:lnTo>
                  <a:lnTo>
                    <a:pt x="220" y="122"/>
                  </a:lnTo>
                  <a:lnTo>
                    <a:pt x="217" y="122"/>
                  </a:lnTo>
                  <a:lnTo>
                    <a:pt x="214" y="122"/>
                  </a:lnTo>
                  <a:lnTo>
                    <a:pt x="214" y="125"/>
                  </a:lnTo>
                  <a:lnTo>
                    <a:pt x="211" y="125"/>
                  </a:lnTo>
                  <a:lnTo>
                    <a:pt x="209" y="127"/>
                  </a:lnTo>
                  <a:lnTo>
                    <a:pt x="206" y="127"/>
                  </a:lnTo>
                  <a:lnTo>
                    <a:pt x="203" y="125"/>
                  </a:lnTo>
                  <a:lnTo>
                    <a:pt x="203" y="122"/>
                  </a:lnTo>
                  <a:lnTo>
                    <a:pt x="206" y="122"/>
                  </a:lnTo>
                  <a:lnTo>
                    <a:pt x="203" y="122"/>
                  </a:lnTo>
                  <a:lnTo>
                    <a:pt x="200" y="122"/>
                  </a:lnTo>
                  <a:lnTo>
                    <a:pt x="197" y="119"/>
                  </a:lnTo>
                  <a:lnTo>
                    <a:pt x="197" y="116"/>
                  </a:lnTo>
                  <a:lnTo>
                    <a:pt x="194" y="116"/>
                  </a:lnTo>
                  <a:lnTo>
                    <a:pt x="192" y="116"/>
                  </a:lnTo>
                  <a:lnTo>
                    <a:pt x="189" y="116"/>
                  </a:lnTo>
                  <a:lnTo>
                    <a:pt x="186" y="116"/>
                  </a:lnTo>
                  <a:lnTo>
                    <a:pt x="186" y="119"/>
                  </a:lnTo>
                  <a:lnTo>
                    <a:pt x="183" y="119"/>
                  </a:lnTo>
                  <a:lnTo>
                    <a:pt x="180" y="116"/>
                  </a:lnTo>
                  <a:lnTo>
                    <a:pt x="177" y="116"/>
                  </a:lnTo>
                  <a:lnTo>
                    <a:pt x="177" y="113"/>
                  </a:lnTo>
                  <a:lnTo>
                    <a:pt x="175" y="116"/>
                  </a:lnTo>
                  <a:lnTo>
                    <a:pt x="172" y="116"/>
                  </a:lnTo>
                  <a:lnTo>
                    <a:pt x="169" y="116"/>
                  </a:lnTo>
                  <a:lnTo>
                    <a:pt x="166" y="113"/>
                  </a:lnTo>
                  <a:lnTo>
                    <a:pt x="163" y="113"/>
                  </a:lnTo>
                  <a:lnTo>
                    <a:pt x="161" y="113"/>
                  </a:lnTo>
                  <a:lnTo>
                    <a:pt x="158" y="113"/>
                  </a:lnTo>
                  <a:lnTo>
                    <a:pt x="155" y="113"/>
                  </a:lnTo>
                  <a:lnTo>
                    <a:pt x="152" y="111"/>
                  </a:lnTo>
                  <a:lnTo>
                    <a:pt x="155" y="108"/>
                  </a:lnTo>
                  <a:lnTo>
                    <a:pt x="152" y="108"/>
                  </a:lnTo>
                  <a:lnTo>
                    <a:pt x="152" y="105"/>
                  </a:lnTo>
                  <a:lnTo>
                    <a:pt x="149" y="105"/>
                  </a:lnTo>
                  <a:lnTo>
                    <a:pt x="146" y="102"/>
                  </a:lnTo>
                  <a:lnTo>
                    <a:pt x="146" y="105"/>
                  </a:lnTo>
                  <a:lnTo>
                    <a:pt x="144" y="108"/>
                  </a:lnTo>
                  <a:lnTo>
                    <a:pt x="144" y="105"/>
                  </a:lnTo>
                  <a:lnTo>
                    <a:pt x="141" y="105"/>
                  </a:lnTo>
                  <a:lnTo>
                    <a:pt x="138" y="105"/>
                  </a:lnTo>
                  <a:lnTo>
                    <a:pt x="135" y="105"/>
                  </a:lnTo>
                  <a:lnTo>
                    <a:pt x="129" y="102"/>
                  </a:lnTo>
                  <a:lnTo>
                    <a:pt x="127" y="102"/>
                  </a:lnTo>
                  <a:lnTo>
                    <a:pt x="127" y="99"/>
                  </a:lnTo>
                  <a:lnTo>
                    <a:pt x="124" y="96"/>
                  </a:lnTo>
                  <a:lnTo>
                    <a:pt x="121" y="99"/>
                  </a:lnTo>
                  <a:lnTo>
                    <a:pt x="121" y="91"/>
                  </a:lnTo>
                  <a:lnTo>
                    <a:pt x="121" y="79"/>
                  </a:lnTo>
                  <a:lnTo>
                    <a:pt x="121" y="74"/>
                  </a:lnTo>
                  <a:lnTo>
                    <a:pt x="121" y="63"/>
                  </a:lnTo>
                  <a:lnTo>
                    <a:pt x="121" y="54"/>
                  </a:lnTo>
                  <a:lnTo>
                    <a:pt x="121" y="46"/>
                  </a:lnTo>
                  <a:lnTo>
                    <a:pt x="121" y="37"/>
                  </a:lnTo>
                  <a:lnTo>
                    <a:pt x="121" y="20"/>
                  </a:lnTo>
                  <a:lnTo>
                    <a:pt x="98" y="20"/>
                  </a:lnTo>
                  <a:lnTo>
                    <a:pt x="81" y="20"/>
                  </a:lnTo>
                  <a:lnTo>
                    <a:pt x="76" y="20"/>
                  </a:lnTo>
                  <a:lnTo>
                    <a:pt x="56" y="20"/>
                  </a:lnTo>
                  <a:lnTo>
                    <a:pt x="39" y="20"/>
                  </a:lnTo>
                  <a:lnTo>
                    <a:pt x="34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39" y="0"/>
                  </a:lnTo>
                  <a:lnTo>
                    <a:pt x="59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61" y="0"/>
                  </a:lnTo>
                  <a:lnTo>
                    <a:pt x="180" y="0"/>
                  </a:lnTo>
                  <a:lnTo>
                    <a:pt x="189" y="0"/>
                  </a:lnTo>
                  <a:lnTo>
                    <a:pt x="197" y="0"/>
                  </a:lnTo>
                  <a:lnTo>
                    <a:pt x="211" y="0"/>
                  </a:lnTo>
                  <a:lnTo>
                    <a:pt x="223" y="0"/>
                  </a:lnTo>
                  <a:lnTo>
                    <a:pt x="237" y="0"/>
                  </a:lnTo>
                  <a:lnTo>
                    <a:pt x="254" y="0"/>
                  </a:lnTo>
                  <a:lnTo>
                    <a:pt x="262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93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21" y="0"/>
                  </a:lnTo>
                  <a:lnTo>
                    <a:pt x="338" y="0"/>
                  </a:lnTo>
                  <a:lnTo>
                    <a:pt x="338" y="9"/>
                  </a:lnTo>
                  <a:lnTo>
                    <a:pt x="338" y="12"/>
                  </a:lnTo>
                  <a:lnTo>
                    <a:pt x="338" y="20"/>
                  </a:lnTo>
                  <a:lnTo>
                    <a:pt x="341" y="20"/>
                  </a:lnTo>
                  <a:lnTo>
                    <a:pt x="341" y="34"/>
                  </a:lnTo>
                  <a:lnTo>
                    <a:pt x="344" y="48"/>
                  </a:lnTo>
                  <a:lnTo>
                    <a:pt x="347" y="54"/>
                  </a:lnTo>
                  <a:lnTo>
                    <a:pt x="347" y="65"/>
                  </a:lnTo>
                  <a:lnTo>
                    <a:pt x="347" y="82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4390" y="1482"/>
              <a:ext cx="361" cy="108"/>
            </a:xfrm>
            <a:custGeom>
              <a:avLst/>
              <a:gdLst>
                <a:gd name="T0" fmla="*/ 3 w 361"/>
                <a:gd name="T1" fmla="*/ 54 h 108"/>
                <a:gd name="T2" fmla="*/ 14 w 361"/>
                <a:gd name="T3" fmla="*/ 51 h 108"/>
                <a:gd name="T4" fmla="*/ 23 w 361"/>
                <a:gd name="T5" fmla="*/ 40 h 108"/>
                <a:gd name="T6" fmla="*/ 37 w 361"/>
                <a:gd name="T7" fmla="*/ 40 h 108"/>
                <a:gd name="T8" fmla="*/ 48 w 361"/>
                <a:gd name="T9" fmla="*/ 34 h 108"/>
                <a:gd name="T10" fmla="*/ 57 w 361"/>
                <a:gd name="T11" fmla="*/ 31 h 108"/>
                <a:gd name="T12" fmla="*/ 65 w 361"/>
                <a:gd name="T13" fmla="*/ 26 h 108"/>
                <a:gd name="T14" fmla="*/ 71 w 361"/>
                <a:gd name="T15" fmla="*/ 23 h 108"/>
                <a:gd name="T16" fmla="*/ 76 w 361"/>
                <a:gd name="T17" fmla="*/ 23 h 108"/>
                <a:gd name="T18" fmla="*/ 88 w 361"/>
                <a:gd name="T19" fmla="*/ 17 h 108"/>
                <a:gd name="T20" fmla="*/ 93 w 361"/>
                <a:gd name="T21" fmla="*/ 17 h 108"/>
                <a:gd name="T22" fmla="*/ 105 w 361"/>
                <a:gd name="T23" fmla="*/ 9 h 108"/>
                <a:gd name="T24" fmla="*/ 122 w 361"/>
                <a:gd name="T25" fmla="*/ 0 h 108"/>
                <a:gd name="T26" fmla="*/ 175 w 361"/>
                <a:gd name="T27" fmla="*/ 0 h 108"/>
                <a:gd name="T28" fmla="*/ 212 w 361"/>
                <a:gd name="T29" fmla="*/ 0 h 108"/>
                <a:gd name="T30" fmla="*/ 246 w 361"/>
                <a:gd name="T31" fmla="*/ 0 h 108"/>
                <a:gd name="T32" fmla="*/ 285 w 361"/>
                <a:gd name="T33" fmla="*/ 0 h 108"/>
                <a:gd name="T34" fmla="*/ 319 w 361"/>
                <a:gd name="T35" fmla="*/ 0 h 108"/>
                <a:gd name="T36" fmla="*/ 339 w 361"/>
                <a:gd name="T37" fmla="*/ 3 h 108"/>
                <a:gd name="T38" fmla="*/ 342 w 361"/>
                <a:gd name="T39" fmla="*/ 6 h 108"/>
                <a:gd name="T40" fmla="*/ 345 w 361"/>
                <a:gd name="T41" fmla="*/ 17 h 108"/>
                <a:gd name="T42" fmla="*/ 339 w 361"/>
                <a:gd name="T43" fmla="*/ 17 h 108"/>
                <a:gd name="T44" fmla="*/ 330 w 361"/>
                <a:gd name="T45" fmla="*/ 17 h 108"/>
                <a:gd name="T46" fmla="*/ 322 w 361"/>
                <a:gd name="T47" fmla="*/ 20 h 108"/>
                <a:gd name="T48" fmla="*/ 311 w 361"/>
                <a:gd name="T49" fmla="*/ 20 h 108"/>
                <a:gd name="T50" fmla="*/ 302 w 361"/>
                <a:gd name="T51" fmla="*/ 6 h 108"/>
                <a:gd name="T52" fmla="*/ 308 w 361"/>
                <a:gd name="T53" fmla="*/ 17 h 108"/>
                <a:gd name="T54" fmla="*/ 322 w 361"/>
                <a:gd name="T55" fmla="*/ 23 h 108"/>
                <a:gd name="T56" fmla="*/ 339 w 361"/>
                <a:gd name="T57" fmla="*/ 26 h 108"/>
                <a:gd name="T58" fmla="*/ 333 w 361"/>
                <a:gd name="T59" fmla="*/ 37 h 108"/>
                <a:gd name="T60" fmla="*/ 350 w 361"/>
                <a:gd name="T61" fmla="*/ 29 h 108"/>
                <a:gd name="T62" fmla="*/ 336 w 361"/>
                <a:gd name="T63" fmla="*/ 46 h 108"/>
                <a:gd name="T64" fmla="*/ 319 w 361"/>
                <a:gd name="T65" fmla="*/ 43 h 108"/>
                <a:gd name="T66" fmla="*/ 313 w 361"/>
                <a:gd name="T67" fmla="*/ 43 h 108"/>
                <a:gd name="T68" fmla="*/ 299 w 361"/>
                <a:gd name="T69" fmla="*/ 46 h 108"/>
                <a:gd name="T70" fmla="*/ 319 w 361"/>
                <a:gd name="T71" fmla="*/ 54 h 108"/>
                <a:gd name="T72" fmla="*/ 305 w 361"/>
                <a:gd name="T73" fmla="*/ 65 h 108"/>
                <a:gd name="T74" fmla="*/ 294 w 361"/>
                <a:gd name="T75" fmla="*/ 60 h 108"/>
                <a:gd name="T76" fmla="*/ 311 w 361"/>
                <a:gd name="T77" fmla="*/ 65 h 108"/>
                <a:gd name="T78" fmla="*/ 325 w 361"/>
                <a:gd name="T79" fmla="*/ 65 h 108"/>
                <a:gd name="T80" fmla="*/ 291 w 361"/>
                <a:gd name="T81" fmla="*/ 74 h 108"/>
                <a:gd name="T82" fmla="*/ 274 w 361"/>
                <a:gd name="T83" fmla="*/ 88 h 108"/>
                <a:gd name="T84" fmla="*/ 260 w 361"/>
                <a:gd name="T85" fmla="*/ 102 h 108"/>
                <a:gd name="T86" fmla="*/ 234 w 361"/>
                <a:gd name="T87" fmla="*/ 108 h 108"/>
                <a:gd name="T88" fmla="*/ 189 w 361"/>
                <a:gd name="T89" fmla="*/ 71 h 108"/>
                <a:gd name="T90" fmla="*/ 144 w 361"/>
                <a:gd name="T91" fmla="*/ 71 h 108"/>
                <a:gd name="T92" fmla="*/ 136 w 361"/>
                <a:gd name="T93" fmla="*/ 62 h 108"/>
                <a:gd name="T94" fmla="*/ 122 w 361"/>
                <a:gd name="T95" fmla="*/ 57 h 108"/>
                <a:gd name="T96" fmla="*/ 88 w 361"/>
                <a:gd name="T97" fmla="*/ 57 h 108"/>
                <a:gd name="T98" fmla="*/ 79 w 361"/>
                <a:gd name="T99" fmla="*/ 54 h 108"/>
                <a:gd name="T100" fmla="*/ 65 w 361"/>
                <a:gd name="T101" fmla="*/ 60 h 108"/>
                <a:gd name="T102" fmla="*/ 34 w 361"/>
                <a:gd name="T103" fmla="*/ 62 h 108"/>
                <a:gd name="T104" fmla="*/ 339 w 361"/>
                <a:gd name="T105" fmla="*/ 0 h 108"/>
                <a:gd name="T106" fmla="*/ 339 w 361"/>
                <a:gd name="T107" fmla="*/ 0 h 108"/>
                <a:gd name="T108" fmla="*/ 359 w 361"/>
                <a:gd name="T109" fmla="*/ 31 h 108"/>
                <a:gd name="T110" fmla="*/ 359 w 361"/>
                <a:gd name="T111" fmla="*/ 37 h 108"/>
                <a:gd name="T112" fmla="*/ 350 w 361"/>
                <a:gd name="T113" fmla="*/ 57 h 108"/>
                <a:gd name="T114" fmla="*/ 359 w 361"/>
                <a:gd name="T115" fmla="*/ 37 h 108"/>
                <a:gd name="T116" fmla="*/ 342 w 361"/>
                <a:gd name="T117" fmla="*/ 57 h 108"/>
                <a:gd name="T118" fmla="*/ 322 w 361"/>
                <a:gd name="T119" fmla="*/ 74 h 108"/>
                <a:gd name="T120" fmla="*/ 316 w 361"/>
                <a:gd name="T121" fmla="*/ 7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1" h="108">
                  <a:moveTo>
                    <a:pt x="14" y="65"/>
                  </a:moveTo>
                  <a:lnTo>
                    <a:pt x="9" y="65"/>
                  </a:lnTo>
                  <a:lnTo>
                    <a:pt x="0" y="65"/>
                  </a:lnTo>
                  <a:lnTo>
                    <a:pt x="3" y="54"/>
                  </a:lnTo>
                  <a:lnTo>
                    <a:pt x="6" y="54"/>
                  </a:lnTo>
                  <a:lnTo>
                    <a:pt x="11" y="54"/>
                  </a:lnTo>
                  <a:lnTo>
                    <a:pt x="11" y="51"/>
                  </a:lnTo>
                  <a:lnTo>
                    <a:pt x="14" y="51"/>
                  </a:lnTo>
                  <a:lnTo>
                    <a:pt x="14" y="48"/>
                  </a:lnTo>
                  <a:lnTo>
                    <a:pt x="17" y="46"/>
                  </a:lnTo>
                  <a:lnTo>
                    <a:pt x="20" y="43"/>
                  </a:lnTo>
                  <a:lnTo>
                    <a:pt x="23" y="40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4" y="40"/>
                  </a:lnTo>
                  <a:lnTo>
                    <a:pt x="37" y="40"/>
                  </a:lnTo>
                  <a:lnTo>
                    <a:pt x="40" y="37"/>
                  </a:lnTo>
                  <a:lnTo>
                    <a:pt x="42" y="37"/>
                  </a:lnTo>
                  <a:lnTo>
                    <a:pt x="45" y="34"/>
                  </a:lnTo>
                  <a:lnTo>
                    <a:pt x="48" y="34"/>
                  </a:lnTo>
                  <a:lnTo>
                    <a:pt x="48" y="31"/>
                  </a:lnTo>
                  <a:lnTo>
                    <a:pt x="51" y="31"/>
                  </a:lnTo>
                  <a:lnTo>
                    <a:pt x="54" y="31"/>
                  </a:lnTo>
                  <a:lnTo>
                    <a:pt x="57" y="31"/>
                  </a:lnTo>
                  <a:lnTo>
                    <a:pt x="59" y="29"/>
                  </a:lnTo>
                  <a:lnTo>
                    <a:pt x="59" y="26"/>
                  </a:lnTo>
                  <a:lnTo>
                    <a:pt x="62" y="26"/>
                  </a:lnTo>
                  <a:lnTo>
                    <a:pt x="65" y="26"/>
                  </a:lnTo>
                  <a:lnTo>
                    <a:pt x="65" y="23"/>
                  </a:lnTo>
                  <a:lnTo>
                    <a:pt x="68" y="20"/>
                  </a:lnTo>
                  <a:lnTo>
                    <a:pt x="71" y="20"/>
                  </a:lnTo>
                  <a:lnTo>
                    <a:pt x="71" y="23"/>
                  </a:lnTo>
                  <a:lnTo>
                    <a:pt x="71" y="26"/>
                  </a:lnTo>
                  <a:lnTo>
                    <a:pt x="74" y="26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79" y="20"/>
                  </a:lnTo>
                  <a:lnTo>
                    <a:pt x="82" y="17"/>
                  </a:lnTo>
                  <a:lnTo>
                    <a:pt x="85" y="17"/>
                  </a:lnTo>
                  <a:lnTo>
                    <a:pt x="88" y="17"/>
                  </a:lnTo>
                  <a:lnTo>
                    <a:pt x="90" y="17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3" y="17"/>
                  </a:lnTo>
                  <a:lnTo>
                    <a:pt x="99" y="12"/>
                  </a:lnTo>
                  <a:lnTo>
                    <a:pt x="102" y="9"/>
                  </a:lnTo>
                  <a:lnTo>
                    <a:pt x="107" y="9"/>
                  </a:lnTo>
                  <a:lnTo>
                    <a:pt x="105" y="9"/>
                  </a:lnTo>
                  <a:lnTo>
                    <a:pt x="105" y="6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89" y="0"/>
                  </a:lnTo>
                  <a:lnTo>
                    <a:pt x="198" y="0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29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4" y="0"/>
                  </a:lnTo>
                  <a:lnTo>
                    <a:pt x="263" y="0"/>
                  </a:lnTo>
                  <a:lnTo>
                    <a:pt x="268" y="0"/>
                  </a:lnTo>
                  <a:lnTo>
                    <a:pt x="285" y="0"/>
                  </a:lnTo>
                  <a:lnTo>
                    <a:pt x="291" y="0"/>
                  </a:lnTo>
                  <a:lnTo>
                    <a:pt x="302" y="0"/>
                  </a:lnTo>
                  <a:lnTo>
                    <a:pt x="316" y="0"/>
                  </a:lnTo>
                  <a:lnTo>
                    <a:pt x="319" y="0"/>
                  </a:lnTo>
                  <a:lnTo>
                    <a:pt x="325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39" y="3"/>
                  </a:lnTo>
                  <a:lnTo>
                    <a:pt x="336" y="3"/>
                  </a:lnTo>
                  <a:lnTo>
                    <a:pt x="339" y="6"/>
                  </a:lnTo>
                  <a:lnTo>
                    <a:pt x="342" y="9"/>
                  </a:lnTo>
                  <a:lnTo>
                    <a:pt x="342" y="6"/>
                  </a:lnTo>
                  <a:lnTo>
                    <a:pt x="342" y="9"/>
                  </a:lnTo>
                  <a:lnTo>
                    <a:pt x="347" y="17"/>
                  </a:lnTo>
                  <a:lnTo>
                    <a:pt x="347" y="20"/>
                  </a:lnTo>
                  <a:lnTo>
                    <a:pt x="345" y="17"/>
                  </a:lnTo>
                  <a:lnTo>
                    <a:pt x="342" y="12"/>
                  </a:lnTo>
                  <a:lnTo>
                    <a:pt x="339" y="9"/>
                  </a:lnTo>
                  <a:lnTo>
                    <a:pt x="342" y="14"/>
                  </a:lnTo>
                  <a:lnTo>
                    <a:pt x="339" y="17"/>
                  </a:lnTo>
                  <a:lnTo>
                    <a:pt x="330" y="9"/>
                  </a:lnTo>
                  <a:lnTo>
                    <a:pt x="330" y="12"/>
                  </a:lnTo>
                  <a:lnTo>
                    <a:pt x="333" y="17"/>
                  </a:lnTo>
                  <a:lnTo>
                    <a:pt x="330" y="17"/>
                  </a:lnTo>
                  <a:lnTo>
                    <a:pt x="328" y="14"/>
                  </a:lnTo>
                  <a:lnTo>
                    <a:pt x="328" y="17"/>
                  </a:lnTo>
                  <a:lnTo>
                    <a:pt x="319" y="20"/>
                  </a:lnTo>
                  <a:lnTo>
                    <a:pt x="322" y="20"/>
                  </a:lnTo>
                  <a:lnTo>
                    <a:pt x="316" y="23"/>
                  </a:lnTo>
                  <a:lnTo>
                    <a:pt x="313" y="23"/>
                  </a:lnTo>
                  <a:lnTo>
                    <a:pt x="313" y="20"/>
                  </a:lnTo>
                  <a:lnTo>
                    <a:pt x="311" y="20"/>
                  </a:lnTo>
                  <a:lnTo>
                    <a:pt x="311" y="17"/>
                  </a:lnTo>
                  <a:lnTo>
                    <a:pt x="311" y="12"/>
                  </a:lnTo>
                  <a:lnTo>
                    <a:pt x="308" y="9"/>
                  </a:lnTo>
                  <a:lnTo>
                    <a:pt x="302" y="6"/>
                  </a:lnTo>
                  <a:lnTo>
                    <a:pt x="308" y="9"/>
                  </a:lnTo>
                  <a:lnTo>
                    <a:pt x="311" y="12"/>
                  </a:lnTo>
                  <a:lnTo>
                    <a:pt x="308" y="14"/>
                  </a:lnTo>
                  <a:lnTo>
                    <a:pt x="308" y="17"/>
                  </a:lnTo>
                  <a:lnTo>
                    <a:pt x="311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22" y="23"/>
                  </a:lnTo>
                  <a:lnTo>
                    <a:pt x="325" y="26"/>
                  </a:lnTo>
                  <a:lnTo>
                    <a:pt x="330" y="23"/>
                  </a:lnTo>
                  <a:lnTo>
                    <a:pt x="336" y="26"/>
                  </a:lnTo>
                  <a:lnTo>
                    <a:pt x="339" y="26"/>
                  </a:lnTo>
                  <a:lnTo>
                    <a:pt x="336" y="34"/>
                  </a:lnTo>
                  <a:lnTo>
                    <a:pt x="336" y="37"/>
                  </a:lnTo>
                  <a:lnTo>
                    <a:pt x="333" y="34"/>
                  </a:lnTo>
                  <a:lnTo>
                    <a:pt x="333" y="37"/>
                  </a:lnTo>
                  <a:lnTo>
                    <a:pt x="339" y="37"/>
                  </a:lnTo>
                  <a:lnTo>
                    <a:pt x="339" y="29"/>
                  </a:lnTo>
                  <a:lnTo>
                    <a:pt x="347" y="26"/>
                  </a:lnTo>
                  <a:lnTo>
                    <a:pt x="350" y="29"/>
                  </a:lnTo>
                  <a:lnTo>
                    <a:pt x="350" y="37"/>
                  </a:lnTo>
                  <a:lnTo>
                    <a:pt x="347" y="40"/>
                  </a:lnTo>
                  <a:lnTo>
                    <a:pt x="345" y="37"/>
                  </a:lnTo>
                  <a:lnTo>
                    <a:pt x="336" y="46"/>
                  </a:lnTo>
                  <a:lnTo>
                    <a:pt x="330" y="48"/>
                  </a:lnTo>
                  <a:lnTo>
                    <a:pt x="319" y="46"/>
                  </a:lnTo>
                  <a:lnTo>
                    <a:pt x="316" y="46"/>
                  </a:lnTo>
                  <a:lnTo>
                    <a:pt x="319" y="43"/>
                  </a:lnTo>
                  <a:lnTo>
                    <a:pt x="322" y="40"/>
                  </a:lnTo>
                  <a:lnTo>
                    <a:pt x="319" y="40"/>
                  </a:lnTo>
                  <a:lnTo>
                    <a:pt x="319" y="43"/>
                  </a:lnTo>
                  <a:lnTo>
                    <a:pt x="313" y="43"/>
                  </a:lnTo>
                  <a:lnTo>
                    <a:pt x="313" y="46"/>
                  </a:lnTo>
                  <a:lnTo>
                    <a:pt x="311" y="46"/>
                  </a:lnTo>
                  <a:lnTo>
                    <a:pt x="294" y="40"/>
                  </a:lnTo>
                  <a:lnTo>
                    <a:pt x="299" y="46"/>
                  </a:lnTo>
                  <a:lnTo>
                    <a:pt x="311" y="48"/>
                  </a:lnTo>
                  <a:lnTo>
                    <a:pt x="313" y="51"/>
                  </a:lnTo>
                  <a:lnTo>
                    <a:pt x="316" y="51"/>
                  </a:lnTo>
                  <a:lnTo>
                    <a:pt x="319" y="54"/>
                  </a:lnTo>
                  <a:lnTo>
                    <a:pt x="313" y="57"/>
                  </a:lnTo>
                  <a:lnTo>
                    <a:pt x="313" y="60"/>
                  </a:lnTo>
                  <a:lnTo>
                    <a:pt x="311" y="62"/>
                  </a:lnTo>
                  <a:lnTo>
                    <a:pt x="305" y="65"/>
                  </a:lnTo>
                  <a:lnTo>
                    <a:pt x="299" y="62"/>
                  </a:lnTo>
                  <a:lnTo>
                    <a:pt x="299" y="60"/>
                  </a:lnTo>
                  <a:lnTo>
                    <a:pt x="297" y="60"/>
                  </a:lnTo>
                  <a:lnTo>
                    <a:pt x="294" y="60"/>
                  </a:lnTo>
                  <a:lnTo>
                    <a:pt x="299" y="62"/>
                  </a:lnTo>
                  <a:lnTo>
                    <a:pt x="302" y="65"/>
                  </a:lnTo>
                  <a:lnTo>
                    <a:pt x="313" y="68"/>
                  </a:lnTo>
                  <a:lnTo>
                    <a:pt x="311" y="65"/>
                  </a:lnTo>
                  <a:lnTo>
                    <a:pt x="316" y="65"/>
                  </a:lnTo>
                  <a:lnTo>
                    <a:pt x="322" y="62"/>
                  </a:lnTo>
                  <a:lnTo>
                    <a:pt x="322" y="65"/>
                  </a:lnTo>
                  <a:lnTo>
                    <a:pt x="325" y="65"/>
                  </a:lnTo>
                  <a:lnTo>
                    <a:pt x="319" y="71"/>
                  </a:lnTo>
                  <a:lnTo>
                    <a:pt x="313" y="74"/>
                  </a:lnTo>
                  <a:lnTo>
                    <a:pt x="297" y="77"/>
                  </a:lnTo>
                  <a:lnTo>
                    <a:pt x="291" y="74"/>
                  </a:lnTo>
                  <a:lnTo>
                    <a:pt x="294" y="77"/>
                  </a:lnTo>
                  <a:lnTo>
                    <a:pt x="291" y="77"/>
                  </a:lnTo>
                  <a:lnTo>
                    <a:pt x="277" y="85"/>
                  </a:lnTo>
                  <a:lnTo>
                    <a:pt x="274" y="88"/>
                  </a:lnTo>
                  <a:lnTo>
                    <a:pt x="268" y="91"/>
                  </a:lnTo>
                  <a:lnTo>
                    <a:pt x="263" y="96"/>
                  </a:lnTo>
                  <a:lnTo>
                    <a:pt x="263" y="102"/>
                  </a:lnTo>
                  <a:lnTo>
                    <a:pt x="260" y="102"/>
                  </a:lnTo>
                  <a:lnTo>
                    <a:pt x="260" y="96"/>
                  </a:lnTo>
                  <a:lnTo>
                    <a:pt x="260" y="105"/>
                  </a:lnTo>
                  <a:lnTo>
                    <a:pt x="257" y="108"/>
                  </a:lnTo>
                  <a:lnTo>
                    <a:pt x="234" y="108"/>
                  </a:lnTo>
                  <a:lnTo>
                    <a:pt x="232" y="105"/>
                  </a:lnTo>
                  <a:lnTo>
                    <a:pt x="215" y="91"/>
                  </a:lnTo>
                  <a:lnTo>
                    <a:pt x="198" y="79"/>
                  </a:lnTo>
                  <a:lnTo>
                    <a:pt x="189" y="71"/>
                  </a:lnTo>
                  <a:lnTo>
                    <a:pt x="181" y="71"/>
                  </a:lnTo>
                  <a:lnTo>
                    <a:pt x="164" y="71"/>
                  </a:lnTo>
                  <a:lnTo>
                    <a:pt x="153" y="71"/>
                  </a:lnTo>
                  <a:lnTo>
                    <a:pt x="144" y="71"/>
                  </a:lnTo>
                  <a:lnTo>
                    <a:pt x="144" y="65"/>
                  </a:lnTo>
                  <a:lnTo>
                    <a:pt x="141" y="62"/>
                  </a:lnTo>
                  <a:lnTo>
                    <a:pt x="138" y="60"/>
                  </a:lnTo>
                  <a:lnTo>
                    <a:pt x="136" y="62"/>
                  </a:lnTo>
                  <a:lnTo>
                    <a:pt x="133" y="60"/>
                  </a:lnTo>
                  <a:lnTo>
                    <a:pt x="136" y="60"/>
                  </a:lnTo>
                  <a:lnTo>
                    <a:pt x="133" y="57"/>
                  </a:lnTo>
                  <a:lnTo>
                    <a:pt x="122" y="57"/>
                  </a:lnTo>
                  <a:lnTo>
                    <a:pt x="105" y="57"/>
                  </a:lnTo>
                  <a:lnTo>
                    <a:pt x="102" y="57"/>
                  </a:lnTo>
                  <a:lnTo>
                    <a:pt x="96" y="57"/>
                  </a:lnTo>
                  <a:lnTo>
                    <a:pt x="88" y="57"/>
                  </a:lnTo>
                  <a:lnTo>
                    <a:pt x="85" y="57"/>
                  </a:lnTo>
                  <a:lnTo>
                    <a:pt x="82" y="57"/>
                  </a:lnTo>
                  <a:lnTo>
                    <a:pt x="79" y="57"/>
                  </a:lnTo>
                  <a:lnTo>
                    <a:pt x="79" y="54"/>
                  </a:lnTo>
                  <a:lnTo>
                    <a:pt x="76" y="57"/>
                  </a:lnTo>
                  <a:lnTo>
                    <a:pt x="74" y="57"/>
                  </a:lnTo>
                  <a:lnTo>
                    <a:pt x="68" y="60"/>
                  </a:lnTo>
                  <a:lnTo>
                    <a:pt x="65" y="60"/>
                  </a:lnTo>
                  <a:lnTo>
                    <a:pt x="59" y="62"/>
                  </a:lnTo>
                  <a:lnTo>
                    <a:pt x="54" y="62"/>
                  </a:lnTo>
                  <a:lnTo>
                    <a:pt x="51" y="62"/>
                  </a:lnTo>
                  <a:lnTo>
                    <a:pt x="34" y="62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14" y="65"/>
                  </a:lnTo>
                  <a:close/>
                  <a:moveTo>
                    <a:pt x="339" y="0"/>
                  </a:moveTo>
                  <a:lnTo>
                    <a:pt x="342" y="0"/>
                  </a:lnTo>
                  <a:lnTo>
                    <a:pt x="342" y="3"/>
                  </a:lnTo>
                  <a:lnTo>
                    <a:pt x="339" y="3"/>
                  </a:lnTo>
                  <a:lnTo>
                    <a:pt x="339" y="0"/>
                  </a:lnTo>
                  <a:close/>
                  <a:moveTo>
                    <a:pt x="342" y="0"/>
                  </a:moveTo>
                  <a:lnTo>
                    <a:pt x="345" y="0"/>
                  </a:lnTo>
                  <a:lnTo>
                    <a:pt x="347" y="14"/>
                  </a:lnTo>
                  <a:lnTo>
                    <a:pt x="359" y="31"/>
                  </a:lnTo>
                  <a:lnTo>
                    <a:pt x="350" y="20"/>
                  </a:lnTo>
                  <a:lnTo>
                    <a:pt x="347" y="14"/>
                  </a:lnTo>
                  <a:lnTo>
                    <a:pt x="342" y="0"/>
                  </a:lnTo>
                  <a:close/>
                  <a:moveTo>
                    <a:pt x="359" y="37"/>
                  </a:moveTo>
                  <a:lnTo>
                    <a:pt x="359" y="31"/>
                  </a:lnTo>
                  <a:lnTo>
                    <a:pt x="361" y="40"/>
                  </a:lnTo>
                  <a:lnTo>
                    <a:pt x="359" y="54"/>
                  </a:lnTo>
                  <a:lnTo>
                    <a:pt x="350" y="57"/>
                  </a:lnTo>
                  <a:lnTo>
                    <a:pt x="350" y="54"/>
                  </a:lnTo>
                  <a:lnTo>
                    <a:pt x="359" y="51"/>
                  </a:lnTo>
                  <a:lnTo>
                    <a:pt x="361" y="40"/>
                  </a:lnTo>
                  <a:lnTo>
                    <a:pt x="359" y="37"/>
                  </a:lnTo>
                  <a:close/>
                  <a:moveTo>
                    <a:pt x="339" y="60"/>
                  </a:moveTo>
                  <a:lnTo>
                    <a:pt x="345" y="57"/>
                  </a:lnTo>
                  <a:lnTo>
                    <a:pt x="347" y="57"/>
                  </a:lnTo>
                  <a:lnTo>
                    <a:pt x="342" y="57"/>
                  </a:lnTo>
                  <a:lnTo>
                    <a:pt x="339" y="60"/>
                  </a:lnTo>
                  <a:close/>
                  <a:moveTo>
                    <a:pt x="316" y="79"/>
                  </a:moveTo>
                  <a:lnTo>
                    <a:pt x="319" y="77"/>
                  </a:lnTo>
                  <a:lnTo>
                    <a:pt x="322" y="74"/>
                  </a:lnTo>
                  <a:lnTo>
                    <a:pt x="325" y="71"/>
                  </a:lnTo>
                  <a:lnTo>
                    <a:pt x="328" y="68"/>
                  </a:lnTo>
                  <a:lnTo>
                    <a:pt x="319" y="77"/>
                  </a:lnTo>
                  <a:lnTo>
                    <a:pt x="316" y="79"/>
                  </a:lnTo>
                  <a:close/>
                </a:path>
              </a:pathLst>
            </a:custGeom>
            <a:solidFill>
              <a:schemeClr val="bg1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4147" y="1477"/>
              <a:ext cx="353" cy="70"/>
            </a:xfrm>
            <a:custGeom>
              <a:avLst/>
              <a:gdLst>
                <a:gd name="T0" fmla="*/ 257 w 353"/>
                <a:gd name="T1" fmla="*/ 56 h 70"/>
                <a:gd name="T2" fmla="*/ 249 w 353"/>
                <a:gd name="T3" fmla="*/ 59 h 70"/>
                <a:gd name="T4" fmla="*/ 232 w 353"/>
                <a:gd name="T5" fmla="*/ 70 h 70"/>
                <a:gd name="T6" fmla="*/ 218 w 353"/>
                <a:gd name="T7" fmla="*/ 67 h 70"/>
                <a:gd name="T8" fmla="*/ 198 w 353"/>
                <a:gd name="T9" fmla="*/ 70 h 70"/>
                <a:gd name="T10" fmla="*/ 164 w 353"/>
                <a:gd name="T11" fmla="*/ 67 h 70"/>
                <a:gd name="T12" fmla="*/ 127 w 353"/>
                <a:gd name="T13" fmla="*/ 67 h 70"/>
                <a:gd name="T14" fmla="*/ 88 w 353"/>
                <a:gd name="T15" fmla="*/ 67 h 70"/>
                <a:gd name="T16" fmla="*/ 54 w 353"/>
                <a:gd name="T17" fmla="*/ 67 h 70"/>
                <a:gd name="T18" fmla="*/ 29 w 353"/>
                <a:gd name="T19" fmla="*/ 67 h 70"/>
                <a:gd name="T20" fmla="*/ 3 w 353"/>
                <a:gd name="T21" fmla="*/ 67 h 70"/>
                <a:gd name="T22" fmla="*/ 9 w 353"/>
                <a:gd name="T23" fmla="*/ 62 h 70"/>
                <a:gd name="T24" fmla="*/ 12 w 353"/>
                <a:gd name="T25" fmla="*/ 59 h 70"/>
                <a:gd name="T26" fmla="*/ 9 w 353"/>
                <a:gd name="T27" fmla="*/ 56 h 70"/>
                <a:gd name="T28" fmla="*/ 12 w 353"/>
                <a:gd name="T29" fmla="*/ 51 h 70"/>
                <a:gd name="T30" fmla="*/ 6 w 353"/>
                <a:gd name="T31" fmla="*/ 53 h 70"/>
                <a:gd name="T32" fmla="*/ 12 w 353"/>
                <a:gd name="T33" fmla="*/ 51 h 70"/>
                <a:gd name="T34" fmla="*/ 12 w 353"/>
                <a:gd name="T35" fmla="*/ 45 h 70"/>
                <a:gd name="T36" fmla="*/ 17 w 353"/>
                <a:gd name="T37" fmla="*/ 48 h 70"/>
                <a:gd name="T38" fmla="*/ 17 w 353"/>
                <a:gd name="T39" fmla="*/ 42 h 70"/>
                <a:gd name="T40" fmla="*/ 20 w 353"/>
                <a:gd name="T41" fmla="*/ 39 h 70"/>
                <a:gd name="T42" fmla="*/ 26 w 353"/>
                <a:gd name="T43" fmla="*/ 36 h 70"/>
                <a:gd name="T44" fmla="*/ 23 w 353"/>
                <a:gd name="T45" fmla="*/ 31 h 70"/>
                <a:gd name="T46" fmla="*/ 29 w 353"/>
                <a:gd name="T47" fmla="*/ 31 h 70"/>
                <a:gd name="T48" fmla="*/ 29 w 353"/>
                <a:gd name="T49" fmla="*/ 25 h 70"/>
                <a:gd name="T50" fmla="*/ 26 w 353"/>
                <a:gd name="T51" fmla="*/ 19 h 70"/>
                <a:gd name="T52" fmla="*/ 31 w 353"/>
                <a:gd name="T53" fmla="*/ 17 h 70"/>
                <a:gd name="T54" fmla="*/ 31 w 353"/>
                <a:gd name="T55" fmla="*/ 14 h 70"/>
                <a:gd name="T56" fmla="*/ 31 w 353"/>
                <a:gd name="T57" fmla="*/ 11 h 70"/>
                <a:gd name="T58" fmla="*/ 34 w 353"/>
                <a:gd name="T59" fmla="*/ 8 h 70"/>
                <a:gd name="T60" fmla="*/ 40 w 353"/>
                <a:gd name="T61" fmla="*/ 8 h 70"/>
                <a:gd name="T62" fmla="*/ 94 w 353"/>
                <a:gd name="T63" fmla="*/ 8 h 70"/>
                <a:gd name="T64" fmla="*/ 99 w 353"/>
                <a:gd name="T65" fmla="*/ 0 h 70"/>
                <a:gd name="T66" fmla="*/ 110 w 353"/>
                <a:gd name="T67" fmla="*/ 3 h 70"/>
                <a:gd name="T68" fmla="*/ 133 w 353"/>
                <a:gd name="T69" fmla="*/ 3 h 70"/>
                <a:gd name="T70" fmla="*/ 158 w 353"/>
                <a:gd name="T71" fmla="*/ 3 h 70"/>
                <a:gd name="T72" fmla="*/ 184 w 353"/>
                <a:gd name="T73" fmla="*/ 3 h 70"/>
                <a:gd name="T74" fmla="*/ 206 w 353"/>
                <a:gd name="T75" fmla="*/ 3 h 70"/>
                <a:gd name="T76" fmla="*/ 246 w 353"/>
                <a:gd name="T77" fmla="*/ 3 h 70"/>
                <a:gd name="T78" fmla="*/ 269 w 353"/>
                <a:gd name="T79" fmla="*/ 5 h 70"/>
                <a:gd name="T80" fmla="*/ 285 w 353"/>
                <a:gd name="T81" fmla="*/ 3 h 70"/>
                <a:gd name="T82" fmla="*/ 305 w 353"/>
                <a:gd name="T83" fmla="*/ 5 h 70"/>
                <a:gd name="T84" fmla="*/ 331 w 353"/>
                <a:gd name="T85" fmla="*/ 3 h 70"/>
                <a:gd name="T86" fmla="*/ 345 w 353"/>
                <a:gd name="T87" fmla="*/ 3 h 70"/>
                <a:gd name="T88" fmla="*/ 350 w 353"/>
                <a:gd name="T89" fmla="*/ 8 h 70"/>
                <a:gd name="T90" fmla="*/ 350 w 353"/>
                <a:gd name="T91" fmla="*/ 14 h 70"/>
                <a:gd name="T92" fmla="*/ 336 w 353"/>
                <a:gd name="T93" fmla="*/ 22 h 70"/>
                <a:gd name="T94" fmla="*/ 333 w 353"/>
                <a:gd name="T95" fmla="*/ 22 h 70"/>
                <a:gd name="T96" fmla="*/ 325 w 353"/>
                <a:gd name="T97" fmla="*/ 22 h 70"/>
                <a:gd name="T98" fmla="*/ 317 w 353"/>
                <a:gd name="T99" fmla="*/ 28 h 70"/>
                <a:gd name="T100" fmla="*/ 314 w 353"/>
                <a:gd name="T101" fmla="*/ 28 h 70"/>
                <a:gd name="T102" fmla="*/ 308 w 353"/>
                <a:gd name="T103" fmla="*/ 28 h 70"/>
                <a:gd name="T104" fmla="*/ 302 w 353"/>
                <a:gd name="T105" fmla="*/ 31 h 70"/>
                <a:gd name="T106" fmla="*/ 297 w 353"/>
                <a:gd name="T107" fmla="*/ 36 h 70"/>
                <a:gd name="T108" fmla="*/ 291 w 353"/>
                <a:gd name="T109" fmla="*/ 39 h 70"/>
                <a:gd name="T110" fmla="*/ 283 w 353"/>
                <a:gd name="T111" fmla="*/ 42 h 70"/>
                <a:gd name="T112" fmla="*/ 274 w 353"/>
                <a:gd name="T113" fmla="*/ 45 h 70"/>
                <a:gd name="T114" fmla="*/ 263 w 353"/>
                <a:gd name="T115" fmla="*/ 4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3" h="70">
                  <a:moveTo>
                    <a:pt x="260" y="51"/>
                  </a:moveTo>
                  <a:lnTo>
                    <a:pt x="257" y="53"/>
                  </a:lnTo>
                  <a:lnTo>
                    <a:pt x="257" y="56"/>
                  </a:lnTo>
                  <a:lnTo>
                    <a:pt x="254" y="56"/>
                  </a:lnTo>
                  <a:lnTo>
                    <a:pt x="254" y="59"/>
                  </a:lnTo>
                  <a:lnTo>
                    <a:pt x="249" y="59"/>
                  </a:lnTo>
                  <a:lnTo>
                    <a:pt x="246" y="59"/>
                  </a:lnTo>
                  <a:lnTo>
                    <a:pt x="243" y="70"/>
                  </a:lnTo>
                  <a:lnTo>
                    <a:pt x="232" y="70"/>
                  </a:lnTo>
                  <a:lnTo>
                    <a:pt x="226" y="70"/>
                  </a:lnTo>
                  <a:lnTo>
                    <a:pt x="223" y="67"/>
                  </a:lnTo>
                  <a:lnTo>
                    <a:pt x="218" y="67"/>
                  </a:lnTo>
                  <a:lnTo>
                    <a:pt x="206" y="70"/>
                  </a:lnTo>
                  <a:lnTo>
                    <a:pt x="201" y="70"/>
                  </a:lnTo>
                  <a:lnTo>
                    <a:pt x="198" y="70"/>
                  </a:lnTo>
                  <a:lnTo>
                    <a:pt x="192" y="70"/>
                  </a:lnTo>
                  <a:lnTo>
                    <a:pt x="181" y="67"/>
                  </a:lnTo>
                  <a:lnTo>
                    <a:pt x="164" y="67"/>
                  </a:lnTo>
                  <a:lnTo>
                    <a:pt x="144" y="67"/>
                  </a:lnTo>
                  <a:lnTo>
                    <a:pt x="142" y="67"/>
                  </a:lnTo>
                  <a:lnTo>
                    <a:pt x="127" y="67"/>
                  </a:lnTo>
                  <a:lnTo>
                    <a:pt x="110" y="67"/>
                  </a:lnTo>
                  <a:lnTo>
                    <a:pt x="96" y="67"/>
                  </a:lnTo>
                  <a:lnTo>
                    <a:pt x="88" y="67"/>
                  </a:lnTo>
                  <a:lnTo>
                    <a:pt x="79" y="67"/>
                  </a:lnTo>
                  <a:lnTo>
                    <a:pt x="62" y="67"/>
                  </a:lnTo>
                  <a:lnTo>
                    <a:pt x="54" y="67"/>
                  </a:lnTo>
                  <a:lnTo>
                    <a:pt x="46" y="67"/>
                  </a:lnTo>
                  <a:lnTo>
                    <a:pt x="40" y="67"/>
                  </a:lnTo>
                  <a:lnTo>
                    <a:pt x="29" y="67"/>
                  </a:lnTo>
                  <a:lnTo>
                    <a:pt x="26" y="67"/>
                  </a:lnTo>
                  <a:lnTo>
                    <a:pt x="0" y="67"/>
                  </a:lnTo>
                  <a:lnTo>
                    <a:pt x="3" y="67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12" y="65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9" y="59"/>
                  </a:lnTo>
                  <a:lnTo>
                    <a:pt x="6" y="56"/>
                  </a:lnTo>
                  <a:lnTo>
                    <a:pt x="9" y="56"/>
                  </a:lnTo>
                  <a:lnTo>
                    <a:pt x="9" y="53"/>
                  </a:lnTo>
                  <a:lnTo>
                    <a:pt x="12" y="53"/>
                  </a:lnTo>
                  <a:lnTo>
                    <a:pt x="12" y="51"/>
                  </a:lnTo>
                  <a:lnTo>
                    <a:pt x="9" y="51"/>
                  </a:lnTo>
                  <a:lnTo>
                    <a:pt x="9" y="53"/>
                  </a:lnTo>
                  <a:lnTo>
                    <a:pt x="6" y="53"/>
                  </a:lnTo>
                  <a:lnTo>
                    <a:pt x="6" y="51"/>
                  </a:lnTo>
                  <a:lnTo>
                    <a:pt x="9" y="51"/>
                  </a:lnTo>
                  <a:lnTo>
                    <a:pt x="12" y="51"/>
                  </a:lnTo>
                  <a:lnTo>
                    <a:pt x="14" y="51"/>
                  </a:lnTo>
                  <a:lnTo>
                    <a:pt x="12" y="48"/>
                  </a:lnTo>
                  <a:lnTo>
                    <a:pt x="12" y="45"/>
                  </a:lnTo>
                  <a:lnTo>
                    <a:pt x="14" y="45"/>
                  </a:lnTo>
                  <a:lnTo>
                    <a:pt x="14" y="48"/>
                  </a:lnTo>
                  <a:lnTo>
                    <a:pt x="17" y="48"/>
                  </a:lnTo>
                  <a:lnTo>
                    <a:pt x="14" y="45"/>
                  </a:lnTo>
                  <a:lnTo>
                    <a:pt x="20" y="42"/>
                  </a:lnTo>
                  <a:lnTo>
                    <a:pt x="17" y="42"/>
                  </a:lnTo>
                  <a:lnTo>
                    <a:pt x="14" y="39"/>
                  </a:lnTo>
                  <a:lnTo>
                    <a:pt x="17" y="39"/>
                  </a:lnTo>
                  <a:lnTo>
                    <a:pt x="20" y="39"/>
                  </a:lnTo>
                  <a:lnTo>
                    <a:pt x="20" y="36"/>
                  </a:lnTo>
                  <a:lnTo>
                    <a:pt x="23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3" y="34"/>
                  </a:lnTo>
                  <a:lnTo>
                    <a:pt x="23" y="31"/>
                  </a:lnTo>
                  <a:lnTo>
                    <a:pt x="26" y="31"/>
                  </a:lnTo>
                  <a:lnTo>
                    <a:pt x="29" y="34"/>
                  </a:lnTo>
                  <a:lnTo>
                    <a:pt x="29" y="31"/>
                  </a:lnTo>
                  <a:lnTo>
                    <a:pt x="26" y="28"/>
                  </a:lnTo>
                  <a:lnTo>
                    <a:pt x="26" y="25"/>
                  </a:lnTo>
                  <a:lnTo>
                    <a:pt x="29" y="25"/>
                  </a:lnTo>
                  <a:lnTo>
                    <a:pt x="31" y="22"/>
                  </a:lnTo>
                  <a:lnTo>
                    <a:pt x="29" y="19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9" y="19"/>
                  </a:lnTo>
                  <a:lnTo>
                    <a:pt x="31" y="17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4" y="14"/>
                  </a:lnTo>
                  <a:lnTo>
                    <a:pt x="34" y="11"/>
                  </a:lnTo>
                  <a:lnTo>
                    <a:pt x="31" y="11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7" y="8"/>
                  </a:lnTo>
                  <a:lnTo>
                    <a:pt x="40" y="8"/>
                  </a:lnTo>
                  <a:lnTo>
                    <a:pt x="62" y="8"/>
                  </a:lnTo>
                  <a:lnTo>
                    <a:pt x="74" y="8"/>
                  </a:lnTo>
                  <a:lnTo>
                    <a:pt x="94" y="8"/>
                  </a:lnTo>
                  <a:lnTo>
                    <a:pt x="94" y="5"/>
                  </a:lnTo>
                  <a:lnTo>
                    <a:pt x="91" y="0"/>
                  </a:lnTo>
                  <a:lnTo>
                    <a:pt x="99" y="0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10" y="3"/>
                  </a:lnTo>
                  <a:lnTo>
                    <a:pt x="122" y="3"/>
                  </a:lnTo>
                  <a:lnTo>
                    <a:pt x="130" y="3"/>
                  </a:lnTo>
                  <a:lnTo>
                    <a:pt x="133" y="3"/>
                  </a:lnTo>
                  <a:lnTo>
                    <a:pt x="144" y="3"/>
                  </a:lnTo>
                  <a:lnTo>
                    <a:pt x="156" y="3"/>
                  </a:lnTo>
                  <a:lnTo>
                    <a:pt x="158" y="3"/>
                  </a:lnTo>
                  <a:lnTo>
                    <a:pt x="167" y="3"/>
                  </a:lnTo>
                  <a:lnTo>
                    <a:pt x="178" y="3"/>
                  </a:lnTo>
                  <a:lnTo>
                    <a:pt x="184" y="3"/>
                  </a:lnTo>
                  <a:lnTo>
                    <a:pt x="198" y="3"/>
                  </a:lnTo>
                  <a:lnTo>
                    <a:pt x="204" y="3"/>
                  </a:lnTo>
                  <a:lnTo>
                    <a:pt x="206" y="3"/>
                  </a:lnTo>
                  <a:lnTo>
                    <a:pt x="218" y="3"/>
                  </a:lnTo>
                  <a:lnTo>
                    <a:pt x="226" y="3"/>
                  </a:lnTo>
                  <a:lnTo>
                    <a:pt x="246" y="3"/>
                  </a:lnTo>
                  <a:lnTo>
                    <a:pt x="257" y="5"/>
                  </a:lnTo>
                  <a:lnTo>
                    <a:pt x="260" y="5"/>
                  </a:lnTo>
                  <a:lnTo>
                    <a:pt x="269" y="5"/>
                  </a:lnTo>
                  <a:lnTo>
                    <a:pt x="271" y="3"/>
                  </a:lnTo>
                  <a:lnTo>
                    <a:pt x="280" y="3"/>
                  </a:lnTo>
                  <a:lnTo>
                    <a:pt x="285" y="3"/>
                  </a:lnTo>
                  <a:lnTo>
                    <a:pt x="288" y="5"/>
                  </a:lnTo>
                  <a:lnTo>
                    <a:pt x="300" y="5"/>
                  </a:lnTo>
                  <a:lnTo>
                    <a:pt x="305" y="5"/>
                  </a:lnTo>
                  <a:lnTo>
                    <a:pt x="314" y="5"/>
                  </a:lnTo>
                  <a:lnTo>
                    <a:pt x="325" y="5"/>
                  </a:lnTo>
                  <a:lnTo>
                    <a:pt x="331" y="3"/>
                  </a:lnTo>
                  <a:lnTo>
                    <a:pt x="333" y="3"/>
                  </a:lnTo>
                  <a:lnTo>
                    <a:pt x="342" y="3"/>
                  </a:lnTo>
                  <a:lnTo>
                    <a:pt x="345" y="3"/>
                  </a:lnTo>
                  <a:lnTo>
                    <a:pt x="353" y="3"/>
                  </a:lnTo>
                  <a:lnTo>
                    <a:pt x="350" y="5"/>
                  </a:lnTo>
                  <a:lnTo>
                    <a:pt x="350" y="8"/>
                  </a:lnTo>
                  <a:lnTo>
                    <a:pt x="348" y="11"/>
                  </a:lnTo>
                  <a:lnTo>
                    <a:pt x="348" y="14"/>
                  </a:lnTo>
                  <a:lnTo>
                    <a:pt x="350" y="14"/>
                  </a:lnTo>
                  <a:lnTo>
                    <a:pt x="345" y="14"/>
                  </a:lnTo>
                  <a:lnTo>
                    <a:pt x="342" y="17"/>
                  </a:lnTo>
                  <a:lnTo>
                    <a:pt x="336" y="22"/>
                  </a:lnTo>
                  <a:lnTo>
                    <a:pt x="336" y="25"/>
                  </a:lnTo>
                  <a:lnTo>
                    <a:pt x="333" y="25"/>
                  </a:lnTo>
                  <a:lnTo>
                    <a:pt x="333" y="22"/>
                  </a:lnTo>
                  <a:lnTo>
                    <a:pt x="331" y="22"/>
                  </a:lnTo>
                  <a:lnTo>
                    <a:pt x="328" y="22"/>
                  </a:lnTo>
                  <a:lnTo>
                    <a:pt x="325" y="22"/>
                  </a:lnTo>
                  <a:lnTo>
                    <a:pt x="322" y="25"/>
                  </a:lnTo>
                  <a:lnTo>
                    <a:pt x="319" y="28"/>
                  </a:lnTo>
                  <a:lnTo>
                    <a:pt x="317" y="28"/>
                  </a:lnTo>
                  <a:lnTo>
                    <a:pt x="317" y="31"/>
                  </a:lnTo>
                  <a:lnTo>
                    <a:pt x="314" y="31"/>
                  </a:lnTo>
                  <a:lnTo>
                    <a:pt x="314" y="28"/>
                  </a:lnTo>
                  <a:lnTo>
                    <a:pt x="314" y="25"/>
                  </a:lnTo>
                  <a:lnTo>
                    <a:pt x="311" y="25"/>
                  </a:lnTo>
                  <a:lnTo>
                    <a:pt x="308" y="28"/>
                  </a:lnTo>
                  <a:lnTo>
                    <a:pt x="308" y="31"/>
                  </a:lnTo>
                  <a:lnTo>
                    <a:pt x="305" y="31"/>
                  </a:lnTo>
                  <a:lnTo>
                    <a:pt x="302" y="31"/>
                  </a:lnTo>
                  <a:lnTo>
                    <a:pt x="302" y="34"/>
                  </a:lnTo>
                  <a:lnTo>
                    <a:pt x="300" y="36"/>
                  </a:lnTo>
                  <a:lnTo>
                    <a:pt x="297" y="36"/>
                  </a:lnTo>
                  <a:lnTo>
                    <a:pt x="294" y="36"/>
                  </a:lnTo>
                  <a:lnTo>
                    <a:pt x="291" y="36"/>
                  </a:lnTo>
                  <a:lnTo>
                    <a:pt x="291" y="39"/>
                  </a:lnTo>
                  <a:lnTo>
                    <a:pt x="288" y="39"/>
                  </a:lnTo>
                  <a:lnTo>
                    <a:pt x="285" y="42"/>
                  </a:lnTo>
                  <a:lnTo>
                    <a:pt x="283" y="42"/>
                  </a:lnTo>
                  <a:lnTo>
                    <a:pt x="280" y="45"/>
                  </a:lnTo>
                  <a:lnTo>
                    <a:pt x="277" y="45"/>
                  </a:lnTo>
                  <a:lnTo>
                    <a:pt x="274" y="45"/>
                  </a:lnTo>
                  <a:lnTo>
                    <a:pt x="271" y="45"/>
                  </a:lnTo>
                  <a:lnTo>
                    <a:pt x="266" y="45"/>
                  </a:lnTo>
                  <a:lnTo>
                    <a:pt x="263" y="48"/>
                  </a:lnTo>
                  <a:lnTo>
                    <a:pt x="260" y="51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3484" y="1485"/>
              <a:ext cx="534" cy="432"/>
            </a:xfrm>
            <a:custGeom>
              <a:avLst/>
              <a:gdLst>
                <a:gd name="T0" fmla="*/ 3 w 534"/>
                <a:gd name="T1" fmla="*/ 181 h 432"/>
                <a:gd name="T2" fmla="*/ 147 w 534"/>
                <a:gd name="T3" fmla="*/ 181 h 432"/>
                <a:gd name="T4" fmla="*/ 150 w 534"/>
                <a:gd name="T5" fmla="*/ 62 h 432"/>
                <a:gd name="T6" fmla="*/ 226 w 534"/>
                <a:gd name="T7" fmla="*/ 0 h 432"/>
                <a:gd name="T8" fmla="*/ 271 w 534"/>
                <a:gd name="T9" fmla="*/ 59 h 432"/>
                <a:gd name="T10" fmla="*/ 291 w 534"/>
                <a:gd name="T11" fmla="*/ 85 h 432"/>
                <a:gd name="T12" fmla="*/ 302 w 534"/>
                <a:gd name="T13" fmla="*/ 91 h 432"/>
                <a:gd name="T14" fmla="*/ 327 w 534"/>
                <a:gd name="T15" fmla="*/ 93 h 432"/>
                <a:gd name="T16" fmla="*/ 347 w 534"/>
                <a:gd name="T17" fmla="*/ 96 h 432"/>
                <a:gd name="T18" fmla="*/ 361 w 534"/>
                <a:gd name="T19" fmla="*/ 105 h 432"/>
                <a:gd name="T20" fmla="*/ 378 w 534"/>
                <a:gd name="T21" fmla="*/ 107 h 432"/>
                <a:gd name="T22" fmla="*/ 387 w 534"/>
                <a:gd name="T23" fmla="*/ 113 h 432"/>
                <a:gd name="T24" fmla="*/ 398 w 534"/>
                <a:gd name="T25" fmla="*/ 105 h 432"/>
                <a:gd name="T26" fmla="*/ 412 w 534"/>
                <a:gd name="T27" fmla="*/ 110 h 432"/>
                <a:gd name="T28" fmla="*/ 426 w 534"/>
                <a:gd name="T29" fmla="*/ 107 h 432"/>
                <a:gd name="T30" fmla="*/ 449 w 534"/>
                <a:gd name="T31" fmla="*/ 105 h 432"/>
                <a:gd name="T32" fmla="*/ 471 w 534"/>
                <a:gd name="T33" fmla="*/ 105 h 432"/>
                <a:gd name="T34" fmla="*/ 483 w 534"/>
                <a:gd name="T35" fmla="*/ 113 h 432"/>
                <a:gd name="T36" fmla="*/ 497 w 534"/>
                <a:gd name="T37" fmla="*/ 116 h 432"/>
                <a:gd name="T38" fmla="*/ 514 w 534"/>
                <a:gd name="T39" fmla="*/ 141 h 432"/>
                <a:gd name="T40" fmla="*/ 519 w 534"/>
                <a:gd name="T41" fmla="*/ 189 h 432"/>
                <a:gd name="T42" fmla="*/ 528 w 534"/>
                <a:gd name="T43" fmla="*/ 206 h 432"/>
                <a:gd name="T44" fmla="*/ 534 w 534"/>
                <a:gd name="T45" fmla="*/ 220 h 432"/>
                <a:gd name="T46" fmla="*/ 531 w 534"/>
                <a:gd name="T47" fmla="*/ 229 h 432"/>
                <a:gd name="T48" fmla="*/ 528 w 534"/>
                <a:gd name="T49" fmla="*/ 243 h 432"/>
                <a:gd name="T50" fmla="*/ 525 w 534"/>
                <a:gd name="T51" fmla="*/ 260 h 432"/>
                <a:gd name="T52" fmla="*/ 483 w 534"/>
                <a:gd name="T53" fmla="*/ 288 h 432"/>
                <a:gd name="T54" fmla="*/ 486 w 534"/>
                <a:gd name="T55" fmla="*/ 274 h 432"/>
                <a:gd name="T56" fmla="*/ 477 w 534"/>
                <a:gd name="T57" fmla="*/ 283 h 432"/>
                <a:gd name="T58" fmla="*/ 471 w 534"/>
                <a:gd name="T59" fmla="*/ 297 h 432"/>
                <a:gd name="T60" fmla="*/ 435 w 534"/>
                <a:gd name="T61" fmla="*/ 316 h 432"/>
                <a:gd name="T62" fmla="*/ 426 w 534"/>
                <a:gd name="T63" fmla="*/ 314 h 432"/>
                <a:gd name="T64" fmla="*/ 415 w 534"/>
                <a:gd name="T65" fmla="*/ 316 h 432"/>
                <a:gd name="T66" fmla="*/ 409 w 534"/>
                <a:gd name="T67" fmla="*/ 316 h 432"/>
                <a:gd name="T68" fmla="*/ 407 w 534"/>
                <a:gd name="T69" fmla="*/ 333 h 432"/>
                <a:gd name="T70" fmla="*/ 401 w 534"/>
                <a:gd name="T71" fmla="*/ 333 h 432"/>
                <a:gd name="T72" fmla="*/ 381 w 534"/>
                <a:gd name="T73" fmla="*/ 342 h 432"/>
                <a:gd name="T74" fmla="*/ 384 w 534"/>
                <a:gd name="T75" fmla="*/ 350 h 432"/>
                <a:gd name="T76" fmla="*/ 381 w 534"/>
                <a:gd name="T77" fmla="*/ 356 h 432"/>
                <a:gd name="T78" fmla="*/ 373 w 534"/>
                <a:gd name="T79" fmla="*/ 367 h 432"/>
                <a:gd name="T80" fmla="*/ 373 w 534"/>
                <a:gd name="T81" fmla="*/ 384 h 432"/>
                <a:gd name="T82" fmla="*/ 378 w 534"/>
                <a:gd name="T83" fmla="*/ 418 h 432"/>
                <a:gd name="T84" fmla="*/ 375 w 534"/>
                <a:gd name="T85" fmla="*/ 432 h 432"/>
                <a:gd name="T86" fmla="*/ 339 w 534"/>
                <a:gd name="T87" fmla="*/ 421 h 432"/>
                <a:gd name="T88" fmla="*/ 308 w 534"/>
                <a:gd name="T89" fmla="*/ 410 h 432"/>
                <a:gd name="T90" fmla="*/ 294 w 534"/>
                <a:gd name="T91" fmla="*/ 373 h 432"/>
                <a:gd name="T92" fmla="*/ 268 w 534"/>
                <a:gd name="T93" fmla="*/ 339 h 432"/>
                <a:gd name="T94" fmla="*/ 246 w 534"/>
                <a:gd name="T95" fmla="*/ 308 h 432"/>
                <a:gd name="T96" fmla="*/ 217 w 534"/>
                <a:gd name="T97" fmla="*/ 277 h 432"/>
                <a:gd name="T98" fmla="*/ 200 w 534"/>
                <a:gd name="T99" fmla="*/ 271 h 432"/>
                <a:gd name="T100" fmla="*/ 167 w 534"/>
                <a:gd name="T101" fmla="*/ 271 h 432"/>
                <a:gd name="T102" fmla="*/ 138 w 534"/>
                <a:gd name="T103" fmla="*/ 305 h 432"/>
                <a:gd name="T104" fmla="*/ 93 w 534"/>
                <a:gd name="T105" fmla="*/ 283 h 432"/>
                <a:gd name="T106" fmla="*/ 73 w 534"/>
                <a:gd name="T107" fmla="*/ 240 h 432"/>
                <a:gd name="T108" fmla="*/ 51 w 534"/>
                <a:gd name="T109" fmla="*/ 226 h 432"/>
                <a:gd name="T110" fmla="*/ 477 w 534"/>
                <a:gd name="T111" fmla="*/ 294 h 432"/>
                <a:gd name="T112" fmla="*/ 395 w 534"/>
                <a:gd name="T113" fmla="*/ 342 h 432"/>
                <a:gd name="T114" fmla="*/ 378 w 534"/>
                <a:gd name="T115" fmla="*/ 373 h 432"/>
                <a:gd name="T116" fmla="*/ 378 w 534"/>
                <a:gd name="T117" fmla="*/ 373 h 432"/>
                <a:gd name="T118" fmla="*/ 378 w 534"/>
                <a:gd name="T119" fmla="*/ 393 h 432"/>
                <a:gd name="T120" fmla="*/ 381 w 534"/>
                <a:gd name="T121" fmla="*/ 404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34" h="432">
                  <a:moveTo>
                    <a:pt x="28" y="206"/>
                  </a:moveTo>
                  <a:lnTo>
                    <a:pt x="20" y="203"/>
                  </a:lnTo>
                  <a:lnTo>
                    <a:pt x="11" y="192"/>
                  </a:lnTo>
                  <a:lnTo>
                    <a:pt x="6" y="192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3" y="184"/>
                  </a:lnTo>
                  <a:lnTo>
                    <a:pt x="0" y="184"/>
                  </a:lnTo>
                  <a:lnTo>
                    <a:pt x="3" y="181"/>
                  </a:lnTo>
                  <a:lnTo>
                    <a:pt x="11" y="181"/>
                  </a:lnTo>
                  <a:lnTo>
                    <a:pt x="28" y="181"/>
                  </a:lnTo>
                  <a:lnTo>
                    <a:pt x="71" y="181"/>
                  </a:lnTo>
                  <a:lnTo>
                    <a:pt x="73" y="181"/>
                  </a:lnTo>
                  <a:lnTo>
                    <a:pt x="107" y="181"/>
                  </a:lnTo>
                  <a:lnTo>
                    <a:pt x="110" y="181"/>
                  </a:lnTo>
                  <a:lnTo>
                    <a:pt x="119" y="181"/>
                  </a:lnTo>
                  <a:lnTo>
                    <a:pt x="136" y="181"/>
                  </a:lnTo>
                  <a:lnTo>
                    <a:pt x="147" y="181"/>
                  </a:lnTo>
                  <a:lnTo>
                    <a:pt x="147" y="178"/>
                  </a:lnTo>
                  <a:lnTo>
                    <a:pt x="147" y="161"/>
                  </a:lnTo>
                  <a:lnTo>
                    <a:pt x="147" y="144"/>
                  </a:lnTo>
                  <a:lnTo>
                    <a:pt x="147" y="127"/>
                  </a:lnTo>
                  <a:lnTo>
                    <a:pt x="147" y="119"/>
                  </a:lnTo>
                  <a:lnTo>
                    <a:pt x="147" y="107"/>
                  </a:lnTo>
                  <a:lnTo>
                    <a:pt x="147" y="88"/>
                  </a:lnTo>
                  <a:lnTo>
                    <a:pt x="150" y="71"/>
                  </a:lnTo>
                  <a:lnTo>
                    <a:pt x="150" y="62"/>
                  </a:lnTo>
                  <a:lnTo>
                    <a:pt x="150" y="54"/>
                  </a:lnTo>
                  <a:lnTo>
                    <a:pt x="150" y="34"/>
                  </a:lnTo>
                  <a:lnTo>
                    <a:pt x="150" y="31"/>
                  </a:lnTo>
                  <a:lnTo>
                    <a:pt x="150" y="17"/>
                  </a:lnTo>
                  <a:lnTo>
                    <a:pt x="150" y="0"/>
                  </a:lnTo>
                  <a:lnTo>
                    <a:pt x="184" y="0"/>
                  </a:lnTo>
                  <a:lnTo>
                    <a:pt x="189" y="0"/>
                  </a:lnTo>
                  <a:lnTo>
                    <a:pt x="206" y="0"/>
                  </a:lnTo>
                  <a:lnTo>
                    <a:pt x="226" y="0"/>
                  </a:lnTo>
                  <a:lnTo>
                    <a:pt x="231" y="0"/>
                  </a:lnTo>
                  <a:lnTo>
                    <a:pt x="248" y="0"/>
                  </a:lnTo>
                  <a:lnTo>
                    <a:pt x="271" y="0"/>
                  </a:lnTo>
                  <a:lnTo>
                    <a:pt x="271" y="17"/>
                  </a:lnTo>
                  <a:lnTo>
                    <a:pt x="271" y="26"/>
                  </a:lnTo>
                  <a:lnTo>
                    <a:pt x="271" y="34"/>
                  </a:lnTo>
                  <a:lnTo>
                    <a:pt x="271" y="43"/>
                  </a:lnTo>
                  <a:lnTo>
                    <a:pt x="271" y="54"/>
                  </a:lnTo>
                  <a:lnTo>
                    <a:pt x="271" y="59"/>
                  </a:lnTo>
                  <a:lnTo>
                    <a:pt x="271" y="71"/>
                  </a:lnTo>
                  <a:lnTo>
                    <a:pt x="271" y="79"/>
                  </a:lnTo>
                  <a:lnTo>
                    <a:pt x="274" y="76"/>
                  </a:lnTo>
                  <a:lnTo>
                    <a:pt x="277" y="79"/>
                  </a:lnTo>
                  <a:lnTo>
                    <a:pt x="277" y="82"/>
                  </a:lnTo>
                  <a:lnTo>
                    <a:pt x="279" y="82"/>
                  </a:lnTo>
                  <a:lnTo>
                    <a:pt x="285" y="85"/>
                  </a:lnTo>
                  <a:lnTo>
                    <a:pt x="288" y="85"/>
                  </a:lnTo>
                  <a:lnTo>
                    <a:pt x="291" y="85"/>
                  </a:lnTo>
                  <a:lnTo>
                    <a:pt x="294" y="85"/>
                  </a:lnTo>
                  <a:lnTo>
                    <a:pt x="294" y="88"/>
                  </a:lnTo>
                  <a:lnTo>
                    <a:pt x="296" y="85"/>
                  </a:lnTo>
                  <a:lnTo>
                    <a:pt x="296" y="82"/>
                  </a:lnTo>
                  <a:lnTo>
                    <a:pt x="299" y="85"/>
                  </a:lnTo>
                  <a:lnTo>
                    <a:pt x="302" y="85"/>
                  </a:lnTo>
                  <a:lnTo>
                    <a:pt x="302" y="88"/>
                  </a:lnTo>
                  <a:lnTo>
                    <a:pt x="305" y="88"/>
                  </a:lnTo>
                  <a:lnTo>
                    <a:pt x="302" y="91"/>
                  </a:lnTo>
                  <a:lnTo>
                    <a:pt x="305" y="93"/>
                  </a:lnTo>
                  <a:lnTo>
                    <a:pt x="308" y="93"/>
                  </a:lnTo>
                  <a:lnTo>
                    <a:pt x="311" y="93"/>
                  </a:lnTo>
                  <a:lnTo>
                    <a:pt x="313" y="93"/>
                  </a:lnTo>
                  <a:lnTo>
                    <a:pt x="316" y="93"/>
                  </a:lnTo>
                  <a:lnTo>
                    <a:pt x="319" y="96"/>
                  </a:lnTo>
                  <a:lnTo>
                    <a:pt x="322" y="96"/>
                  </a:lnTo>
                  <a:lnTo>
                    <a:pt x="325" y="96"/>
                  </a:lnTo>
                  <a:lnTo>
                    <a:pt x="327" y="93"/>
                  </a:lnTo>
                  <a:lnTo>
                    <a:pt x="327" y="96"/>
                  </a:lnTo>
                  <a:lnTo>
                    <a:pt x="330" y="96"/>
                  </a:lnTo>
                  <a:lnTo>
                    <a:pt x="333" y="99"/>
                  </a:lnTo>
                  <a:lnTo>
                    <a:pt x="336" y="99"/>
                  </a:lnTo>
                  <a:lnTo>
                    <a:pt x="336" y="96"/>
                  </a:lnTo>
                  <a:lnTo>
                    <a:pt x="339" y="96"/>
                  </a:lnTo>
                  <a:lnTo>
                    <a:pt x="342" y="96"/>
                  </a:lnTo>
                  <a:lnTo>
                    <a:pt x="344" y="96"/>
                  </a:lnTo>
                  <a:lnTo>
                    <a:pt x="347" y="96"/>
                  </a:lnTo>
                  <a:lnTo>
                    <a:pt x="347" y="99"/>
                  </a:lnTo>
                  <a:lnTo>
                    <a:pt x="350" y="102"/>
                  </a:lnTo>
                  <a:lnTo>
                    <a:pt x="353" y="102"/>
                  </a:lnTo>
                  <a:lnTo>
                    <a:pt x="356" y="102"/>
                  </a:lnTo>
                  <a:lnTo>
                    <a:pt x="353" y="102"/>
                  </a:lnTo>
                  <a:lnTo>
                    <a:pt x="353" y="105"/>
                  </a:lnTo>
                  <a:lnTo>
                    <a:pt x="356" y="107"/>
                  </a:lnTo>
                  <a:lnTo>
                    <a:pt x="359" y="107"/>
                  </a:lnTo>
                  <a:lnTo>
                    <a:pt x="361" y="105"/>
                  </a:lnTo>
                  <a:lnTo>
                    <a:pt x="364" y="105"/>
                  </a:lnTo>
                  <a:lnTo>
                    <a:pt x="364" y="102"/>
                  </a:lnTo>
                  <a:lnTo>
                    <a:pt x="367" y="102"/>
                  </a:lnTo>
                  <a:lnTo>
                    <a:pt x="370" y="102"/>
                  </a:lnTo>
                  <a:lnTo>
                    <a:pt x="370" y="105"/>
                  </a:lnTo>
                  <a:lnTo>
                    <a:pt x="373" y="105"/>
                  </a:lnTo>
                  <a:lnTo>
                    <a:pt x="375" y="105"/>
                  </a:lnTo>
                  <a:lnTo>
                    <a:pt x="375" y="107"/>
                  </a:lnTo>
                  <a:lnTo>
                    <a:pt x="378" y="107"/>
                  </a:lnTo>
                  <a:lnTo>
                    <a:pt x="381" y="107"/>
                  </a:lnTo>
                  <a:lnTo>
                    <a:pt x="381" y="105"/>
                  </a:lnTo>
                  <a:lnTo>
                    <a:pt x="381" y="107"/>
                  </a:lnTo>
                  <a:lnTo>
                    <a:pt x="384" y="107"/>
                  </a:lnTo>
                  <a:lnTo>
                    <a:pt x="384" y="105"/>
                  </a:lnTo>
                  <a:lnTo>
                    <a:pt x="387" y="107"/>
                  </a:lnTo>
                  <a:lnTo>
                    <a:pt x="384" y="107"/>
                  </a:lnTo>
                  <a:lnTo>
                    <a:pt x="384" y="110"/>
                  </a:lnTo>
                  <a:lnTo>
                    <a:pt x="387" y="113"/>
                  </a:lnTo>
                  <a:lnTo>
                    <a:pt x="390" y="113"/>
                  </a:lnTo>
                  <a:lnTo>
                    <a:pt x="390" y="110"/>
                  </a:lnTo>
                  <a:lnTo>
                    <a:pt x="390" y="107"/>
                  </a:lnTo>
                  <a:lnTo>
                    <a:pt x="392" y="107"/>
                  </a:lnTo>
                  <a:lnTo>
                    <a:pt x="392" y="105"/>
                  </a:lnTo>
                  <a:lnTo>
                    <a:pt x="395" y="105"/>
                  </a:lnTo>
                  <a:lnTo>
                    <a:pt x="395" y="102"/>
                  </a:lnTo>
                  <a:lnTo>
                    <a:pt x="398" y="102"/>
                  </a:lnTo>
                  <a:lnTo>
                    <a:pt x="398" y="105"/>
                  </a:lnTo>
                  <a:lnTo>
                    <a:pt x="398" y="107"/>
                  </a:lnTo>
                  <a:lnTo>
                    <a:pt x="401" y="107"/>
                  </a:lnTo>
                  <a:lnTo>
                    <a:pt x="404" y="107"/>
                  </a:lnTo>
                  <a:lnTo>
                    <a:pt x="407" y="107"/>
                  </a:lnTo>
                  <a:lnTo>
                    <a:pt x="407" y="105"/>
                  </a:lnTo>
                  <a:lnTo>
                    <a:pt x="409" y="105"/>
                  </a:lnTo>
                  <a:lnTo>
                    <a:pt x="409" y="107"/>
                  </a:lnTo>
                  <a:lnTo>
                    <a:pt x="412" y="107"/>
                  </a:lnTo>
                  <a:lnTo>
                    <a:pt x="412" y="110"/>
                  </a:lnTo>
                  <a:lnTo>
                    <a:pt x="415" y="110"/>
                  </a:lnTo>
                  <a:lnTo>
                    <a:pt x="418" y="110"/>
                  </a:lnTo>
                  <a:lnTo>
                    <a:pt x="421" y="113"/>
                  </a:lnTo>
                  <a:lnTo>
                    <a:pt x="421" y="110"/>
                  </a:lnTo>
                  <a:lnTo>
                    <a:pt x="423" y="110"/>
                  </a:lnTo>
                  <a:lnTo>
                    <a:pt x="426" y="110"/>
                  </a:lnTo>
                  <a:lnTo>
                    <a:pt x="426" y="107"/>
                  </a:lnTo>
                  <a:lnTo>
                    <a:pt x="426" y="110"/>
                  </a:lnTo>
                  <a:lnTo>
                    <a:pt x="426" y="107"/>
                  </a:lnTo>
                  <a:lnTo>
                    <a:pt x="429" y="107"/>
                  </a:lnTo>
                  <a:lnTo>
                    <a:pt x="432" y="107"/>
                  </a:lnTo>
                  <a:lnTo>
                    <a:pt x="435" y="107"/>
                  </a:lnTo>
                  <a:lnTo>
                    <a:pt x="435" y="105"/>
                  </a:lnTo>
                  <a:lnTo>
                    <a:pt x="440" y="107"/>
                  </a:lnTo>
                  <a:lnTo>
                    <a:pt x="443" y="107"/>
                  </a:lnTo>
                  <a:lnTo>
                    <a:pt x="443" y="105"/>
                  </a:lnTo>
                  <a:lnTo>
                    <a:pt x="446" y="105"/>
                  </a:lnTo>
                  <a:lnTo>
                    <a:pt x="449" y="105"/>
                  </a:lnTo>
                  <a:lnTo>
                    <a:pt x="452" y="105"/>
                  </a:lnTo>
                  <a:lnTo>
                    <a:pt x="454" y="105"/>
                  </a:lnTo>
                  <a:lnTo>
                    <a:pt x="454" y="107"/>
                  </a:lnTo>
                  <a:lnTo>
                    <a:pt x="460" y="107"/>
                  </a:lnTo>
                  <a:lnTo>
                    <a:pt x="460" y="105"/>
                  </a:lnTo>
                  <a:lnTo>
                    <a:pt x="463" y="105"/>
                  </a:lnTo>
                  <a:lnTo>
                    <a:pt x="466" y="102"/>
                  </a:lnTo>
                  <a:lnTo>
                    <a:pt x="469" y="105"/>
                  </a:lnTo>
                  <a:lnTo>
                    <a:pt x="471" y="105"/>
                  </a:lnTo>
                  <a:lnTo>
                    <a:pt x="471" y="107"/>
                  </a:lnTo>
                  <a:lnTo>
                    <a:pt x="474" y="107"/>
                  </a:lnTo>
                  <a:lnTo>
                    <a:pt x="477" y="107"/>
                  </a:lnTo>
                  <a:lnTo>
                    <a:pt x="477" y="110"/>
                  </a:lnTo>
                  <a:lnTo>
                    <a:pt x="480" y="110"/>
                  </a:lnTo>
                  <a:lnTo>
                    <a:pt x="483" y="110"/>
                  </a:lnTo>
                  <a:lnTo>
                    <a:pt x="483" y="113"/>
                  </a:lnTo>
                  <a:lnTo>
                    <a:pt x="486" y="113"/>
                  </a:lnTo>
                  <a:lnTo>
                    <a:pt x="483" y="113"/>
                  </a:lnTo>
                  <a:lnTo>
                    <a:pt x="486" y="113"/>
                  </a:lnTo>
                  <a:lnTo>
                    <a:pt x="488" y="113"/>
                  </a:lnTo>
                  <a:lnTo>
                    <a:pt x="488" y="116"/>
                  </a:lnTo>
                  <a:lnTo>
                    <a:pt x="488" y="113"/>
                  </a:lnTo>
                  <a:lnTo>
                    <a:pt x="491" y="116"/>
                  </a:lnTo>
                  <a:lnTo>
                    <a:pt x="491" y="113"/>
                  </a:lnTo>
                  <a:lnTo>
                    <a:pt x="491" y="116"/>
                  </a:lnTo>
                  <a:lnTo>
                    <a:pt x="494" y="116"/>
                  </a:lnTo>
                  <a:lnTo>
                    <a:pt x="497" y="116"/>
                  </a:lnTo>
                  <a:lnTo>
                    <a:pt x="497" y="119"/>
                  </a:lnTo>
                  <a:lnTo>
                    <a:pt x="500" y="119"/>
                  </a:lnTo>
                  <a:lnTo>
                    <a:pt x="502" y="119"/>
                  </a:lnTo>
                  <a:lnTo>
                    <a:pt x="505" y="119"/>
                  </a:lnTo>
                  <a:lnTo>
                    <a:pt x="508" y="119"/>
                  </a:lnTo>
                  <a:lnTo>
                    <a:pt x="511" y="119"/>
                  </a:lnTo>
                  <a:lnTo>
                    <a:pt x="514" y="119"/>
                  </a:lnTo>
                  <a:lnTo>
                    <a:pt x="514" y="130"/>
                  </a:lnTo>
                  <a:lnTo>
                    <a:pt x="514" y="141"/>
                  </a:lnTo>
                  <a:lnTo>
                    <a:pt x="514" y="147"/>
                  </a:lnTo>
                  <a:lnTo>
                    <a:pt x="514" y="155"/>
                  </a:lnTo>
                  <a:lnTo>
                    <a:pt x="514" y="167"/>
                  </a:lnTo>
                  <a:lnTo>
                    <a:pt x="514" y="175"/>
                  </a:lnTo>
                  <a:lnTo>
                    <a:pt x="514" y="184"/>
                  </a:lnTo>
                  <a:lnTo>
                    <a:pt x="517" y="184"/>
                  </a:lnTo>
                  <a:lnTo>
                    <a:pt x="517" y="187"/>
                  </a:lnTo>
                  <a:lnTo>
                    <a:pt x="519" y="187"/>
                  </a:lnTo>
                  <a:lnTo>
                    <a:pt x="519" y="189"/>
                  </a:lnTo>
                  <a:lnTo>
                    <a:pt x="522" y="189"/>
                  </a:lnTo>
                  <a:lnTo>
                    <a:pt x="522" y="192"/>
                  </a:lnTo>
                  <a:lnTo>
                    <a:pt x="522" y="195"/>
                  </a:lnTo>
                  <a:lnTo>
                    <a:pt x="522" y="198"/>
                  </a:lnTo>
                  <a:lnTo>
                    <a:pt x="522" y="201"/>
                  </a:lnTo>
                  <a:lnTo>
                    <a:pt x="525" y="201"/>
                  </a:lnTo>
                  <a:lnTo>
                    <a:pt x="525" y="203"/>
                  </a:lnTo>
                  <a:lnTo>
                    <a:pt x="528" y="203"/>
                  </a:lnTo>
                  <a:lnTo>
                    <a:pt x="528" y="206"/>
                  </a:lnTo>
                  <a:lnTo>
                    <a:pt x="528" y="209"/>
                  </a:lnTo>
                  <a:lnTo>
                    <a:pt x="531" y="206"/>
                  </a:lnTo>
                  <a:lnTo>
                    <a:pt x="528" y="209"/>
                  </a:lnTo>
                  <a:lnTo>
                    <a:pt x="528" y="212"/>
                  </a:lnTo>
                  <a:lnTo>
                    <a:pt x="531" y="212"/>
                  </a:lnTo>
                  <a:lnTo>
                    <a:pt x="531" y="215"/>
                  </a:lnTo>
                  <a:lnTo>
                    <a:pt x="534" y="215"/>
                  </a:lnTo>
                  <a:lnTo>
                    <a:pt x="534" y="218"/>
                  </a:lnTo>
                  <a:lnTo>
                    <a:pt x="534" y="220"/>
                  </a:lnTo>
                  <a:lnTo>
                    <a:pt x="534" y="223"/>
                  </a:lnTo>
                  <a:lnTo>
                    <a:pt x="531" y="223"/>
                  </a:lnTo>
                  <a:lnTo>
                    <a:pt x="534" y="223"/>
                  </a:lnTo>
                  <a:lnTo>
                    <a:pt x="531" y="223"/>
                  </a:lnTo>
                  <a:lnTo>
                    <a:pt x="534" y="223"/>
                  </a:lnTo>
                  <a:lnTo>
                    <a:pt x="534" y="226"/>
                  </a:lnTo>
                  <a:lnTo>
                    <a:pt x="531" y="229"/>
                  </a:lnTo>
                  <a:lnTo>
                    <a:pt x="534" y="229"/>
                  </a:lnTo>
                  <a:lnTo>
                    <a:pt x="531" y="229"/>
                  </a:lnTo>
                  <a:lnTo>
                    <a:pt x="534" y="229"/>
                  </a:lnTo>
                  <a:lnTo>
                    <a:pt x="531" y="232"/>
                  </a:lnTo>
                  <a:lnTo>
                    <a:pt x="531" y="235"/>
                  </a:lnTo>
                  <a:lnTo>
                    <a:pt x="528" y="237"/>
                  </a:lnTo>
                  <a:lnTo>
                    <a:pt x="528" y="240"/>
                  </a:lnTo>
                  <a:lnTo>
                    <a:pt x="525" y="240"/>
                  </a:lnTo>
                  <a:lnTo>
                    <a:pt x="528" y="243"/>
                  </a:lnTo>
                  <a:lnTo>
                    <a:pt x="525" y="243"/>
                  </a:lnTo>
                  <a:lnTo>
                    <a:pt x="528" y="243"/>
                  </a:lnTo>
                  <a:lnTo>
                    <a:pt x="528" y="246"/>
                  </a:lnTo>
                  <a:lnTo>
                    <a:pt x="525" y="246"/>
                  </a:lnTo>
                  <a:lnTo>
                    <a:pt x="525" y="249"/>
                  </a:lnTo>
                  <a:lnTo>
                    <a:pt x="525" y="251"/>
                  </a:lnTo>
                  <a:lnTo>
                    <a:pt x="528" y="251"/>
                  </a:lnTo>
                  <a:lnTo>
                    <a:pt x="525" y="254"/>
                  </a:lnTo>
                  <a:lnTo>
                    <a:pt x="528" y="257"/>
                  </a:lnTo>
                  <a:lnTo>
                    <a:pt x="528" y="260"/>
                  </a:lnTo>
                  <a:lnTo>
                    <a:pt x="525" y="260"/>
                  </a:lnTo>
                  <a:lnTo>
                    <a:pt x="525" y="263"/>
                  </a:lnTo>
                  <a:lnTo>
                    <a:pt x="519" y="263"/>
                  </a:lnTo>
                  <a:lnTo>
                    <a:pt x="519" y="266"/>
                  </a:lnTo>
                  <a:lnTo>
                    <a:pt x="517" y="271"/>
                  </a:lnTo>
                  <a:lnTo>
                    <a:pt x="522" y="277"/>
                  </a:lnTo>
                  <a:lnTo>
                    <a:pt x="511" y="277"/>
                  </a:lnTo>
                  <a:lnTo>
                    <a:pt x="500" y="283"/>
                  </a:lnTo>
                  <a:lnTo>
                    <a:pt x="486" y="285"/>
                  </a:lnTo>
                  <a:lnTo>
                    <a:pt x="483" y="288"/>
                  </a:lnTo>
                  <a:lnTo>
                    <a:pt x="486" y="285"/>
                  </a:lnTo>
                  <a:lnTo>
                    <a:pt x="491" y="283"/>
                  </a:lnTo>
                  <a:lnTo>
                    <a:pt x="494" y="283"/>
                  </a:lnTo>
                  <a:lnTo>
                    <a:pt x="497" y="283"/>
                  </a:lnTo>
                  <a:lnTo>
                    <a:pt x="494" y="283"/>
                  </a:lnTo>
                  <a:lnTo>
                    <a:pt x="491" y="280"/>
                  </a:lnTo>
                  <a:lnTo>
                    <a:pt x="483" y="283"/>
                  </a:lnTo>
                  <a:lnTo>
                    <a:pt x="486" y="277"/>
                  </a:lnTo>
                  <a:lnTo>
                    <a:pt x="486" y="274"/>
                  </a:lnTo>
                  <a:lnTo>
                    <a:pt x="486" y="271"/>
                  </a:lnTo>
                  <a:lnTo>
                    <a:pt x="480" y="274"/>
                  </a:lnTo>
                  <a:lnTo>
                    <a:pt x="480" y="277"/>
                  </a:lnTo>
                  <a:lnTo>
                    <a:pt x="477" y="277"/>
                  </a:lnTo>
                  <a:lnTo>
                    <a:pt x="471" y="271"/>
                  </a:lnTo>
                  <a:lnTo>
                    <a:pt x="471" y="274"/>
                  </a:lnTo>
                  <a:lnTo>
                    <a:pt x="474" y="277"/>
                  </a:lnTo>
                  <a:lnTo>
                    <a:pt x="474" y="283"/>
                  </a:lnTo>
                  <a:lnTo>
                    <a:pt x="477" y="283"/>
                  </a:lnTo>
                  <a:lnTo>
                    <a:pt x="474" y="285"/>
                  </a:lnTo>
                  <a:lnTo>
                    <a:pt x="477" y="285"/>
                  </a:lnTo>
                  <a:lnTo>
                    <a:pt x="477" y="288"/>
                  </a:lnTo>
                  <a:lnTo>
                    <a:pt x="477" y="285"/>
                  </a:lnTo>
                  <a:lnTo>
                    <a:pt x="477" y="288"/>
                  </a:lnTo>
                  <a:lnTo>
                    <a:pt x="483" y="288"/>
                  </a:lnTo>
                  <a:lnTo>
                    <a:pt x="477" y="288"/>
                  </a:lnTo>
                  <a:lnTo>
                    <a:pt x="477" y="291"/>
                  </a:lnTo>
                  <a:lnTo>
                    <a:pt x="471" y="297"/>
                  </a:lnTo>
                  <a:lnTo>
                    <a:pt x="469" y="297"/>
                  </a:lnTo>
                  <a:lnTo>
                    <a:pt x="469" y="299"/>
                  </a:lnTo>
                  <a:lnTo>
                    <a:pt x="466" y="299"/>
                  </a:lnTo>
                  <a:lnTo>
                    <a:pt x="463" y="305"/>
                  </a:lnTo>
                  <a:lnTo>
                    <a:pt x="452" y="311"/>
                  </a:lnTo>
                  <a:lnTo>
                    <a:pt x="446" y="316"/>
                  </a:lnTo>
                  <a:lnTo>
                    <a:pt x="446" y="314"/>
                  </a:lnTo>
                  <a:lnTo>
                    <a:pt x="443" y="314"/>
                  </a:lnTo>
                  <a:lnTo>
                    <a:pt x="435" y="316"/>
                  </a:lnTo>
                  <a:lnTo>
                    <a:pt x="435" y="319"/>
                  </a:lnTo>
                  <a:lnTo>
                    <a:pt x="446" y="316"/>
                  </a:lnTo>
                  <a:lnTo>
                    <a:pt x="426" y="325"/>
                  </a:lnTo>
                  <a:lnTo>
                    <a:pt x="435" y="319"/>
                  </a:lnTo>
                  <a:lnTo>
                    <a:pt x="423" y="322"/>
                  </a:lnTo>
                  <a:lnTo>
                    <a:pt x="423" y="319"/>
                  </a:lnTo>
                  <a:lnTo>
                    <a:pt x="426" y="319"/>
                  </a:lnTo>
                  <a:lnTo>
                    <a:pt x="423" y="319"/>
                  </a:lnTo>
                  <a:lnTo>
                    <a:pt x="426" y="314"/>
                  </a:lnTo>
                  <a:lnTo>
                    <a:pt x="423" y="316"/>
                  </a:lnTo>
                  <a:lnTo>
                    <a:pt x="421" y="316"/>
                  </a:lnTo>
                  <a:lnTo>
                    <a:pt x="423" y="316"/>
                  </a:lnTo>
                  <a:lnTo>
                    <a:pt x="421" y="319"/>
                  </a:lnTo>
                  <a:lnTo>
                    <a:pt x="418" y="319"/>
                  </a:lnTo>
                  <a:lnTo>
                    <a:pt x="418" y="316"/>
                  </a:lnTo>
                  <a:lnTo>
                    <a:pt x="415" y="316"/>
                  </a:lnTo>
                  <a:lnTo>
                    <a:pt x="415" y="314"/>
                  </a:lnTo>
                  <a:lnTo>
                    <a:pt x="415" y="316"/>
                  </a:lnTo>
                  <a:lnTo>
                    <a:pt x="418" y="316"/>
                  </a:lnTo>
                  <a:lnTo>
                    <a:pt x="418" y="319"/>
                  </a:lnTo>
                  <a:lnTo>
                    <a:pt x="412" y="322"/>
                  </a:lnTo>
                  <a:lnTo>
                    <a:pt x="415" y="319"/>
                  </a:lnTo>
                  <a:lnTo>
                    <a:pt x="412" y="319"/>
                  </a:lnTo>
                  <a:lnTo>
                    <a:pt x="409" y="319"/>
                  </a:lnTo>
                  <a:lnTo>
                    <a:pt x="409" y="316"/>
                  </a:lnTo>
                  <a:lnTo>
                    <a:pt x="409" y="311"/>
                  </a:lnTo>
                  <a:lnTo>
                    <a:pt x="409" y="316"/>
                  </a:lnTo>
                  <a:lnTo>
                    <a:pt x="407" y="316"/>
                  </a:lnTo>
                  <a:lnTo>
                    <a:pt x="409" y="319"/>
                  </a:lnTo>
                  <a:lnTo>
                    <a:pt x="409" y="322"/>
                  </a:lnTo>
                  <a:lnTo>
                    <a:pt x="415" y="325"/>
                  </a:lnTo>
                  <a:lnTo>
                    <a:pt x="409" y="325"/>
                  </a:lnTo>
                  <a:lnTo>
                    <a:pt x="412" y="325"/>
                  </a:lnTo>
                  <a:lnTo>
                    <a:pt x="415" y="325"/>
                  </a:lnTo>
                  <a:lnTo>
                    <a:pt x="418" y="328"/>
                  </a:lnTo>
                  <a:lnTo>
                    <a:pt x="407" y="333"/>
                  </a:lnTo>
                  <a:lnTo>
                    <a:pt x="404" y="331"/>
                  </a:lnTo>
                  <a:lnTo>
                    <a:pt x="404" y="328"/>
                  </a:lnTo>
                  <a:lnTo>
                    <a:pt x="401" y="325"/>
                  </a:lnTo>
                  <a:lnTo>
                    <a:pt x="401" y="328"/>
                  </a:lnTo>
                  <a:lnTo>
                    <a:pt x="404" y="328"/>
                  </a:lnTo>
                  <a:lnTo>
                    <a:pt x="401" y="328"/>
                  </a:lnTo>
                  <a:lnTo>
                    <a:pt x="398" y="328"/>
                  </a:lnTo>
                  <a:lnTo>
                    <a:pt x="401" y="331"/>
                  </a:lnTo>
                  <a:lnTo>
                    <a:pt x="401" y="333"/>
                  </a:lnTo>
                  <a:lnTo>
                    <a:pt x="401" y="336"/>
                  </a:lnTo>
                  <a:lnTo>
                    <a:pt x="395" y="339"/>
                  </a:lnTo>
                  <a:lnTo>
                    <a:pt x="395" y="333"/>
                  </a:lnTo>
                  <a:lnTo>
                    <a:pt x="395" y="336"/>
                  </a:lnTo>
                  <a:lnTo>
                    <a:pt x="395" y="339"/>
                  </a:lnTo>
                  <a:lnTo>
                    <a:pt x="392" y="339"/>
                  </a:lnTo>
                  <a:lnTo>
                    <a:pt x="392" y="336"/>
                  </a:lnTo>
                  <a:lnTo>
                    <a:pt x="387" y="339"/>
                  </a:lnTo>
                  <a:lnTo>
                    <a:pt x="381" y="342"/>
                  </a:lnTo>
                  <a:lnTo>
                    <a:pt x="384" y="342"/>
                  </a:lnTo>
                  <a:lnTo>
                    <a:pt x="381" y="345"/>
                  </a:lnTo>
                  <a:lnTo>
                    <a:pt x="384" y="342"/>
                  </a:lnTo>
                  <a:lnTo>
                    <a:pt x="387" y="342"/>
                  </a:lnTo>
                  <a:lnTo>
                    <a:pt x="392" y="339"/>
                  </a:lnTo>
                  <a:lnTo>
                    <a:pt x="392" y="345"/>
                  </a:lnTo>
                  <a:lnTo>
                    <a:pt x="390" y="347"/>
                  </a:lnTo>
                  <a:lnTo>
                    <a:pt x="384" y="353"/>
                  </a:lnTo>
                  <a:lnTo>
                    <a:pt x="384" y="350"/>
                  </a:lnTo>
                  <a:lnTo>
                    <a:pt x="381" y="350"/>
                  </a:lnTo>
                  <a:lnTo>
                    <a:pt x="378" y="350"/>
                  </a:lnTo>
                  <a:lnTo>
                    <a:pt x="373" y="350"/>
                  </a:lnTo>
                  <a:lnTo>
                    <a:pt x="373" y="353"/>
                  </a:lnTo>
                  <a:lnTo>
                    <a:pt x="378" y="350"/>
                  </a:lnTo>
                  <a:lnTo>
                    <a:pt x="375" y="353"/>
                  </a:lnTo>
                  <a:lnTo>
                    <a:pt x="381" y="356"/>
                  </a:lnTo>
                  <a:lnTo>
                    <a:pt x="378" y="356"/>
                  </a:lnTo>
                  <a:lnTo>
                    <a:pt x="381" y="356"/>
                  </a:lnTo>
                  <a:lnTo>
                    <a:pt x="378" y="359"/>
                  </a:lnTo>
                  <a:lnTo>
                    <a:pt x="375" y="359"/>
                  </a:lnTo>
                  <a:lnTo>
                    <a:pt x="378" y="359"/>
                  </a:lnTo>
                  <a:lnTo>
                    <a:pt x="381" y="356"/>
                  </a:lnTo>
                  <a:lnTo>
                    <a:pt x="384" y="356"/>
                  </a:lnTo>
                  <a:lnTo>
                    <a:pt x="378" y="362"/>
                  </a:lnTo>
                  <a:lnTo>
                    <a:pt x="375" y="373"/>
                  </a:lnTo>
                  <a:lnTo>
                    <a:pt x="373" y="373"/>
                  </a:lnTo>
                  <a:lnTo>
                    <a:pt x="373" y="367"/>
                  </a:lnTo>
                  <a:lnTo>
                    <a:pt x="373" y="370"/>
                  </a:lnTo>
                  <a:lnTo>
                    <a:pt x="370" y="373"/>
                  </a:lnTo>
                  <a:lnTo>
                    <a:pt x="361" y="367"/>
                  </a:lnTo>
                  <a:lnTo>
                    <a:pt x="364" y="373"/>
                  </a:lnTo>
                  <a:lnTo>
                    <a:pt x="361" y="373"/>
                  </a:lnTo>
                  <a:lnTo>
                    <a:pt x="370" y="376"/>
                  </a:lnTo>
                  <a:lnTo>
                    <a:pt x="375" y="376"/>
                  </a:lnTo>
                  <a:lnTo>
                    <a:pt x="373" y="381"/>
                  </a:lnTo>
                  <a:lnTo>
                    <a:pt x="373" y="384"/>
                  </a:lnTo>
                  <a:lnTo>
                    <a:pt x="370" y="387"/>
                  </a:lnTo>
                  <a:lnTo>
                    <a:pt x="370" y="393"/>
                  </a:lnTo>
                  <a:lnTo>
                    <a:pt x="373" y="393"/>
                  </a:lnTo>
                  <a:lnTo>
                    <a:pt x="375" y="401"/>
                  </a:lnTo>
                  <a:lnTo>
                    <a:pt x="375" y="404"/>
                  </a:lnTo>
                  <a:lnTo>
                    <a:pt x="373" y="407"/>
                  </a:lnTo>
                  <a:lnTo>
                    <a:pt x="375" y="410"/>
                  </a:lnTo>
                  <a:lnTo>
                    <a:pt x="378" y="412"/>
                  </a:lnTo>
                  <a:lnTo>
                    <a:pt x="378" y="418"/>
                  </a:lnTo>
                  <a:lnTo>
                    <a:pt x="384" y="424"/>
                  </a:lnTo>
                  <a:lnTo>
                    <a:pt x="381" y="427"/>
                  </a:lnTo>
                  <a:lnTo>
                    <a:pt x="384" y="427"/>
                  </a:lnTo>
                  <a:lnTo>
                    <a:pt x="387" y="427"/>
                  </a:lnTo>
                  <a:lnTo>
                    <a:pt x="381" y="427"/>
                  </a:lnTo>
                  <a:lnTo>
                    <a:pt x="381" y="429"/>
                  </a:lnTo>
                  <a:lnTo>
                    <a:pt x="378" y="429"/>
                  </a:lnTo>
                  <a:lnTo>
                    <a:pt x="378" y="432"/>
                  </a:lnTo>
                  <a:lnTo>
                    <a:pt x="375" y="432"/>
                  </a:lnTo>
                  <a:lnTo>
                    <a:pt x="370" y="429"/>
                  </a:lnTo>
                  <a:lnTo>
                    <a:pt x="370" y="427"/>
                  </a:lnTo>
                  <a:lnTo>
                    <a:pt x="367" y="427"/>
                  </a:lnTo>
                  <a:lnTo>
                    <a:pt x="367" y="424"/>
                  </a:lnTo>
                  <a:lnTo>
                    <a:pt x="359" y="424"/>
                  </a:lnTo>
                  <a:lnTo>
                    <a:pt x="350" y="424"/>
                  </a:lnTo>
                  <a:lnTo>
                    <a:pt x="344" y="424"/>
                  </a:lnTo>
                  <a:lnTo>
                    <a:pt x="342" y="421"/>
                  </a:lnTo>
                  <a:lnTo>
                    <a:pt x="339" y="421"/>
                  </a:lnTo>
                  <a:lnTo>
                    <a:pt x="339" y="418"/>
                  </a:lnTo>
                  <a:lnTo>
                    <a:pt x="336" y="418"/>
                  </a:lnTo>
                  <a:lnTo>
                    <a:pt x="333" y="418"/>
                  </a:lnTo>
                  <a:lnTo>
                    <a:pt x="327" y="415"/>
                  </a:lnTo>
                  <a:lnTo>
                    <a:pt x="325" y="415"/>
                  </a:lnTo>
                  <a:lnTo>
                    <a:pt x="319" y="410"/>
                  </a:lnTo>
                  <a:lnTo>
                    <a:pt x="316" y="412"/>
                  </a:lnTo>
                  <a:lnTo>
                    <a:pt x="313" y="410"/>
                  </a:lnTo>
                  <a:lnTo>
                    <a:pt x="308" y="410"/>
                  </a:lnTo>
                  <a:lnTo>
                    <a:pt x="308" y="407"/>
                  </a:lnTo>
                  <a:lnTo>
                    <a:pt x="305" y="404"/>
                  </a:lnTo>
                  <a:lnTo>
                    <a:pt x="305" y="401"/>
                  </a:lnTo>
                  <a:lnTo>
                    <a:pt x="299" y="390"/>
                  </a:lnTo>
                  <a:lnTo>
                    <a:pt x="296" y="387"/>
                  </a:lnTo>
                  <a:lnTo>
                    <a:pt x="296" y="384"/>
                  </a:lnTo>
                  <a:lnTo>
                    <a:pt x="294" y="384"/>
                  </a:lnTo>
                  <a:lnTo>
                    <a:pt x="294" y="376"/>
                  </a:lnTo>
                  <a:lnTo>
                    <a:pt x="294" y="373"/>
                  </a:lnTo>
                  <a:lnTo>
                    <a:pt x="291" y="373"/>
                  </a:lnTo>
                  <a:lnTo>
                    <a:pt x="291" y="364"/>
                  </a:lnTo>
                  <a:lnTo>
                    <a:pt x="291" y="362"/>
                  </a:lnTo>
                  <a:lnTo>
                    <a:pt x="282" y="359"/>
                  </a:lnTo>
                  <a:lnTo>
                    <a:pt x="279" y="353"/>
                  </a:lnTo>
                  <a:lnTo>
                    <a:pt x="277" y="353"/>
                  </a:lnTo>
                  <a:lnTo>
                    <a:pt x="274" y="345"/>
                  </a:lnTo>
                  <a:lnTo>
                    <a:pt x="271" y="345"/>
                  </a:lnTo>
                  <a:lnTo>
                    <a:pt x="268" y="339"/>
                  </a:lnTo>
                  <a:lnTo>
                    <a:pt x="263" y="336"/>
                  </a:lnTo>
                  <a:lnTo>
                    <a:pt x="260" y="333"/>
                  </a:lnTo>
                  <a:lnTo>
                    <a:pt x="260" y="331"/>
                  </a:lnTo>
                  <a:lnTo>
                    <a:pt x="257" y="328"/>
                  </a:lnTo>
                  <a:lnTo>
                    <a:pt x="257" y="325"/>
                  </a:lnTo>
                  <a:lnTo>
                    <a:pt x="254" y="322"/>
                  </a:lnTo>
                  <a:lnTo>
                    <a:pt x="251" y="316"/>
                  </a:lnTo>
                  <a:lnTo>
                    <a:pt x="248" y="308"/>
                  </a:lnTo>
                  <a:lnTo>
                    <a:pt x="246" y="308"/>
                  </a:lnTo>
                  <a:lnTo>
                    <a:pt x="243" y="299"/>
                  </a:lnTo>
                  <a:lnTo>
                    <a:pt x="240" y="297"/>
                  </a:lnTo>
                  <a:lnTo>
                    <a:pt x="240" y="294"/>
                  </a:lnTo>
                  <a:lnTo>
                    <a:pt x="231" y="288"/>
                  </a:lnTo>
                  <a:lnTo>
                    <a:pt x="229" y="285"/>
                  </a:lnTo>
                  <a:lnTo>
                    <a:pt x="220" y="283"/>
                  </a:lnTo>
                  <a:lnTo>
                    <a:pt x="220" y="280"/>
                  </a:lnTo>
                  <a:lnTo>
                    <a:pt x="217" y="280"/>
                  </a:lnTo>
                  <a:lnTo>
                    <a:pt x="217" y="277"/>
                  </a:lnTo>
                  <a:lnTo>
                    <a:pt x="215" y="277"/>
                  </a:lnTo>
                  <a:lnTo>
                    <a:pt x="215" y="274"/>
                  </a:lnTo>
                  <a:lnTo>
                    <a:pt x="212" y="274"/>
                  </a:lnTo>
                  <a:lnTo>
                    <a:pt x="212" y="271"/>
                  </a:lnTo>
                  <a:lnTo>
                    <a:pt x="209" y="274"/>
                  </a:lnTo>
                  <a:lnTo>
                    <a:pt x="209" y="271"/>
                  </a:lnTo>
                  <a:lnTo>
                    <a:pt x="206" y="274"/>
                  </a:lnTo>
                  <a:lnTo>
                    <a:pt x="203" y="274"/>
                  </a:lnTo>
                  <a:lnTo>
                    <a:pt x="200" y="271"/>
                  </a:lnTo>
                  <a:lnTo>
                    <a:pt x="198" y="271"/>
                  </a:lnTo>
                  <a:lnTo>
                    <a:pt x="192" y="271"/>
                  </a:lnTo>
                  <a:lnTo>
                    <a:pt x="186" y="271"/>
                  </a:lnTo>
                  <a:lnTo>
                    <a:pt x="178" y="268"/>
                  </a:lnTo>
                  <a:lnTo>
                    <a:pt x="175" y="268"/>
                  </a:lnTo>
                  <a:lnTo>
                    <a:pt x="175" y="274"/>
                  </a:lnTo>
                  <a:lnTo>
                    <a:pt x="169" y="271"/>
                  </a:lnTo>
                  <a:lnTo>
                    <a:pt x="167" y="274"/>
                  </a:lnTo>
                  <a:lnTo>
                    <a:pt x="167" y="271"/>
                  </a:lnTo>
                  <a:lnTo>
                    <a:pt x="164" y="274"/>
                  </a:lnTo>
                  <a:lnTo>
                    <a:pt x="158" y="283"/>
                  </a:lnTo>
                  <a:lnTo>
                    <a:pt x="155" y="288"/>
                  </a:lnTo>
                  <a:lnTo>
                    <a:pt x="155" y="291"/>
                  </a:lnTo>
                  <a:lnTo>
                    <a:pt x="152" y="294"/>
                  </a:lnTo>
                  <a:lnTo>
                    <a:pt x="155" y="294"/>
                  </a:lnTo>
                  <a:lnTo>
                    <a:pt x="150" y="297"/>
                  </a:lnTo>
                  <a:lnTo>
                    <a:pt x="144" y="305"/>
                  </a:lnTo>
                  <a:lnTo>
                    <a:pt x="138" y="305"/>
                  </a:lnTo>
                  <a:lnTo>
                    <a:pt x="136" y="302"/>
                  </a:lnTo>
                  <a:lnTo>
                    <a:pt x="130" y="302"/>
                  </a:lnTo>
                  <a:lnTo>
                    <a:pt x="127" y="299"/>
                  </a:lnTo>
                  <a:lnTo>
                    <a:pt x="121" y="297"/>
                  </a:lnTo>
                  <a:lnTo>
                    <a:pt x="119" y="294"/>
                  </a:lnTo>
                  <a:lnTo>
                    <a:pt x="107" y="291"/>
                  </a:lnTo>
                  <a:lnTo>
                    <a:pt x="102" y="288"/>
                  </a:lnTo>
                  <a:lnTo>
                    <a:pt x="102" y="285"/>
                  </a:lnTo>
                  <a:lnTo>
                    <a:pt x="93" y="283"/>
                  </a:lnTo>
                  <a:lnTo>
                    <a:pt x="88" y="277"/>
                  </a:lnTo>
                  <a:lnTo>
                    <a:pt x="85" y="271"/>
                  </a:lnTo>
                  <a:lnTo>
                    <a:pt x="82" y="268"/>
                  </a:lnTo>
                  <a:lnTo>
                    <a:pt x="82" y="260"/>
                  </a:lnTo>
                  <a:lnTo>
                    <a:pt x="82" y="257"/>
                  </a:lnTo>
                  <a:lnTo>
                    <a:pt x="79" y="254"/>
                  </a:lnTo>
                  <a:lnTo>
                    <a:pt x="76" y="249"/>
                  </a:lnTo>
                  <a:lnTo>
                    <a:pt x="73" y="249"/>
                  </a:lnTo>
                  <a:lnTo>
                    <a:pt x="73" y="240"/>
                  </a:lnTo>
                  <a:lnTo>
                    <a:pt x="68" y="237"/>
                  </a:lnTo>
                  <a:lnTo>
                    <a:pt x="68" y="235"/>
                  </a:lnTo>
                  <a:lnTo>
                    <a:pt x="65" y="235"/>
                  </a:lnTo>
                  <a:lnTo>
                    <a:pt x="59" y="232"/>
                  </a:lnTo>
                  <a:lnTo>
                    <a:pt x="56" y="232"/>
                  </a:lnTo>
                  <a:lnTo>
                    <a:pt x="56" y="229"/>
                  </a:lnTo>
                  <a:lnTo>
                    <a:pt x="56" y="232"/>
                  </a:lnTo>
                  <a:lnTo>
                    <a:pt x="54" y="229"/>
                  </a:lnTo>
                  <a:lnTo>
                    <a:pt x="51" y="226"/>
                  </a:lnTo>
                  <a:lnTo>
                    <a:pt x="45" y="223"/>
                  </a:lnTo>
                  <a:lnTo>
                    <a:pt x="42" y="220"/>
                  </a:lnTo>
                  <a:lnTo>
                    <a:pt x="37" y="215"/>
                  </a:lnTo>
                  <a:lnTo>
                    <a:pt x="28" y="206"/>
                  </a:lnTo>
                  <a:close/>
                  <a:moveTo>
                    <a:pt x="477" y="294"/>
                  </a:moveTo>
                  <a:lnTo>
                    <a:pt x="483" y="291"/>
                  </a:lnTo>
                  <a:lnTo>
                    <a:pt x="486" y="291"/>
                  </a:lnTo>
                  <a:lnTo>
                    <a:pt x="469" y="299"/>
                  </a:lnTo>
                  <a:lnTo>
                    <a:pt x="477" y="294"/>
                  </a:lnTo>
                  <a:close/>
                  <a:moveTo>
                    <a:pt x="418" y="331"/>
                  </a:moveTo>
                  <a:lnTo>
                    <a:pt x="401" y="342"/>
                  </a:lnTo>
                  <a:lnTo>
                    <a:pt x="401" y="339"/>
                  </a:lnTo>
                  <a:lnTo>
                    <a:pt x="404" y="336"/>
                  </a:lnTo>
                  <a:lnTo>
                    <a:pt x="412" y="331"/>
                  </a:lnTo>
                  <a:lnTo>
                    <a:pt x="415" y="331"/>
                  </a:lnTo>
                  <a:lnTo>
                    <a:pt x="415" y="328"/>
                  </a:lnTo>
                  <a:lnTo>
                    <a:pt x="418" y="331"/>
                  </a:lnTo>
                  <a:close/>
                  <a:moveTo>
                    <a:pt x="395" y="342"/>
                  </a:moveTo>
                  <a:lnTo>
                    <a:pt x="398" y="339"/>
                  </a:lnTo>
                  <a:lnTo>
                    <a:pt x="398" y="342"/>
                  </a:lnTo>
                  <a:lnTo>
                    <a:pt x="390" y="350"/>
                  </a:lnTo>
                  <a:lnTo>
                    <a:pt x="392" y="347"/>
                  </a:lnTo>
                  <a:lnTo>
                    <a:pt x="395" y="345"/>
                  </a:lnTo>
                  <a:lnTo>
                    <a:pt x="395" y="342"/>
                  </a:lnTo>
                  <a:close/>
                  <a:moveTo>
                    <a:pt x="378" y="373"/>
                  </a:moveTo>
                  <a:lnTo>
                    <a:pt x="378" y="376"/>
                  </a:lnTo>
                  <a:lnTo>
                    <a:pt x="378" y="373"/>
                  </a:lnTo>
                  <a:lnTo>
                    <a:pt x="378" y="367"/>
                  </a:lnTo>
                  <a:lnTo>
                    <a:pt x="384" y="362"/>
                  </a:lnTo>
                  <a:lnTo>
                    <a:pt x="381" y="359"/>
                  </a:lnTo>
                  <a:lnTo>
                    <a:pt x="384" y="362"/>
                  </a:lnTo>
                  <a:lnTo>
                    <a:pt x="387" y="356"/>
                  </a:lnTo>
                  <a:lnTo>
                    <a:pt x="390" y="353"/>
                  </a:lnTo>
                  <a:lnTo>
                    <a:pt x="390" y="350"/>
                  </a:lnTo>
                  <a:lnTo>
                    <a:pt x="384" y="362"/>
                  </a:lnTo>
                  <a:lnTo>
                    <a:pt x="378" y="373"/>
                  </a:lnTo>
                  <a:close/>
                  <a:moveTo>
                    <a:pt x="381" y="401"/>
                  </a:moveTo>
                  <a:lnTo>
                    <a:pt x="378" y="398"/>
                  </a:lnTo>
                  <a:lnTo>
                    <a:pt x="378" y="393"/>
                  </a:lnTo>
                  <a:lnTo>
                    <a:pt x="375" y="387"/>
                  </a:lnTo>
                  <a:lnTo>
                    <a:pt x="375" y="381"/>
                  </a:lnTo>
                  <a:lnTo>
                    <a:pt x="378" y="376"/>
                  </a:lnTo>
                  <a:lnTo>
                    <a:pt x="378" y="381"/>
                  </a:lnTo>
                  <a:lnTo>
                    <a:pt x="378" y="387"/>
                  </a:lnTo>
                  <a:lnTo>
                    <a:pt x="378" y="393"/>
                  </a:lnTo>
                  <a:lnTo>
                    <a:pt x="381" y="401"/>
                  </a:lnTo>
                  <a:lnTo>
                    <a:pt x="384" y="410"/>
                  </a:lnTo>
                  <a:lnTo>
                    <a:pt x="384" y="415"/>
                  </a:lnTo>
                  <a:lnTo>
                    <a:pt x="387" y="424"/>
                  </a:lnTo>
                  <a:lnTo>
                    <a:pt x="384" y="415"/>
                  </a:lnTo>
                  <a:lnTo>
                    <a:pt x="384" y="412"/>
                  </a:lnTo>
                  <a:lnTo>
                    <a:pt x="384" y="410"/>
                  </a:lnTo>
                  <a:lnTo>
                    <a:pt x="381" y="407"/>
                  </a:lnTo>
                  <a:lnTo>
                    <a:pt x="381" y="404"/>
                  </a:lnTo>
                  <a:lnTo>
                    <a:pt x="381" y="401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388" y="1465"/>
              <a:ext cx="246" cy="229"/>
            </a:xfrm>
            <a:custGeom>
              <a:avLst/>
              <a:gdLst>
                <a:gd name="T0" fmla="*/ 0 w 246"/>
                <a:gd name="T1" fmla="*/ 184 h 229"/>
                <a:gd name="T2" fmla="*/ 0 w 246"/>
                <a:gd name="T3" fmla="*/ 170 h 229"/>
                <a:gd name="T4" fmla="*/ 0 w 246"/>
                <a:gd name="T5" fmla="*/ 153 h 229"/>
                <a:gd name="T6" fmla="*/ 0 w 246"/>
                <a:gd name="T7" fmla="*/ 130 h 229"/>
                <a:gd name="T8" fmla="*/ 0 w 246"/>
                <a:gd name="T9" fmla="*/ 96 h 229"/>
                <a:gd name="T10" fmla="*/ 0 w 246"/>
                <a:gd name="T11" fmla="*/ 82 h 229"/>
                <a:gd name="T12" fmla="*/ 0 w 246"/>
                <a:gd name="T13" fmla="*/ 40 h 229"/>
                <a:gd name="T14" fmla="*/ 0 w 246"/>
                <a:gd name="T15" fmla="*/ 0 h 229"/>
                <a:gd name="T16" fmla="*/ 28 w 246"/>
                <a:gd name="T17" fmla="*/ 0 h 229"/>
                <a:gd name="T18" fmla="*/ 65 w 246"/>
                <a:gd name="T19" fmla="*/ 0 h 229"/>
                <a:gd name="T20" fmla="*/ 68 w 246"/>
                <a:gd name="T21" fmla="*/ 0 h 229"/>
                <a:gd name="T22" fmla="*/ 88 w 246"/>
                <a:gd name="T23" fmla="*/ 0 h 229"/>
                <a:gd name="T24" fmla="*/ 104 w 246"/>
                <a:gd name="T25" fmla="*/ 0 h 229"/>
                <a:gd name="T26" fmla="*/ 124 w 246"/>
                <a:gd name="T27" fmla="*/ 0 h 229"/>
                <a:gd name="T28" fmla="*/ 136 w 246"/>
                <a:gd name="T29" fmla="*/ 0 h 229"/>
                <a:gd name="T30" fmla="*/ 155 w 246"/>
                <a:gd name="T31" fmla="*/ 0 h 229"/>
                <a:gd name="T32" fmla="*/ 158 w 246"/>
                <a:gd name="T33" fmla="*/ 0 h 229"/>
                <a:gd name="T34" fmla="*/ 206 w 246"/>
                <a:gd name="T35" fmla="*/ 0 h 229"/>
                <a:gd name="T36" fmla="*/ 243 w 246"/>
                <a:gd name="T37" fmla="*/ 0 h 229"/>
                <a:gd name="T38" fmla="*/ 246 w 246"/>
                <a:gd name="T39" fmla="*/ 0 h 229"/>
                <a:gd name="T40" fmla="*/ 246 w 246"/>
                <a:gd name="T41" fmla="*/ 20 h 229"/>
                <a:gd name="T42" fmla="*/ 246 w 246"/>
                <a:gd name="T43" fmla="*/ 37 h 229"/>
                <a:gd name="T44" fmla="*/ 246 w 246"/>
                <a:gd name="T45" fmla="*/ 51 h 229"/>
                <a:gd name="T46" fmla="*/ 246 w 246"/>
                <a:gd name="T47" fmla="*/ 54 h 229"/>
                <a:gd name="T48" fmla="*/ 246 w 246"/>
                <a:gd name="T49" fmla="*/ 74 h 229"/>
                <a:gd name="T50" fmla="*/ 246 w 246"/>
                <a:gd name="T51" fmla="*/ 82 h 229"/>
                <a:gd name="T52" fmla="*/ 246 w 246"/>
                <a:gd name="T53" fmla="*/ 91 h 229"/>
                <a:gd name="T54" fmla="*/ 243 w 246"/>
                <a:gd name="T55" fmla="*/ 108 h 229"/>
                <a:gd name="T56" fmla="*/ 243 w 246"/>
                <a:gd name="T57" fmla="*/ 127 h 229"/>
                <a:gd name="T58" fmla="*/ 243 w 246"/>
                <a:gd name="T59" fmla="*/ 139 h 229"/>
                <a:gd name="T60" fmla="*/ 243 w 246"/>
                <a:gd name="T61" fmla="*/ 147 h 229"/>
                <a:gd name="T62" fmla="*/ 243 w 246"/>
                <a:gd name="T63" fmla="*/ 164 h 229"/>
                <a:gd name="T64" fmla="*/ 243 w 246"/>
                <a:gd name="T65" fmla="*/ 181 h 229"/>
                <a:gd name="T66" fmla="*/ 243 w 246"/>
                <a:gd name="T67" fmla="*/ 198 h 229"/>
                <a:gd name="T68" fmla="*/ 243 w 246"/>
                <a:gd name="T69" fmla="*/ 201 h 229"/>
                <a:gd name="T70" fmla="*/ 232 w 246"/>
                <a:gd name="T71" fmla="*/ 201 h 229"/>
                <a:gd name="T72" fmla="*/ 215 w 246"/>
                <a:gd name="T73" fmla="*/ 201 h 229"/>
                <a:gd name="T74" fmla="*/ 206 w 246"/>
                <a:gd name="T75" fmla="*/ 201 h 229"/>
                <a:gd name="T76" fmla="*/ 203 w 246"/>
                <a:gd name="T77" fmla="*/ 201 h 229"/>
                <a:gd name="T78" fmla="*/ 169 w 246"/>
                <a:gd name="T79" fmla="*/ 201 h 229"/>
                <a:gd name="T80" fmla="*/ 167 w 246"/>
                <a:gd name="T81" fmla="*/ 201 h 229"/>
                <a:gd name="T82" fmla="*/ 124 w 246"/>
                <a:gd name="T83" fmla="*/ 201 h 229"/>
                <a:gd name="T84" fmla="*/ 107 w 246"/>
                <a:gd name="T85" fmla="*/ 201 h 229"/>
                <a:gd name="T86" fmla="*/ 99 w 246"/>
                <a:gd name="T87" fmla="*/ 201 h 229"/>
                <a:gd name="T88" fmla="*/ 96 w 246"/>
                <a:gd name="T89" fmla="*/ 204 h 229"/>
                <a:gd name="T90" fmla="*/ 99 w 246"/>
                <a:gd name="T91" fmla="*/ 204 h 229"/>
                <a:gd name="T92" fmla="*/ 99 w 246"/>
                <a:gd name="T93" fmla="*/ 207 h 229"/>
                <a:gd name="T94" fmla="*/ 99 w 246"/>
                <a:gd name="T95" fmla="*/ 209 h 229"/>
                <a:gd name="T96" fmla="*/ 102 w 246"/>
                <a:gd name="T97" fmla="*/ 212 h 229"/>
                <a:gd name="T98" fmla="*/ 71 w 246"/>
                <a:gd name="T99" fmla="*/ 212 h 229"/>
                <a:gd name="T100" fmla="*/ 34 w 246"/>
                <a:gd name="T101" fmla="*/ 212 h 229"/>
                <a:gd name="T102" fmla="*/ 34 w 246"/>
                <a:gd name="T103" fmla="*/ 229 h 229"/>
                <a:gd name="T104" fmla="*/ 0 w 246"/>
                <a:gd name="T105" fmla="*/ 229 h 229"/>
                <a:gd name="T106" fmla="*/ 0 w 246"/>
                <a:gd name="T107" fmla="*/ 18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6" h="229">
                  <a:moveTo>
                    <a:pt x="0" y="184"/>
                  </a:moveTo>
                  <a:lnTo>
                    <a:pt x="0" y="170"/>
                  </a:lnTo>
                  <a:lnTo>
                    <a:pt x="0" y="153"/>
                  </a:lnTo>
                  <a:lnTo>
                    <a:pt x="0" y="13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40"/>
                  </a:lnTo>
                  <a:lnTo>
                    <a:pt x="0" y="0"/>
                  </a:lnTo>
                  <a:lnTo>
                    <a:pt x="28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24" y="0"/>
                  </a:lnTo>
                  <a:lnTo>
                    <a:pt x="136" y="0"/>
                  </a:lnTo>
                  <a:lnTo>
                    <a:pt x="155" y="0"/>
                  </a:lnTo>
                  <a:lnTo>
                    <a:pt x="158" y="0"/>
                  </a:lnTo>
                  <a:lnTo>
                    <a:pt x="206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46" y="20"/>
                  </a:lnTo>
                  <a:lnTo>
                    <a:pt x="246" y="37"/>
                  </a:lnTo>
                  <a:lnTo>
                    <a:pt x="246" y="51"/>
                  </a:lnTo>
                  <a:lnTo>
                    <a:pt x="246" y="54"/>
                  </a:lnTo>
                  <a:lnTo>
                    <a:pt x="246" y="74"/>
                  </a:lnTo>
                  <a:lnTo>
                    <a:pt x="246" y="82"/>
                  </a:lnTo>
                  <a:lnTo>
                    <a:pt x="246" y="91"/>
                  </a:lnTo>
                  <a:lnTo>
                    <a:pt x="243" y="108"/>
                  </a:lnTo>
                  <a:lnTo>
                    <a:pt x="243" y="127"/>
                  </a:lnTo>
                  <a:lnTo>
                    <a:pt x="243" y="139"/>
                  </a:lnTo>
                  <a:lnTo>
                    <a:pt x="243" y="147"/>
                  </a:lnTo>
                  <a:lnTo>
                    <a:pt x="243" y="164"/>
                  </a:lnTo>
                  <a:lnTo>
                    <a:pt x="243" y="181"/>
                  </a:lnTo>
                  <a:lnTo>
                    <a:pt x="243" y="198"/>
                  </a:lnTo>
                  <a:lnTo>
                    <a:pt x="243" y="201"/>
                  </a:lnTo>
                  <a:lnTo>
                    <a:pt x="232" y="201"/>
                  </a:lnTo>
                  <a:lnTo>
                    <a:pt x="215" y="201"/>
                  </a:lnTo>
                  <a:lnTo>
                    <a:pt x="206" y="201"/>
                  </a:lnTo>
                  <a:lnTo>
                    <a:pt x="203" y="201"/>
                  </a:lnTo>
                  <a:lnTo>
                    <a:pt x="169" y="201"/>
                  </a:lnTo>
                  <a:lnTo>
                    <a:pt x="167" y="201"/>
                  </a:lnTo>
                  <a:lnTo>
                    <a:pt x="124" y="201"/>
                  </a:lnTo>
                  <a:lnTo>
                    <a:pt x="107" y="201"/>
                  </a:lnTo>
                  <a:lnTo>
                    <a:pt x="99" y="201"/>
                  </a:lnTo>
                  <a:lnTo>
                    <a:pt x="96" y="204"/>
                  </a:lnTo>
                  <a:lnTo>
                    <a:pt x="99" y="204"/>
                  </a:lnTo>
                  <a:lnTo>
                    <a:pt x="99" y="207"/>
                  </a:lnTo>
                  <a:lnTo>
                    <a:pt x="99" y="209"/>
                  </a:lnTo>
                  <a:lnTo>
                    <a:pt x="102" y="212"/>
                  </a:lnTo>
                  <a:lnTo>
                    <a:pt x="71" y="212"/>
                  </a:lnTo>
                  <a:lnTo>
                    <a:pt x="34" y="212"/>
                  </a:lnTo>
                  <a:lnTo>
                    <a:pt x="34" y="229"/>
                  </a:lnTo>
                  <a:lnTo>
                    <a:pt x="0" y="229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224" y="1544"/>
              <a:ext cx="144" cy="195"/>
            </a:xfrm>
            <a:custGeom>
              <a:avLst/>
              <a:gdLst>
                <a:gd name="T0" fmla="*/ 135 w 144"/>
                <a:gd name="T1" fmla="*/ 128 h 195"/>
                <a:gd name="T2" fmla="*/ 135 w 144"/>
                <a:gd name="T3" fmla="*/ 133 h 195"/>
                <a:gd name="T4" fmla="*/ 138 w 144"/>
                <a:gd name="T5" fmla="*/ 139 h 195"/>
                <a:gd name="T6" fmla="*/ 138 w 144"/>
                <a:gd name="T7" fmla="*/ 144 h 195"/>
                <a:gd name="T8" fmla="*/ 135 w 144"/>
                <a:gd name="T9" fmla="*/ 150 h 195"/>
                <a:gd name="T10" fmla="*/ 135 w 144"/>
                <a:gd name="T11" fmla="*/ 156 h 195"/>
                <a:gd name="T12" fmla="*/ 138 w 144"/>
                <a:gd name="T13" fmla="*/ 161 h 195"/>
                <a:gd name="T14" fmla="*/ 121 w 144"/>
                <a:gd name="T15" fmla="*/ 164 h 195"/>
                <a:gd name="T16" fmla="*/ 93 w 144"/>
                <a:gd name="T17" fmla="*/ 164 h 195"/>
                <a:gd name="T18" fmla="*/ 70 w 144"/>
                <a:gd name="T19" fmla="*/ 164 h 195"/>
                <a:gd name="T20" fmla="*/ 53 w 144"/>
                <a:gd name="T21" fmla="*/ 164 h 195"/>
                <a:gd name="T22" fmla="*/ 33 w 144"/>
                <a:gd name="T23" fmla="*/ 167 h 195"/>
                <a:gd name="T24" fmla="*/ 36 w 144"/>
                <a:gd name="T25" fmla="*/ 173 h 195"/>
                <a:gd name="T26" fmla="*/ 42 w 144"/>
                <a:gd name="T27" fmla="*/ 176 h 195"/>
                <a:gd name="T28" fmla="*/ 42 w 144"/>
                <a:gd name="T29" fmla="*/ 181 h 195"/>
                <a:gd name="T30" fmla="*/ 42 w 144"/>
                <a:gd name="T31" fmla="*/ 184 h 195"/>
                <a:gd name="T32" fmla="*/ 39 w 144"/>
                <a:gd name="T33" fmla="*/ 190 h 195"/>
                <a:gd name="T34" fmla="*/ 25 w 144"/>
                <a:gd name="T35" fmla="*/ 195 h 195"/>
                <a:gd name="T36" fmla="*/ 28 w 144"/>
                <a:gd name="T37" fmla="*/ 192 h 195"/>
                <a:gd name="T38" fmla="*/ 22 w 144"/>
                <a:gd name="T39" fmla="*/ 178 h 195"/>
                <a:gd name="T40" fmla="*/ 14 w 144"/>
                <a:gd name="T41" fmla="*/ 190 h 195"/>
                <a:gd name="T42" fmla="*/ 2 w 144"/>
                <a:gd name="T43" fmla="*/ 190 h 195"/>
                <a:gd name="T44" fmla="*/ 0 w 144"/>
                <a:gd name="T45" fmla="*/ 164 h 195"/>
                <a:gd name="T46" fmla="*/ 0 w 144"/>
                <a:gd name="T47" fmla="*/ 147 h 195"/>
                <a:gd name="T48" fmla="*/ 0 w 144"/>
                <a:gd name="T49" fmla="*/ 128 h 195"/>
                <a:gd name="T50" fmla="*/ 0 w 144"/>
                <a:gd name="T51" fmla="*/ 111 h 195"/>
                <a:gd name="T52" fmla="*/ 5 w 144"/>
                <a:gd name="T53" fmla="*/ 85 h 195"/>
                <a:gd name="T54" fmla="*/ 5 w 144"/>
                <a:gd name="T55" fmla="*/ 71 h 195"/>
                <a:gd name="T56" fmla="*/ 8 w 144"/>
                <a:gd name="T57" fmla="*/ 51 h 195"/>
                <a:gd name="T58" fmla="*/ 11 w 144"/>
                <a:gd name="T59" fmla="*/ 37 h 195"/>
                <a:gd name="T60" fmla="*/ 11 w 144"/>
                <a:gd name="T61" fmla="*/ 23 h 195"/>
                <a:gd name="T62" fmla="*/ 14 w 144"/>
                <a:gd name="T63" fmla="*/ 6 h 195"/>
                <a:gd name="T64" fmla="*/ 11 w 144"/>
                <a:gd name="T65" fmla="*/ 0 h 195"/>
                <a:gd name="T66" fmla="*/ 33 w 144"/>
                <a:gd name="T67" fmla="*/ 0 h 195"/>
                <a:gd name="T68" fmla="*/ 65 w 144"/>
                <a:gd name="T69" fmla="*/ 0 h 195"/>
                <a:gd name="T70" fmla="*/ 87 w 144"/>
                <a:gd name="T71" fmla="*/ 0 h 195"/>
                <a:gd name="T72" fmla="*/ 115 w 144"/>
                <a:gd name="T73" fmla="*/ 3 h 195"/>
                <a:gd name="T74" fmla="*/ 118 w 144"/>
                <a:gd name="T75" fmla="*/ 17 h 195"/>
                <a:gd name="T76" fmla="*/ 121 w 144"/>
                <a:gd name="T77" fmla="*/ 32 h 195"/>
                <a:gd name="T78" fmla="*/ 124 w 144"/>
                <a:gd name="T79" fmla="*/ 43 h 195"/>
                <a:gd name="T80" fmla="*/ 127 w 144"/>
                <a:gd name="T81" fmla="*/ 57 h 195"/>
                <a:gd name="T82" fmla="*/ 127 w 144"/>
                <a:gd name="T83" fmla="*/ 65 h 195"/>
                <a:gd name="T84" fmla="*/ 132 w 144"/>
                <a:gd name="T85" fmla="*/ 88 h 195"/>
                <a:gd name="T86" fmla="*/ 135 w 144"/>
                <a:gd name="T87" fmla="*/ 91 h 195"/>
                <a:gd name="T88" fmla="*/ 135 w 144"/>
                <a:gd name="T89" fmla="*/ 96 h 195"/>
                <a:gd name="T90" fmla="*/ 138 w 144"/>
                <a:gd name="T91" fmla="*/ 99 h 195"/>
                <a:gd name="T92" fmla="*/ 141 w 144"/>
                <a:gd name="T93" fmla="*/ 105 h 195"/>
                <a:gd name="T94" fmla="*/ 141 w 144"/>
                <a:gd name="T95" fmla="*/ 111 h 195"/>
                <a:gd name="T96" fmla="*/ 144 w 144"/>
                <a:gd name="T97" fmla="*/ 113 h 195"/>
                <a:gd name="T98" fmla="*/ 141 w 144"/>
                <a:gd name="T99" fmla="*/ 116 h 195"/>
                <a:gd name="T100" fmla="*/ 138 w 144"/>
                <a:gd name="T101" fmla="*/ 119 h 195"/>
                <a:gd name="T102" fmla="*/ 138 w 144"/>
                <a:gd name="T103" fmla="*/ 12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195">
                  <a:moveTo>
                    <a:pt x="138" y="125"/>
                  </a:moveTo>
                  <a:lnTo>
                    <a:pt x="135" y="128"/>
                  </a:lnTo>
                  <a:lnTo>
                    <a:pt x="135" y="130"/>
                  </a:lnTo>
                  <a:lnTo>
                    <a:pt x="135" y="133"/>
                  </a:lnTo>
                  <a:lnTo>
                    <a:pt x="135" y="136"/>
                  </a:lnTo>
                  <a:lnTo>
                    <a:pt x="138" y="139"/>
                  </a:lnTo>
                  <a:lnTo>
                    <a:pt x="138" y="142"/>
                  </a:lnTo>
                  <a:lnTo>
                    <a:pt x="138" y="144"/>
                  </a:lnTo>
                  <a:lnTo>
                    <a:pt x="138" y="147"/>
                  </a:lnTo>
                  <a:lnTo>
                    <a:pt x="135" y="150"/>
                  </a:lnTo>
                  <a:lnTo>
                    <a:pt x="135" y="153"/>
                  </a:lnTo>
                  <a:lnTo>
                    <a:pt x="135" y="156"/>
                  </a:lnTo>
                  <a:lnTo>
                    <a:pt x="138" y="159"/>
                  </a:lnTo>
                  <a:lnTo>
                    <a:pt x="138" y="161"/>
                  </a:lnTo>
                  <a:lnTo>
                    <a:pt x="141" y="164"/>
                  </a:lnTo>
                  <a:lnTo>
                    <a:pt x="121" y="164"/>
                  </a:lnTo>
                  <a:lnTo>
                    <a:pt x="98" y="164"/>
                  </a:lnTo>
                  <a:lnTo>
                    <a:pt x="93" y="164"/>
                  </a:lnTo>
                  <a:lnTo>
                    <a:pt x="84" y="164"/>
                  </a:lnTo>
                  <a:lnTo>
                    <a:pt x="70" y="164"/>
                  </a:lnTo>
                  <a:lnTo>
                    <a:pt x="67" y="164"/>
                  </a:lnTo>
                  <a:lnTo>
                    <a:pt x="53" y="164"/>
                  </a:lnTo>
                  <a:lnTo>
                    <a:pt x="33" y="164"/>
                  </a:lnTo>
                  <a:lnTo>
                    <a:pt x="33" y="167"/>
                  </a:lnTo>
                  <a:lnTo>
                    <a:pt x="33" y="170"/>
                  </a:lnTo>
                  <a:lnTo>
                    <a:pt x="36" y="173"/>
                  </a:lnTo>
                  <a:lnTo>
                    <a:pt x="39" y="176"/>
                  </a:lnTo>
                  <a:lnTo>
                    <a:pt x="42" y="176"/>
                  </a:lnTo>
                  <a:lnTo>
                    <a:pt x="42" y="178"/>
                  </a:lnTo>
                  <a:lnTo>
                    <a:pt x="42" y="181"/>
                  </a:lnTo>
                  <a:lnTo>
                    <a:pt x="39" y="184"/>
                  </a:lnTo>
                  <a:lnTo>
                    <a:pt x="42" y="184"/>
                  </a:lnTo>
                  <a:lnTo>
                    <a:pt x="42" y="187"/>
                  </a:lnTo>
                  <a:lnTo>
                    <a:pt x="39" y="190"/>
                  </a:lnTo>
                  <a:lnTo>
                    <a:pt x="33" y="192"/>
                  </a:lnTo>
                  <a:lnTo>
                    <a:pt x="25" y="195"/>
                  </a:lnTo>
                  <a:lnTo>
                    <a:pt x="17" y="195"/>
                  </a:lnTo>
                  <a:lnTo>
                    <a:pt x="28" y="192"/>
                  </a:lnTo>
                  <a:lnTo>
                    <a:pt x="22" y="187"/>
                  </a:lnTo>
                  <a:lnTo>
                    <a:pt x="22" y="178"/>
                  </a:lnTo>
                  <a:lnTo>
                    <a:pt x="17" y="176"/>
                  </a:lnTo>
                  <a:lnTo>
                    <a:pt x="14" y="190"/>
                  </a:lnTo>
                  <a:lnTo>
                    <a:pt x="5" y="187"/>
                  </a:lnTo>
                  <a:lnTo>
                    <a:pt x="2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0" y="159"/>
                  </a:lnTo>
                  <a:lnTo>
                    <a:pt x="0" y="147"/>
                  </a:lnTo>
                  <a:lnTo>
                    <a:pt x="0" y="136"/>
                  </a:lnTo>
                  <a:lnTo>
                    <a:pt x="0" y="128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2" y="99"/>
                  </a:lnTo>
                  <a:lnTo>
                    <a:pt x="5" y="85"/>
                  </a:lnTo>
                  <a:lnTo>
                    <a:pt x="5" y="82"/>
                  </a:lnTo>
                  <a:lnTo>
                    <a:pt x="5" y="71"/>
                  </a:lnTo>
                  <a:lnTo>
                    <a:pt x="8" y="60"/>
                  </a:lnTo>
                  <a:lnTo>
                    <a:pt x="8" y="51"/>
                  </a:lnTo>
                  <a:lnTo>
                    <a:pt x="11" y="40"/>
                  </a:lnTo>
                  <a:lnTo>
                    <a:pt x="11" y="37"/>
                  </a:lnTo>
                  <a:lnTo>
                    <a:pt x="11" y="29"/>
                  </a:lnTo>
                  <a:lnTo>
                    <a:pt x="11" y="23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1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33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87" y="0"/>
                  </a:lnTo>
                  <a:lnTo>
                    <a:pt x="104" y="0"/>
                  </a:lnTo>
                  <a:lnTo>
                    <a:pt x="115" y="3"/>
                  </a:lnTo>
                  <a:lnTo>
                    <a:pt x="115" y="6"/>
                  </a:lnTo>
                  <a:lnTo>
                    <a:pt x="118" y="17"/>
                  </a:lnTo>
                  <a:lnTo>
                    <a:pt x="118" y="20"/>
                  </a:lnTo>
                  <a:lnTo>
                    <a:pt x="121" y="32"/>
                  </a:lnTo>
                  <a:lnTo>
                    <a:pt x="124" y="40"/>
                  </a:lnTo>
                  <a:lnTo>
                    <a:pt x="124" y="43"/>
                  </a:lnTo>
                  <a:lnTo>
                    <a:pt x="124" y="46"/>
                  </a:lnTo>
                  <a:lnTo>
                    <a:pt x="127" y="57"/>
                  </a:lnTo>
                  <a:lnTo>
                    <a:pt x="127" y="63"/>
                  </a:lnTo>
                  <a:lnTo>
                    <a:pt x="127" y="65"/>
                  </a:lnTo>
                  <a:lnTo>
                    <a:pt x="129" y="77"/>
                  </a:lnTo>
                  <a:lnTo>
                    <a:pt x="132" y="88"/>
                  </a:lnTo>
                  <a:lnTo>
                    <a:pt x="132" y="91"/>
                  </a:lnTo>
                  <a:lnTo>
                    <a:pt x="135" y="91"/>
                  </a:lnTo>
                  <a:lnTo>
                    <a:pt x="135" y="94"/>
                  </a:lnTo>
                  <a:lnTo>
                    <a:pt x="135" y="96"/>
                  </a:lnTo>
                  <a:lnTo>
                    <a:pt x="135" y="99"/>
                  </a:lnTo>
                  <a:lnTo>
                    <a:pt x="138" y="99"/>
                  </a:lnTo>
                  <a:lnTo>
                    <a:pt x="141" y="102"/>
                  </a:lnTo>
                  <a:lnTo>
                    <a:pt x="141" y="105"/>
                  </a:lnTo>
                  <a:lnTo>
                    <a:pt x="141" y="108"/>
                  </a:lnTo>
                  <a:lnTo>
                    <a:pt x="141" y="111"/>
                  </a:lnTo>
                  <a:lnTo>
                    <a:pt x="144" y="111"/>
                  </a:lnTo>
                  <a:lnTo>
                    <a:pt x="144" y="113"/>
                  </a:lnTo>
                  <a:lnTo>
                    <a:pt x="141" y="113"/>
                  </a:lnTo>
                  <a:lnTo>
                    <a:pt x="141" y="116"/>
                  </a:lnTo>
                  <a:lnTo>
                    <a:pt x="138" y="116"/>
                  </a:lnTo>
                  <a:lnTo>
                    <a:pt x="138" y="119"/>
                  </a:lnTo>
                  <a:lnTo>
                    <a:pt x="138" y="122"/>
                  </a:lnTo>
                  <a:lnTo>
                    <a:pt x="138" y="125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4094" y="1544"/>
              <a:ext cx="144" cy="195"/>
            </a:xfrm>
            <a:custGeom>
              <a:avLst/>
              <a:gdLst>
                <a:gd name="T0" fmla="*/ 132 w 144"/>
                <a:gd name="T1" fmla="*/ 176 h 195"/>
                <a:gd name="T2" fmla="*/ 121 w 144"/>
                <a:gd name="T3" fmla="*/ 190 h 195"/>
                <a:gd name="T4" fmla="*/ 96 w 144"/>
                <a:gd name="T5" fmla="*/ 192 h 195"/>
                <a:gd name="T6" fmla="*/ 90 w 144"/>
                <a:gd name="T7" fmla="*/ 195 h 195"/>
                <a:gd name="T8" fmla="*/ 82 w 144"/>
                <a:gd name="T9" fmla="*/ 190 h 195"/>
                <a:gd name="T10" fmla="*/ 76 w 144"/>
                <a:gd name="T11" fmla="*/ 181 h 195"/>
                <a:gd name="T12" fmla="*/ 73 w 144"/>
                <a:gd name="T13" fmla="*/ 176 h 195"/>
                <a:gd name="T14" fmla="*/ 76 w 144"/>
                <a:gd name="T15" fmla="*/ 167 h 195"/>
                <a:gd name="T16" fmla="*/ 53 w 144"/>
                <a:gd name="T17" fmla="*/ 164 h 195"/>
                <a:gd name="T18" fmla="*/ 20 w 144"/>
                <a:gd name="T19" fmla="*/ 164 h 195"/>
                <a:gd name="T20" fmla="*/ 3 w 144"/>
                <a:gd name="T21" fmla="*/ 156 h 195"/>
                <a:gd name="T22" fmla="*/ 5 w 144"/>
                <a:gd name="T23" fmla="*/ 150 h 195"/>
                <a:gd name="T24" fmla="*/ 8 w 144"/>
                <a:gd name="T25" fmla="*/ 147 h 195"/>
                <a:gd name="T26" fmla="*/ 11 w 144"/>
                <a:gd name="T27" fmla="*/ 139 h 195"/>
                <a:gd name="T28" fmla="*/ 11 w 144"/>
                <a:gd name="T29" fmla="*/ 139 h 195"/>
                <a:gd name="T30" fmla="*/ 17 w 144"/>
                <a:gd name="T31" fmla="*/ 133 h 195"/>
                <a:gd name="T32" fmla="*/ 14 w 144"/>
                <a:gd name="T33" fmla="*/ 130 h 195"/>
                <a:gd name="T34" fmla="*/ 17 w 144"/>
                <a:gd name="T35" fmla="*/ 128 h 195"/>
                <a:gd name="T36" fmla="*/ 20 w 144"/>
                <a:gd name="T37" fmla="*/ 122 h 195"/>
                <a:gd name="T38" fmla="*/ 22 w 144"/>
                <a:gd name="T39" fmla="*/ 119 h 195"/>
                <a:gd name="T40" fmla="*/ 22 w 144"/>
                <a:gd name="T41" fmla="*/ 116 h 195"/>
                <a:gd name="T42" fmla="*/ 25 w 144"/>
                <a:gd name="T43" fmla="*/ 113 h 195"/>
                <a:gd name="T44" fmla="*/ 31 w 144"/>
                <a:gd name="T45" fmla="*/ 108 h 195"/>
                <a:gd name="T46" fmla="*/ 28 w 144"/>
                <a:gd name="T47" fmla="*/ 105 h 195"/>
                <a:gd name="T48" fmla="*/ 28 w 144"/>
                <a:gd name="T49" fmla="*/ 102 h 195"/>
                <a:gd name="T50" fmla="*/ 25 w 144"/>
                <a:gd name="T51" fmla="*/ 99 h 195"/>
                <a:gd name="T52" fmla="*/ 20 w 144"/>
                <a:gd name="T53" fmla="*/ 96 h 195"/>
                <a:gd name="T54" fmla="*/ 20 w 144"/>
                <a:gd name="T55" fmla="*/ 88 h 195"/>
                <a:gd name="T56" fmla="*/ 20 w 144"/>
                <a:gd name="T57" fmla="*/ 82 h 195"/>
                <a:gd name="T58" fmla="*/ 20 w 144"/>
                <a:gd name="T59" fmla="*/ 82 h 195"/>
                <a:gd name="T60" fmla="*/ 22 w 144"/>
                <a:gd name="T61" fmla="*/ 77 h 195"/>
                <a:gd name="T62" fmla="*/ 22 w 144"/>
                <a:gd name="T63" fmla="*/ 71 h 195"/>
                <a:gd name="T64" fmla="*/ 22 w 144"/>
                <a:gd name="T65" fmla="*/ 68 h 195"/>
                <a:gd name="T66" fmla="*/ 22 w 144"/>
                <a:gd name="T67" fmla="*/ 65 h 195"/>
                <a:gd name="T68" fmla="*/ 20 w 144"/>
                <a:gd name="T69" fmla="*/ 65 h 195"/>
                <a:gd name="T70" fmla="*/ 20 w 144"/>
                <a:gd name="T71" fmla="*/ 65 h 195"/>
                <a:gd name="T72" fmla="*/ 17 w 144"/>
                <a:gd name="T73" fmla="*/ 60 h 195"/>
                <a:gd name="T74" fmla="*/ 20 w 144"/>
                <a:gd name="T75" fmla="*/ 54 h 195"/>
                <a:gd name="T76" fmla="*/ 22 w 144"/>
                <a:gd name="T77" fmla="*/ 54 h 195"/>
                <a:gd name="T78" fmla="*/ 25 w 144"/>
                <a:gd name="T79" fmla="*/ 51 h 195"/>
                <a:gd name="T80" fmla="*/ 22 w 144"/>
                <a:gd name="T81" fmla="*/ 43 h 195"/>
                <a:gd name="T82" fmla="*/ 31 w 144"/>
                <a:gd name="T83" fmla="*/ 40 h 195"/>
                <a:gd name="T84" fmla="*/ 34 w 144"/>
                <a:gd name="T85" fmla="*/ 37 h 195"/>
                <a:gd name="T86" fmla="*/ 31 w 144"/>
                <a:gd name="T87" fmla="*/ 34 h 195"/>
                <a:gd name="T88" fmla="*/ 36 w 144"/>
                <a:gd name="T89" fmla="*/ 29 h 195"/>
                <a:gd name="T90" fmla="*/ 39 w 144"/>
                <a:gd name="T91" fmla="*/ 26 h 195"/>
                <a:gd name="T92" fmla="*/ 42 w 144"/>
                <a:gd name="T93" fmla="*/ 20 h 195"/>
                <a:gd name="T94" fmla="*/ 45 w 144"/>
                <a:gd name="T95" fmla="*/ 15 h 195"/>
                <a:gd name="T96" fmla="*/ 45 w 144"/>
                <a:gd name="T97" fmla="*/ 9 h 195"/>
                <a:gd name="T98" fmla="*/ 48 w 144"/>
                <a:gd name="T99" fmla="*/ 12 h 195"/>
                <a:gd name="T100" fmla="*/ 51 w 144"/>
                <a:gd name="T101" fmla="*/ 9 h 195"/>
                <a:gd name="T102" fmla="*/ 56 w 144"/>
                <a:gd name="T103" fmla="*/ 6 h 195"/>
                <a:gd name="T104" fmla="*/ 79 w 144"/>
                <a:gd name="T105" fmla="*/ 0 h 195"/>
                <a:gd name="T106" fmla="*/ 107 w 144"/>
                <a:gd name="T107" fmla="*/ 0 h 195"/>
                <a:gd name="T108" fmla="*/ 141 w 144"/>
                <a:gd name="T109" fmla="*/ 3 h 195"/>
                <a:gd name="T110" fmla="*/ 141 w 144"/>
                <a:gd name="T111" fmla="*/ 29 h 195"/>
                <a:gd name="T112" fmla="*/ 138 w 144"/>
                <a:gd name="T113" fmla="*/ 60 h 195"/>
                <a:gd name="T114" fmla="*/ 132 w 144"/>
                <a:gd name="T115" fmla="*/ 99 h 195"/>
                <a:gd name="T116" fmla="*/ 130 w 144"/>
                <a:gd name="T117" fmla="*/ 136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" h="195">
                  <a:moveTo>
                    <a:pt x="130" y="147"/>
                  </a:moveTo>
                  <a:lnTo>
                    <a:pt x="130" y="159"/>
                  </a:lnTo>
                  <a:lnTo>
                    <a:pt x="130" y="164"/>
                  </a:lnTo>
                  <a:lnTo>
                    <a:pt x="132" y="176"/>
                  </a:lnTo>
                  <a:lnTo>
                    <a:pt x="132" y="190"/>
                  </a:lnTo>
                  <a:lnTo>
                    <a:pt x="130" y="192"/>
                  </a:lnTo>
                  <a:lnTo>
                    <a:pt x="124" y="190"/>
                  </a:lnTo>
                  <a:lnTo>
                    <a:pt x="121" y="190"/>
                  </a:lnTo>
                  <a:lnTo>
                    <a:pt x="113" y="187"/>
                  </a:lnTo>
                  <a:lnTo>
                    <a:pt x="110" y="187"/>
                  </a:lnTo>
                  <a:lnTo>
                    <a:pt x="113" y="190"/>
                  </a:lnTo>
                  <a:lnTo>
                    <a:pt x="96" y="192"/>
                  </a:lnTo>
                  <a:lnTo>
                    <a:pt x="96" y="190"/>
                  </a:lnTo>
                  <a:lnTo>
                    <a:pt x="93" y="190"/>
                  </a:lnTo>
                  <a:lnTo>
                    <a:pt x="96" y="192"/>
                  </a:lnTo>
                  <a:lnTo>
                    <a:pt x="90" y="195"/>
                  </a:lnTo>
                  <a:lnTo>
                    <a:pt x="84" y="195"/>
                  </a:lnTo>
                  <a:lnTo>
                    <a:pt x="82" y="195"/>
                  </a:lnTo>
                  <a:lnTo>
                    <a:pt x="82" y="192"/>
                  </a:lnTo>
                  <a:lnTo>
                    <a:pt x="82" y="190"/>
                  </a:lnTo>
                  <a:lnTo>
                    <a:pt x="79" y="187"/>
                  </a:lnTo>
                  <a:lnTo>
                    <a:pt x="79" y="184"/>
                  </a:lnTo>
                  <a:lnTo>
                    <a:pt x="76" y="184"/>
                  </a:lnTo>
                  <a:lnTo>
                    <a:pt x="76" y="181"/>
                  </a:lnTo>
                  <a:lnTo>
                    <a:pt x="73" y="178"/>
                  </a:lnTo>
                  <a:lnTo>
                    <a:pt x="76" y="178"/>
                  </a:lnTo>
                  <a:lnTo>
                    <a:pt x="73" y="178"/>
                  </a:lnTo>
                  <a:lnTo>
                    <a:pt x="73" y="176"/>
                  </a:lnTo>
                  <a:lnTo>
                    <a:pt x="73" y="173"/>
                  </a:lnTo>
                  <a:lnTo>
                    <a:pt x="76" y="173"/>
                  </a:lnTo>
                  <a:lnTo>
                    <a:pt x="76" y="170"/>
                  </a:lnTo>
                  <a:lnTo>
                    <a:pt x="76" y="167"/>
                  </a:lnTo>
                  <a:lnTo>
                    <a:pt x="79" y="164"/>
                  </a:lnTo>
                  <a:lnTo>
                    <a:pt x="73" y="164"/>
                  </a:lnTo>
                  <a:lnTo>
                    <a:pt x="56" y="164"/>
                  </a:lnTo>
                  <a:lnTo>
                    <a:pt x="53" y="164"/>
                  </a:lnTo>
                  <a:lnTo>
                    <a:pt x="45" y="164"/>
                  </a:lnTo>
                  <a:lnTo>
                    <a:pt x="34" y="164"/>
                  </a:lnTo>
                  <a:lnTo>
                    <a:pt x="25" y="164"/>
                  </a:lnTo>
                  <a:lnTo>
                    <a:pt x="20" y="164"/>
                  </a:lnTo>
                  <a:lnTo>
                    <a:pt x="0" y="164"/>
                  </a:lnTo>
                  <a:lnTo>
                    <a:pt x="3" y="161"/>
                  </a:lnTo>
                  <a:lnTo>
                    <a:pt x="0" y="159"/>
                  </a:lnTo>
                  <a:lnTo>
                    <a:pt x="3" y="156"/>
                  </a:lnTo>
                  <a:lnTo>
                    <a:pt x="0" y="153"/>
                  </a:lnTo>
                  <a:lnTo>
                    <a:pt x="3" y="153"/>
                  </a:lnTo>
                  <a:lnTo>
                    <a:pt x="5" y="153"/>
                  </a:lnTo>
                  <a:lnTo>
                    <a:pt x="5" y="150"/>
                  </a:lnTo>
                  <a:lnTo>
                    <a:pt x="5" y="147"/>
                  </a:lnTo>
                  <a:lnTo>
                    <a:pt x="3" y="147"/>
                  </a:lnTo>
                  <a:lnTo>
                    <a:pt x="5" y="147"/>
                  </a:lnTo>
                  <a:lnTo>
                    <a:pt x="8" y="147"/>
                  </a:lnTo>
                  <a:lnTo>
                    <a:pt x="5" y="144"/>
                  </a:lnTo>
                  <a:lnTo>
                    <a:pt x="5" y="142"/>
                  </a:lnTo>
                  <a:lnTo>
                    <a:pt x="8" y="142"/>
                  </a:lnTo>
                  <a:lnTo>
                    <a:pt x="11" y="139"/>
                  </a:lnTo>
                  <a:lnTo>
                    <a:pt x="8" y="139"/>
                  </a:lnTo>
                  <a:lnTo>
                    <a:pt x="5" y="139"/>
                  </a:lnTo>
                  <a:lnTo>
                    <a:pt x="8" y="139"/>
                  </a:lnTo>
                  <a:lnTo>
                    <a:pt x="11" y="139"/>
                  </a:lnTo>
                  <a:lnTo>
                    <a:pt x="11" y="136"/>
                  </a:lnTo>
                  <a:lnTo>
                    <a:pt x="11" y="133"/>
                  </a:lnTo>
                  <a:lnTo>
                    <a:pt x="14" y="133"/>
                  </a:lnTo>
                  <a:lnTo>
                    <a:pt x="17" y="133"/>
                  </a:lnTo>
                  <a:lnTo>
                    <a:pt x="14" y="133"/>
                  </a:lnTo>
                  <a:lnTo>
                    <a:pt x="11" y="133"/>
                  </a:lnTo>
                  <a:lnTo>
                    <a:pt x="11" y="130"/>
                  </a:lnTo>
                  <a:lnTo>
                    <a:pt x="14" y="130"/>
                  </a:lnTo>
                  <a:lnTo>
                    <a:pt x="14" y="128"/>
                  </a:lnTo>
                  <a:lnTo>
                    <a:pt x="14" y="130"/>
                  </a:lnTo>
                  <a:lnTo>
                    <a:pt x="17" y="130"/>
                  </a:lnTo>
                  <a:lnTo>
                    <a:pt x="17" y="128"/>
                  </a:lnTo>
                  <a:lnTo>
                    <a:pt x="20" y="125"/>
                  </a:lnTo>
                  <a:lnTo>
                    <a:pt x="22" y="125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22" y="119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5" y="119"/>
                  </a:lnTo>
                  <a:lnTo>
                    <a:pt x="25" y="116"/>
                  </a:lnTo>
                  <a:lnTo>
                    <a:pt x="25" y="119"/>
                  </a:lnTo>
                  <a:lnTo>
                    <a:pt x="22" y="116"/>
                  </a:lnTo>
                  <a:lnTo>
                    <a:pt x="22" y="119"/>
                  </a:lnTo>
                  <a:lnTo>
                    <a:pt x="20" y="116"/>
                  </a:lnTo>
                  <a:lnTo>
                    <a:pt x="22" y="113"/>
                  </a:lnTo>
                  <a:lnTo>
                    <a:pt x="25" y="113"/>
                  </a:lnTo>
                  <a:lnTo>
                    <a:pt x="28" y="113"/>
                  </a:lnTo>
                  <a:lnTo>
                    <a:pt x="28" y="111"/>
                  </a:lnTo>
                  <a:lnTo>
                    <a:pt x="31" y="111"/>
                  </a:lnTo>
                  <a:lnTo>
                    <a:pt x="31" y="108"/>
                  </a:lnTo>
                  <a:lnTo>
                    <a:pt x="31" y="111"/>
                  </a:lnTo>
                  <a:lnTo>
                    <a:pt x="28" y="108"/>
                  </a:lnTo>
                  <a:lnTo>
                    <a:pt x="25" y="108"/>
                  </a:lnTo>
                  <a:lnTo>
                    <a:pt x="28" y="105"/>
                  </a:lnTo>
                  <a:lnTo>
                    <a:pt x="25" y="105"/>
                  </a:lnTo>
                  <a:lnTo>
                    <a:pt x="22" y="102"/>
                  </a:lnTo>
                  <a:lnTo>
                    <a:pt x="25" y="102"/>
                  </a:lnTo>
                  <a:lnTo>
                    <a:pt x="28" y="102"/>
                  </a:lnTo>
                  <a:lnTo>
                    <a:pt x="25" y="102"/>
                  </a:lnTo>
                  <a:lnTo>
                    <a:pt x="22" y="102"/>
                  </a:lnTo>
                  <a:lnTo>
                    <a:pt x="22" y="99"/>
                  </a:lnTo>
                  <a:lnTo>
                    <a:pt x="25" y="99"/>
                  </a:lnTo>
                  <a:lnTo>
                    <a:pt x="25" y="96"/>
                  </a:lnTo>
                  <a:lnTo>
                    <a:pt x="25" y="99"/>
                  </a:lnTo>
                  <a:lnTo>
                    <a:pt x="22" y="99"/>
                  </a:lnTo>
                  <a:lnTo>
                    <a:pt x="20" y="96"/>
                  </a:lnTo>
                  <a:lnTo>
                    <a:pt x="25" y="94"/>
                  </a:lnTo>
                  <a:lnTo>
                    <a:pt x="22" y="94"/>
                  </a:lnTo>
                  <a:lnTo>
                    <a:pt x="20" y="94"/>
                  </a:lnTo>
                  <a:lnTo>
                    <a:pt x="20" y="88"/>
                  </a:lnTo>
                  <a:lnTo>
                    <a:pt x="22" y="88"/>
                  </a:lnTo>
                  <a:lnTo>
                    <a:pt x="22" y="85"/>
                  </a:lnTo>
                  <a:lnTo>
                    <a:pt x="22" y="82"/>
                  </a:lnTo>
                  <a:lnTo>
                    <a:pt x="20" y="82"/>
                  </a:lnTo>
                  <a:lnTo>
                    <a:pt x="22" y="85"/>
                  </a:lnTo>
                  <a:lnTo>
                    <a:pt x="20" y="85"/>
                  </a:lnTo>
                  <a:lnTo>
                    <a:pt x="17" y="85"/>
                  </a:lnTo>
                  <a:lnTo>
                    <a:pt x="20" y="82"/>
                  </a:lnTo>
                  <a:lnTo>
                    <a:pt x="22" y="80"/>
                  </a:lnTo>
                  <a:lnTo>
                    <a:pt x="20" y="80"/>
                  </a:lnTo>
                  <a:lnTo>
                    <a:pt x="20" y="77"/>
                  </a:lnTo>
                  <a:lnTo>
                    <a:pt x="22" y="77"/>
                  </a:lnTo>
                  <a:lnTo>
                    <a:pt x="22" y="74"/>
                  </a:lnTo>
                  <a:lnTo>
                    <a:pt x="25" y="74"/>
                  </a:lnTo>
                  <a:lnTo>
                    <a:pt x="25" y="71"/>
                  </a:lnTo>
                  <a:lnTo>
                    <a:pt x="22" y="71"/>
                  </a:lnTo>
                  <a:lnTo>
                    <a:pt x="22" y="74"/>
                  </a:lnTo>
                  <a:lnTo>
                    <a:pt x="22" y="71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5"/>
                  </a:lnTo>
                  <a:lnTo>
                    <a:pt x="25" y="65"/>
                  </a:lnTo>
                  <a:lnTo>
                    <a:pt x="22" y="63"/>
                  </a:lnTo>
                  <a:lnTo>
                    <a:pt x="22" y="65"/>
                  </a:lnTo>
                  <a:lnTo>
                    <a:pt x="20" y="68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20" y="65"/>
                  </a:lnTo>
                  <a:lnTo>
                    <a:pt x="22" y="65"/>
                  </a:lnTo>
                  <a:lnTo>
                    <a:pt x="22" y="63"/>
                  </a:lnTo>
                  <a:lnTo>
                    <a:pt x="20" y="63"/>
                  </a:lnTo>
                  <a:lnTo>
                    <a:pt x="20" y="65"/>
                  </a:lnTo>
                  <a:lnTo>
                    <a:pt x="17" y="65"/>
                  </a:lnTo>
                  <a:lnTo>
                    <a:pt x="17" y="63"/>
                  </a:lnTo>
                  <a:lnTo>
                    <a:pt x="20" y="63"/>
                  </a:lnTo>
                  <a:lnTo>
                    <a:pt x="17" y="60"/>
                  </a:lnTo>
                  <a:lnTo>
                    <a:pt x="20" y="60"/>
                  </a:lnTo>
                  <a:lnTo>
                    <a:pt x="20" y="57"/>
                  </a:lnTo>
                  <a:lnTo>
                    <a:pt x="17" y="54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7"/>
                  </a:lnTo>
                  <a:lnTo>
                    <a:pt x="25" y="54"/>
                  </a:lnTo>
                  <a:lnTo>
                    <a:pt x="22" y="54"/>
                  </a:lnTo>
                  <a:lnTo>
                    <a:pt x="20" y="54"/>
                  </a:lnTo>
                  <a:lnTo>
                    <a:pt x="20" y="51"/>
                  </a:lnTo>
                  <a:lnTo>
                    <a:pt x="22" y="51"/>
                  </a:lnTo>
                  <a:lnTo>
                    <a:pt x="25" y="51"/>
                  </a:lnTo>
                  <a:lnTo>
                    <a:pt x="28" y="51"/>
                  </a:lnTo>
                  <a:lnTo>
                    <a:pt x="25" y="48"/>
                  </a:lnTo>
                  <a:lnTo>
                    <a:pt x="25" y="46"/>
                  </a:lnTo>
                  <a:lnTo>
                    <a:pt x="22" y="43"/>
                  </a:lnTo>
                  <a:lnTo>
                    <a:pt x="25" y="43"/>
                  </a:lnTo>
                  <a:lnTo>
                    <a:pt x="28" y="43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1" y="37"/>
                  </a:lnTo>
                  <a:lnTo>
                    <a:pt x="28" y="37"/>
                  </a:lnTo>
                  <a:lnTo>
                    <a:pt x="28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1" y="34"/>
                  </a:lnTo>
                  <a:lnTo>
                    <a:pt x="28" y="32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4" y="29"/>
                  </a:lnTo>
                  <a:lnTo>
                    <a:pt x="36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6"/>
                  </a:lnTo>
                  <a:lnTo>
                    <a:pt x="39" y="29"/>
                  </a:lnTo>
                  <a:lnTo>
                    <a:pt x="39" y="26"/>
                  </a:lnTo>
                  <a:lnTo>
                    <a:pt x="42" y="26"/>
                  </a:lnTo>
                  <a:lnTo>
                    <a:pt x="45" y="23"/>
                  </a:lnTo>
                  <a:lnTo>
                    <a:pt x="42" y="23"/>
                  </a:lnTo>
                  <a:lnTo>
                    <a:pt x="42" y="20"/>
                  </a:lnTo>
                  <a:lnTo>
                    <a:pt x="45" y="20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5" y="15"/>
                  </a:lnTo>
                  <a:lnTo>
                    <a:pt x="45" y="17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5" y="9"/>
                  </a:lnTo>
                  <a:lnTo>
                    <a:pt x="48" y="9"/>
                  </a:lnTo>
                  <a:lnTo>
                    <a:pt x="48" y="12"/>
                  </a:lnTo>
                  <a:lnTo>
                    <a:pt x="45" y="12"/>
                  </a:lnTo>
                  <a:lnTo>
                    <a:pt x="48" y="12"/>
                  </a:lnTo>
                  <a:lnTo>
                    <a:pt x="48" y="9"/>
                  </a:lnTo>
                  <a:lnTo>
                    <a:pt x="48" y="6"/>
                  </a:lnTo>
                  <a:lnTo>
                    <a:pt x="51" y="6"/>
                  </a:lnTo>
                  <a:lnTo>
                    <a:pt x="51" y="9"/>
                  </a:lnTo>
                  <a:lnTo>
                    <a:pt x="53" y="6"/>
                  </a:lnTo>
                  <a:lnTo>
                    <a:pt x="53" y="9"/>
                  </a:lnTo>
                  <a:lnTo>
                    <a:pt x="53" y="6"/>
                  </a:lnTo>
                  <a:lnTo>
                    <a:pt x="56" y="6"/>
                  </a:lnTo>
                  <a:lnTo>
                    <a:pt x="56" y="3"/>
                  </a:lnTo>
                  <a:lnTo>
                    <a:pt x="53" y="3"/>
                  </a:lnTo>
                  <a:lnTo>
                    <a:pt x="53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93" y="0"/>
                  </a:lnTo>
                  <a:lnTo>
                    <a:pt x="99" y="0"/>
                  </a:lnTo>
                  <a:lnTo>
                    <a:pt x="107" y="0"/>
                  </a:lnTo>
                  <a:lnTo>
                    <a:pt x="115" y="0"/>
                  </a:lnTo>
                  <a:lnTo>
                    <a:pt x="132" y="0"/>
                  </a:lnTo>
                  <a:lnTo>
                    <a:pt x="141" y="0"/>
                  </a:lnTo>
                  <a:lnTo>
                    <a:pt x="141" y="3"/>
                  </a:lnTo>
                  <a:lnTo>
                    <a:pt x="144" y="6"/>
                  </a:lnTo>
                  <a:lnTo>
                    <a:pt x="144" y="17"/>
                  </a:lnTo>
                  <a:lnTo>
                    <a:pt x="141" y="23"/>
                  </a:lnTo>
                  <a:lnTo>
                    <a:pt x="141" y="29"/>
                  </a:lnTo>
                  <a:lnTo>
                    <a:pt x="141" y="37"/>
                  </a:lnTo>
                  <a:lnTo>
                    <a:pt x="141" y="40"/>
                  </a:lnTo>
                  <a:lnTo>
                    <a:pt x="138" y="51"/>
                  </a:lnTo>
                  <a:lnTo>
                    <a:pt x="138" y="60"/>
                  </a:lnTo>
                  <a:lnTo>
                    <a:pt x="135" y="71"/>
                  </a:lnTo>
                  <a:lnTo>
                    <a:pt x="135" y="82"/>
                  </a:lnTo>
                  <a:lnTo>
                    <a:pt x="135" y="85"/>
                  </a:lnTo>
                  <a:lnTo>
                    <a:pt x="132" y="99"/>
                  </a:lnTo>
                  <a:lnTo>
                    <a:pt x="130" y="111"/>
                  </a:lnTo>
                  <a:lnTo>
                    <a:pt x="130" y="113"/>
                  </a:lnTo>
                  <a:lnTo>
                    <a:pt x="130" y="128"/>
                  </a:lnTo>
                  <a:lnTo>
                    <a:pt x="130" y="136"/>
                  </a:lnTo>
                  <a:lnTo>
                    <a:pt x="130" y="14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Freeform 86"/>
            <p:cNvSpPr>
              <a:spLocks noEditPoints="1"/>
            </p:cNvSpPr>
            <p:nvPr/>
          </p:nvSpPr>
          <p:spPr bwMode="auto">
            <a:xfrm>
              <a:off x="4339" y="1544"/>
              <a:ext cx="192" cy="190"/>
            </a:xfrm>
            <a:custGeom>
              <a:avLst/>
              <a:gdLst>
                <a:gd name="T0" fmla="*/ 23 w 192"/>
                <a:gd name="T1" fmla="*/ 125 h 190"/>
                <a:gd name="T2" fmla="*/ 26 w 192"/>
                <a:gd name="T3" fmla="*/ 116 h 190"/>
                <a:gd name="T4" fmla="*/ 26 w 192"/>
                <a:gd name="T5" fmla="*/ 111 h 190"/>
                <a:gd name="T6" fmla="*/ 23 w 192"/>
                <a:gd name="T7" fmla="*/ 99 h 190"/>
                <a:gd name="T8" fmla="*/ 20 w 192"/>
                <a:gd name="T9" fmla="*/ 91 h 190"/>
                <a:gd name="T10" fmla="*/ 12 w 192"/>
                <a:gd name="T11" fmla="*/ 65 h 190"/>
                <a:gd name="T12" fmla="*/ 9 w 192"/>
                <a:gd name="T13" fmla="*/ 43 h 190"/>
                <a:gd name="T14" fmla="*/ 3 w 192"/>
                <a:gd name="T15" fmla="*/ 17 h 190"/>
                <a:gd name="T16" fmla="*/ 9 w 192"/>
                <a:gd name="T17" fmla="*/ 3 h 190"/>
                <a:gd name="T18" fmla="*/ 34 w 192"/>
                <a:gd name="T19" fmla="*/ 3 h 190"/>
                <a:gd name="T20" fmla="*/ 65 w 192"/>
                <a:gd name="T21" fmla="*/ 3 h 190"/>
                <a:gd name="T22" fmla="*/ 102 w 192"/>
                <a:gd name="T23" fmla="*/ 0 h 190"/>
                <a:gd name="T24" fmla="*/ 96 w 192"/>
                <a:gd name="T25" fmla="*/ 6 h 190"/>
                <a:gd name="T26" fmla="*/ 91 w 192"/>
                <a:gd name="T27" fmla="*/ 12 h 190"/>
                <a:gd name="T28" fmla="*/ 99 w 192"/>
                <a:gd name="T29" fmla="*/ 17 h 190"/>
                <a:gd name="T30" fmla="*/ 108 w 192"/>
                <a:gd name="T31" fmla="*/ 23 h 190"/>
                <a:gd name="T32" fmla="*/ 113 w 192"/>
                <a:gd name="T33" fmla="*/ 32 h 190"/>
                <a:gd name="T34" fmla="*/ 122 w 192"/>
                <a:gd name="T35" fmla="*/ 40 h 190"/>
                <a:gd name="T36" fmla="*/ 130 w 192"/>
                <a:gd name="T37" fmla="*/ 48 h 190"/>
                <a:gd name="T38" fmla="*/ 136 w 192"/>
                <a:gd name="T39" fmla="*/ 54 h 190"/>
                <a:gd name="T40" fmla="*/ 144 w 192"/>
                <a:gd name="T41" fmla="*/ 60 h 190"/>
                <a:gd name="T42" fmla="*/ 150 w 192"/>
                <a:gd name="T43" fmla="*/ 68 h 190"/>
                <a:gd name="T44" fmla="*/ 156 w 192"/>
                <a:gd name="T45" fmla="*/ 77 h 190"/>
                <a:gd name="T46" fmla="*/ 164 w 192"/>
                <a:gd name="T47" fmla="*/ 82 h 190"/>
                <a:gd name="T48" fmla="*/ 167 w 192"/>
                <a:gd name="T49" fmla="*/ 88 h 190"/>
                <a:gd name="T50" fmla="*/ 170 w 192"/>
                <a:gd name="T51" fmla="*/ 96 h 190"/>
                <a:gd name="T52" fmla="*/ 175 w 192"/>
                <a:gd name="T53" fmla="*/ 102 h 190"/>
                <a:gd name="T54" fmla="*/ 181 w 192"/>
                <a:gd name="T55" fmla="*/ 111 h 190"/>
                <a:gd name="T56" fmla="*/ 181 w 192"/>
                <a:gd name="T57" fmla="*/ 116 h 190"/>
                <a:gd name="T58" fmla="*/ 187 w 192"/>
                <a:gd name="T59" fmla="*/ 125 h 190"/>
                <a:gd name="T60" fmla="*/ 175 w 192"/>
                <a:gd name="T61" fmla="*/ 125 h 190"/>
                <a:gd name="T62" fmla="*/ 187 w 192"/>
                <a:gd name="T63" fmla="*/ 130 h 190"/>
                <a:gd name="T64" fmla="*/ 178 w 192"/>
                <a:gd name="T65" fmla="*/ 133 h 190"/>
                <a:gd name="T66" fmla="*/ 178 w 192"/>
                <a:gd name="T67" fmla="*/ 139 h 190"/>
                <a:gd name="T68" fmla="*/ 173 w 192"/>
                <a:gd name="T69" fmla="*/ 150 h 190"/>
                <a:gd name="T70" fmla="*/ 175 w 192"/>
                <a:gd name="T71" fmla="*/ 153 h 190"/>
                <a:gd name="T72" fmla="*/ 164 w 192"/>
                <a:gd name="T73" fmla="*/ 161 h 190"/>
                <a:gd name="T74" fmla="*/ 167 w 192"/>
                <a:gd name="T75" fmla="*/ 173 h 190"/>
                <a:gd name="T76" fmla="*/ 158 w 192"/>
                <a:gd name="T77" fmla="*/ 176 h 190"/>
                <a:gd name="T78" fmla="*/ 150 w 192"/>
                <a:gd name="T79" fmla="*/ 170 h 190"/>
                <a:gd name="T80" fmla="*/ 147 w 192"/>
                <a:gd name="T81" fmla="*/ 173 h 190"/>
                <a:gd name="T82" fmla="*/ 144 w 192"/>
                <a:gd name="T83" fmla="*/ 184 h 190"/>
                <a:gd name="T84" fmla="*/ 139 w 192"/>
                <a:gd name="T85" fmla="*/ 187 h 190"/>
                <a:gd name="T86" fmla="*/ 130 w 192"/>
                <a:gd name="T87" fmla="*/ 181 h 190"/>
                <a:gd name="T88" fmla="*/ 99 w 192"/>
                <a:gd name="T89" fmla="*/ 178 h 190"/>
                <a:gd name="T90" fmla="*/ 65 w 192"/>
                <a:gd name="T91" fmla="*/ 178 h 190"/>
                <a:gd name="T92" fmla="*/ 31 w 192"/>
                <a:gd name="T93" fmla="*/ 176 h 190"/>
                <a:gd name="T94" fmla="*/ 29 w 192"/>
                <a:gd name="T95" fmla="*/ 167 h 190"/>
                <a:gd name="T96" fmla="*/ 23 w 192"/>
                <a:gd name="T97" fmla="*/ 159 h 190"/>
                <a:gd name="T98" fmla="*/ 23 w 192"/>
                <a:gd name="T99" fmla="*/ 147 h 190"/>
                <a:gd name="T100" fmla="*/ 20 w 192"/>
                <a:gd name="T101" fmla="*/ 136 h 190"/>
                <a:gd name="T102" fmla="*/ 170 w 192"/>
                <a:gd name="T103" fmla="*/ 167 h 190"/>
                <a:gd name="T104" fmla="*/ 167 w 192"/>
                <a:gd name="T105" fmla="*/ 16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2" h="190">
                  <a:moveTo>
                    <a:pt x="20" y="133"/>
                  </a:moveTo>
                  <a:lnTo>
                    <a:pt x="20" y="130"/>
                  </a:lnTo>
                  <a:lnTo>
                    <a:pt x="20" y="128"/>
                  </a:lnTo>
                  <a:lnTo>
                    <a:pt x="23" y="125"/>
                  </a:lnTo>
                  <a:lnTo>
                    <a:pt x="23" y="122"/>
                  </a:lnTo>
                  <a:lnTo>
                    <a:pt x="23" y="119"/>
                  </a:lnTo>
                  <a:lnTo>
                    <a:pt x="23" y="116"/>
                  </a:lnTo>
                  <a:lnTo>
                    <a:pt x="26" y="116"/>
                  </a:lnTo>
                  <a:lnTo>
                    <a:pt x="26" y="113"/>
                  </a:lnTo>
                  <a:lnTo>
                    <a:pt x="29" y="113"/>
                  </a:lnTo>
                  <a:lnTo>
                    <a:pt x="29" y="111"/>
                  </a:lnTo>
                  <a:lnTo>
                    <a:pt x="26" y="111"/>
                  </a:lnTo>
                  <a:lnTo>
                    <a:pt x="26" y="108"/>
                  </a:lnTo>
                  <a:lnTo>
                    <a:pt x="26" y="105"/>
                  </a:lnTo>
                  <a:lnTo>
                    <a:pt x="26" y="102"/>
                  </a:lnTo>
                  <a:lnTo>
                    <a:pt x="23" y="99"/>
                  </a:lnTo>
                  <a:lnTo>
                    <a:pt x="20" y="99"/>
                  </a:lnTo>
                  <a:lnTo>
                    <a:pt x="20" y="96"/>
                  </a:lnTo>
                  <a:lnTo>
                    <a:pt x="20" y="94"/>
                  </a:lnTo>
                  <a:lnTo>
                    <a:pt x="20" y="91"/>
                  </a:lnTo>
                  <a:lnTo>
                    <a:pt x="17" y="91"/>
                  </a:lnTo>
                  <a:lnTo>
                    <a:pt x="17" y="88"/>
                  </a:lnTo>
                  <a:lnTo>
                    <a:pt x="14" y="77"/>
                  </a:lnTo>
                  <a:lnTo>
                    <a:pt x="12" y="65"/>
                  </a:lnTo>
                  <a:lnTo>
                    <a:pt x="12" y="63"/>
                  </a:lnTo>
                  <a:lnTo>
                    <a:pt x="12" y="57"/>
                  </a:lnTo>
                  <a:lnTo>
                    <a:pt x="9" y="46"/>
                  </a:lnTo>
                  <a:lnTo>
                    <a:pt x="9" y="43"/>
                  </a:lnTo>
                  <a:lnTo>
                    <a:pt x="9" y="40"/>
                  </a:lnTo>
                  <a:lnTo>
                    <a:pt x="6" y="3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0" y="6"/>
                  </a:lnTo>
                  <a:lnTo>
                    <a:pt x="0" y="3"/>
                  </a:lnTo>
                  <a:lnTo>
                    <a:pt x="6" y="3"/>
                  </a:lnTo>
                  <a:lnTo>
                    <a:pt x="9" y="3"/>
                  </a:lnTo>
                  <a:lnTo>
                    <a:pt x="14" y="3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4" y="3"/>
                  </a:lnTo>
                  <a:lnTo>
                    <a:pt x="40" y="3"/>
                  </a:lnTo>
                  <a:lnTo>
                    <a:pt x="51" y="3"/>
                  </a:lnTo>
                  <a:lnTo>
                    <a:pt x="60" y="3"/>
                  </a:lnTo>
                  <a:lnTo>
                    <a:pt x="65" y="3"/>
                  </a:lnTo>
                  <a:lnTo>
                    <a:pt x="68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02" y="3"/>
                  </a:lnTo>
                  <a:lnTo>
                    <a:pt x="99" y="3"/>
                  </a:lnTo>
                  <a:lnTo>
                    <a:pt x="99" y="6"/>
                  </a:lnTo>
                  <a:lnTo>
                    <a:pt x="96" y="6"/>
                  </a:lnTo>
                  <a:lnTo>
                    <a:pt x="96" y="9"/>
                  </a:lnTo>
                  <a:lnTo>
                    <a:pt x="93" y="9"/>
                  </a:lnTo>
                  <a:lnTo>
                    <a:pt x="93" y="12"/>
                  </a:lnTo>
                  <a:lnTo>
                    <a:pt x="91" y="12"/>
                  </a:lnTo>
                  <a:lnTo>
                    <a:pt x="91" y="15"/>
                  </a:lnTo>
                  <a:lnTo>
                    <a:pt x="93" y="15"/>
                  </a:lnTo>
                  <a:lnTo>
                    <a:pt x="96" y="17"/>
                  </a:lnTo>
                  <a:lnTo>
                    <a:pt x="99" y="17"/>
                  </a:lnTo>
                  <a:lnTo>
                    <a:pt x="99" y="20"/>
                  </a:lnTo>
                  <a:lnTo>
                    <a:pt x="102" y="20"/>
                  </a:lnTo>
                  <a:lnTo>
                    <a:pt x="105" y="23"/>
                  </a:lnTo>
                  <a:lnTo>
                    <a:pt x="108" y="23"/>
                  </a:lnTo>
                  <a:lnTo>
                    <a:pt x="110" y="23"/>
                  </a:lnTo>
                  <a:lnTo>
                    <a:pt x="113" y="26"/>
                  </a:lnTo>
                  <a:lnTo>
                    <a:pt x="113" y="29"/>
                  </a:lnTo>
                  <a:lnTo>
                    <a:pt x="113" y="32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9" y="37"/>
                  </a:lnTo>
                  <a:lnTo>
                    <a:pt x="122" y="40"/>
                  </a:lnTo>
                  <a:lnTo>
                    <a:pt x="122" y="43"/>
                  </a:lnTo>
                  <a:lnTo>
                    <a:pt x="125" y="46"/>
                  </a:lnTo>
                  <a:lnTo>
                    <a:pt x="127" y="48"/>
                  </a:lnTo>
                  <a:lnTo>
                    <a:pt x="130" y="48"/>
                  </a:lnTo>
                  <a:lnTo>
                    <a:pt x="133" y="48"/>
                  </a:lnTo>
                  <a:lnTo>
                    <a:pt x="133" y="51"/>
                  </a:lnTo>
                  <a:lnTo>
                    <a:pt x="136" y="51"/>
                  </a:lnTo>
                  <a:lnTo>
                    <a:pt x="136" y="54"/>
                  </a:lnTo>
                  <a:lnTo>
                    <a:pt x="139" y="54"/>
                  </a:lnTo>
                  <a:lnTo>
                    <a:pt x="139" y="57"/>
                  </a:lnTo>
                  <a:lnTo>
                    <a:pt x="141" y="60"/>
                  </a:lnTo>
                  <a:lnTo>
                    <a:pt x="144" y="60"/>
                  </a:lnTo>
                  <a:lnTo>
                    <a:pt x="147" y="63"/>
                  </a:lnTo>
                  <a:lnTo>
                    <a:pt x="150" y="63"/>
                  </a:lnTo>
                  <a:lnTo>
                    <a:pt x="150" y="65"/>
                  </a:lnTo>
                  <a:lnTo>
                    <a:pt x="150" y="68"/>
                  </a:lnTo>
                  <a:lnTo>
                    <a:pt x="153" y="71"/>
                  </a:lnTo>
                  <a:lnTo>
                    <a:pt x="153" y="74"/>
                  </a:lnTo>
                  <a:lnTo>
                    <a:pt x="156" y="74"/>
                  </a:lnTo>
                  <a:lnTo>
                    <a:pt x="156" y="77"/>
                  </a:lnTo>
                  <a:lnTo>
                    <a:pt x="158" y="77"/>
                  </a:lnTo>
                  <a:lnTo>
                    <a:pt x="161" y="80"/>
                  </a:lnTo>
                  <a:lnTo>
                    <a:pt x="164" y="80"/>
                  </a:lnTo>
                  <a:lnTo>
                    <a:pt x="164" y="82"/>
                  </a:lnTo>
                  <a:lnTo>
                    <a:pt x="167" y="80"/>
                  </a:lnTo>
                  <a:lnTo>
                    <a:pt x="167" y="82"/>
                  </a:lnTo>
                  <a:lnTo>
                    <a:pt x="167" y="85"/>
                  </a:lnTo>
                  <a:lnTo>
                    <a:pt x="167" y="88"/>
                  </a:lnTo>
                  <a:lnTo>
                    <a:pt x="170" y="88"/>
                  </a:lnTo>
                  <a:lnTo>
                    <a:pt x="170" y="91"/>
                  </a:lnTo>
                  <a:lnTo>
                    <a:pt x="170" y="94"/>
                  </a:lnTo>
                  <a:lnTo>
                    <a:pt x="170" y="96"/>
                  </a:lnTo>
                  <a:lnTo>
                    <a:pt x="170" y="99"/>
                  </a:lnTo>
                  <a:lnTo>
                    <a:pt x="173" y="99"/>
                  </a:lnTo>
                  <a:lnTo>
                    <a:pt x="175" y="99"/>
                  </a:lnTo>
                  <a:lnTo>
                    <a:pt x="175" y="102"/>
                  </a:lnTo>
                  <a:lnTo>
                    <a:pt x="178" y="102"/>
                  </a:lnTo>
                  <a:lnTo>
                    <a:pt x="178" y="105"/>
                  </a:lnTo>
                  <a:lnTo>
                    <a:pt x="181" y="108"/>
                  </a:lnTo>
                  <a:lnTo>
                    <a:pt x="181" y="111"/>
                  </a:lnTo>
                  <a:lnTo>
                    <a:pt x="181" y="108"/>
                  </a:lnTo>
                  <a:lnTo>
                    <a:pt x="181" y="111"/>
                  </a:lnTo>
                  <a:lnTo>
                    <a:pt x="181" y="113"/>
                  </a:lnTo>
                  <a:lnTo>
                    <a:pt x="181" y="116"/>
                  </a:lnTo>
                  <a:lnTo>
                    <a:pt x="181" y="119"/>
                  </a:lnTo>
                  <a:lnTo>
                    <a:pt x="184" y="119"/>
                  </a:lnTo>
                  <a:lnTo>
                    <a:pt x="192" y="122"/>
                  </a:lnTo>
                  <a:lnTo>
                    <a:pt x="187" y="125"/>
                  </a:lnTo>
                  <a:lnTo>
                    <a:pt x="189" y="128"/>
                  </a:lnTo>
                  <a:lnTo>
                    <a:pt x="181" y="128"/>
                  </a:lnTo>
                  <a:lnTo>
                    <a:pt x="178" y="128"/>
                  </a:lnTo>
                  <a:lnTo>
                    <a:pt x="175" y="125"/>
                  </a:lnTo>
                  <a:lnTo>
                    <a:pt x="178" y="128"/>
                  </a:lnTo>
                  <a:lnTo>
                    <a:pt x="181" y="128"/>
                  </a:lnTo>
                  <a:lnTo>
                    <a:pt x="181" y="130"/>
                  </a:lnTo>
                  <a:lnTo>
                    <a:pt x="187" y="130"/>
                  </a:lnTo>
                  <a:lnTo>
                    <a:pt x="184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75" y="130"/>
                  </a:lnTo>
                  <a:lnTo>
                    <a:pt x="181" y="139"/>
                  </a:lnTo>
                  <a:lnTo>
                    <a:pt x="178" y="139"/>
                  </a:lnTo>
                  <a:lnTo>
                    <a:pt x="178" y="142"/>
                  </a:lnTo>
                  <a:lnTo>
                    <a:pt x="178" y="144"/>
                  </a:lnTo>
                  <a:lnTo>
                    <a:pt x="175" y="150"/>
                  </a:lnTo>
                  <a:lnTo>
                    <a:pt x="173" y="150"/>
                  </a:lnTo>
                  <a:lnTo>
                    <a:pt x="170" y="150"/>
                  </a:lnTo>
                  <a:lnTo>
                    <a:pt x="170" y="153"/>
                  </a:lnTo>
                  <a:lnTo>
                    <a:pt x="173" y="153"/>
                  </a:lnTo>
                  <a:lnTo>
                    <a:pt x="175" y="153"/>
                  </a:lnTo>
                  <a:lnTo>
                    <a:pt x="173" y="159"/>
                  </a:lnTo>
                  <a:lnTo>
                    <a:pt x="167" y="159"/>
                  </a:lnTo>
                  <a:lnTo>
                    <a:pt x="167" y="161"/>
                  </a:lnTo>
                  <a:lnTo>
                    <a:pt x="164" y="161"/>
                  </a:lnTo>
                  <a:lnTo>
                    <a:pt x="167" y="164"/>
                  </a:lnTo>
                  <a:lnTo>
                    <a:pt x="167" y="167"/>
                  </a:lnTo>
                  <a:lnTo>
                    <a:pt x="167" y="170"/>
                  </a:lnTo>
                  <a:lnTo>
                    <a:pt x="167" y="173"/>
                  </a:lnTo>
                  <a:lnTo>
                    <a:pt x="167" y="176"/>
                  </a:lnTo>
                  <a:lnTo>
                    <a:pt x="164" y="176"/>
                  </a:lnTo>
                  <a:lnTo>
                    <a:pt x="161" y="176"/>
                  </a:lnTo>
                  <a:lnTo>
                    <a:pt x="158" y="176"/>
                  </a:lnTo>
                  <a:lnTo>
                    <a:pt x="158" y="173"/>
                  </a:lnTo>
                  <a:lnTo>
                    <a:pt x="156" y="173"/>
                  </a:lnTo>
                  <a:lnTo>
                    <a:pt x="153" y="173"/>
                  </a:lnTo>
                  <a:lnTo>
                    <a:pt x="150" y="170"/>
                  </a:lnTo>
                  <a:lnTo>
                    <a:pt x="150" y="173"/>
                  </a:lnTo>
                  <a:lnTo>
                    <a:pt x="150" y="170"/>
                  </a:lnTo>
                  <a:lnTo>
                    <a:pt x="147" y="170"/>
                  </a:lnTo>
                  <a:lnTo>
                    <a:pt x="147" y="173"/>
                  </a:lnTo>
                  <a:lnTo>
                    <a:pt x="144" y="173"/>
                  </a:lnTo>
                  <a:lnTo>
                    <a:pt x="144" y="178"/>
                  </a:lnTo>
                  <a:lnTo>
                    <a:pt x="147" y="181"/>
                  </a:lnTo>
                  <a:lnTo>
                    <a:pt x="144" y="184"/>
                  </a:lnTo>
                  <a:lnTo>
                    <a:pt x="144" y="187"/>
                  </a:lnTo>
                  <a:lnTo>
                    <a:pt x="144" y="190"/>
                  </a:lnTo>
                  <a:lnTo>
                    <a:pt x="139" y="190"/>
                  </a:lnTo>
                  <a:lnTo>
                    <a:pt x="139" y="187"/>
                  </a:lnTo>
                  <a:lnTo>
                    <a:pt x="139" y="184"/>
                  </a:lnTo>
                  <a:lnTo>
                    <a:pt x="136" y="184"/>
                  </a:lnTo>
                  <a:lnTo>
                    <a:pt x="139" y="181"/>
                  </a:lnTo>
                  <a:lnTo>
                    <a:pt x="130" y="181"/>
                  </a:lnTo>
                  <a:lnTo>
                    <a:pt x="127" y="181"/>
                  </a:lnTo>
                  <a:lnTo>
                    <a:pt x="122" y="181"/>
                  </a:lnTo>
                  <a:lnTo>
                    <a:pt x="119" y="181"/>
                  </a:lnTo>
                  <a:lnTo>
                    <a:pt x="99" y="178"/>
                  </a:lnTo>
                  <a:lnTo>
                    <a:pt x="93" y="178"/>
                  </a:lnTo>
                  <a:lnTo>
                    <a:pt x="82" y="178"/>
                  </a:lnTo>
                  <a:lnTo>
                    <a:pt x="77" y="178"/>
                  </a:lnTo>
                  <a:lnTo>
                    <a:pt x="65" y="178"/>
                  </a:lnTo>
                  <a:lnTo>
                    <a:pt x="62" y="176"/>
                  </a:lnTo>
                  <a:lnTo>
                    <a:pt x="54" y="176"/>
                  </a:lnTo>
                  <a:lnTo>
                    <a:pt x="51" y="176"/>
                  </a:lnTo>
                  <a:lnTo>
                    <a:pt x="31" y="176"/>
                  </a:lnTo>
                  <a:lnTo>
                    <a:pt x="29" y="176"/>
                  </a:lnTo>
                  <a:lnTo>
                    <a:pt x="29" y="173"/>
                  </a:lnTo>
                  <a:lnTo>
                    <a:pt x="29" y="170"/>
                  </a:lnTo>
                  <a:lnTo>
                    <a:pt x="29" y="167"/>
                  </a:lnTo>
                  <a:lnTo>
                    <a:pt x="26" y="167"/>
                  </a:lnTo>
                  <a:lnTo>
                    <a:pt x="26" y="164"/>
                  </a:lnTo>
                  <a:lnTo>
                    <a:pt x="23" y="161"/>
                  </a:lnTo>
                  <a:lnTo>
                    <a:pt x="23" y="159"/>
                  </a:lnTo>
                  <a:lnTo>
                    <a:pt x="20" y="156"/>
                  </a:lnTo>
                  <a:lnTo>
                    <a:pt x="20" y="153"/>
                  </a:lnTo>
                  <a:lnTo>
                    <a:pt x="20" y="150"/>
                  </a:lnTo>
                  <a:lnTo>
                    <a:pt x="23" y="147"/>
                  </a:lnTo>
                  <a:lnTo>
                    <a:pt x="23" y="144"/>
                  </a:lnTo>
                  <a:lnTo>
                    <a:pt x="23" y="142"/>
                  </a:lnTo>
                  <a:lnTo>
                    <a:pt x="23" y="139"/>
                  </a:lnTo>
                  <a:lnTo>
                    <a:pt x="20" y="136"/>
                  </a:lnTo>
                  <a:lnTo>
                    <a:pt x="20" y="133"/>
                  </a:lnTo>
                  <a:close/>
                  <a:moveTo>
                    <a:pt x="167" y="167"/>
                  </a:moveTo>
                  <a:lnTo>
                    <a:pt x="170" y="164"/>
                  </a:lnTo>
                  <a:lnTo>
                    <a:pt x="170" y="167"/>
                  </a:lnTo>
                  <a:lnTo>
                    <a:pt x="170" y="176"/>
                  </a:lnTo>
                  <a:lnTo>
                    <a:pt x="167" y="176"/>
                  </a:lnTo>
                  <a:lnTo>
                    <a:pt x="167" y="170"/>
                  </a:lnTo>
                  <a:lnTo>
                    <a:pt x="167" y="167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87"/>
            <p:cNvSpPr>
              <a:spLocks noEditPoints="1"/>
            </p:cNvSpPr>
            <p:nvPr/>
          </p:nvSpPr>
          <p:spPr bwMode="auto">
            <a:xfrm>
              <a:off x="4430" y="1536"/>
              <a:ext cx="194" cy="130"/>
            </a:xfrm>
            <a:custGeom>
              <a:avLst/>
              <a:gdLst>
                <a:gd name="T0" fmla="*/ 62 w 194"/>
                <a:gd name="T1" fmla="*/ 79 h 130"/>
                <a:gd name="T2" fmla="*/ 59 w 194"/>
                <a:gd name="T3" fmla="*/ 71 h 130"/>
                <a:gd name="T4" fmla="*/ 50 w 194"/>
                <a:gd name="T5" fmla="*/ 68 h 130"/>
                <a:gd name="T6" fmla="*/ 45 w 194"/>
                <a:gd name="T7" fmla="*/ 62 h 130"/>
                <a:gd name="T8" fmla="*/ 42 w 194"/>
                <a:gd name="T9" fmla="*/ 56 h 130"/>
                <a:gd name="T10" fmla="*/ 34 w 194"/>
                <a:gd name="T11" fmla="*/ 54 h 130"/>
                <a:gd name="T12" fmla="*/ 28 w 194"/>
                <a:gd name="T13" fmla="*/ 45 h 130"/>
                <a:gd name="T14" fmla="*/ 22 w 194"/>
                <a:gd name="T15" fmla="*/ 40 h 130"/>
                <a:gd name="T16" fmla="*/ 19 w 194"/>
                <a:gd name="T17" fmla="*/ 31 h 130"/>
                <a:gd name="T18" fmla="*/ 11 w 194"/>
                <a:gd name="T19" fmla="*/ 28 h 130"/>
                <a:gd name="T20" fmla="*/ 5 w 194"/>
                <a:gd name="T21" fmla="*/ 25 h 130"/>
                <a:gd name="T22" fmla="*/ 0 w 194"/>
                <a:gd name="T23" fmla="*/ 20 h 130"/>
                <a:gd name="T24" fmla="*/ 5 w 194"/>
                <a:gd name="T25" fmla="*/ 17 h 130"/>
                <a:gd name="T26" fmla="*/ 8 w 194"/>
                <a:gd name="T27" fmla="*/ 11 h 130"/>
                <a:gd name="T28" fmla="*/ 14 w 194"/>
                <a:gd name="T29" fmla="*/ 8 h 130"/>
                <a:gd name="T30" fmla="*/ 28 w 194"/>
                <a:gd name="T31" fmla="*/ 6 h 130"/>
                <a:gd name="T32" fmla="*/ 39 w 194"/>
                <a:gd name="T33" fmla="*/ 0 h 130"/>
                <a:gd name="T34" fmla="*/ 45 w 194"/>
                <a:gd name="T35" fmla="*/ 3 h 130"/>
                <a:gd name="T36" fmla="*/ 62 w 194"/>
                <a:gd name="T37" fmla="*/ 3 h 130"/>
                <a:gd name="T38" fmla="*/ 93 w 194"/>
                <a:gd name="T39" fmla="*/ 3 h 130"/>
                <a:gd name="T40" fmla="*/ 96 w 194"/>
                <a:gd name="T41" fmla="*/ 8 h 130"/>
                <a:gd name="T42" fmla="*/ 104 w 194"/>
                <a:gd name="T43" fmla="*/ 11 h 130"/>
                <a:gd name="T44" fmla="*/ 124 w 194"/>
                <a:gd name="T45" fmla="*/ 17 h 130"/>
                <a:gd name="T46" fmla="*/ 158 w 194"/>
                <a:gd name="T47" fmla="*/ 25 h 130"/>
                <a:gd name="T48" fmla="*/ 194 w 194"/>
                <a:gd name="T49" fmla="*/ 54 h 130"/>
                <a:gd name="T50" fmla="*/ 183 w 194"/>
                <a:gd name="T51" fmla="*/ 62 h 130"/>
                <a:gd name="T52" fmla="*/ 172 w 194"/>
                <a:gd name="T53" fmla="*/ 79 h 130"/>
                <a:gd name="T54" fmla="*/ 169 w 194"/>
                <a:gd name="T55" fmla="*/ 82 h 130"/>
                <a:gd name="T56" fmla="*/ 166 w 194"/>
                <a:gd name="T57" fmla="*/ 85 h 130"/>
                <a:gd name="T58" fmla="*/ 152 w 194"/>
                <a:gd name="T59" fmla="*/ 90 h 130"/>
                <a:gd name="T60" fmla="*/ 146 w 194"/>
                <a:gd name="T61" fmla="*/ 99 h 130"/>
                <a:gd name="T62" fmla="*/ 141 w 194"/>
                <a:gd name="T63" fmla="*/ 96 h 130"/>
                <a:gd name="T64" fmla="*/ 138 w 194"/>
                <a:gd name="T65" fmla="*/ 99 h 130"/>
                <a:gd name="T66" fmla="*/ 138 w 194"/>
                <a:gd name="T67" fmla="*/ 107 h 130"/>
                <a:gd name="T68" fmla="*/ 121 w 194"/>
                <a:gd name="T69" fmla="*/ 110 h 130"/>
                <a:gd name="T70" fmla="*/ 118 w 194"/>
                <a:gd name="T71" fmla="*/ 110 h 130"/>
                <a:gd name="T72" fmla="*/ 110 w 194"/>
                <a:gd name="T73" fmla="*/ 110 h 130"/>
                <a:gd name="T74" fmla="*/ 118 w 194"/>
                <a:gd name="T75" fmla="*/ 119 h 130"/>
                <a:gd name="T76" fmla="*/ 107 w 194"/>
                <a:gd name="T77" fmla="*/ 116 h 130"/>
                <a:gd name="T78" fmla="*/ 101 w 194"/>
                <a:gd name="T79" fmla="*/ 110 h 130"/>
                <a:gd name="T80" fmla="*/ 101 w 194"/>
                <a:gd name="T81" fmla="*/ 130 h 130"/>
                <a:gd name="T82" fmla="*/ 90 w 194"/>
                <a:gd name="T83" fmla="*/ 124 h 130"/>
                <a:gd name="T84" fmla="*/ 90 w 194"/>
                <a:gd name="T85" fmla="*/ 116 h 130"/>
                <a:gd name="T86" fmla="*/ 87 w 194"/>
                <a:gd name="T87" fmla="*/ 113 h 130"/>
                <a:gd name="T88" fmla="*/ 84 w 194"/>
                <a:gd name="T89" fmla="*/ 107 h 130"/>
                <a:gd name="T90" fmla="*/ 79 w 194"/>
                <a:gd name="T91" fmla="*/ 104 h 130"/>
                <a:gd name="T92" fmla="*/ 79 w 194"/>
                <a:gd name="T93" fmla="*/ 96 h 130"/>
                <a:gd name="T94" fmla="*/ 76 w 194"/>
                <a:gd name="T95" fmla="*/ 90 h 130"/>
                <a:gd name="T96" fmla="*/ 73 w 194"/>
                <a:gd name="T97" fmla="*/ 88 h 130"/>
                <a:gd name="T98" fmla="*/ 65 w 194"/>
                <a:gd name="T99" fmla="*/ 85 h 130"/>
                <a:gd name="T100" fmla="*/ 107 w 194"/>
                <a:gd name="T101" fmla="*/ 121 h 130"/>
                <a:gd name="T102" fmla="*/ 104 w 194"/>
                <a:gd name="T103" fmla="*/ 12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4" h="130">
                  <a:moveTo>
                    <a:pt x="65" y="82"/>
                  </a:moveTo>
                  <a:lnTo>
                    <a:pt x="62" y="82"/>
                  </a:lnTo>
                  <a:lnTo>
                    <a:pt x="62" y="79"/>
                  </a:lnTo>
                  <a:lnTo>
                    <a:pt x="59" y="76"/>
                  </a:lnTo>
                  <a:lnTo>
                    <a:pt x="59" y="73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3" y="68"/>
                  </a:lnTo>
                  <a:lnTo>
                    <a:pt x="50" y="68"/>
                  </a:lnTo>
                  <a:lnTo>
                    <a:pt x="48" y="65"/>
                  </a:lnTo>
                  <a:lnTo>
                    <a:pt x="48" y="62"/>
                  </a:lnTo>
                  <a:lnTo>
                    <a:pt x="45" y="62"/>
                  </a:lnTo>
                  <a:lnTo>
                    <a:pt x="45" y="59"/>
                  </a:lnTo>
                  <a:lnTo>
                    <a:pt x="42" y="59"/>
                  </a:lnTo>
                  <a:lnTo>
                    <a:pt x="42" y="56"/>
                  </a:lnTo>
                  <a:lnTo>
                    <a:pt x="39" y="56"/>
                  </a:lnTo>
                  <a:lnTo>
                    <a:pt x="36" y="56"/>
                  </a:lnTo>
                  <a:lnTo>
                    <a:pt x="34" y="54"/>
                  </a:lnTo>
                  <a:lnTo>
                    <a:pt x="31" y="51"/>
                  </a:lnTo>
                  <a:lnTo>
                    <a:pt x="31" y="48"/>
                  </a:lnTo>
                  <a:lnTo>
                    <a:pt x="28" y="45"/>
                  </a:lnTo>
                  <a:lnTo>
                    <a:pt x="25" y="42"/>
                  </a:lnTo>
                  <a:lnTo>
                    <a:pt x="25" y="40"/>
                  </a:lnTo>
                  <a:lnTo>
                    <a:pt x="22" y="40"/>
                  </a:lnTo>
                  <a:lnTo>
                    <a:pt x="22" y="37"/>
                  </a:lnTo>
                  <a:lnTo>
                    <a:pt x="22" y="34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1" y="28"/>
                  </a:lnTo>
                  <a:lnTo>
                    <a:pt x="8" y="28"/>
                  </a:lnTo>
                  <a:lnTo>
                    <a:pt x="8" y="25"/>
                  </a:lnTo>
                  <a:lnTo>
                    <a:pt x="5" y="25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5" y="14"/>
                  </a:lnTo>
                  <a:lnTo>
                    <a:pt x="8" y="14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9" y="8"/>
                  </a:lnTo>
                  <a:lnTo>
                    <a:pt x="25" y="6"/>
                  </a:lnTo>
                  <a:lnTo>
                    <a:pt x="28" y="6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9" y="3"/>
                  </a:lnTo>
                  <a:lnTo>
                    <a:pt x="42" y="3"/>
                  </a:lnTo>
                  <a:lnTo>
                    <a:pt x="45" y="3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62" y="3"/>
                  </a:lnTo>
                  <a:lnTo>
                    <a:pt x="65" y="3"/>
                  </a:lnTo>
                  <a:lnTo>
                    <a:pt x="82" y="3"/>
                  </a:lnTo>
                  <a:lnTo>
                    <a:pt x="93" y="3"/>
                  </a:lnTo>
                  <a:lnTo>
                    <a:pt x="96" y="6"/>
                  </a:lnTo>
                  <a:lnTo>
                    <a:pt x="93" y="6"/>
                  </a:lnTo>
                  <a:lnTo>
                    <a:pt x="96" y="8"/>
                  </a:lnTo>
                  <a:lnTo>
                    <a:pt x="98" y="6"/>
                  </a:lnTo>
                  <a:lnTo>
                    <a:pt x="101" y="8"/>
                  </a:lnTo>
                  <a:lnTo>
                    <a:pt x="104" y="11"/>
                  </a:lnTo>
                  <a:lnTo>
                    <a:pt x="104" y="17"/>
                  </a:lnTo>
                  <a:lnTo>
                    <a:pt x="113" y="17"/>
                  </a:lnTo>
                  <a:lnTo>
                    <a:pt x="124" y="17"/>
                  </a:lnTo>
                  <a:lnTo>
                    <a:pt x="141" y="17"/>
                  </a:lnTo>
                  <a:lnTo>
                    <a:pt x="149" y="17"/>
                  </a:lnTo>
                  <a:lnTo>
                    <a:pt x="158" y="25"/>
                  </a:lnTo>
                  <a:lnTo>
                    <a:pt x="175" y="37"/>
                  </a:lnTo>
                  <a:lnTo>
                    <a:pt x="192" y="51"/>
                  </a:lnTo>
                  <a:lnTo>
                    <a:pt x="194" y="54"/>
                  </a:lnTo>
                  <a:lnTo>
                    <a:pt x="192" y="56"/>
                  </a:lnTo>
                  <a:lnTo>
                    <a:pt x="194" y="56"/>
                  </a:lnTo>
                  <a:lnTo>
                    <a:pt x="183" y="62"/>
                  </a:lnTo>
                  <a:lnTo>
                    <a:pt x="177" y="68"/>
                  </a:lnTo>
                  <a:lnTo>
                    <a:pt x="172" y="73"/>
                  </a:lnTo>
                  <a:lnTo>
                    <a:pt x="172" y="79"/>
                  </a:lnTo>
                  <a:lnTo>
                    <a:pt x="172" y="76"/>
                  </a:lnTo>
                  <a:lnTo>
                    <a:pt x="166" y="79"/>
                  </a:lnTo>
                  <a:lnTo>
                    <a:pt x="169" y="82"/>
                  </a:lnTo>
                  <a:lnTo>
                    <a:pt x="169" y="85"/>
                  </a:lnTo>
                  <a:lnTo>
                    <a:pt x="163" y="85"/>
                  </a:lnTo>
                  <a:lnTo>
                    <a:pt x="166" y="85"/>
                  </a:lnTo>
                  <a:lnTo>
                    <a:pt x="166" y="88"/>
                  </a:lnTo>
                  <a:lnTo>
                    <a:pt x="161" y="90"/>
                  </a:lnTo>
                  <a:lnTo>
                    <a:pt x="152" y="90"/>
                  </a:lnTo>
                  <a:lnTo>
                    <a:pt x="152" y="93"/>
                  </a:lnTo>
                  <a:lnTo>
                    <a:pt x="152" y="96"/>
                  </a:lnTo>
                  <a:lnTo>
                    <a:pt x="146" y="99"/>
                  </a:lnTo>
                  <a:lnTo>
                    <a:pt x="141" y="99"/>
                  </a:lnTo>
                  <a:lnTo>
                    <a:pt x="144" y="93"/>
                  </a:lnTo>
                  <a:lnTo>
                    <a:pt x="141" y="96"/>
                  </a:lnTo>
                  <a:lnTo>
                    <a:pt x="138" y="93"/>
                  </a:lnTo>
                  <a:lnTo>
                    <a:pt x="138" y="96"/>
                  </a:lnTo>
                  <a:lnTo>
                    <a:pt x="138" y="99"/>
                  </a:lnTo>
                  <a:lnTo>
                    <a:pt x="141" y="102"/>
                  </a:lnTo>
                  <a:lnTo>
                    <a:pt x="141" y="104"/>
                  </a:lnTo>
                  <a:lnTo>
                    <a:pt x="138" y="107"/>
                  </a:lnTo>
                  <a:lnTo>
                    <a:pt x="127" y="107"/>
                  </a:lnTo>
                  <a:lnTo>
                    <a:pt x="124" y="110"/>
                  </a:lnTo>
                  <a:lnTo>
                    <a:pt x="121" y="110"/>
                  </a:lnTo>
                  <a:lnTo>
                    <a:pt x="121" y="104"/>
                  </a:lnTo>
                  <a:lnTo>
                    <a:pt x="121" y="110"/>
                  </a:lnTo>
                  <a:lnTo>
                    <a:pt x="118" y="110"/>
                  </a:lnTo>
                  <a:lnTo>
                    <a:pt x="115" y="107"/>
                  </a:lnTo>
                  <a:lnTo>
                    <a:pt x="115" y="110"/>
                  </a:lnTo>
                  <a:lnTo>
                    <a:pt x="110" y="110"/>
                  </a:lnTo>
                  <a:lnTo>
                    <a:pt x="115" y="113"/>
                  </a:lnTo>
                  <a:lnTo>
                    <a:pt x="118" y="116"/>
                  </a:lnTo>
                  <a:lnTo>
                    <a:pt x="118" y="119"/>
                  </a:lnTo>
                  <a:lnTo>
                    <a:pt x="110" y="121"/>
                  </a:lnTo>
                  <a:lnTo>
                    <a:pt x="110" y="119"/>
                  </a:lnTo>
                  <a:lnTo>
                    <a:pt x="107" y="116"/>
                  </a:lnTo>
                  <a:lnTo>
                    <a:pt x="104" y="113"/>
                  </a:lnTo>
                  <a:lnTo>
                    <a:pt x="104" y="110"/>
                  </a:lnTo>
                  <a:lnTo>
                    <a:pt x="101" y="110"/>
                  </a:lnTo>
                  <a:lnTo>
                    <a:pt x="104" y="116"/>
                  </a:lnTo>
                  <a:lnTo>
                    <a:pt x="104" y="121"/>
                  </a:lnTo>
                  <a:lnTo>
                    <a:pt x="101" y="130"/>
                  </a:lnTo>
                  <a:lnTo>
                    <a:pt x="93" y="127"/>
                  </a:lnTo>
                  <a:lnTo>
                    <a:pt x="90" y="127"/>
                  </a:lnTo>
                  <a:lnTo>
                    <a:pt x="90" y="124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0" y="116"/>
                  </a:lnTo>
                  <a:lnTo>
                    <a:pt x="90" y="119"/>
                  </a:lnTo>
                  <a:lnTo>
                    <a:pt x="90" y="116"/>
                  </a:lnTo>
                  <a:lnTo>
                    <a:pt x="87" y="113"/>
                  </a:lnTo>
                  <a:lnTo>
                    <a:pt x="87" y="110"/>
                  </a:lnTo>
                  <a:lnTo>
                    <a:pt x="84" y="110"/>
                  </a:lnTo>
                  <a:lnTo>
                    <a:pt x="84" y="107"/>
                  </a:lnTo>
                  <a:lnTo>
                    <a:pt x="82" y="107"/>
                  </a:lnTo>
                  <a:lnTo>
                    <a:pt x="79" y="107"/>
                  </a:lnTo>
                  <a:lnTo>
                    <a:pt x="79" y="104"/>
                  </a:lnTo>
                  <a:lnTo>
                    <a:pt x="79" y="102"/>
                  </a:lnTo>
                  <a:lnTo>
                    <a:pt x="79" y="99"/>
                  </a:lnTo>
                  <a:lnTo>
                    <a:pt x="79" y="96"/>
                  </a:lnTo>
                  <a:lnTo>
                    <a:pt x="76" y="96"/>
                  </a:lnTo>
                  <a:lnTo>
                    <a:pt x="76" y="93"/>
                  </a:lnTo>
                  <a:lnTo>
                    <a:pt x="76" y="90"/>
                  </a:lnTo>
                  <a:lnTo>
                    <a:pt x="76" y="88"/>
                  </a:lnTo>
                  <a:lnTo>
                    <a:pt x="73" y="90"/>
                  </a:lnTo>
                  <a:lnTo>
                    <a:pt x="73" y="88"/>
                  </a:lnTo>
                  <a:lnTo>
                    <a:pt x="70" y="88"/>
                  </a:lnTo>
                  <a:lnTo>
                    <a:pt x="67" y="85"/>
                  </a:lnTo>
                  <a:lnTo>
                    <a:pt x="65" y="85"/>
                  </a:lnTo>
                  <a:lnTo>
                    <a:pt x="65" y="82"/>
                  </a:lnTo>
                  <a:close/>
                  <a:moveTo>
                    <a:pt x="104" y="121"/>
                  </a:moveTo>
                  <a:lnTo>
                    <a:pt x="107" y="121"/>
                  </a:lnTo>
                  <a:lnTo>
                    <a:pt x="110" y="121"/>
                  </a:lnTo>
                  <a:lnTo>
                    <a:pt x="104" y="127"/>
                  </a:lnTo>
                  <a:lnTo>
                    <a:pt x="104" y="121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972" y="1485"/>
              <a:ext cx="204" cy="141"/>
            </a:xfrm>
            <a:custGeom>
              <a:avLst/>
              <a:gdLst>
                <a:gd name="T0" fmla="*/ 9 w 204"/>
                <a:gd name="T1" fmla="*/ 62 h 141"/>
                <a:gd name="T2" fmla="*/ 3 w 204"/>
                <a:gd name="T3" fmla="*/ 14 h 141"/>
                <a:gd name="T4" fmla="*/ 31 w 204"/>
                <a:gd name="T5" fmla="*/ 0 h 141"/>
                <a:gd name="T6" fmla="*/ 77 w 204"/>
                <a:gd name="T7" fmla="*/ 0 h 141"/>
                <a:gd name="T8" fmla="*/ 130 w 204"/>
                <a:gd name="T9" fmla="*/ 0 h 141"/>
                <a:gd name="T10" fmla="*/ 181 w 204"/>
                <a:gd name="T11" fmla="*/ 0 h 141"/>
                <a:gd name="T12" fmla="*/ 187 w 204"/>
                <a:gd name="T13" fmla="*/ 6 h 141"/>
                <a:gd name="T14" fmla="*/ 181 w 204"/>
                <a:gd name="T15" fmla="*/ 11 h 141"/>
                <a:gd name="T16" fmla="*/ 173 w 204"/>
                <a:gd name="T17" fmla="*/ 20 h 141"/>
                <a:gd name="T18" fmla="*/ 204 w 204"/>
                <a:gd name="T19" fmla="*/ 23 h 141"/>
                <a:gd name="T20" fmla="*/ 198 w 204"/>
                <a:gd name="T21" fmla="*/ 26 h 141"/>
                <a:gd name="T22" fmla="*/ 195 w 204"/>
                <a:gd name="T23" fmla="*/ 28 h 141"/>
                <a:gd name="T24" fmla="*/ 192 w 204"/>
                <a:gd name="T25" fmla="*/ 34 h 141"/>
                <a:gd name="T26" fmla="*/ 189 w 204"/>
                <a:gd name="T27" fmla="*/ 40 h 141"/>
                <a:gd name="T28" fmla="*/ 189 w 204"/>
                <a:gd name="T29" fmla="*/ 43 h 141"/>
                <a:gd name="T30" fmla="*/ 181 w 204"/>
                <a:gd name="T31" fmla="*/ 45 h 141"/>
                <a:gd name="T32" fmla="*/ 187 w 204"/>
                <a:gd name="T33" fmla="*/ 45 h 141"/>
                <a:gd name="T34" fmla="*/ 184 w 204"/>
                <a:gd name="T35" fmla="*/ 51 h 141"/>
                <a:gd name="T36" fmla="*/ 184 w 204"/>
                <a:gd name="T37" fmla="*/ 54 h 141"/>
                <a:gd name="T38" fmla="*/ 175 w 204"/>
                <a:gd name="T39" fmla="*/ 59 h 141"/>
                <a:gd name="T40" fmla="*/ 175 w 204"/>
                <a:gd name="T41" fmla="*/ 65 h 141"/>
                <a:gd name="T42" fmla="*/ 173 w 204"/>
                <a:gd name="T43" fmla="*/ 65 h 141"/>
                <a:gd name="T44" fmla="*/ 167 w 204"/>
                <a:gd name="T45" fmla="*/ 71 h 141"/>
                <a:gd name="T46" fmla="*/ 167 w 204"/>
                <a:gd name="T47" fmla="*/ 74 h 141"/>
                <a:gd name="T48" fmla="*/ 164 w 204"/>
                <a:gd name="T49" fmla="*/ 74 h 141"/>
                <a:gd name="T50" fmla="*/ 164 w 204"/>
                <a:gd name="T51" fmla="*/ 82 h 141"/>
                <a:gd name="T52" fmla="*/ 161 w 204"/>
                <a:gd name="T53" fmla="*/ 88 h 141"/>
                <a:gd name="T54" fmla="*/ 158 w 204"/>
                <a:gd name="T55" fmla="*/ 91 h 141"/>
                <a:gd name="T56" fmla="*/ 150 w 204"/>
                <a:gd name="T57" fmla="*/ 91 h 141"/>
                <a:gd name="T58" fmla="*/ 150 w 204"/>
                <a:gd name="T59" fmla="*/ 93 h 141"/>
                <a:gd name="T60" fmla="*/ 150 w 204"/>
                <a:gd name="T61" fmla="*/ 99 h 141"/>
                <a:gd name="T62" fmla="*/ 147 w 204"/>
                <a:gd name="T63" fmla="*/ 105 h 141"/>
                <a:gd name="T64" fmla="*/ 144 w 204"/>
                <a:gd name="T65" fmla="*/ 110 h 141"/>
                <a:gd name="T66" fmla="*/ 147 w 204"/>
                <a:gd name="T67" fmla="*/ 113 h 141"/>
                <a:gd name="T68" fmla="*/ 139 w 204"/>
                <a:gd name="T69" fmla="*/ 113 h 141"/>
                <a:gd name="T70" fmla="*/ 142 w 204"/>
                <a:gd name="T71" fmla="*/ 122 h 141"/>
                <a:gd name="T72" fmla="*/ 142 w 204"/>
                <a:gd name="T73" fmla="*/ 122 h 141"/>
                <a:gd name="T74" fmla="*/ 139 w 204"/>
                <a:gd name="T75" fmla="*/ 124 h 141"/>
                <a:gd name="T76" fmla="*/ 144 w 204"/>
                <a:gd name="T77" fmla="*/ 122 h 141"/>
                <a:gd name="T78" fmla="*/ 142 w 204"/>
                <a:gd name="T79" fmla="*/ 127 h 141"/>
                <a:gd name="T80" fmla="*/ 147 w 204"/>
                <a:gd name="T81" fmla="*/ 130 h 141"/>
                <a:gd name="T82" fmla="*/ 142 w 204"/>
                <a:gd name="T83" fmla="*/ 136 h 141"/>
                <a:gd name="T84" fmla="*/ 139 w 204"/>
                <a:gd name="T85" fmla="*/ 141 h 141"/>
                <a:gd name="T86" fmla="*/ 68 w 204"/>
                <a:gd name="T87" fmla="*/ 141 h 141"/>
                <a:gd name="T88" fmla="*/ 34 w 204"/>
                <a:gd name="T89" fmla="*/ 141 h 141"/>
                <a:gd name="T90" fmla="*/ 23 w 204"/>
                <a:gd name="T91" fmla="*/ 119 h 141"/>
                <a:gd name="T92" fmla="*/ 12 w 204"/>
                <a:gd name="T93" fmla="*/ 119 h 141"/>
                <a:gd name="T94" fmla="*/ 9 w 204"/>
                <a:gd name="T95" fmla="*/ 10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4" h="141">
                  <a:moveTo>
                    <a:pt x="9" y="93"/>
                  </a:moveTo>
                  <a:lnTo>
                    <a:pt x="9" y="79"/>
                  </a:lnTo>
                  <a:lnTo>
                    <a:pt x="9" y="71"/>
                  </a:lnTo>
                  <a:lnTo>
                    <a:pt x="9" y="62"/>
                  </a:lnTo>
                  <a:lnTo>
                    <a:pt x="9" y="45"/>
                  </a:lnTo>
                  <a:lnTo>
                    <a:pt x="9" y="34"/>
                  </a:lnTo>
                  <a:lnTo>
                    <a:pt x="6" y="28"/>
                  </a:lnTo>
                  <a:lnTo>
                    <a:pt x="3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102" y="0"/>
                  </a:lnTo>
                  <a:lnTo>
                    <a:pt x="119" y="0"/>
                  </a:lnTo>
                  <a:lnTo>
                    <a:pt x="130" y="0"/>
                  </a:lnTo>
                  <a:lnTo>
                    <a:pt x="142" y="0"/>
                  </a:lnTo>
                  <a:lnTo>
                    <a:pt x="156" y="0"/>
                  </a:lnTo>
                  <a:lnTo>
                    <a:pt x="164" y="0"/>
                  </a:lnTo>
                  <a:lnTo>
                    <a:pt x="181" y="0"/>
                  </a:lnTo>
                  <a:lnTo>
                    <a:pt x="184" y="0"/>
                  </a:lnTo>
                  <a:lnTo>
                    <a:pt x="184" y="3"/>
                  </a:lnTo>
                  <a:lnTo>
                    <a:pt x="187" y="3"/>
                  </a:lnTo>
                  <a:lnTo>
                    <a:pt x="187" y="6"/>
                  </a:lnTo>
                  <a:lnTo>
                    <a:pt x="187" y="9"/>
                  </a:lnTo>
                  <a:lnTo>
                    <a:pt x="184" y="9"/>
                  </a:lnTo>
                  <a:lnTo>
                    <a:pt x="184" y="11"/>
                  </a:lnTo>
                  <a:lnTo>
                    <a:pt x="181" y="11"/>
                  </a:lnTo>
                  <a:lnTo>
                    <a:pt x="181" y="14"/>
                  </a:lnTo>
                  <a:lnTo>
                    <a:pt x="178" y="14"/>
                  </a:lnTo>
                  <a:lnTo>
                    <a:pt x="175" y="17"/>
                  </a:lnTo>
                  <a:lnTo>
                    <a:pt x="173" y="20"/>
                  </a:lnTo>
                  <a:lnTo>
                    <a:pt x="178" y="20"/>
                  </a:lnTo>
                  <a:lnTo>
                    <a:pt x="189" y="20"/>
                  </a:lnTo>
                  <a:lnTo>
                    <a:pt x="201" y="20"/>
                  </a:lnTo>
                  <a:lnTo>
                    <a:pt x="204" y="23"/>
                  </a:lnTo>
                  <a:lnTo>
                    <a:pt x="204" y="26"/>
                  </a:lnTo>
                  <a:lnTo>
                    <a:pt x="201" y="23"/>
                  </a:lnTo>
                  <a:lnTo>
                    <a:pt x="198" y="23"/>
                  </a:lnTo>
                  <a:lnTo>
                    <a:pt x="198" y="26"/>
                  </a:lnTo>
                  <a:lnTo>
                    <a:pt x="201" y="26"/>
                  </a:lnTo>
                  <a:lnTo>
                    <a:pt x="201" y="28"/>
                  </a:lnTo>
                  <a:lnTo>
                    <a:pt x="198" y="28"/>
                  </a:lnTo>
                  <a:lnTo>
                    <a:pt x="195" y="28"/>
                  </a:lnTo>
                  <a:lnTo>
                    <a:pt x="195" y="31"/>
                  </a:lnTo>
                  <a:lnTo>
                    <a:pt x="192" y="31"/>
                  </a:lnTo>
                  <a:lnTo>
                    <a:pt x="189" y="31"/>
                  </a:lnTo>
                  <a:lnTo>
                    <a:pt x="192" y="34"/>
                  </a:lnTo>
                  <a:lnTo>
                    <a:pt x="195" y="34"/>
                  </a:lnTo>
                  <a:lnTo>
                    <a:pt x="189" y="37"/>
                  </a:lnTo>
                  <a:lnTo>
                    <a:pt x="192" y="40"/>
                  </a:lnTo>
                  <a:lnTo>
                    <a:pt x="189" y="40"/>
                  </a:lnTo>
                  <a:lnTo>
                    <a:pt x="189" y="37"/>
                  </a:lnTo>
                  <a:lnTo>
                    <a:pt x="187" y="37"/>
                  </a:lnTo>
                  <a:lnTo>
                    <a:pt x="187" y="40"/>
                  </a:lnTo>
                  <a:lnTo>
                    <a:pt x="189" y="43"/>
                  </a:lnTo>
                  <a:lnTo>
                    <a:pt x="187" y="43"/>
                  </a:lnTo>
                  <a:lnTo>
                    <a:pt x="184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4" y="45"/>
                  </a:lnTo>
                  <a:lnTo>
                    <a:pt x="184" y="43"/>
                  </a:lnTo>
                  <a:lnTo>
                    <a:pt x="187" y="43"/>
                  </a:lnTo>
                  <a:lnTo>
                    <a:pt x="187" y="45"/>
                  </a:lnTo>
                  <a:lnTo>
                    <a:pt x="184" y="45"/>
                  </a:lnTo>
                  <a:lnTo>
                    <a:pt x="184" y="48"/>
                  </a:lnTo>
                  <a:lnTo>
                    <a:pt x="181" y="48"/>
                  </a:lnTo>
                  <a:lnTo>
                    <a:pt x="184" y="51"/>
                  </a:lnTo>
                  <a:lnTo>
                    <a:pt x="187" y="51"/>
                  </a:lnTo>
                  <a:lnTo>
                    <a:pt x="187" y="54"/>
                  </a:lnTo>
                  <a:lnTo>
                    <a:pt x="187" y="57"/>
                  </a:lnTo>
                  <a:lnTo>
                    <a:pt x="184" y="54"/>
                  </a:lnTo>
                  <a:lnTo>
                    <a:pt x="181" y="57"/>
                  </a:lnTo>
                  <a:lnTo>
                    <a:pt x="181" y="59"/>
                  </a:lnTo>
                  <a:lnTo>
                    <a:pt x="178" y="59"/>
                  </a:lnTo>
                  <a:lnTo>
                    <a:pt x="175" y="59"/>
                  </a:lnTo>
                  <a:lnTo>
                    <a:pt x="175" y="62"/>
                  </a:lnTo>
                  <a:lnTo>
                    <a:pt x="178" y="62"/>
                  </a:lnTo>
                  <a:lnTo>
                    <a:pt x="178" y="65"/>
                  </a:lnTo>
                  <a:lnTo>
                    <a:pt x="175" y="65"/>
                  </a:lnTo>
                  <a:lnTo>
                    <a:pt x="175" y="68"/>
                  </a:lnTo>
                  <a:lnTo>
                    <a:pt x="175" y="65"/>
                  </a:lnTo>
                  <a:lnTo>
                    <a:pt x="173" y="68"/>
                  </a:lnTo>
                  <a:lnTo>
                    <a:pt x="173" y="65"/>
                  </a:lnTo>
                  <a:lnTo>
                    <a:pt x="170" y="65"/>
                  </a:lnTo>
                  <a:lnTo>
                    <a:pt x="170" y="68"/>
                  </a:lnTo>
                  <a:lnTo>
                    <a:pt x="170" y="71"/>
                  </a:lnTo>
                  <a:lnTo>
                    <a:pt x="167" y="71"/>
                  </a:lnTo>
                  <a:lnTo>
                    <a:pt x="170" y="71"/>
                  </a:lnTo>
                  <a:lnTo>
                    <a:pt x="170" y="68"/>
                  </a:lnTo>
                  <a:lnTo>
                    <a:pt x="167" y="68"/>
                  </a:lnTo>
                  <a:lnTo>
                    <a:pt x="167" y="74"/>
                  </a:lnTo>
                  <a:lnTo>
                    <a:pt x="170" y="74"/>
                  </a:lnTo>
                  <a:lnTo>
                    <a:pt x="167" y="76"/>
                  </a:lnTo>
                  <a:lnTo>
                    <a:pt x="167" y="74"/>
                  </a:lnTo>
                  <a:lnTo>
                    <a:pt x="164" y="74"/>
                  </a:lnTo>
                  <a:lnTo>
                    <a:pt x="164" y="76"/>
                  </a:lnTo>
                  <a:lnTo>
                    <a:pt x="167" y="79"/>
                  </a:lnTo>
                  <a:lnTo>
                    <a:pt x="164" y="79"/>
                  </a:lnTo>
                  <a:lnTo>
                    <a:pt x="164" y="82"/>
                  </a:lnTo>
                  <a:lnTo>
                    <a:pt x="167" y="82"/>
                  </a:lnTo>
                  <a:lnTo>
                    <a:pt x="164" y="85"/>
                  </a:lnTo>
                  <a:lnTo>
                    <a:pt x="161" y="85"/>
                  </a:lnTo>
                  <a:lnTo>
                    <a:pt x="161" y="88"/>
                  </a:lnTo>
                  <a:lnTo>
                    <a:pt x="161" y="85"/>
                  </a:lnTo>
                  <a:lnTo>
                    <a:pt x="158" y="85"/>
                  </a:lnTo>
                  <a:lnTo>
                    <a:pt x="158" y="88"/>
                  </a:lnTo>
                  <a:lnTo>
                    <a:pt x="158" y="91"/>
                  </a:lnTo>
                  <a:lnTo>
                    <a:pt x="156" y="88"/>
                  </a:lnTo>
                  <a:lnTo>
                    <a:pt x="156" y="91"/>
                  </a:lnTo>
                  <a:lnTo>
                    <a:pt x="153" y="93"/>
                  </a:lnTo>
                  <a:lnTo>
                    <a:pt x="150" y="91"/>
                  </a:lnTo>
                  <a:lnTo>
                    <a:pt x="153" y="93"/>
                  </a:lnTo>
                  <a:lnTo>
                    <a:pt x="156" y="93"/>
                  </a:lnTo>
                  <a:lnTo>
                    <a:pt x="156" y="96"/>
                  </a:lnTo>
                  <a:lnTo>
                    <a:pt x="150" y="93"/>
                  </a:lnTo>
                  <a:lnTo>
                    <a:pt x="150" y="96"/>
                  </a:lnTo>
                  <a:lnTo>
                    <a:pt x="153" y="96"/>
                  </a:lnTo>
                  <a:lnTo>
                    <a:pt x="153" y="99"/>
                  </a:lnTo>
                  <a:lnTo>
                    <a:pt x="150" y="99"/>
                  </a:lnTo>
                  <a:lnTo>
                    <a:pt x="150" y="102"/>
                  </a:lnTo>
                  <a:lnTo>
                    <a:pt x="147" y="102"/>
                  </a:lnTo>
                  <a:lnTo>
                    <a:pt x="144" y="102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50" y="110"/>
                  </a:lnTo>
                  <a:lnTo>
                    <a:pt x="147" y="110"/>
                  </a:lnTo>
                  <a:lnTo>
                    <a:pt x="144" y="110"/>
                  </a:lnTo>
                  <a:lnTo>
                    <a:pt x="142" y="110"/>
                  </a:lnTo>
                  <a:lnTo>
                    <a:pt x="142" y="113"/>
                  </a:lnTo>
                  <a:lnTo>
                    <a:pt x="144" y="113"/>
                  </a:lnTo>
                  <a:lnTo>
                    <a:pt x="147" y="113"/>
                  </a:lnTo>
                  <a:lnTo>
                    <a:pt x="144" y="116"/>
                  </a:lnTo>
                  <a:lnTo>
                    <a:pt x="144" y="113"/>
                  </a:lnTo>
                  <a:lnTo>
                    <a:pt x="142" y="113"/>
                  </a:lnTo>
                  <a:lnTo>
                    <a:pt x="139" y="113"/>
                  </a:lnTo>
                  <a:lnTo>
                    <a:pt x="142" y="116"/>
                  </a:lnTo>
                  <a:lnTo>
                    <a:pt x="142" y="119"/>
                  </a:lnTo>
                  <a:lnTo>
                    <a:pt x="139" y="119"/>
                  </a:lnTo>
                  <a:lnTo>
                    <a:pt x="142" y="122"/>
                  </a:lnTo>
                  <a:lnTo>
                    <a:pt x="139" y="122"/>
                  </a:lnTo>
                  <a:lnTo>
                    <a:pt x="139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4" y="122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39" y="124"/>
                  </a:lnTo>
                  <a:lnTo>
                    <a:pt x="142" y="124"/>
                  </a:lnTo>
                  <a:lnTo>
                    <a:pt x="142" y="127"/>
                  </a:lnTo>
                  <a:lnTo>
                    <a:pt x="144" y="124"/>
                  </a:lnTo>
                  <a:lnTo>
                    <a:pt x="144" y="122"/>
                  </a:lnTo>
                  <a:lnTo>
                    <a:pt x="147" y="124"/>
                  </a:lnTo>
                  <a:lnTo>
                    <a:pt x="144" y="124"/>
                  </a:lnTo>
                  <a:lnTo>
                    <a:pt x="144" y="127"/>
                  </a:lnTo>
                  <a:lnTo>
                    <a:pt x="142" y="127"/>
                  </a:lnTo>
                  <a:lnTo>
                    <a:pt x="144" y="130"/>
                  </a:lnTo>
                  <a:lnTo>
                    <a:pt x="144" y="133"/>
                  </a:lnTo>
                  <a:lnTo>
                    <a:pt x="144" y="130"/>
                  </a:lnTo>
                  <a:lnTo>
                    <a:pt x="147" y="130"/>
                  </a:lnTo>
                  <a:lnTo>
                    <a:pt x="147" y="133"/>
                  </a:lnTo>
                  <a:lnTo>
                    <a:pt x="144" y="133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42" y="139"/>
                  </a:lnTo>
                  <a:lnTo>
                    <a:pt x="144" y="139"/>
                  </a:lnTo>
                  <a:lnTo>
                    <a:pt x="142" y="141"/>
                  </a:lnTo>
                  <a:lnTo>
                    <a:pt x="139" y="141"/>
                  </a:lnTo>
                  <a:lnTo>
                    <a:pt x="130" y="141"/>
                  </a:lnTo>
                  <a:lnTo>
                    <a:pt x="105" y="141"/>
                  </a:lnTo>
                  <a:lnTo>
                    <a:pt x="79" y="141"/>
                  </a:lnTo>
                  <a:lnTo>
                    <a:pt x="68" y="141"/>
                  </a:lnTo>
                  <a:lnTo>
                    <a:pt x="57" y="141"/>
                  </a:lnTo>
                  <a:lnTo>
                    <a:pt x="48" y="141"/>
                  </a:lnTo>
                  <a:lnTo>
                    <a:pt x="46" y="141"/>
                  </a:lnTo>
                  <a:lnTo>
                    <a:pt x="34" y="141"/>
                  </a:lnTo>
                  <a:lnTo>
                    <a:pt x="26" y="141"/>
                  </a:lnTo>
                  <a:lnTo>
                    <a:pt x="26" y="130"/>
                  </a:lnTo>
                  <a:lnTo>
                    <a:pt x="26" y="119"/>
                  </a:lnTo>
                  <a:lnTo>
                    <a:pt x="23" y="119"/>
                  </a:lnTo>
                  <a:lnTo>
                    <a:pt x="20" y="119"/>
                  </a:lnTo>
                  <a:lnTo>
                    <a:pt x="17" y="119"/>
                  </a:lnTo>
                  <a:lnTo>
                    <a:pt x="14" y="119"/>
                  </a:lnTo>
                  <a:lnTo>
                    <a:pt x="12" y="119"/>
                  </a:lnTo>
                  <a:lnTo>
                    <a:pt x="9" y="119"/>
                  </a:lnTo>
                  <a:lnTo>
                    <a:pt x="9" y="116"/>
                  </a:lnTo>
                  <a:lnTo>
                    <a:pt x="6" y="116"/>
                  </a:lnTo>
                  <a:lnTo>
                    <a:pt x="9" y="105"/>
                  </a:lnTo>
                  <a:lnTo>
                    <a:pt x="9" y="9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89"/>
            <p:cNvSpPr>
              <a:spLocks noEditPoints="1"/>
            </p:cNvSpPr>
            <p:nvPr/>
          </p:nvSpPr>
          <p:spPr bwMode="auto">
            <a:xfrm>
              <a:off x="3998" y="1626"/>
              <a:ext cx="203" cy="164"/>
            </a:xfrm>
            <a:custGeom>
              <a:avLst/>
              <a:gdLst>
                <a:gd name="T0" fmla="*/ 14 w 203"/>
                <a:gd name="T1" fmla="*/ 105 h 164"/>
                <a:gd name="T2" fmla="*/ 14 w 203"/>
                <a:gd name="T3" fmla="*/ 96 h 164"/>
                <a:gd name="T4" fmla="*/ 17 w 203"/>
                <a:gd name="T5" fmla="*/ 88 h 164"/>
                <a:gd name="T6" fmla="*/ 20 w 203"/>
                <a:gd name="T7" fmla="*/ 82 h 164"/>
                <a:gd name="T8" fmla="*/ 14 w 203"/>
                <a:gd name="T9" fmla="*/ 71 h 164"/>
                <a:gd name="T10" fmla="*/ 11 w 203"/>
                <a:gd name="T11" fmla="*/ 62 h 164"/>
                <a:gd name="T12" fmla="*/ 8 w 203"/>
                <a:gd name="T13" fmla="*/ 48 h 164"/>
                <a:gd name="T14" fmla="*/ 0 w 203"/>
                <a:gd name="T15" fmla="*/ 34 h 164"/>
                <a:gd name="T16" fmla="*/ 20 w 203"/>
                <a:gd name="T17" fmla="*/ 0 h 164"/>
                <a:gd name="T18" fmla="*/ 104 w 203"/>
                <a:gd name="T19" fmla="*/ 0 h 164"/>
                <a:gd name="T20" fmla="*/ 116 w 203"/>
                <a:gd name="T21" fmla="*/ 0 h 164"/>
                <a:gd name="T22" fmla="*/ 118 w 203"/>
                <a:gd name="T23" fmla="*/ 12 h 164"/>
                <a:gd name="T24" fmla="*/ 121 w 203"/>
                <a:gd name="T25" fmla="*/ 17 h 164"/>
                <a:gd name="T26" fmla="*/ 118 w 203"/>
                <a:gd name="T27" fmla="*/ 20 h 164"/>
                <a:gd name="T28" fmla="*/ 127 w 203"/>
                <a:gd name="T29" fmla="*/ 26 h 164"/>
                <a:gd name="T30" fmla="*/ 116 w 203"/>
                <a:gd name="T31" fmla="*/ 34 h 164"/>
                <a:gd name="T32" fmla="*/ 118 w 203"/>
                <a:gd name="T33" fmla="*/ 37 h 164"/>
                <a:gd name="T34" fmla="*/ 118 w 203"/>
                <a:gd name="T35" fmla="*/ 43 h 164"/>
                <a:gd name="T36" fmla="*/ 110 w 203"/>
                <a:gd name="T37" fmla="*/ 48 h 164"/>
                <a:gd name="T38" fmla="*/ 107 w 203"/>
                <a:gd name="T39" fmla="*/ 51 h 164"/>
                <a:gd name="T40" fmla="*/ 107 w 203"/>
                <a:gd name="T41" fmla="*/ 57 h 164"/>
                <a:gd name="T42" fmla="*/ 99 w 203"/>
                <a:gd name="T43" fmla="*/ 65 h 164"/>
                <a:gd name="T44" fmla="*/ 99 w 203"/>
                <a:gd name="T45" fmla="*/ 74 h 164"/>
                <a:gd name="T46" fmla="*/ 130 w 203"/>
                <a:gd name="T47" fmla="*/ 82 h 164"/>
                <a:gd name="T48" fmla="*/ 172 w 203"/>
                <a:gd name="T49" fmla="*/ 85 h 164"/>
                <a:gd name="T50" fmla="*/ 172 w 203"/>
                <a:gd name="T51" fmla="*/ 96 h 164"/>
                <a:gd name="T52" fmla="*/ 178 w 203"/>
                <a:gd name="T53" fmla="*/ 108 h 164"/>
                <a:gd name="T54" fmla="*/ 166 w 203"/>
                <a:gd name="T55" fmla="*/ 110 h 164"/>
                <a:gd name="T56" fmla="*/ 152 w 203"/>
                <a:gd name="T57" fmla="*/ 119 h 164"/>
                <a:gd name="T58" fmla="*/ 175 w 203"/>
                <a:gd name="T59" fmla="*/ 119 h 164"/>
                <a:gd name="T60" fmla="*/ 175 w 203"/>
                <a:gd name="T61" fmla="*/ 127 h 164"/>
                <a:gd name="T62" fmla="*/ 186 w 203"/>
                <a:gd name="T63" fmla="*/ 125 h 164"/>
                <a:gd name="T64" fmla="*/ 180 w 203"/>
                <a:gd name="T65" fmla="*/ 133 h 164"/>
                <a:gd name="T66" fmla="*/ 175 w 203"/>
                <a:gd name="T67" fmla="*/ 136 h 164"/>
                <a:gd name="T68" fmla="*/ 180 w 203"/>
                <a:gd name="T69" fmla="*/ 144 h 164"/>
                <a:gd name="T70" fmla="*/ 197 w 203"/>
                <a:gd name="T71" fmla="*/ 150 h 164"/>
                <a:gd name="T72" fmla="*/ 197 w 203"/>
                <a:gd name="T73" fmla="*/ 158 h 164"/>
                <a:gd name="T74" fmla="*/ 192 w 203"/>
                <a:gd name="T75" fmla="*/ 156 h 164"/>
                <a:gd name="T76" fmla="*/ 178 w 203"/>
                <a:gd name="T77" fmla="*/ 153 h 164"/>
                <a:gd name="T78" fmla="*/ 163 w 203"/>
                <a:gd name="T79" fmla="*/ 144 h 164"/>
                <a:gd name="T80" fmla="*/ 161 w 203"/>
                <a:gd name="T81" fmla="*/ 144 h 164"/>
                <a:gd name="T82" fmla="*/ 161 w 203"/>
                <a:gd name="T83" fmla="*/ 156 h 164"/>
                <a:gd name="T84" fmla="*/ 147 w 203"/>
                <a:gd name="T85" fmla="*/ 150 h 164"/>
                <a:gd name="T86" fmla="*/ 135 w 203"/>
                <a:gd name="T87" fmla="*/ 156 h 164"/>
                <a:gd name="T88" fmla="*/ 127 w 203"/>
                <a:gd name="T89" fmla="*/ 156 h 164"/>
                <a:gd name="T90" fmla="*/ 113 w 203"/>
                <a:gd name="T91" fmla="*/ 147 h 164"/>
                <a:gd name="T92" fmla="*/ 99 w 203"/>
                <a:gd name="T93" fmla="*/ 133 h 164"/>
                <a:gd name="T94" fmla="*/ 76 w 203"/>
                <a:gd name="T95" fmla="*/ 133 h 164"/>
                <a:gd name="T96" fmla="*/ 11 w 203"/>
                <a:gd name="T97" fmla="*/ 133 h 164"/>
                <a:gd name="T98" fmla="*/ 14 w 203"/>
                <a:gd name="T99" fmla="*/ 119 h 164"/>
                <a:gd name="T100" fmla="*/ 93 w 203"/>
                <a:gd name="T101" fmla="*/ 139 h 164"/>
                <a:gd name="T102" fmla="*/ 110 w 203"/>
                <a:gd name="T103" fmla="*/ 150 h 164"/>
                <a:gd name="T104" fmla="*/ 118 w 203"/>
                <a:gd name="T105" fmla="*/ 153 h 164"/>
                <a:gd name="T106" fmla="*/ 121 w 203"/>
                <a:gd name="T107" fmla="*/ 153 h 164"/>
                <a:gd name="T108" fmla="*/ 118 w 203"/>
                <a:gd name="T109" fmla="*/ 15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3" h="164">
                  <a:moveTo>
                    <a:pt x="11" y="113"/>
                  </a:moveTo>
                  <a:lnTo>
                    <a:pt x="14" y="110"/>
                  </a:lnTo>
                  <a:lnTo>
                    <a:pt x="11" y="110"/>
                  </a:lnTo>
                  <a:lnTo>
                    <a:pt x="11" y="108"/>
                  </a:lnTo>
                  <a:lnTo>
                    <a:pt x="11" y="105"/>
                  </a:lnTo>
                  <a:lnTo>
                    <a:pt x="14" y="105"/>
                  </a:lnTo>
                  <a:lnTo>
                    <a:pt x="14" y="102"/>
                  </a:lnTo>
                  <a:lnTo>
                    <a:pt x="11" y="102"/>
                  </a:lnTo>
                  <a:lnTo>
                    <a:pt x="14" y="102"/>
                  </a:lnTo>
                  <a:lnTo>
                    <a:pt x="11" y="99"/>
                  </a:lnTo>
                  <a:lnTo>
                    <a:pt x="14" y="99"/>
                  </a:lnTo>
                  <a:lnTo>
                    <a:pt x="14" y="96"/>
                  </a:lnTo>
                  <a:lnTo>
                    <a:pt x="17" y="94"/>
                  </a:lnTo>
                  <a:lnTo>
                    <a:pt x="17" y="91"/>
                  </a:lnTo>
                  <a:lnTo>
                    <a:pt x="20" y="88"/>
                  </a:lnTo>
                  <a:lnTo>
                    <a:pt x="17" y="88"/>
                  </a:lnTo>
                  <a:lnTo>
                    <a:pt x="20" y="88"/>
                  </a:lnTo>
                  <a:lnTo>
                    <a:pt x="17" y="88"/>
                  </a:lnTo>
                  <a:lnTo>
                    <a:pt x="20" y="85"/>
                  </a:lnTo>
                  <a:lnTo>
                    <a:pt x="20" y="82"/>
                  </a:lnTo>
                  <a:lnTo>
                    <a:pt x="17" y="82"/>
                  </a:lnTo>
                  <a:lnTo>
                    <a:pt x="20" y="82"/>
                  </a:lnTo>
                  <a:lnTo>
                    <a:pt x="17" y="82"/>
                  </a:lnTo>
                  <a:lnTo>
                    <a:pt x="20" y="82"/>
                  </a:lnTo>
                  <a:lnTo>
                    <a:pt x="20" y="79"/>
                  </a:lnTo>
                  <a:lnTo>
                    <a:pt x="20" y="77"/>
                  </a:lnTo>
                  <a:lnTo>
                    <a:pt x="20" y="74"/>
                  </a:lnTo>
                  <a:lnTo>
                    <a:pt x="17" y="74"/>
                  </a:lnTo>
                  <a:lnTo>
                    <a:pt x="17" y="71"/>
                  </a:lnTo>
                  <a:lnTo>
                    <a:pt x="14" y="71"/>
                  </a:lnTo>
                  <a:lnTo>
                    <a:pt x="14" y="68"/>
                  </a:lnTo>
                  <a:lnTo>
                    <a:pt x="17" y="65"/>
                  </a:lnTo>
                  <a:lnTo>
                    <a:pt x="14" y="68"/>
                  </a:lnTo>
                  <a:lnTo>
                    <a:pt x="14" y="65"/>
                  </a:lnTo>
                  <a:lnTo>
                    <a:pt x="14" y="62"/>
                  </a:lnTo>
                  <a:lnTo>
                    <a:pt x="11" y="62"/>
                  </a:lnTo>
                  <a:lnTo>
                    <a:pt x="11" y="60"/>
                  </a:lnTo>
                  <a:lnTo>
                    <a:pt x="8" y="60"/>
                  </a:lnTo>
                  <a:lnTo>
                    <a:pt x="8" y="57"/>
                  </a:lnTo>
                  <a:lnTo>
                    <a:pt x="8" y="54"/>
                  </a:lnTo>
                  <a:lnTo>
                    <a:pt x="8" y="51"/>
                  </a:lnTo>
                  <a:lnTo>
                    <a:pt x="8" y="48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3" y="46"/>
                  </a:lnTo>
                  <a:lnTo>
                    <a:pt x="3" y="43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79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16" y="0"/>
                  </a:lnTo>
                  <a:lnTo>
                    <a:pt x="113" y="3"/>
                  </a:lnTo>
                  <a:lnTo>
                    <a:pt x="116" y="3"/>
                  </a:lnTo>
                  <a:lnTo>
                    <a:pt x="118" y="3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18" y="3"/>
                  </a:lnTo>
                  <a:lnTo>
                    <a:pt x="118" y="6"/>
                  </a:lnTo>
                  <a:lnTo>
                    <a:pt x="116" y="6"/>
                  </a:lnTo>
                  <a:lnTo>
                    <a:pt x="116" y="12"/>
                  </a:lnTo>
                  <a:lnTo>
                    <a:pt x="118" y="12"/>
                  </a:lnTo>
                  <a:lnTo>
                    <a:pt x="121" y="12"/>
                  </a:lnTo>
                  <a:lnTo>
                    <a:pt x="116" y="14"/>
                  </a:lnTo>
                  <a:lnTo>
                    <a:pt x="118" y="17"/>
                  </a:lnTo>
                  <a:lnTo>
                    <a:pt x="121" y="17"/>
                  </a:lnTo>
                  <a:lnTo>
                    <a:pt x="121" y="14"/>
                  </a:lnTo>
                  <a:lnTo>
                    <a:pt x="121" y="17"/>
                  </a:lnTo>
                  <a:lnTo>
                    <a:pt x="118" y="17"/>
                  </a:lnTo>
                  <a:lnTo>
                    <a:pt x="118" y="20"/>
                  </a:lnTo>
                  <a:lnTo>
                    <a:pt x="121" y="20"/>
                  </a:lnTo>
                  <a:lnTo>
                    <a:pt x="124" y="20"/>
                  </a:lnTo>
                  <a:lnTo>
                    <a:pt x="121" y="20"/>
                  </a:lnTo>
                  <a:lnTo>
                    <a:pt x="118" y="20"/>
                  </a:lnTo>
                  <a:lnTo>
                    <a:pt x="121" y="23"/>
                  </a:lnTo>
                  <a:lnTo>
                    <a:pt x="124" y="23"/>
                  </a:lnTo>
                  <a:lnTo>
                    <a:pt x="121" y="26"/>
                  </a:lnTo>
                  <a:lnTo>
                    <a:pt x="124" y="26"/>
                  </a:lnTo>
                  <a:lnTo>
                    <a:pt x="127" y="29"/>
                  </a:lnTo>
                  <a:lnTo>
                    <a:pt x="127" y="26"/>
                  </a:lnTo>
                  <a:lnTo>
                    <a:pt x="127" y="29"/>
                  </a:lnTo>
                  <a:lnTo>
                    <a:pt x="124" y="29"/>
                  </a:lnTo>
                  <a:lnTo>
                    <a:pt x="124" y="31"/>
                  </a:lnTo>
                  <a:lnTo>
                    <a:pt x="121" y="31"/>
                  </a:lnTo>
                  <a:lnTo>
                    <a:pt x="118" y="31"/>
                  </a:lnTo>
                  <a:lnTo>
                    <a:pt x="116" y="34"/>
                  </a:lnTo>
                  <a:lnTo>
                    <a:pt x="118" y="37"/>
                  </a:lnTo>
                  <a:lnTo>
                    <a:pt x="118" y="34"/>
                  </a:lnTo>
                  <a:lnTo>
                    <a:pt x="121" y="37"/>
                  </a:lnTo>
                  <a:lnTo>
                    <a:pt x="121" y="34"/>
                  </a:lnTo>
                  <a:lnTo>
                    <a:pt x="121" y="37"/>
                  </a:lnTo>
                  <a:lnTo>
                    <a:pt x="118" y="37"/>
                  </a:lnTo>
                  <a:lnTo>
                    <a:pt x="118" y="40"/>
                  </a:lnTo>
                  <a:lnTo>
                    <a:pt x="118" y="37"/>
                  </a:lnTo>
                  <a:lnTo>
                    <a:pt x="116" y="37"/>
                  </a:lnTo>
                  <a:lnTo>
                    <a:pt x="116" y="40"/>
                  </a:lnTo>
                  <a:lnTo>
                    <a:pt x="118" y="40"/>
                  </a:lnTo>
                  <a:lnTo>
                    <a:pt x="118" y="43"/>
                  </a:lnTo>
                  <a:lnTo>
                    <a:pt x="116" y="43"/>
                  </a:lnTo>
                  <a:lnTo>
                    <a:pt x="113" y="46"/>
                  </a:lnTo>
                  <a:lnTo>
                    <a:pt x="113" y="48"/>
                  </a:lnTo>
                  <a:lnTo>
                    <a:pt x="110" y="48"/>
                  </a:lnTo>
                  <a:lnTo>
                    <a:pt x="110" y="46"/>
                  </a:lnTo>
                  <a:lnTo>
                    <a:pt x="110" y="48"/>
                  </a:lnTo>
                  <a:lnTo>
                    <a:pt x="107" y="48"/>
                  </a:lnTo>
                  <a:lnTo>
                    <a:pt x="107" y="51"/>
                  </a:lnTo>
                  <a:lnTo>
                    <a:pt x="110" y="51"/>
                  </a:lnTo>
                  <a:lnTo>
                    <a:pt x="113" y="51"/>
                  </a:lnTo>
                  <a:lnTo>
                    <a:pt x="110" y="51"/>
                  </a:lnTo>
                  <a:lnTo>
                    <a:pt x="107" y="51"/>
                  </a:lnTo>
                  <a:lnTo>
                    <a:pt x="107" y="54"/>
                  </a:lnTo>
                  <a:lnTo>
                    <a:pt x="107" y="57"/>
                  </a:lnTo>
                  <a:lnTo>
                    <a:pt x="104" y="57"/>
                  </a:lnTo>
                  <a:lnTo>
                    <a:pt x="101" y="57"/>
                  </a:lnTo>
                  <a:lnTo>
                    <a:pt x="104" y="57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101" y="60"/>
                  </a:lnTo>
                  <a:lnTo>
                    <a:pt x="101" y="62"/>
                  </a:lnTo>
                  <a:lnTo>
                    <a:pt x="104" y="65"/>
                  </a:lnTo>
                  <a:lnTo>
                    <a:pt x="101" y="65"/>
                  </a:lnTo>
                  <a:lnTo>
                    <a:pt x="99" y="65"/>
                  </a:lnTo>
                  <a:lnTo>
                    <a:pt x="101" y="65"/>
                  </a:lnTo>
                  <a:lnTo>
                    <a:pt x="101" y="68"/>
                  </a:lnTo>
                  <a:lnTo>
                    <a:pt x="101" y="71"/>
                  </a:lnTo>
                  <a:lnTo>
                    <a:pt x="99" y="71"/>
                  </a:lnTo>
                  <a:lnTo>
                    <a:pt x="96" y="71"/>
                  </a:lnTo>
                  <a:lnTo>
                    <a:pt x="99" y="74"/>
                  </a:lnTo>
                  <a:lnTo>
                    <a:pt x="96" y="77"/>
                  </a:lnTo>
                  <a:lnTo>
                    <a:pt x="99" y="79"/>
                  </a:lnTo>
                  <a:lnTo>
                    <a:pt x="96" y="82"/>
                  </a:lnTo>
                  <a:lnTo>
                    <a:pt x="116" y="82"/>
                  </a:lnTo>
                  <a:lnTo>
                    <a:pt x="121" y="82"/>
                  </a:lnTo>
                  <a:lnTo>
                    <a:pt x="130" y="82"/>
                  </a:lnTo>
                  <a:lnTo>
                    <a:pt x="141" y="82"/>
                  </a:lnTo>
                  <a:lnTo>
                    <a:pt x="149" y="82"/>
                  </a:lnTo>
                  <a:lnTo>
                    <a:pt x="152" y="82"/>
                  </a:lnTo>
                  <a:lnTo>
                    <a:pt x="169" y="82"/>
                  </a:lnTo>
                  <a:lnTo>
                    <a:pt x="175" y="82"/>
                  </a:lnTo>
                  <a:lnTo>
                    <a:pt x="172" y="85"/>
                  </a:lnTo>
                  <a:lnTo>
                    <a:pt x="172" y="88"/>
                  </a:lnTo>
                  <a:lnTo>
                    <a:pt x="172" y="91"/>
                  </a:lnTo>
                  <a:lnTo>
                    <a:pt x="169" y="91"/>
                  </a:lnTo>
                  <a:lnTo>
                    <a:pt x="169" y="94"/>
                  </a:lnTo>
                  <a:lnTo>
                    <a:pt x="169" y="96"/>
                  </a:lnTo>
                  <a:lnTo>
                    <a:pt x="172" y="96"/>
                  </a:lnTo>
                  <a:lnTo>
                    <a:pt x="169" y="96"/>
                  </a:lnTo>
                  <a:lnTo>
                    <a:pt x="172" y="99"/>
                  </a:lnTo>
                  <a:lnTo>
                    <a:pt x="172" y="102"/>
                  </a:lnTo>
                  <a:lnTo>
                    <a:pt x="175" y="102"/>
                  </a:lnTo>
                  <a:lnTo>
                    <a:pt x="175" y="105"/>
                  </a:lnTo>
                  <a:lnTo>
                    <a:pt x="178" y="108"/>
                  </a:lnTo>
                  <a:lnTo>
                    <a:pt x="178" y="110"/>
                  </a:lnTo>
                  <a:lnTo>
                    <a:pt x="178" y="113"/>
                  </a:lnTo>
                  <a:lnTo>
                    <a:pt x="180" y="113"/>
                  </a:lnTo>
                  <a:lnTo>
                    <a:pt x="175" y="116"/>
                  </a:lnTo>
                  <a:lnTo>
                    <a:pt x="172" y="113"/>
                  </a:lnTo>
                  <a:lnTo>
                    <a:pt x="166" y="110"/>
                  </a:lnTo>
                  <a:lnTo>
                    <a:pt x="161" y="108"/>
                  </a:lnTo>
                  <a:lnTo>
                    <a:pt x="152" y="108"/>
                  </a:lnTo>
                  <a:lnTo>
                    <a:pt x="149" y="110"/>
                  </a:lnTo>
                  <a:lnTo>
                    <a:pt x="147" y="116"/>
                  </a:lnTo>
                  <a:lnTo>
                    <a:pt x="147" y="119"/>
                  </a:lnTo>
                  <a:lnTo>
                    <a:pt x="152" y="119"/>
                  </a:lnTo>
                  <a:lnTo>
                    <a:pt x="158" y="122"/>
                  </a:lnTo>
                  <a:lnTo>
                    <a:pt x="163" y="119"/>
                  </a:lnTo>
                  <a:lnTo>
                    <a:pt x="166" y="116"/>
                  </a:lnTo>
                  <a:lnTo>
                    <a:pt x="172" y="119"/>
                  </a:lnTo>
                  <a:lnTo>
                    <a:pt x="172" y="116"/>
                  </a:lnTo>
                  <a:lnTo>
                    <a:pt x="175" y="119"/>
                  </a:lnTo>
                  <a:lnTo>
                    <a:pt x="178" y="116"/>
                  </a:lnTo>
                  <a:lnTo>
                    <a:pt x="175" y="119"/>
                  </a:lnTo>
                  <a:lnTo>
                    <a:pt x="169" y="122"/>
                  </a:lnTo>
                  <a:lnTo>
                    <a:pt x="169" y="125"/>
                  </a:lnTo>
                  <a:lnTo>
                    <a:pt x="175" y="125"/>
                  </a:lnTo>
                  <a:lnTo>
                    <a:pt x="175" y="127"/>
                  </a:lnTo>
                  <a:lnTo>
                    <a:pt x="178" y="127"/>
                  </a:lnTo>
                  <a:lnTo>
                    <a:pt x="180" y="127"/>
                  </a:lnTo>
                  <a:lnTo>
                    <a:pt x="180" y="122"/>
                  </a:lnTo>
                  <a:lnTo>
                    <a:pt x="186" y="122"/>
                  </a:lnTo>
                  <a:lnTo>
                    <a:pt x="189" y="125"/>
                  </a:lnTo>
                  <a:lnTo>
                    <a:pt x="186" y="125"/>
                  </a:lnTo>
                  <a:lnTo>
                    <a:pt x="186" y="127"/>
                  </a:lnTo>
                  <a:lnTo>
                    <a:pt x="186" y="130"/>
                  </a:lnTo>
                  <a:lnTo>
                    <a:pt x="189" y="130"/>
                  </a:lnTo>
                  <a:lnTo>
                    <a:pt x="186" y="130"/>
                  </a:lnTo>
                  <a:lnTo>
                    <a:pt x="183" y="130"/>
                  </a:lnTo>
                  <a:lnTo>
                    <a:pt x="180" y="133"/>
                  </a:lnTo>
                  <a:lnTo>
                    <a:pt x="178" y="133"/>
                  </a:lnTo>
                  <a:lnTo>
                    <a:pt x="180" y="133"/>
                  </a:lnTo>
                  <a:lnTo>
                    <a:pt x="178" y="136"/>
                  </a:lnTo>
                  <a:lnTo>
                    <a:pt x="183" y="136"/>
                  </a:lnTo>
                  <a:lnTo>
                    <a:pt x="180" y="136"/>
                  </a:lnTo>
                  <a:lnTo>
                    <a:pt x="175" y="136"/>
                  </a:lnTo>
                  <a:lnTo>
                    <a:pt x="178" y="139"/>
                  </a:lnTo>
                  <a:lnTo>
                    <a:pt x="175" y="136"/>
                  </a:lnTo>
                  <a:lnTo>
                    <a:pt x="172" y="136"/>
                  </a:lnTo>
                  <a:lnTo>
                    <a:pt x="175" y="139"/>
                  </a:lnTo>
                  <a:lnTo>
                    <a:pt x="172" y="139"/>
                  </a:lnTo>
                  <a:lnTo>
                    <a:pt x="180" y="144"/>
                  </a:lnTo>
                  <a:lnTo>
                    <a:pt x="180" y="147"/>
                  </a:lnTo>
                  <a:lnTo>
                    <a:pt x="189" y="147"/>
                  </a:lnTo>
                  <a:lnTo>
                    <a:pt x="189" y="150"/>
                  </a:lnTo>
                  <a:lnTo>
                    <a:pt x="192" y="150"/>
                  </a:lnTo>
                  <a:lnTo>
                    <a:pt x="195" y="150"/>
                  </a:lnTo>
                  <a:lnTo>
                    <a:pt x="197" y="150"/>
                  </a:lnTo>
                  <a:lnTo>
                    <a:pt x="197" y="156"/>
                  </a:lnTo>
                  <a:lnTo>
                    <a:pt x="203" y="153"/>
                  </a:lnTo>
                  <a:lnTo>
                    <a:pt x="200" y="156"/>
                  </a:lnTo>
                  <a:lnTo>
                    <a:pt x="203" y="158"/>
                  </a:lnTo>
                  <a:lnTo>
                    <a:pt x="200" y="158"/>
                  </a:lnTo>
                  <a:lnTo>
                    <a:pt x="197" y="158"/>
                  </a:lnTo>
                  <a:lnTo>
                    <a:pt x="200" y="158"/>
                  </a:lnTo>
                  <a:lnTo>
                    <a:pt x="197" y="161"/>
                  </a:lnTo>
                  <a:lnTo>
                    <a:pt x="195" y="158"/>
                  </a:lnTo>
                  <a:lnTo>
                    <a:pt x="192" y="161"/>
                  </a:lnTo>
                  <a:lnTo>
                    <a:pt x="186" y="164"/>
                  </a:lnTo>
                  <a:lnTo>
                    <a:pt x="192" y="156"/>
                  </a:lnTo>
                  <a:lnTo>
                    <a:pt x="189" y="158"/>
                  </a:lnTo>
                  <a:lnTo>
                    <a:pt x="186" y="158"/>
                  </a:lnTo>
                  <a:lnTo>
                    <a:pt x="183" y="156"/>
                  </a:lnTo>
                  <a:lnTo>
                    <a:pt x="186" y="153"/>
                  </a:lnTo>
                  <a:lnTo>
                    <a:pt x="183" y="153"/>
                  </a:lnTo>
                  <a:lnTo>
                    <a:pt x="178" y="153"/>
                  </a:lnTo>
                  <a:lnTo>
                    <a:pt x="178" y="150"/>
                  </a:lnTo>
                  <a:lnTo>
                    <a:pt x="172" y="150"/>
                  </a:lnTo>
                  <a:lnTo>
                    <a:pt x="172" y="147"/>
                  </a:lnTo>
                  <a:lnTo>
                    <a:pt x="169" y="147"/>
                  </a:lnTo>
                  <a:lnTo>
                    <a:pt x="169" y="144"/>
                  </a:lnTo>
                  <a:lnTo>
                    <a:pt x="163" y="144"/>
                  </a:lnTo>
                  <a:lnTo>
                    <a:pt x="163" y="142"/>
                  </a:lnTo>
                  <a:lnTo>
                    <a:pt x="163" y="144"/>
                  </a:lnTo>
                  <a:lnTo>
                    <a:pt x="158" y="142"/>
                  </a:lnTo>
                  <a:lnTo>
                    <a:pt x="158" y="139"/>
                  </a:lnTo>
                  <a:lnTo>
                    <a:pt x="155" y="142"/>
                  </a:lnTo>
                  <a:lnTo>
                    <a:pt x="161" y="144"/>
                  </a:lnTo>
                  <a:lnTo>
                    <a:pt x="161" y="147"/>
                  </a:lnTo>
                  <a:lnTo>
                    <a:pt x="161" y="150"/>
                  </a:lnTo>
                  <a:lnTo>
                    <a:pt x="158" y="150"/>
                  </a:lnTo>
                  <a:lnTo>
                    <a:pt x="161" y="156"/>
                  </a:lnTo>
                  <a:lnTo>
                    <a:pt x="161" y="153"/>
                  </a:lnTo>
                  <a:lnTo>
                    <a:pt x="161" y="156"/>
                  </a:lnTo>
                  <a:lnTo>
                    <a:pt x="152" y="158"/>
                  </a:lnTo>
                  <a:lnTo>
                    <a:pt x="152" y="156"/>
                  </a:lnTo>
                  <a:lnTo>
                    <a:pt x="152" y="153"/>
                  </a:lnTo>
                  <a:lnTo>
                    <a:pt x="149" y="150"/>
                  </a:lnTo>
                  <a:lnTo>
                    <a:pt x="147" y="153"/>
                  </a:lnTo>
                  <a:lnTo>
                    <a:pt x="147" y="150"/>
                  </a:lnTo>
                  <a:lnTo>
                    <a:pt x="144" y="150"/>
                  </a:lnTo>
                  <a:lnTo>
                    <a:pt x="138" y="150"/>
                  </a:lnTo>
                  <a:lnTo>
                    <a:pt x="138" y="153"/>
                  </a:lnTo>
                  <a:lnTo>
                    <a:pt x="135" y="153"/>
                  </a:lnTo>
                  <a:lnTo>
                    <a:pt x="138" y="156"/>
                  </a:lnTo>
                  <a:lnTo>
                    <a:pt x="135" y="156"/>
                  </a:lnTo>
                  <a:lnTo>
                    <a:pt x="135" y="158"/>
                  </a:lnTo>
                  <a:lnTo>
                    <a:pt x="132" y="158"/>
                  </a:lnTo>
                  <a:lnTo>
                    <a:pt x="132" y="156"/>
                  </a:lnTo>
                  <a:lnTo>
                    <a:pt x="130" y="156"/>
                  </a:lnTo>
                  <a:lnTo>
                    <a:pt x="127" y="158"/>
                  </a:lnTo>
                  <a:lnTo>
                    <a:pt x="127" y="156"/>
                  </a:lnTo>
                  <a:lnTo>
                    <a:pt x="130" y="153"/>
                  </a:lnTo>
                  <a:lnTo>
                    <a:pt x="127" y="153"/>
                  </a:lnTo>
                  <a:lnTo>
                    <a:pt x="124" y="150"/>
                  </a:lnTo>
                  <a:lnTo>
                    <a:pt x="118" y="147"/>
                  </a:lnTo>
                  <a:lnTo>
                    <a:pt x="118" y="150"/>
                  </a:lnTo>
                  <a:lnTo>
                    <a:pt x="113" y="147"/>
                  </a:lnTo>
                  <a:lnTo>
                    <a:pt x="113" y="144"/>
                  </a:lnTo>
                  <a:lnTo>
                    <a:pt x="104" y="142"/>
                  </a:lnTo>
                  <a:lnTo>
                    <a:pt x="101" y="142"/>
                  </a:lnTo>
                  <a:lnTo>
                    <a:pt x="101" y="136"/>
                  </a:lnTo>
                  <a:lnTo>
                    <a:pt x="96" y="136"/>
                  </a:lnTo>
                  <a:lnTo>
                    <a:pt x="99" y="133"/>
                  </a:lnTo>
                  <a:lnTo>
                    <a:pt x="87" y="133"/>
                  </a:lnTo>
                  <a:lnTo>
                    <a:pt x="87" y="130"/>
                  </a:lnTo>
                  <a:lnTo>
                    <a:pt x="90" y="130"/>
                  </a:lnTo>
                  <a:lnTo>
                    <a:pt x="87" y="130"/>
                  </a:lnTo>
                  <a:lnTo>
                    <a:pt x="82" y="130"/>
                  </a:lnTo>
                  <a:lnTo>
                    <a:pt x="76" y="133"/>
                  </a:lnTo>
                  <a:lnTo>
                    <a:pt x="73" y="133"/>
                  </a:lnTo>
                  <a:lnTo>
                    <a:pt x="79" y="139"/>
                  </a:lnTo>
                  <a:lnTo>
                    <a:pt x="70" y="142"/>
                  </a:lnTo>
                  <a:lnTo>
                    <a:pt x="56" y="139"/>
                  </a:lnTo>
                  <a:lnTo>
                    <a:pt x="31" y="130"/>
                  </a:lnTo>
                  <a:lnTo>
                    <a:pt x="11" y="133"/>
                  </a:lnTo>
                  <a:lnTo>
                    <a:pt x="8" y="133"/>
                  </a:lnTo>
                  <a:lnTo>
                    <a:pt x="5" y="130"/>
                  </a:lnTo>
                  <a:lnTo>
                    <a:pt x="8" y="127"/>
                  </a:lnTo>
                  <a:lnTo>
                    <a:pt x="11" y="122"/>
                  </a:lnTo>
                  <a:lnTo>
                    <a:pt x="11" y="119"/>
                  </a:lnTo>
                  <a:lnTo>
                    <a:pt x="14" y="119"/>
                  </a:lnTo>
                  <a:lnTo>
                    <a:pt x="14" y="116"/>
                  </a:lnTo>
                  <a:lnTo>
                    <a:pt x="11" y="113"/>
                  </a:lnTo>
                  <a:close/>
                  <a:moveTo>
                    <a:pt x="82" y="139"/>
                  </a:moveTo>
                  <a:lnTo>
                    <a:pt x="84" y="136"/>
                  </a:lnTo>
                  <a:lnTo>
                    <a:pt x="90" y="139"/>
                  </a:lnTo>
                  <a:lnTo>
                    <a:pt x="93" y="139"/>
                  </a:lnTo>
                  <a:lnTo>
                    <a:pt x="90" y="142"/>
                  </a:lnTo>
                  <a:lnTo>
                    <a:pt x="90" y="144"/>
                  </a:lnTo>
                  <a:lnTo>
                    <a:pt x="87" y="144"/>
                  </a:lnTo>
                  <a:lnTo>
                    <a:pt x="82" y="139"/>
                  </a:lnTo>
                  <a:close/>
                  <a:moveTo>
                    <a:pt x="107" y="150"/>
                  </a:moveTo>
                  <a:lnTo>
                    <a:pt x="110" y="150"/>
                  </a:lnTo>
                  <a:lnTo>
                    <a:pt x="113" y="147"/>
                  </a:lnTo>
                  <a:lnTo>
                    <a:pt x="116" y="150"/>
                  </a:lnTo>
                  <a:lnTo>
                    <a:pt x="116" y="153"/>
                  </a:lnTo>
                  <a:lnTo>
                    <a:pt x="116" y="150"/>
                  </a:lnTo>
                  <a:lnTo>
                    <a:pt x="116" y="153"/>
                  </a:lnTo>
                  <a:lnTo>
                    <a:pt x="118" y="153"/>
                  </a:lnTo>
                  <a:lnTo>
                    <a:pt x="110" y="153"/>
                  </a:lnTo>
                  <a:lnTo>
                    <a:pt x="107" y="150"/>
                  </a:lnTo>
                  <a:close/>
                  <a:moveTo>
                    <a:pt x="124" y="153"/>
                  </a:moveTo>
                  <a:lnTo>
                    <a:pt x="124" y="156"/>
                  </a:lnTo>
                  <a:lnTo>
                    <a:pt x="121" y="156"/>
                  </a:lnTo>
                  <a:lnTo>
                    <a:pt x="121" y="153"/>
                  </a:lnTo>
                  <a:lnTo>
                    <a:pt x="121" y="156"/>
                  </a:lnTo>
                  <a:lnTo>
                    <a:pt x="121" y="153"/>
                  </a:lnTo>
                  <a:lnTo>
                    <a:pt x="118" y="153"/>
                  </a:lnTo>
                  <a:lnTo>
                    <a:pt x="121" y="156"/>
                  </a:lnTo>
                  <a:lnTo>
                    <a:pt x="118" y="153"/>
                  </a:lnTo>
                  <a:lnTo>
                    <a:pt x="118" y="150"/>
                  </a:lnTo>
                  <a:lnTo>
                    <a:pt x="121" y="150"/>
                  </a:lnTo>
                  <a:lnTo>
                    <a:pt x="124" y="153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90"/>
            <p:cNvSpPr>
              <a:spLocks noEditPoints="1"/>
            </p:cNvSpPr>
            <p:nvPr/>
          </p:nvSpPr>
          <p:spPr bwMode="auto">
            <a:xfrm>
              <a:off x="4257" y="1708"/>
              <a:ext cx="308" cy="246"/>
            </a:xfrm>
            <a:custGeom>
              <a:avLst/>
              <a:gdLst>
                <a:gd name="T0" fmla="*/ 280 w 308"/>
                <a:gd name="T1" fmla="*/ 105 h 246"/>
                <a:gd name="T2" fmla="*/ 300 w 308"/>
                <a:gd name="T3" fmla="*/ 153 h 246"/>
                <a:gd name="T4" fmla="*/ 303 w 308"/>
                <a:gd name="T5" fmla="*/ 158 h 246"/>
                <a:gd name="T6" fmla="*/ 303 w 308"/>
                <a:gd name="T7" fmla="*/ 212 h 246"/>
                <a:gd name="T8" fmla="*/ 288 w 308"/>
                <a:gd name="T9" fmla="*/ 235 h 246"/>
                <a:gd name="T10" fmla="*/ 260 w 308"/>
                <a:gd name="T11" fmla="*/ 232 h 246"/>
                <a:gd name="T12" fmla="*/ 263 w 308"/>
                <a:gd name="T13" fmla="*/ 226 h 246"/>
                <a:gd name="T14" fmla="*/ 240 w 308"/>
                <a:gd name="T15" fmla="*/ 206 h 246"/>
                <a:gd name="T16" fmla="*/ 235 w 308"/>
                <a:gd name="T17" fmla="*/ 184 h 246"/>
                <a:gd name="T18" fmla="*/ 238 w 308"/>
                <a:gd name="T19" fmla="*/ 175 h 246"/>
                <a:gd name="T20" fmla="*/ 226 w 308"/>
                <a:gd name="T21" fmla="*/ 167 h 246"/>
                <a:gd name="T22" fmla="*/ 223 w 308"/>
                <a:gd name="T23" fmla="*/ 164 h 246"/>
                <a:gd name="T24" fmla="*/ 215 w 308"/>
                <a:gd name="T25" fmla="*/ 164 h 246"/>
                <a:gd name="T26" fmla="*/ 207 w 308"/>
                <a:gd name="T27" fmla="*/ 153 h 246"/>
                <a:gd name="T28" fmla="*/ 201 w 308"/>
                <a:gd name="T29" fmla="*/ 141 h 246"/>
                <a:gd name="T30" fmla="*/ 207 w 308"/>
                <a:gd name="T31" fmla="*/ 139 h 246"/>
                <a:gd name="T32" fmla="*/ 212 w 308"/>
                <a:gd name="T33" fmla="*/ 124 h 246"/>
                <a:gd name="T34" fmla="*/ 201 w 308"/>
                <a:gd name="T35" fmla="*/ 122 h 246"/>
                <a:gd name="T36" fmla="*/ 204 w 308"/>
                <a:gd name="T37" fmla="*/ 127 h 246"/>
                <a:gd name="T38" fmla="*/ 195 w 308"/>
                <a:gd name="T39" fmla="*/ 127 h 246"/>
                <a:gd name="T40" fmla="*/ 204 w 308"/>
                <a:gd name="T41" fmla="*/ 88 h 246"/>
                <a:gd name="T42" fmla="*/ 184 w 308"/>
                <a:gd name="T43" fmla="*/ 71 h 246"/>
                <a:gd name="T44" fmla="*/ 173 w 308"/>
                <a:gd name="T45" fmla="*/ 60 h 246"/>
                <a:gd name="T46" fmla="*/ 144 w 308"/>
                <a:gd name="T47" fmla="*/ 37 h 246"/>
                <a:gd name="T48" fmla="*/ 130 w 308"/>
                <a:gd name="T49" fmla="*/ 40 h 246"/>
                <a:gd name="T50" fmla="*/ 113 w 308"/>
                <a:gd name="T51" fmla="*/ 51 h 246"/>
                <a:gd name="T52" fmla="*/ 91 w 308"/>
                <a:gd name="T53" fmla="*/ 48 h 246"/>
                <a:gd name="T54" fmla="*/ 94 w 308"/>
                <a:gd name="T55" fmla="*/ 48 h 246"/>
                <a:gd name="T56" fmla="*/ 88 w 308"/>
                <a:gd name="T57" fmla="*/ 40 h 246"/>
                <a:gd name="T58" fmla="*/ 77 w 308"/>
                <a:gd name="T59" fmla="*/ 34 h 246"/>
                <a:gd name="T60" fmla="*/ 71 w 308"/>
                <a:gd name="T61" fmla="*/ 28 h 246"/>
                <a:gd name="T62" fmla="*/ 51 w 308"/>
                <a:gd name="T63" fmla="*/ 26 h 246"/>
                <a:gd name="T64" fmla="*/ 60 w 308"/>
                <a:gd name="T65" fmla="*/ 23 h 246"/>
                <a:gd name="T66" fmla="*/ 34 w 308"/>
                <a:gd name="T67" fmla="*/ 23 h 246"/>
                <a:gd name="T68" fmla="*/ 23 w 308"/>
                <a:gd name="T69" fmla="*/ 23 h 246"/>
                <a:gd name="T70" fmla="*/ 9 w 308"/>
                <a:gd name="T71" fmla="*/ 28 h 246"/>
                <a:gd name="T72" fmla="*/ 9 w 308"/>
                <a:gd name="T73" fmla="*/ 17 h 246"/>
                <a:gd name="T74" fmla="*/ 0 w 308"/>
                <a:gd name="T75" fmla="*/ 6 h 246"/>
                <a:gd name="T76" fmla="*/ 37 w 308"/>
                <a:gd name="T77" fmla="*/ 0 h 246"/>
                <a:gd name="T78" fmla="*/ 108 w 308"/>
                <a:gd name="T79" fmla="*/ 0 h 246"/>
                <a:gd name="T80" fmla="*/ 111 w 308"/>
                <a:gd name="T81" fmla="*/ 12 h 246"/>
                <a:gd name="T82" fmla="*/ 147 w 308"/>
                <a:gd name="T83" fmla="*/ 14 h 246"/>
                <a:gd name="T84" fmla="*/ 201 w 308"/>
                <a:gd name="T85" fmla="*/ 17 h 246"/>
                <a:gd name="T86" fmla="*/ 218 w 308"/>
                <a:gd name="T87" fmla="*/ 20 h 246"/>
                <a:gd name="T88" fmla="*/ 226 w 308"/>
                <a:gd name="T89" fmla="*/ 23 h 246"/>
                <a:gd name="T90" fmla="*/ 229 w 308"/>
                <a:gd name="T91" fmla="*/ 9 h 246"/>
                <a:gd name="T92" fmla="*/ 235 w 308"/>
                <a:gd name="T93" fmla="*/ 9 h 246"/>
                <a:gd name="T94" fmla="*/ 246 w 308"/>
                <a:gd name="T95" fmla="*/ 12 h 246"/>
                <a:gd name="T96" fmla="*/ 252 w 308"/>
                <a:gd name="T97" fmla="*/ 26 h 246"/>
                <a:gd name="T98" fmla="*/ 260 w 308"/>
                <a:gd name="T99" fmla="*/ 54 h 246"/>
                <a:gd name="T100" fmla="*/ 34 w 308"/>
                <a:gd name="T101" fmla="*/ 23 h 246"/>
                <a:gd name="T102" fmla="*/ 34 w 308"/>
                <a:gd name="T103" fmla="*/ 26 h 246"/>
                <a:gd name="T104" fmla="*/ 20 w 308"/>
                <a:gd name="T105" fmla="*/ 26 h 246"/>
                <a:gd name="T106" fmla="*/ 280 w 308"/>
                <a:gd name="T107" fmla="*/ 88 h 246"/>
                <a:gd name="T108" fmla="*/ 274 w 308"/>
                <a:gd name="T109" fmla="*/ 82 h 246"/>
                <a:gd name="T110" fmla="*/ 286 w 308"/>
                <a:gd name="T111" fmla="*/ 105 h 246"/>
                <a:gd name="T112" fmla="*/ 277 w 308"/>
                <a:gd name="T113" fmla="*/ 96 h 246"/>
                <a:gd name="T114" fmla="*/ 280 w 308"/>
                <a:gd name="T115" fmla="*/ 91 h 246"/>
                <a:gd name="T116" fmla="*/ 283 w 308"/>
                <a:gd name="T117" fmla="*/ 110 h 246"/>
                <a:gd name="T118" fmla="*/ 226 w 308"/>
                <a:gd name="T119" fmla="*/ 184 h 246"/>
                <a:gd name="T120" fmla="*/ 223 w 308"/>
                <a:gd name="T121" fmla="*/ 178 h 246"/>
                <a:gd name="T122" fmla="*/ 297 w 308"/>
                <a:gd name="T123" fmla="*/ 2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" h="246">
                  <a:moveTo>
                    <a:pt x="277" y="91"/>
                  </a:moveTo>
                  <a:lnTo>
                    <a:pt x="280" y="91"/>
                  </a:lnTo>
                  <a:lnTo>
                    <a:pt x="277" y="91"/>
                  </a:lnTo>
                  <a:lnTo>
                    <a:pt x="274" y="91"/>
                  </a:lnTo>
                  <a:lnTo>
                    <a:pt x="280" y="105"/>
                  </a:lnTo>
                  <a:lnTo>
                    <a:pt x="288" y="127"/>
                  </a:lnTo>
                  <a:lnTo>
                    <a:pt x="291" y="127"/>
                  </a:lnTo>
                  <a:lnTo>
                    <a:pt x="294" y="133"/>
                  </a:lnTo>
                  <a:lnTo>
                    <a:pt x="294" y="139"/>
                  </a:lnTo>
                  <a:lnTo>
                    <a:pt x="300" y="153"/>
                  </a:lnTo>
                  <a:lnTo>
                    <a:pt x="303" y="156"/>
                  </a:lnTo>
                  <a:lnTo>
                    <a:pt x="300" y="153"/>
                  </a:lnTo>
                  <a:lnTo>
                    <a:pt x="297" y="153"/>
                  </a:lnTo>
                  <a:lnTo>
                    <a:pt x="300" y="153"/>
                  </a:lnTo>
                  <a:lnTo>
                    <a:pt x="303" y="158"/>
                  </a:lnTo>
                  <a:lnTo>
                    <a:pt x="305" y="164"/>
                  </a:lnTo>
                  <a:lnTo>
                    <a:pt x="308" y="170"/>
                  </a:lnTo>
                  <a:lnTo>
                    <a:pt x="305" y="189"/>
                  </a:lnTo>
                  <a:lnTo>
                    <a:pt x="305" y="204"/>
                  </a:lnTo>
                  <a:lnTo>
                    <a:pt x="303" y="212"/>
                  </a:lnTo>
                  <a:lnTo>
                    <a:pt x="297" y="218"/>
                  </a:lnTo>
                  <a:lnTo>
                    <a:pt x="297" y="223"/>
                  </a:lnTo>
                  <a:lnTo>
                    <a:pt x="297" y="226"/>
                  </a:lnTo>
                  <a:lnTo>
                    <a:pt x="291" y="235"/>
                  </a:lnTo>
                  <a:lnTo>
                    <a:pt x="288" y="235"/>
                  </a:lnTo>
                  <a:lnTo>
                    <a:pt x="283" y="237"/>
                  </a:lnTo>
                  <a:lnTo>
                    <a:pt x="274" y="235"/>
                  </a:lnTo>
                  <a:lnTo>
                    <a:pt x="269" y="237"/>
                  </a:lnTo>
                  <a:lnTo>
                    <a:pt x="263" y="237"/>
                  </a:lnTo>
                  <a:lnTo>
                    <a:pt x="260" y="232"/>
                  </a:lnTo>
                  <a:lnTo>
                    <a:pt x="263" y="229"/>
                  </a:lnTo>
                  <a:lnTo>
                    <a:pt x="269" y="235"/>
                  </a:lnTo>
                  <a:lnTo>
                    <a:pt x="271" y="235"/>
                  </a:lnTo>
                  <a:lnTo>
                    <a:pt x="269" y="229"/>
                  </a:lnTo>
                  <a:lnTo>
                    <a:pt x="263" y="226"/>
                  </a:lnTo>
                  <a:lnTo>
                    <a:pt x="257" y="215"/>
                  </a:lnTo>
                  <a:lnTo>
                    <a:pt x="260" y="215"/>
                  </a:lnTo>
                  <a:lnTo>
                    <a:pt x="257" y="212"/>
                  </a:lnTo>
                  <a:lnTo>
                    <a:pt x="246" y="206"/>
                  </a:lnTo>
                  <a:lnTo>
                    <a:pt x="240" y="206"/>
                  </a:lnTo>
                  <a:lnTo>
                    <a:pt x="240" y="204"/>
                  </a:lnTo>
                  <a:lnTo>
                    <a:pt x="238" y="198"/>
                  </a:lnTo>
                  <a:lnTo>
                    <a:pt x="235" y="192"/>
                  </a:lnTo>
                  <a:lnTo>
                    <a:pt x="235" y="189"/>
                  </a:lnTo>
                  <a:lnTo>
                    <a:pt x="235" y="184"/>
                  </a:lnTo>
                  <a:lnTo>
                    <a:pt x="232" y="184"/>
                  </a:lnTo>
                  <a:lnTo>
                    <a:pt x="229" y="181"/>
                  </a:lnTo>
                  <a:lnTo>
                    <a:pt x="232" y="181"/>
                  </a:lnTo>
                  <a:lnTo>
                    <a:pt x="232" y="175"/>
                  </a:lnTo>
                  <a:lnTo>
                    <a:pt x="238" y="175"/>
                  </a:lnTo>
                  <a:lnTo>
                    <a:pt x="232" y="175"/>
                  </a:lnTo>
                  <a:lnTo>
                    <a:pt x="232" y="181"/>
                  </a:lnTo>
                  <a:lnTo>
                    <a:pt x="226" y="181"/>
                  </a:lnTo>
                  <a:lnTo>
                    <a:pt x="226" y="172"/>
                  </a:lnTo>
                  <a:lnTo>
                    <a:pt x="226" y="167"/>
                  </a:lnTo>
                  <a:lnTo>
                    <a:pt x="223" y="164"/>
                  </a:lnTo>
                  <a:lnTo>
                    <a:pt x="229" y="164"/>
                  </a:lnTo>
                  <a:lnTo>
                    <a:pt x="229" y="161"/>
                  </a:lnTo>
                  <a:lnTo>
                    <a:pt x="229" y="164"/>
                  </a:lnTo>
                  <a:lnTo>
                    <a:pt x="223" y="164"/>
                  </a:lnTo>
                  <a:lnTo>
                    <a:pt x="218" y="161"/>
                  </a:lnTo>
                  <a:lnTo>
                    <a:pt x="221" y="167"/>
                  </a:lnTo>
                  <a:lnTo>
                    <a:pt x="223" y="170"/>
                  </a:lnTo>
                  <a:lnTo>
                    <a:pt x="218" y="170"/>
                  </a:lnTo>
                  <a:lnTo>
                    <a:pt x="215" y="164"/>
                  </a:lnTo>
                  <a:lnTo>
                    <a:pt x="212" y="161"/>
                  </a:lnTo>
                  <a:lnTo>
                    <a:pt x="212" y="164"/>
                  </a:lnTo>
                  <a:lnTo>
                    <a:pt x="215" y="167"/>
                  </a:lnTo>
                  <a:lnTo>
                    <a:pt x="212" y="164"/>
                  </a:lnTo>
                  <a:lnTo>
                    <a:pt x="207" y="153"/>
                  </a:lnTo>
                  <a:lnTo>
                    <a:pt x="207" y="150"/>
                  </a:lnTo>
                  <a:lnTo>
                    <a:pt x="207" y="147"/>
                  </a:lnTo>
                  <a:lnTo>
                    <a:pt x="201" y="144"/>
                  </a:lnTo>
                  <a:lnTo>
                    <a:pt x="204" y="141"/>
                  </a:lnTo>
                  <a:lnTo>
                    <a:pt x="201" y="141"/>
                  </a:lnTo>
                  <a:lnTo>
                    <a:pt x="209" y="141"/>
                  </a:lnTo>
                  <a:lnTo>
                    <a:pt x="207" y="141"/>
                  </a:lnTo>
                  <a:lnTo>
                    <a:pt x="212" y="141"/>
                  </a:lnTo>
                  <a:lnTo>
                    <a:pt x="204" y="141"/>
                  </a:lnTo>
                  <a:lnTo>
                    <a:pt x="207" y="139"/>
                  </a:lnTo>
                  <a:lnTo>
                    <a:pt x="204" y="139"/>
                  </a:lnTo>
                  <a:lnTo>
                    <a:pt x="207" y="139"/>
                  </a:lnTo>
                  <a:lnTo>
                    <a:pt x="207" y="136"/>
                  </a:lnTo>
                  <a:lnTo>
                    <a:pt x="212" y="130"/>
                  </a:lnTo>
                  <a:lnTo>
                    <a:pt x="212" y="124"/>
                  </a:lnTo>
                  <a:lnTo>
                    <a:pt x="209" y="124"/>
                  </a:lnTo>
                  <a:lnTo>
                    <a:pt x="209" y="130"/>
                  </a:lnTo>
                  <a:lnTo>
                    <a:pt x="207" y="127"/>
                  </a:lnTo>
                  <a:lnTo>
                    <a:pt x="207" y="124"/>
                  </a:lnTo>
                  <a:lnTo>
                    <a:pt x="201" y="122"/>
                  </a:lnTo>
                  <a:lnTo>
                    <a:pt x="201" y="119"/>
                  </a:lnTo>
                  <a:lnTo>
                    <a:pt x="201" y="122"/>
                  </a:lnTo>
                  <a:lnTo>
                    <a:pt x="198" y="124"/>
                  </a:lnTo>
                  <a:lnTo>
                    <a:pt x="207" y="127"/>
                  </a:lnTo>
                  <a:lnTo>
                    <a:pt x="204" y="127"/>
                  </a:lnTo>
                  <a:lnTo>
                    <a:pt x="201" y="133"/>
                  </a:lnTo>
                  <a:lnTo>
                    <a:pt x="195" y="127"/>
                  </a:lnTo>
                  <a:lnTo>
                    <a:pt x="198" y="133"/>
                  </a:lnTo>
                  <a:lnTo>
                    <a:pt x="198" y="136"/>
                  </a:lnTo>
                  <a:lnTo>
                    <a:pt x="195" y="127"/>
                  </a:lnTo>
                  <a:lnTo>
                    <a:pt x="198" y="116"/>
                  </a:lnTo>
                  <a:lnTo>
                    <a:pt x="201" y="105"/>
                  </a:lnTo>
                  <a:lnTo>
                    <a:pt x="204" y="93"/>
                  </a:lnTo>
                  <a:lnTo>
                    <a:pt x="201" y="88"/>
                  </a:lnTo>
                  <a:lnTo>
                    <a:pt x="204" y="88"/>
                  </a:lnTo>
                  <a:lnTo>
                    <a:pt x="204" y="85"/>
                  </a:lnTo>
                  <a:lnTo>
                    <a:pt x="198" y="79"/>
                  </a:lnTo>
                  <a:lnTo>
                    <a:pt x="195" y="74"/>
                  </a:lnTo>
                  <a:lnTo>
                    <a:pt x="187" y="74"/>
                  </a:lnTo>
                  <a:lnTo>
                    <a:pt x="184" y="71"/>
                  </a:lnTo>
                  <a:lnTo>
                    <a:pt x="181" y="68"/>
                  </a:lnTo>
                  <a:lnTo>
                    <a:pt x="184" y="68"/>
                  </a:lnTo>
                  <a:lnTo>
                    <a:pt x="181" y="68"/>
                  </a:lnTo>
                  <a:lnTo>
                    <a:pt x="178" y="62"/>
                  </a:lnTo>
                  <a:lnTo>
                    <a:pt x="173" y="60"/>
                  </a:lnTo>
                  <a:lnTo>
                    <a:pt x="173" y="54"/>
                  </a:lnTo>
                  <a:lnTo>
                    <a:pt x="164" y="51"/>
                  </a:lnTo>
                  <a:lnTo>
                    <a:pt x="161" y="45"/>
                  </a:lnTo>
                  <a:lnTo>
                    <a:pt x="147" y="37"/>
                  </a:lnTo>
                  <a:lnTo>
                    <a:pt x="144" y="37"/>
                  </a:lnTo>
                  <a:lnTo>
                    <a:pt x="142" y="37"/>
                  </a:lnTo>
                  <a:lnTo>
                    <a:pt x="139" y="37"/>
                  </a:lnTo>
                  <a:lnTo>
                    <a:pt x="133" y="37"/>
                  </a:lnTo>
                  <a:lnTo>
                    <a:pt x="133" y="43"/>
                  </a:lnTo>
                  <a:lnTo>
                    <a:pt x="130" y="40"/>
                  </a:lnTo>
                  <a:lnTo>
                    <a:pt x="130" y="43"/>
                  </a:lnTo>
                  <a:lnTo>
                    <a:pt x="133" y="43"/>
                  </a:lnTo>
                  <a:lnTo>
                    <a:pt x="133" y="45"/>
                  </a:lnTo>
                  <a:lnTo>
                    <a:pt x="127" y="43"/>
                  </a:lnTo>
                  <a:lnTo>
                    <a:pt x="113" y="51"/>
                  </a:lnTo>
                  <a:lnTo>
                    <a:pt x="111" y="48"/>
                  </a:lnTo>
                  <a:lnTo>
                    <a:pt x="108" y="51"/>
                  </a:lnTo>
                  <a:lnTo>
                    <a:pt x="99" y="54"/>
                  </a:lnTo>
                  <a:lnTo>
                    <a:pt x="91" y="54"/>
                  </a:lnTo>
                  <a:lnTo>
                    <a:pt x="91" y="48"/>
                  </a:lnTo>
                  <a:lnTo>
                    <a:pt x="91" y="45"/>
                  </a:lnTo>
                  <a:lnTo>
                    <a:pt x="91" y="48"/>
                  </a:lnTo>
                  <a:lnTo>
                    <a:pt x="91" y="54"/>
                  </a:lnTo>
                  <a:lnTo>
                    <a:pt x="94" y="54"/>
                  </a:lnTo>
                  <a:lnTo>
                    <a:pt x="94" y="48"/>
                  </a:lnTo>
                  <a:lnTo>
                    <a:pt x="91" y="43"/>
                  </a:lnTo>
                  <a:lnTo>
                    <a:pt x="82" y="37"/>
                  </a:lnTo>
                  <a:lnTo>
                    <a:pt x="88" y="40"/>
                  </a:lnTo>
                  <a:lnTo>
                    <a:pt x="91" y="40"/>
                  </a:lnTo>
                  <a:lnTo>
                    <a:pt x="88" y="40"/>
                  </a:lnTo>
                  <a:lnTo>
                    <a:pt x="91" y="40"/>
                  </a:lnTo>
                  <a:lnTo>
                    <a:pt x="91" y="37"/>
                  </a:lnTo>
                  <a:lnTo>
                    <a:pt x="88" y="40"/>
                  </a:lnTo>
                  <a:lnTo>
                    <a:pt x="85" y="34"/>
                  </a:lnTo>
                  <a:lnTo>
                    <a:pt x="77" y="34"/>
                  </a:lnTo>
                  <a:lnTo>
                    <a:pt x="80" y="31"/>
                  </a:lnTo>
                  <a:lnTo>
                    <a:pt x="82" y="31"/>
                  </a:lnTo>
                  <a:lnTo>
                    <a:pt x="82" y="28"/>
                  </a:lnTo>
                  <a:lnTo>
                    <a:pt x="77" y="28"/>
                  </a:lnTo>
                  <a:lnTo>
                    <a:pt x="71" y="28"/>
                  </a:lnTo>
                  <a:lnTo>
                    <a:pt x="74" y="31"/>
                  </a:lnTo>
                  <a:lnTo>
                    <a:pt x="77" y="31"/>
                  </a:lnTo>
                  <a:lnTo>
                    <a:pt x="77" y="34"/>
                  </a:lnTo>
                  <a:lnTo>
                    <a:pt x="65" y="28"/>
                  </a:lnTo>
                  <a:lnTo>
                    <a:pt x="51" y="26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7" y="23"/>
                  </a:lnTo>
                  <a:lnTo>
                    <a:pt x="63" y="26"/>
                  </a:lnTo>
                  <a:lnTo>
                    <a:pt x="60" y="23"/>
                  </a:lnTo>
                  <a:lnTo>
                    <a:pt x="57" y="20"/>
                  </a:lnTo>
                  <a:lnTo>
                    <a:pt x="51" y="23"/>
                  </a:lnTo>
                  <a:lnTo>
                    <a:pt x="48" y="20"/>
                  </a:lnTo>
                  <a:lnTo>
                    <a:pt x="40" y="23"/>
                  </a:lnTo>
                  <a:lnTo>
                    <a:pt x="34" y="23"/>
                  </a:lnTo>
                  <a:lnTo>
                    <a:pt x="17" y="26"/>
                  </a:lnTo>
                  <a:lnTo>
                    <a:pt x="29" y="23"/>
                  </a:lnTo>
                  <a:lnTo>
                    <a:pt x="26" y="20"/>
                  </a:lnTo>
                  <a:lnTo>
                    <a:pt x="26" y="17"/>
                  </a:lnTo>
                  <a:lnTo>
                    <a:pt x="23" y="23"/>
                  </a:lnTo>
                  <a:lnTo>
                    <a:pt x="20" y="17"/>
                  </a:lnTo>
                  <a:lnTo>
                    <a:pt x="17" y="17"/>
                  </a:lnTo>
                  <a:lnTo>
                    <a:pt x="20" y="23"/>
                  </a:lnTo>
                  <a:lnTo>
                    <a:pt x="15" y="26"/>
                  </a:lnTo>
                  <a:lnTo>
                    <a:pt x="9" y="28"/>
                  </a:lnTo>
                  <a:lnTo>
                    <a:pt x="9" y="23"/>
                  </a:lnTo>
                  <a:lnTo>
                    <a:pt x="12" y="23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6" y="12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9"/>
                  </a:lnTo>
                  <a:lnTo>
                    <a:pt x="111" y="12"/>
                  </a:lnTo>
                  <a:lnTo>
                    <a:pt x="113" y="12"/>
                  </a:lnTo>
                  <a:lnTo>
                    <a:pt x="133" y="12"/>
                  </a:lnTo>
                  <a:lnTo>
                    <a:pt x="136" y="12"/>
                  </a:lnTo>
                  <a:lnTo>
                    <a:pt x="144" y="12"/>
                  </a:lnTo>
                  <a:lnTo>
                    <a:pt x="147" y="14"/>
                  </a:lnTo>
                  <a:lnTo>
                    <a:pt x="159" y="14"/>
                  </a:lnTo>
                  <a:lnTo>
                    <a:pt x="164" y="14"/>
                  </a:lnTo>
                  <a:lnTo>
                    <a:pt x="175" y="14"/>
                  </a:lnTo>
                  <a:lnTo>
                    <a:pt x="181" y="14"/>
                  </a:lnTo>
                  <a:lnTo>
                    <a:pt x="201" y="17"/>
                  </a:lnTo>
                  <a:lnTo>
                    <a:pt x="204" y="17"/>
                  </a:lnTo>
                  <a:lnTo>
                    <a:pt x="209" y="17"/>
                  </a:lnTo>
                  <a:lnTo>
                    <a:pt x="212" y="17"/>
                  </a:lnTo>
                  <a:lnTo>
                    <a:pt x="221" y="17"/>
                  </a:lnTo>
                  <a:lnTo>
                    <a:pt x="218" y="20"/>
                  </a:lnTo>
                  <a:lnTo>
                    <a:pt x="221" y="20"/>
                  </a:lnTo>
                  <a:lnTo>
                    <a:pt x="221" y="23"/>
                  </a:lnTo>
                  <a:lnTo>
                    <a:pt x="221" y="26"/>
                  </a:lnTo>
                  <a:lnTo>
                    <a:pt x="226" y="26"/>
                  </a:lnTo>
                  <a:lnTo>
                    <a:pt x="226" y="23"/>
                  </a:lnTo>
                  <a:lnTo>
                    <a:pt x="226" y="20"/>
                  </a:lnTo>
                  <a:lnTo>
                    <a:pt x="229" y="17"/>
                  </a:lnTo>
                  <a:lnTo>
                    <a:pt x="226" y="14"/>
                  </a:lnTo>
                  <a:lnTo>
                    <a:pt x="226" y="9"/>
                  </a:lnTo>
                  <a:lnTo>
                    <a:pt x="229" y="9"/>
                  </a:lnTo>
                  <a:lnTo>
                    <a:pt x="229" y="6"/>
                  </a:lnTo>
                  <a:lnTo>
                    <a:pt x="232" y="6"/>
                  </a:lnTo>
                  <a:lnTo>
                    <a:pt x="232" y="9"/>
                  </a:lnTo>
                  <a:lnTo>
                    <a:pt x="232" y="6"/>
                  </a:lnTo>
                  <a:lnTo>
                    <a:pt x="235" y="9"/>
                  </a:lnTo>
                  <a:lnTo>
                    <a:pt x="238" y="9"/>
                  </a:lnTo>
                  <a:lnTo>
                    <a:pt x="240" y="9"/>
                  </a:lnTo>
                  <a:lnTo>
                    <a:pt x="240" y="12"/>
                  </a:lnTo>
                  <a:lnTo>
                    <a:pt x="243" y="12"/>
                  </a:lnTo>
                  <a:lnTo>
                    <a:pt x="246" y="12"/>
                  </a:lnTo>
                  <a:lnTo>
                    <a:pt x="249" y="12"/>
                  </a:lnTo>
                  <a:lnTo>
                    <a:pt x="249" y="17"/>
                  </a:lnTo>
                  <a:lnTo>
                    <a:pt x="252" y="23"/>
                  </a:lnTo>
                  <a:lnTo>
                    <a:pt x="249" y="26"/>
                  </a:lnTo>
                  <a:lnTo>
                    <a:pt x="252" y="26"/>
                  </a:lnTo>
                  <a:lnTo>
                    <a:pt x="252" y="31"/>
                  </a:lnTo>
                  <a:lnTo>
                    <a:pt x="257" y="43"/>
                  </a:lnTo>
                  <a:lnTo>
                    <a:pt x="257" y="48"/>
                  </a:lnTo>
                  <a:lnTo>
                    <a:pt x="260" y="51"/>
                  </a:lnTo>
                  <a:lnTo>
                    <a:pt x="260" y="54"/>
                  </a:lnTo>
                  <a:lnTo>
                    <a:pt x="266" y="62"/>
                  </a:lnTo>
                  <a:lnTo>
                    <a:pt x="266" y="68"/>
                  </a:lnTo>
                  <a:lnTo>
                    <a:pt x="277" y="91"/>
                  </a:lnTo>
                  <a:close/>
                  <a:moveTo>
                    <a:pt x="32" y="26"/>
                  </a:moveTo>
                  <a:lnTo>
                    <a:pt x="34" y="23"/>
                  </a:lnTo>
                  <a:lnTo>
                    <a:pt x="40" y="23"/>
                  </a:lnTo>
                  <a:lnTo>
                    <a:pt x="46" y="23"/>
                  </a:lnTo>
                  <a:lnTo>
                    <a:pt x="46" y="26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15" y="28"/>
                  </a:lnTo>
                  <a:lnTo>
                    <a:pt x="15" y="26"/>
                  </a:lnTo>
                  <a:lnTo>
                    <a:pt x="17" y="26"/>
                  </a:lnTo>
                  <a:lnTo>
                    <a:pt x="20" y="26"/>
                  </a:lnTo>
                  <a:lnTo>
                    <a:pt x="23" y="26"/>
                  </a:lnTo>
                  <a:lnTo>
                    <a:pt x="29" y="26"/>
                  </a:lnTo>
                  <a:lnTo>
                    <a:pt x="32" y="26"/>
                  </a:lnTo>
                  <a:close/>
                  <a:moveTo>
                    <a:pt x="280" y="91"/>
                  </a:moveTo>
                  <a:lnTo>
                    <a:pt x="280" y="88"/>
                  </a:lnTo>
                  <a:lnTo>
                    <a:pt x="277" y="85"/>
                  </a:lnTo>
                  <a:lnTo>
                    <a:pt x="274" y="79"/>
                  </a:lnTo>
                  <a:lnTo>
                    <a:pt x="271" y="79"/>
                  </a:lnTo>
                  <a:lnTo>
                    <a:pt x="274" y="79"/>
                  </a:lnTo>
                  <a:lnTo>
                    <a:pt x="274" y="82"/>
                  </a:lnTo>
                  <a:lnTo>
                    <a:pt x="280" y="91"/>
                  </a:lnTo>
                  <a:close/>
                  <a:moveTo>
                    <a:pt x="280" y="91"/>
                  </a:moveTo>
                  <a:lnTo>
                    <a:pt x="286" y="99"/>
                  </a:lnTo>
                  <a:lnTo>
                    <a:pt x="288" y="102"/>
                  </a:lnTo>
                  <a:lnTo>
                    <a:pt x="286" y="105"/>
                  </a:lnTo>
                  <a:lnTo>
                    <a:pt x="286" y="99"/>
                  </a:lnTo>
                  <a:lnTo>
                    <a:pt x="286" y="96"/>
                  </a:lnTo>
                  <a:lnTo>
                    <a:pt x="283" y="96"/>
                  </a:lnTo>
                  <a:lnTo>
                    <a:pt x="283" y="99"/>
                  </a:lnTo>
                  <a:lnTo>
                    <a:pt x="277" y="96"/>
                  </a:lnTo>
                  <a:lnTo>
                    <a:pt x="277" y="93"/>
                  </a:lnTo>
                  <a:lnTo>
                    <a:pt x="280" y="93"/>
                  </a:lnTo>
                  <a:lnTo>
                    <a:pt x="280" y="91"/>
                  </a:lnTo>
                  <a:lnTo>
                    <a:pt x="283" y="96"/>
                  </a:lnTo>
                  <a:lnTo>
                    <a:pt x="280" y="91"/>
                  </a:lnTo>
                  <a:close/>
                  <a:moveTo>
                    <a:pt x="283" y="99"/>
                  </a:moveTo>
                  <a:lnTo>
                    <a:pt x="283" y="96"/>
                  </a:lnTo>
                  <a:lnTo>
                    <a:pt x="286" y="99"/>
                  </a:lnTo>
                  <a:lnTo>
                    <a:pt x="283" y="105"/>
                  </a:lnTo>
                  <a:lnTo>
                    <a:pt x="283" y="110"/>
                  </a:lnTo>
                  <a:lnTo>
                    <a:pt x="286" y="116"/>
                  </a:lnTo>
                  <a:lnTo>
                    <a:pt x="280" y="105"/>
                  </a:lnTo>
                  <a:lnTo>
                    <a:pt x="283" y="99"/>
                  </a:lnTo>
                  <a:close/>
                  <a:moveTo>
                    <a:pt x="223" y="178"/>
                  </a:moveTo>
                  <a:lnTo>
                    <a:pt x="226" y="184"/>
                  </a:lnTo>
                  <a:lnTo>
                    <a:pt x="223" y="184"/>
                  </a:lnTo>
                  <a:lnTo>
                    <a:pt x="223" y="178"/>
                  </a:lnTo>
                  <a:lnTo>
                    <a:pt x="221" y="175"/>
                  </a:lnTo>
                  <a:lnTo>
                    <a:pt x="223" y="175"/>
                  </a:lnTo>
                  <a:lnTo>
                    <a:pt x="223" y="178"/>
                  </a:lnTo>
                  <a:close/>
                  <a:moveTo>
                    <a:pt x="300" y="229"/>
                  </a:moveTo>
                  <a:lnTo>
                    <a:pt x="294" y="237"/>
                  </a:lnTo>
                  <a:lnTo>
                    <a:pt x="286" y="246"/>
                  </a:lnTo>
                  <a:lnTo>
                    <a:pt x="294" y="235"/>
                  </a:lnTo>
                  <a:lnTo>
                    <a:pt x="297" y="232"/>
                  </a:lnTo>
                  <a:lnTo>
                    <a:pt x="294" y="232"/>
                  </a:lnTo>
                  <a:lnTo>
                    <a:pt x="300" y="229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4145" y="1011"/>
              <a:ext cx="324" cy="262"/>
            </a:xfrm>
            <a:custGeom>
              <a:avLst/>
              <a:gdLst>
                <a:gd name="T0" fmla="*/ 50 w 324"/>
                <a:gd name="T1" fmla="*/ 14 h 262"/>
                <a:gd name="T2" fmla="*/ 76 w 324"/>
                <a:gd name="T3" fmla="*/ 37 h 262"/>
                <a:gd name="T4" fmla="*/ 107 w 324"/>
                <a:gd name="T5" fmla="*/ 31 h 262"/>
                <a:gd name="T6" fmla="*/ 73 w 324"/>
                <a:gd name="T7" fmla="*/ 42 h 262"/>
                <a:gd name="T8" fmla="*/ 175 w 324"/>
                <a:gd name="T9" fmla="*/ 90 h 262"/>
                <a:gd name="T10" fmla="*/ 158 w 324"/>
                <a:gd name="T11" fmla="*/ 99 h 262"/>
                <a:gd name="T12" fmla="*/ 146 w 324"/>
                <a:gd name="T13" fmla="*/ 96 h 262"/>
                <a:gd name="T14" fmla="*/ 112 w 324"/>
                <a:gd name="T15" fmla="*/ 121 h 262"/>
                <a:gd name="T16" fmla="*/ 110 w 324"/>
                <a:gd name="T17" fmla="*/ 118 h 262"/>
                <a:gd name="T18" fmla="*/ 104 w 324"/>
                <a:gd name="T19" fmla="*/ 116 h 262"/>
                <a:gd name="T20" fmla="*/ 104 w 324"/>
                <a:gd name="T21" fmla="*/ 107 h 262"/>
                <a:gd name="T22" fmla="*/ 104 w 324"/>
                <a:gd name="T23" fmla="*/ 101 h 262"/>
                <a:gd name="T24" fmla="*/ 96 w 324"/>
                <a:gd name="T25" fmla="*/ 96 h 262"/>
                <a:gd name="T26" fmla="*/ 90 w 324"/>
                <a:gd name="T27" fmla="*/ 90 h 262"/>
                <a:gd name="T28" fmla="*/ 79 w 324"/>
                <a:gd name="T29" fmla="*/ 87 h 262"/>
                <a:gd name="T30" fmla="*/ 64 w 324"/>
                <a:gd name="T31" fmla="*/ 87 h 262"/>
                <a:gd name="T32" fmla="*/ 11 w 324"/>
                <a:gd name="T33" fmla="*/ 73 h 262"/>
                <a:gd name="T34" fmla="*/ 2 w 324"/>
                <a:gd name="T35" fmla="*/ 65 h 262"/>
                <a:gd name="T36" fmla="*/ 25 w 324"/>
                <a:gd name="T37" fmla="*/ 53 h 262"/>
                <a:gd name="T38" fmla="*/ 59 w 324"/>
                <a:gd name="T39" fmla="*/ 45 h 262"/>
                <a:gd name="T40" fmla="*/ 76 w 324"/>
                <a:gd name="T41" fmla="*/ 45 h 262"/>
                <a:gd name="T42" fmla="*/ 90 w 324"/>
                <a:gd name="T43" fmla="*/ 51 h 262"/>
                <a:gd name="T44" fmla="*/ 132 w 324"/>
                <a:gd name="T45" fmla="*/ 68 h 262"/>
                <a:gd name="T46" fmla="*/ 160 w 324"/>
                <a:gd name="T47" fmla="*/ 65 h 262"/>
                <a:gd name="T48" fmla="*/ 208 w 324"/>
                <a:gd name="T49" fmla="*/ 56 h 262"/>
                <a:gd name="T50" fmla="*/ 223 w 324"/>
                <a:gd name="T51" fmla="*/ 68 h 262"/>
                <a:gd name="T52" fmla="*/ 248 w 324"/>
                <a:gd name="T53" fmla="*/ 68 h 262"/>
                <a:gd name="T54" fmla="*/ 259 w 324"/>
                <a:gd name="T55" fmla="*/ 82 h 262"/>
                <a:gd name="T56" fmla="*/ 254 w 324"/>
                <a:gd name="T57" fmla="*/ 90 h 262"/>
                <a:gd name="T58" fmla="*/ 228 w 324"/>
                <a:gd name="T59" fmla="*/ 93 h 262"/>
                <a:gd name="T60" fmla="*/ 192 w 324"/>
                <a:gd name="T61" fmla="*/ 90 h 262"/>
                <a:gd name="T62" fmla="*/ 273 w 324"/>
                <a:gd name="T63" fmla="*/ 85 h 262"/>
                <a:gd name="T64" fmla="*/ 282 w 324"/>
                <a:gd name="T65" fmla="*/ 87 h 262"/>
                <a:gd name="T66" fmla="*/ 265 w 324"/>
                <a:gd name="T67" fmla="*/ 87 h 262"/>
                <a:gd name="T68" fmla="*/ 158 w 324"/>
                <a:gd name="T69" fmla="*/ 245 h 262"/>
                <a:gd name="T70" fmla="*/ 160 w 324"/>
                <a:gd name="T71" fmla="*/ 192 h 262"/>
                <a:gd name="T72" fmla="*/ 163 w 324"/>
                <a:gd name="T73" fmla="*/ 161 h 262"/>
                <a:gd name="T74" fmla="*/ 175 w 324"/>
                <a:gd name="T75" fmla="*/ 135 h 262"/>
                <a:gd name="T76" fmla="*/ 192 w 324"/>
                <a:gd name="T77" fmla="*/ 138 h 262"/>
                <a:gd name="T78" fmla="*/ 203 w 324"/>
                <a:gd name="T79" fmla="*/ 118 h 262"/>
                <a:gd name="T80" fmla="*/ 214 w 324"/>
                <a:gd name="T81" fmla="*/ 110 h 262"/>
                <a:gd name="T82" fmla="*/ 231 w 324"/>
                <a:gd name="T83" fmla="*/ 96 h 262"/>
                <a:gd name="T84" fmla="*/ 254 w 324"/>
                <a:gd name="T85" fmla="*/ 107 h 262"/>
                <a:gd name="T86" fmla="*/ 279 w 324"/>
                <a:gd name="T87" fmla="*/ 113 h 262"/>
                <a:gd name="T88" fmla="*/ 287 w 324"/>
                <a:gd name="T89" fmla="*/ 124 h 262"/>
                <a:gd name="T90" fmla="*/ 287 w 324"/>
                <a:gd name="T91" fmla="*/ 141 h 262"/>
                <a:gd name="T92" fmla="*/ 276 w 324"/>
                <a:gd name="T93" fmla="*/ 166 h 262"/>
                <a:gd name="T94" fmla="*/ 271 w 324"/>
                <a:gd name="T95" fmla="*/ 186 h 262"/>
                <a:gd name="T96" fmla="*/ 287 w 324"/>
                <a:gd name="T97" fmla="*/ 172 h 262"/>
                <a:gd name="T98" fmla="*/ 316 w 324"/>
                <a:gd name="T99" fmla="*/ 181 h 262"/>
                <a:gd name="T100" fmla="*/ 319 w 324"/>
                <a:gd name="T101" fmla="*/ 226 h 262"/>
                <a:gd name="T102" fmla="*/ 304 w 324"/>
                <a:gd name="T103" fmla="*/ 231 h 262"/>
                <a:gd name="T104" fmla="*/ 279 w 324"/>
                <a:gd name="T105" fmla="*/ 262 h 262"/>
                <a:gd name="T106" fmla="*/ 228 w 324"/>
                <a:gd name="T107" fmla="*/ 262 h 262"/>
                <a:gd name="T108" fmla="*/ 192 w 324"/>
                <a:gd name="T109" fmla="*/ 260 h 262"/>
                <a:gd name="T110" fmla="*/ 144 w 324"/>
                <a:gd name="T111" fmla="*/ 26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4" h="262">
                  <a:moveTo>
                    <a:pt x="76" y="0"/>
                  </a:moveTo>
                  <a:lnTo>
                    <a:pt x="73" y="5"/>
                  </a:lnTo>
                  <a:lnTo>
                    <a:pt x="62" y="8"/>
                  </a:lnTo>
                  <a:lnTo>
                    <a:pt x="56" y="14"/>
                  </a:lnTo>
                  <a:lnTo>
                    <a:pt x="50" y="14"/>
                  </a:lnTo>
                  <a:lnTo>
                    <a:pt x="48" y="14"/>
                  </a:lnTo>
                  <a:lnTo>
                    <a:pt x="48" y="11"/>
                  </a:lnTo>
                  <a:lnTo>
                    <a:pt x="50" y="8"/>
                  </a:lnTo>
                  <a:lnTo>
                    <a:pt x="76" y="0"/>
                  </a:lnTo>
                  <a:close/>
                  <a:moveTo>
                    <a:pt x="76" y="37"/>
                  </a:moveTo>
                  <a:lnTo>
                    <a:pt x="79" y="34"/>
                  </a:lnTo>
                  <a:lnTo>
                    <a:pt x="87" y="28"/>
                  </a:lnTo>
                  <a:lnTo>
                    <a:pt x="107" y="28"/>
                  </a:lnTo>
                  <a:lnTo>
                    <a:pt x="110" y="31"/>
                  </a:lnTo>
                  <a:lnTo>
                    <a:pt x="107" y="31"/>
                  </a:lnTo>
                  <a:lnTo>
                    <a:pt x="101" y="34"/>
                  </a:lnTo>
                  <a:lnTo>
                    <a:pt x="87" y="39"/>
                  </a:lnTo>
                  <a:lnTo>
                    <a:pt x="81" y="48"/>
                  </a:lnTo>
                  <a:lnTo>
                    <a:pt x="79" y="42"/>
                  </a:lnTo>
                  <a:lnTo>
                    <a:pt x="73" y="42"/>
                  </a:lnTo>
                  <a:lnTo>
                    <a:pt x="73" y="37"/>
                  </a:lnTo>
                  <a:lnTo>
                    <a:pt x="76" y="37"/>
                  </a:lnTo>
                  <a:close/>
                  <a:moveTo>
                    <a:pt x="183" y="90"/>
                  </a:moveTo>
                  <a:lnTo>
                    <a:pt x="180" y="90"/>
                  </a:lnTo>
                  <a:lnTo>
                    <a:pt x="175" y="90"/>
                  </a:lnTo>
                  <a:lnTo>
                    <a:pt x="169" y="90"/>
                  </a:lnTo>
                  <a:lnTo>
                    <a:pt x="166" y="93"/>
                  </a:lnTo>
                  <a:lnTo>
                    <a:pt x="163" y="96"/>
                  </a:lnTo>
                  <a:lnTo>
                    <a:pt x="160" y="99"/>
                  </a:lnTo>
                  <a:lnTo>
                    <a:pt x="158" y="99"/>
                  </a:lnTo>
                  <a:lnTo>
                    <a:pt x="155" y="99"/>
                  </a:lnTo>
                  <a:lnTo>
                    <a:pt x="152" y="104"/>
                  </a:lnTo>
                  <a:lnTo>
                    <a:pt x="149" y="101"/>
                  </a:lnTo>
                  <a:lnTo>
                    <a:pt x="155" y="96"/>
                  </a:lnTo>
                  <a:lnTo>
                    <a:pt x="146" y="96"/>
                  </a:lnTo>
                  <a:lnTo>
                    <a:pt x="141" y="99"/>
                  </a:lnTo>
                  <a:lnTo>
                    <a:pt x="132" y="101"/>
                  </a:lnTo>
                  <a:lnTo>
                    <a:pt x="127" y="107"/>
                  </a:lnTo>
                  <a:lnTo>
                    <a:pt x="124" y="113"/>
                  </a:lnTo>
                  <a:lnTo>
                    <a:pt x="112" y="121"/>
                  </a:lnTo>
                  <a:lnTo>
                    <a:pt x="112" y="124"/>
                  </a:lnTo>
                  <a:lnTo>
                    <a:pt x="110" y="124"/>
                  </a:lnTo>
                  <a:lnTo>
                    <a:pt x="107" y="121"/>
                  </a:lnTo>
                  <a:lnTo>
                    <a:pt x="110" y="121"/>
                  </a:lnTo>
                  <a:lnTo>
                    <a:pt x="110" y="118"/>
                  </a:lnTo>
                  <a:lnTo>
                    <a:pt x="112" y="116"/>
                  </a:lnTo>
                  <a:lnTo>
                    <a:pt x="112" y="113"/>
                  </a:lnTo>
                  <a:lnTo>
                    <a:pt x="110" y="113"/>
                  </a:lnTo>
                  <a:lnTo>
                    <a:pt x="107" y="116"/>
                  </a:lnTo>
                  <a:lnTo>
                    <a:pt x="104" y="116"/>
                  </a:lnTo>
                  <a:lnTo>
                    <a:pt x="101" y="113"/>
                  </a:lnTo>
                  <a:lnTo>
                    <a:pt x="104" y="113"/>
                  </a:lnTo>
                  <a:lnTo>
                    <a:pt x="104" y="110"/>
                  </a:lnTo>
                  <a:lnTo>
                    <a:pt x="107" y="107"/>
                  </a:lnTo>
                  <a:lnTo>
                    <a:pt x="104" y="107"/>
                  </a:lnTo>
                  <a:lnTo>
                    <a:pt x="104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7" y="101"/>
                  </a:lnTo>
                  <a:lnTo>
                    <a:pt x="104" y="101"/>
                  </a:lnTo>
                  <a:lnTo>
                    <a:pt x="104" y="99"/>
                  </a:lnTo>
                  <a:lnTo>
                    <a:pt x="101" y="99"/>
                  </a:lnTo>
                  <a:lnTo>
                    <a:pt x="98" y="99"/>
                  </a:lnTo>
                  <a:lnTo>
                    <a:pt x="98" y="96"/>
                  </a:lnTo>
                  <a:lnTo>
                    <a:pt x="96" y="96"/>
                  </a:lnTo>
                  <a:lnTo>
                    <a:pt x="93" y="96"/>
                  </a:lnTo>
                  <a:lnTo>
                    <a:pt x="96" y="93"/>
                  </a:lnTo>
                  <a:lnTo>
                    <a:pt x="93" y="93"/>
                  </a:lnTo>
                  <a:lnTo>
                    <a:pt x="93" y="90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84" y="90"/>
                  </a:lnTo>
                  <a:lnTo>
                    <a:pt x="81" y="87"/>
                  </a:lnTo>
                  <a:lnTo>
                    <a:pt x="81" y="90"/>
                  </a:lnTo>
                  <a:lnTo>
                    <a:pt x="79" y="87"/>
                  </a:lnTo>
                  <a:lnTo>
                    <a:pt x="76" y="87"/>
                  </a:lnTo>
                  <a:lnTo>
                    <a:pt x="73" y="87"/>
                  </a:lnTo>
                  <a:lnTo>
                    <a:pt x="70" y="87"/>
                  </a:lnTo>
                  <a:lnTo>
                    <a:pt x="67" y="87"/>
                  </a:lnTo>
                  <a:lnTo>
                    <a:pt x="64" y="87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3" y="82"/>
                  </a:lnTo>
                  <a:lnTo>
                    <a:pt x="19" y="76"/>
                  </a:lnTo>
                  <a:lnTo>
                    <a:pt x="11" y="73"/>
                  </a:lnTo>
                  <a:lnTo>
                    <a:pt x="8" y="70"/>
                  </a:lnTo>
                  <a:lnTo>
                    <a:pt x="8" y="68"/>
                  </a:lnTo>
                  <a:lnTo>
                    <a:pt x="5" y="68"/>
                  </a:lnTo>
                  <a:lnTo>
                    <a:pt x="2" y="68"/>
                  </a:lnTo>
                  <a:lnTo>
                    <a:pt x="2" y="65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14" y="62"/>
                  </a:lnTo>
                  <a:lnTo>
                    <a:pt x="19" y="56"/>
                  </a:lnTo>
                  <a:lnTo>
                    <a:pt x="25" y="53"/>
                  </a:lnTo>
                  <a:lnTo>
                    <a:pt x="42" y="53"/>
                  </a:lnTo>
                  <a:lnTo>
                    <a:pt x="48" y="51"/>
                  </a:lnTo>
                  <a:lnTo>
                    <a:pt x="50" y="48"/>
                  </a:lnTo>
                  <a:lnTo>
                    <a:pt x="56" y="48"/>
                  </a:lnTo>
                  <a:lnTo>
                    <a:pt x="59" y="45"/>
                  </a:lnTo>
                  <a:lnTo>
                    <a:pt x="62" y="42"/>
                  </a:lnTo>
                  <a:lnTo>
                    <a:pt x="70" y="39"/>
                  </a:lnTo>
                  <a:lnTo>
                    <a:pt x="73" y="42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9" y="48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9" y="56"/>
                  </a:lnTo>
                  <a:lnTo>
                    <a:pt x="90" y="51"/>
                  </a:lnTo>
                  <a:lnTo>
                    <a:pt x="96" y="51"/>
                  </a:lnTo>
                  <a:lnTo>
                    <a:pt x="101" y="51"/>
                  </a:lnTo>
                  <a:lnTo>
                    <a:pt x="110" y="53"/>
                  </a:lnTo>
                  <a:lnTo>
                    <a:pt x="124" y="68"/>
                  </a:lnTo>
                  <a:lnTo>
                    <a:pt x="132" y="68"/>
                  </a:lnTo>
                  <a:lnTo>
                    <a:pt x="138" y="68"/>
                  </a:lnTo>
                  <a:lnTo>
                    <a:pt x="144" y="70"/>
                  </a:lnTo>
                  <a:lnTo>
                    <a:pt x="146" y="68"/>
                  </a:lnTo>
                  <a:lnTo>
                    <a:pt x="152" y="70"/>
                  </a:lnTo>
                  <a:lnTo>
                    <a:pt x="160" y="65"/>
                  </a:lnTo>
                  <a:lnTo>
                    <a:pt x="172" y="62"/>
                  </a:lnTo>
                  <a:lnTo>
                    <a:pt x="175" y="62"/>
                  </a:lnTo>
                  <a:lnTo>
                    <a:pt x="183" y="59"/>
                  </a:lnTo>
                  <a:lnTo>
                    <a:pt x="197" y="62"/>
                  </a:lnTo>
                  <a:lnTo>
                    <a:pt x="208" y="56"/>
                  </a:lnTo>
                  <a:lnTo>
                    <a:pt x="220" y="56"/>
                  </a:lnTo>
                  <a:lnTo>
                    <a:pt x="217" y="59"/>
                  </a:lnTo>
                  <a:lnTo>
                    <a:pt x="217" y="65"/>
                  </a:lnTo>
                  <a:lnTo>
                    <a:pt x="217" y="68"/>
                  </a:lnTo>
                  <a:lnTo>
                    <a:pt x="223" y="68"/>
                  </a:lnTo>
                  <a:lnTo>
                    <a:pt x="225" y="70"/>
                  </a:lnTo>
                  <a:lnTo>
                    <a:pt x="234" y="68"/>
                  </a:lnTo>
                  <a:lnTo>
                    <a:pt x="237" y="70"/>
                  </a:lnTo>
                  <a:lnTo>
                    <a:pt x="242" y="68"/>
                  </a:lnTo>
                  <a:lnTo>
                    <a:pt x="248" y="68"/>
                  </a:lnTo>
                  <a:lnTo>
                    <a:pt x="251" y="79"/>
                  </a:lnTo>
                  <a:lnTo>
                    <a:pt x="248" y="79"/>
                  </a:lnTo>
                  <a:lnTo>
                    <a:pt x="248" y="82"/>
                  </a:lnTo>
                  <a:lnTo>
                    <a:pt x="254" y="82"/>
                  </a:lnTo>
                  <a:lnTo>
                    <a:pt x="259" y="82"/>
                  </a:lnTo>
                  <a:lnTo>
                    <a:pt x="256" y="85"/>
                  </a:lnTo>
                  <a:lnTo>
                    <a:pt x="259" y="87"/>
                  </a:lnTo>
                  <a:lnTo>
                    <a:pt x="262" y="87"/>
                  </a:lnTo>
                  <a:lnTo>
                    <a:pt x="262" y="90"/>
                  </a:lnTo>
                  <a:lnTo>
                    <a:pt x="254" y="90"/>
                  </a:lnTo>
                  <a:lnTo>
                    <a:pt x="245" y="87"/>
                  </a:lnTo>
                  <a:lnTo>
                    <a:pt x="239" y="90"/>
                  </a:lnTo>
                  <a:lnTo>
                    <a:pt x="234" y="87"/>
                  </a:lnTo>
                  <a:lnTo>
                    <a:pt x="231" y="87"/>
                  </a:lnTo>
                  <a:lnTo>
                    <a:pt x="228" y="93"/>
                  </a:lnTo>
                  <a:lnTo>
                    <a:pt x="225" y="93"/>
                  </a:lnTo>
                  <a:lnTo>
                    <a:pt x="217" y="87"/>
                  </a:lnTo>
                  <a:lnTo>
                    <a:pt x="203" y="85"/>
                  </a:lnTo>
                  <a:lnTo>
                    <a:pt x="197" y="85"/>
                  </a:lnTo>
                  <a:lnTo>
                    <a:pt x="192" y="90"/>
                  </a:lnTo>
                  <a:lnTo>
                    <a:pt x="183" y="90"/>
                  </a:lnTo>
                  <a:close/>
                  <a:moveTo>
                    <a:pt x="265" y="87"/>
                  </a:moveTo>
                  <a:lnTo>
                    <a:pt x="268" y="87"/>
                  </a:lnTo>
                  <a:lnTo>
                    <a:pt x="273" y="87"/>
                  </a:lnTo>
                  <a:lnTo>
                    <a:pt x="273" y="85"/>
                  </a:lnTo>
                  <a:lnTo>
                    <a:pt x="271" y="85"/>
                  </a:lnTo>
                  <a:lnTo>
                    <a:pt x="273" y="85"/>
                  </a:lnTo>
                  <a:lnTo>
                    <a:pt x="276" y="85"/>
                  </a:lnTo>
                  <a:lnTo>
                    <a:pt x="279" y="87"/>
                  </a:lnTo>
                  <a:lnTo>
                    <a:pt x="282" y="87"/>
                  </a:lnTo>
                  <a:lnTo>
                    <a:pt x="279" y="90"/>
                  </a:lnTo>
                  <a:lnTo>
                    <a:pt x="276" y="90"/>
                  </a:lnTo>
                  <a:lnTo>
                    <a:pt x="273" y="90"/>
                  </a:lnTo>
                  <a:lnTo>
                    <a:pt x="268" y="90"/>
                  </a:lnTo>
                  <a:lnTo>
                    <a:pt x="265" y="87"/>
                  </a:lnTo>
                  <a:lnTo>
                    <a:pt x="265" y="90"/>
                  </a:lnTo>
                  <a:lnTo>
                    <a:pt x="265" y="87"/>
                  </a:lnTo>
                  <a:close/>
                  <a:moveTo>
                    <a:pt x="144" y="260"/>
                  </a:moveTo>
                  <a:lnTo>
                    <a:pt x="152" y="254"/>
                  </a:lnTo>
                  <a:lnTo>
                    <a:pt x="158" y="245"/>
                  </a:lnTo>
                  <a:lnTo>
                    <a:pt x="163" y="240"/>
                  </a:lnTo>
                  <a:lnTo>
                    <a:pt x="166" y="234"/>
                  </a:lnTo>
                  <a:lnTo>
                    <a:pt x="169" y="220"/>
                  </a:lnTo>
                  <a:lnTo>
                    <a:pt x="166" y="206"/>
                  </a:lnTo>
                  <a:lnTo>
                    <a:pt x="160" y="192"/>
                  </a:lnTo>
                  <a:lnTo>
                    <a:pt x="155" y="183"/>
                  </a:lnTo>
                  <a:lnTo>
                    <a:pt x="160" y="178"/>
                  </a:lnTo>
                  <a:lnTo>
                    <a:pt x="160" y="172"/>
                  </a:lnTo>
                  <a:lnTo>
                    <a:pt x="158" y="166"/>
                  </a:lnTo>
                  <a:lnTo>
                    <a:pt x="163" y="161"/>
                  </a:lnTo>
                  <a:lnTo>
                    <a:pt x="166" y="155"/>
                  </a:lnTo>
                  <a:lnTo>
                    <a:pt x="169" y="149"/>
                  </a:lnTo>
                  <a:lnTo>
                    <a:pt x="169" y="141"/>
                  </a:lnTo>
                  <a:lnTo>
                    <a:pt x="175" y="138"/>
                  </a:lnTo>
                  <a:lnTo>
                    <a:pt x="175" y="135"/>
                  </a:lnTo>
                  <a:lnTo>
                    <a:pt x="175" y="133"/>
                  </a:lnTo>
                  <a:lnTo>
                    <a:pt x="186" y="130"/>
                  </a:lnTo>
                  <a:lnTo>
                    <a:pt x="194" y="121"/>
                  </a:lnTo>
                  <a:lnTo>
                    <a:pt x="192" y="130"/>
                  </a:lnTo>
                  <a:lnTo>
                    <a:pt x="192" y="138"/>
                  </a:lnTo>
                  <a:lnTo>
                    <a:pt x="197" y="138"/>
                  </a:lnTo>
                  <a:lnTo>
                    <a:pt x="200" y="135"/>
                  </a:lnTo>
                  <a:lnTo>
                    <a:pt x="203" y="130"/>
                  </a:lnTo>
                  <a:lnTo>
                    <a:pt x="203" y="121"/>
                  </a:lnTo>
                  <a:lnTo>
                    <a:pt x="203" y="118"/>
                  </a:lnTo>
                  <a:lnTo>
                    <a:pt x="206" y="116"/>
                  </a:lnTo>
                  <a:lnTo>
                    <a:pt x="214" y="113"/>
                  </a:lnTo>
                  <a:lnTo>
                    <a:pt x="220" y="113"/>
                  </a:lnTo>
                  <a:lnTo>
                    <a:pt x="223" y="113"/>
                  </a:lnTo>
                  <a:lnTo>
                    <a:pt x="214" y="110"/>
                  </a:lnTo>
                  <a:lnTo>
                    <a:pt x="214" y="104"/>
                  </a:lnTo>
                  <a:lnTo>
                    <a:pt x="217" y="104"/>
                  </a:lnTo>
                  <a:lnTo>
                    <a:pt x="220" y="101"/>
                  </a:lnTo>
                  <a:lnTo>
                    <a:pt x="220" y="99"/>
                  </a:lnTo>
                  <a:lnTo>
                    <a:pt x="231" y="96"/>
                  </a:lnTo>
                  <a:lnTo>
                    <a:pt x="239" y="101"/>
                  </a:lnTo>
                  <a:lnTo>
                    <a:pt x="245" y="101"/>
                  </a:lnTo>
                  <a:lnTo>
                    <a:pt x="251" y="104"/>
                  </a:lnTo>
                  <a:lnTo>
                    <a:pt x="254" y="104"/>
                  </a:lnTo>
                  <a:lnTo>
                    <a:pt x="254" y="107"/>
                  </a:lnTo>
                  <a:lnTo>
                    <a:pt x="262" y="110"/>
                  </a:lnTo>
                  <a:lnTo>
                    <a:pt x="268" y="113"/>
                  </a:lnTo>
                  <a:lnTo>
                    <a:pt x="271" y="113"/>
                  </a:lnTo>
                  <a:lnTo>
                    <a:pt x="276" y="116"/>
                  </a:lnTo>
                  <a:lnTo>
                    <a:pt x="279" y="113"/>
                  </a:lnTo>
                  <a:lnTo>
                    <a:pt x="279" y="116"/>
                  </a:lnTo>
                  <a:lnTo>
                    <a:pt x="285" y="118"/>
                  </a:lnTo>
                  <a:lnTo>
                    <a:pt x="282" y="118"/>
                  </a:lnTo>
                  <a:lnTo>
                    <a:pt x="285" y="121"/>
                  </a:lnTo>
                  <a:lnTo>
                    <a:pt x="287" y="124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2" y="133"/>
                  </a:lnTo>
                  <a:lnTo>
                    <a:pt x="287" y="135"/>
                  </a:lnTo>
                  <a:lnTo>
                    <a:pt x="287" y="141"/>
                  </a:lnTo>
                  <a:lnTo>
                    <a:pt x="287" y="149"/>
                  </a:lnTo>
                  <a:lnTo>
                    <a:pt x="285" y="155"/>
                  </a:lnTo>
                  <a:lnTo>
                    <a:pt x="279" y="158"/>
                  </a:lnTo>
                  <a:lnTo>
                    <a:pt x="276" y="164"/>
                  </a:lnTo>
                  <a:lnTo>
                    <a:pt x="276" y="166"/>
                  </a:lnTo>
                  <a:lnTo>
                    <a:pt x="271" y="169"/>
                  </a:lnTo>
                  <a:lnTo>
                    <a:pt x="265" y="172"/>
                  </a:lnTo>
                  <a:lnTo>
                    <a:pt x="262" y="172"/>
                  </a:lnTo>
                  <a:lnTo>
                    <a:pt x="262" y="181"/>
                  </a:lnTo>
                  <a:lnTo>
                    <a:pt x="271" y="186"/>
                  </a:lnTo>
                  <a:lnTo>
                    <a:pt x="273" y="186"/>
                  </a:lnTo>
                  <a:lnTo>
                    <a:pt x="279" y="181"/>
                  </a:lnTo>
                  <a:lnTo>
                    <a:pt x="282" y="181"/>
                  </a:lnTo>
                  <a:lnTo>
                    <a:pt x="285" y="175"/>
                  </a:lnTo>
                  <a:lnTo>
                    <a:pt x="287" y="172"/>
                  </a:lnTo>
                  <a:lnTo>
                    <a:pt x="302" y="166"/>
                  </a:lnTo>
                  <a:lnTo>
                    <a:pt x="307" y="169"/>
                  </a:lnTo>
                  <a:lnTo>
                    <a:pt x="310" y="169"/>
                  </a:lnTo>
                  <a:lnTo>
                    <a:pt x="316" y="178"/>
                  </a:lnTo>
                  <a:lnTo>
                    <a:pt x="316" y="181"/>
                  </a:lnTo>
                  <a:lnTo>
                    <a:pt x="319" y="203"/>
                  </a:lnTo>
                  <a:lnTo>
                    <a:pt x="324" y="212"/>
                  </a:lnTo>
                  <a:lnTo>
                    <a:pt x="321" y="214"/>
                  </a:lnTo>
                  <a:lnTo>
                    <a:pt x="321" y="220"/>
                  </a:lnTo>
                  <a:lnTo>
                    <a:pt x="319" y="226"/>
                  </a:lnTo>
                  <a:lnTo>
                    <a:pt x="313" y="226"/>
                  </a:lnTo>
                  <a:lnTo>
                    <a:pt x="316" y="223"/>
                  </a:lnTo>
                  <a:lnTo>
                    <a:pt x="310" y="223"/>
                  </a:lnTo>
                  <a:lnTo>
                    <a:pt x="307" y="226"/>
                  </a:lnTo>
                  <a:lnTo>
                    <a:pt x="304" y="231"/>
                  </a:lnTo>
                  <a:lnTo>
                    <a:pt x="302" y="237"/>
                  </a:lnTo>
                  <a:lnTo>
                    <a:pt x="296" y="240"/>
                  </a:lnTo>
                  <a:lnTo>
                    <a:pt x="293" y="245"/>
                  </a:lnTo>
                  <a:lnTo>
                    <a:pt x="293" y="248"/>
                  </a:lnTo>
                  <a:lnTo>
                    <a:pt x="279" y="262"/>
                  </a:lnTo>
                  <a:lnTo>
                    <a:pt x="268" y="262"/>
                  </a:lnTo>
                  <a:lnTo>
                    <a:pt x="265" y="262"/>
                  </a:lnTo>
                  <a:lnTo>
                    <a:pt x="245" y="262"/>
                  </a:lnTo>
                  <a:lnTo>
                    <a:pt x="242" y="262"/>
                  </a:lnTo>
                  <a:lnTo>
                    <a:pt x="228" y="262"/>
                  </a:lnTo>
                  <a:lnTo>
                    <a:pt x="228" y="260"/>
                  </a:lnTo>
                  <a:lnTo>
                    <a:pt x="225" y="260"/>
                  </a:lnTo>
                  <a:lnTo>
                    <a:pt x="211" y="260"/>
                  </a:lnTo>
                  <a:lnTo>
                    <a:pt x="206" y="260"/>
                  </a:lnTo>
                  <a:lnTo>
                    <a:pt x="192" y="260"/>
                  </a:lnTo>
                  <a:lnTo>
                    <a:pt x="186" y="260"/>
                  </a:lnTo>
                  <a:lnTo>
                    <a:pt x="175" y="260"/>
                  </a:lnTo>
                  <a:lnTo>
                    <a:pt x="169" y="260"/>
                  </a:lnTo>
                  <a:lnTo>
                    <a:pt x="158" y="260"/>
                  </a:lnTo>
                  <a:lnTo>
                    <a:pt x="144" y="26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6780895" y="2890552"/>
            <a:ext cx="23317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Erika </a:t>
            </a:r>
            <a:r>
              <a:rPr lang="en-US" dirty="0" err="1">
                <a:solidFill>
                  <a:prstClr val="black"/>
                </a:solidFill>
              </a:rPr>
              <a:t>Saalau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Rojas</a:t>
            </a:r>
          </a:p>
          <a:p>
            <a:r>
              <a:rPr lang="en-US" dirty="0" smtClean="0"/>
              <a:t>Cranberry Station</a:t>
            </a:r>
          </a:p>
          <a:p>
            <a:r>
              <a:rPr lang="en-US" dirty="0" smtClean="0"/>
              <a:t>Univ</a:t>
            </a:r>
            <a:r>
              <a:rPr lang="en-US" dirty="0"/>
              <a:t>. of </a:t>
            </a:r>
            <a:r>
              <a:rPr lang="en-US" dirty="0" smtClean="0"/>
              <a:t>Massachusetts</a:t>
            </a:r>
          </a:p>
          <a:p>
            <a:r>
              <a:rPr lang="en-US" dirty="0" smtClean="0">
                <a:hlinkClick r:id="rId3"/>
              </a:rPr>
              <a:t>esaalau@umass.edu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4359032" y="1643002"/>
            <a:ext cx="256967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Patricia S. </a:t>
            </a:r>
            <a:r>
              <a:rPr lang="en-US" dirty="0" smtClean="0">
                <a:solidFill>
                  <a:prstClr val="black"/>
                </a:solidFill>
              </a:rPr>
              <a:t>McManus</a:t>
            </a:r>
          </a:p>
          <a:p>
            <a:r>
              <a:rPr lang="en-US" dirty="0" smtClean="0"/>
              <a:t>Plant Pathology</a:t>
            </a:r>
          </a:p>
          <a:p>
            <a:r>
              <a:rPr lang="en-US" dirty="0" smtClean="0"/>
              <a:t>Univ</a:t>
            </a:r>
            <a:r>
              <a:rPr lang="en-US" dirty="0"/>
              <a:t>. of </a:t>
            </a:r>
            <a:r>
              <a:rPr lang="en-US" dirty="0" smtClean="0"/>
              <a:t>Wisconsin</a:t>
            </a:r>
          </a:p>
          <a:p>
            <a:r>
              <a:rPr lang="en-US" dirty="0" smtClean="0">
                <a:hlinkClick r:id="rId4"/>
              </a:rPr>
              <a:t>psm@plantpath.wisc.edu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98395" y="1784348"/>
            <a:ext cx="240482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Kim </a:t>
            </a:r>
            <a:r>
              <a:rPr lang="en-US" dirty="0" smtClean="0">
                <a:solidFill>
                  <a:prstClr val="black"/>
                </a:solidFill>
              </a:rPr>
              <a:t>Patten</a:t>
            </a:r>
          </a:p>
          <a:p>
            <a:r>
              <a:rPr lang="en-US" dirty="0" smtClean="0"/>
              <a:t>WSU </a:t>
            </a:r>
            <a:r>
              <a:rPr lang="en-US" dirty="0"/>
              <a:t>Long </a:t>
            </a:r>
            <a:r>
              <a:rPr lang="en-US" dirty="0" smtClean="0"/>
              <a:t>Beach</a:t>
            </a:r>
          </a:p>
          <a:p>
            <a:r>
              <a:rPr lang="en-US" dirty="0" smtClean="0"/>
              <a:t>Washington </a:t>
            </a:r>
            <a:r>
              <a:rPr lang="en-US" dirty="0"/>
              <a:t>State Univ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pattenk@wsu.edu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99" name="Straight Arrow Connector 98"/>
          <p:cNvCxnSpPr>
            <a:stCxn id="63" idx="38"/>
          </p:cNvCxnSpPr>
          <p:nvPr/>
        </p:nvCxnSpPr>
        <p:spPr>
          <a:xfrm>
            <a:off x="5854849" y="4237104"/>
            <a:ext cx="1073861" cy="8731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93" idx="1"/>
          </p:cNvCxnSpPr>
          <p:nvPr/>
        </p:nvCxnSpPr>
        <p:spPr>
          <a:xfrm flipV="1">
            <a:off x="6247342" y="3490717"/>
            <a:ext cx="533553" cy="4857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4453201" y="2857339"/>
            <a:ext cx="1136359" cy="7426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6" idx="26"/>
          </p:cNvCxnSpPr>
          <p:nvPr/>
        </p:nvCxnSpPr>
        <p:spPr>
          <a:xfrm flipH="1" flipV="1">
            <a:off x="1022251" y="2857339"/>
            <a:ext cx="646457" cy="784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9" name="Title 10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North American Cranberry Fruit Rot Working </a:t>
            </a:r>
            <a:r>
              <a:rPr lang="en-US" sz="3600" dirty="0" smtClean="0"/>
              <a:t>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7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522179" y="2743200"/>
            <a:ext cx="765661" cy="457200"/>
          </a:xfrm>
          <a:prstGeom prst="rightArrow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76992" y="2202423"/>
            <a:ext cx="845187" cy="33945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0" name="AutoShape 3"/>
          <p:cNvSpPr>
            <a:spLocks noChangeAspect="1" noChangeArrowheads="1" noTextEdit="1"/>
          </p:cNvSpPr>
          <p:nvPr/>
        </p:nvSpPr>
        <p:spPr bwMode="auto">
          <a:xfrm>
            <a:off x="1124318" y="1295400"/>
            <a:ext cx="7101487" cy="510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771386" y="1869305"/>
            <a:ext cx="5786326" cy="3865259"/>
          </a:xfrm>
          <a:prstGeom prst="rect">
            <a:avLst/>
          </a:prstGeom>
          <a:noFill/>
          <a:ln w="15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124318" y="1295400"/>
            <a:ext cx="7105282" cy="5105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 flipV="1">
            <a:off x="2596919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7"/>
          <p:cNvSpPr>
            <a:spLocks noChangeShapeType="1"/>
          </p:cNvSpPr>
          <p:nvPr/>
        </p:nvSpPr>
        <p:spPr bwMode="auto">
          <a:xfrm flipV="1">
            <a:off x="2596919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 flipV="1">
            <a:off x="2596919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596919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0"/>
          <p:cNvSpPr>
            <a:spLocks noChangeShapeType="1"/>
          </p:cNvSpPr>
          <p:nvPr/>
        </p:nvSpPr>
        <p:spPr bwMode="auto">
          <a:xfrm flipV="1">
            <a:off x="2596919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V="1">
            <a:off x="2596919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2596919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 flipV="1">
            <a:off x="2596919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V="1">
            <a:off x="2596919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 flipV="1">
            <a:off x="2596919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 flipV="1">
            <a:off x="2596919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7"/>
          <p:cNvSpPr>
            <a:spLocks noChangeShapeType="1"/>
          </p:cNvSpPr>
          <p:nvPr/>
        </p:nvSpPr>
        <p:spPr bwMode="auto">
          <a:xfrm flipV="1">
            <a:off x="2596919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 flipV="1">
            <a:off x="2596919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19"/>
          <p:cNvSpPr>
            <a:spLocks noChangeShapeType="1"/>
          </p:cNvSpPr>
          <p:nvPr/>
        </p:nvSpPr>
        <p:spPr bwMode="auto">
          <a:xfrm flipV="1">
            <a:off x="2596919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 flipV="1">
            <a:off x="2596919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 flipV="1">
            <a:off x="2596919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 flipV="1">
            <a:off x="2596919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 flipV="1">
            <a:off x="2596919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 flipV="1">
            <a:off x="2596919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 flipV="1">
            <a:off x="2596919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 flipV="1">
            <a:off x="2596919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 flipV="1">
            <a:off x="2596919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 flipV="1">
            <a:off x="2596919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 flipV="1">
            <a:off x="2596919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 flipV="1">
            <a:off x="2596919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1"/>
          <p:cNvSpPr>
            <a:spLocks noChangeShapeType="1"/>
          </p:cNvSpPr>
          <p:nvPr/>
        </p:nvSpPr>
        <p:spPr bwMode="auto">
          <a:xfrm flipV="1">
            <a:off x="2596919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2"/>
          <p:cNvSpPr>
            <a:spLocks noChangeShapeType="1"/>
          </p:cNvSpPr>
          <p:nvPr/>
        </p:nvSpPr>
        <p:spPr bwMode="auto">
          <a:xfrm flipV="1">
            <a:off x="2596919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3"/>
          <p:cNvSpPr>
            <a:spLocks noChangeShapeType="1"/>
          </p:cNvSpPr>
          <p:nvPr/>
        </p:nvSpPr>
        <p:spPr bwMode="auto">
          <a:xfrm flipV="1">
            <a:off x="2596919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4"/>
          <p:cNvSpPr>
            <a:spLocks noChangeShapeType="1"/>
          </p:cNvSpPr>
          <p:nvPr/>
        </p:nvSpPr>
        <p:spPr bwMode="auto">
          <a:xfrm flipV="1">
            <a:off x="2596919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35"/>
          <p:cNvSpPr>
            <a:spLocks noChangeShapeType="1"/>
          </p:cNvSpPr>
          <p:nvPr/>
        </p:nvSpPr>
        <p:spPr bwMode="auto">
          <a:xfrm flipV="1">
            <a:off x="2596919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36"/>
          <p:cNvSpPr>
            <a:spLocks noChangeShapeType="1"/>
          </p:cNvSpPr>
          <p:nvPr/>
        </p:nvSpPr>
        <p:spPr bwMode="auto">
          <a:xfrm flipV="1">
            <a:off x="2596919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4" name="Line 37"/>
          <p:cNvSpPr>
            <a:spLocks noChangeShapeType="1"/>
          </p:cNvSpPr>
          <p:nvPr/>
        </p:nvSpPr>
        <p:spPr bwMode="auto">
          <a:xfrm flipV="1">
            <a:off x="2596919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8"/>
          <p:cNvSpPr>
            <a:spLocks noChangeShapeType="1"/>
          </p:cNvSpPr>
          <p:nvPr/>
        </p:nvSpPr>
        <p:spPr bwMode="auto">
          <a:xfrm flipV="1">
            <a:off x="2596919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39"/>
          <p:cNvSpPr>
            <a:spLocks noChangeShapeType="1"/>
          </p:cNvSpPr>
          <p:nvPr/>
        </p:nvSpPr>
        <p:spPr bwMode="auto">
          <a:xfrm flipV="1">
            <a:off x="2596919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40"/>
          <p:cNvSpPr>
            <a:spLocks noChangeShapeType="1"/>
          </p:cNvSpPr>
          <p:nvPr/>
        </p:nvSpPr>
        <p:spPr bwMode="auto">
          <a:xfrm flipV="1">
            <a:off x="2596919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41"/>
          <p:cNvSpPr>
            <a:spLocks noChangeShapeType="1"/>
          </p:cNvSpPr>
          <p:nvPr/>
        </p:nvSpPr>
        <p:spPr bwMode="auto">
          <a:xfrm flipV="1">
            <a:off x="2596919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42"/>
          <p:cNvSpPr>
            <a:spLocks noChangeShapeType="1"/>
          </p:cNvSpPr>
          <p:nvPr/>
        </p:nvSpPr>
        <p:spPr bwMode="auto">
          <a:xfrm flipV="1">
            <a:off x="2596919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Line 43"/>
          <p:cNvSpPr>
            <a:spLocks noChangeShapeType="1"/>
          </p:cNvSpPr>
          <p:nvPr/>
        </p:nvSpPr>
        <p:spPr bwMode="auto">
          <a:xfrm flipV="1">
            <a:off x="2596919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44"/>
          <p:cNvSpPr>
            <a:spLocks noChangeShapeType="1"/>
          </p:cNvSpPr>
          <p:nvPr/>
        </p:nvSpPr>
        <p:spPr bwMode="auto">
          <a:xfrm flipV="1">
            <a:off x="2596919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2" name="Line 45"/>
          <p:cNvSpPr>
            <a:spLocks noChangeShapeType="1"/>
          </p:cNvSpPr>
          <p:nvPr/>
        </p:nvSpPr>
        <p:spPr bwMode="auto">
          <a:xfrm flipV="1">
            <a:off x="2596919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3" name="Line 46"/>
          <p:cNvSpPr>
            <a:spLocks noChangeShapeType="1"/>
          </p:cNvSpPr>
          <p:nvPr/>
        </p:nvSpPr>
        <p:spPr bwMode="auto">
          <a:xfrm flipV="1">
            <a:off x="2596919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Line 47"/>
          <p:cNvSpPr>
            <a:spLocks noChangeShapeType="1"/>
          </p:cNvSpPr>
          <p:nvPr/>
        </p:nvSpPr>
        <p:spPr bwMode="auto">
          <a:xfrm flipV="1">
            <a:off x="2596919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5" name="Line 48"/>
          <p:cNvSpPr>
            <a:spLocks noChangeShapeType="1"/>
          </p:cNvSpPr>
          <p:nvPr/>
        </p:nvSpPr>
        <p:spPr bwMode="auto">
          <a:xfrm flipV="1">
            <a:off x="2596919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6" name="Line 49"/>
          <p:cNvSpPr>
            <a:spLocks noChangeShapeType="1"/>
          </p:cNvSpPr>
          <p:nvPr/>
        </p:nvSpPr>
        <p:spPr bwMode="auto">
          <a:xfrm flipV="1">
            <a:off x="2596919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7" name="Line 50"/>
          <p:cNvSpPr>
            <a:spLocks noChangeShapeType="1"/>
          </p:cNvSpPr>
          <p:nvPr/>
        </p:nvSpPr>
        <p:spPr bwMode="auto">
          <a:xfrm flipV="1">
            <a:off x="2596919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Line 51"/>
          <p:cNvSpPr>
            <a:spLocks noChangeShapeType="1"/>
          </p:cNvSpPr>
          <p:nvPr/>
        </p:nvSpPr>
        <p:spPr bwMode="auto">
          <a:xfrm flipV="1">
            <a:off x="2596919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52"/>
          <p:cNvSpPr>
            <a:spLocks noChangeShapeType="1"/>
          </p:cNvSpPr>
          <p:nvPr/>
        </p:nvSpPr>
        <p:spPr bwMode="auto">
          <a:xfrm flipV="1">
            <a:off x="2596919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0" name="Line 53"/>
          <p:cNvSpPr>
            <a:spLocks noChangeShapeType="1"/>
          </p:cNvSpPr>
          <p:nvPr/>
        </p:nvSpPr>
        <p:spPr bwMode="auto">
          <a:xfrm flipV="1">
            <a:off x="2596919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1" name="Line 54"/>
          <p:cNvSpPr>
            <a:spLocks noChangeShapeType="1"/>
          </p:cNvSpPr>
          <p:nvPr/>
        </p:nvSpPr>
        <p:spPr bwMode="auto">
          <a:xfrm flipV="1">
            <a:off x="2596919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Line 55"/>
          <p:cNvSpPr>
            <a:spLocks noChangeShapeType="1"/>
          </p:cNvSpPr>
          <p:nvPr/>
        </p:nvSpPr>
        <p:spPr bwMode="auto">
          <a:xfrm flipV="1">
            <a:off x="2596919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Line 56"/>
          <p:cNvSpPr>
            <a:spLocks noChangeShapeType="1"/>
          </p:cNvSpPr>
          <p:nvPr/>
        </p:nvSpPr>
        <p:spPr bwMode="auto">
          <a:xfrm flipV="1">
            <a:off x="2596919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Line 57"/>
          <p:cNvSpPr>
            <a:spLocks noChangeShapeType="1"/>
          </p:cNvSpPr>
          <p:nvPr/>
        </p:nvSpPr>
        <p:spPr bwMode="auto">
          <a:xfrm flipV="1">
            <a:off x="2596919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58"/>
          <p:cNvSpPr>
            <a:spLocks noChangeShapeType="1"/>
          </p:cNvSpPr>
          <p:nvPr/>
        </p:nvSpPr>
        <p:spPr bwMode="auto">
          <a:xfrm flipV="1">
            <a:off x="2596919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59"/>
          <p:cNvSpPr>
            <a:spLocks noChangeShapeType="1"/>
          </p:cNvSpPr>
          <p:nvPr/>
        </p:nvSpPr>
        <p:spPr bwMode="auto">
          <a:xfrm flipV="1">
            <a:off x="2596919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Line 60"/>
          <p:cNvSpPr>
            <a:spLocks noChangeShapeType="1"/>
          </p:cNvSpPr>
          <p:nvPr/>
        </p:nvSpPr>
        <p:spPr bwMode="auto">
          <a:xfrm flipV="1">
            <a:off x="2596919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Line 61"/>
          <p:cNvSpPr>
            <a:spLocks noChangeShapeType="1"/>
          </p:cNvSpPr>
          <p:nvPr/>
        </p:nvSpPr>
        <p:spPr bwMode="auto">
          <a:xfrm flipV="1">
            <a:off x="2596919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9" name="Line 62"/>
          <p:cNvSpPr>
            <a:spLocks noChangeShapeType="1"/>
          </p:cNvSpPr>
          <p:nvPr/>
        </p:nvSpPr>
        <p:spPr bwMode="auto">
          <a:xfrm flipV="1">
            <a:off x="2596919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0" name="Line 63"/>
          <p:cNvSpPr>
            <a:spLocks noChangeShapeType="1"/>
          </p:cNvSpPr>
          <p:nvPr/>
        </p:nvSpPr>
        <p:spPr bwMode="auto">
          <a:xfrm flipV="1">
            <a:off x="2596919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1" name="Line 64"/>
          <p:cNvSpPr>
            <a:spLocks noChangeShapeType="1"/>
          </p:cNvSpPr>
          <p:nvPr/>
        </p:nvSpPr>
        <p:spPr bwMode="auto">
          <a:xfrm flipV="1">
            <a:off x="2596919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Line 65"/>
          <p:cNvSpPr>
            <a:spLocks noChangeShapeType="1"/>
          </p:cNvSpPr>
          <p:nvPr/>
        </p:nvSpPr>
        <p:spPr bwMode="auto">
          <a:xfrm flipV="1">
            <a:off x="2596919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Line 66"/>
          <p:cNvSpPr>
            <a:spLocks noChangeShapeType="1"/>
          </p:cNvSpPr>
          <p:nvPr/>
        </p:nvSpPr>
        <p:spPr bwMode="auto">
          <a:xfrm flipV="1">
            <a:off x="2596919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Line 67"/>
          <p:cNvSpPr>
            <a:spLocks noChangeShapeType="1"/>
          </p:cNvSpPr>
          <p:nvPr/>
        </p:nvSpPr>
        <p:spPr bwMode="auto">
          <a:xfrm flipV="1">
            <a:off x="2596919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Line 68"/>
          <p:cNvSpPr>
            <a:spLocks noChangeShapeType="1"/>
          </p:cNvSpPr>
          <p:nvPr/>
        </p:nvSpPr>
        <p:spPr bwMode="auto">
          <a:xfrm flipV="1">
            <a:off x="2596919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Line 69"/>
          <p:cNvSpPr>
            <a:spLocks noChangeShapeType="1"/>
          </p:cNvSpPr>
          <p:nvPr/>
        </p:nvSpPr>
        <p:spPr bwMode="auto">
          <a:xfrm flipV="1">
            <a:off x="2596919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Line 70"/>
          <p:cNvSpPr>
            <a:spLocks noChangeShapeType="1"/>
          </p:cNvSpPr>
          <p:nvPr/>
        </p:nvSpPr>
        <p:spPr bwMode="auto">
          <a:xfrm>
            <a:off x="2596919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8" name="Line 71"/>
          <p:cNvSpPr>
            <a:spLocks noChangeShapeType="1"/>
          </p:cNvSpPr>
          <p:nvPr/>
        </p:nvSpPr>
        <p:spPr bwMode="auto">
          <a:xfrm>
            <a:off x="2596919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9" name="Line 72"/>
          <p:cNvSpPr>
            <a:spLocks noChangeShapeType="1"/>
          </p:cNvSpPr>
          <p:nvPr/>
        </p:nvSpPr>
        <p:spPr bwMode="auto">
          <a:xfrm>
            <a:off x="2596919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Line 73"/>
          <p:cNvSpPr>
            <a:spLocks noChangeShapeType="1"/>
          </p:cNvSpPr>
          <p:nvPr/>
        </p:nvSpPr>
        <p:spPr bwMode="auto">
          <a:xfrm>
            <a:off x="2596919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Line 74"/>
          <p:cNvSpPr>
            <a:spLocks noChangeShapeType="1"/>
          </p:cNvSpPr>
          <p:nvPr/>
        </p:nvSpPr>
        <p:spPr bwMode="auto">
          <a:xfrm>
            <a:off x="2596919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Line 75"/>
          <p:cNvSpPr>
            <a:spLocks noChangeShapeType="1"/>
          </p:cNvSpPr>
          <p:nvPr/>
        </p:nvSpPr>
        <p:spPr bwMode="auto">
          <a:xfrm>
            <a:off x="2596919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3" name="Line 76"/>
          <p:cNvSpPr>
            <a:spLocks noChangeShapeType="1"/>
          </p:cNvSpPr>
          <p:nvPr/>
        </p:nvSpPr>
        <p:spPr bwMode="auto">
          <a:xfrm>
            <a:off x="2596919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4" name="Line 77"/>
          <p:cNvSpPr>
            <a:spLocks noChangeShapeType="1"/>
          </p:cNvSpPr>
          <p:nvPr/>
        </p:nvSpPr>
        <p:spPr bwMode="auto">
          <a:xfrm>
            <a:off x="2596919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5" name="Line 78"/>
          <p:cNvSpPr>
            <a:spLocks noChangeShapeType="1"/>
          </p:cNvSpPr>
          <p:nvPr/>
        </p:nvSpPr>
        <p:spPr bwMode="auto">
          <a:xfrm>
            <a:off x="2596919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6" name="Line 79"/>
          <p:cNvSpPr>
            <a:spLocks noChangeShapeType="1"/>
          </p:cNvSpPr>
          <p:nvPr/>
        </p:nvSpPr>
        <p:spPr bwMode="auto">
          <a:xfrm>
            <a:off x="2596919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7" name="Line 80"/>
          <p:cNvSpPr>
            <a:spLocks noChangeShapeType="1"/>
          </p:cNvSpPr>
          <p:nvPr/>
        </p:nvSpPr>
        <p:spPr bwMode="auto">
          <a:xfrm>
            <a:off x="2596919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8" name="Line 81"/>
          <p:cNvSpPr>
            <a:spLocks noChangeShapeType="1"/>
          </p:cNvSpPr>
          <p:nvPr/>
        </p:nvSpPr>
        <p:spPr bwMode="auto">
          <a:xfrm>
            <a:off x="2596919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9" name="Line 82"/>
          <p:cNvSpPr>
            <a:spLocks noChangeShapeType="1"/>
          </p:cNvSpPr>
          <p:nvPr/>
        </p:nvSpPr>
        <p:spPr bwMode="auto">
          <a:xfrm>
            <a:off x="2596919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0" name="Line 83"/>
          <p:cNvSpPr>
            <a:spLocks noChangeShapeType="1"/>
          </p:cNvSpPr>
          <p:nvPr/>
        </p:nvSpPr>
        <p:spPr bwMode="auto">
          <a:xfrm>
            <a:off x="2596919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1" name="Line 84"/>
          <p:cNvSpPr>
            <a:spLocks noChangeShapeType="1"/>
          </p:cNvSpPr>
          <p:nvPr/>
        </p:nvSpPr>
        <p:spPr bwMode="auto">
          <a:xfrm>
            <a:off x="2596919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2" name="Line 85"/>
          <p:cNvSpPr>
            <a:spLocks noChangeShapeType="1"/>
          </p:cNvSpPr>
          <p:nvPr/>
        </p:nvSpPr>
        <p:spPr bwMode="auto">
          <a:xfrm>
            <a:off x="2596919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Line 86"/>
          <p:cNvSpPr>
            <a:spLocks noChangeShapeType="1"/>
          </p:cNvSpPr>
          <p:nvPr/>
        </p:nvSpPr>
        <p:spPr bwMode="auto">
          <a:xfrm>
            <a:off x="2596919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4" name="Line 87"/>
          <p:cNvSpPr>
            <a:spLocks noChangeShapeType="1"/>
          </p:cNvSpPr>
          <p:nvPr/>
        </p:nvSpPr>
        <p:spPr bwMode="auto">
          <a:xfrm>
            <a:off x="2596919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88"/>
          <p:cNvSpPr>
            <a:spLocks noChangeShapeType="1"/>
          </p:cNvSpPr>
          <p:nvPr/>
        </p:nvSpPr>
        <p:spPr bwMode="auto">
          <a:xfrm>
            <a:off x="2596919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Line 89"/>
          <p:cNvSpPr>
            <a:spLocks noChangeShapeType="1"/>
          </p:cNvSpPr>
          <p:nvPr/>
        </p:nvSpPr>
        <p:spPr bwMode="auto">
          <a:xfrm>
            <a:off x="2596919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7" name="Line 90"/>
          <p:cNvSpPr>
            <a:spLocks noChangeShapeType="1"/>
          </p:cNvSpPr>
          <p:nvPr/>
        </p:nvSpPr>
        <p:spPr bwMode="auto">
          <a:xfrm>
            <a:off x="2596919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8" name="Line 91"/>
          <p:cNvSpPr>
            <a:spLocks noChangeShapeType="1"/>
          </p:cNvSpPr>
          <p:nvPr/>
        </p:nvSpPr>
        <p:spPr bwMode="auto">
          <a:xfrm>
            <a:off x="2596919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9" name="Line 92"/>
          <p:cNvSpPr>
            <a:spLocks noChangeShapeType="1"/>
          </p:cNvSpPr>
          <p:nvPr/>
        </p:nvSpPr>
        <p:spPr bwMode="auto">
          <a:xfrm flipV="1">
            <a:off x="3424351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0" name="Line 93"/>
          <p:cNvSpPr>
            <a:spLocks noChangeShapeType="1"/>
          </p:cNvSpPr>
          <p:nvPr/>
        </p:nvSpPr>
        <p:spPr bwMode="auto">
          <a:xfrm flipV="1">
            <a:off x="3424351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1" name="Line 94"/>
          <p:cNvSpPr>
            <a:spLocks noChangeShapeType="1"/>
          </p:cNvSpPr>
          <p:nvPr/>
        </p:nvSpPr>
        <p:spPr bwMode="auto">
          <a:xfrm flipV="1">
            <a:off x="3424351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2" name="Line 95"/>
          <p:cNvSpPr>
            <a:spLocks noChangeShapeType="1"/>
          </p:cNvSpPr>
          <p:nvPr/>
        </p:nvSpPr>
        <p:spPr bwMode="auto">
          <a:xfrm flipV="1">
            <a:off x="3424351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3" name="Line 96"/>
          <p:cNvSpPr>
            <a:spLocks noChangeShapeType="1"/>
          </p:cNvSpPr>
          <p:nvPr/>
        </p:nvSpPr>
        <p:spPr bwMode="auto">
          <a:xfrm flipV="1">
            <a:off x="3424351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4" name="Line 97"/>
          <p:cNvSpPr>
            <a:spLocks noChangeShapeType="1"/>
          </p:cNvSpPr>
          <p:nvPr/>
        </p:nvSpPr>
        <p:spPr bwMode="auto">
          <a:xfrm flipV="1">
            <a:off x="3424351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5" name="Line 98"/>
          <p:cNvSpPr>
            <a:spLocks noChangeShapeType="1"/>
          </p:cNvSpPr>
          <p:nvPr/>
        </p:nvSpPr>
        <p:spPr bwMode="auto">
          <a:xfrm flipV="1">
            <a:off x="3424351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6" name="Line 99"/>
          <p:cNvSpPr>
            <a:spLocks noChangeShapeType="1"/>
          </p:cNvSpPr>
          <p:nvPr/>
        </p:nvSpPr>
        <p:spPr bwMode="auto">
          <a:xfrm flipV="1">
            <a:off x="3424351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7" name="Line 100"/>
          <p:cNvSpPr>
            <a:spLocks noChangeShapeType="1"/>
          </p:cNvSpPr>
          <p:nvPr/>
        </p:nvSpPr>
        <p:spPr bwMode="auto">
          <a:xfrm flipV="1">
            <a:off x="3424351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8" name="Line 101"/>
          <p:cNvSpPr>
            <a:spLocks noChangeShapeType="1"/>
          </p:cNvSpPr>
          <p:nvPr/>
        </p:nvSpPr>
        <p:spPr bwMode="auto">
          <a:xfrm flipV="1">
            <a:off x="3424351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9" name="Line 102"/>
          <p:cNvSpPr>
            <a:spLocks noChangeShapeType="1"/>
          </p:cNvSpPr>
          <p:nvPr/>
        </p:nvSpPr>
        <p:spPr bwMode="auto">
          <a:xfrm flipV="1">
            <a:off x="3424351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0" name="Line 103"/>
          <p:cNvSpPr>
            <a:spLocks noChangeShapeType="1"/>
          </p:cNvSpPr>
          <p:nvPr/>
        </p:nvSpPr>
        <p:spPr bwMode="auto">
          <a:xfrm flipV="1">
            <a:off x="3424351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1" name="Line 104"/>
          <p:cNvSpPr>
            <a:spLocks noChangeShapeType="1"/>
          </p:cNvSpPr>
          <p:nvPr/>
        </p:nvSpPr>
        <p:spPr bwMode="auto">
          <a:xfrm flipV="1">
            <a:off x="3424351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2" name="Line 105"/>
          <p:cNvSpPr>
            <a:spLocks noChangeShapeType="1"/>
          </p:cNvSpPr>
          <p:nvPr/>
        </p:nvSpPr>
        <p:spPr bwMode="auto">
          <a:xfrm flipV="1">
            <a:off x="3424351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3" name="Line 106"/>
          <p:cNvSpPr>
            <a:spLocks noChangeShapeType="1"/>
          </p:cNvSpPr>
          <p:nvPr/>
        </p:nvSpPr>
        <p:spPr bwMode="auto">
          <a:xfrm flipV="1">
            <a:off x="3424351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4" name="Line 107"/>
          <p:cNvSpPr>
            <a:spLocks noChangeShapeType="1"/>
          </p:cNvSpPr>
          <p:nvPr/>
        </p:nvSpPr>
        <p:spPr bwMode="auto">
          <a:xfrm flipV="1">
            <a:off x="3424351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5" name="Line 108"/>
          <p:cNvSpPr>
            <a:spLocks noChangeShapeType="1"/>
          </p:cNvSpPr>
          <p:nvPr/>
        </p:nvSpPr>
        <p:spPr bwMode="auto">
          <a:xfrm flipV="1">
            <a:off x="3424351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6" name="Line 109"/>
          <p:cNvSpPr>
            <a:spLocks noChangeShapeType="1"/>
          </p:cNvSpPr>
          <p:nvPr/>
        </p:nvSpPr>
        <p:spPr bwMode="auto">
          <a:xfrm flipV="1">
            <a:off x="3424351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7" name="Line 110"/>
          <p:cNvSpPr>
            <a:spLocks noChangeShapeType="1"/>
          </p:cNvSpPr>
          <p:nvPr/>
        </p:nvSpPr>
        <p:spPr bwMode="auto">
          <a:xfrm flipV="1">
            <a:off x="3424351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8" name="Line 111"/>
          <p:cNvSpPr>
            <a:spLocks noChangeShapeType="1"/>
          </p:cNvSpPr>
          <p:nvPr/>
        </p:nvSpPr>
        <p:spPr bwMode="auto">
          <a:xfrm flipV="1">
            <a:off x="3424351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9" name="Line 112"/>
          <p:cNvSpPr>
            <a:spLocks noChangeShapeType="1"/>
          </p:cNvSpPr>
          <p:nvPr/>
        </p:nvSpPr>
        <p:spPr bwMode="auto">
          <a:xfrm flipV="1">
            <a:off x="3424351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0" name="Line 113"/>
          <p:cNvSpPr>
            <a:spLocks noChangeShapeType="1"/>
          </p:cNvSpPr>
          <p:nvPr/>
        </p:nvSpPr>
        <p:spPr bwMode="auto">
          <a:xfrm flipV="1">
            <a:off x="3424351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1" name="Line 114"/>
          <p:cNvSpPr>
            <a:spLocks noChangeShapeType="1"/>
          </p:cNvSpPr>
          <p:nvPr/>
        </p:nvSpPr>
        <p:spPr bwMode="auto">
          <a:xfrm flipV="1">
            <a:off x="3424351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2" name="Line 115"/>
          <p:cNvSpPr>
            <a:spLocks noChangeShapeType="1"/>
          </p:cNvSpPr>
          <p:nvPr/>
        </p:nvSpPr>
        <p:spPr bwMode="auto">
          <a:xfrm flipV="1">
            <a:off x="3424351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3" name="Line 116"/>
          <p:cNvSpPr>
            <a:spLocks noChangeShapeType="1"/>
          </p:cNvSpPr>
          <p:nvPr/>
        </p:nvSpPr>
        <p:spPr bwMode="auto">
          <a:xfrm flipV="1">
            <a:off x="3424351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4" name="Line 117"/>
          <p:cNvSpPr>
            <a:spLocks noChangeShapeType="1"/>
          </p:cNvSpPr>
          <p:nvPr/>
        </p:nvSpPr>
        <p:spPr bwMode="auto">
          <a:xfrm flipV="1">
            <a:off x="3424351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5" name="Line 118"/>
          <p:cNvSpPr>
            <a:spLocks noChangeShapeType="1"/>
          </p:cNvSpPr>
          <p:nvPr/>
        </p:nvSpPr>
        <p:spPr bwMode="auto">
          <a:xfrm flipV="1">
            <a:off x="3424351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6" name="Line 119"/>
          <p:cNvSpPr>
            <a:spLocks noChangeShapeType="1"/>
          </p:cNvSpPr>
          <p:nvPr/>
        </p:nvSpPr>
        <p:spPr bwMode="auto">
          <a:xfrm flipV="1">
            <a:off x="3424351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7" name="Line 120"/>
          <p:cNvSpPr>
            <a:spLocks noChangeShapeType="1"/>
          </p:cNvSpPr>
          <p:nvPr/>
        </p:nvSpPr>
        <p:spPr bwMode="auto">
          <a:xfrm flipV="1">
            <a:off x="3424351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8" name="Line 121"/>
          <p:cNvSpPr>
            <a:spLocks noChangeShapeType="1"/>
          </p:cNvSpPr>
          <p:nvPr/>
        </p:nvSpPr>
        <p:spPr bwMode="auto">
          <a:xfrm flipV="1">
            <a:off x="3424351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9" name="Line 122"/>
          <p:cNvSpPr>
            <a:spLocks noChangeShapeType="1"/>
          </p:cNvSpPr>
          <p:nvPr/>
        </p:nvSpPr>
        <p:spPr bwMode="auto">
          <a:xfrm flipV="1">
            <a:off x="3424351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0" name="Line 123"/>
          <p:cNvSpPr>
            <a:spLocks noChangeShapeType="1"/>
          </p:cNvSpPr>
          <p:nvPr/>
        </p:nvSpPr>
        <p:spPr bwMode="auto">
          <a:xfrm flipV="1">
            <a:off x="3424351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1" name="Line 124"/>
          <p:cNvSpPr>
            <a:spLocks noChangeShapeType="1"/>
          </p:cNvSpPr>
          <p:nvPr/>
        </p:nvSpPr>
        <p:spPr bwMode="auto">
          <a:xfrm flipV="1">
            <a:off x="3424351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2" name="Line 125"/>
          <p:cNvSpPr>
            <a:spLocks noChangeShapeType="1"/>
          </p:cNvSpPr>
          <p:nvPr/>
        </p:nvSpPr>
        <p:spPr bwMode="auto">
          <a:xfrm flipV="1">
            <a:off x="3424351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3" name="Line 126"/>
          <p:cNvSpPr>
            <a:spLocks noChangeShapeType="1"/>
          </p:cNvSpPr>
          <p:nvPr/>
        </p:nvSpPr>
        <p:spPr bwMode="auto">
          <a:xfrm flipV="1">
            <a:off x="3424351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4" name="Line 127"/>
          <p:cNvSpPr>
            <a:spLocks noChangeShapeType="1"/>
          </p:cNvSpPr>
          <p:nvPr/>
        </p:nvSpPr>
        <p:spPr bwMode="auto">
          <a:xfrm flipV="1">
            <a:off x="3424351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5" name="Line 128"/>
          <p:cNvSpPr>
            <a:spLocks noChangeShapeType="1"/>
          </p:cNvSpPr>
          <p:nvPr/>
        </p:nvSpPr>
        <p:spPr bwMode="auto">
          <a:xfrm flipV="1">
            <a:off x="3424351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6" name="Line 129"/>
          <p:cNvSpPr>
            <a:spLocks noChangeShapeType="1"/>
          </p:cNvSpPr>
          <p:nvPr/>
        </p:nvSpPr>
        <p:spPr bwMode="auto">
          <a:xfrm flipV="1">
            <a:off x="3424351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7" name="Line 130"/>
          <p:cNvSpPr>
            <a:spLocks noChangeShapeType="1"/>
          </p:cNvSpPr>
          <p:nvPr/>
        </p:nvSpPr>
        <p:spPr bwMode="auto">
          <a:xfrm flipV="1">
            <a:off x="3424351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8" name="Line 131"/>
          <p:cNvSpPr>
            <a:spLocks noChangeShapeType="1"/>
          </p:cNvSpPr>
          <p:nvPr/>
        </p:nvSpPr>
        <p:spPr bwMode="auto">
          <a:xfrm flipV="1">
            <a:off x="3424351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9" name="Line 132"/>
          <p:cNvSpPr>
            <a:spLocks noChangeShapeType="1"/>
          </p:cNvSpPr>
          <p:nvPr/>
        </p:nvSpPr>
        <p:spPr bwMode="auto">
          <a:xfrm flipV="1">
            <a:off x="3424351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0" name="Line 133"/>
          <p:cNvSpPr>
            <a:spLocks noChangeShapeType="1"/>
          </p:cNvSpPr>
          <p:nvPr/>
        </p:nvSpPr>
        <p:spPr bwMode="auto">
          <a:xfrm flipV="1">
            <a:off x="3424351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1" name="Line 134"/>
          <p:cNvSpPr>
            <a:spLocks noChangeShapeType="1"/>
          </p:cNvSpPr>
          <p:nvPr/>
        </p:nvSpPr>
        <p:spPr bwMode="auto">
          <a:xfrm flipV="1">
            <a:off x="3424351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2" name="Line 135"/>
          <p:cNvSpPr>
            <a:spLocks noChangeShapeType="1"/>
          </p:cNvSpPr>
          <p:nvPr/>
        </p:nvSpPr>
        <p:spPr bwMode="auto">
          <a:xfrm flipV="1">
            <a:off x="3424351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3" name="Line 136"/>
          <p:cNvSpPr>
            <a:spLocks noChangeShapeType="1"/>
          </p:cNvSpPr>
          <p:nvPr/>
        </p:nvSpPr>
        <p:spPr bwMode="auto">
          <a:xfrm flipV="1">
            <a:off x="3424351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4" name="Line 137"/>
          <p:cNvSpPr>
            <a:spLocks noChangeShapeType="1"/>
          </p:cNvSpPr>
          <p:nvPr/>
        </p:nvSpPr>
        <p:spPr bwMode="auto">
          <a:xfrm flipV="1">
            <a:off x="3424351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5" name="Line 138"/>
          <p:cNvSpPr>
            <a:spLocks noChangeShapeType="1"/>
          </p:cNvSpPr>
          <p:nvPr/>
        </p:nvSpPr>
        <p:spPr bwMode="auto">
          <a:xfrm flipV="1">
            <a:off x="3424351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6" name="Line 139"/>
          <p:cNvSpPr>
            <a:spLocks noChangeShapeType="1"/>
          </p:cNvSpPr>
          <p:nvPr/>
        </p:nvSpPr>
        <p:spPr bwMode="auto">
          <a:xfrm flipV="1">
            <a:off x="3424351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7" name="Line 140"/>
          <p:cNvSpPr>
            <a:spLocks noChangeShapeType="1"/>
          </p:cNvSpPr>
          <p:nvPr/>
        </p:nvSpPr>
        <p:spPr bwMode="auto">
          <a:xfrm flipV="1">
            <a:off x="3424351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8" name="Line 141"/>
          <p:cNvSpPr>
            <a:spLocks noChangeShapeType="1"/>
          </p:cNvSpPr>
          <p:nvPr/>
        </p:nvSpPr>
        <p:spPr bwMode="auto">
          <a:xfrm flipV="1">
            <a:off x="3424351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9" name="Line 142"/>
          <p:cNvSpPr>
            <a:spLocks noChangeShapeType="1"/>
          </p:cNvSpPr>
          <p:nvPr/>
        </p:nvSpPr>
        <p:spPr bwMode="auto">
          <a:xfrm flipV="1">
            <a:off x="3424351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0" name="Line 143"/>
          <p:cNvSpPr>
            <a:spLocks noChangeShapeType="1"/>
          </p:cNvSpPr>
          <p:nvPr/>
        </p:nvSpPr>
        <p:spPr bwMode="auto">
          <a:xfrm flipV="1">
            <a:off x="3424351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1" name="Line 144"/>
          <p:cNvSpPr>
            <a:spLocks noChangeShapeType="1"/>
          </p:cNvSpPr>
          <p:nvPr/>
        </p:nvSpPr>
        <p:spPr bwMode="auto">
          <a:xfrm flipV="1">
            <a:off x="3424351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2" name="Line 145"/>
          <p:cNvSpPr>
            <a:spLocks noChangeShapeType="1"/>
          </p:cNvSpPr>
          <p:nvPr/>
        </p:nvSpPr>
        <p:spPr bwMode="auto">
          <a:xfrm flipV="1">
            <a:off x="3424351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3" name="Line 146"/>
          <p:cNvSpPr>
            <a:spLocks noChangeShapeType="1"/>
          </p:cNvSpPr>
          <p:nvPr/>
        </p:nvSpPr>
        <p:spPr bwMode="auto">
          <a:xfrm flipV="1">
            <a:off x="3424351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4" name="Line 147"/>
          <p:cNvSpPr>
            <a:spLocks noChangeShapeType="1"/>
          </p:cNvSpPr>
          <p:nvPr/>
        </p:nvSpPr>
        <p:spPr bwMode="auto">
          <a:xfrm flipV="1">
            <a:off x="3424351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5" name="Line 148"/>
          <p:cNvSpPr>
            <a:spLocks noChangeShapeType="1"/>
          </p:cNvSpPr>
          <p:nvPr/>
        </p:nvSpPr>
        <p:spPr bwMode="auto">
          <a:xfrm flipV="1">
            <a:off x="3424351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6" name="Line 149"/>
          <p:cNvSpPr>
            <a:spLocks noChangeShapeType="1"/>
          </p:cNvSpPr>
          <p:nvPr/>
        </p:nvSpPr>
        <p:spPr bwMode="auto">
          <a:xfrm flipV="1">
            <a:off x="3424351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7" name="Line 150"/>
          <p:cNvSpPr>
            <a:spLocks noChangeShapeType="1"/>
          </p:cNvSpPr>
          <p:nvPr/>
        </p:nvSpPr>
        <p:spPr bwMode="auto">
          <a:xfrm flipV="1">
            <a:off x="3424351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8" name="Line 151"/>
          <p:cNvSpPr>
            <a:spLocks noChangeShapeType="1"/>
          </p:cNvSpPr>
          <p:nvPr/>
        </p:nvSpPr>
        <p:spPr bwMode="auto">
          <a:xfrm flipV="1">
            <a:off x="3424351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9" name="Line 152"/>
          <p:cNvSpPr>
            <a:spLocks noChangeShapeType="1"/>
          </p:cNvSpPr>
          <p:nvPr/>
        </p:nvSpPr>
        <p:spPr bwMode="auto">
          <a:xfrm flipV="1">
            <a:off x="3424351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0" name="Line 153"/>
          <p:cNvSpPr>
            <a:spLocks noChangeShapeType="1"/>
          </p:cNvSpPr>
          <p:nvPr/>
        </p:nvSpPr>
        <p:spPr bwMode="auto">
          <a:xfrm flipV="1">
            <a:off x="3424351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1" name="Line 154"/>
          <p:cNvSpPr>
            <a:spLocks noChangeShapeType="1"/>
          </p:cNvSpPr>
          <p:nvPr/>
        </p:nvSpPr>
        <p:spPr bwMode="auto">
          <a:xfrm flipV="1">
            <a:off x="3424351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2" name="Line 155"/>
          <p:cNvSpPr>
            <a:spLocks noChangeShapeType="1"/>
          </p:cNvSpPr>
          <p:nvPr/>
        </p:nvSpPr>
        <p:spPr bwMode="auto">
          <a:xfrm flipV="1">
            <a:off x="3424351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3" name="Line 156"/>
          <p:cNvSpPr>
            <a:spLocks noChangeShapeType="1"/>
          </p:cNvSpPr>
          <p:nvPr/>
        </p:nvSpPr>
        <p:spPr bwMode="auto">
          <a:xfrm>
            <a:off x="3424351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4" name="Line 157"/>
          <p:cNvSpPr>
            <a:spLocks noChangeShapeType="1"/>
          </p:cNvSpPr>
          <p:nvPr/>
        </p:nvSpPr>
        <p:spPr bwMode="auto">
          <a:xfrm>
            <a:off x="3424351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5" name="Line 158"/>
          <p:cNvSpPr>
            <a:spLocks noChangeShapeType="1"/>
          </p:cNvSpPr>
          <p:nvPr/>
        </p:nvSpPr>
        <p:spPr bwMode="auto">
          <a:xfrm>
            <a:off x="3424351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6" name="Line 159"/>
          <p:cNvSpPr>
            <a:spLocks noChangeShapeType="1"/>
          </p:cNvSpPr>
          <p:nvPr/>
        </p:nvSpPr>
        <p:spPr bwMode="auto">
          <a:xfrm>
            <a:off x="3424351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7" name="Line 160"/>
          <p:cNvSpPr>
            <a:spLocks noChangeShapeType="1"/>
          </p:cNvSpPr>
          <p:nvPr/>
        </p:nvSpPr>
        <p:spPr bwMode="auto">
          <a:xfrm>
            <a:off x="3424351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8" name="Line 161"/>
          <p:cNvSpPr>
            <a:spLocks noChangeShapeType="1"/>
          </p:cNvSpPr>
          <p:nvPr/>
        </p:nvSpPr>
        <p:spPr bwMode="auto">
          <a:xfrm>
            <a:off x="3424351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9" name="Line 162"/>
          <p:cNvSpPr>
            <a:spLocks noChangeShapeType="1"/>
          </p:cNvSpPr>
          <p:nvPr/>
        </p:nvSpPr>
        <p:spPr bwMode="auto">
          <a:xfrm>
            <a:off x="3424351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0" name="Line 163"/>
          <p:cNvSpPr>
            <a:spLocks noChangeShapeType="1"/>
          </p:cNvSpPr>
          <p:nvPr/>
        </p:nvSpPr>
        <p:spPr bwMode="auto">
          <a:xfrm>
            <a:off x="3424351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1" name="Line 164"/>
          <p:cNvSpPr>
            <a:spLocks noChangeShapeType="1"/>
          </p:cNvSpPr>
          <p:nvPr/>
        </p:nvSpPr>
        <p:spPr bwMode="auto">
          <a:xfrm>
            <a:off x="3424351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2" name="Line 165"/>
          <p:cNvSpPr>
            <a:spLocks noChangeShapeType="1"/>
          </p:cNvSpPr>
          <p:nvPr/>
        </p:nvSpPr>
        <p:spPr bwMode="auto">
          <a:xfrm>
            <a:off x="3424351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3" name="Line 166"/>
          <p:cNvSpPr>
            <a:spLocks noChangeShapeType="1"/>
          </p:cNvSpPr>
          <p:nvPr/>
        </p:nvSpPr>
        <p:spPr bwMode="auto">
          <a:xfrm>
            <a:off x="3424351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4" name="Line 167"/>
          <p:cNvSpPr>
            <a:spLocks noChangeShapeType="1"/>
          </p:cNvSpPr>
          <p:nvPr/>
        </p:nvSpPr>
        <p:spPr bwMode="auto">
          <a:xfrm>
            <a:off x="3424351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5" name="Line 168"/>
          <p:cNvSpPr>
            <a:spLocks noChangeShapeType="1"/>
          </p:cNvSpPr>
          <p:nvPr/>
        </p:nvSpPr>
        <p:spPr bwMode="auto">
          <a:xfrm>
            <a:off x="3424351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6" name="Line 169"/>
          <p:cNvSpPr>
            <a:spLocks noChangeShapeType="1"/>
          </p:cNvSpPr>
          <p:nvPr/>
        </p:nvSpPr>
        <p:spPr bwMode="auto">
          <a:xfrm>
            <a:off x="3424351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7" name="Line 170"/>
          <p:cNvSpPr>
            <a:spLocks noChangeShapeType="1"/>
          </p:cNvSpPr>
          <p:nvPr/>
        </p:nvSpPr>
        <p:spPr bwMode="auto">
          <a:xfrm>
            <a:off x="3424351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8" name="Line 171"/>
          <p:cNvSpPr>
            <a:spLocks noChangeShapeType="1"/>
          </p:cNvSpPr>
          <p:nvPr/>
        </p:nvSpPr>
        <p:spPr bwMode="auto">
          <a:xfrm>
            <a:off x="3424351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9" name="Line 172"/>
          <p:cNvSpPr>
            <a:spLocks noChangeShapeType="1"/>
          </p:cNvSpPr>
          <p:nvPr/>
        </p:nvSpPr>
        <p:spPr bwMode="auto">
          <a:xfrm>
            <a:off x="3424351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0" name="Line 173"/>
          <p:cNvSpPr>
            <a:spLocks noChangeShapeType="1"/>
          </p:cNvSpPr>
          <p:nvPr/>
        </p:nvSpPr>
        <p:spPr bwMode="auto">
          <a:xfrm>
            <a:off x="3424351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1" name="Line 174"/>
          <p:cNvSpPr>
            <a:spLocks noChangeShapeType="1"/>
          </p:cNvSpPr>
          <p:nvPr/>
        </p:nvSpPr>
        <p:spPr bwMode="auto">
          <a:xfrm>
            <a:off x="3424351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2" name="Line 175"/>
          <p:cNvSpPr>
            <a:spLocks noChangeShapeType="1"/>
          </p:cNvSpPr>
          <p:nvPr/>
        </p:nvSpPr>
        <p:spPr bwMode="auto">
          <a:xfrm>
            <a:off x="3424351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3" name="Line 176"/>
          <p:cNvSpPr>
            <a:spLocks noChangeShapeType="1"/>
          </p:cNvSpPr>
          <p:nvPr/>
        </p:nvSpPr>
        <p:spPr bwMode="auto">
          <a:xfrm>
            <a:off x="3424351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4" name="Line 177"/>
          <p:cNvSpPr>
            <a:spLocks noChangeShapeType="1"/>
          </p:cNvSpPr>
          <p:nvPr/>
        </p:nvSpPr>
        <p:spPr bwMode="auto">
          <a:xfrm>
            <a:off x="3424351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5" name="Line 178"/>
          <p:cNvSpPr>
            <a:spLocks noChangeShapeType="1"/>
          </p:cNvSpPr>
          <p:nvPr/>
        </p:nvSpPr>
        <p:spPr bwMode="auto">
          <a:xfrm flipV="1">
            <a:off x="4249884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6" name="Line 179"/>
          <p:cNvSpPr>
            <a:spLocks noChangeShapeType="1"/>
          </p:cNvSpPr>
          <p:nvPr/>
        </p:nvSpPr>
        <p:spPr bwMode="auto">
          <a:xfrm flipV="1">
            <a:off x="4249884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7" name="Line 180"/>
          <p:cNvSpPr>
            <a:spLocks noChangeShapeType="1"/>
          </p:cNvSpPr>
          <p:nvPr/>
        </p:nvSpPr>
        <p:spPr bwMode="auto">
          <a:xfrm flipV="1">
            <a:off x="4249884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8" name="Line 181"/>
          <p:cNvSpPr>
            <a:spLocks noChangeShapeType="1"/>
          </p:cNvSpPr>
          <p:nvPr/>
        </p:nvSpPr>
        <p:spPr bwMode="auto">
          <a:xfrm flipV="1">
            <a:off x="4249884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9" name="Line 182"/>
          <p:cNvSpPr>
            <a:spLocks noChangeShapeType="1"/>
          </p:cNvSpPr>
          <p:nvPr/>
        </p:nvSpPr>
        <p:spPr bwMode="auto">
          <a:xfrm flipV="1">
            <a:off x="4249884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0" name="Line 183"/>
          <p:cNvSpPr>
            <a:spLocks noChangeShapeType="1"/>
          </p:cNvSpPr>
          <p:nvPr/>
        </p:nvSpPr>
        <p:spPr bwMode="auto">
          <a:xfrm flipV="1">
            <a:off x="4249884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1" name="Line 184"/>
          <p:cNvSpPr>
            <a:spLocks noChangeShapeType="1"/>
          </p:cNvSpPr>
          <p:nvPr/>
        </p:nvSpPr>
        <p:spPr bwMode="auto">
          <a:xfrm flipV="1">
            <a:off x="4249884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2" name="Line 185"/>
          <p:cNvSpPr>
            <a:spLocks noChangeShapeType="1"/>
          </p:cNvSpPr>
          <p:nvPr/>
        </p:nvSpPr>
        <p:spPr bwMode="auto">
          <a:xfrm flipV="1">
            <a:off x="4249884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3" name="Line 186"/>
          <p:cNvSpPr>
            <a:spLocks noChangeShapeType="1"/>
          </p:cNvSpPr>
          <p:nvPr/>
        </p:nvSpPr>
        <p:spPr bwMode="auto">
          <a:xfrm flipV="1">
            <a:off x="4249884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4" name="Line 187"/>
          <p:cNvSpPr>
            <a:spLocks noChangeShapeType="1"/>
          </p:cNvSpPr>
          <p:nvPr/>
        </p:nvSpPr>
        <p:spPr bwMode="auto">
          <a:xfrm flipV="1">
            <a:off x="4249884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5" name="Line 188"/>
          <p:cNvSpPr>
            <a:spLocks noChangeShapeType="1"/>
          </p:cNvSpPr>
          <p:nvPr/>
        </p:nvSpPr>
        <p:spPr bwMode="auto">
          <a:xfrm flipV="1">
            <a:off x="4249884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6" name="Line 189"/>
          <p:cNvSpPr>
            <a:spLocks noChangeShapeType="1"/>
          </p:cNvSpPr>
          <p:nvPr/>
        </p:nvSpPr>
        <p:spPr bwMode="auto">
          <a:xfrm flipV="1">
            <a:off x="4249884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7" name="Line 190"/>
          <p:cNvSpPr>
            <a:spLocks noChangeShapeType="1"/>
          </p:cNvSpPr>
          <p:nvPr/>
        </p:nvSpPr>
        <p:spPr bwMode="auto">
          <a:xfrm flipV="1">
            <a:off x="4249884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8" name="Line 191"/>
          <p:cNvSpPr>
            <a:spLocks noChangeShapeType="1"/>
          </p:cNvSpPr>
          <p:nvPr/>
        </p:nvSpPr>
        <p:spPr bwMode="auto">
          <a:xfrm flipV="1">
            <a:off x="4249884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9" name="Line 192"/>
          <p:cNvSpPr>
            <a:spLocks noChangeShapeType="1"/>
          </p:cNvSpPr>
          <p:nvPr/>
        </p:nvSpPr>
        <p:spPr bwMode="auto">
          <a:xfrm flipV="1">
            <a:off x="4249884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0" name="Line 193"/>
          <p:cNvSpPr>
            <a:spLocks noChangeShapeType="1"/>
          </p:cNvSpPr>
          <p:nvPr/>
        </p:nvSpPr>
        <p:spPr bwMode="auto">
          <a:xfrm flipV="1">
            <a:off x="4249884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1" name="Line 194"/>
          <p:cNvSpPr>
            <a:spLocks noChangeShapeType="1"/>
          </p:cNvSpPr>
          <p:nvPr/>
        </p:nvSpPr>
        <p:spPr bwMode="auto">
          <a:xfrm flipV="1">
            <a:off x="4249884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2" name="Line 195"/>
          <p:cNvSpPr>
            <a:spLocks noChangeShapeType="1"/>
          </p:cNvSpPr>
          <p:nvPr/>
        </p:nvSpPr>
        <p:spPr bwMode="auto">
          <a:xfrm flipV="1">
            <a:off x="4249884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3" name="Line 196"/>
          <p:cNvSpPr>
            <a:spLocks noChangeShapeType="1"/>
          </p:cNvSpPr>
          <p:nvPr/>
        </p:nvSpPr>
        <p:spPr bwMode="auto">
          <a:xfrm flipV="1">
            <a:off x="4249884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4" name="Line 197"/>
          <p:cNvSpPr>
            <a:spLocks noChangeShapeType="1"/>
          </p:cNvSpPr>
          <p:nvPr/>
        </p:nvSpPr>
        <p:spPr bwMode="auto">
          <a:xfrm flipV="1">
            <a:off x="4249884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5" name="Line 198"/>
          <p:cNvSpPr>
            <a:spLocks noChangeShapeType="1"/>
          </p:cNvSpPr>
          <p:nvPr/>
        </p:nvSpPr>
        <p:spPr bwMode="auto">
          <a:xfrm flipV="1">
            <a:off x="4249884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6" name="Line 199"/>
          <p:cNvSpPr>
            <a:spLocks noChangeShapeType="1"/>
          </p:cNvSpPr>
          <p:nvPr/>
        </p:nvSpPr>
        <p:spPr bwMode="auto">
          <a:xfrm flipV="1">
            <a:off x="4249884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7" name="Line 200"/>
          <p:cNvSpPr>
            <a:spLocks noChangeShapeType="1"/>
          </p:cNvSpPr>
          <p:nvPr/>
        </p:nvSpPr>
        <p:spPr bwMode="auto">
          <a:xfrm flipV="1">
            <a:off x="4249884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8" name="Line 201"/>
          <p:cNvSpPr>
            <a:spLocks noChangeShapeType="1"/>
          </p:cNvSpPr>
          <p:nvPr/>
        </p:nvSpPr>
        <p:spPr bwMode="auto">
          <a:xfrm flipV="1">
            <a:off x="4249884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9" name="Line 202"/>
          <p:cNvSpPr>
            <a:spLocks noChangeShapeType="1"/>
          </p:cNvSpPr>
          <p:nvPr/>
        </p:nvSpPr>
        <p:spPr bwMode="auto">
          <a:xfrm flipV="1">
            <a:off x="4249884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0" name="Line 203"/>
          <p:cNvSpPr>
            <a:spLocks noChangeShapeType="1"/>
          </p:cNvSpPr>
          <p:nvPr/>
        </p:nvSpPr>
        <p:spPr bwMode="auto">
          <a:xfrm flipV="1">
            <a:off x="4249884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1" name="Line 204"/>
          <p:cNvSpPr>
            <a:spLocks noChangeShapeType="1"/>
          </p:cNvSpPr>
          <p:nvPr/>
        </p:nvSpPr>
        <p:spPr bwMode="auto">
          <a:xfrm flipV="1">
            <a:off x="4249884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2" name="Line 205"/>
          <p:cNvSpPr>
            <a:spLocks noChangeShapeType="1"/>
          </p:cNvSpPr>
          <p:nvPr/>
        </p:nvSpPr>
        <p:spPr bwMode="auto">
          <a:xfrm flipV="1">
            <a:off x="4249884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3" name="Line 206"/>
          <p:cNvSpPr>
            <a:spLocks noChangeShapeType="1"/>
          </p:cNvSpPr>
          <p:nvPr/>
        </p:nvSpPr>
        <p:spPr bwMode="auto">
          <a:xfrm flipV="1">
            <a:off x="4249884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4" name="Line 207"/>
          <p:cNvSpPr>
            <a:spLocks noChangeShapeType="1"/>
          </p:cNvSpPr>
          <p:nvPr/>
        </p:nvSpPr>
        <p:spPr bwMode="auto">
          <a:xfrm flipV="1">
            <a:off x="4249884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5" name="Line 208"/>
          <p:cNvSpPr>
            <a:spLocks noChangeShapeType="1"/>
          </p:cNvSpPr>
          <p:nvPr/>
        </p:nvSpPr>
        <p:spPr bwMode="auto">
          <a:xfrm flipV="1">
            <a:off x="4249884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6" name="Line 209"/>
          <p:cNvSpPr>
            <a:spLocks noChangeShapeType="1"/>
          </p:cNvSpPr>
          <p:nvPr/>
        </p:nvSpPr>
        <p:spPr bwMode="auto">
          <a:xfrm flipV="1">
            <a:off x="4249884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7" name="Line 210"/>
          <p:cNvSpPr>
            <a:spLocks noChangeShapeType="1"/>
          </p:cNvSpPr>
          <p:nvPr/>
        </p:nvSpPr>
        <p:spPr bwMode="auto">
          <a:xfrm flipV="1">
            <a:off x="4249884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8" name="Line 211"/>
          <p:cNvSpPr>
            <a:spLocks noChangeShapeType="1"/>
          </p:cNvSpPr>
          <p:nvPr/>
        </p:nvSpPr>
        <p:spPr bwMode="auto">
          <a:xfrm flipV="1">
            <a:off x="4249884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9" name="Line 212"/>
          <p:cNvSpPr>
            <a:spLocks noChangeShapeType="1"/>
          </p:cNvSpPr>
          <p:nvPr/>
        </p:nvSpPr>
        <p:spPr bwMode="auto">
          <a:xfrm flipV="1">
            <a:off x="4249884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0" name="Line 213"/>
          <p:cNvSpPr>
            <a:spLocks noChangeShapeType="1"/>
          </p:cNvSpPr>
          <p:nvPr/>
        </p:nvSpPr>
        <p:spPr bwMode="auto">
          <a:xfrm flipV="1">
            <a:off x="4249884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1" name="Line 214"/>
          <p:cNvSpPr>
            <a:spLocks noChangeShapeType="1"/>
          </p:cNvSpPr>
          <p:nvPr/>
        </p:nvSpPr>
        <p:spPr bwMode="auto">
          <a:xfrm flipV="1">
            <a:off x="4249884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2" name="Line 215"/>
          <p:cNvSpPr>
            <a:spLocks noChangeShapeType="1"/>
          </p:cNvSpPr>
          <p:nvPr/>
        </p:nvSpPr>
        <p:spPr bwMode="auto">
          <a:xfrm flipV="1">
            <a:off x="4249884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3" name="Line 216"/>
          <p:cNvSpPr>
            <a:spLocks noChangeShapeType="1"/>
          </p:cNvSpPr>
          <p:nvPr/>
        </p:nvSpPr>
        <p:spPr bwMode="auto">
          <a:xfrm flipV="1">
            <a:off x="4249884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4" name="Line 217"/>
          <p:cNvSpPr>
            <a:spLocks noChangeShapeType="1"/>
          </p:cNvSpPr>
          <p:nvPr/>
        </p:nvSpPr>
        <p:spPr bwMode="auto">
          <a:xfrm flipV="1">
            <a:off x="4249884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5" name="Line 218"/>
          <p:cNvSpPr>
            <a:spLocks noChangeShapeType="1"/>
          </p:cNvSpPr>
          <p:nvPr/>
        </p:nvSpPr>
        <p:spPr bwMode="auto">
          <a:xfrm flipV="1">
            <a:off x="4249884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6" name="Line 219"/>
          <p:cNvSpPr>
            <a:spLocks noChangeShapeType="1"/>
          </p:cNvSpPr>
          <p:nvPr/>
        </p:nvSpPr>
        <p:spPr bwMode="auto">
          <a:xfrm flipV="1">
            <a:off x="4249884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7" name="Line 220"/>
          <p:cNvSpPr>
            <a:spLocks noChangeShapeType="1"/>
          </p:cNvSpPr>
          <p:nvPr/>
        </p:nvSpPr>
        <p:spPr bwMode="auto">
          <a:xfrm flipV="1">
            <a:off x="4249884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8" name="Line 221"/>
          <p:cNvSpPr>
            <a:spLocks noChangeShapeType="1"/>
          </p:cNvSpPr>
          <p:nvPr/>
        </p:nvSpPr>
        <p:spPr bwMode="auto">
          <a:xfrm flipV="1">
            <a:off x="4249884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9" name="Line 222"/>
          <p:cNvSpPr>
            <a:spLocks noChangeShapeType="1"/>
          </p:cNvSpPr>
          <p:nvPr/>
        </p:nvSpPr>
        <p:spPr bwMode="auto">
          <a:xfrm flipV="1">
            <a:off x="4249884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0" name="Line 223"/>
          <p:cNvSpPr>
            <a:spLocks noChangeShapeType="1"/>
          </p:cNvSpPr>
          <p:nvPr/>
        </p:nvSpPr>
        <p:spPr bwMode="auto">
          <a:xfrm flipV="1">
            <a:off x="4249884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1" name="Line 224"/>
          <p:cNvSpPr>
            <a:spLocks noChangeShapeType="1"/>
          </p:cNvSpPr>
          <p:nvPr/>
        </p:nvSpPr>
        <p:spPr bwMode="auto">
          <a:xfrm flipV="1">
            <a:off x="4249884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2" name="Line 225"/>
          <p:cNvSpPr>
            <a:spLocks noChangeShapeType="1"/>
          </p:cNvSpPr>
          <p:nvPr/>
        </p:nvSpPr>
        <p:spPr bwMode="auto">
          <a:xfrm flipV="1">
            <a:off x="4249884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3" name="Line 226"/>
          <p:cNvSpPr>
            <a:spLocks noChangeShapeType="1"/>
          </p:cNvSpPr>
          <p:nvPr/>
        </p:nvSpPr>
        <p:spPr bwMode="auto">
          <a:xfrm flipV="1">
            <a:off x="4249884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4" name="Line 227"/>
          <p:cNvSpPr>
            <a:spLocks noChangeShapeType="1"/>
          </p:cNvSpPr>
          <p:nvPr/>
        </p:nvSpPr>
        <p:spPr bwMode="auto">
          <a:xfrm flipV="1">
            <a:off x="4249884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5" name="Line 228"/>
          <p:cNvSpPr>
            <a:spLocks noChangeShapeType="1"/>
          </p:cNvSpPr>
          <p:nvPr/>
        </p:nvSpPr>
        <p:spPr bwMode="auto">
          <a:xfrm flipV="1">
            <a:off x="4249884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6" name="Line 229"/>
          <p:cNvSpPr>
            <a:spLocks noChangeShapeType="1"/>
          </p:cNvSpPr>
          <p:nvPr/>
        </p:nvSpPr>
        <p:spPr bwMode="auto">
          <a:xfrm flipV="1">
            <a:off x="4249884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7" name="Line 230"/>
          <p:cNvSpPr>
            <a:spLocks noChangeShapeType="1"/>
          </p:cNvSpPr>
          <p:nvPr/>
        </p:nvSpPr>
        <p:spPr bwMode="auto">
          <a:xfrm flipV="1">
            <a:off x="4249884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8" name="Line 231"/>
          <p:cNvSpPr>
            <a:spLocks noChangeShapeType="1"/>
          </p:cNvSpPr>
          <p:nvPr/>
        </p:nvSpPr>
        <p:spPr bwMode="auto">
          <a:xfrm flipV="1">
            <a:off x="4249884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9" name="Line 232"/>
          <p:cNvSpPr>
            <a:spLocks noChangeShapeType="1"/>
          </p:cNvSpPr>
          <p:nvPr/>
        </p:nvSpPr>
        <p:spPr bwMode="auto">
          <a:xfrm flipV="1">
            <a:off x="4249884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0" name="Line 233"/>
          <p:cNvSpPr>
            <a:spLocks noChangeShapeType="1"/>
          </p:cNvSpPr>
          <p:nvPr/>
        </p:nvSpPr>
        <p:spPr bwMode="auto">
          <a:xfrm flipV="1">
            <a:off x="4249884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1" name="Line 234"/>
          <p:cNvSpPr>
            <a:spLocks noChangeShapeType="1"/>
          </p:cNvSpPr>
          <p:nvPr/>
        </p:nvSpPr>
        <p:spPr bwMode="auto">
          <a:xfrm flipV="1">
            <a:off x="4249884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2" name="Line 235"/>
          <p:cNvSpPr>
            <a:spLocks noChangeShapeType="1"/>
          </p:cNvSpPr>
          <p:nvPr/>
        </p:nvSpPr>
        <p:spPr bwMode="auto">
          <a:xfrm flipV="1">
            <a:off x="4249884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3" name="Line 236"/>
          <p:cNvSpPr>
            <a:spLocks noChangeShapeType="1"/>
          </p:cNvSpPr>
          <p:nvPr/>
        </p:nvSpPr>
        <p:spPr bwMode="auto">
          <a:xfrm flipV="1">
            <a:off x="4249884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4" name="Line 237"/>
          <p:cNvSpPr>
            <a:spLocks noChangeShapeType="1"/>
          </p:cNvSpPr>
          <p:nvPr/>
        </p:nvSpPr>
        <p:spPr bwMode="auto">
          <a:xfrm flipV="1">
            <a:off x="4249884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5" name="Line 238"/>
          <p:cNvSpPr>
            <a:spLocks noChangeShapeType="1"/>
          </p:cNvSpPr>
          <p:nvPr/>
        </p:nvSpPr>
        <p:spPr bwMode="auto">
          <a:xfrm flipV="1">
            <a:off x="4249884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6" name="Line 239"/>
          <p:cNvSpPr>
            <a:spLocks noChangeShapeType="1"/>
          </p:cNvSpPr>
          <p:nvPr/>
        </p:nvSpPr>
        <p:spPr bwMode="auto">
          <a:xfrm flipV="1">
            <a:off x="4249884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7" name="Line 240"/>
          <p:cNvSpPr>
            <a:spLocks noChangeShapeType="1"/>
          </p:cNvSpPr>
          <p:nvPr/>
        </p:nvSpPr>
        <p:spPr bwMode="auto">
          <a:xfrm flipV="1">
            <a:off x="4249884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8" name="Line 241"/>
          <p:cNvSpPr>
            <a:spLocks noChangeShapeType="1"/>
          </p:cNvSpPr>
          <p:nvPr/>
        </p:nvSpPr>
        <p:spPr bwMode="auto">
          <a:xfrm flipV="1">
            <a:off x="4249884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9" name="Line 242"/>
          <p:cNvSpPr>
            <a:spLocks noChangeShapeType="1"/>
          </p:cNvSpPr>
          <p:nvPr/>
        </p:nvSpPr>
        <p:spPr bwMode="auto">
          <a:xfrm>
            <a:off x="4249884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0" name="Line 243"/>
          <p:cNvSpPr>
            <a:spLocks noChangeShapeType="1"/>
          </p:cNvSpPr>
          <p:nvPr/>
        </p:nvSpPr>
        <p:spPr bwMode="auto">
          <a:xfrm>
            <a:off x="4249884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1" name="Line 244"/>
          <p:cNvSpPr>
            <a:spLocks noChangeShapeType="1"/>
          </p:cNvSpPr>
          <p:nvPr/>
        </p:nvSpPr>
        <p:spPr bwMode="auto">
          <a:xfrm>
            <a:off x="4249884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2" name="Line 245"/>
          <p:cNvSpPr>
            <a:spLocks noChangeShapeType="1"/>
          </p:cNvSpPr>
          <p:nvPr/>
        </p:nvSpPr>
        <p:spPr bwMode="auto">
          <a:xfrm>
            <a:off x="4249884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3" name="Line 246"/>
          <p:cNvSpPr>
            <a:spLocks noChangeShapeType="1"/>
          </p:cNvSpPr>
          <p:nvPr/>
        </p:nvSpPr>
        <p:spPr bwMode="auto">
          <a:xfrm>
            <a:off x="4249884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4" name="Line 247"/>
          <p:cNvSpPr>
            <a:spLocks noChangeShapeType="1"/>
          </p:cNvSpPr>
          <p:nvPr/>
        </p:nvSpPr>
        <p:spPr bwMode="auto">
          <a:xfrm>
            <a:off x="4249884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5" name="Line 248"/>
          <p:cNvSpPr>
            <a:spLocks noChangeShapeType="1"/>
          </p:cNvSpPr>
          <p:nvPr/>
        </p:nvSpPr>
        <p:spPr bwMode="auto">
          <a:xfrm>
            <a:off x="4249884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6" name="Line 249"/>
          <p:cNvSpPr>
            <a:spLocks noChangeShapeType="1"/>
          </p:cNvSpPr>
          <p:nvPr/>
        </p:nvSpPr>
        <p:spPr bwMode="auto">
          <a:xfrm>
            <a:off x="4249884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7" name="Line 250"/>
          <p:cNvSpPr>
            <a:spLocks noChangeShapeType="1"/>
          </p:cNvSpPr>
          <p:nvPr/>
        </p:nvSpPr>
        <p:spPr bwMode="auto">
          <a:xfrm>
            <a:off x="4249884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8" name="Line 251"/>
          <p:cNvSpPr>
            <a:spLocks noChangeShapeType="1"/>
          </p:cNvSpPr>
          <p:nvPr/>
        </p:nvSpPr>
        <p:spPr bwMode="auto">
          <a:xfrm>
            <a:off x="4249884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9" name="Line 252"/>
          <p:cNvSpPr>
            <a:spLocks noChangeShapeType="1"/>
          </p:cNvSpPr>
          <p:nvPr/>
        </p:nvSpPr>
        <p:spPr bwMode="auto">
          <a:xfrm>
            <a:off x="4249884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0" name="Line 253"/>
          <p:cNvSpPr>
            <a:spLocks noChangeShapeType="1"/>
          </p:cNvSpPr>
          <p:nvPr/>
        </p:nvSpPr>
        <p:spPr bwMode="auto">
          <a:xfrm>
            <a:off x="4249884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1" name="Line 254"/>
          <p:cNvSpPr>
            <a:spLocks noChangeShapeType="1"/>
          </p:cNvSpPr>
          <p:nvPr/>
        </p:nvSpPr>
        <p:spPr bwMode="auto">
          <a:xfrm>
            <a:off x="4249884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2" name="Line 255"/>
          <p:cNvSpPr>
            <a:spLocks noChangeShapeType="1"/>
          </p:cNvSpPr>
          <p:nvPr/>
        </p:nvSpPr>
        <p:spPr bwMode="auto">
          <a:xfrm>
            <a:off x="4249884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3" name="Line 256"/>
          <p:cNvSpPr>
            <a:spLocks noChangeShapeType="1"/>
          </p:cNvSpPr>
          <p:nvPr/>
        </p:nvSpPr>
        <p:spPr bwMode="auto">
          <a:xfrm>
            <a:off x="4249884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4" name="Line 257"/>
          <p:cNvSpPr>
            <a:spLocks noChangeShapeType="1"/>
          </p:cNvSpPr>
          <p:nvPr/>
        </p:nvSpPr>
        <p:spPr bwMode="auto">
          <a:xfrm>
            <a:off x="4249884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5" name="Line 258"/>
          <p:cNvSpPr>
            <a:spLocks noChangeShapeType="1"/>
          </p:cNvSpPr>
          <p:nvPr/>
        </p:nvSpPr>
        <p:spPr bwMode="auto">
          <a:xfrm>
            <a:off x="4249884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6" name="Line 259"/>
          <p:cNvSpPr>
            <a:spLocks noChangeShapeType="1"/>
          </p:cNvSpPr>
          <p:nvPr/>
        </p:nvSpPr>
        <p:spPr bwMode="auto">
          <a:xfrm>
            <a:off x="4249884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7" name="Line 260"/>
          <p:cNvSpPr>
            <a:spLocks noChangeShapeType="1"/>
          </p:cNvSpPr>
          <p:nvPr/>
        </p:nvSpPr>
        <p:spPr bwMode="auto">
          <a:xfrm>
            <a:off x="4249884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8" name="Line 261"/>
          <p:cNvSpPr>
            <a:spLocks noChangeShapeType="1"/>
          </p:cNvSpPr>
          <p:nvPr/>
        </p:nvSpPr>
        <p:spPr bwMode="auto">
          <a:xfrm>
            <a:off x="4249884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9" name="Line 262"/>
          <p:cNvSpPr>
            <a:spLocks noChangeShapeType="1"/>
          </p:cNvSpPr>
          <p:nvPr/>
        </p:nvSpPr>
        <p:spPr bwMode="auto">
          <a:xfrm>
            <a:off x="4249884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0" name="Line 263"/>
          <p:cNvSpPr>
            <a:spLocks noChangeShapeType="1"/>
          </p:cNvSpPr>
          <p:nvPr/>
        </p:nvSpPr>
        <p:spPr bwMode="auto">
          <a:xfrm>
            <a:off x="4249884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1" name="Line 264"/>
          <p:cNvSpPr>
            <a:spLocks noChangeShapeType="1"/>
          </p:cNvSpPr>
          <p:nvPr/>
        </p:nvSpPr>
        <p:spPr bwMode="auto">
          <a:xfrm flipV="1">
            <a:off x="5077316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2" name="Line 265"/>
          <p:cNvSpPr>
            <a:spLocks noChangeShapeType="1"/>
          </p:cNvSpPr>
          <p:nvPr/>
        </p:nvSpPr>
        <p:spPr bwMode="auto">
          <a:xfrm flipV="1">
            <a:off x="5077316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3" name="Line 266"/>
          <p:cNvSpPr>
            <a:spLocks noChangeShapeType="1"/>
          </p:cNvSpPr>
          <p:nvPr/>
        </p:nvSpPr>
        <p:spPr bwMode="auto">
          <a:xfrm flipV="1">
            <a:off x="5077316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4" name="Line 267"/>
          <p:cNvSpPr>
            <a:spLocks noChangeShapeType="1"/>
          </p:cNvSpPr>
          <p:nvPr/>
        </p:nvSpPr>
        <p:spPr bwMode="auto">
          <a:xfrm flipV="1">
            <a:off x="5077316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5" name="Line 268"/>
          <p:cNvSpPr>
            <a:spLocks noChangeShapeType="1"/>
          </p:cNvSpPr>
          <p:nvPr/>
        </p:nvSpPr>
        <p:spPr bwMode="auto">
          <a:xfrm flipV="1">
            <a:off x="5077316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6" name="Line 269"/>
          <p:cNvSpPr>
            <a:spLocks noChangeShapeType="1"/>
          </p:cNvSpPr>
          <p:nvPr/>
        </p:nvSpPr>
        <p:spPr bwMode="auto">
          <a:xfrm flipV="1">
            <a:off x="5077316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7" name="Line 270"/>
          <p:cNvSpPr>
            <a:spLocks noChangeShapeType="1"/>
          </p:cNvSpPr>
          <p:nvPr/>
        </p:nvSpPr>
        <p:spPr bwMode="auto">
          <a:xfrm flipV="1">
            <a:off x="5077316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8" name="Line 271"/>
          <p:cNvSpPr>
            <a:spLocks noChangeShapeType="1"/>
          </p:cNvSpPr>
          <p:nvPr/>
        </p:nvSpPr>
        <p:spPr bwMode="auto">
          <a:xfrm flipV="1">
            <a:off x="5077316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9" name="Line 272"/>
          <p:cNvSpPr>
            <a:spLocks noChangeShapeType="1"/>
          </p:cNvSpPr>
          <p:nvPr/>
        </p:nvSpPr>
        <p:spPr bwMode="auto">
          <a:xfrm flipV="1">
            <a:off x="5077316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0" name="Line 273"/>
          <p:cNvSpPr>
            <a:spLocks noChangeShapeType="1"/>
          </p:cNvSpPr>
          <p:nvPr/>
        </p:nvSpPr>
        <p:spPr bwMode="auto">
          <a:xfrm flipV="1">
            <a:off x="5077316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1" name="Line 274"/>
          <p:cNvSpPr>
            <a:spLocks noChangeShapeType="1"/>
          </p:cNvSpPr>
          <p:nvPr/>
        </p:nvSpPr>
        <p:spPr bwMode="auto">
          <a:xfrm flipV="1">
            <a:off x="5077316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2" name="Line 275"/>
          <p:cNvSpPr>
            <a:spLocks noChangeShapeType="1"/>
          </p:cNvSpPr>
          <p:nvPr/>
        </p:nvSpPr>
        <p:spPr bwMode="auto">
          <a:xfrm flipV="1">
            <a:off x="5077316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3" name="Line 276"/>
          <p:cNvSpPr>
            <a:spLocks noChangeShapeType="1"/>
          </p:cNvSpPr>
          <p:nvPr/>
        </p:nvSpPr>
        <p:spPr bwMode="auto">
          <a:xfrm flipV="1">
            <a:off x="5077316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4" name="Line 277"/>
          <p:cNvSpPr>
            <a:spLocks noChangeShapeType="1"/>
          </p:cNvSpPr>
          <p:nvPr/>
        </p:nvSpPr>
        <p:spPr bwMode="auto">
          <a:xfrm flipV="1">
            <a:off x="5077316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5" name="Line 278"/>
          <p:cNvSpPr>
            <a:spLocks noChangeShapeType="1"/>
          </p:cNvSpPr>
          <p:nvPr/>
        </p:nvSpPr>
        <p:spPr bwMode="auto">
          <a:xfrm flipV="1">
            <a:off x="5077316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6" name="Line 279"/>
          <p:cNvSpPr>
            <a:spLocks noChangeShapeType="1"/>
          </p:cNvSpPr>
          <p:nvPr/>
        </p:nvSpPr>
        <p:spPr bwMode="auto">
          <a:xfrm flipV="1">
            <a:off x="5077316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7" name="Line 280"/>
          <p:cNvSpPr>
            <a:spLocks noChangeShapeType="1"/>
          </p:cNvSpPr>
          <p:nvPr/>
        </p:nvSpPr>
        <p:spPr bwMode="auto">
          <a:xfrm flipV="1">
            <a:off x="5077316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8" name="Line 281"/>
          <p:cNvSpPr>
            <a:spLocks noChangeShapeType="1"/>
          </p:cNvSpPr>
          <p:nvPr/>
        </p:nvSpPr>
        <p:spPr bwMode="auto">
          <a:xfrm flipV="1">
            <a:off x="5077316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9" name="Line 282"/>
          <p:cNvSpPr>
            <a:spLocks noChangeShapeType="1"/>
          </p:cNvSpPr>
          <p:nvPr/>
        </p:nvSpPr>
        <p:spPr bwMode="auto">
          <a:xfrm flipV="1">
            <a:off x="5077316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0" name="Line 283"/>
          <p:cNvSpPr>
            <a:spLocks noChangeShapeType="1"/>
          </p:cNvSpPr>
          <p:nvPr/>
        </p:nvSpPr>
        <p:spPr bwMode="auto">
          <a:xfrm flipV="1">
            <a:off x="5077316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1" name="Line 284"/>
          <p:cNvSpPr>
            <a:spLocks noChangeShapeType="1"/>
          </p:cNvSpPr>
          <p:nvPr/>
        </p:nvSpPr>
        <p:spPr bwMode="auto">
          <a:xfrm flipV="1">
            <a:off x="5077316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2" name="Line 285"/>
          <p:cNvSpPr>
            <a:spLocks noChangeShapeType="1"/>
          </p:cNvSpPr>
          <p:nvPr/>
        </p:nvSpPr>
        <p:spPr bwMode="auto">
          <a:xfrm flipV="1">
            <a:off x="5077316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3" name="Line 286"/>
          <p:cNvSpPr>
            <a:spLocks noChangeShapeType="1"/>
          </p:cNvSpPr>
          <p:nvPr/>
        </p:nvSpPr>
        <p:spPr bwMode="auto">
          <a:xfrm flipV="1">
            <a:off x="5077316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4" name="Line 287"/>
          <p:cNvSpPr>
            <a:spLocks noChangeShapeType="1"/>
          </p:cNvSpPr>
          <p:nvPr/>
        </p:nvSpPr>
        <p:spPr bwMode="auto">
          <a:xfrm flipV="1">
            <a:off x="5077316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5" name="Line 288"/>
          <p:cNvSpPr>
            <a:spLocks noChangeShapeType="1"/>
          </p:cNvSpPr>
          <p:nvPr/>
        </p:nvSpPr>
        <p:spPr bwMode="auto">
          <a:xfrm flipV="1">
            <a:off x="5077316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6" name="Line 289"/>
          <p:cNvSpPr>
            <a:spLocks noChangeShapeType="1"/>
          </p:cNvSpPr>
          <p:nvPr/>
        </p:nvSpPr>
        <p:spPr bwMode="auto">
          <a:xfrm flipV="1">
            <a:off x="5077316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7" name="Line 290"/>
          <p:cNvSpPr>
            <a:spLocks noChangeShapeType="1"/>
          </p:cNvSpPr>
          <p:nvPr/>
        </p:nvSpPr>
        <p:spPr bwMode="auto">
          <a:xfrm flipV="1">
            <a:off x="5077316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8" name="Line 291"/>
          <p:cNvSpPr>
            <a:spLocks noChangeShapeType="1"/>
          </p:cNvSpPr>
          <p:nvPr/>
        </p:nvSpPr>
        <p:spPr bwMode="auto">
          <a:xfrm flipV="1">
            <a:off x="5077316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9" name="Line 292"/>
          <p:cNvSpPr>
            <a:spLocks noChangeShapeType="1"/>
          </p:cNvSpPr>
          <p:nvPr/>
        </p:nvSpPr>
        <p:spPr bwMode="auto">
          <a:xfrm flipV="1">
            <a:off x="5077316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0" name="Line 293"/>
          <p:cNvSpPr>
            <a:spLocks noChangeShapeType="1"/>
          </p:cNvSpPr>
          <p:nvPr/>
        </p:nvSpPr>
        <p:spPr bwMode="auto">
          <a:xfrm flipV="1">
            <a:off x="5077316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1" name="Line 294"/>
          <p:cNvSpPr>
            <a:spLocks noChangeShapeType="1"/>
          </p:cNvSpPr>
          <p:nvPr/>
        </p:nvSpPr>
        <p:spPr bwMode="auto">
          <a:xfrm flipV="1">
            <a:off x="5077316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2" name="Line 295"/>
          <p:cNvSpPr>
            <a:spLocks noChangeShapeType="1"/>
          </p:cNvSpPr>
          <p:nvPr/>
        </p:nvSpPr>
        <p:spPr bwMode="auto">
          <a:xfrm flipV="1">
            <a:off x="5077316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3" name="Line 296"/>
          <p:cNvSpPr>
            <a:spLocks noChangeShapeType="1"/>
          </p:cNvSpPr>
          <p:nvPr/>
        </p:nvSpPr>
        <p:spPr bwMode="auto">
          <a:xfrm flipV="1">
            <a:off x="5077316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4" name="Line 297"/>
          <p:cNvSpPr>
            <a:spLocks noChangeShapeType="1"/>
          </p:cNvSpPr>
          <p:nvPr/>
        </p:nvSpPr>
        <p:spPr bwMode="auto">
          <a:xfrm flipV="1">
            <a:off x="5077316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5" name="Line 298"/>
          <p:cNvSpPr>
            <a:spLocks noChangeShapeType="1"/>
          </p:cNvSpPr>
          <p:nvPr/>
        </p:nvSpPr>
        <p:spPr bwMode="auto">
          <a:xfrm flipV="1">
            <a:off x="5077316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6" name="Line 299"/>
          <p:cNvSpPr>
            <a:spLocks noChangeShapeType="1"/>
          </p:cNvSpPr>
          <p:nvPr/>
        </p:nvSpPr>
        <p:spPr bwMode="auto">
          <a:xfrm flipV="1">
            <a:off x="5077316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7" name="Line 300"/>
          <p:cNvSpPr>
            <a:spLocks noChangeShapeType="1"/>
          </p:cNvSpPr>
          <p:nvPr/>
        </p:nvSpPr>
        <p:spPr bwMode="auto">
          <a:xfrm flipV="1">
            <a:off x="5077316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8" name="Line 301"/>
          <p:cNvSpPr>
            <a:spLocks noChangeShapeType="1"/>
          </p:cNvSpPr>
          <p:nvPr/>
        </p:nvSpPr>
        <p:spPr bwMode="auto">
          <a:xfrm flipV="1">
            <a:off x="5077316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9" name="Line 302"/>
          <p:cNvSpPr>
            <a:spLocks noChangeShapeType="1"/>
          </p:cNvSpPr>
          <p:nvPr/>
        </p:nvSpPr>
        <p:spPr bwMode="auto">
          <a:xfrm flipV="1">
            <a:off x="5077316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0" name="Line 303"/>
          <p:cNvSpPr>
            <a:spLocks noChangeShapeType="1"/>
          </p:cNvSpPr>
          <p:nvPr/>
        </p:nvSpPr>
        <p:spPr bwMode="auto">
          <a:xfrm flipV="1">
            <a:off x="5077316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1" name="Line 304"/>
          <p:cNvSpPr>
            <a:spLocks noChangeShapeType="1"/>
          </p:cNvSpPr>
          <p:nvPr/>
        </p:nvSpPr>
        <p:spPr bwMode="auto">
          <a:xfrm flipV="1">
            <a:off x="5077316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2" name="Line 305"/>
          <p:cNvSpPr>
            <a:spLocks noChangeShapeType="1"/>
          </p:cNvSpPr>
          <p:nvPr/>
        </p:nvSpPr>
        <p:spPr bwMode="auto">
          <a:xfrm flipV="1">
            <a:off x="5077316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3" name="Line 306"/>
          <p:cNvSpPr>
            <a:spLocks noChangeShapeType="1"/>
          </p:cNvSpPr>
          <p:nvPr/>
        </p:nvSpPr>
        <p:spPr bwMode="auto">
          <a:xfrm flipV="1">
            <a:off x="5077316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4" name="Line 307"/>
          <p:cNvSpPr>
            <a:spLocks noChangeShapeType="1"/>
          </p:cNvSpPr>
          <p:nvPr/>
        </p:nvSpPr>
        <p:spPr bwMode="auto">
          <a:xfrm flipV="1">
            <a:off x="5077316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5" name="Line 308"/>
          <p:cNvSpPr>
            <a:spLocks noChangeShapeType="1"/>
          </p:cNvSpPr>
          <p:nvPr/>
        </p:nvSpPr>
        <p:spPr bwMode="auto">
          <a:xfrm flipV="1">
            <a:off x="5077316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" name="Line 309"/>
          <p:cNvSpPr>
            <a:spLocks noChangeShapeType="1"/>
          </p:cNvSpPr>
          <p:nvPr/>
        </p:nvSpPr>
        <p:spPr bwMode="auto">
          <a:xfrm flipV="1">
            <a:off x="5077316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" name="Line 310"/>
          <p:cNvSpPr>
            <a:spLocks noChangeShapeType="1"/>
          </p:cNvSpPr>
          <p:nvPr/>
        </p:nvSpPr>
        <p:spPr bwMode="auto">
          <a:xfrm flipV="1">
            <a:off x="5077316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8" name="Line 311"/>
          <p:cNvSpPr>
            <a:spLocks noChangeShapeType="1"/>
          </p:cNvSpPr>
          <p:nvPr/>
        </p:nvSpPr>
        <p:spPr bwMode="auto">
          <a:xfrm flipV="1">
            <a:off x="5077316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" name="Line 312"/>
          <p:cNvSpPr>
            <a:spLocks noChangeShapeType="1"/>
          </p:cNvSpPr>
          <p:nvPr/>
        </p:nvSpPr>
        <p:spPr bwMode="auto">
          <a:xfrm flipV="1">
            <a:off x="5077316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0" name="Line 313"/>
          <p:cNvSpPr>
            <a:spLocks noChangeShapeType="1"/>
          </p:cNvSpPr>
          <p:nvPr/>
        </p:nvSpPr>
        <p:spPr bwMode="auto">
          <a:xfrm flipV="1">
            <a:off x="5077316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1" name="Line 314"/>
          <p:cNvSpPr>
            <a:spLocks noChangeShapeType="1"/>
          </p:cNvSpPr>
          <p:nvPr/>
        </p:nvSpPr>
        <p:spPr bwMode="auto">
          <a:xfrm flipV="1">
            <a:off x="5077316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2" name="Line 315"/>
          <p:cNvSpPr>
            <a:spLocks noChangeShapeType="1"/>
          </p:cNvSpPr>
          <p:nvPr/>
        </p:nvSpPr>
        <p:spPr bwMode="auto">
          <a:xfrm flipV="1">
            <a:off x="5077316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3" name="Line 316"/>
          <p:cNvSpPr>
            <a:spLocks noChangeShapeType="1"/>
          </p:cNvSpPr>
          <p:nvPr/>
        </p:nvSpPr>
        <p:spPr bwMode="auto">
          <a:xfrm flipV="1">
            <a:off x="5077316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4" name="Line 317"/>
          <p:cNvSpPr>
            <a:spLocks noChangeShapeType="1"/>
          </p:cNvSpPr>
          <p:nvPr/>
        </p:nvSpPr>
        <p:spPr bwMode="auto">
          <a:xfrm flipV="1">
            <a:off x="5077316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5" name="Line 318"/>
          <p:cNvSpPr>
            <a:spLocks noChangeShapeType="1"/>
          </p:cNvSpPr>
          <p:nvPr/>
        </p:nvSpPr>
        <p:spPr bwMode="auto">
          <a:xfrm flipV="1">
            <a:off x="5077316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6" name="Line 319"/>
          <p:cNvSpPr>
            <a:spLocks noChangeShapeType="1"/>
          </p:cNvSpPr>
          <p:nvPr/>
        </p:nvSpPr>
        <p:spPr bwMode="auto">
          <a:xfrm flipV="1">
            <a:off x="5077316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7" name="Line 320"/>
          <p:cNvSpPr>
            <a:spLocks noChangeShapeType="1"/>
          </p:cNvSpPr>
          <p:nvPr/>
        </p:nvSpPr>
        <p:spPr bwMode="auto">
          <a:xfrm flipV="1">
            <a:off x="5077316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8" name="Line 321"/>
          <p:cNvSpPr>
            <a:spLocks noChangeShapeType="1"/>
          </p:cNvSpPr>
          <p:nvPr/>
        </p:nvSpPr>
        <p:spPr bwMode="auto">
          <a:xfrm flipV="1">
            <a:off x="5077316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9" name="Line 322"/>
          <p:cNvSpPr>
            <a:spLocks noChangeShapeType="1"/>
          </p:cNvSpPr>
          <p:nvPr/>
        </p:nvSpPr>
        <p:spPr bwMode="auto">
          <a:xfrm flipV="1">
            <a:off x="5077316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0" name="Line 323"/>
          <p:cNvSpPr>
            <a:spLocks noChangeShapeType="1"/>
          </p:cNvSpPr>
          <p:nvPr/>
        </p:nvSpPr>
        <p:spPr bwMode="auto">
          <a:xfrm flipV="1">
            <a:off x="5077316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1" name="Line 324"/>
          <p:cNvSpPr>
            <a:spLocks noChangeShapeType="1"/>
          </p:cNvSpPr>
          <p:nvPr/>
        </p:nvSpPr>
        <p:spPr bwMode="auto">
          <a:xfrm flipV="1">
            <a:off x="5077316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2" name="Line 325"/>
          <p:cNvSpPr>
            <a:spLocks noChangeShapeType="1"/>
          </p:cNvSpPr>
          <p:nvPr/>
        </p:nvSpPr>
        <p:spPr bwMode="auto">
          <a:xfrm flipV="1">
            <a:off x="5077316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3" name="Line 326"/>
          <p:cNvSpPr>
            <a:spLocks noChangeShapeType="1"/>
          </p:cNvSpPr>
          <p:nvPr/>
        </p:nvSpPr>
        <p:spPr bwMode="auto">
          <a:xfrm flipV="1">
            <a:off x="5077316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4" name="Line 327"/>
          <p:cNvSpPr>
            <a:spLocks noChangeShapeType="1"/>
          </p:cNvSpPr>
          <p:nvPr/>
        </p:nvSpPr>
        <p:spPr bwMode="auto">
          <a:xfrm flipV="1">
            <a:off x="5077316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5" name="Line 328"/>
          <p:cNvSpPr>
            <a:spLocks noChangeShapeType="1"/>
          </p:cNvSpPr>
          <p:nvPr/>
        </p:nvSpPr>
        <p:spPr bwMode="auto">
          <a:xfrm>
            <a:off x="5077316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6" name="Line 329"/>
          <p:cNvSpPr>
            <a:spLocks noChangeShapeType="1"/>
          </p:cNvSpPr>
          <p:nvPr/>
        </p:nvSpPr>
        <p:spPr bwMode="auto">
          <a:xfrm>
            <a:off x="5077316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7" name="Line 330"/>
          <p:cNvSpPr>
            <a:spLocks noChangeShapeType="1"/>
          </p:cNvSpPr>
          <p:nvPr/>
        </p:nvSpPr>
        <p:spPr bwMode="auto">
          <a:xfrm>
            <a:off x="5077316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8" name="Line 331"/>
          <p:cNvSpPr>
            <a:spLocks noChangeShapeType="1"/>
          </p:cNvSpPr>
          <p:nvPr/>
        </p:nvSpPr>
        <p:spPr bwMode="auto">
          <a:xfrm>
            <a:off x="5077316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9" name="Line 332"/>
          <p:cNvSpPr>
            <a:spLocks noChangeShapeType="1"/>
          </p:cNvSpPr>
          <p:nvPr/>
        </p:nvSpPr>
        <p:spPr bwMode="auto">
          <a:xfrm>
            <a:off x="5077316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0" name="Line 333"/>
          <p:cNvSpPr>
            <a:spLocks noChangeShapeType="1"/>
          </p:cNvSpPr>
          <p:nvPr/>
        </p:nvSpPr>
        <p:spPr bwMode="auto">
          <a:xfrm>
            <a:off x="5077316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1" name="Line 334"/>
          <p:cNvSpPr>
            <a:spLocks noChangeShapeType="1"/>
          </p:cNvSpPr>
          <p:nvPr/>
        </p:nvSpPr>
        <p:spPr bwMode="auto">
          <a:xfrm>
            <a:off x="5077316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2" name="Line 335"/>
          <p:cNvSpPr>
            <a:spLocks noChangeShapeType="1"/>
          </p:cNvSpPr>
          <p:nvPr/>
        </p:nvSpPr>
        <p:spPr bwMode="auto">
          <a:xfrm>
            <a:off x="5077316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3" name="Line 336"/>
          <p:cNvSpPr>
            <a:spLocks noChangeShapeType="1"/>
          </p:cNvSpPr>
          <p:nvPr/>
        </p:nvSpPr>
        <p:spPr bwMode="auto">
          <a:xfrm>
            <a:off x="5077316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4" name="Line 337"/>
          <p:cNvSpPr>
            <a:spLocks noChangeShapeType="1"/>
          </p:cNvSpPr>
          <p:nvPr/>
        </p:nvSpPr>
        <p:spPr bwMode="auto">
          <a:xfrm>
            <a:off x="5077316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5" name="Line 338"/>
          <p:cNvSpPr>
            <a:spLocks noChangeShapeType="1"/>
          </p:cNvSpPr>
          <p:nvPr/>
        </p:nvSpPr>
        <p:spPr bwMode="auto">
          <a:xfrm>
            <a:off x="5077316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6" name="Line 339"/>
          <p:cNvSpPr>
            <a:spLocks noChangeShapeType="1"/>
          </p:cNvSpPr>
          <p:nvPr/>
        </p:nvSpPr>
        <p:spPr bwMode="auto">
          <a:xfrm>
            <a:off x="5077316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7" name="Line 340"/>
          <p:cNvSpPr>
            <a:spLocks noChangeShapeType="1"/>
          </p:cNvSpPr>
          <p:nvPr/>
        </p:nvSpPr>
        <p:spPr bwMode="auto">
          <a:xfrm>
            <a:off x="5077316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8" name="Line 341"/>
          <p:cNvSpPr>
            <a:spLocks noChangeShapeType="1"/>
          </p:cNvSpPr>
          <p:nvPr/>
        </p:nvSpPr>
        <p:spPr bwMode="auto">
          <a:xfrm>
            <a:off x="5077316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9" name="Line 342"/>
          <p:cNvSpPr>
            <a:spLocks noChangeShapeType="1"/>
          </p:cNvSpPr>
          <p:nvPr/>
        </p:nvSpPr>
        <p:spPr bwMode="auto">
          <a:xfrm>
            <a:off x="5077316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0" name="Line 343"/>
          <p:cNvSpPr>
            <a:spLocks noChangeShapeType="1"/>
          </p:cNvSpPr>
          <p:nvPr/>
        </p:nvSpPr>
        <p:spPr bwMode="auto">
          <a:xfrm>
            <a:off x="5077316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1" name="Line 344"/>
          <p:cNvSpPr>
            <a:spLocks noChangeShapeType="1"/>
          </p:cNvSpPr>
          <p:nvPr/>
        </p:nvSpPr>
        <p:spPr bwMode="auto">
          <a:xfrm>
            <a:off x="5077316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2" name="Line 345"/>
          <p:cNvSpPr>
            <a:spLocks noChangeShapeType="1"/>
          </p:cNvSpPr>
          <p:nvPr/>
        </p:nvSpPr>
        <p:spPr bwMode="auto">
          <a:xfrm>
            <a:off x="5077316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3" name="Line 346"/>
          <p:cNvSpPr>
            <a:spLocks noChangeShapeType="1"/>
          </p:cNvSpPr>
          <p:nvPr/>
        </p:nvSpPr>
        <p:spPr bwMode="auto">
          <a:xfrm>
            <a:off x="5077316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4" name="Line 347"/>
          <p:cNvSpPr>
            <a:spLocks noChangeShapeType="1"/>
          </p:cNvSpPr>
          <p:nvPr/>
        </p:nvSpPr>
        <p:spPr bwMode="auto">
          <a:xfrm>
            <a:off x="5077316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5" name="Line 348"/>
          <p:cNvSpPr>
            <a:spLocks noChangeShapeType="1"/>
          </p:cNvSpPr>
          <p:nvPr/>
        </p:nvSpPr>
        <p:spPr bwMode="auto">
          <a:xfrm>
            <a:off x="5077316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6" name="Line 349"/>
          <p:cNvSpPr>
            <a:spLocks noChangeShapeType="1"/>
          </p:cNvSpPr>
          <p:nvPr/>
        </p:nvSpPr>
        <p:spPr bwMode="auto">
          <a:xfrm>
            <a:off x="5077316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7" name="Line 350"/>
          <p:cNvSpPr>
            <a:spLocks noChangeShapeType="1"/>
          </p:cNvSpPr>
          <p:nvPr/>
        </p:nvSpPr>
        <p:spPr bwMode="auto">
          <a:xfrm flipV="1">
            <a:off x="5904747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8" name="Line 351"/>
          <p:cNvSpPr>
            <a:spLocks noChangeShapeType="1"/>
          </p:cNvSpPr>
          <p:nvPr/>
        </p:nvSpPr>
        <p:spPr bwMode="auto">
          <a:xfrm flipV="1">
            <a:off x="5904747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9" name="Line 352"/>
          <p:cNvSpPr>
            <a:spLocks noChangeShapeType="1"/>
          </p:cNvSpPr>
          <p:nvPr/>
        </p:nvSpPr>
        <p:spPr bwMode="auto">
          <a:xfrm flipV="1">
            <a:off x="5904747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0" name="Line 353"/>
          <p:cNvSpPr>
            <a:spLocks noChangeShapeType="1"/>
          </p:cNvSpPr>
          <p:nvPr/>
        </p:nvSpPr>
        <p:spPr bwMode="auto">
          <a:xfrm flipV="1">
            <a:off x="5904747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1" name="Line 354"/>
          <p:cNvSpPr>
            <a:spLocks noChangeShapeType="1"/>
          </p:cNvSpPr>
          <p:nvPr/>
        </p:nvSpPr>
        <p:spPr bwMode="auto">
          <a:xfrm flipV="1">
            <a:off x="5904747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2" name="Line 355"/>
          <p:cNvSpPr>
            <a:spLocks noChangeShapeType="1"/>
          </p:cNvSpPr>
          <p:nvPr/>
        </p:nvSpPr>
        <p:spPr bwMode="auto">
          <a:xfrm flipV="1">
            <a:off x="5904747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3" name="Line 356"/>
          <p:cNvSpPr>
            <a:spLocks noChangeShapeType="1"/>
          </p:cNvSpPr>
          <p:nvPr/>
        </p:nvSpPr>
        <p:spPr bwMode="auto">
          <a:xfrm flipV="1">
            <a:off x="5904747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4" name="Line 357"/>
          <p:cNvSpPr>
            <a:spLocks noChangeShapeType="1"/>
          </p:cNvSpPr>
          <p:nvPr/>
        </p:nvSpPr>
        <p:spPr bwMode="auto">
          <a:xfrm flipV="1">
            <a:off x="5904747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5" name="Line 358"/>
          <p:cNvSpPr>
            <a:spLocks noChangeShapeType="1"/>
          </p:cNvSpPr>
          <p:nvPr/>
        </p:nvSpPr>
        <p:spPr bwMode="auto">
          <a:xfrm flipV="1">
            <a:off x="5904747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6" name="Line 359"/>
          <p:cNvSpPr>
            <a:spLocks noChangeShapeType="1"/>
          </p:cNvSpPr>
          <p:nvPr/>
        </p:nvSpPr>
        <p:spPr bwMode="auto">
          <a:xfrm flipV="1">
            <a:off x="5904747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7" name="Line 360"/>
          <p:cNvSpPr>
            <a:spLocks noChangeShapeType="1"/>
          </p:cNvSpPr>
          <p:nvPr/>
        </p:nvSpPr>
        <p:spPr bwMode="auto">
          <a:xfrm flipV="1">
            <a:off x="5904747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8" name="Line 361"/>
          <p:cNvSpPr>
            <a:spLocks noChangeShapeType="1"/>
          </p:cNvSpPr>
          <p:nvPr/>
        </p:nvSpPr>
        <p:spPr bwMode="auto">
          <a:xfrm flipV="1">
            <a:off x="5904747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9" name="Line 362"/>
          <p:cNvSpPr>
            <a:spLocks noChangeShapeType="1"/>
          </p:cNvSpPr>
          <p:nvPr/>
        </p:nvSpPr>
        <p:spPr bwMode="auto">
          <a:xfrm flipV="1">
            <a:off x="5904747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0" name="Line 363"/>
          <p:cNvSpPr>
            <a:spLocks noChangeShapeType="1"/>
          </p:cNvSpPr>
          <p:nvPr/>
        </p:nvSpPr>
        <p:spPr bwMode="auto">
          <a:xfrm flipV="1">
            <a:off x="5904747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1" name="Line 364"/>
          <p:cNvSpPr>
            <a:spLocks noChangeShapeType="1"/>
          </p:cNvSpPr>
          <p:nvPr/>
        </p:nvSpPr>
        <p:spPr bwMode="auto">
          <a:xfrm flipV="1">
            <a:off x="5904747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2" name="Line 365"/>
          <p:cNvSpPr>
            <a:spLocks noChangeShapeType="1"/>
          </p:cNvSpPr>
          <p:nvPr/>
        </p:nvSpPr>
        <p:spPr bwMode="auto">
          <a:xfrm flipV="1">
            <a:off x="5904747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3" name="Line 366"/>
          <p:cNvSpPr>
            <a:spLocks noChangeShapeType="1"/>
          </p:cNvSpPr>
          <p:nvPr/>
        </p:nvSpPr>
        <p:spPr bwMode="auto">
          <a:xfrm flipV="1">
            <a:off x="5904747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4" name="Line 367"/>
          <p:cNvSpPr>
            <a:spLocks noChangeShapeType="1"/>
          </p:cNvSpPr>
          <p:nvPr/>
        </p:nvSpPr>
        <p:spPr bwMode="auto">
          <a:xfrm flipV="1">
            <a:off x="5904747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5" name="Line 368"/>
          <p:cNvSpPr>
            <a:spLocks noChangeShapeType="1"/>
          </p:cNvSpPr>
          <p:nvPr/>
        </p:nvSpPr>
        <p:spPr bwMode="auto">
          <a:xfrm flipV="1">
            <a:off x="5904747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6" name="Line 369"/>
          <p:cNvSpPr>
            <a:spLocks noChangeShapeType="1"/>
          </p:cNvSpPr>
          <p:nvPr/>
        </p:nvSpPr>
        <p:spPr bwMode="auto">
          <a:xfrm flipV="1">
            <a:off x="5904747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7" name="Line 370"/>
          <p:cNvSpPr>
            <a:spLocks noChangeShapeType="1"/>
          </p:cNvSpPr>
          <p:nvPr/>
        </p:nvSpPr>
        <p:spPr bwMode="auto">
          <a:xfrm flipV="1">
            <a:off x="5904747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8" name="Line 371"/>
          <p:cNvSpPr>
            <a:spLocks noChangeShapeType="1"/>
          </p:cNvSpPr>
          <p:nvPr/>
        </p:nvSpPr>
        <p:spPr bwMode="auto">
          <a:xfrm flipV="1">
            <a:off x="5904747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9" name="Line 372"/>
          <p:cNvSpPr>
            <a:spLocks noChangeShapeType="1"/>
          </p:cNvSpPr>
          <p:nvPr/>
        </p:nvSpPr>
        <p:spPr bwMode="auto">
          <a:xfrm flipV="1">
            <a:off x="5904747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0" name="Line 373"/>
          <p:cNvSpPr>
            <a:spLocks noChangeShapeType="1"/>
          </p:cNvSpPr>
          <p:nvPr/>
        </p:nvSpPr>
        <p:spPr bwMode="auto">
          <a:xfrm flipV="1">
            <a:off x="5904747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1" name="Line 374"/>
          <p:cNvSpPr>
            <a:spLocks noChangeShapeType="1"/>
          </p:cNvSpPr>
          <p:nvPr/>
        </p:nvSpPr>
        <p:spPr bwMode="auto">
          <a:xfrm flipV="1">
            <a:off x="5904747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2" name="Line 375"/>
          <p:cNvSpPr>
            <a:spLocks noChangeShapeType="1"/>
          </p:cNvSpPr>
          <p:nvPr/>
        </p:nvSpPr>
        <p:spPr bwMode="auto">
          <a:xfrm flipV="1">
            <a:off x="5904747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3" name="Line 376"/>
          <p:cNvSpPr>
            <a:spLocks noChangeShapeType="1"/>
          </p:cNvSpPr>
          <p:nvPr/>
        </p:nvSpPr>
        <p:spPr bwMode="auto">
          <a:xfrm flipV="1">
            <a:off x="5904747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4" name="Line 377"/>
          <p:cNvSpPr>
            <a:spLocks noChangeShapeType="1"/>
          </p:cNvSpPr>
          <p:nvPr/>
        </p:nvSpPr>
        <p:spPr bwMode="auto">
          <a:xfrm flipV="1">
            <a:off x="5904747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5" name="Line 378"/>
          <p:cNvSpPr>
            <a:spLocks noChangeShapeType="1"/>
          </p:cNvSpPr>
          <p:nvPr/>
        </p:nvSpPr>
        <p:spPr bwMode="auto">
          <a:xfrm flipV="1">
            <a:off x="5904747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6" name="Line 379"/>
          <p:cNvSpPr>
            <a:spLocks noChangeShapeType="1"/>
          </p:cNvSpPr>
          <p:nvPr/>
        </p:nvSpPr>
        <p:spPr bwMode="auto">
          <a:xfrm flipV="1">
            <a:off x="5904747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7" name="Line 380"/>
          <p:cNvSpPr>
            <a:spLocks noChangeShapeType="1"/>
          </p:cNvSpPr>
          <p:nvPr/>
        </p:nvSpPr>
        <p:spPr bwMode="auto">
          <a:xfrm flipV="1">
            <a:off x="5904747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8" name="Line 381"/>
          <p:cNvSpPr>
            <a:spLocks noChangeShapeType="1"/>
          </p:cNvSpPr>
          <p:nvPr/>
        </p:nvSpPr>
        <p:spPr bwMode="auto">
          <a:xfrm flipV="1">
            <a:off x="5904747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9" name="Line 382"/>
          <p:cNvSpPr>
            <a:spLocks noChangeShapeType="1"/>
          </p:cNvSpPr>
          <p:nvPr/>
        </p:nvSpPr>
        <p:spPr bwMode="auto">
          <a:xfrm flipV="1">
            <a:off x="5904747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0" name="Line 383"/>
          <p:cNvSpPr>
            <a:spLocks noChangeShapeType="1"/>
          </p:cNvSpPr>
          <p:nvPr/>
        </p:nvSpPr>
        <p:spPr bwMode="auto">
          <a:xfrm flipV="1">
            <a:off x="5904747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1" name="Line 384"/>
          <p:cNvSpPr>
            <a:spLocks noChangeShapeType="1"/>
          </p:cNvSpPr>
          <p:nvPr/>
        </p:nvSpPr>
        <p:spPr bwMode="auto">
          <a:xfrm flipV="1">
            <a:off x="5904747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2" name="Line 385"/>
          <p:cNvSpPr>
            <a:spLocks noChangeShapeType="1"/>
          </p:cNvSpPr>
          <p:nvPr/>
        </p:nvSpPr>
        <p:spPr bwMode="auto">
          <a:xfrm flipV="1">
            <a:off x="5904747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3" name="Line 386"/>
          <p:cNvSpPr>
            <a:spLocks noChangeShapeType="1"/>
          </p:cNvSpPr>
          <p:nvPr/>
        </p:nvSpPr>
        <p:spPr bwMode="auto">
          <a:xfrm flipV="1">
            <a:off x="5904747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4" name="Line 387"/>
          <p:cNvSpPr>
            <a:spLocks noChangeShapeType="1"/>
          </p:cNvSpPr>
          <p:nvPr/>
        </p:nvSpPr>
        <p:spPr bwMode="auto">
          <a:xfrm flipV="1">
            <a:off x="5904747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5" name="Line 388"/>
          <p:cNvSpPr>
            <a:spLocks noChangeShapeType="1"/>
          </p:cNvSpPr>
          <p:nvPr/>
        </p:nvSpPr>
        <p:spPr bwMode="auto">
          <a:xfrm flipV="1">
            <a:off x="5904747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6" name="Line 389"/>
          <p:cNvSpPr>
            <a:spLocks noChangeShapeType="1"/>
          </p:cNvSpPr>
          <p:nvPr/>
        </p:nvSpPr>
        <p:spPr bwMode="auto">
          <a:xfrm flipV="1">
            <a:off x="5904747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7" name="Line 390"/>
          <p:cNvSpPr>
            <a:spLocks noChangeShapeType="1"/>
          </p:cNvSpPr>
          <p:nvPr/>
        </p:nvSpPr>
        <p:spPr bwMode="auto">
          <a:xfrm flipV="1">
            <a:off x="5904747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8" name="Line 391"/>
          <p:cNvSpPr>
            <a:spLocks noChangeShapeType="1"/>
          </p:cNvSpPr>
          <p:nvPr/>
        </p:nvSpPr>
        <p:spPr bwMode="auto">
          <a:xfrm flipV="1">
            <a:off x="5904747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9" name="Line 392"/>
          <p:cNvSpPr>
            <a:spLocks noChangeShapeType="1"/>
          </p:cNvSpPr>
          <p:nvPr/>
        </p:nvSpPr>
        <p:spPr bwMode="auto">
          <a:xfrm flipV="1">
            <a:off x="5904747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0" name="Line 393"/>
          <p:cNvSpPr>
            <a:spLocks noChangeShapeType="1"/>
          </p:cNvSpPr>
          <p:nvPr/>
        </p:nvSpPr>
        <p:spPr bwMode="auto">
          <a:xfrm flipV="1">
            <a:off x="5904747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1" name="Line 394"/>
          <p:cNvSpPr>
            <a:spLocks noChangeShapeType="1"/>
          </p:cNvSpPr>
          <p:nvPr/>
        </p:nvSpPr>
        <p:spPr bwMode="auto">
          <a:xfrm flipV="1">
            <a:off x="5904747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2" name="Line 395"/>
          <p:cNvSpPr>
            <a:spLocks noChangeShapeType="1"/>
          </p:cNvSpPr>
          <p:nvPr/>
        </p:nvSpPr>
        <p:spPr bwMode="auto">
          <a:xfrm flipV="1">
            <a:off x="5904747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3" name="Line 396"/>
          <p:cNvSpPr>
            <a:spLocks noChangeShapeType="1"/>
          </p:cNvSpPr>
          <p:nvPr/>
        </p:nvSpPr>
        <p:spPr bwMode="auto">
          <a:xfrm flipV="1">
            <a:off x="5904747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4" name="Line 397"/>
          <p:cNvSpPr>
            <a:spLocks noChangeShapeType="1"/>
          </p:cNvSpPr>
          <p:nvPr/>
        </p:nvSpPr>
        <p:spPr bwMode="auto">
          <a:xfrm flipV="1">
            <a:off x="5904747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5" name="Line 398"/>
          <p:cNvSpPr>
            <a:spLocks noChangeShapeType="1"/>
          </p:cNvSpPr>
          <p:nvPr/>
        </p:nvSpPr>
        <p:spPr bwMode="auto">
          <a:xfrm flipV="1">
            <a:off x="5904747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6" name="Line 399"/>
          <p:cNvSpPr>
            <a:spLocks noChangeShapeType="1"/>
          </p:cNvSpPr>
          <p:nvPr/>
        </p:nvSpPr>
        <p:spPr bwMode="auto">
          <a:xfrm flipV="1">
            <a:off x="5904747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7" name="Line 400"/>
          <p:cNvSpPr>
            <a:spLocks noChangeShapeType="1"/>
          </p:cNvSpPr>
          <p:nvPr/>
        </p:nvSpPr>
        <p:spPr bwMode="auto">
          <a:xfrm flipV="1">
            <a:off x="5904747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8" name="Line 401"/>
          <p:cNvSpPr>
            <a:spLocks noChangeShapeType="1"/>
          </p:cNvSpPr>
          <p:nvPr/>
        </p:nvSpPr>
        <p:spPr bwMode="auto">
          <a:xfrm flipV="1">
            <a:off x="5904747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9" name="Line 402"/>
          <p:cNvSpPr>
            <a:spLocks noChangeShapeType="1"/>
          </p:cNvSpPr>
          <p:nvPr/>
        </p:nvSpPr>
        <p:spPr bwMode="auto">
          <a:xfrm flipV="1">
            <a:off x="5904747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0" name="Line 403"/>
          <p:cNvSpPr>
            <a:spLocks noChangeShapeType="1"/>
          </p:cNvSpPr>
          <p:nvPr/>
        </p:nvSpPr>
        <p:spPr bwMode="auto">
          <a:xfrm flipV="1">
            <a:off x="5904747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1" name="Line 404"/>
          <p:cNvSpPr>
            <a:spLocks noChangeShapeType="1"/>
          </p:cNvSpPr>
          <p:nvPr/>
        </p:nvSpPr>
        <p:spPr bwMode="auto">
          <a:xfrm flipV="1">
            <a:off x="5904747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2" name="Line 405"/>
          <p:cNvSpPr>
            <a:spLocks noChangeShapeType="1"/>
          </p:cNvSpPr>
          <p:nvPr/>
        </p:nvSpPr>
        <p:spPr bwMode="auto">
          <a:xfrm flipV="1">
            <a:off x="5904747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3" name="Line 406"/>
          <p:cNvSpPr>
            <a:spLocks noChangeShapeType="1"/>
          </p:cNvSpPr>
          <p:nvPr/>
        </p:nvSpPr>
        <p:spPr bwMode="auto">
          <a:xfrm flipV="1">
            <a:off x="5904747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4" name="Line 407"/>
          <p:cNvSpPr>
            <a:spLocks noChangeShapeType="1"/>
          </p:cNvSpPr>
          <p:nvPr/>
        </p:nvSpPr>
        <p:spPr bwMode="auto">
          <a:xfrm flipV="1">
            <a:off x="5904747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5" name="Line 408"/>
          <p:cNvSpPr>
            <a:spLocks noChangeShapeType="1"/>
          </p:cNvSpPr>
          <p:nvPr/>
        </p:nvSpPr>
        <p:spPr bwMode="auto">
          <a:xfrm flipV="1">
            <a:off x="5904747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6" name="Line 409"/>
          <p:cNvSpPr>
            <a:spLocks noChangeShapeType="1"/>
          </p:cNvSpPr>
          <p:nvPr/>
        </p:nvSpPr>
        <p:spPr bwMode="auto">
          <a:xfrm flipV="1">
            <a:off x="5904747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" name="Line 410"/>
          <p:cNvSpPr>
            <a:spLocks noChangeShapeType="1"/>
          </p:cNvSpPr>
          <p:nvPr/>
        </p:nvSpPr>
        <p:spPr bwMode="auto">
          <a:xfrm flipV="1">
            <a:off x="5904747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" name="Line 411"/>
          <p:cNvSpPr>
            <a:spLocks noChangeShapeType="1"/>
          </p:cNvSpPr>
          <p:nvPr/>
        </p:nvSpPr>
        <p:spPr bwMode="auto">
          <a:xfrm flipV="1">
            <a:off x="5904747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9" name="Line 412"/>
          <p:cNvSpPr>
            <a:spLocks noChangeShapeType="1"/>
          </p:cNvSpPr>
          <p:nvPr/>
        </p:nvSpPr>
        <p:spPr bwMode="auto">
          <a:xfrm flipV="1">
            <a:off x="5904747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0" name="Line 413"/>
          <p:cNvSpPr>
            <a:spLocks noChangeShapeType="1"/>
          </p:cNvSpPr>
          <p:nvPr/>
        </p:nvSpPr>
        <p:spPr bwMode="auto">
          <a:xfrm flipV="1">
            <a:off x="5904747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1" name="Line 414"/>
          <p:cNvSpPr>
            <a:spLocks noChangeShapeType="1"/>
          </p:cNvSpPr>
          <p:nvPr/>
        </p:nvSpPr>
        <p:spPr bwMode="auto">
          <a:xfrm>
            <a:off x="5904747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2" name="Line 415"/>
          <p:cNvSpPr>
            <a:spLocks noChangeShapeType="1"/>
          </p:cNvSpPr>
          <p:nvPr/>
        </p:nvSpPr>
        <p:spPr bwMode="auto">
          <a:xfrm>
            <a:off x="5904747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3" name="Line 416"/>
          <p:cNvSpPr>
            <a:spLocks noChangeShapeType="1"/>
          </p:cNvSpPr>
          <p:nvPr/>
        </p:nvSpPr>
        <p:spPr bwMode="auto">
          <a:xfrm>
            <a:off x="5904747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4" name="Line 417"/>
          <p:cNvSpPr>
            <a:spLocks noChangeShapeType="1"/>
          </p:cNvSpPr>
          <p:nvPr/>
        </p:nvSpPr>
        <p:spPr bwMode="auto">
          <a:xfrm>
            <a:off x="5904747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5" name="Line 418"/>
          <p:cNvSpPr>
            <a:spLocks noChangeShapeType="1"/>
          </p:cNvSpPr>
          <p:nvPr/>
        </p:nvSpPr>
        <p:spPr bwMode="auto">
          <a:xfrm>
            <a:off x="5904747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6" name="Line 419"/>
          <p:cNvSpPr>
            <a:spLocks noChangeShapeType="1"/>
          </p:cNvSpPr>
          <p:nvPr/>
        </p:nvSpPr>
        <p:spPr bwMode="auto">
          <a:xfrm>
            <a:off x="5904747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7" name="Line 420"/>
          <p:cNvSpPr>
            <a:spLocks noChangeShapeType="1"/>
          </p:cNvSpPr>
          <p:nvPr/>
        </p:nvSpPr>
        <p:spPr bwMode="auto">
          <a:xfrm>
            <a:off x="5904747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8" name="Line 421"/>
          <p:cNvSpPr>
            <a:spLocks noChangeShapeType="1"/>
          </p:cNvSpPr>
          <p:nvPr/>
        </p:nvSpPr>
        <p:spPr bwMode="auto">
          <a:xfrm>
            <a:off x="5904747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9" name="Line 422"/>
          <p:cNvSpPr>
            <a:spLocks noChangeShapeType="1"/>
          </p:cNvSpPr>
          <p:nvPr/>
        </p:nvSpPr>
        <p:spPr bwMode="auto">
          <a:xfrm>
            <a:off x="5904747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0" name="Line 423"/>
          <p:cNvSpPr>
            <a:spLocks noChangeShapeType="1"/>
          </p:cNvSpPr>
          <p:nvPr/>
        </p:nvSpPr>
        <p:spPr bwMode="auto">
          <a:xfrm>
            <a:off x="5904747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1" name="Line 424"/>
          <p:cNvSpPr>
            <a:spLocks noChangeShapeType="1"/>
          </p:cNvSpPr>
          <p:nvPr/>
        </p:nvSpPr>
        <p:spPr bwMode="auto">
          <a:xfrm>
            <a:off x="5904747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2" name="Line 425"/>
          <p:cNvSpPr>
            <a:spLocks noChangeShapeType="1"/>
          </p:cNvSpPr>
          <p:nvPr/>
        </p:nvSpPr>
        <p:spPr bwMode="auto">
          <a:xfrm>
            <a:off x="5904747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3" name="Line 426"/>
          <p:cNvSpPr>
            <a:spLocks noChangeShapeType="1"/>
          </p:cNvSpPr>
          <p:nvPr/>
        </p:nvSpPr>
        <p:spPr bwMode="auto">
          <a:xfrm>
            <a:off x="5904747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4" name="Line 427"/>
          <p:cNvSpPr>
            <a:spLocks noChangeShapeType="1"/>
          </p:cNvSpPr>
          <p:nvPr/>
        </p:nvSpPr>
        <p:spPr bwMode="auto">
          <a:xfrm>
            <a:off x="5904747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5" name="Line 428"/>
          <p:cNvSpPr>
            <a:spLocks noChangeShapeType="1"/>
          </p:cNvSpPr>
          <p:nvPr/>
        </p:nvSpPr>
        <p:spPr bwMode="auto">
          <a:xfrm>
            <a:off x="5904747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6" name="Line 429"/>
          <p:cNvSpPr>
            <a:spLocks noChangeShapeType="1"/>
          </p:cNvSpPr>
          <p:nvPr/>
        </p:nvSpPr>
        <p:spPr bwMode="auto">
          <a:xfrm>
            <a:off x="5904747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7" name="Line 430"/>
          <p:cNvSpPr>
            <a:spLocks noChangeShapeType="1"/>
          </p:cNvSpPr>
          <p:nvPr/>
        </p:nvSpPr>
        <p:spPr bwMode="auto">
          <a:xfrm>
            <a:off x="5904747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8" name="Line 431"/>
          <p:cNvSpPr>
            <a:spLocks noChangeShapeType="1"/>
          </p:cNvSpPr>
          <p:nvPr/>
        </p:nvSpPr>
        <p:spPr bwMode="auto">
          <a:xfrm>
            <a:off x="5904747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9" name="Line 432"/>
          <p:cNvSpPr>
            <a:spLocks noChangeShapeType="1"/>
          </p:cNvSpPr>
          <p:nvPr/>
        </p:nvSpPr>
        <p:spPr bwMode="auto">
          <a:xfrm>
            <a:off x="5904747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0" name="Line 433"/>
          <p:cNvSpPr>
            <a:spLocks noChangeShapeType="1"/>
          </p:cNvSpPr>
          <p:nvPr/>
        </p:nvSpPr>
        <p:spPr bwMode="auto">
          <a:xfrm>
            <a:off x="5904747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1" name="Line 434"/>
          <p:cNvSpPr>
            <a:spLocks noChangeShapeType="1"/>
          </p:cNvSpPr>
          <p:nvPr/>
        </p:nvSpPr>
        <p:spPr bwMode="auto">
          <a:xfrm>
            <a:off x="5904747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2" name="Line 435"/>
          <p:cNvSpPr>
            <a:spLocks noChangeShapeType="1"/>
          </p:cNvSpPr>
          <p:nvPr/>
        </p:nvSpPr>
        <p:spPr bwMode="auto">
          <a:xfrm>
            <a:off x="5904747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3" name="Line 436"/>
          <p:cNvSpPr>
            <a:spLocks noChangeShapeType="1"/>
          </p:cNvSpPr>
          <p:nvPr/>
        </p:nvSpPr>
        <p:spPr bwMode="auto">
          <a:xfrm flipV="1">
            <a:off x="6730280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4" name="Line 437"/>
          <p:cNvSpPr>
            <a:spLocks noChangeShapeType="1"/>
          </p:cNvSpPr>
          <p:nvPr/>
        </p:nvSpPr>
        <p:spPr bwMode="auto">
          <a:xfrm flipV="1">
            <a:off x="6730280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5" name="Line 438"/>
          <p:cNvSpPr>
            <a:spLocks noChangeShapeType="1"/>
          </p:cNvSpPr>
          <p:nvPr/>
        </p:nvSpPr>
        <p:spPr bwMode="auto">
          <a:xfrm flipV="1">
            <a:off x="6730280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6" name="Line 439"/>
          <p:cNvSpPr>
            <a:spLocks noChangeShapeType="1"/>
          </p:cNvSpPr>
          <p:nvPr/>
        </p:nvSpPr>
        <p:spPr bwMode="auto">
          <a:xfrm flipV="1">
            <a:off x="6730280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7" name="Line 440"/>
          <p:cNvSpPr>
            <a:spLocks noChangeShapeType="1"/>
          </p:cNvSpPr>
          <p:nvPr/>
        </p:nvSpPr>
        <p:spPr bwMode="auto">
          <a:xfrm flipV="1">
            <a:off x="6730280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8" name="Line 441"/>
          <p:cNvSpPr>
            <a:spLocks noChangeShapeType="1"/>
          </p:cNvSpPr>
          <p:nvPr/>
        </p:nvSpPr>
        <p:spPr bwMode="auto">
          <a:xfrm flipV="1">
            <a:off x="6730280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9" name="Line 442"/>
          <p:cNvSpPr>
            <a:spLocks noChangeShapeType="1"/>
          </p:cNvSpPr>
          <p:nvPr/>
        </p:nvSpPr>
        <p:spPr bwMode="auto">
          <a:xfrm flipV="1">
            <a:off x="6730280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0" name="Line 443"/>
          <p:cNvSpPr>
            <a:spLocks noChangeShapeType="1"/>
          </p:cNvSpPr>
          <p:nvPr/>
        </p:nvSpPr>
        <p:spPr bwMode="auto">
          <a:xfrm flipV="1">
            <a:off x="6730280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1" name="Line 444"/>
          <p:cNvSpPr>
            <a:spLocks noChangeShapeType="1"/>
          </p:cNvSpPr>
          <p:nvPr/>
        </p:nvSpPr>
        <p:spPr bwMode="auto">
          <a:xfrm flipV="1">
            <a:off x="6730280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2" name="Line 445"/>
          <p:cNvSpPr>
            <a:spLocks noChangeShapeType="1"/>
          </p:cNvSpPr>
          <p:nvPr/>
        </p:nvSpPr>
        <p:spPr bwMode="auto">
          <a:xfrm flipV="1">
            <a:off x="6730280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3" name="Line 446"/>
          <p:cNvSpPr>
            <a:spLocks noChangeShapeType="1"/>
          </p:cNvSpPr>
          <p:nvPr/>
        </p:nvSpPr>
        <p:spPr bwMode="auto">
          <a:xfrm flipV="1">
            <a:off x="6730280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4" name="Line 447"/>
          <p:cNvSpPr>
            <a:spLocks noChangeShapeType="1"/>
          </p:cNvSpPr>
          <p:nvPr/>
        </p:nvSpPr>
        <p:spPr bwMode="auto">
          <a:xfrm flipV="1">
            <a:off x="6730280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5" name="Line 448"/>
          <p:cNvSpPr>
            <a:spLocks noChangeShapeType="1"/>
          </p:cNvSpPr>
          <p:nvPr/>
        </p:nvSpPr>
        <p:spPr bwMode="auto">
          <a:xfrm flipV="1">
            <a:off x="6730280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6" name="Line 449"/>
          <p:cNvSpPr>
            <a:spLocks noChangeShapeType="1"/>
          </p:cNvSpPr>
          <p:nvPr/>
        </p:nvSpPr>
        <p:spPr bwMode="auto">
          <a:xfrm flipV="1">
            <a:off x="6730280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7" name="Line 450"/>
          <p:cNvSpPr>
            <a:spLocks noChangeShapeType="1"/>
          </p:cNvSpPr>
          <p:nvPr/>
        </p:nvSpPr>
        <p:spPr bwMode="auto">
          <a:xfrm flipV="1">
            <a:off x="6730280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8" name="Line 451"/>
          <p:cNvSpPr>
            <a:spLocks noChangeShapeType="1"/>
          </p:cNvSpPr>
          <p:nvPr/>
        </p:nvSpPr>
        <p:spPr bwMode="auto">
          <a:xfrm flipV="1">
            <a:off x="6730280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9" name="Line 452"/>
          <p:cNvSpPr>
            <a:spLocks noChangeShapeType="1"/>
          </p:cNvSpPr>
          <p:nvPr/>
        </p:nvSpPr>
        <p:spPr bwMode="auto">
          <a:xfrm flipV="1">
            <a:off x="6730280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0" name="Line 453"/>
          <p:cNvSpPr>
            <a:spLocks noChangeShapeType="1"/>
          </p:cNvSpPr>
          <p:nvPr/>
        </p:nvSpPr>
        <p:spPr bwMode="auto">
          <a:xfrm flipV="1">
            <a:off x="6730280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1" name="Line 454"/>
          <p:cNvSpPr>
            <a:spLocks noChangeShapeType="1"/>
          </p:cNvSpPr>
          <p:nvPr/>
        </p:nvSpPr>
        <p:spPr bwMode="auto">
          <a:xfrm flipV="1">
            <a:off x="6730280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2" name="Line 455"/>
          <p:cNvSpPr>
            <a:spLocks noChangeShapeType="1"/>
          </p:cNvSpPr>
          <p:nvPr/>
        </p:nvSpPr>
        <p:spPr bwMode="auto">
          <a:xfrm flipV="1">
            <a:off x="6730280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3" name="Line 456"/>
          <p:cNvSpPr>
            <a:spLocks noChangeShapeType="1"/>
          </p:cNvSpPr>
          <p:nvPr/>
        </p:nvSpPr>
        <p:spPr bwMode="auto">
          <a:xfrm flipV="1">
            <a:off x="6730280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4" name="Line 457"/>
          <p:cNvSpPr>
            <a:spLocks noChangeShapeType="1"/>
          </p:cNvSpPr>
          <p:nvPr/>
        </p:nvSpPr>
        <p:spPr bwMode="auto">
          <a:xfrm flipV="1">
            <a:off x="6730280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5" name="Line 458"/>
          <p:cNvSpPr>
            <a:spLocks noChangeShapeType="1"/>
          </p:cNvSpPr>
          <p:nvPr/>
        </p:nvSpPr>
        <p:spPr bwMode="auto">
          <a:xfrm flipV="1">
            <a:off x="6730280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6" name="Line 459"/>
          <p:cNvSpPr>
            <a:spLocks noChangeShapeType="1"/>
          </p:cNvSpPr>
          <p:nvPr/>
        </p:nvSpPr>
        <p:spPr bwMode="auto">
          <a:xfrm flipV="1">
            <a:off x="6730280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7" name="Line 460"/>
          <p:cNvSpPr>
            <a:spLocks noChangeShapeType="1"/>
          </p:cNvSpPr>
          <p:nvPr/>
        </p:nvSpPr>
        <p:spPr bwMode="auto">
          <a:xfrm flipV="1">
            <a:off x="6730280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8" name="Line 461"/>
          <p:cNvSpPr>
            <a:spLocks noChangeShapeType="1"/>
          </p:cNvSpPr>
          <p:nvPr/>
        </p:nvSpPr>
        <p:spPr bwMode="auto">
          <a:xfrm flipV="1">
            <a:off x="6730280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9" name="Line 462"/>
          <p:cNvSpPr>
            <a:spLocks noChangeShapeType="1"/>
          </p:cNvSpPr>
          <p:nvPr/>
        </p:nvSpPr>
        <p:spPr bwMode="auto">
          <a:xfrm flipV="1">
            <a:off x="6730280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0" name="Line 463"/>
          <p:cNvSpPr>
            <a:spLocks noChangeShapeType="1"/>
          </p:cNvSpPr>
          <p:nvPr/>
        </p:nvSpPr>
        <p:spPr bwMode="auto">
          <a:xfrm flipV="1">
            <a:off x="6730280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1" name="Line 464"/>
          <p:cNvSpPr>
            <a:spLocks noChangeShapeType="1"/>
          </p:cNvSpPr>
          <p:nvPr/>
        </p:nvSpPr>
        <p:spPr bwMode="auto">
          <a:xfrm flipV="1">
            <a:off x="6730280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2" name="Line 465"/>
          <p:cNvSpPr>
            <a:spLocks noChangeShapeType="1"/>
          </p:cNvSpPr>
          <p:nvPr/>
        </p:nvSpPr>
        <p:spPr bwMode="auto">
          <a:xfrm flipV="1">
            <a:off x="6730280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3" name="Line 466"/>
          <p:cNvSpPr>
            <a:spLocks noChangeShapeType="1"/>
          </p:cNvSpPr>
          <p:nvPr/>
        </p:nvSpPr>
        <p:spPr bwMode="auto">
          <a:xfrm flipV="1">
            <a:off x="6730280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4" name="Line 467"/>
          <p:cNvSpPr>
            <a:spLocks noChangeShapeType="1"/>
          </p:cNvSpPr>
          <p:nvPr/>
        </p:nvSpPr>
        <p:spPr bwMode="auto">
          <a:xfrm flipV="1">
            <a:off x="6730280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5" name="Line 468"/>
          <p:cNvSpPr>
            <a:spLocks noChangeShapeType="1"/>
          </p:cNvSpPr>
          <p:nvPr/>
        </p:nvSpPr>
        <p:spPr bwMode="auto">
          <a:xfrm flipV="1">
            <a:off x="6730280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6" name="Line 469"/>
          <p:cNvSpPr>
            <a:spLocks noChangeShapeType="1"/>
          </p:cNvSpPr>
          <p:nvPr/>
        </p:nvSpPr>
        <p:spPr bwMode="auto">
          <a:xfrm flipV="1">
            <a:off x="6730280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7" name="Line 470"/>
          <p:cNvSpPr>
            <a:spLocks noChangeShapeType="1"/>
          </p:cNvSpPr>
          <p:nvPr/>
        </p:nvSpPr>
        <p:spPr bwMode="auto">
          <a:xfrm flipV="1">
            <a:off x="6730280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8" name="Line 471"/>
          <p:cNvSpPr>
            <a:spLocks noChangeShapeType="1"/>
          </p:cNvSpPr>
          <p:nvPr/>
        </p:nvSpPr>
        <p:spPr bwMode="auto">
          <a:xfrm flipV="1">
            <a:off x="6730280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9" name="Line 472"/>
          <p:cNvSpPr>
            <a:spLocks noChangeShapeType="1"/>
          </p:cNvSpPr>
          <p:nvPr/>
        </p:nvSpPr>
        <p:spPr bwMode="auto">
          <a:xfrm flipV="1">
            <a:off x="6730280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0" name="Line 473"/>
          <p:cNvSpPr>
            <a:spLocks noChangeShapeType="1"/>
          </p:cNvSpPr>
          <p:nvPr/>
        </p:nvSpPr>
        <p:spPr bwMode="auto">
          <a:xfrm flipV="1">
            <a:off x="6730280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1" name="Line 474"/>
          <p:cNvSpPr>
            <a:spLocks noChangeShapeType="1"/>
          </p:cNvSpPr>
          <p:nvPr/>
        </p:nvSpPr>
        <p:spPr bwMode="auto">
          <a:xfrm flipV="1">
            <a:off x="6730280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2" name="Line 475"/>
          <p:cNvSpPr>
            <a:spLocks noChangeShapeType="1"/>
          </p:cNvSpPr>
          <p:nvPr/>
        </p:nvSpPr>
        <p:spPr bwMode="auto">
          <a:xfrm flipV="1">
            <a:off x="6730280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3" name="Line 476"/>
          <p:cNvSpPr>
            <a:spLocks noChangeShapeType="1"/>
          </p:cNvSpPr>
          <p:nvPr/>
        </p:nvSpPr>
        <p:spPr bwMode="auto">
          <a:xfrm flipV="1">
            <a:off x="6730280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4" name="Line 477"/>
          <p:cNvSpPr>
            <a:spLocks noChangeShapeType="1"/>
          </p:cNvSpPr>
          <p:nvPr/>
        </p:nvSpPr>
        <p:spPr bwMode="auto">
          <a:xfrm flipV="1">
            <a:off x="6730280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5" name="Line 478"/>
          <p:cNvSpPr>
            <a:spLocks noChangeShapeType="1"/>
          </p:cNvSpPr>
          <p:nvPr/>
        </p:nvSpPr>
        <p:spPr bwMode="auto">
          <a:xfrm flipV="1">
            <a:off x="6730280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6" name="Line 479"/>
          <p:cNvSpPr>
            <a:spLocks noChangeShapeType="1"/>
          </p:cNvSpPr>
          <p:nvPr/>
        </p:nvSpPr>
        <p:spPr bwMode="auto">
          <a:xfrm flipV="1">
            <a:off x="6730280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7" name="Line 480"/>
          <p:cNvSpPr>
            <a:spLocks noChangeShapeType="1"/>
          </p:cNvSpPr>
          <p:nvPr/>
        </p:nvSpPr>
        <p:spPr bwMode="auto">
          <a:xfrm flipV="1">
            <a:off x="6730280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8" name="Line 481"/>
          <p:cNvSpPr>
            <a:spLocks noChangeShapeType="1"/>
          </p:cNvSpPr>
          <p:nvPr/>
        </p:nvSpPr>
        <p:spPr bwMode="auto">
          <a:xfrm flipV="1">
            <a:off x="6730280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9" name="Line 482"/>
          <p:cNvSpPr>
            <a:spLocks noChangeShapeType="1"/>
          </p:cNvSpPr>
          <p:nvPr/>
        </p:nvSpPr>
        <p:spPr bwMode="auto">
          <a:xfrm flipV="1">
            <a:off x="6730280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0" name="Line 483"/>
          <p:cNvSpPr>
            <a:spLocks noChangeShapeType="1"/>
          </p:cNvSpPr>
          <p:nvPr/>
        </p:nvSpPr>
        <p:spPr bwMode="auto">
          <a:xfrm flipV="1">
            <a:off x="6730280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1" name="Line 484"/>
          <p:cNvSpPr>
            <a:spLocks noChangeShapeType="1"/>
          </p:cNvSpPr>
          <p:nvPr/>
        </p:nvSpPr>
        <p:spPr bwMode="auto">
          <a:xfrm flipV="1">
            <a:off x="6730280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2" name="Line 485"/>
          <p:cNvSpPr>
            <a:spLocks noChangeShapeType="1"/>
          </p:cNvSpPr>
          <p:nvPr/>
        </p:nvSpPr>
        <p:spPr bwMode="auto">
          <a:xfrm flipV="1">
            <a:off x="6730280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3" name="Line 486"/>
          <p:cNvSpPr>
            <a:spLocks noChangeShapeType="1"/>
          </p:cNvSpPr>
          <p:nvPr/>
        </p:nvSpPr>
        <p:spPr bwMode="auto">
          <a:xfrm flipV="1">
            <a:off x="6730280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4" name="Line 487"/>
          <p:cNvSpPr>
            <a:spLocks noChangeShapeType="1"/>
          </p:cNvSpPr>
          <p:nvPr/>
        </p:nvSpPr>
        <p:spPr bwMode="auto">
          <a:xfrm flipV="1">
            <a:off x="6730280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5" name="Line 488"/>
          <p:cNvSpPr>
            <a:spLocks noChangeShapeType="1"/>
          </p:cNvSpPr>
          <p:nvPr/>
        </p:nvSpPr>
        <p:spPr bwMode="auto">
          <a:xfrm flipV="1">
            <a:off x="6730280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6" name="Line 489"/>
          <p:cNvSpPr>
            <a:spLocks noChangeShapeType="1"/>
          </p:cNvSpPr>
          <p:nvPr/>
        </p:nvSpPr>
        <p:spPr bwMode="auto">
          <a:xfrm flipV="1">
            <a:off x="6730280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7" name="Line 490"/>
          <p:cNvSpPr>
            <a:spLocks noChangeShapeType="1"/>
          </p:cNvSpPr>
          <p:nvPr/>
        </p:nvSpPr>
        <p:spPr bwMode="auto">
          <a:xfrm flipV="1">
            <a:off x="6730280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8" name="Line 491"/>
          <p:cNvSpPr>
            <a:spLocks noChangeShapeType="1"/>
          </p:cNvSpPr>
          <p:nvPr/>
        </p:nvSpPr>
        <p:spPr bwMode="auto">
          <a:xfrm flipV="1">
            <a:off x="6730280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9" name="Line 492"/>
          <p:cNvSpPr>
            <a:spLocks noChangeShapeType="1"/>
          </p:cNvSpPr>
          <p:nvPr/>
        </p:nvSpPr>
        <p:spPr bwMode="auto">
          <a:xfrm flipV="1">
            <a:off x="6730280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0" name="Line 493"/>
          <p:cNvSpPr>
            <a:spLocks noChangeShapeType="1"/>
          </p:cNvSpPr>
          <p:nvPr/>
        </p:nvSpPr>
        <p:spPr bwMode="auto">
          <a:xfrm flipV="1">
            <a:off x="6730280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1" name="Line 494"/>
          <p:cNvSpPr>
            <a:spLocks noChangeShapeType="1"/>
          </p:cNvSpPr>
          <p:nvPr/>
        </p:nvSpPr>
        <p:spPr bwMode="auto">
          <a:xfrm flipV="1">
            <a:off x="6730280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2" name="Line 495"/>
          <p:cNvSpPr>
            <a:spLocks noChangeShapeType="1"/>
          </p:cNvSpPr>
          <p:nvPr/>
        </p:nvSpPr>
        <p:spPr bwMode="auto">
          <a:xfrm flipV="1">
            <a:off x="6730280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3" name="Line 496"/>
          <p:cNvSpPr>
            <a:spLocks noChangeShapeType="1"/>
          </p:cNvSpPr>
          <p:nvPr/>
        </p:nvSpPr>
        <p:spPr bwMode="auto">
          <a:xfrm flipV="1">
            <a:off x="6730280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4" name="Line 497"/>
          <p:cNvSpPr>
            <a:spLocks noChangeShapeType="1"/>
          </p:cNvSpPr>
          <p:nvPr/>
        </p:nvSpPr>
        <p:spPr bwMode="auto">
          <a:xfrm flipV="1">
            <a:off x="6730280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5" name="Line 498"/>
          <p:cNvSpPr>
            <a:spLocks noChangeShapeType="1"/>
          </p:cNvSpPr>
          <p:nvPr/>
        </p:nvSpPr>
        <p:spPr bwMode="auto">
          <a:xfrm flipV="1">
            <a:off x="6730280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6" name="Line 499"/>
          <p:cNvSpPr>
            <a:spLocks noChangeShapeType="1"/>
          </p:cNvSpPr>
          <p:nvPr/>
        </p:nvSpPr>
        <p:spPr bwMode="auto">
          <a:xfrm flipV="1">
            <a:off x="6730280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7" name="Line 500"/>
          <p:cNvSpPr>
            <a:spLocks noChangeShapeType="1"/>
          </p:cNvSpPr>
          <p:nvPr/>
        </p:nvSpPr>
        <p:spPr bwMode="auto">
          <a:xfrm>
            <a:off x="6730280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8" name="Line 501"/>
          <p:cNvSpPr>
            <a:spLocks noChangeShapeType="1"/>
          </p:cNvSpPr>
          <p:nvPr/>
        </p:nvSpPr>
        <p:spPr bwMode="auto">
          <a:xfrm>
            <a:off x="6730280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9" name="Line 502"/>
          <p:cNvSpPr>
            <a:spLocks noChangeShapeType="1"/>
          </p:cNvSpPr>
          <p:nvPr/>
        </p:nvSpPr>
        <p:spPr bwMode="auto">
          <a:xfrm>
            <a:off x="6730280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0" name="Line 503"/>
          <p:cNvSpPr>
            <a:spLocks noChangeShapeType="1"/>
          </p:cNvSpPr>
          <p:nvPr/>
        </p:nvSpPr>
        <p:spPr bwMode="auto">
          <a:xfrm>
            <a:off x="6730280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1" name="Line 504"/>
          <p:cNvSpPr>
            <a:spLocks noChangeShapeType="1"/>
          </p:cNvSpPr>
          <p:nvPr/>
        </p:nvSpPr>
        <p:spPr bwMode="auto">
          <a:xfrm>
            <a:off x="6730280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2" name="Line 505"/>
          <p:cNvSpPr>
            <a:spLocks noChangeShapeType="1"/>
          </p:cNvSpPr>
          <p:nvPr/>
        </p:nvSpPr>
        <p:spPr bwMode="auto">
          <a:xfrm>
            <a:off x="6730280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3" name="Line 506"/>
          <p:cNvSpPr>
            <a:spLocks noChangeShapeType="1"/>
          </p:cNvSpPr>
          <p:nvPr/>
        </p:nvSpPr>
        <p:spPr bwMode="auto">
          <a:xfrm>
            <a:off x="6730280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4" name="Line 507"/>
          <p:cNvSpPr>
            <a:spLocks noChangeShapeType="1"/>
          </p:cNvSpPr>
          <p:nvPr/>
        </p:nvSpPr>
        <p:spPr bwMode="auto">
          <a:xfrm>
            <a:off x="6730280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5" name="Line 508"/>
          <p:cNvSpPr>
            <a:spLocks noChangeShapeType="1"/>
          </p:cNvSpPr>
          <p:nvPr/>
        </p:nvSpPr>
        <p:spPr bwMode="auto">
          <a:xfrm>
            <a:off x="6730280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6" name="Line 509"/>
          <p:cNvSpPr>
            <a:spLocks noChangeShapeType="1"/>
          </p:cNvSpPr>
          <p:nvPr/>
        </p:nvSpPr>
        <p:spPr bwMode="auto">
          <a:xfrm>
            <a:off x="6730280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7" name="Line 510"/>
          <p:cNvSpPr>
            <a:spLocks noChangeShapeType="1"/>
          </p:cNvSpPr>
          <p:nvPr/>
        </p:nvSpPr>
        <p:spPr bwMode="auto">
          <a:xfrm>
            <a:off x="6730280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8" name="Line 511"/>
          <p:cNvSpPr>
            <a:spLocks noChangeShapeType="1"/>
          </p:cNvSpPr>
          <p:nvPr/>
        </p:nvSpPr>
        <p:spPr bwMode="auto">
          <a:xfrm>
            <a:off x="6730280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9" name="Line 512"/>
          <p:cNvSpPr>
            <a:spLocks noChangeShapeType="1"/>
          </p:cNvSpPr>
          <p:nvPr/>
        </p:nvSpPr>
        <p:spPr bwMode="auto">
          <a:xfrm>
            <a:off x="6730280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0" name="Line 513"/>
          <p:cNvSpPr>
            <a:spLocks noChangeShapeType="1"/>
          </p:cNvSpPr>
          <p:nvPr/>
        </p:nvSpPr>
        <p:spPr bwMode="auto">
          <a:xfrm>
            <a:off x="6730280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1" name="Line 514"/>
          <p:cNvSpPr>
            <a:spLocks noChangeShapeType="1"/>
          </p:cNvSpPr>
          <p:nvPr/>
        </p:nvSpPr>
        <p:spPr bwMode="auto">
          <a:xfrm>
            <a:off x="6730280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2" name="Line 515"/>
          <p:cNvSpPr>
            <a:spLocks noChangeShapeType="1"/>
          </p:cNvSpPr>
          <p:nvPr/>
        </p:nvSpPr>
        <p:spPr bwMode="auto">
          <a:xfrm>
            <a:off x="6730280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3" name="Line 516"/>
          <p:cNvSpPr>
            <a:spLocks noChangeShapeType="1"/>
          </p:cNvSpPr>
          <p:nvPr/>
        </p:nvSpPr>
        <p:spPr bwMode="auto">
          <a:xfrm>
            <a:off x="6730280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4" name="Line 517"/>
          <p:cNvSpPr>
            <a:spLocks noChangeShapeType="1"/>
          </p:cNvSpPr>
          <p:nvPr/>
        </p:nvSpPr>
        <p:spPr bwMode="auto">
          <a:xfrm>
            <a:off x="6730280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5" name="Line 518"/>
          <p:cNvSpPr>
            <a:spLocks noChangeShapeType="1"/>
          </p:cNvSpPr>
          <p:nvPr/>
        </p:nvSpPr>
        <p:spPr bwMode="auto">
          <a:xfrm>
            <a:off x="6730280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6" name="Line 519"/>
          <p:cNvSpPr>
            <a:spLocks noChangeShapeType="1"/>
          </p:cNvSpPr>
          <p:nvPr/>
        </p:nvSpPr>
        <p:spPr bwMode="auto">
          <a:xfrm>
            <a:off x="6730280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7" name="Line 520"/>
          <p:cNvSpPr>
            <a:spLocks noChangeShapeType="1"/>
          </p:cNvSpPr>
          <p:nvPr/>
        </p:nvSpPr>
        <p:spPr bwMode="auto">
          <a:xfrm>
            <a:off x="6730280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8" name="Line 521"/>
          <p:cNvSpPr>
            <a:spLocks noChangeShapeType="1"/>
          </p:cNvSpPr>
          <p:nvPr/>
        </p:nvSpPr>
        <p:spPr bwMode="auto">
          <a:xfrm>
            <a:off x="6730280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9" name="Rectangle 522"/>
          <p:cNvSpPr>
            <a:spLocks noChangeArrowheads="1"/>
          </p:cNvSpPr>
          <p:nvPr/>
        </p:nvSpPr>
        <p:spPr bwMode="auto">
          <a:xfrm>
            <a:off x="4213826" y="6172686"/>
            <a:ext cx="836920" cy="20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charset="0"/>
              </a:rPr>
              <a:t>Julian Day</a:t>
            </a:r>
            <a:endParaRPr lang="en-US" alt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40" name="Line 523"/>
          <p:cNvSpPr>
            <a:spLocks noChangeShapeType="1"/>
          </p:cNvSpPr>
          <p:nvPr/>
        </p:nvSpPr>
        <p:spPr bwMode="auto">
          <a:xfrm>
            <a:off x="1771386" y="5734563"/>
            <a:ext cx="5786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1" name="Line 524"/>
          <p:cNvSpPr>
            <a:spLocks noChangeShapeType="1"/>
          </p:cNvSpPr>
          <p:nvPr/>
        </p:nvSpPr>
        <p:spPr bwMode="auto">
          <a:xfrm flipV="1">
            <a:off x="1771386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2" name="Line 525"/>
          <p:cNvSpPr>
            <a:spLocks noChangeShapeType="1"/>
          </p:cNvSpPr>
          <p:nvPr/>
        </p:nvSpPr>
        <p:spPr bwMode="auto">
          <a:xfrm flipV="1">
            <a:off x="2596919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3" name="Line 526"/>
          <p:cNvSpPr>
            <a:spLocks noChangeShapeType="1"/>
          </p:cNvSpPr>
          <p:nvPr/>
        </p:nvSpPr>
        <p:spPr bwMode="auto">
          <a:xfrm flipV="1">
            <a:off x="3424351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4" name="Line 527"/>
          <p:cNvSpPr>
            <a:spLocks noChangeShapeType="1"/>
          </p:cNvSpPr>
          <p:nvPr/>
        </p:nvSpPr>
        <p:spPr bwMode="auto">
          <a:xfrm flipV="1">
            <a:off x="4249884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5" name="Line 528"/>
          <p:cNvSpPr>
            <a:spLocks noChangeShapeType="1"/>
          </p:cNvSpPr>
          <p:nvPr/>
        </p:nvSpPr>
        <p:spPr bwMode="auto">
          <a:xfrm flipV="1">
            <a:off x="5077316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6" name="Line 529"/>
          <p:cNvSpPr>
            <a:spLocks noChangeShapeType="1"/>
          </p:cNvSpPr>
          <p:nvPr/>
        </p:nvSpPr>
        <p:spPr bwMode="auto">
          <a:xfrm flipV="1">
            <a:off x="5904747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7" name="Line 530"/>
          <p:cNvSpPr>
            <a:spLocks noChangeShapeType="1"/>
          </p:cNvSpPr>
          <p:nvPr/>
        </p:nvSpPr>
        <p:spPr bwMode="auto">
          <a:xfrm flipV="1">
            <a:off x="6730280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8" name="Line 531"/>
          <p:cNvSpPr>
            <a:spLocks noChangeShapeType="1"/>
          </p:cNvSpPr>
          <p:nvPr/>
        </p:nvSpPr>
        <p:spPr bwMode="auto">
          <a:xfrm flipV="1">
            <a:off x="7557712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9" name="Rectangle 532"/>
          <p:cNvSpPr>
            <a:spLocks noChangeArrowheads="1"/>
          </p:cNvSpPr>
          <p:nvPr/>
        </p:nvSpPr>
        <p:spPr bwMode="auto">
          <a:xfrm>
            <a:off x="1638541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0" name="Rectangle 533"/>
          <p:cNvSpPr>
            <a:spLocks noChangeArrowheads="1"/>
          </p:cNvSpPr>
          <p:nvPr/>
        </p:nvSpPr>
        <p:spPr bwMode="auto">
          <a:xfrm>
            <a:off x="2464075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1" name="Rectangle 534"/>
          <p:cNvSpPr>
            <a:spLocks noChangeArrowheads="1"/>
          </p:cNvSpPr>
          <p:nvPr/>
        </p:nvSpPr>
        <p:spPr bwMode="auto">
          <a:xfrm>
            <a:off x="3291506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  <a:latin typeface="Arial" charset="0"/>
              </a:rPr>
              <a:t>180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2" name="Rectangle 535"/>
          <p:cNvSpPr>
            <a:spLocks noChangeArrowheads="1"/>
          </p:cNvSpPr>
          <p:nvPr/>
        </p:nvSpPr>
        <p:spPr bwMode="auto">
          <a:xfrm>
            <a:off x="4117040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200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3" name="Rectangle 536"/>
          <p:cNvSpPr>
            <a:spLocks noChangeArrowheads="1"/>
          </p:cNvSpPr>
          <p:nvPr/>
        </p:nvSpPr>
        <p:spPr bwMode="auto">
          <a:xfrm>
            <a:off x="4944471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220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4" name="Rectangle 537"/>
          <p:cNvSpPr>
            <a:spLocks noChangeArrowheads="1"/>
          </p:cNvSpPr>
          <p:nvPr/>
        </p:nvSpPr>
        <p:spPr bwMode="auto">
          <a:xfrm>
            <a:off x="5770005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5" name="Rectangle 538"/>
          <p:cNvSpPr>
            <a:spLocks noChangeArrowheads="1"/>
          </p:cNvSpPr>
          <p:nvPr/>
        </p:nvSpPr>
        <p:spPr bwMode="auto">
          <a:xfrm>
            <a:off x="6597436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6" name="Rectangle 539"/>
          <p:cNvSpPr>
            <a:spLocks noChangeArrowheads="1"/>
          </p:cNvSpPr>
          <p:nvPr/>
        </p:nvSpPr>
        <p:spPr bwMode="auto">
          <a:xfrm>
            <a:off x="7424867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280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7" name="Line 540"/>
          <p:cNvSpPr>
            <a:spLocks noChangeShapeType="1"/>
          </p:cNvSpPr>
          <p:nvPr/>
        </p:nvSpPr>
        <p:spPr bwMode="auto">
          <a:xfrm>
            <a:off x="1771386" y="1869305"/>
            <a:ext cx="5786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58" name="Line 541"/>
          <p:cNvSpPr>
            <a:spLocks noChangeShapeType="1"/>
          </p:cNvSpPr>
          <p:nvPr/>
        </p:nvSpPr>
        <p:spPr bwMode="auto">
          <a:xfrm>
            <a:off x="1771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59" name="Line 542"/>
          <p:cNvSpPr>
            <a:spLocks noChangeShapeType="1"/>
          </p:cNvSpPr>
          <p:nvPr/>
        </p:nvSpPr>
        <p:spPr bwMode="auto">
          <a:xfrm>
            <a:off x="181883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0" name="Line 543"/>
          <p:cNvSpPr>
            <a:spLocks noChangeShapeType="1"/>
          </p:cNvSpPr>
          <p:nvPr/>
        </p:nvSpPr>
        <p:spPr bwMode="auto">
          <a:xfrm>
            <a:off x="1866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1" name="Line 544"/>
          <p:cNvSpPr>
            <a:spLocks noChangeShapeType="1"/>
          </p:cNvSpPr>
          <p:nvPr/>
        </p:nvSpPr>
        <p:spPr bwMode="auto">
          <a:xfrm>
            <a:off x="191371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2" name="Line 545"/>
          <p:cNvSpPr>
            <a:spLocks noChangeShapeType="1"/>
          </p:cNvSpPr>
          <p:nvPr/>
        </p:nvSpPr>
        <p:spPr bwMode="auto">
          <a:xfrm>
            <a:off x="196116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3" name="Line 546"/>
          <p:cNvSpPr>
            <a:spLocks noChangeShapeType="1"/>
          </p:cNvSpPr>
          <p:nvPr/>
        </p:nvSpPr>
        <p:spPr bwMode="auto">
          <a:xfrm>
            <a:off x="200860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4" name="Line 547"/>
          <p:cNvSpPr>
            <a:spLocks noChangeShapeType="1"/>
          </p:cNvSpPr>
          <p:nvPr/>
        </p:nvSpPr>
        <p:spPr bwMode="auto">
          <a:xfrm>
            <a:off x="205605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5" name="Line 548"/>
          <p:cNvSpPr>
            <a:spLocks noChangeShapeType="1"/>
          </p:cNvSpPr>
          <p:nvPr/>
        </p:nvSpPr>
        <p:spPr bwMode="auto">
          <a:xfrm>
            <a:off x="210349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6" name="Line 549"/>
          <p:cNvSpPr>
            <a:spLocks noChangeShapeType="1"/>
          </p:cNvSpPr>
          <p:nvPr/>
        </p:nvSpPr>
        <p:spPr bwMode="auto">
          <a:xfrm>
            <a:off x="215094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7" name="Line 550"/>
          <p:cNvSpPr>
            <a:spLocks noChangeShapeType="1"/>
          </p:cNvSpPr>
          <p:nvPr/>
        </p:nvSpPr>
        <p:spPr bwMode="auto">
          <a:xfrm>
            <a:off x="2198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8" name="Line 551"/>
          <p:cNvSpPr>
            <a:spLocks noChangeShapeType="1"/>
          </p:cNvSpPr>
          <p:nvPr/>
        </p:nvSpPr>
        <p:spPr bwMode="auto">
          <a:xfrm>
            <a:off x="224583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9" name="Line 552"/>
          <p:cNvSpPr>
            <a:spLocks noChangeShapeType="1"/>
          </p:cNvSpPr>
          <p:nvPr/>
        </p:nvSpPr>
        <p:spPr bwMode="auto">
          <a:xfrm>
            <a:off x="2293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0" name="Line 553"/>
          <p:cNvSpPr>
            <a:spLocks noChangeShapeType="1"/>
          </p:cNvSpPr>
          <p:nvPr/>
        </p:nvSpPr>
        <p:spPr bwMode="auto">
          <a:xfrm>
            <a:off x="234071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1" name="Line 554"/>
          <p:cNvSpPr>
            <a:spLocks noChangeShapeType="1"/>
          </p:cNvSpPr>
          <p:nvPr/>
        </p:nvSpPr>
        <p:spPr bwMode="auto">
          <a:xfrm>
            <a:off x="2388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2" name="Line 555"/>
          <p:cNvSpPr>
            <a:spLocks noChangeShapeType="1"/>
          </p:cNvSpPr>
          <p:nvPr/>
        </p:nvSpPr>
        <p:spPr bwMode="auto">
          <a:xfrm>
            <a:off x="243560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3" name="Line 556"/>
          <p:cNvSpPr>
            <a:spLocks noChangeShapeType="1"/>
          </p:cNvSpPr>
          <p:nvPr/>
        </p:nvSpPr>
        <p:spPr bwMode="auto">
          <a:xfrm>
            <a:off x="248305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4" name="Line 557"/>
          <p:cNvSpPr>
            <a:spLocks noChangeShapeType="1"/>
          </p:cNvSpPr>
          <p:nvPr/>
        </p:nvSpPr>
        <p:spPr bwMode="auto">
          <a:xfrm>
            <a:off x="253049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5" name="Line 558"/>
          <p:cNvSpPr>
            <a:spLocks noChangeShapeType="1"/>
          </p:cNvSpPr>
          <p:nvPr/>
        </p:nvSpPr>
        <p:spPr bwMode="auto">
          <a:xfrm>
            <a:off x="257794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6" name="Line 559"/>
          <p:cNvSpPr>
            <a:spLocks noChangeShapeType="1"/>
          </p:cNvSpPr>
          <p:nvPr/>
        </p:nvSpPr>
        <p:spPr bwMode="auto">
          <a:xfrm>
            <a:off x="2625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7" name="Line 560"/>
          <p:cNvSpPr>
            <a:spLocks noChangeShapeType="1"/>
          </p:cNvSpPr>
          <p:nvPr/>
        </p:nvSpPr>
        <p:spPr bwMode="auto">
          <a:xfrm>
            <a:off x="267283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8" name="Line 561"/>
          <p:cNvSpPr>
            <a:spLocks noChangeShapeType="1"/>
          </p:cNvSpPr>
          <p:nvPr/>
        </p:nvSpPr>
        <p:spPr bwMode="auto">
          <a:xfrm>
            <a:off x="2720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9" name="Line 562"/>
          <p:cNvSpPr>
            <a:spLocks noChangeShapeType="1"/>
          </p:cNvSpPr>
          <p:nvPr/>
        </p:nvSpPr>
        <p:spPr bwMode="auto">
          <a:xfrm>
            <a:off x="276771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0" name="Line 563"/>
          <p:cNvSpPr>
            <a:spLocks noChangeShapeType="1"/>
          </p:cNvSpPr>
          <p:nvPr/>
        </p:nvSpPr>
        <p:spPr bwMode="auto">
          <a:xfrm>
            <a:off x="2815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1" name="Line 564"/>
          <p:cNvSpPr>
            <a:spLocks noChangeShapeType="1"/>
          </p:cNvSpPr>
          <p:nvPr/>
        </p:nvSpPr>
        <p:spPr bwMode="auto">
          <a:xfrm>
            <a:off x="286260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2" name="Line 565"/>
          <p:cNvSpPr>
            <a:spLocks noChangeShapeType="1"/>
          </p:cNvSpPr>
          <p:nvPr/>
        </p:nvSpPr>
        <p:spPr bwMode="auto">
          <a:xfrm>
            <a:off x="2910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3" name="Line 566"/>
          <p:cNvSpPr>
            <a:spLocks noChangeShapeType="1"/>
          </p:cNvSpPr>
          <p:nvPr/>
        </p:nvSpPr>
        <p:spPr bwMode="auto">
          <a:xfrm>
            <a:off x="295749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4" name="Line 567"/>
          <p:cNvSpPr>
            <a:spLocks noChangeShapeType="1"/>
          </p:cNvSpPr>
          <p:nvPr/>
        </p:nvSpPr>
        <p:spPr bwMode="auto">
          <a:xfrm>
            <a:off x="3004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5" name="Line 568"/>
          <p:cNvSpPr>
            <a:spLocks noChangeShapeType="1"/>
          </p:cNvSpPr>
          <p:nvPr/>
        </p:nvSpPr>
        <p:spPr bwMode="auto">
          <a:xfrm>
            <a:off x="3052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6" name="Line 569"/>
          <p:cNvSpPr>
            <a:spLocks noChangeShapeType="1"/>
          </p:cNvSpPr>
          <p:nvPr/>
        </p:nvSpPr>
        <p:spPr bwMode="auto">
          <a:xfrm>
            <a:off x="309983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7" name="Line 570"/>
          <p:cNvSpPr>
            <a:spLocks noChangeShapeType="1"/>
          </p:cNvSpPr>
          <p:nvPr/>
        </p:nvSpPr>
        <p:spPr bwMode="auto">
          <a:xfrm>
            <a:off x="3147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8" name="Line 571"/>
          <p:cNvSpPr>
            <a:spLocks noChangeShapeType="1"/>
          </p:cNvSpPr>
          <p:nvPr/>
        </p:nvSpPr>
        <p:spPr bwMode="auto">
          <a:xfrm>
            <a:off x="319471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9" name="Line 572"/>
          <p:cNvSpPr>
            <a:spLocks noChangeShapeType="1"/>
          </p:cNvSpPr>
          <p:nvPr/>
        </p:nvSpPr>
        <p:spPr bwMode="auto">
          <a:xfrm>
            <a:off x="3242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0" name="Line 573"/>
          <p:cNvSpPr>
            <a:spLocks noChangeShapeType="1"/>
          </p:cNvSpPr>
          <p:nvPr/>
        </p:nvSpPr>
        <p:spPr bwMode="auto">
          <a:xfrm>
            <a:off x="328960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1" name="Line 574"/>
          <p:cNvSpPr>
            <a:spLocks noChangeShapeType="1"/>
          </p:cNvSpPr>
          <p:nvPr/>
        </p:nvSpPr>
        <p:spPr bwMode="auto">
          <a:xfrm>
            <a:off x="3337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2" name="Line 575"/>
          <p:cNvSpPr>
            <a:spLocks noChangeShapeType="1"/>
          </p:cNvSpPr>
          <p:nvPr/>
        </p:nvSpPr>
        <p:spPr bwMode="auto">
          <a:xfrm>
            <a:off x="338449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3" name="Line 576"/>
          <p:cNvSpPr>
            <a:spLocks noChangeShapeType="1"/>
          </p:cNvSpPr>
          <p:nvPr/>
        </p:nvSpPr>
        <p:spPr bwMode="auto">
          <a:xfrm>
            <a:off x="3431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4" name="Line 577"/>
          <p:cNvSpPr>
            <a:spLocks noChangeShapeType="1"/>
          </p:cNvSpPr>
          <p:nvPr/>
        </p:nvSpPr>
        <p:spPr bwMode="auto">
          <a:xfrm>
            <a:off x="3479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5" name="Line 578"/>
          <p:cNvSpPr>
            <a:spLocks noChangeShapeType="1"/>
          </p:cNvSpPr>
          <p:nvPr/>
        </p:nvSpPr>
        <p:spPr bwMode="auto">
          <a:xfrm>
            <a:off x="3526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6" name="Line 579"/>
          <p:cNvSpPr>
            <a:spLocks noChangeShapeType="1"/>
          </p:cNvSpPr>
          <p:nvPr/>
        </p:nvSpPr>
        <p:spPr bwMode="auto">
          <a:xfrm>
            <a:off x="3574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7" name="Line 580"/>
          <p:cNvSpPr>
            <a:spLocks noChangeShapeType="1"/>
          </p:cNvSpPr>
          <p:nvPr/>
        </p:nvSpPr>
        <p:spPr bwMode="auto">
          <a:xfrm>
            <a:off x="3621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8" name="Line 581"/>
          <p:cNvSpPr>
            <a:spLocks noChangeShapeType="1"/>
          </p:cNvSpPr>
          <p:nvPr/>
        </p:nvSpPr>
        <p:spPr bwMode="auto">
          <a:xfrm>
            <a:off x="3669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9" name="Line 582"/>
          <p:cNvSpPr>
            <a:spLocks noChangeShapeType="1"/>
          </p:cNvSpPr>
          <p:nvPr/>
        </p:nvSpPr>
        <p:spPr bwMode="auto">
          <a:xfrm>
            <a:off x="371660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0" name="Line 583"/>
          <p:cNvSpPr>
            <a:spLocks noChangeShapeType="1"/>
          </p:cNvSpPr>
          <p:nvPr/>
        </p:nvSpPr>
        <p:spPr bwMode="auto">
          <a:xfrm>
            <a:off x="3764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1" name="Line 584"/>
          <p:cNvSpPr>
            <a:spLocks noChangeShapeType="1"/>
          </p:cNvSpPr>
          <p:nvPr/>
        </p:nvSpPr>
        <p:spPr bwMode="auto">
          <a:xfrm>
            <a:off x="381149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2" name="Line 585"/>
          <p:cNvSpPr>
            <a:spLocks noChangeShapeType="1"/>
          </p:cNvSpPr>
          <p:nvPr/>
        </p:nvSpPr>
        <p:spPr bwMode="auto">
          <a:xfrm>
            <a:off x="3858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3" name="Line 586"/>
          <p:cNvSpPr>
            <a:spLocks noChangeShapeType="1"/>
          </p:cNvSpPr>
          <p:nvPr/>
        </p:nvSpPr>
        <p:spPr bwMode="auto">
          <a:xfrm>
            <a:off x="3906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4" name="Line 587"/>
          <p:cNvSpPr>
            <a:spLocks noChangeShapeType="1"/>
          </p:cNvSpPr>
          <p:nvPr/>
        </p:nvSpPr>
        <p:spPr bwMode="auto">
          <a:xfrm>
            <a:off x="3953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5" name="Line 588"/>
          <p:cNvSpPr>
            <a:spLocks noChangeShapeType="1"/>
          </p:cNvSpPr>
          <p:nvPr/>
        </p:nvSpPr>
        <p:spPr bwMode="auto">
          <a:xfrm>
            <a:off x="4001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6" name="Line 589"/>
          <p:cNvSpPr>
            <a:spLocks noChangeShapeType="1"/>
          </p:cNvSpPr>
          <p:nvPr/>
        </p:nvSpPr>
        <p:spPr bwMode="auto">
          <a:xfrm>
            <a:off x="4048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7" name="Line 590"/>
          <p:cNvSpPr>
            <a:spLocks noChangeShapeType="1"/>
          </p:cNvSpPr>
          <p:nvPr/>
        </p:nvSpPr>
        <p:spPr bwMode="auto">
          <a:xfrm>
            <a:off x="4096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8" name="Line 591"/>
          <p:cNvSpPr>
            <a:spLocks noChangeShapeType="1"/>
          </p:cNvSpPr>
          <p:nvPr/>
        </p:nvSpPr>
        <p:spPr bwMode="auto">
          <a:xfrm>
            <a:off x="4143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9" name="Line 592"/>
          <p:cNvSpPr>
            <a:spLocks noChangeShapeType="1"/>
          </p:cNvSpPr>
          <p:nvPr/>
        </p:nvSpPr>
        <p:spPr bwMode="auto">
          <a:xfrm>
            <a:off x="4191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0" name="Line 593"/>
          <p:cNvSpPr>
            <a:spLocks noChangeShapeType="1"/>
          </p:cNvSpPr>
          <p:nvPr/>
        </p:nvSpPr>
        <p:spPr bwMode="auto">
          <a:xfrm>
            <a:off x="423849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1" name="Line 594"/>
          <p:cNvSpPr>
            <a:spLocks noChangeShapeType="1"/>
          </p:cNvSpPr>
          <p:nvPr/>
        </p:nvSpPr>
        <p:spPr bwMode="auto">
          <a:xfrm>
            <a:off x="4285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2" name="Line 595"/>
          <p:cNvSpPr>
            <a:spLocks noChangeShapeType="1"/>
          </p:cNvSpPr>
          <p:nvPr/>
        </p:nvSpPr>
        <p:spPr bwMode="auto">
          <a:xfrm>
            <a:off x="433338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3" name="Line 596"/>
          <p:cNvSpPr>
            <a:spLocks noChangeShapeType="1"/>
          </p:cNvSpPr>
          <p:nvPr/>
        </p:nvSpPr>
        <p:spPr bwMode="auto">
          <a:xfrm>
            <a:off x="4380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4" name="Line 597"/>
          <p:cNvSpPr>
            <a:spLocks noChangeShapeType="1"/>
          </p:cNvSpPr>
          <p:nvPr/>
        </p:nvSpPr>
        <p:spPr bwMode="auto">
          <a:xfrm>
            <a:off x="4428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5" name="Line 598"/>
          <p:cNvSpPr>
            <a:spLocks noChangeShapeType="1"/>
          </p:cNvSpPr>
          <p:nvPr/>
        </p:nvSpPr>
        <p:spPr bwMode="auto">
          <a:xfrm>
            <a:off x="4475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6" name="Line 599"/>
          <p:cNvSpPr>
            <a:spLocks noChangeShapeType="1"/>
          </p:cNvSpPr>
          <p:nvPr/>
        </p:nvSpPr>
        <p:spPr bwMode="auto">
          <a:xfrm>
            <a:off x="4523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7" name="Line 600"/>
          <p:cNvSpPr>
            <a:spLocks noChangeShapeType="1"/>
          </p:cNvSpPr>
          <p:nvPr/>
        </p:nvSpPr>
        <p:spPr bwMode="auto">
          <a:xfrm>
            <a:off x="4570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8" name="Line 601"/>
          <p:cNvSpPr>
            <a:spLocks noChangeShapeType="1"/>
          </p:cNvSpPr>
          <p:nvPr/>
        </p:nvSpPr>
        <p:spPr bwMode="auto">
          <a:xfrm>
            <a:off x="4618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9" name="Line 602"/>
          <p:cNvSpPr>
            <a:spLocks noChangeShapeType="1"/>
          </p:cNvSpPr>
          <p:nvPr/>
        </p:nvSpPr>
        <p:spPr bwMode="auto">
          <a:xfrm>
            <a:off x="4665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0" name="Line 603"/>
          <p:cNvSpPr>
            <a:spLocks noChangeShapeType="1"/>
          </p:cNvSpPr>
          <p:nvPr/>
        </p:nvSpPr>
        <p:spPr bwMode="auto">
          <a:xfrm>
            <a:off x="4712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1" name="Line 604"/>
          <p:cNvSpPr>
            <a:spLocks noChangeShapeType="1"/>
          </p:cNvSpPr>
          <p:nvPr/>
        </p:nvSpPr>
        <p:spPr bwMode="auto">
          <a:xfrm>
            <a:off x="4760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2" name="Line 605"/>
          <p:cNvSpPr>
            <a:spLocks noChangeShapeType="1"/>
          </p:cNvSpPr>
          <p:nvPr/>
        </p:nvSpPr>
        <p:spPr bwMode="auto">
          <a:xfrm>
            <a:off x="4807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3" name="Line 606"/>
          <p:cNvSpPr>
            <a:spLocks noChangeShapeType="1"/>
          </p:cNvSpPr>
          <p:nvPr/>
        </p:nvSpPr>
        <p:spPr bwMode="auto">
          <a:xfrm>
            <a:off x="485527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4" name="Line 607"/>
          <p:cNvSpPr>
            <a:spLocks noChangeShapeType="1"/>
          </p:cNvSpPr>
          <p:nvPr/>
        </p:nvSpPr>
        <p:spPr bwMode="auto">
          <a:xfrm>
            <a:off x="4902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5" name="Line 608"/>
          <p:cNvSpPr>
            <a:spLocks noChangeShapeType="1"/>
          </p:cNvSpPr>
          <p:nvPr/>
        </p:nvSpPr>
        <p:spPr bwMode="auto">
          <a:xfrm>
            <a:off x="4950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6" name="Line 609"/>
          <p:cNvSpPr>
            <a:spLocks noChangeShapeType="1"/>
          </p:cNvSpPr>
          <p:nvPr/>
        </p:nvSpPr>
        <p:spPr bwMode="auto">
          <a:xfrm>
            <a:off x="4997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7" name="Line 610"/>
          <p:cNvSpPr>
            <a:spLocks noChangeShapeType="1"/>
          </p:cNvSpPr>
          <p:nvPr/>
        </p:nvSpPr>
        <p:spPr bwMode="auto">
          <a:xfrm>
            <a:off x="5045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8" name="Line 611"/>
          <p:cNvSpPr>
            <a:spLocks noChangeShapeType="1"/>
          </p:cNvSpPr>
          <p:nvPr/>
        </p:nvSpPr>
        <p:spPr bwMode="auto">
          <a:xfrm>
            <a:off x="5092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9" name="Line 612"/>
          <p:cNvSpPr>
            <a:spLocks noChangeShapeType="1"/>
          </p:cNvSpPr>
          <p:nvPr/>
        </p:nvSpPr>
        <p:spPr bwMode="auto">
          <a:xfrm>
            <a:off x="5139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0" name="Line 613"/>
          <p:cNvSpPr>
            <a:spLocks noChangeShapeType="1"/>
          </p:cNvSpPr>
          <p:nvPr/>
        </p:nvSpPr>
        <p:spPr bwMode="auto">
          <a:xfrm>
            <a:off x="5187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" name="Line 614"/>
          <p:cNvSpPr>
            <a:spLocks noChangeShapeType="1"/>
          </p:cNvSpPr>
          <p:nvPr/>
        </p:nvSpPr>
        <p:spPr bwMode="auto">
          <a:xfrm>
            <a:off x="5234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2" name="Line 615"/>
          <p:cNvSpPr>
            <a:spLocks noChangeShapeType="1"/>
          </p:cNvSpPr>
          <p:nvPr/>
        </p:nvSpPr>
        <p:spPr bwMode="auto">
          <a:xfrm>
            <a:off x="528227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3" name="Line 616"/>
          <p:cNvSpPr>
            <a:spLocks noChangeShapeType="1"/>
          </p:cNvSpPr>
          <p:nvPr/>
        </p:nvSpPr>
        <p:spPr bwMode="auto">
          <a:xfrm>
            <a:off x="5329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" name="Line 617"/>
          <p:cNvSpPr>
            <a:spLocks noChangeShapeType="1"/>
          </p:cNvSpPr>
          <p:nvPr/>
        </p:nvSpPr>
        <p:spPr bwMode="auto">
          <a:xfrm>
            <a:off x="537716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" name="Line 618"/>
          <p:cNvSpPr>
            <a:spLocks noChangeShapeType="1"/>
          </p:cNvSpPr>
          <p:nvPr/>
        </p:nvSpPr>
        <p:spPr bwMode="auto">
          <a:xfrm>
            <a:off x="5424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" name="Line 619"/>
          <p:cNvSpPr>
            <a:spLocks noChangeShapeType="1"/>
          </p:cNvSpPr>
          <p:nvPr/>
        </p:nvSpPr>
        <p:spPr bwMode="auto">
          <a:xfrm>
            <a:off x="547205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7" name="Line 620"/>
          <p:cNvSpPr>
            <a:spLocks noChangeShapeType="1"/>
          </p:cNvSpPr>
          <p:nvPr/>
        </p:nvSpPr>
        <p:spPr bwMode="auto">
          <a:xfrm>
            <a:off x="5519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8" name="Line 621"/>
          <p:cNvSpPr>
            <a:spLocks noChangeShapeType="1"/>
          </p:cNvSpPr>
          <p:nvPr/>
        </p:nvSpPr>
        <p:spPr bwMode="auto">
          <a:xfrm>
            <a:off x="5566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9" name="Line 622"/>
          <p:cNvSpPr>
            <a:spLocks noChangeShapeType="1"/>
          </p:cNvSpPr>
          <p:nvPr/>
        </p:nvSpPr>
        <p:spPr bwMode="auto">
          <a:xfrm>
            <a:off x="5614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0" name="Line 623"/>
          <p:cNvSpPr>
            <a:spLocks noChangeShapeType="1"/>
          </p:cNvSpPr>
          <p:nvPr/>
        </p:nvSpPr>
        <p:spPr bwMode="auto">
          <a:xfrm>
            <a:off x="5661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1" name="Line 624"/>
          <p:cNvSpPr>
            <a:spLocks noChangeShapeType="1"/>
          </p:cNvSpPr>
          <p:nvPr/>
        </p:nvSpPr>
        <p:spPr bwMode="auto">
          <a:xfrm>
            <a:off x="570927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2" name="Line 625"/>
          <p:cNvSpPr>
            <a:spLocks noChangeShapeType="1"/>
          </p:cNvSpPr>
          <p:nvPr/>
        </p:nvSpPr>
        <p:spPr bwMode="auto">
          <a:xfrm>
            <a:off x="5756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3" name="Line 626"/>
          <p:cNvSpPr>
            <a:spLocks noChangeShapeType="1"/>
          </p:cNvSpPr>
          <p:nvPr/>
        </p:nvSpPr>
        <p:spPr bwMode="auto">
          <a:xfrm>
            <a:off x="580416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4" name="Line 627"/>
          <p:cNvSpPr>
            <a:spLocks noChangeShapeType="1"/>
          </p:cNvSpPr>
          <p:nvPr/>
        </p:nvSpPr>
        <p:spPr bwMode="auto">
          <a:xfrm>
            <a:off x="5851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5" name="Line 628"/>
          <p:cNvSpPr>
            <a:spLocks noChangeShapeType="1"/>
          </p:cNvSpPr>
          <p:nvPr/>
        </p:nvSpPr>
        <p:spPr bwMode="auto">
          <a:xfrm>
            <a:off x="589905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6" name="Line 629"/>
          <p:cNvSpPr>
            <a:spLocks noChangeShapeType="1"/>
          </p:cNvSpPr>
          <p:nvPr/>
        </p:nvSpPr>
        <p:spPr bwMode="auto">
          <a:xfrm>
            <a:off x="5946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7" name="Line 630"/>
          <p:cNvSpPr>
            <a:spLocks noChangeShapeType="1"/>
          </p:cNvSpPr>
          <p:nvPr/>
        </p:nvSpPr>
        <p:spPr bwMode="auto">
          <a:xfrm>
            <a:off x="599394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8" name="Line 631"/>
          <p:cNvSpPr>
            <a:spLocks noChangeShapeType="1"/>
          </p:cNvSpPr>
          <p:nvPr/>
        </p:nvSpPr>
        <p:spPr bwMode="auto">
          <a:xfrm>
            <a:off x="6041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9" name="Line 632"/>
          <p:cNvSpPr>
            <a:spLocks noChangeShapeType="1"/>
          </p:cNvSpPr>
          <p:nvPr/>
        </p:nvSpPr>
        <p:spPr bwMode="auto">
          <a:xfrm>
            <a:off x="608883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0" name="Line 633"/>
          <p:cNvSpPr>
            <a:spLocks noChangeShapeType="1"/>
          </p:cNvSpPr>
          <p:nvPr/>
        </p:nvSpPr>
        <p:spPr bwMode="auto">
          <a:xfrm>
            <a:off x="613627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1" name="Line 634"/>
          <p:cNvSpPr>
            <a:spLocks noChangeShapeType="1"/>
          </p:cNvSpPr>
          <p:nvPr/>
        </p:nvSpPr>
        <p:spPr bwMode="auto">
          <a:xfrm>
            <a:off x="6183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2" name="Line 635"/>
          <p:cNvSpPr>
            <a:spLocks noChangeShapeType="1"/>
          </p:cNvSpPr>
          <p:nvPr/>
        </p:nvSpPr>
        <p:spPr bwMode="auto">
          <a:xfrm>
            <a:off x="623116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3" name="Line 636"/>
          <p:cNvSpPr>
            <a:spLocks noChangeShapeType="1"/>
          </p:cNvSpPr>
          <p:nvPr/>
        </p:nvSpPr>
        <p:spPr bwMode="auto">
          <a:xfrm>
            <a:off x="6278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4" name="Line 637"/>
          <p:cNvSpPr>
            <a:spLocks noChangeShapeType="1"/>
          </p:cNvSpPr>
          <p:nvPr/>
        </p:nvSpPr>
        <p:spPr bwMode="auto">
          <a:xfrm>
            <a:off x="632605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5" name="Line 638"/>
          <p:cNvSpPr>
            <a:spLocks noChangeShapeType="1"/>
          </p:cNvSpPr>
          <p:nvPr/>
        </p:nvSpPr>
        <p:spPr bwMode="auto">
          <a:xfrm>
            <a:off x="6373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6" name="Line 639"/>
          <p:cNvSpPr>
            <a:spLocks noChangeShapeType="1"/>
          </p:cNvSpPr>
          <p:nvPr/>
        </p:nvSpPr>
        <p:spPr bwMode="auto">
          <a:xfrm>
            <a:off x="642094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7" name="Line 640"/>
          <p:cNvSpPr>
            <a:spLocks noChangeShapeType="1"/>
          </p:cNvSpPr>
          <p:nvPr/>
        </p:nvSpPr>
        <p:spPr bwMode="auto">
          <a:xfrm>
            <a:off x="6468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8" name="Line 641"/>
          <p:cNvSpPr>
            <a:spLocks noChangeShapeType="1"/>
          </p:cNvSpPr>
          <p:nvPr/>
        </p:nvSpPr>
        <p:spPr bwMode="auto">
          <a:xfrm>
            <a:off x="651583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9" name="Line 642"/>
          <p:cNvSpPr>
            <a:spLocks noChangeShapeType="1"/>
          </p:cNvSpPr>
          <p:nvPr/>
        </p:nvSpPr>
        <p:spPr bwMode="auto">
          <a:xfrm>
            <a:off x="656327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0" name="Line 643"/>
          <p:cNvSpPr>
            <a:spLocks noChangeShapeType="1"/>
          </p:cNvSpPr>
          <p:nvPr/>
        </p:nvSpPr>
        <p:spPr bwMode="auto">
          <a:xfrm>
            <a:off x="661072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1" name="Line 644"/>
          <p:cNvSpPr>
            <a:spLocks noChangeShapeType="1"/>
          </p:cNvSpPr>
          <p:nvPr/>
        </p:nvSpPr>
        <p:spPr bwMode="auto">
          <a:xfrm>
            <a:off x="665816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2" name="Line 645"/>
          <p:cNvSpPr>
            <a:spLocks noChangeShapeType="1"/>
          </p:cNvSpPr>
          <p:nvPr/>
        </p:nvSpPr>
        <p:spPr bwMode="auto">
          <a:xfrm>
            <a:off x="6705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3" name="Line 646"/>
          <p:cNvSpPr>
            <a:spLocks noChangeShapeType="1"/>
          </p:cNvSpPr>
          <p:nvPr/>
        </p:nvSpPr>
        <p:spPr bwMode="auto">
          <a:xfrm>
            <a:off x="675305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4" name="Line 647"/>
          <p:cNvSpPr>
            <a:spLocks noChangeShapeType="1"/>
          </p:cNvSpPr>
          <p:nvPr/>
        </p:nvSpPr>
        <p:spPr bwMode="auto">
          <a:xfrm>
            <a:off x="6800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5" name="Line 648"/>
          <p:cNvSpPr>
            <a:spLocks noChangeShapeType="1"/>
          </p:cNvSpPr>
          <p:nvPr/>
        </p:nvSpPr>
        <p:spPr bwMode="auto">
          <a:xfrm>
            <a:off x="684794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6" name="Line 649"/>
          <p:cNvSpPr>
            <a:spLocks noChangeShapeType="1"/>
          </p:cNvSpPr>
          <p:nvPr/>
        </p:nvSpPr>
        <p:spPr bwMode="auto">
          <a:xfrm>
            <a:off x="6895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7" name="Line 650"/>
          <p:cNvSpPr>
            <a:spLocks noChangeShapeType="1"/>
          </p:cNvSpPr>
          <p:nvPr/>
        </p:nvSpPr>
        <p:spPr bwMode="auto">
          <a:xfrm>
            <a:off x="694283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8" name="Line 651"/>
          <p:cNvSpPr>
            <a:spLocks noChangeShapeType="1"/>
          </p:cNvSpPr>
          <p:nvPr/>
        </p:nvSpPr>
        <p:spPr bwMode="auto">
          <a:xfrm>
            <a:off x="699027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9" name="Line 652"/>
          <p:cNvSpPr>
            <a:spLocks noChangeShapeType="1"/>
          </p:cNvSpPr>
          <p:nvPr/>
        </p:nvSpPr>
        <p:spPr bwMode="auto">
          <a:xfrm>
            <a:off x="703772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0" name="Line 653"/>
          <p:cNvSpPr>
            <a:spLocks noChangeShapeType="1"/>
          </p:cNvSpPr>
          <p:nvPr/>
        </p:nvSpPr>
        <p:spPr bwMode="auto">
          <a:xfrm>
            <a:off x="708516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1" name="Line 654"/>
          <p:cNvSpPr>
            <a:spLocks noChangeShapeType="1"/>
          </p:cNvSpPr>
          <p:nvPr/>
        </p:nvSpPr>
        <p:spPr bwMode="auto">
          <a:xfrm>
            <a:off x="713260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2" name="Line 655"/>
          <p:cNvSpPr>
            <a:spLocks noChangeShapeType="1"/>
          </p:cNvSpPr>
          <p:nvPr/>
        </p:nvSpPr>
        <p:spPr bwMode="auto">
          <a:xfrm>
            <a:off x="718005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3" name="Line 656"/>
          <p:cNvSpPr>
            <a:spLocks noChangeShapeType="1"/>
          </p:cNvSpPr>
          <p:nvPr/>
        </p:nvSpPr>
        <p:spPr bwMode="auto">
          <a:xfrm>
            <a:off x="722749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4" name="Line 657"/>
          <p:cNvSpPr>
            <a:spLocks noChangeShapeType="1"/>
          </p:cNvSpPr>
          <p:nvPr/>
        </p:nvSpPr>
        <p:spPr bwMode="auto">
          <a:xfrm>
            <a:off x="727494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5" name="Line 658"/>
          <p:cNvSpPr>
            <a:spLocks noChangeShapeType="1"/>
          </p:cNvSpPr>
          <p:nvPr/>
        </p:nvSpPr>
        <p:spPr bwMode="auto">
          <a:xfrm>
            <a:off x="732238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6" name="Line 659"/>
          <p:cNvSpPr>
            <a:spLocks noChangeShapeType="1"/>
          </p:cNvSpPr>
          <p:nvPr/>
        </p:nvSpPr>
        <p:spPr bwMode="auto">
          <a:xfrm>
            <a:off x="736983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7" name="Line 660"/>
          <p:cNvSpPr>
            <a:spLocks noChangeShapeType="1"/>
          </p:cNvSpPr>
          <p:nvPr/>
        </p:nvSpPr>
        <p:spPr bwMode="auto">
          <a:xfrm>
            <a:off x="741727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8" name="Line 661"/>
          <p:cNvSpPr>
            <a:spLocks noChangeShapeType="1"/>
          </p:cNvSpPr>
          <p:nvPr/>
        </p:nvSpPr>
        <p:spPr bwMode="auto">
          <a:xfrm>
            <a:off x="746472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9" name="Line 662"/>
          <p:cNvSpPr>
            <a:spLocks noChangeShapeType="1"/>
          </p:cNvSpPr>
          <p:nvPr/>
        </p:nvSpPr>
        <p:spPr bwMode="auto">
          <a:xfrm>
            <a:off x="751216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0" name="Line 663"/>
          <p:cNvSpPr>
            <a:spLocks noChangeShapeType="1"/>
          </p:cNvSpPr>
          <p:nvPr/>
        </p:nvSpPr>
        <p:spPr bwMode="auto">
          <a:xfrm>
            <a:off x="1771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1" name="Line 664"/>
          <p:cNvSpPr>
            <a:spLocks noChangeShapeType="1"/>
          </p:cNvSpPr>
          <p:nvPr/>
        </p:nvSpPr>
        <p:spPr bwMode="auto">
          <a:xfrm>
            <a:off x="181883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2" name="Line 665"/>
          <p:cNvSpPr>
            <a:spLocks noChangeShapeType="1"/>
          </p:cNvSpPr>
          <p:nvPr/>
        </p:nvSpPr>
        <p:spPr bwMode="auto">
          <a:xfrm>
            <a:off x="1866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3" name="Line 666"/>
          <p:cNvSpPr>
            <a:spLocks noChangeShapeType="1"/>
          </p:cNvSpPr>
          <p:nvPr/>
        </p:nvSpPr>
        <p:spPr bwMode="auto">
          <a:xfrm>
            <a:off x="191371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4" name="Line 667"/>
          <p:cNvSpPr>
            <a:spLocks noChangeShapeType="1"/>
          </p:cNvSpPr>
          <p:nvPr/>
        </p:nvSpPr>
        <p:spPr bwMode="auto">
          <a:xfrm>
            <a:off x="196116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5" name="Line 668"/>
          <p:cNvSpPr>
            <a:spLocks noChangeShapeType="1"/>
          </p:cNvSpPr>
          <p:nvPr/>
        </p:nvSpPr>
        <p:spPr bwMode="auto">
          <a:xfrm>
            <a:off x="200860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6" name="Line 669"/>
          <p:cNvSpPr>
            <a:spLocks noChangeShapeType="1"/>
          </p:cNvSpPr>
          <p:nvPr/>
        </p:nvSpPr>
        <p:spPr bwMode="auto">
          <a:xfrm>
            <a:off x="205605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7" name="Line 670"/>
          <p:cNvSpPr>
            <a:spLocks noChangeShapeType="1"/>
          </p:cNvSpPr>
          <p:nvPr/>
        </p:nvSpPr>
        <p:spPr bwMode="auto">
          <a:xfrm>
            <a:off x="210349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8" name="Line 671"/>
          <p:cNvSpPr>
            <a:spLocks noChangeShapeType="1"/>
          </p:cNvSpPr>
          <p:nvPr/>
        </p:nvSpPr>
        <p:spPr bwMode="auto">
          <a:xfrm>
            <a:off x="215094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9" name="Line 672"/>
          <p:cNvSpPr>
            <a:spLocks noChangeShapeType="1"/>
          </p:cNvSpPr>
          <p:nvPr/>
        </p:nvSpPr>
        <p:spPr bwMode="auto">
          <a:xfrm>
            <a:off x="2198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0" name="Line 673"/>
          <p:cNvSpPr>
            <a:spLocks noChangeShapeType="1"/>
          </p:cNvSpPr>
          <p:nvPr/>
        </p:nvSpPr>
        <p:spPr bwMode="auto">
          <a:xfrm>
            <a:off x="224583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1" name="Line 674"/>
          <p:cNvSpPr>
            <a:spLocks noChangeShapeType="1"/>
          </p:cNvSpPr>
          <p:nvPr/>
        </p:nvSpPr>
        <p:spPr bwMode="auto">
          <a:xfrm>
            <a:off x="2293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2" name="Line 675"/>
          <p:cNvSpPr>
            <a:spLocks noChangeShapeType="1"/>
          </p:cNvSpPr>
          <p:nvPr/>
        </p:nvSpPr>
        <p:spPr bwMode="auto">
          <a:xfrm>
            <a:off x="234071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3" name="Line 676"/>
          <p:cNvSpPr>
            <a:spLocks noChangeShapeType="1"/>
          </p:cNvSpPr>
          <p:nvPr/>
        </p:nvSpPr>
        <p:spPr bwMode="auto">
          <a:xfrm>
            <a:off x="2388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4" name="Line 677"/>
          <p:cNvSpPr>
            <a:spLocks noChangeShapeType="1"/>
          </p:cNvSpPr>
          <p:nvPr/>
        </p:nvSpPr>
        <p:spPr bwMode="auto">
          <a:xfrm>
            <a:off x="243560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5" name="Line 678"/>
          <p:cNvSpPr>
            <a:spLocks noChangeShapeType="1"/>
          </p:cNvSpPr>
          <p:nvPr/>
        </p:nvSpPr>
        <p:spPr bwMode="auto">
          <a:xfrm>
            <a:off x="248305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6" name="Line 679"/>
          <p:cNvSpPr>
            <a:spLocks noChangeShapeType="1"/>
          </p:cNvSpPr>
          <p:nvPr/>
        </p:nvSpPr>
        <p:spPr bwMode="auto">
          <a:xfrm>
            <a:off x="253049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7" name="Line 680"/>
          <p:cNvSpPr>
            <a:spLocks noChangeShapeType="1"/>
          </p:cNvSpPr>
          <p:nvPr/>
        </p:nvSpPr>
        <p:spPr bwMode="auto">
          <a:xfrm>
            <a:off x="257794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8" name="Line 681"/>
          <p:cNvSpPr>
            <a:spLocks noChangeShapeType="1"/>
          </p:cNvSpPr>
          <p:nvPr/>
        </p:nvSpPr>
        <p:spPr bwMode="auto">
          <a:xfrm>
            <a:off x="2625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9" name="Line 682"/>
          <p:cNvSpPr>
            <a:spLocks noChangeShapeType="1"/>
          </p:cNvSpPr>
          <p:nvPr/>
        </p:nvSpPr>
        <p:spPr bwMode="auto">
          <a:xfrm>
            <a:off x="267283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0" name="Line 683"/>
          <p:cNvSpPr>
            <a:spLocks noChangeShapeType="1"/>
          </p:cNvSpPr>
          <p:nvPr/>
        </p:nvSpPr>
        <p:spPr bwMode="auto">
          <a:xfrm>
            <a:off x="2720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1" name="Line 684"/>
          <p:cNvSpPr>
            <a:spLocks noChangeShapeType="1"/>
          </p:cNvSpPr>
          <p:nvPr/>
        </p:nvSpPr>
        <p:spPr bwMode="auto">
          <a:xfrm>
            <a:off x="276771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2" name="Line 685"/>
          <p:cNvSpPr>
            <a:spLocks noChangeShapeType="1"/>
          </p:cNvSpPr>
          <p:nvPr/>
        </p:nvSpPr>
        <p:spPr bwMode="auto">
          <a:xfrm>
            <a:off x="2815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3" name="Line 686"/>
          <p:cNvSpPr>
            <a:spLocks noChangeShapeType="1"/>
          </p:cNvSpPr>
          <p:nvPr/>
        </p:nvSpPr>
        <p:spPr bwMode="auto">
          <a:xfrm>
            <a:off x="286260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4" name="Line 687"/>
          <p:cNvSpPr>
            <a:spLocks noChangeShapeType="1"/>
          </p:cNvSpPr>
          <p:nvPr/>
        </p:nvSpPr>
        <p:spPr bwMode="auto">
          <a:xfrm>
            <a:off x="2910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5" name="Line 688"/>
          <p:cNvSpPr>
            <a:spLocks noChangeShapeType="1"/>
          </p:cNvSpPr>
          <p:nvPr/>
        </p:nvSpPr>
        <p:spPr bwMode="auto">
          <a:xfrm>
            <a:off x="295749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6" name="Line 689"/>
          <p:cNvSpPr>
            <a:spLocks noChangeShapeType="1"/>
          </p:cNvSpPr>
          <p:nvPr/>
        </p:nvSpPr>
        <p:spPr bwMode="auto">
          <a:xfrm>
            <a:off x="3004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7" name="Line 690"/>
          <p:cNvSpPr>
            <a:spLocks noChangeShapeType="1"/>
          </p:cNvSpPr>
          <p:nvPr/>
        </p:nvSpPr>
        <p:spPr bwMode="auto">
          <a:xfrm>
            <a:off x="3052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8" name="Line 691"/>
          <p:cNvSpPr>
            <a:spLocks noChangeShapeType="1"/>
          </p:cNvSpPr>
          <p:nvPr/>
        </p:nvSpPr>
        <p:spPr bwMode="auto">
          <a:xfrm>
            <a:off x="309983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9" name="Line 692"/>
          <p:cNvSpPr>
            <a:spLocks noChangeShapeType="1"/>
          </p:cNvSpPr>
          <p:nvPr/>
        </p:nvSpPr>
        <p:spPr bwMode="auto">
          <a:xfrm>
            <a:off x="3147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0" name="Line 693"/>
          <p:cNvSpPr>
            <a:spLocks noChangeShapeType="1"/>
          </p:cNvSpPr>
          <p:nvPr/>
        </p:nvSpPr>
        <p:spPr bwMode="auto">
          <a:xfrm>
            <a:off x="319471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1" name="Line 694"/>
          <p:cNvSpPr>
            <a:spLocks noChangeShapeType="1"/>
          </p:cNvSpPr>
          <p:nvPr/>
        </p:nvSpPr>
        <p:spPr bwMode="auto">
          <a:xfrm>
            <a:off x="3242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2" name="Line 695"/>
          <p:cNvSpPr>
            <a:spLocks noChangeShapeType="1"/>
          </p:cNvSpPr>
          <p:nvPr/>
        </p:nvSpPr>
        <p:spPr bwMode="auto">
          <a:xfrm>
            <a:off x="328960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3" name="Line 696"/>
          <p:cNvSpPr>
            <a:spLocks noChangeShapeType="1"/>
          </p:cNvSpPr>
          <p:nvPr/>
        </p:nvSpPr>
        <p:spPr bwMode="auto">
          <a:xfrm>
            <a:off x="3337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4" name="Line 697"/>
          <p:cNvSpPr>
            <a:spLocks noChangeShapeType="1"/>
          </p:cNvSpPr>
          <p:nvPr/>
        </p:nvSpPr>
        <p:spPr bwMode="auto">
          <a:xfrm>
            <a:off x="338449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5" name="Line 698"/>
          <p:cNvSpPr>
            <a:spLocks noChangeShapeType="1"/>
          </p:cNvSpPr>
          <p:nvPr/>
        </p:nvSpPr>
        <p:spPr bwMode="auto">
          <a:xfrm>
            <a:off x="3431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6" name="Line 699"/>
          <p:cNvSpPr>
            <a:spLocks noChangeShapeType="1"/>
          </p:cNvSpPr>
          <p:nvPr/>
        </p:nvSpPr>
        <p:spPr bwMode="auto">
          <a:xfrm>
            <a:off x="3479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7" name="Line 700"/>
          <p:cNvSpPr>
            <a:spLocks noChangeShapeType="1"/>
          </p:cNvSpPr>
          <p:nvPr/>
        </p:nvSpPr>
        <p:spPr bwMode="auto">
          <a:xfrm>
            <a:off x="3526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8" name="Line 701"/>
          <p:cNvSpPr>
            <a:spLocks noChangeShapeType="1"/>
          </p:cNvSpPr>
          <p:nvPr/>
        </p:nvSpPr>
        <p:spPr bwMode="auto">
          <a:xfrm>
            <a:off x="3574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9" name="Line 702"/>
          <p:cNvSpPr>
            <a:spLocks noChangeShapeType="1"/>
          </p:cNvSpPr>
          <p:nvPr/>
        </p:nvSpPr>
        <p:spPr bwMode="auto">
          <a:xfrm>
            <a:off x="3621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0" name="Line 703"/>
          <p:cNvSpPr>
            <a:spLocks noChangeShapeType="1"/>
          </p:cNvSpPr>
          <p:nvPr/>
        </p:nvSpPr>
        <p:spPr bwMode="auto">
          <a:xfrm>
            <a:off x="3669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1" name="Line 704"/>
          <p:cNvSpPr>
            <a:spLocks noChangeShapeType="1"/>
          </p:cNvSpPr>
          <p:nvPr/>
        </p:nvSpPr>
        <p:spPr bwMode="auto">
          <a:xfrm>
            <a:off x="371660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2" name="Line 705"/>
          <p:cNvSpPr>
            <a:spLocks noChangeShapeType="1"/>
          </p:cNvSpPr>
          <p:nvPr/>
        </p:nvSpPr>
        <p:spPr bwMode="auto">
          <a:xfrm>
            <a:off x="3764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3" name="Line 706"/>
          <p:cNvSpPr>
            <a:spLocks noChangeShapeType="1"/>
          </p:cNvSpPr>
          <p:nvPr/>
        </p:nvSpPr>
        <p:spPr bwMode="auto">
          <a:xfrm>
            <a:off x="381149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4" name="Line 707"/>
          <p:cNvSpPr>
            <a:spLocks noChangeShapeType="1"/>
          </p:cNvSpPr>
          <p:nvPr/>
        </p:nvSpPr>
        <p:spPr bwMode="auto">
          <a:xfrm>
            <a:off x="3858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5" name="Line 708"/>
          <p:cNvSpPr>
            <a:spLocks noChangeShapeType="1"/>
          </p:cNvSpPr>
          <p:nvPr/>
        </p:nvSpPr>
        <p:spPr bwMode="auto">
          <a:xfrm>
            <a:off x="3906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6" name="Line 709"/>
          <p:cNvSpPr>
            <a:spLocks noChangeShapeType="1"/>
          </p:cNvSpPr>
          <p:nvPr/>
        </p:nvSpPr>
        <p:spPr bwMode="auto">
          <a:xfrm>
            <a:off x="3953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7" name="Line 710"/>
          <p:cNvSpPr>
            <a:spLocks noChangeShapeType="1"/>
          </p:cNvSpPr>
          <p:nvPr/>
        </p:nvSpPr>
        <p:spPr bwMode="auto">
          <a:xfrm>
            <a:off x="4001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8" name="Line 711"/>
          <p:cNvSpPr>
            <a:spLocks noChangeShapeType="1"/>
          </p:cNvSpPr>
          <p:nvPr/>
        </p:nvSpPr>
        <p:spPr bwMode="auto">
          <a:xfrm>
            <a:off x="4048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9" name="Line 712"/>
          <p:cNvSpPr>
            <a:spLocks noChangeShapeType="1"/>
          </p:cNvSpPr>
          <p:nvPr/>
        </p:nvSpPr>
        <p:spPr bwMode="auto">
          <a:xfrm>
            <a:off x="4096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0" name="Line 713"/>
          <p:cNvSpPr>
            <a:spLocks noChangeShapeType="1"/>
          </p:cNvSpPr>
          <p:nvPr/>
        </p:nvSpPr>
        <p:spPr bwMode="auto">
          <a:xfrm>
            <a:off x="4143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1" name="Line 714"/>
          <p:cNvSpPr>
            <a:spLocks noChangeShapeType="1"/>
          </p:cNvSpPr>
          <p:nvPr/>
        </p:nvSpPr>
        <p:spPr bwMode="auto">
          <a:xfrm>
            <a:off x="4191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2" name="Line 715"/>
          <p:cNvSpPr>
            <a:spLocks noChangeShapeType="1"/>
          </p:cNvSpPr>
          <p:nvPr/>
        </p:nvSpPr>
        <p:spPr bwMode="auto">
          <a:xfrm>
            <a:off x="423849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3" name="Line 716"/>
          <p:cNvSpPr>
            <a:spLocks noChangeShapeType="1"/>
          </p:cNvSpPr>
          <p:nvPr/>
        </p:nvSpPr>
        <p:spPr bwMode="auto">
          <a:xfrm>
            <a:off x="4285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" name="Line 717"/>
          <p:cNvSpPr>
            <a:spLocks noChangeShapeType="1"/>
          </p:cNvSpPr>
          <p:nvPr/>
        </p:nvSpPr>
        <p:spPr bwMode="auto">
          <a:xfrm>
            <a:off x="433338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" name="Line 718"/>
          <p:cNvSpPr>
            <a:spLocks noChangeShapeType="1"/>
          </p:cNvSpPr>
          <p:nvPr/>
        </p:nvSpPr>
        <p:spPr bwMode="auto">
          <a:xfrm>
            <a:off x="4380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" name="Line 719"/>
          <p:cNvSpPr>
            <a:spLocks noChangeShapeType="1"/>
          </p:cNvSpPr>
          <p:nvPr/>
        </p:nvSpPr>
        <p:spPr bwMode="auto">
          <a:xfrm>
            <a:off x="4428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7" name="Line 720"/>
          <p:cNvSpPr>
            <a:spLocks noChangeShapeType="1"/>
          </p:cNvSpPr>
          <p:nvPr/>
        </p:nvSpPr>
        <p:spPr bwMode="auto">
          <a:xfrm>
            <a:off x="4475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8" name="Line 721"/>
          <p:cNvSpPr>
            <a:spLocks noChangeShapeType="1"/>
          </p:cNvSpPr>
          <p:nvPr/>
        </p:nvSpPr>
        <p:spPr bwMode="auto">
          <a:xfrm>
            <a:off x="4523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9" name="Line 722"/>
          <p:cNvSpPr>
            <a:spLocks noChangeShapeType="1"/>
          </p:cNvSpPr>
          <p:nvPr/>
        </p:nvSpPr>
        <p:spPr bwMode="auto">
          <a:xfrm>
            <a:off x="4570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0" name="Line 723"/>
          <p:cNvSpPr>
            <a:spLocks noChangeShapeType="1"/>
          </p:cNvSpPr>
          <p:nvPr/>
        </p:nvSpPr>
        <p:spPr bwMode="auto">
          <a:xfrm>
            <a:off x="4618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1" name="Line 724"/>
          <p:cNvSpPr>
            <a:spLocks noChangeShapeType="1"/>
          </p:cNvSpPr>
          <p:nvPr/>
        </p:nvSpPr>
        <p:spPr bwMode="auto">
          <a:xfrm>
            <a:off x="4665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2" name="Line 725"/>
          <p:cNvSpPr>
            <a:spLocks noChangeShapeType="1"/>
          </p:cNvSpPr>
          <p:nvPr/>
        </p:nvSpPr>
        <p:spPr bwMode="auto">
          <a:xfrm>
            <a:off x="4712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3" name="Line 726"/>
          <p:cNvSpPr>
            <a:spLocks noChangeShapeType="1"/>
          </p:cNvSpPr>
          <p:nvPr/>
        </p:nvSpPr>
        <p:spPr bwMode="auto">
          <a:xfrm>
            <a:off x="4760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4" name="Line 727"/>
          <p:cNvSpPr>
            <a:spLocks noChangeShapeType="1"/>
          </p:cNvSpPr>
          <p:nvPr/>
        </p:nvSpPr>
        <p:spPr bwMode="auto">
          <a:xfrm>
            <a:off x="4807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5" name="Line 728"/>
          <p:cNvSpPr>
            <a:spLocks noChangeShapeType="1"/>
          </p:cNvSpPr>
          <p:nvPr/>
        </p:nvSpPr>
        <p:spPr bwMode="auto">
          <a:xfrm>
            <a:off x="485527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6" name="Line 729"/>
          <p:cNvSpPr>
            <a:spLocks noChangeShapeType="1"/>
          </p:cNvSpPr>
          <p:nvPr/>
        </p:nvSpPr>
        <p:spPr bwMode="auto">
          <a:xfrm>
            <a:off x="4902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7" name="Line 730"/>
          <p:cNvSpPr>
            <a:spLocks noChangeShapeType="1"/>
          </p:cNvSpPr>
          <p:nvPr/>
        </p:nvSpPr>
        <p:spPr bwMode="auto">
          <a:xfrm>
            <a:off x="4950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8" name="Line 731"/>
          <p:cNvSpPr>
            <a:spLocks noChangeShapeType="1"/>
          </p:cNvSpPr>
          <p:nvPr/>
        </p:nvSpPr>
        <p:spPr bwMode="auto">
          <a:xfrm>
            <a:off x="4997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9" name="Line 732"/>
          <p:cNvSpPr>
            <a:spLocks noChangeShapeType="1"/>
          </p:cNvSpPr>
          <p:nvPr/>
        </p:nvSpPr>
        <p:spPr bwMode="auto">
          <a:xfrm>
            <a:off x="5045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0" name="Line 733"/>
          <p:cNvSpPr>
            <a:spLocks noChangeShapeType="1"/>
          </p:cNvSpPr>
          <p:nvPr/>
        </p:nvSpPr>
        <p:spPr bwMode="auto">
          <a:xfrm>
            <a:off x="5092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1" name="Line 734"/>
          <p:cNvSpPr>
            <a:spLocks noChangeShapeType="1"/>
          </p:cNvSpPr>
          <p:nvPr/>
        </p:nvSpPr>
        <p:spPr bwMode="auto">
          <a:xfrm>
            <a:off x="5139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2" name="Line 735"/>
          <p:cNvSpPr>
            <a:spLocks noChangeShapeType="1"/>
          </p:cNvSpPr>
          <p:nvPr/>
        </p:nvSpPr>
        <p:spPr bwMode="auto">
          <a:xfrm>
            <a:off x="5187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3" name="Line 736"/>
          <p:cNvSpPr>
            <a:spLocks noChangeShapeType="1"/>
          </p:cNvSpPr>
          <p:nvPr/>
        </p:nvSpPr>
        <p:spPr bwMode="auto">
          <a:xfrm>
            <a:off x="5234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4" name="Line 737"/>
          <p:cNvSpPr>
            <a:spLocks noChangeShapeType="1"/>
          </p:cNvSpPr>
          <p:nvPr/>
        </p:nvSpPr>
        <p:spPr bwMode="auto">
          <a:xfrm>
            <a:off x="528227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5" name="Line 738"/>
          <p:cNvSpPr>
            <a:spLocks noChangeShapeType="1"/>
          </p:cNvSpPr>
          <p:nvPr/>
        </p:nvSpPr>
        <p:spPr bwMode="auto">
          <a:xfrm>
            <a:off x="5329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6" name="Line 739"/>
          <p:cNvSpPr>
            <a:spLocks noChangeShapeType="1"/>
          </p:cNvSpPr>
          <p:nvPr/>
        </p:nvSpPr>
        <p:spPr bwMode="auto">
          <a:xfrm>
            <a:off x="537716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7" name="Line 740"/>
          <p:cNvSpPr>
            <a:spLocks noChangeShapeType="1"/>
          </p:cNvSpPr>
          <p:nvPr/>
        </p:nvSpPr>
        <p:spPr bwMode="auto">
          <a:xfrm>
            <a:off x="5424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8" name="Line 741"/>
          <p:cNvSpPr>
            <a:spLocks noChangeShapeType="1"/>
          </p:cNvSpPr>
          <p:nvPr/>
        </p:nvSpPr>
        <p:spPr bwMode="auto">
          <a:xfrm>
            <a:off x="547205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9" name="Line 742"/>
          <p:cNvSpPr>
            <a:spLocks noChangeShapeType="1"/>
          </p:cNvSpPr>
          <p:nvPr/>
        </p:nvSpPr>
        <p:spPr bwMode="auto">
          <a:xfrm>
            <a:off x="5519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0" name="Line 743"/>
          <p:cNvSpPr>
            <a:spLocks noChangeShapeType="1"/>
          </p:cNvSpPr>
          <p:nvPr/>
        </p:nvSpPr>
        <p:spPr bwMode="auto">
          <a:xfrm>
            <a:off x="5566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1" name="Line 744"/>
          <p:cNvSpPr>
            <a:spLocks noChangeShapeType="1"/>
          </p:cNvSpPr>
          <p:nvPr/>
        </p:nvSpPr>
        <p:spPr bwMode="auto">
          <a:xfrm>
            <a:off x="5614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2" name="Line 745"/>
          <p:cNvSpPr>
            <a:spLocks noChangeShapeType="1"/>
          </p:cNvSpPr>
          <p:nvPr/>
        </p:nvSpPr>
        <p:spPr bwMode="auto">
          <a:xfrm>
            <a:off x="5661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3" name="Line 746"/>
          <p:cNvSpPr>
            <a:spLocks noChangeShapeType="1"/>
          </p:cNvSpPr>
          <p:nvPr/>
        </p:nvSpPr>
        <p:spPr bwMode="auto">
          <a:xfrm>
            <a:off x="570927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4" name="Line 747"/>
          <p:cNvSpPr>
            <a:spLocks noChangeShapeType="1"/>
          </p:cNvSpPr>
          <p:nvPr/>
        </p:nvSpPr>
        <p:spPr bwMode="auto">
          <a:xfrm>
            <a:off x="5756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5" name="Line 748"/>
          <p:cNvSpPr>
            <a:spLocks noChangeShapeType="1"/>
          </p:cNvSpPr>
          <p:nvPr/>
        </p:nvSpPr>
        <p:spPr bwMode="auto">
          <a:xfrm>
            <a:off x="580416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6" name="Line 749"/>
          <p:cNvSpPr>
            <a:spLocks noChangeShapeType="1"/>
          </p:cNvSpPr>
          <p:nvPr/>
        </p:nvSpPr>
        <p:spPr bwMode="auto">
          <a:xfrm>
            <a:off x="5851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7" name="Line 750"/>
          <p:cNvSpPr>
            <a:spLocks noChangeShapeType="1"/>
          </p:cNvSpPr>
          <p:nvPr/>
        </p:nvSpPr>
        <p:spPr bwMode="auto">
          <a:xfrm>
            <a:off x="589905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8" name="Line 751"/>
          <p:cNvSpPr>
            <a:spLocks noChangeShapeType="1"/>
          </p:cNvSpPr>
          <p:nvPr/>
        </p:nvSpPr>
        <p:spPr bwMode="auto">
          <a:xfrm>
            <a:off x="5946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9" name="Line 752"/>
          <p:cNvSpPr>
            <a:spLocks noChangeShapeType="1"/>
          </p:cNvSpPr>
          <p:nvPr/>
        </p:nvSpPr>
        <p:spPr bwMode="auto">
          <a:xfrm>
            <a:off x="599394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0" name="Line 753"/>
          <p:cNvSpPr>
            <a:spLocks noChangeShapeType="1"/>
          </p:cNvSpPr>
          <p:nvPr/>
        </p:nvSpPr>
        <p:spPr bwMode="auto">
          <a:xfrm>
            <a:off x="6041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1" name="Line 754"/>
          <p:cNvSpPr>
            <a:spLocks noChangeShapeType="1"/>
          </p:cNvSpPr>
          <p:nvPr/>
        </p:nvSpPr>
        <p:spPr bwMode="auto">
          <a:xfrm>
            <a:off x="608883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2" name="Line 755"/>
          <p:cNvSpPr>
            <a:spLocks noChangeShapeType="1"/>
          </p:cNvSpPr>
          <p:nvPr/>
        </p:nvSpPr>
        <p:spPr bwMode="auto">
          <a:xfrm>
            <a:off x="613627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3" name="Line 756"/>
          <p:cNvSpPr>
            <a:spLocks noChangeShapeType="1"/>
          </p:cNvSpPr>
          <p:nvPr/>
        </p:nvSpPr>
        <p:spPr bwMode="auto">
          <a:xfrm>
            <a:off x="6183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4" name="Line 757"/>
          <p:cNvSpPr>
            <a:spLocks noChangeShapeType="1"/>
          </p:cNvSpPr>
          <p:nvPr/>
        </p:nvSpPr>
        <p:spPr bwMode="auto">
          <a:xfrm>
            <a:off x="623116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5" name="Line 758"/>
          <p:cNvSpPr>
            <a:spLocks noChangeShapeType="1"/>
          </p:cNvSpPr>
          <p:nvPr/>
        </p:nvSpPr>
        <p:spPr bwMode="auto">
          <a:xfrm>
            <a:off x="6278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6" name="Line 759"/>
          <p:cNvSpPr>
            <a:spLocks noChangeShapeType="1"/>
          </p:cNvSpPr>
          <p:nvPr/>
        </p:nvSpPr>
        <p:spPr bwMode="auto">
          <a:xfrm>
            <a:off x="632605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7" name="Line 760"/>
          <p:cNvSpPr>
            <a:spLocks noChangeShapeType="1"/>
          </p:cNvSpPr>
          <p:nvPr/>
        </p:nvSpPr>
        <p:spPr bwMode="auto">
          <a:xfrm>
            <a:off x="6373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8" name="Line 761"/>
          <p:cNvSpPr>
            <a:spLocks noChangeShapeType="1"/>
          </p:cNvSpPr>
          <p:nvPr/>
        </p:nvSpPr>
        <p:spPr bwMode="auto">
          <a:xfrm>
            <a:off x="642094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9" name="Line 762"/>
          <p:cNvSpPr>
            <a:spLocks noChangeShapeType="1"/>
          </p:cNvSpPr>
          <p:nvPr/>
        </p:nvSpPr>
        <p:spPr bwMode="auto">
          <a:xfrm>
            <a:off x="6468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0" name="Line 763"/>
          <p:cNvSpPr>
            <a:spLocks noChangeShapeType="1"/>
          </p:cNvSpPr>
          <p:nvPr/>
        </p:nvSpPr>
        <p:spPr bwMode="auto">
          <a:xfrm>
            <a:off x="651583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1" name="Line 764"/>
          <p:cNvSpPr>
            <a:spLocks noChangeShapeType="1"/>
          </p:cNvSpPr>
          <p:nvPr/>
        </p:nvSpPr>
        <p:spPr bwMode="auto">
          <a:xfrm>
            <a:off x="656327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2" name="Line 765"/>
          <p:cNvSpPr>
            <a:spLocks noChangeShapeType="1"/>
          </p:cNvSpPr>
          <p:nvPr/>
        </p:nvSpPr>
        <p:spPr bwMode="auto">
          <a:xfrm>
            <a:off x="661072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3" name="Line 766"/>
          <p:cNvSpPr>
            <a:spLocks noChangeShapeType="1"/>
          </p:cNvSpPr>
          <p:nvPr/>
        </p:nvSpPr>
        <p:spPr bwMode="auto">
          <a:xfrm>
            <a:off x="665816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4" name="Line 767"/>
          <p:cNvSpPr>
            <a:spLocks noChangeShapeType="1"/>
          </p:cNvSpPr>
          <p:nvPr/>
        </p:nvSpPr>
        <p:spPr bwMode="auto">
          <a:xfrm>
            <a:off x="6705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5" name="Line 768"/>
          <p:cNvSpPr>
            <a:spLocks noChangeShapeType="1"/>
          </p:cNvSpPr>
          <p:nvPr/>
        </p:nvSpPr>
        <p:spPr bwMode="auto">
          <a:xfrm>
            <a:off x="675305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6" name="Line 769"/>
          <p:cNvSpPr>
            <a:spLocks noChangeShapeType="1"/>
          </p:cNvSpPr>
          <p:nvPr/>
        </p:nvSpPr>
        <p:spPr bwMode="auto">
          <a:xfrm>
            <a:off x="6800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7" name="Line 770"/>
          <p:cNvSpPr>
            <a:spLocks noChangeShapeType="1"/>
          </p:cNvSpPr>
          <p:nvPr/>
        </p:nvSpPr>
        <p:spPr bwMode="auto">
          <a:xfrm>
            <a:off x="684794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8" name="Line 771"/>
          <p:cNvSpPr>
            <a:spLocks noChangeShapeType="1"/>
          </p:cNvSpPr>
          <p:nvPr/>
        </p:nvSpPr>
        <p:spPr bwMode="auto">
          <a:xfrm>
            <a:off x="6895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9" name="Line 772"/>
          <p:cNvSpPr>
            <a:spLocks noChangeShapeType="1"/>
          </p:cNvSpPr>
          <p:nvPr/>
        </p:nvSpPr>
        <p:spPr bwMode="auto">
          <a:xfrm>
            <a:off x="694283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0" name="Line 773"/>
          <p:cNvSpPr>
            <a:spLocks noChangeShapeType="1"/>
          </p:cNvSpPr>
          <p:nvPr/>
        </p:nvSpPr>
        <p:spPr bwMode="auto">
          <a:xfrm>
            <a:off x="699027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1" name="Line 774"/>
          <p:cNvSpPr>
            <a:spLocks noChangeShapeType="1"/>
          </p:cNvSpPr>
          <p:nvPr/>
        </p:nvSpPr>
        <p:spPr bwMode="auto">
          <a:xfrm>
            <a:off x="703772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2" name="Line 775"/>
          <p:cNvSpPr>
            <a:spLocks noChangeShapeType="1"/>
          </p:cNvSpPr>
          <p:nvPr/>
        </p:nvSpPr>
        <p:spPr bwMode="auto">
          <a:xfrm>
            <a:off x="708516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3" name="Line 776"/>
          <p:cNvSpPr>
            <a:spLocks noChangeShapeType="1"/>
          </p:cNvSpPr>
          <p:nvPr/>
        </p:nvSpPr>
        <p:spPr bwMode="auto">
          <a:xfrm>
            <a:off x="713260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4" name="Line 777"/>
          <p:cNvSpPr>
            <a:spLocks noChangeShapeType="1"/>
          </p:cNvSpPr>
          <p:nvPr/>
        </p:nvSpPr>
        <p:spPr bwMode="auto">
          <a:xfrm>
            <a:off x="718005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5" name="Line 778"/>
          <p:cNvSpPr>
            <a:spLocks noChangeShapeType="1"/>
          </p:cNvSpPr>
          <p:nvPr/>
        </p:nvSpPr>
        <p:spPr bwMode="auto">
          <a:xfrm>
            <a:off x="722749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6" name="Line 779"/>
          <p:cNvSpPr>
            <a:spLocks noChangeShapeType="1"/>
          </p:cNvSpPr>
          <p:nvPr/>
        </p:nvSpPr>
        <p:spPr bwMode="auto">
          <a:xfrm>
            <a:off x="727494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7" name="Line 780"/>
          <p:cNvSpPr>
            <a:spLocks noChangeShapeType="1"/>
          </p:cNvSpPr>
          <p:nvPr/>
        </p:nvSpPr>
        <p:spPr bwMode="auto">
          <a:xfrm>
            <a:off x="732238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8" name="Line 781"/>
          <p:cNvSpPr>
            <a:spLocks noChangeShapeType="1"/>
          </p:cNvSpPr>
          <p:nvPr/>
        </p:nvSpPr>
        <p:spPr bwMode="auto">
          <a:xfrm>
            <a:off x="736983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9" name="Line 782"/>
          <p:cNvSpPr>
            <a:spLocks noChangeShapeType="1"/>
          </p:cNvSpPr>
          <p:nvPr/>
        </p:nvSpPr>
        <p:spPr bwMode="auto">
          <a:xfrm>
            <a:off x="741727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0" name="Line 783"/>
          <p:cNvSpPr>
            <a:spLocks noChangeShapeType="1"/>
          </p:cNvSpPr>
          <p:nvPr/>
        </p:nvSpPr>
        <p:spPr bwMode="auto">
          <a:xfrm>
            <a:off x="746472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1" name="Line 784"/>
          <p:cNvSpPr>
            <a:spLocks noChangeShapeType="1"/>
          </p:cNvSpPr>
          <p:nvPr/>
        </p:nvSpPr>
        <p:spPr bwMode="auto">
          <a:xfrm>
            <a:off x="751216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2" name="Line 785"/>
          <p:cNvSpPr>
            <a:spLocks noChangeShapeType="1"/>
          </p:cNvSpPr>
          <p:nvPr/>
        </p:nvSpPr>
        <p:spPr bwMode="auto">
          <a:xfrm>
            <a:off x="1771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3" name="Line 786"/>
          <p:cNvSpPr>
            <a:spLocks noChangeShapeType="1"/>
          </p:cNvSpPr>
          <p:nvPr/>
        </p:nvSpPr>
        <p:spPr bwMode="auto">
          <a:xfrm>
            <a:off x="181883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4" name="Line 787"/>
          <p:cNvSpPr>
            <a:spLocks noChangeShapeType="1"/>
          </p:cNvSpPr>
          <p:nvPr/>
        </p:nvSpPr>
        <p:spPr bwMode="auto">
          <a:xfrm>
            <a:off x="1866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5" name="Line 788"/>
          <p:cNvSpPr>
            <a:spLocks noChangeShapeType="1"/>
          </p:cNvSpPr>
          <p:nvPr/>
        </p:nvSpPr>
        <p:spPr bwMode="auto">
          <a:xfrm>
            <a:off x="191371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6" name="Line 789"/>
          <p:cNvSpPr>
            <a:spLocks noChangeShapeType="1"/>
          </p:cNvSpPr>
          <p:nvPr/>
        </p:nvSpPr>
        <p:spPr bwMode="auto">
          <a:xfrm>
            <a:off x="196116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7" name="Line 790"/>
          <p:cNvSpPr>
            <a:spLocks noChangeShapeType="1"/>
          </p:cNvSpPr>
          <p:nvPr/>
        </p:nvSpPr>
        <p:spPr bwMode="auto">
          <a:xfrm>
            <a:off x="200860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8" name="Line 791"/>
          <p:cNvSpPr>
            <a:spLocks noChangeShapeType="1"/>
          </p:cNvSpPr>
          <p:nvPr/>
        </p:nvSpPr>
        <p:spPr bwMode="auto">
          <a:xfrm>
            <a:off x="205605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9" name="Line 792"/>
          <p:cNvSpPr>
            <a:spLocks noChangeShapeType="1"/>
          </p:cNvSpPr>
          <p:nvPr/>
        </p:nvSpPr>
        <p:spPr bwMode="auto">
          <a:xfrm>
            <a:off x="210349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0" name="Line 793"/>
          <p:cNvSpPr>
            <a:spLocks noChangeShapeType="1"/>
          </p:cNvSpPr>
          <p:nvPr/>
        </p:nvSpPr>
        <p:spPr bwMode="auto">
          <a:xfrm>
            <a:off x="215094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1" name="Line 794"/>
          <p:cNvSpPr>
            <a:spLocks noChangeShapeType="1"/>
          </p:cNvSpPr>
          <p:nvPr/>
        </p:nvSpPr>
        <p:spPr bwMode="auto">
          <a:xfrm>
            <a:off x="2198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2" name="Line 795"/>
          <p:cNvSpPr>
            <a:spLocks noChangeShapeType="1"/>
          </p:cNvSpPr>
          <p:nvPr/>
        </p:nvSpPr>
        <p:spPr bwMode="auto">
          <a:xfrm>
            <a:off x="224583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3" name="Line 796"/>
          <p:cNvSpPr>
            <a:spLocks noChangeShapeType="1"/>
          </p:cNvSpPr>
          <p:nvPr/>
        </p:nvSpPr>
        <p:spPr bwMode="auto">
          <a:xfrm>
            <a:off x="2293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4" name="Line 797"/>
          <p:cNvSpPr>
            <a:spLocks noChangeShapeType="1"/>
          </p:cNvSpPr>
          <p:nvPr/>
        </p:nvSpPr>
        <p:spPr bwMode="auto">
          <a:xfrm>
            <a:off x="234071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5" name="Line 798"/>
          <p:cNvSpPr>
            <a:spLocks noChangeShapeType="1"/>
          </p:cNvSpPr>
          <p:nvPr/>
        </p:nvSpPr>
        <p:spPr bwMode="auto">
          <a:xfrm>
            <a:off x="2388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6" name="Line 799"/>
          <p:cNvSpPr>
            <a:spLocks noChangeShapeType="1"/>
          </p:cNvSpPr>
          <p:nvPr/>
        </p:nvSpPr>
        <p:spPr bwMode="auto">
          <a:xfrm>
            <a:off x="243560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7" name="Line 800"/>
          <p:cNvSpPr>
            <a:spLocks noChangeShapeType="1"/>
          </p:cNvSpPr>
          <p:nvPr/>
        </p:nvSpPr>
        <p:spPr bwMode="auto">
          <a:xfrm>
            <a:off x="248305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8" name="Line 801"/>
          <p:cNvSpPr>
            <a:spLocks noChangeShapeType="1"/>
          </p:cNvSpPr>
          <p:nvPr/>
        </p:nvSpPr>
        <p:spPr bwMode="auto">
          <a:xfrm>
            <a:off x="253049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9" name="Line 802"/>
          <p:cNvSpPr>
            <a:spLocks noChangeShapeType="1"/>
          </p:cNvSpPr>
          <p:nvPr/>
        </p:nvSpPr>
        <p:spPr bwMode="auto">
          <a:xfrm>
            <a:off x="257794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0" name="Line 803"/>
          <p:cNvSpPr>
            <a:spLocks noChangeShapeType="1"/>
          </p:cNvSpPr>
          <p:nvPr/>
        </p:nvSpPr>
        <p:spPr bwMode="auto">
          <a:xfrm>
            <a:off x="2625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1" name="Line 804"/>
          <p:cNvSpPr>
            <a:spLocks noChangeShapeType="1"/>
          </p:cNvSpPr>
          <p:nvPr/>
        </p:nvSpPr>
        <p:spPr bwMode="auto">
          <a:xfrm>
            <a:off x="267283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2" name="Line 805"/>
          <p:cNvSpPr>
            <a:spLocks noChangeShapeType="1"/>
          </p:cNvSpPr>
          <p:nvPr/>
        </p:nvSpPr>
        <p:spPr bwMode="auto">
          <a:xfrm>
            <a:off x="2720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3" name="Line 806"/>
          <p:cNvSpPr>
            <a:spLocks noChangeShapeType="1"/>
          </p:cNvSpPr>
          <p:nvPr/>
        </p:nvSpPr>
        <p:spPr bwMode="auto">
          <a:xfrm>
            <a:off x="276771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4" name="Line 807"/>
          <p:cNvSpPr>
            <a:spLocks noChangeShapeType="1"/>
          </p:cNvSpPr>
          <p:nvPr/>
        </p:nvSpPr>
        <p:spPr bwMode="auto">
          <a:xfrm>
            <a:off x="2815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5" name="Line 808"/>
          <p:cNvSpPr>
            <a:spLocks noChangeShapeType="1"/>
          </p:cNvSpPr>
          <p:nvPr/>
        </p:nvSpPr>
        <p:spPr bwMode="auto">
          <a:xfrm>
            <a:off x="286260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6" name="Line 809"/>
          <p:cNvSpPr>
            <a:spLocks noChangeShapeType="1"/>
          </p:cNvSpPr>
          <p:nvPr/>
        </p:nvSpPr>
        <p:spPr bwMode="auto">
          <a:xfrm>
            <a:off x="2910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7" name="Line 810"/>
          <p:cNvSpPr>
            <a:spLocks noChangeShapeType="1"/>
          </p:cNvSpPr>
          <p:nvPr/>
        </p:nvSpPr>
        <p:spPr bwMode="auto">
          <a:xfrm>
            <a:off x="295749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8" name="Line 811"/>
          <p:cNvSpPr>
            <a:spLocks noChangeShapeType="1"/>
          </p:cNvSpPr>
          <p:nvPr/>
        </p:nvSpPr>
        <p:spPr bwMode="auto">
          <a:xfrm>
            <a:off x="3004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9" name="Line 812"/>
          <p:cNvSpPr>
            <a:spLocks noChangeShapeType="1"/>
          </p:cNvSpPr>
          <p:nvPr/>
        </p:nvSpPr>
        <p:spPr bwMode="auto">
          <a:xfrm>
            <a:off x="3052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0" name="Line 813"/>
          <p:cNvSpPr>
            <a:spLocks noChangeShapeType="1"/>
          </p:cNvSpPr>
          <p:nvPr/>
        </p:nvSpPr>
        <p:spPr bwMode="auto">
          <a:xfrm>
            <a:off x="309983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1" name="Line 814"/>
          <p:cNvSpPr>
            <a:spLocks noChangeShapeType="1"/>
          </p:cNvSpPr>
          <p:nvPr/>
        </p:nvSpPr>
        <p:spPr bwMode="auto">
          <a:xfrm>
            <a:off x="3147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2" name="Line 815"/>
          <p:cNvSpPr>
            <a:spLocks noChangeShapeType="1"/>
          </p:cNvSpPr>
          <p:nvPr/>
        </p:nvSpPr>
        <p:spPr bwMode="auto">
          <a:xfrm>
            <a:off x="319471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3" name="Line 816"/>
          <p:cNvSpPr>
            <a:spLocks noChangeShapeType="1"/>
          </p:cNvSpPr>
          <p:nvPr/>
        </p:nvSpPr>
        <p:spPr bwMode="auto">
          <a:xfrm>
            <a:off x="3242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4" name="Line 817"/>
          <p:cNvSpPr>
            <a:spLocks noChangeShapeType="1"/>
          </p:cNvSpPr>
          <p:nvPr/>
        </p:nvSpPr>
        <p:spPr bwMode="auto">
          <a:xfrm>
            <a:off x="328960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5" name="Line 818"/>
          <p:cNvSpPr>
            <a:spLocks noChangeShapeType="1"/>
          </p:cNvSpPr>
          <p:nvPr/>
        </p:nvSpPr>
        <p:spPr bwMode="auto">
          <a:xfrm>
            <a:off x="3337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" name="Line 819"/>
          <p:cNvSpPr>
            <a:spLocks noChangeShapeType="1"/>
          </p:cNvSpPr>
          <p:nvPr/>
        </p:nvSpPr>
        <p:spPr bwMode="auto">
          <a:xfrm>
            <a:off x="338449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" name="Line 820"/>
          <p:cNvSpPr>
            <a:spLocks noChangeShapeType="1"/>
          </p:cNvSpPr>
          <p:nvPr/>
        </p:nvSpPr>
        <p:spPr bwMode="auto">
          <a:xfrm>
            <a:off x="3431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" name="Line 821"/>
          <p:cNvSpPr>
            <a:spLocks noChangeShapeType="1"/>
          </p:cNvSpPr>
          <p:nvPr/>
        </p:nvSpPr>
        <p:spPr bwMode="auto">
          <a:xfrm>
            <a:off x="3479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9" name="Line 822"/>
          <p:cNvSpPr>
            <a:spLocks noChangeShapeType="1"/>
          </p:cNvSpPr>
          <p:nvPr/>
        </p:nvSpPr>
        <p:spPr bwMode="auto">
          <a:xfrm>
            <a:off x="3526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0" name="Line 823"/>
          <p:cNvSpPr>
            <a:spLocks noChangeShapeType="1"/>
          </p:cNvSpPr>
          <p:nvPr/>
        </p:nvSpPr>
        <p:spPr bwMode="auto">
          <a:xfrm>
            <a:off x="3574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1" name="Line 824"/>
          <p:cNvSpPr>
            <a:spLocks noChangeShapeType="1"/>
          </p:cNvSpPr>
          <p:nvPr/>
        </p:nvSpPr>
        <p:spPr bwMode="auto">
          <a:xfrm>
            <a:off x="3621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2" name="Line 825"/>
          <p:cNvSpPr>
            <a:spLocks noChangeShapeType="1"/>
          </p:cNvSpPr>
          <p:nvPr/>
        </p:nvSpPr>
        <p:spPr bwMode="auto">
          <a:xfrm>
            <a:off x="3669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3" name="Line 826"/>
          <p:cNvSpPr>
            <a:spLocks noChangeShapeType="1"/>
          </p:cNvSpPr>
          <p:nvPr/>
        </p:nvSpPr>
        <p:spPr bwMode="auto">
          <a:xfrm>
            <a:off x="371660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4" name="Line 827"/>
          <p:cNvSpPr>
            <a:spLocks noChangeShapeType="1"/>
          </p:cNvSpPr>
          <p:nvPr/>
        </p:nvSpPr>
        <p:spPr bwMode="auto">
          <a:xfrm>
            <a:off x="3764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5" name="Line 828"/>
          <p:cNvSpPr>
            <a:spLocks noChangeShapeType="1"/>
          </p:cNvSpPr>
          <p:nvPr/>
        </p:nvSpPr>
        <p:spPr bwMode="auto">
          <a:xfrm>
            <a:off x="381149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6" name="Line 829"/>
          <p:cNvSpPr>
            <a:spLocks noChangeShapeType="1"/>
          </p:cNvSpPr>
          <p:nvPr/>
        </p:nvSpPr>
        <p:spPr bwMode="auto">
          <a:xfrm>
            <a:off x="3858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7" name="Line 830"/>
          <p:cNvSpPr>
            <a:spLocks noChangeShapeType="1"/>
          </p:cNvSpPr>
          <p:nvPr/>
        </p:nvSpPr>
        <p:spPr bwMode="auto">
          <a:xfrm>
            <a:off x="3906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8" name="Line 831"/>
          <p:cNvSpPr>
            <a:spLocks noChangeShapeType="1"/>
          </p:cNvSpPr>
          <p:nvPr/>
        </p:nvSpPr>
        <p:spPr bwMode="auto">
          <a:xfrm>
            <a:off x="3953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9" name="Line 832"/>
          <p:cNvSpPr>
            <a:spLocks noChangeShapeType="1"/>
          </p:cNvSpPr>
          <p:nvPr/>
        </p:nvSpPr>
        <p:spPr bwMode="auto">
          <a:xfrm>
            <a:off x="4001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0" name="Line 833"/>
          <p:cNvSpPr>
            <a:spLocks noChangeShapeType="1"/>
          </p:cNvSpPr>
          <p:nvPr/>
        </p:nvSpPr>
        <p:spPr bwMode="auto">
          <a:xfrm>
            <a:off x="4048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1" name="Line 834"/>
          <p:cNvSpPr>
            <a:spLocks noChangeShapeType="1"/>
          </p:cNvSpPr>
          <p:nvPr/>
        </p:nvSpPr>
        <p:spPr bwMode="auto">
          <a:xfrm>
            <a:off x="4096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2" name="Line 835"/>
          <p:cNvSpPr>
            <a:spLocks noChangeShapeType="1"/>
          </p:cNvSpPr>
          <p:nvPr/>
        </p:nvSpPr>
        <p:spPr bwMode="auto">
          <a:xfrm>
            <a:off x="4143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3" name="Line 836"/>
          <p:cNvSpPr>
            <a:spLocks noChangeShapeType="1"/>
          </p:cNvSpPr>
          <p:nvPr/>
        </p:nvSpPr>
        <p:spPr bwMode="auto">
          <a:xfrm>
            <a:off x="4191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4" name="Line 837"/>
          <p:cNvSpPr>
            <a:spLocks noChangeShapeType="1"/>
          </p:cNvSpPr>
          <p:nvPr/>
        </p:nvSpPr>
        <p:spPr bwMode="auto">
          <a:xfrm>
            <a:off x="423849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5" name="Line 838"/>
          <p:cNvSpPr>
            <a:spLocks noChangeShapeType="1"/>
          </p:cNvSpPr>
          <p:nvPr/>
        </p:nvSpPr>
        <p:spPr bwMode="auto">
          <a:xfrm>
            <a:off x="4285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6" name="Line 839"/>
          <p:cNvSpPr>
            <a:spLocks noChangeShapeType="1"/>
          </p:cNvSpPr>
          <p:nvPr/>
        </p:nvSpPr>
        <p:spPr bwMode="auto">
          <a:xfrm>
            <a:off x="433338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7" name="Line 840"/>
          <p:cNvSpPr>
            <a:spLocks noChangeShapeType="1"/>
          </p:cNvSpPr>
          <p:nvPr/>
        </p:nvSpPr>
        <p:spPr bwMode="auto">
          <a:xfrm>
            <a:off x="4380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8" name="Line 841"/>
          <p:cNvSpPr>
            <a:spLocks noChangeShapeType="1"/>
          </p:cNvSpPr>
          <p:nvPr/>
        </p:nvSpPr>
        <p:spPr bwMode="auto">
          <a:xfrm>
            <a:off x="4428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9" name="Line 842"/>
          <p:cNvSpPr>
            <a:spLocks noChangeShapeType="1"/>
          </p:cNvSpPr>
          <p:nvPr/>
        </p:nvSpPr>
        <p:spPr bwMode="auto">
          <a:xfrm>
            <a:off x="4475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0" name="Line 843"/>
          <p:cNvSpPr>
            <a:spLocks noChangeShapeType="1"/>
          </p:cNvSpPr>
          <p:nvPr/>
        </p:nvSpPr>
        <p:spPr bwMode="auto">
          <a:xfrm>
            <a:off x="4523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1" name="Line 844"/>
          <p:cNvSpPr>
            <a:spLocks noChangeShapeType="1"/>
          </p:cNvSpPr>
          <p:nvPr/>
        </p:nvSpPr>
        <p:spPr bwMode="auto">
          <a:xfrm>
            <a:off x="4570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2" name="Line 845"/>
          <p:cNvSpPr>
            <a:spLocks noChangeShapeType="1"/>
          </p:cNvSpPr>
          <p:nvPr/>
        </p:nvSpPr>
        <p:spPr bwMode="auto">
          <a:xfrm>
            <a:off x="4618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3" name="Line 846"/>
          <p:cNvSpPr>
            <a:spLocks noChangeShapeType="1"/>
          </p:cNvSpPr>
          <p:nvPr/>
        </p:nvSpPr>
        <p:spPr bwMode="auto">
          <a:xfrm>
            <a:off x="4665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4" name="Line 847"/>
          <p:cNvSpPr>
            <a:spLocks noChangeShapeType="1"/>
          </p:cNvSpPr>
          <p:nvPr/>
        </p:nvSpPr>
        <p:spPr bwMode="auto">
          <a:xfrm>
            <a:off x="4712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5" name="Line 848"/>
          <p:cNvSpPr>
            <a:spLocks noChangeShapeType="1"/>
          </p:cNvSpPr>
          <p:nvPr/>
        </p:nvSpPr>
        <p:spPr bwMode="auto">
          <a:xfrm>
            <a:off x="4760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6" name="Line 849"/>
          <p:cNvSpPr>
            <a:spLocks noChangeShapeType="1"/>
          </p:cNvSpPr>
          <p:nvPr/>
        </p:nvSpPr>
        <p:spPr bwMode="auto">
          <a:xfrm>
            <a:off x="4807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7" name="Line 850"/>
          <p:cNvSpPr>
            <a:spLocks noChangeShapeType="1"/>
          </p:cNvSpPr>
          <p:nvPr/>
        </p:nvSpPr>
        <p:spPr bwMode="auto">
          <a:xfrm>
            <a:off x="485527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8" name="Line 851"/>
          <p:cNvSpPr>
            <a:spLocks noChangeShapeType="1"/>
          </p:cNvSpPr>
          <p:nvPr/>
        </p:nvSpPr>
        <p:spPr bwMode="auto">
          <a:xfrm>
            <a:off x="4902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9" name="Line 852"/>
          <p:cNvSpPr>
            <a:spLocks noChangeShapeType="1"/>
          </p:cNvSpPr>
          <p:nvPr/>
        </p:nvSpPr>
        <p:spPr bwMode="auto">
          <a:xfrm>
            <a:off x="4950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0" name="Line 853"/>
          <p:cNvSpPr>
            <a:spLocks noChangeShapeType="1"/>
          </p:cNvSpPr>
          <p:nvPr/>
        </p:nvSpPr>
        <p:spPr bwMode="auto">
          <a:xfrm>
            <a:off x="4997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1" name="Line 854"/>
          <p:cNvSpPr>
            <a:spLocks noChangeShapeType="1"/>
          </p:cNvSpPr>
          <p:nvPr/>
        </p:nvSpPr>
        <p:spPr bwMode="auto">
          <a:xfrm>
            <a:off x="5045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2" name="Line 855"/>
          <p:cNvSpPr>
            <a:spLocks noChangeShapeType="1"/>
          </p:cNvSpPr>
          <p:nvPr/>
        </p:nvSpPr>
        <p:spPr bwMode="auto">
          <a:xfrm>
            <a:off x="5092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3" name="Line 856"/>
          <p:cNvSpPr>
            <a:spLocks noChangeShapeType="1"/>
          </p:cNvSpPr>
          <p:nvPr/>
        </p:nvSpPr>
        <p:spPr bwMode="auto">
          <a:xfrm>
            <a:off x="5139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4" name="Line 857"/>
          <p:cNvSpPr>
            <a:spLocks noChangeShapeType="1"/>
          </p:cNvSpPr>
          <p:nvPr/>
        </p:nvSpPr>
        <p:spPr bwMode="auto">
          <a:xfrm>
            <a:off x="5187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5" name="Line 858"/>
          <p:cNvSpPr>
            <a:spLocks noChangeShapeType="1"/>
          </p:cNvSpPr>
          <p:nvPr/>
        </p:nvSpPr>
        <p:spPr bwMode="auto">
          <a:xfrm>
            <a:off x="5234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6" name="Line 859"/>
          <p:cNvSpPr>
            <a:spLocks noChangeShapeType="1"/>
          </p:cNvSpPr>
          <p:nvPr/>
        </p:nvSpPr>
        <p:spPr bwMode="auto">
          <a:xfrm>
            <a:off x="528227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7" name="Line 860"/>
          <p:cNvSpPr>
            <a:spLocks noChangeShapeType="1"/>
          </p:cNvSpPr>
          <p:nvPr/>
        </p:nvSpPr>
        <p:spPr bwMode="auto">
          <a:xfrm>
            <a:off x="5329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8" name="Line 861"/>
          <p:cNvSpPr>
            <a:spLocks noChangeShapeType="1"/>
          </p:cNvSpPr>
          <p:nvPr/>
        </p:nvSpPr>
        <p:spPr bwMode="auto">
          <a:xfrm>
            <a:off x="537716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9" name="Line 862"/>
          <p:cNvSpPr>
            <a:spLocks noChangeShapeType="1"/>
          </p:cNvSpPr>
          <p:nvPr/>
        </p:nvSpPr>
        <p:spPr bwMode="auto">
          <a:xfrm>
            <a:off x="5424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0" name="Line 863"/>
          <p:cNvSpPr>
            <a:spLocks noChangeShapeType="1"/>
          </p:cNvSpPr>
          <p:nvPr/>
        </p:nvSpPr>
        <p:spPr bwMode="auto">
          <a:xfrm>
            <a:off x="547205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1" name="Line 864"/>
          <p:cNvSpPr>
            <a:spLocks noChangeShapeType="1"/>
          </p:cNvSpPr>
          <p:nvPr/>
        </p:nvSpPr>
        <p:spPr bwMode="auto">
          <a:xfrm>
            <a:off x="5519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2" name="Line 865"/>
          <p:cNvSpPr>
            <a:spLocks noChangeShapeType="1"/>
          </p:cNvSpPr>
          <p:nvPr/>
        </p:nvSpPr>
        <p:spPr bwMode="auto">
          <a:xfrm>
            <a:off x="5566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3" name="Line 866"/>
          <p:cNvSpPr>
            <a:spLocks noChangeShapeType="1"/>
          </p:cNvSpPr>
          <p:nvPr/>
        </p:nvSpPr>
        <p:spPr bwMode="auto">
          <a:xfrm>
            <a:off x="5614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4" name="Line 867"/>
          <p:cNvSpPr>
            <a:spLocks noChangeShapeType="1"/>
          </p:cNvSpPr>
          <p:nvPr/>
        </p:nvSpPr>
        <p:spPr bwMode="auto">
          <a:xfrm>
            <a:off x="5661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5" name="Line 868"/>
          <p:cNvSpPr>
            <a:spLocks noChangeShapeType="1"/>
          </p:cNvSpPr>
          <p:nvPr/>
        </p:nvSpPr>
        <p:spPr bwMode="auto">
          <a:xfrm>
            <a:off x="570927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6" name="Line 869"/>
          <p:cNvSpPr>
            <a:spLocks noChangeShapeType="1"/>
          </p:cNvSpPr>
          <p:nvPr/>
        </p:nvSpPr>
        <p:spPr bwMode="auto">
          <a:xfrm>
            <a:off x="5756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7" name="Line 870"/>
          <p:cNvSpPr>
            <a:spLocks noChangeShapeType="1"/>
          </p:cNvSpPr>
          <p:nvPr/>
        </p:nvSpPr>
        <p:spPr bwMode="auto">
          <a:xfrm>
            <a:off x="580416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8" name="Line 871"/>
          <p:cNvSpPr>
            <a:spLocks noChangeShapeType="1"/>
          </p:cNvSpPr>
          <p:nvPr/>
        </p:nvSpPr>
        <p:spPr bwMode="auto">
          <a:xfrm>
            <a:off x="5851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9" name="Line 872"/>
          <p:cNvSpPr>
            <a:spLocks noChangeShapeType="1"/>
          </p:cNvSpPr>
          <p:nvPr/>
        </p:nvSpPr>
        <p:spPr bwMode="auto">
          <a:xfrm>
            <a:off x="589905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0" name="Line 873"/>
          <p:cNvSpPr>
            <a:spLocks noChangeShapeType="1"/>
          </p:cNvSpPr>
          <p:nvPr/>
        </p:nvSpPr>
        <p:spPr bwMode="auto">
          <a:xfrm>
            <a:off x="5946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1" name="Line 874"/>
          <p:cNvSpPr>
            <a:spLocks noChangeShapeType="1"/>
          </p:cNvSpPr>
          <p:nvPr/>
        </p:nvSpPr>
        <p:spPr bwMode="auto">
          <a:xfrm>
            <a:off x="599394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2" name="Line 875"/>
          <p:cNvSpPr>
            <a:spLocks noChangeShapeType="1"/>
          </p:cNvSpPr>
          <p:nvPr/>
        </p:nvSpPr>
        <p:spPr bwMode="auto">
          <a:xfrm>
            <a:off x="6041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3" name="Line 876"/>
          <p:cNvSpPr>
            <a:spLocks noChangeShapeType="1"/>
          </p:cNvSpPr>
          <p:nvPr/>
        </p:nvSpPr>
        <p:spPr bwMode="auto">
          <a:xfrm>
            <a:off x="608883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4" name="Line 877"/>
          <p:cNvSpPr>
            <a:spLocks noChangeShapeType="1"/>
          </p:cNvSpPr>
          <p:nvPr/>
        </p:nvSpPr>
        <p:spPr bwMode="auto">
          <a:xfrm>
            <a:off x="613627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5" name="Line 878"/>
          <p:cNvSpPr>
            <a:spLocks noChangeShapeType="1"/>
          </p:cNvSpPr>
          <p:nvPr/>
        </p:nvSpPr>
        <p:spPr bwMode="auto">
          <a:xfrm>
            <a:off x="6183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6" name="Line 879"/>
          <p:cNvSpPr>
            <a:spLocks noChangeShapeType="1"/>
          </p:cNvSpPr>
          <p:nvPr/>
        </p:nvSpPr>
        <p:spPr bwMode="auto">
          <a:xfrm>
            <a:off x="623116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7" name="Line 880"/>
          <p:cNvSpPr>
            <a:spLocks noChangeShapeType="1"/>
          </p:cNvSpPr>
          <p:nvPr/>
        </p:nvSpPr>
        <p:spPr bwMode="auto">
          <a:xfrm>
            <a:off x="6278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8" name="Line 881"/>
          <p:cNvSpPr>
            <a:spLocks noChangeShapeType="1"/>
          </p:cNvSpPr>
          <p:nvPr/>
        </p:nvSpPr>
        <p:spPr bwMode="auto">
          <a:xfrm>
            <a:off x="632605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9" name="Line 882"/>
          <p:cNvSpPr>
            <a:spLocks noChangeShapeType="1"/>
          </p:cNvSpPr>
          <p:nvPr/>
        </p:nvSpPr>
        <p:spPr bwMode="auto">
          <a:xfrm>
            <a:off x="6373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0" name="Line 883"/>
          <p:cNvSpPr>
            <a:spLocks noChangeShapeType="1"/>
          </p:cNvSpPr>
          <p:nvPr/>
        </p:nvSpPr>
        <p:spPr bwMode="auto">
          <a:xfrm>
            <a:off x="642094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1" name="Line 884"/>
          <p:cNvSpPr>
            <a:spLocks noChangeShapeType="1"/>
          </p:cNvSpPr>
          <p:nvPr/>
        </p:nvSpPr>
        <p:spPr bwMode="auto">
          <a:xfrm>
            <a:off x="6468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2" name="Line 885"/>
          <p:cNvSpPr>
            <a:spLocks noChangeShapeType="1"/>
          </p:cNvSpPr>
          <p:nvPr/>
        </p:nvSpPr>
        <p:spPr bwMode="auto">
          <a:xfrm>
            <a:off x="651583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3" name="Line 886"/>
          <p:cNvSpPr>
            <a:spLocks noChangeShapeType="1"/>
          </p:cNvSpPr>
          <p:nvPr/>
        </p:nvSpPr>
        <p:spPr bwMode="auto">
          <a:xfrm>
            <a:off x="656327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4" name="Line 887"/>
          <p:cNvSpPr>
            <a:spLocks noChangeShapeType="1"/>
          </p:cNvSpPr>
          <p:nvPr/>
        </p:nvSpPr>
        <p:spPr bwMode="auto">
          <a:xfrm>
            <a:off x="661072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5" name="Line 888"/>
          <p:cNvSpPr>
            <a:spLocks noChangeShapeType="1"/>
          </p:cNvSpPr>
          <p:nvPr/>
        </p:nvSpPr>
        <p:spPr bwMode="auto">
          <a:xfrm>
            <a:off x="665816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6" name="Line 889"/>
          <p:cNvSpPr>
            <a:spLocks noChangeShapeType="1"/>
          </p:cNvSpPr>
          <p:nvPr/>
        </p:nvSpPr>
        <p:spPr bwMode="auto">
          <a:xfrm>
            <a:off x="6705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7" name="Line 890"/>
          <p:cNvSpPr>
            <a:spLocks noChangeShapeType="1"/>
          </p:cNvSpPr>
          <p:nvPr/>
        </p:nvSpPr>
        <p:spPr bwMode="auto">
          <a:xfrm>
            <a:off x="675305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8" name="Line 891"/>
          <p:cNvSpPr>
            <a:spLocks noChangeShapeType="1"/>
          </p:cNvSpPr>
          <p:nvPr/>
        </p:nvSpPr>
        <p:spPr bwMode="auto">
          <a:xfrm>
            <a:off x="6800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9" name="Line 892"/>
          <p:cNvSpPr>
            <a:spLocks noChangeShapeType="1"/>
          </p:cNvSpPr>
          <p:nvPr/>
        </p:nvSpPr>
        <p:spPr bwMode="auto">
          <a:xfrm>
            <a:off x="684794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0" name="Line 893"/>
          <p:cNvSpPr>
            <a:spLocks noChangeShapeType="1"/>
          </p:cNvSpPr>
          <p:nvPr/>
        </p:nvSpPr>
        <p:spPr bwMode="auto">
          <a:xfrm>
            <a:off x="6895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1" name="Line 894"/>
          <p:cNvSpPr>
            <a:spLocks noChangeShapeType="1"/>
          </p:cNvSpPr>
          <p:nvPr/>
        </p:nvSpPr>
        <p:spPr bwMode="auto">
          <a:xfrm>
            <a:off x="694283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2" name="Line 895"/>
          <p:cNvSpPr>
            <a:spLocks noChangeShapeType="1"/>
          </p:cNvSpPr>
          <p:nvPr/>
        </p:nvSpPr>
        <p:spPr bwMode="auto">
          <a:xfrm>
            <a:off x="699027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3" name="Line 896"/>
          <p:cNvSpPr>
            <a:spLocks noChangeShapeType="1"/>
          </p:cNvSpPr>
          <p:nvPr/>
        </p:nvSpPr>
        <p:spPr bwMode="auto">
          <a:xfrm>
            <a:off x="703772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4" name="Line 897"/>
          <p:cNvSpPr>
            <a:spLocks noChangeShapeType="1"/>
          </p:cNvSpPr>
          <p:nvPr/>
        </p:nvSpPr>
        <p:spPr bwMode="auto">
          <a:xfrm>
            <a:off x="708516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5" name="Line 898"/>
          <p:cNvSpPr>
            <a:spLocks noChangeShapeType="1"/>
          </p:cNvSpPr>
          <p:nvPr/>
        </p:nvSpPr>
        <p:spPr bwMode="auto">
          <a:xfrm>
            <a:off x="713260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6" name="Line 899"/>
          <p:cNvSpPr>
            <a:spLocks noChangeShapeType="1"/>
          </p:cNvSpPr>
          <p:nvPr/>
        </p:nvSpPr>
        <p:spPr bwMode="auto">
          <a:xfrm>
            <a:off x="718005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7" name="Line 900"/>
          <p:cNvSpPr>
            <a:spLocks noChangeShapeType="1"/>
          </p:cNvSpPr>
          <p:nvPr/>
        </p:nvSpPr>
        <p:spPr bwMode="auto">
          <a:xfrm>
            <a:off x="722749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8" name="Line 901"/>
          <p:cNvSpPr>
            <a:spLocks noChangeShapeType="1"/>
          </p:cNvSpPr>
          <p:nvPr/>
        </p:nvSpPr>
        <p:spPr bwMode="auto">
          <a:xfrm>
            <a:off x="727494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9" name="Line 902"/>
          <p:cNvSpPr>
            <a:spLocks noChangeShapeType="1"/>
          </p:cNvSpPr>
          <p:nvPr/>
        </p:nvSpPr>
        <p:spPr bwMode="auto">
          <a:xfrm>
            <a:off x="732238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0" name="Line 903"/>
          <p:cNvSpPr>
            <a:spLocks noChangeShapeType="1"/>
          </p:cNvSpPr>
          <p:nvPr/>
        </p:nvSpPr>
        <p:spPr bwMode="auto">
          <a:xfrm>
            <a:off x="736983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1" name="Line 904"/>
          <p:cNvSpPr>
            <a:spLocks noChangeShapeType="1"/>
          </p:cNvSpPr>
          <p:nvPr/>
        </p:nvSpPr>
        <p:spPr bwMode="auto">
          <a:xfrm>
            <a:off x="741727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2" name="Line 905"/>
          <p:cNvSpPr>
            <a:spLocks noChangeShapeType="1"/>
          </p:cNvSpPr>
          <p:nvPr/>
        </p:nvSpPr>
        <p:spPr bwMode="auto">
          <a:xfrm>
            <a:off x="746472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3" name="Line 906"/>
          <p:cNvSpPr>
            <a:spLocks noChangeShapeType="1"/>
          </p:cNvSpPr>
          <p:nvPr/>
        </p:nvSpPr>
        <p:spPr bwMode="auto">
          <a:xfrm>
            <a:off x="751216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4" name="Line 907"/>
          <p:cNvSpPr>
            <a:spLocks noChangeShapeType="1"/>
          </p:cNvSpPr>
          <p:nvPr/>
        </p:nvSpPr>
        <p:spPr bwMode="auto">
          <a:xfrm>
            <a:off x="1771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5" name="Line 908"/>
          <p:cNvSpPr>
            <a:spLocks noChangeShapeType="1"/>
          </p:cNvSpPr>
          <p:nvPr/>
        </p:nvSpPr>
        <p:spPr bwMode="auto">
          <a:xfrm>
            <a:off x="181883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6" name="Line 909"/>
          <p:cNvSpPr>
            <a:spLocks noChangeShapeType="1"/>
          </p:cNvSpPr>
          <p:nvPr/>
        </p:nvSpPr>
        <p:spPr bwMode="auto">
          <a:xfrm>
            <a:off x="1866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7" name="Line 910"/>
          <p:cNvSpPr>
            <a:spLocks noChangeShapeType="1"/>
          </p:cNvSpPr>
          <p:nvPr/>
        </p:nvSpPr>
        <p:spPr bwMode="auto">
          <a:xfrm>
            <a:off x="191371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8" name="Line 911"/>
          <p:cNvSpPr>
            <a:spLocks noChangeShapeType="1"/>
          </p:cNvSpPr>
          <p:nvPr/>
        </p:nvSpPr>
        <p:spPr bwMode="auto">
          <a:xfrm>
            <a:off x="196116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9" name="Line 912"/>
          <p:cNvSpPr>
            <a:spLocks noChangeShapeType="1"/>
          </p:cNvSpPr>
          <p:nvPr/>
        </p:nvSpPr>
        <p:spPr bwMode="auto">
          <a:xfrm>
            <a:off x="200860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0" name="Line 913"/>
          <p:cNvSpPr>
            <a:spLocks noChangeShapeType="1"/>
          </p:cNvSpPr>
          <p:nvPr/>
        </p:nvSpPr>
        <p:spPr bwMode="auto">
          <a:xfrm>
            <a:off x="205605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1" name="Line 914"/>
          <p:cNvSpPr>
            <a:spLocks noChangeShapeType="1"/>
          </p:cNvSpPr>
          <p:nvPr/>
        </p:nvSpPr>
        <p:spPr bwMode="auto">
          <a:xfrm>
            <a:off x="210349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2" name="Line 915"/>
          <p:cNvSpPr>
            <a:spLocks noChangeShapeType="1"/>
          </p:cNvSpPr>
          <p:nvPr/>
        </p:nvSpPr>
        <p:spPr bwMode="auto">
          <a:xfrm>
            <a:off x="215094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3" name="Line 916"/>
          <p:cNvSpPr>
            <a:spLocks noChangeShapeType="1"/>
          </p:cNvSpPr>
          <p:nvPr/>
        </p:nvSpPr>
        <p:spPr bwMode="auto">
          <a:xfrm>
            <a:off x="2198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4" name="Line 917"/>
          <p:cNvSpPr>
            <a:spLocks noChangeShapeType="1"/>
          </p:cNvSpPr>
          <p:nvPr/>
        </p:nvSpPr>
        <p:spPr bwMode="auto">
          <a:xfrm>
            <a:off x="224583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5" name="Line 918"/>
          <p:cNvSpPr>
            <a:spLocks noChangeShapeType="1"/>
          </p:cNvSpPr>
          <p:nvPr/>
        </p:nvSpPr>
        <p:spPr bwMode="auto">
          <a:xfrm>
            <a:off x="2293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6" name="Line 919"/>
          <p:cNvSpPr>
            <a:spLocks noChangeShapeType="1"/>
          </p:cNvSpPr>
          <p:nvPr/>
        </p:nvSpPr>
        <p:spPr bwMode="auto">
          <a:xfrm>
            <a:off x="234071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7" name="Line 920"/>
          <p:cNvSpPr>
            <a:spLocks noChangeShapeType="1"/>
          </p:cNvSpPr>
          <p:nvPr/>
        </p:nvSpPr>
        <p:spPr bwMode="auto">
          <a:xfrm>
            <a:off x="2388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8" name="Line 921"/>
          <p:cNvSpPr>
            <a:spLocks noChangeShapeType="1"/>
          </p:cNvSpPr>
          <p:nvPr/>
        </p:nvSpPr>
        <p:spPr bwMode="auto">
          <a:xfrm>
            <a:off x="243560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" name="Line 922"/>
          <p:cNvSpPr>
            <a:spLocks noChangeShapeType="1"/>
          </p:cNvSpPr>
          <p:nvPr/>
        </p:nvSpPr>
        <p:spPr bwMode="auto">
          <a:xfrm>
            <a:off x="248305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" name="Line 923"/>
          <p:cNvSpPr>
            <a:spLocks noChangeShapeType="1"/>
          </p:cNvSpPr>
          <p:nvPr/>
        </p:nvSpPr>
        <p:spPr bwMode="auto">
          <a:xfrm>
            <a:off x="253049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" name="Line 924"/>
          <p:cNvSpPr>
            <a:spLocks noChangeShapeType="1"/>
          </p:cNvSpPr>
          <p:nvPr/>
        </p:nvSpPr>
        <p:spPr bwMode="auto">
          <a:xfrm>
            <a:off x="257794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2" name="Line 925"/>
          <p:cNvSpPr>
            <a:spLocks noChangeShapeType="1"/>
          </p:cNvSpPr>
          <p:nvPr/>
        </p:nvSpPr>
        <p:spPr bwMode="auto">
          <a:xfrm>
            <a:off x="2625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3" name="Line 926"/>
          <p:cNvSpPr>
            <a:spLocks noChangeShapeType="1"/>
          </p:cNvSpPr>
          <p:nvPr/>
        </p:nvSpPr>
        <p:spPr bwMode="auto">
          <a:xfrm>
            <a:off x="267283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4" name="Line 927"/>
          <p:cNvSpPr>
            <a:spLocks noChangeShapeType="1"/>
          </p:cNvSpPr>
          <p:nvPr/>
        </p:nvSpPr>
        <p:spPr bwMode="auto">
          <a:xfrm>
            <a:off x="2720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5" name="Line 928"/>
          <p:cNvSpPr>
            <a:spLocks noChangeShapeType="1"/>
          </p:cNvSpPr>
          <p:nvPr/>
        </p:nvSpPr>
        <p:spPr bwMode="auto">
          <a:xfrm>
            <a:off x="276771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" name="Line 929"/>
          <p:cNvSpPr>
            <a:spLocks noChangeShapeType="1"/>
          </p:cNvSpPr>
          <p:nvPr/>
        </p:nvSpPr>
        <p:spPr bwMode="auto">
          <a:xfrm>
            <a:off x="2815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7" name="Line 930"/>
          <p:cNvSpPr>
            <a:spLocks noChangeShapeType="1"/>
          </p:cNvSpPr>
          <p:nvPr/>
        </p:nvSpPr>
        <p:spPr bwMode="auto">
          <a:xfrm>
            <a:off x="286260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8" name="Line 931"/>
          <p:cNvSpPr>
            <a:spLocks noChangeShapeType="1"/>
          </p:cNvSpPr>
          <p:nvPr/>
        </p:nvSpPr>
        <p:spPr bwMode="auto">
          <a:xfrm>
            <a:off x="2910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9" name="Line 932"/>
          <p:cNvSpPr>
            <a:spLocks noChangeShapeType="1"/>
          </p:cNvSpPr>
          <p:nvPr/>
        </p:nvSpPr>
        <p:spPr bwMode="auto">
          <a:xfrm>
            <a:off x="295749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0" name="Line 933"/>
          <p:cNvSpPr>
            <a:spLocks noChangeShapeType="1"/>
          </p:cNvSpPr>
          <p:nvPr/>
        </p:nvSpPr>
        <p:spPr bwMode="auto">
          <a:xfrm>
            <a:off x="3004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1" name="Line 934"/>
          <p:cNvSpPr>
            <a:spLocks noChangeShapeType="1"/>
          </p:cNvSpPr>
          <p:nvPr/>
        </p:nvSpPr>
        <p:spPr bwMode="auto">
          <a:xfrm>
            <a:off x="3052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2" name="Line 935"/>
          <p:cNvSpPr>
            <a:spLocks noChangeShapeType="1"/>
          </p:cNvSpPr>
          <p:nvPr/>
        </p:nvSpPr>
        <p:spPr bwMode="auto">
          <a:xfrm>
            <a:off x="309983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3" name="Line 936"/>
          <p:cNvSpPr>
            <a:spLocks noChangeShapeType="1"/>
          </p:cNvSpPr>
          <p:nvPr/>
        </p:nvSpPr>
        <p:spPr bwMode="auto">
          <a:xfrm>
            <a:off x="3147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4" name="Line 937"/>
          <p:cNvSpPr>
            <a:spLocks noChangeShapeType="1"/>
          </p:cNvSpPr>
          <p:nvPr/>
        </p:nvSpPr>
        <p:spPr bwMode="auto">
          <a:xfrm>
            <a:off x="319471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5" name="Line 938"/>
          <p:cNvSpPr>
            <a:spLocks noChangeShapeType="1"/>
          </p:cNvSpPr>
          <p:nvPr/>
        </p:nvSpPr>
        <p:spPr bwMode="auto">
          <a:xfrm>
            <a:off x="3242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6" name="Line 939"/>
          <p:cNvSpPr>
            <a:spLocks noChangeShapeType="1"/>
          </p:cNvSpPr>
          <p:nvPr/>
        </p:nvSpPr>
        <p:spPr bwMode="auto">
          <a:xfrm>
            <a:off x="328960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7" name="Line 940"/>
          <p:cNvSpPr>
            <a:spLocks noChangeShapeType="1"/>
          </p:cNvSpPr>
          <p:nvPr/>
        </p:nvSpPr>
        <p:spPr bwMode="auto">
          <a:xfrm>
            <a:off x="3337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8" name="Line 941"/>
          <p:cNvSpPr>
            <a:spLocks noChangeShapeType="1"/>
          </p:cNvSpPr>
          <p:nvPr/>
        </p:nvSpPr>
        <p:spPr bwMode="auto">
          <a:xfrm>
            <a:off x="338449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9" name="Line 942"/>
          <p:cNvSpPr>
            <a:spLocks noChangeShapeType="1"/>
          </p:cNvSpPr>
          <p:nvPr/>
        </p:nvSpPr>
        <p:spPr bwMode="auto">
          <a:xfrm>
            <a:off x="3431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0" name="Line 943"/>
          <p:cNvSpPr>
            <a:spLocks noChangeShapeType="1"/>
          </p:cNvSpPr>
          <p:nvPr/>
        </p:nvSpPr>
        <p:spPr bwMode="auto">
          <a:xfrm>
            <a:off x="3479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1" name="Line 944"/>
          <p:cNvSpPr>
            <a:spLocks noChangeShapeType="1"/>
          </p:cNvSpPr>
          <p:nvPr/>
        </p:nvSpPr>
        <p:spPr bwMode="auto">
          <a:xfrm>
            <a:off x="3526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2" name="Line 945"/>
          <p:cNvSpPr>
            <a:spLocks noChangeShapeType="1"/>
          </p:cNvSpPr>
          <p:nvPr/>
        </p:nvSpPr>
        <p:spPr bwMode="auto">
          <a:xfrm>
            <a:off x="3574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3" name="Line 946"/>
          <p:cNvSpPr>
            <a:spLocks noChangeShapeType="1"/>
          </p:cNvSpPr>
          <p:nvPr/>
        </p:nvSpPr>
        <p:spPr bwMode="auto">
          <a:xfrm>
            <a:off x="3621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4" name="Line 947"/>
          <p:cNvSpPr>
            <a:spLocks noChangeShapeType="1"/>
          </p:cNvSpPr>
          <p:nvPr/>
        </p:nvSpPr>
        <p:spPr bwMode="auto">
          <a:xfrm>
            <a:off x="3669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5" name="Line 948"/>
          <p:cNvSpPr>
            <a:spLocks noChangeShapeType="1"/>
          </p:cNvSpPr>
          <p:nvPr/>
        </p:nvSpPr>
        <p:spPr bwMode="auto">
          <a:xfrm>
            <a:off x="371660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6" name="Line 949"/>
          <p:cNvSpPr>
            <a:spLocks noChangeShapeType="1"/>
          </p:cNvSpPr>
          <p:nvPr/>
        </p:nvSpPr>
        <p:spPr bwMode="auto">
          <a:xfrm>
            <a:off x="3764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7" name="Line 950"/>
          <p:cNvSpPr>
            <a:spLocks noChangeShapeType="1"/>
          </p:cNvSpPr>
          <p:nvPr/>
        </p:nvSpPr>
        <p:spPr bwMode="auto">
          <a:xfrm>
            <a:off x="381149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8" name="Line 951"/>
          <p:cNvSpPr>
            <a:spLocks noChangeShapeType="1"/>
          </p:cNvSpPr>
          <p:nvPr/>
        </p:nvSpPr>
        <p:spPr bwMode="auto">
          <a:xfrm>
            <a:off x="3858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9" name="Line 952"/>
          <p:cNvSpPr>
            <a:spLocks noChangeShapeType="1"/>
          </p:cNvSpPr>
          <p:nvPr/>
        </p:nvSpPr>
        <p:spPr bwMode="auto">
          <a:xfrm>
            <a:off x="3906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0" name="Line 953"/>
          <p:cNvSpPr>
            <a:spLocks noChangeShapeType="1"/>
          </p:cNvSpPr>
          <p:nvPr/>
        </p:nvSpPr>
        <p:spPr bwMode="auto">
          <a:xfrm>
            <a:off x="3953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1" name="Line 954"/>
          <p:cNvSpPr>
            <a:spLocks noChangeShapeType="1"/>
          </p:cNvSpPr>
          <p:nvPr/>
        </p:nvSpPr>
        <p:spPr bwMode="auto">
          <a:xfrm>
            <a:off x="4001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2" name="Line 955"/>
          <p:cNvSpPr>
            <a:spLocks noChangeShapeType="1"/>
          </p:cNvSpPr>
          <p:nvPr/>
        </p:nvSpPr>
        <p:spPr bwMode="auto">
          <a:xfrm>
            <a:off x="4048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3" name="Line 956"/>
          <p:cNvSpPr>
            <a:spLocks noChangeShapeType="1"/>
          </p:cNvSpPr>
          <p:nvPr/>
        </p:nvSpPr>
        <p:spPr bwMode="auto">
          <a:xfrm>
            <a:off x="4096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4" name="Line 957"/>
          <p:cNvSpPr>
            <a:spLocks noChangeShapeType="1"/>
          </p:cNvSpPr>
          <p:nvPr/>
        </p:nvSpPr>
        <p:spPr bwMode="auto">
          <a:xfrm>
            <a:off x="4143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5" name="Line 958"/>
          <p:cNvSpPr>
            <a:spLocks noChangeShapeType="1"/>
          </p:cNvSpPr>
          <p:nvPr/>
        </p:nvSpPr>
        <p:spPr bwMode="auto">
          <a:xfrm>
            <a:off x="4191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6" name="Line 959"/>
          <p:cNvSpPr>
            <a:spLocks noChangeShapeType="1"/>
          </p:cNvSpPr>
          <p:nvPr/>
        </p:nvSpPr>
        <p:spPr bwMode="auto">
          <a:xfrm>
            <a:off x="423849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7" name="Line 960"/>
          <p:cNvSpPr>
            <a:spLocks noChangeShapeType="1"/>
          </p:cNvSpPr>
          <p:nvPr/>
        </p:nvSpPr>
        <p:spPr bwMode="auto">
          <a:xfrm>
            <a:off x="4285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8" name="Line 961"/>
          <p:cNvSpPr>
            <a:spLocks noChangeShapeType="1"/>
          </p:cNvSpPr>
          <p:nvPr/>
        </p:nvSpPr>
        <p:spPr bwMode="auto">
          <a:xfrm>
            <a:off x="433338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9" name="Line 962"/>
          <p:cNvSpPr>
            <a:spLocks noChangeShapeType="1"/>
          </p:cNvSpPr>
          <p:nvPr/>
        </p:nvSpPr>
        <p:spPr bwMode="auto">
          <a:xfrm>
            <a:off x="4380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0" name="Line 963"/>
          <p:cNvSpPr>
            <a:spLocks noChangeShapeType="1"/>
          </p:cNvSpPr>
          <p:nvPr/>
        </p:nvSpPr>
        <p:spPr bwMode="auto">
          <a:xfrm>
            <a:off x="4428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1" name="Line 964"/>
          <p:cNvSpPr>
            <a:spLocks noChangeShapeType="1"/>
          </p:cNvSpPr>
          <p:nvPr/>
        </p:nvSpPr>
        <p:spPr bwMode="auto">
          <a:xfrm>
            <a:off x="4475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2" name="Line 965"/>
          <p:cNvSpPr>
            <a:spLocks noChangeShapeType="1"/>
          </p:cNvSpPr>
          <p:nvPr/>
        </p:nvSpPr>
        <p:spPr bwMode="auto">
          <a:xfrm>
            <a:off x="4523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3" name="Line 966"/>
          <p:cNvSpPr>
            <a:spLocks noChangeShapeType="1"/>
          </p:cNvSpPr>
          <p:nvPr/>
        </p:nvSpPr>
        <p:spPr bwMode="auto">
          <a:xfrm>
            <a:off x="4570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4" name="Line 967"/>
          <p:cNvSpPr>
            <a:spLocks noChangeShapeType="1"/>
          </p:cNvSpPr>
          <p:nvPr/>
        </p:nvSpPr>
        <p:spPr bwMode="auto">
          <a:xfrm>
            <a:off x="4618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5" name="Line 968"/>
          <p:cNvSpPr>
            <a:spLocks noChangeShapeType="1"/>
          </p:cNvSpPr>
          <p:nvPr/>
        </p:nvSpPr>
        <p:spPr bwMode="auto">
          <a:xfrm>
            <a:off x="4665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6" name="Line 969"/>
          <p:cNvSpPr>
            <a:spLocks noChangeShapeType="1"/>
          </p:cNvSpPr>
          <p:nvPr/>
        </p:nvSpPr>
        <p:spPr bwMode="auto">
          <a:xfrm>
            <a:off x="4712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7" name="Line 970"/>
          <p:cNvSpPr>
            <a:spLocks noChangeShapeType="1"/>
          </p:cNvSpPr>
          <p:nvPr/>
        </p:nvSpPr>
        <p:spPr bwMode="auto">
          <a:xfrm>
            <a:off x="4760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8" name="Line 971"/>
          <p:cNvSpPr>
            <a:spLocks noChangeShapeType="1"/>
          </p:cNvSpPr>
          <p:nvPr/>
        </p:nvSpPr>
        <p:spPr bwMode="auto">
          <a:xfrm>
            <a:off x="4807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9" name="Line 972"/>
          <p:cNvSpPr>
            <a:spLocks noChangeShapeType="1"/>
          </p:cNvSpPr>
          <p:nvPr/>
        </p:nvSpPr>
        <p:spPr bwMode="auto">
          <a:xfrm>
            <a:off x="485527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0" name="Line 973"/>
          <p:cNvSpPr>
            <a:spLocks noChangeShapeType="1"/>
          </p:cNvSpPr>
          <p:nvPr/>
        </p:nvSpPr>
        <p:spPr bwMode="auto">
          <a:xfrm>
            <a:off x="4902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1" name="Line 974"/>
          <p:cNvSpPr>
            <a:spLocks noChangeShapeType="1"/>
          </p:cNvSpPr>
          <p:nvPr/>
        </p:nvSpPr>
        <p:spPr bwMode="auto">
          <a:xfrm>
            <a:off x="4950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2" name="Line 975"/>
          <p:cNvSpPr>
            <a:spLocks noChangeShapeType="1"/>
          </p:cNvSpPr>
          <p:nvPr/>
        </p:nvSpPr>
        <p:spPr bwMode="auto">
          <a:xfrm>
            <a:off x="4997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3" name="Line 976"/>
          <p:cNvSpPr>
            <a:spLocks noChangeShapeType="1"/>
          </p:cNvSpPr>
          <p:nvPr/>
        </p:nvSpPr>
        <p:spPr bwMode="auto">
          <a:xfrm>
            <a:off x="5045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4" name="Line 977"/>
          <p:cNvSpPr>
            <a:spLocks noChangeShapeType="1"/>
          </p:cNvSpPr>
          <p:nvPr/>
        </p:nvSpPr>
        <p:spPr bwMode="auto">
          <a:xfrm>
            <a:off x="5092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5" name="Line 978"/>
          <p:cNvSpPr>
            <a:spLocks noChangeShapeType="1"/>
          </p:cNvSpPr>
          <p:nvPr/>
        </p:nvSpPr>
        <p:spPr bwMode="auto">
          <a:xfrm>
            <a:off x="5139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6" name="Line 979"/>
          <p:cNvSpPr>
            <a:spLocks noChangeShapeType="1"/>
          </p:cNvSpPr>
          <p:nvPr/>
        </p:nvSpPr>
        <p:spPr bwMode="auto">
          <a:xfrm>
            <a:off x="5187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7" name="Line 980"/>
          <p:cNvSpPr>
            <a:spLocks noChangeShapeType="1"/>
          </p:cNvSpPr>
          <p:nvPr/>
        </p:nvSpPr>
        <p:spPr bwMode="auto">
          <a:xfrm>
            <a:off x="5234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8" name="Line 981"/>
          <p:cNvSpPr>
            <a:spLocks noChangeShapeType="1"/>
          </p:cNvSpPr>
          <p:nvPr/>
        </p:nvSpPr>
        <p:spPr bwMode="auto">
          <a:xfrm>
            <a:off x="528227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9" name="Line 982"/>
          <p:cNvSpPr>
            <a:spLocks noChangeShapeType="1"/>
          </p:cNvSpPr>
          <p:nvPr/>
        </p:nvSpPr>
        <p:spPr bwMode="auto">
          <a:xfrm>
            <a:off x="5329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0" name="Line 983"/>
          <p:cNvSpPr>
            <a:spLocks noChangeShapeType="1"/>
          </p:cNvSpPr>
          <p:nvPr/>
        </p:nvSpPr>
        <p:spPr bwMode="auto">
          <a:xfrm>
            <a:off x="537716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1" name="Line 984"/>
          <p:cNvSpPr>
            <a:spLocks noChangeShapeType="1"/>
          </p:cNvSpPr>
          <p:nvPr/>
        </p:nvSpPr>
        <p:spPr bwMode="auto">
          <a:xfrm>
            <a:off x="5424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2" name="Line 985"/>
          <p:cNvSpPr>
            <a:spLocks noChangeShapeType="1"/>
          </p:cNvSpPr>
          <p:nvPr/>
        </p:nvSpPr>
        <p:spPr bwMode="auto">
          <a:xfrm>
            <a:off x="547205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3" name="Line 986"/>
          <p:cNvSpPr>
            <a:spLocks noChangeShapeType="1"/>
          </p:cNvSpPr>
          <p:nvPr/>
        </p:nvSpPr>
        <p:spPr bwMode="auto">
          <a:xfrm>
            <a:off x="5519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4" name="Line 987"/>
          <p:cNvSpPr>
            <a:spLocks noChangeShapeType="1"/>
          </p:cNvSpPr>
          <p:nvPr/>
        </p:nvSpPr>
        <p:spPr bwMode="auto">
          <a:xfrm>
            <a:off x="5566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5" name="Line 988"/>
          <p:cNvSpPr>
            <a:spLocks noChangeShapeType="1"/>
          </p:cNvSpPr>
          <p:nvPr/>
        </p:nvSpPr>
        <p:spPr bwMode="auto">
          <a:xfrm>
            <a:off x="5614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6" name="Line 989"/>
          <p:cNvSpPr>
            <a:spLocks noChangeShapeType="1"/>
          </p:cNvSpPr>
          <p:nvPr/>
        </p:nvSpPr>
        <p:spPr bwMode="auto">
          <a:xfrm>
            <a:off x="5661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7" name="Line 990"/>
          <p:cNvSpPr>
            <a:spLocks noChangeShapeType="1"/>
          </p:cNvSpPr>
          <p:nvPr/>
        </p:nvSpPr>
        <p:spPr bwMode="auto">
          <a:xfrm>
            <a:off x="570927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8" name="Line 991"/>
          <p:cNvSpPr>
            <a:spLocks noChangeShapeType="1"/>
          </p:cNvSpPr>
          <p:nvPr/>
        </p:nvSpPr>
        <p:spPr bwMode="auto">
          <a:xfrm>
            <a:off x="5756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9" name="Line 992"/>
          <p:cNvSpPr>
            <a:spLocks noChangeShapeType="1"/>
          </p:cNvSpPr>
          <p:nvPr/>
        </p:nvSpPr>
        <p:spPr bwMode="auto">
          <a:xfrm>
            <a:off x="580416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0" name="Line 993"/>
          <p:cNvSpPr>
            <a:spLocks noChangeShapeType="1"/>
          </p:cNvSpPr>
          <p:nvPr/>
        </p:nvSpPr>
        <p:spPr bwMode="auto">
          <a:xfrm>
            <a:off x="5851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1" name="Line 994"/>
          <p:cNvSpPr>
            <a:spLocks noChangeShapeType="1"/>
          </p:cNvSpPr>
          <p:nvPr/>
        </p:nvSpPr>
        <p:spPr bwMode="auto">
          <a:xfrm>
            <a:off x="589905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2" name="Line 995"/>
          <p:cNvSpPr>
            <a:spLocks noChangeShapeType="1"/>
          </p:cNvSpPr>
          <p:nvPr/>
        </p:nvSpPr>
        <p:spPr bwMode="auto">
          <a:xfrm>
            <a:off x="5946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3" name="Line 996"/>
          <p:cNvSpPr>
            <a:spLocks noChangeShapeType="1"/>
          </p:cNvSpPr>
          <p:nvPr/>
        </p:nvSpPr>
        <p:spPr bwMode="auto">
          <a:xfrm>
            <a:off x="599394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4" name="Line 997"/>
          <p:cNvSpPr>
            <a:spLocks noChangeShapeType="1"/>
          </p:cNvSpPr>
          <p:nvPr/>
        </p:nvSpPr>
        <p:spPr bwMode="auto">
          <a:xfrm>
            <a:off x="6041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5" name="Line 998"/>
          <p:cNvSpPr>
            <a:spLocks noChangeShapeType="1"/>
          </p:cNvSpPr>
          <p:nvPr/>
        </p:nvSpPr>
        <p:spPr bwMode="auto">
          <a:xfrm>
            <a:off x="608883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6" name="Line 999"/>
          <p:cNvSpPr>
            <a:spLocks noChangeShapeType="1"/>
          </p:cNvSpPr>
          <p:nvPr/>
        </p:nvSpPr>
        <p:spPr bwMode="auto">
          <a:xfrm>
            <a:off x="613627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7" name="Line 1000"/>
          <p:cNvSpPr>
            <a:spLocks noChangeShapeType="1"/>
          </p:cNvSpPr>
          <p:nvPr/>
        </p:nvSpPr>
        <p:spPr bwMode="auto">
          <a:xfrm>
            <a:off x="6183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8" name="Line 1001"/>
          <p:cNvSpPr>
            <a:spLocks noChangeShapeType="1"/>
          </p:cNvSpPr>
          <p:nvPr/>
        </p:nvSpPr>
        <p:spPr bwMode="auto">
          <a:xfrm>
            <a:off x="623116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9" name="Line 1002"/>
          <p:cNvSpPr>
            <a:spLocks noChangeShapeType="1"/>
          </p:cNvSpPr>
          <p:nvPr/>
        </p:nvSpPr>
        <p:spPr bwMode="auto">
          <a:xfrm>
            <a:off x="6278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0" name="Line 1003"/>
          <p:cNvSpPr>
            <a:spLocks noChangeShapeType="1"/>
          </p:cNvSpPr>
          <p:nvPr/>
        </p:nvSpPr>
        <p:spPr bwMode="auto">
          <a:xfrm>
            <a:off x="632605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1" name="Line 1004"/>
          <p:cNvSpPr>
            <a:spLocks noChangeShapeType="1"/>
          </p:cNvSpPr>
          <p:nvPr/>
        </p:nvSpPr>
        <p:spPr bwMode="auto">
          <a:xfrm>
            <a:off x="6373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2" name="Line 1005"/>
          <p:cNvSpPr>
            <a:spLocks noChangeShapeType="1"/>
          </p:cNvSpPr>
          <p:nvPr/>
        </p:nvSpPr>
        <p:spPr bwMode="auto">
          <a:xfrm>
            <a:off x="642094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3" name="Line 1006"/>
          <p:cNvSpPr>
            <a:spLocks noChangeShapeType="1"/>
          </p:cNvSpPr>
          <p:nvPr/>
        </p:nvSpPr>
        <p:spPr bwMode="auto">
          <a:xfrm>
            <a:off x="6468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4" name="Line 1007"/>
          <p:cNvSpPr>
            <a:spLocks noChangeShapeType="1"/>
          </p:cNvSpPr>
          <p:nvPr/>
        </p:nvSpPr>
        <p:spPr bwMode="auto">
          <a:xfrm>
            <a:off x="651583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5" name="Line 1008"/>
          <p:cNvSpPr>
            <a:spLocks noChangeShapeType="1"/>
          </p:cNvSpPr>
          <p:nvPr/>
        </p:nvSpPr>
        <p:spPr bwMode="auto">
          <a:xfrm>
            <a:off x="656327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6" name="Line 1009"/>
          <p:cNvSpPr>
            <a:spLocks noChangeShapeType="1"/>
          </p:cNvSpPr>
          <p:nvPr/>
        </p:nvSpPr>
        <p:spPr bwMode="auto">
          <a:xfrm>
            <a:off x="661072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7" name="Line 1010"/>
          <p:cNvSpPr>
            <a:spLocks noChangeShapeType="1"/>
          </p:cNvSpPr>
          <p:nvPr/>
        </p:nvSpPr>
        <p:spPr bwMode="auto">
          <a:xfrm>
            <a:off x="665816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8" name="Line 1011"/>
          <p:cNvSpPr>
            <a:spLocks noChangeShapeType="1"/>
          </p:cNvSpPr>
          <p:nvPr/>
        </p:nvSpPr>
        <p:spPr bwMode="auto">
          <a:xfrm>
            <a:off x="6705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9" name="Line 1012"/>
          <p:cNvSpPr>
            <a:spLocks noChangeShapeType="1"/>
          </p:cNvSpPr>
          <p:nvPr/>
        </p:nvSpPr>
        <p:spPr bwMode="auto">
          <a:xfrm>
            <a:off x="675305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0" name="Line 1013"/>
          <p:cNvSpPr>
            <a:spLocks noChangeShapeType="1"/>
          </p:cNvSpPr>
          <p:nvPr/>
        </p:nvSpPr>
        <p:spPr bwMode="auto">
          <a:xfrm>
            <a:off x="6800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1" name="Line 1014"/>
          <p:cNvSpPr>
            <a:spLocks noChangeShapeType="1"/>
          </p:cNvSpPr>
          <p:nvPr/>
        </p:nvSpPr>
        <p:spPr bwMode="auto">
          <a:xfrm>
            <a:off x="684794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2" name="Line 1015"/>
          <p:cNvSpPr>
            <a:spLocks noChangeShapeType="1"/>
          </p:cNvSpPr>
          <p:nvPr/>
        </p:nvSpPr>
        <p:spPr bwMode="auto">
          <a:xfrm>
            <a:off x="6895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3" name="Line 1016"/>
          <p:cNvSpPr>
            <a:spLocks noChangeShapeType="1"/>
          </p:cNvSpPr>
          <p:nvPr/>
        </p:nvSpPr>
        <p:spPr bwMode="auto">
          <a:xfrm>
            <a:off x="694283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4" name="Line 1017"/>
          <p:cNvSpPr>
            <a:spLocks noChangeShapeType="1"/>
          </p:cNvSpPr>
          <p:nvPr/>
        </p:nvSpPr>
        <p:spPr bwMode="auto">
          <a:xfrm>
            <a:off x="699027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5" name="Line 1018"/>
          <p:cNvSpPr>
            <a:spLocks noChangeShapeType="1"/>
          </p:cNvSpPr>
          <p:nvPr/>
        </p:nvSpPr>
        <p:spPr bwMode="auto">
          <a:xfrm>
            <a:off x="703772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6" name="Line 1019"/>
          <p:cNvSpPr>
            <a:spLocks noChangeShapeType="1"/>
          </p:cNvSpPr>
          <p:nvPr/>
        </p:nvSpPr>
        <p:spPr bwMode="auto">
          <a:xfrm>
            <a:off x="708516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7" name="Line 1020"/>
          <p:cNvSpPr>
            <a:spLocks noChangeShapeType="1"/>
          </p:cNvSpPr>
          <p:nvPr/>
        </p:nvSpPr>
        <p:spPr bwMode="auto">
          <a:xfrm>
            <a:off x="713260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8" name="Line 1021"/>
          <p:cNvSpPr>
            <a:spLocks noChangeShapeType="1"/>
          </p:cNvSpPr>
          <p:nvPr/>
        </p:nvSpPr>
        <p:spPr bwMode="auto">
          <a:xfrm>
            <a:off x="718005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9" name="Line 1022"/>
          <p:cNvSpPr>
            <a:spLocks noChangeShapeType="1"/>
          </p:cNvSpPr>
          <p:nvPr/>
        </p:nvSpPr>
        <p:spPr bwMode="auto">
          <a:xfrm>
            <a:off x="722749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0" name="Line 1023"/>
          <p:cNvSpPr>
            <a:spLocks noChangeShapeType="1"/>
          </p:cNvSpPr>
          <p:nvPr/>
        </p:nvSpPr>
        <p:spPr bwMode="auto">
          <a:xfrm>
            <a:off x="727494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" name="Line 1024"/>
          <p:cNvSpPr>
            <a:spLocks noChangeShapeType="1"/>
          </p:cNvSpPr>
          <p:nvPr/>
        </p:nvSpPr>
        <p:spPr bwMode="auto">
          <a:xfrm>
            <a:off x="732238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" name="Line 1025"/>
          <p:cNvSpPr>
            <a:spLocks noChangeShapeType="1"/>
          </p:cNvSpPr>
          <p:nvPr/>
        </p:nvSpPr>
        <p:spPr bwMode="auto">
          <a:xfrm>
            <a:off x="736983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Line 1026"/>
          <p:cNvSpPr>
            <a:spLocks noChangeShapeType="1"/>
          </p:cNvSpPr>
          <p:nvPr/>
        </p:nvSpPr>
        <p:spPr bwMode="auto">
          <a:xfrm>
            <a:off x="741727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Line 1027"/>
          <p:cNvSpPr>
            <a:spLocks noChangeShapeType="1"/>
          </p:cNvSpPr>
          <p:nvPr/>
        </p:nvSpPr>
        <p:spPr bwMode="auto">
          <a:xfrm>
            <a:off x="746472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Line 1028"/>
          <p:cNvSpPr>
            <a:spLocks noChangeShapeType="1"/>
          </p:cNvSpPr>
          <p:nvPr/>
        </p:nvSpPr>
        <p:spPr bwMode="auto">
          <a:xfrm>
            <a:off x="751216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Line 1029"/>
          <p:cNvSpPr>
            <a:spLocks noChangeShapeType="1"/>
          </p:cNvSpPr>
          <p:nvPr/>
        </p:nvSpPr>
        <p:spPr bwMode="auto">
          <a:xfrm>
            <a:off x="1771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1030"/>
          <p:cNvSpPr>
            <a:spLocks noChangeShapeType="1"/>
          </p:cNvSpPr>
          <p:nvPr/>
        </p:nvSpPr>
        <p:spPr bwMode="auto">
          <a:xfrm>
            <a:off x="181883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1031"/>
          <p:cNvSpPr>
            <a:spLocks noChangeShapeType="1"/>
          </p:cNvSpPr>
          <p:nvPr/>
        </p:nvSpPr>
        <p:spPr bwMode="auto">
          <a:xfrm>
            <a:off x="1866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1032"/>
          <p:cNvSpPr>
            <a:spLocks noChangeShapeType="1"/>
          </p:cNvSpPr>
          <p:nvPr/>
        </p:nvSpPr>
        <p:spPr bwMode="auto">
          <a:xfrm>
            <a:off x="191371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33"/>
          <p:cNvSpPr>
            <a:spLocks noChangeShapeType="1"/>
          </p:cNvSpPr>
          <p:nvPr/>
        </p:nvSpPr>
        <p:spPr bwMode="auto">
          <a:xfrm>
            <a:off x="196116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034"/>
          <p:cNvSpPr>
            <a:spLocks noChangeShapeType="1"/>
          </p:cNvSpPr>
          <p:nvPr/>
        </p:nvSpPr>
        <p:spPr bwMode="auto">
          <a:xfrm>
            <a:off x="200860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035"/>
          <p:cNvSpPr>
            <a:spLocks noChangeShapeType="1"/>
          </p:cNvSpPr>
          <p:nvPr/>
        </p:nvSpPr>
        <p:spPr bwMode="auto">
          <a:xfrm>
            <a:off x="205605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036"/>
          <p:cNvSpPr>
            <a:spLocks noChangeShapeType="1"/>
          </p:cNvSpPr>
          <p:nvPr/>
        </p:nvSpPr>
        <p:spPr bwMode="auto">
          <a:xfrm>
            <a:off x="210349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037"/>
          <p:cNvSpPr>
            <a:spLocks noChangeShapeType="1"/>
          </p:cNvSpPr>
          <p:nvPr/>
        </p:nvSpPr>
        <p:spPr bwMode="auto">
          <a:xfrm>
            <a:off x="215094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038"/>
          <p:cNvSpPr>
            <a:spLocks noChangeShapeType="1"/>
          </p:cNvSpPr>
          <p:nvPr/>
        </p:nvSpPr>
        <p:spPr bwMode="auto">
          <a:xfrm>
            <a:off x="2198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039"/>
          <p:cNvSpPr>
            <a:spLocks noChangeShapeType="1"/>
          </p:cNvSpPr>
          <p:nvPr/>
        </p:nvSpPr>
        <p:spPr bwMode="auto">
          <a:xfrm>
            <a:off x="224583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040"/>
          <p:cNvSpPr>
            <a:spLocks noChangeShapeType="1"/>
          </p:cNvSpPr>
          <p:nvPr/>
        </p:nvSpPr>
        <p:spPr bwMode="auto">
          <a:xfrm>
            <a:off x="2293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041"/>
          <p:cNvSpPr>
            <a:spLocks noChangeShapeType="1"/>
          </p:cNvSpPr>
          <p:nvPr/>
        </p:nvSpPr>
        <p:spPr bwMode="auto">
          <a:xfrm>
            <a:off x="234071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042"/>
          <p:cNvSpPr>
            <a:spLocks noChangeShapeType="1"/>
          </p:cNvSpPr>
          <p:nvPr/>
        </p:nvSpPr>
        <p:spPr bwMode="auto">
          <a:xfrm>
            <a:off x="2388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1043"/>
          <p:cNvSpPr>
            <a:spLocks noChangeShapeType="1"/>
          </p:cNvSpPr>
          <p:nvPr/>
        </p:nvSpPr>
        <p:spPr bwMode="auto">
          <a:xfrm>
            <a:off x="243560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1044"/>
          <p:cNvSpPr>
            <a:spLocks noChangeShapeType="1"/>
          </p:cNvSpPr>
          <p:nvPr/>
        </p:nvSpPr>
        <p:spPr bwMode="auto">
          <a:xfrm>
            <a:off x="248305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1045"/>
          <p:cNvSpPr>
            <a:spLocks noChangeShapeType="1"/>
          </p:cNvSpPr>
          <p:nvPr/>
        </p:nvSpPr>
        <p:spPr bwMode="auto">
          <a:xfrm>
            <a:off x="253049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Line 1046"/>
          <p:cNvSpPr>
            <a:spLocks noChangeShapeType="1"/>
          </p:cNvSpPr>
          <p:nvPr/>
        </p:nvSpPr>
        <p:spPr bwMode="auto">
          <a:xfrm>
            <a:off x="257794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1047"/>
          <p:cNvSpPr>
            <a:spLocks noChangeShapeType="1"/>
          </p:cNvSpPr>
          <p:nvPr/>
        </p:nvSpPr>
        <p:spPr bwMode="auto">
          <a:xfrm>
            <a:off x="2625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1048"/>
          <p:cNvSpPr>
            <a:spLocks noChangeShapeType="1"/>
          </p:cNvSpPr>
          <p:nvPr/>
        </p:nvSpPr>
        <p:spPr bwMode="auto">
          <a:xfrm>
            <a:off x="267283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1049"/>
          <p:cNvSpPr>
            <a:spLocks noChangeShapeType="1"/>
          </p:cNvSpPr>
          <p:nvPr/>
        </p:nvSpPr>
        <p:spPr bwMode="auto">
          <a:xfrm>
            <a:off x="2720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Line 1050"/>
          <p:cNvSpPr>
            <a:spLocks noChangeShapeType="1"/>
          </p:cNvSpPr>
          <p:nvPr/>
        </p:nvSpPr>
        <p:spPr bwMode="auto">
          <a:xfrm>
            <a:off x="276771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Line 1051"/>
          <p:cNvSpPr>
            <a:spLocks noChangeShapeType="1"/>
          </p:cNvSpPr>
          <p:nvPr/>
        </p:nvSpPr>
        <p:spPr bwMode="auto">
          <a:xfrm>
            <a:off x="2815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9" name="Line 1052"/>
          <p:cNvSpPr>
            <a:spLocks noChangeShapeType="1"/>
          </p:cNvSpPr>
          <p:nvPr/>
        </p:nvSpPr>
        <p:spPr bwMode="auto">
          <a:xfrm>
            <a:off x="286260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0" name="Line 1053"/>
          <p:cNvSpPr>
            <a:spLocks noChangeShapeType="1"/>
          </p:cNvSpPr>
          <p:nvPr/>
        </p:nvSpPr>
        <p:spPr bwMode="auto">
          <a:xfrm>
            <a:off x="2910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Line 1054"/>
          <p:cNvSpPr>
            <a:spLocks noChangeShapeType="1"/>
          </p:cNvSpPr>
          <p:nvPr/>
        </p:nvSpPr>
        <p:spPr bwMode="auto">
          <a:xfrm>
            <a:off x="295749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2" name="Line 1055"/>
          <p:cNvSpPr>
            <a:spLocks noChangeShapeType="1"/>
          </p:cNvSpPr>
          <p:nvPr/>
        </p:nvSpPr>
        <p:spPr bwMode="auto">
          <a:xfrm>
            <a:off x="3004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Line 1056"/>
          <p:cNvSpPr>
            <a:spLocks noChangeShapeType="1"/>
          </p:cNvSpPr>
          <p:nvPr/>
        </p:nvSpPr>
        <p:spPr bwMode="auto">
          <a:xfrm>
            <a:off x="3052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Line 1057"/>
          <p:cNvSpPr>
            <a:spLocks noChangeShapeType="1"/>
          </p:cNvSpPr>
          <p:nvPr/>
        </p:nvSpPr>
        <p:spPr bwMode="auto">
          <a:xfrm>
            <a:off x="309983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Line 1058"/>
          <p:cNvSpPr>
            <a:spLocks noChangeShapeType="1"/>
          </p:cNvSpPr>
          <p:nvPr/>
        </p:nvSpPr>
        <p:spPr bwMode="auto">
          <a:xfrm>
            <a:off x="3147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6" name="Line 1059"/>
          <p:cNvSpPr>
            <a:spLocks noChangeShapeType="1"/>
          </p:cNvSpPr>
          <p:nvPr/>
        </p:nvSpPr>
        <p:spPr bwMode="auto">
          <a:xfrm>
            <a:off x="319471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Line 1060"/>
          <p:cNvSpPr>
            <a:spLocks noChangeShapeType="1"/>
          </p:cNvSpPr>
          <p:nvPr/>
        </p:nvSpPr>
        <p:spPr bwMode="auto">
          <a:xfrm>
            <a:off x="3242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8" name="Line 1061"/>
          <p:cNvSpPr>
            <a:spLocks noChangeShapeType="1"/>
          </p:cNvSpPr>
          <p:nvPr/>
        </p:nvSpPr>
        <p:spPr bwMode="auto">
          <a:xfrm>
            <a:off x="328960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9" name="Line 1062"/>
          <p:cNvSpPr>
            <a:spLocks noChangeShapeType="1"/>
          </p:cNvSpPr>
          <p:nvPr/>
        </p:nvSpPr>
        <p:spPr bwMode="auto">
          <a:xfrm>
            <a:off x="3337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0" name="Line 1063"/>
          <p:cNvSpPr>
            <a:spLocks noChangeShapeType="1"/>
          </p:cNvSpPr>
          <p:nvPr/>
        </p:nvSpPr>
        <p:spPr bwMode="auto">
          <a:xfrm>
            <a:off x="338449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1" name="Line 1064"/>
          <p:cNvSpPr>
            <a:spLocks noChangeShapeType="1"/>
          </p:cNvSpPr>
          <p:nvPr/>
        </p:nvSpPr>
        <p:spPr bwMode="auto">
          <a:xfrm>
            <a:off x="3431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2" name="Line 1065"/>
          <p:cNvSpPr>
            <a:spLocks noChangeShapeType="1"/>
          </p:cNvSpPr>
          <p:nvPr/>
        </p:nvSpPr>
        <p:spPr bwMode="auto">
          <a:xfrm>
            <a:off x="3479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3" name="Line 1066"/>
          <p:cNvSpPr>
            <a:spLocks noChangeShapeType="1"/>
          </p:cNvSpPr>
          <p:nvPr/>
        </p:nvSpPr>
        <p:spPr bwMode="auto">
          <a:xfrm>
            <a:off x="3526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4" name="Line 1067"/>
          <p:cNvSpPr>
            <a:spLocks noChangeShapeType="1"/>
          </p:cNvSpPr>
          <p:nvPr/>
        </p:nvSpPr>
        <p:spPr bwMode="auto">
          <a:xfrm>
            <a:off x="3574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5" name="Line 1068"/>
          <p:cNvSpPr>
            <a:spLocks noChangeShapeType="1"/>
          </p:cNvSpPr>
          <p:nvPr/>
        </p:nvSpPr>
        <p:spPr bwMode="auto">
          <a:xfrm>
            <a:off x="3621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6" name="Line 1069"/>
          <p:cNvSpPr>
            <a:spLocks noChangeShapeType="1"/>
          </p:cNvSpPr>
          <p:nvPr/>
        </p:nvSpPr>
        <p:spPr bwMode="auto">
          <a:xfrm>
            <a:off x="3669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7" name="Line 1070"/>
          <p:cNvSpPr>
            <a:spLocks noChangeShapeType="1"/>
          </p:cNvSpPr>
          <p:nvPr/>
        </p:nvSpPr>
        <p:spPr bwMode="auto">
          <a:xfrm>
            <a:off x="371660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8" name="Line 1071"/>
          <p:cNvSpPr>
            <a:spLocks noChangeShapeType="1"/>
          </p:cNvSpPr>
          <p:nvPr/>
        </p:nvSpPr>
        <p:spPr bwMode="auto">
          <a:xfrm>
            <a:off x="3764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9" name="Line 1072"/>
          <p:cNvSpPr>
            <a:spLocks noChangeShapeType="1"/>
          </p:cNvSpPr>
          <p:nvPr/>
        </p:nvSpPr>
        <p:spPr bwMode="auto">
          <a:xfrm>
            <a:off x="381149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0" name="Line 1073"/>
          <p:cNvSpPr>
            <a:spLocks noChangeShapeType="1"/>
          </p:cNvSpPr>
          <p:nvPr/>
        </p:nvSpPr>
        <p:spPr bwMode="auto">
          <a:xfrm>
            <a:off x="3858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1" name="Line 1074"/>
          <p:cNvSpPr>
            <a:spLocks noChangeShapeType="1"/>
          </p:cNvSpPr>
          <p:nvPr/>
        </p:nvSpPr>
        <p:spPr bwMode="auto">
          <a:xfrm>
            <a:off x="3906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2" name="Line 1075"/>
          <p:cNvSpPr>
            <a:spLocks noChangeShapeType="1"/>
          </p:cNvSpPr>
          <p:nvPr/>
        </p:nvSpPr>
        <p:spPr bwMode="auto">
          <a:xfrm>
            <a:off x="3953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3" name="Line 1076"/>
          <p:cNvSpPr>
            <a:spLocks noChangeShapeType="1"/>
          </p:cNvSpPr>
          <p:nvPr/>
        </p:nvSpPr>
        <p:spPr bwMode="auto">
          <a:xfrm>
            <a:off x="4001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4" name="Line 1077"/>
          <p:cNvSpPr>
            <a:spLocks noChangeShapeType="1"/>
          </p:cNvSpPr>
          <p:nvPr/>
        </p:nvSpPr>
        <p:spPr bwMode="auto">
          <a:xfrm>
            <a:off x="4048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5" name="Line 1078"/>
          <p:cNvSpPr>
            <a:spLocks noChangeShapeType="1"/>
          </p:cNvSpPr>
          <p:nvPr/>
        </p:nvSpPr>
        <p:spPr bwMode="auto">
          <a:xfrm>
            <a:off x="4096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6" name="Line 1079"/>
          <p:cNvSpPr>
            <a:spLocks noChangeShapeType="1"/>
          </p:cNvSpPr>
          <p:nvPr/>
        </p:nvSpPr>
        <p:spPr bwMode="auto">
          <a:xfrm>
            <a:off x="4143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7" name="Line 1080"/>
          <p:cNvSpPr>
            <a:spLocks noChangeShapeType="1"/>
          </p:cNvSpPr>
          <p:nvPr/>
        </p:nvSpPr>
        <p:spPr bwMode="auto">
          <a:xfrm>
            <a:off x="4191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8" name="Line 1081"/>
          <p:cNvSpPr>
            <a:spLocks noChangeShapeType="1"/>
          </p:cNvSpPr>
          <p:nvPr/>
        </p:nvSpPr>
        <p:spPr bwMode="auto">
          <a:xfrm>
            <a:off x="423849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9" name="Line 1082"/>
          <p:cNvSpPr>
            <a:spLocks noChangeShapeType="1"/>
          </p:cNvSpPr>
          <p:nvPr/>
        </p:nvSpPr>
        <p:spPr bwMode="auto">
          <a:xfrm>
            <a:off x="4285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0" name="Line 1083"/>
          <p:cNvSpPr>
            <a:spLocks noChangeShapeType="1"/>
          </p:cNvSpPr>
          <p:nvPr/>
        </p:nvSpPr>
        <p:spPr bwMode="auto">
          <a:xfrm>
            <a:off x="433338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1" name="Line 1084"/>
          <p:cNvSpPr>
            <a:spLocks noChangeShapeType="1"/>
          </p:cNvSpPr>
          <p:nvPr/>
        </p:nvSpPr>
        <p:spPr bwMode="auto">
          <a:xfrm>
            <a:off x="4380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2" name="Line 1085"/>
          <p:cNvSpPr>
            <a:spLocks noChangeShapeType="1"/>
          </p:cNvSpPr>
          <p:nvPr/>
        </p:nvSpPr>
        <p:spPr bwMode="auto">
          <a:xfrm>
            <a:off x="4428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3" name="Line 1086"/>
          <p:cNvSpPr>
            <a:spLocks noChangeShapeType="1"/>
          </p:cNvSpPr>
          <p:nvPr/>
        </p:nvSpPr>
        <p:spPr bwMode="auto">
          <a:xfrm>
            <a:off x="4475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4" name="Line 1087"/>
          <p:cNvSpPr>
            <a:spLocks noChangeShapeType="1"/>
          </p:cNvSpPr>
          <p:nvPr/>
        </p:nvSpPr>
        <p:spPr bwMode="auto">
          <a:xfrm>
            <a:off x="4523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5" name="Line 1088"/>
          <p:cNvSpPr>
            <a:spLocks noChangeShapeType="1"/>
          </p:cNvSpPr>
          <p:nvPr/>
        </p:nvSpPr>
        <p:spPr bwMode="auto">
          <a:xfrm>
            <a:off x="4570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6" name="Line 1089"/>
          <p:cNvSpPr>
            <a:spLocks noChangeShapeType="1"/>
          </p:cNvSpPr>
          <p:nvPr/>
        </p:nvSpPr>
        <p:spPr bwMode="auto">
          <a:xfrm>
            <a:off x="4618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7" name="Line 1090"/>
          <p:cNvSpPr>
            <a:spLocks noChangeShapeType="1"/>
          </p:cNvSpPr>
          <p:nvPr/>
        </p:nvSpPr>
        <p:spPr bwMode="auto">
          <a:xfrm>
            <a:off x="4665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8" name="Line 1091"/>
          <p:cNvSpPr>
            <a:spLocks noChangeShapeType="1"/>
          </p:cNvSpPr>
          <p:nvPr/>
        </p:nvSpPr>
        <p:spPr bwMode="auto">
          <a:xfrm>
            <a:off x="4712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9" name="Line 1092"/>
          <p:cNvSpPr>
            <a:spLocks noChangeShapeType="1"/>
          </p:cNvSpPr>
          <p:nvPr/>
        </p:nvSpPr>
        <p:spPr bwMode="auto">
          <a:xfrm>
            <a:off x="4760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0" name="Line 1093"/>
          <p:cNvSpPr>
            <a:spLocks noChangeShapeType="1"/>
          </p:cNvSpPr>
          <p:nvPr/>
        </p:nvSpPr>
        <p:spPr bwMode="auto">
          <a:xfrm>
            <a:off x="4807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1" name="Line 1094"/>
          <p:cNvSpPr>
            <a:spLocks noChangeShapeType="1"/>
          </p:cNvSpPr>
          <p:nvPr/>
        </p:nvSpPr>
        <p:spPr bwMode="auto">
          <a:xfrm>
            <a:off x="485527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2" name="Line 1095"/>
          <p:cNvSpPr>
            <a:spLocks noChangeShapeType="1"/>
          </p:cNvSpPr>
          <p:nvPr/>
        </p:nvSpPr>
        <p:spPr bwMode="auto">
          <a:xfrm>
            <a:off x="4902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3" name="Line 1096"/>
          <p:cNvSpPr>
            <a:spLocks noChangeShapeType="1"/>
          </p:cNvSpPr>
          <p:nvPr/>
        </p:nvSpPr>
        <p:spPr bwMode="auto">
          <a:xfrm>
            <a:off x="4950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4" name="Line 1097"/>
          <p:cNvSpPr>
            <a:spLocks noChangeShapeType="1"/>
          </p:cNvSpPr>
          <p:nvPr/>
        </p:nvSpPr>
        <p:spPr bwMode="auto">
          <a:xfrm>
            <a:off x="4997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5" name="Line 1098"/>
          <p:cNvSpPr>
            <a:spLocks noChangeShapeType="1"/>
          </p:cNvSpPr>
          <p:nvPr/>
        </p:nvSpPr>
        <p:spPr bwMode="auto">
          <a:xfrm>
            <a:off x="5045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6" name="Line 1099"/>
          <p:cNvSpPr>
            <a:spLocks noChangeShapeType="1"/>
          </p:cNvSpPr>
          <p:nvPr/>
        </p:nvSpPr>
        <p:spPr bwMode="auto">
          <a:xfrm>
            <a:off x="5092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7" name="Line 1100"/>
          <p:cNvSpPr>
            <a:spLocks noChangeShapeType="1"/>
          </p:cNvSpPr>
          <p:nvPr/>
        </p:nvSpPr>
        <p:spPr bwMode="auto">
          <a:xfrm>
            <a:off x="5139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8" name="Line 1101"/>
          <p:cNvSpPr>
            <a:spLocks noChangeShapeType="1"/>
          </p:cNvSpPr>
          <p:nvPr/>
        </p:nvSpPr>
        <p:spPr bwMode="auto">
          <a:xfrm>
            <a:off x="5187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9" name="Line 1102"/>
          <p:cNvSpPr>
            <a:spLocks noChangeShapeType="1"/>
          </p:cNvSpPr>
          <p:nvPr/>
        </p:nvSpPr>
        <p:spPr bwMode="auto">
          <a:xfrm>
            <a:off x="5234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0" name="Line 1103"/>
          <p:cNvSpPr>
            <a:spLocks noChangeShapeType="1"/>
          </p:cNvSpPr>
          <p:nvPr/>
        </p:nvSpPr>
        <p:spPr bwMode="auto">
          <a:xfrm>
            <a:off x="528227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1" name="Line 1104"/>
          <p:cNvSpPr>
            <a:spLocks noChangeShapeType="1"/>
          </p:cNvSpPr>
          <p:nvPr/>
        </p:nvSpPr>
        <p:spPr bwMode="auto">
          <a:xfrm>
            <a:off x="5329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2" name="Line 1105"/>
          <p:cNvSpPr>
            <a:spLocks noChangeShapeType="1"/>
          </p:cNvSpPr>
          <p:nvPr/>
        </p:nvSpPr>
        <p:spPr bwMode="auto">
          <a:xfrm>
            <a:off x="537716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3" name="Line 1106"/>
          <p:cNvSpPr>
            <a:spLocks noChangeShapeType="1"/>
          </p:cNvSpPr>
          <p:nvPr/>
        </p:nvSpPr>
        <p:spPr bwMode="auto">
          <a:xfrm>
            <a:off x="5424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4" name="Line 1107"/>
          <p:cNvSpPr>
            <a:spLocks noChangeShapeType="1"/>
          </p:cNvSpPr>
          <p:nvPr/>
        </p:nvSpPr>
        <p:spPr bwMode="auto">
          <a:xfrm>
            <a:off x="547205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5" name="Line 1108"/>
          <p:cNvSpPr>
            <a:spLocks noChangeShapeType="1"/>
          </p:cNvSpPr>
          <p:nvPr/>
        </p:nvSpPr>
        <p:spPr bwMode="auto">
          <a:xfrm>
            <a:off x="5519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6" name="Line 1109"/>
          <p:cNvSpPr>
            <a:spLocks noChangeShapeType="1"/>
          </p:cNvSpPr>
          <p:nvPr/>
        </p:nvSpPr>
        <p:spPr bwMode="auto">
          <a:xfrm>
            <a:off x="5566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7" name="Line 1110"/>
          <p:cNvSpPr>
            <a:spLocks noChangeShapeType="1"/>
          </p:cNvSpPr>
          <p:nvPr/>
        </p:nvSpPr>
        <p:spPr bwMode="auto">
          <a:xfrm>
            <a:off x="5614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8" name="Line 1111"/>
          <p:cNvSpPr>
            <a:spLocks noChangeShapeType="1"/>
          </p:cNvSpPr>
          <p:nvPr/>
        </p:nvSpPr>
        <p:spPr bwMode="auto">
          <a:xfrm>
            <a:off x="5661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9" name="Line 1112"/>
          <p:cNvSpPr>
            <a:spLocks noChangeShapeType="1"/>
          </p:cNvSpPr>
          <p:nvPr/>
        </p:nvSpPr>
        <p:spPr bwMode="auto">
          <a:xfrm>
            <a:off x="570927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0" name="Line 1113"/>
          <p:cNvSpPr>
            <a:spLocks noChangeShapeType="1"/>
          </p:cNvSpPr>
          <p:nvPr/>
        </p:nvSpPr>
        <p:spPr bwMode="auto">
          <a:xfrm>
            <a:off x="5756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1" name="Line 1114"/>
          <p:cNvSpPr>
            <a:spLocks noChangeShapeType="1"/>
          </p:cNvSpPr>
          <p:nvPr/>
        </p:nvSpPr>
        <p:spPr bwMode="auto">
          <a:xfrm>
            <a:off x="580416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2" name="Line 1115"/>
          <p:cNvSpPr>
            <a:spLocks noChangeShapeType="1"/>
          </p:cNvSpPr>
          <p:nvPr/>
        </p:nvSpPr>
        <p:spPr bwMode="auto">
          <a:xfrm>
            <a:off x="5851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3" name="Line 1116"/>
          <p:cNvSpPr>
            <a:spLocks noChangeShapeType="1"/>
          </p:cNvSpPr>
          <p:nvPr/>
        </p:nvSpPr>
        <p:spPr bwMode="auto">
          <a:xfrm>
            <a:off x="589905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4" name="Line 1117"/>
          <p:cNvSpPr>
            <a:spLocks noChangeShapeType="1"/>
          </p:cNvSpPr>
          <p:nvPr/>
        </p:nvSpPr>
        <p:spPr bwMode="auto">
          <a:xfrm>
            <a:off x="5946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5" name="Line 1118"/>
          <p:cNvSpPr>
            <a:spLocks noChangeShapeType="1"/>
          </p:cNvSpPr>
          <p:nvPr/>
        </p:nvSpPr>
        <p:spPr bwMode="auto">
          <a:xfrm>
            <a:off x="599394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6" name="Line 1119"/>
          <p:cNvSpPr>
            <a:spLocks noChangeShapeType="1"/>
          </p:cNvSpPr>
          <p:nvPr/>
        </p:nvSpPr>
        <p:spPr bwMode="auto">
          <a:xfrm>
            <a:off x="6041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7" name="Line 1120"/>
          <p:cNvSpPr>
            <a:spLocks noChangeShapeType="1"/>
          </p:cNvSpPr>
          <p:nvPr/>
        </p:nvSpPr>
        <p:spPr bwMode="auto">
          <a:xfrm>
            <a:off x="608883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8" name="Line 1121"/>
          <p:cNvSpPr>
            <a:spLocks noChangeShapeType="1"/>
          </p:cNvSpPr>
          <p:nvPr/>
        </p:nvSpPr>
        <p:spPr bwMode="auto">
          <a:xfrm>
            <a:off x="613627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9" name="Line 1122"/>
          <p:cNvSpPr>
            <a:spLocks noChangeShapeType="1"/>
          </p:cNvSpPr>
          <p:nvPr/>
        </p:nvSpPr>
        <p:spPr bwMode="auto">
          <a:xfrm>
            <a:off x="6183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0" name="Line 1123"/>
          <p:cNvSpPr>
            <a:spLocks noChangeShapeType="1"/>
          </p:cNvSpPr>
          <p:nvPr/>
        </p:nvSpPr>
        <p:spPr bwMode="auto">
          <a:xfrm>
            <a:off x="623116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1" name="Line 1124"/>
          <p:cNvSpPr>
            <a:spLocks noChangeShapeType="1"/>
          </p:cNvSpPr>
          <p:nvPr/>
        </p:nvSpPr>
        <p:spPr bwMode="auto">
          <a:xfrm>
            <a:off x="6278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2" name="Line 1125"/>
          <p:cNvSpPr>
            <a:spLocks noChangeShapeType="1"/>
          </p:cNvSpPr>
          <p:nvPr/>
        </p:nvSpPr>
        <p:spPr bwMode="auto">
          <a:xfrm>
            <a:off x="632605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3" name="Line 1126"/>
          <p:cNvSpPr>
            <a:spLocks noChangeShapeType="1"/>
          </p:cNvSpPr>
          <p:nvPr/>
        </p:nvSpPr>
        <p:spPr bwMode="auto">
          <a:xfrm>
            <a:off x="6373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" name="Line 1127"/>
          <p:cNvSpPr>
            <a:spLocks noChangeShapeType="1"/>
          </p:cNvSpPr>
          <p:nvPr/>
        </p:nvSpPr>
        <p:spPr bwMode="auto">
          <a:xfrm>
            <a:off x="642094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" name="Line 1128"/>
          <p:cNvSpPr>
            <a:spLocks noChangeShapeType="1"/>
          </p:cNvSpPr>
          <p:nvPr/>
        </p:nvSpPr>
        <p:spPr bwMode="auto">
          <a:xfrm>
            <a:off x="6468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6" name="Line 1129"/>
          <p:cNvSpPr>
            <a:spLocks noChangeShapeType="1"/>
          </p:cNvSpPr>
          <p:nvPr/>
        </p:nvSpPr>
        <p:spPr bwMode="auto">
          <a:xfrm>
            <a:off x="651583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7" name="Line 1130"/>
          <p:cNvSpPr>
            <a:spLocks noChangeShapeType="1"/>
          </p:cNvSpPr>
          <p:nvPr/>
        </p:nvSpPr>
        <p:spPr bwMode="auto">
          <a:xfrm>
            <a:off x="656327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8" name="Line 1131"/>
          <p:cNvSpPr>
            <a:spLocks noChangeShapeType="1"/>
          </p:cNvSpPr>
          <p:nvPr/>
        </p:nvSpPr>
        <p:spPr bwMode="auto">
          <a:xfrm>
            <a:off x="661072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9" name="Line 1132"/>
          <p:cNvSpPr>
            <a:spLocks noChangeShapeType="1"/>
          </p:cNvSpPr>
          <p:nvPr/>
        </p:nvSpPr>
        <p:spPr bwMode="auto">
          <a:xfrm>
            <a:off x="665816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0" name="Line 1133"/>
          <p:cNvSpPr>
            <a:spLocks noChangeShapeType="1"/>
          </p:cNvSpPr>
          <p:nvPr/>
        </p:nvSpPr>
        <p:spPr bwMode="auto">
          <a:xfrm>
            <a:off x="6705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1" name="Line 1134"/>
          <p:cNvSpPr>
            <a:spLocks noChangeShapeType="1"/>
          </p:cNvSpPr>
          <p:nvPr/>
        </p:nvSpPr>
        <p:spPr bwMode="auto">
          <a:xfrm>
            <a:off x="675305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2" name="Line 1135"/>
          <p:cNvSpPr>
            <a:spLocks noChangeShapeType="1"/>
          </p:cNvSpPr>
          <p:nvPr/>
        </p:nvSpPr>
        <p:spPr bwMode="auto">
          <a:xfrm>
            <a:off x="6800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3" name="Line 1136"/>
          <p:cNvSpPr>
            <a:spLocks noChangeShapeType="1"/>
          </p:cNvSpPr>
          <p:nvPr/>
        </p:nvSpPr>
        <p:spPr bwMode="auto">
          <a:xfrm>
            <a:off x="684794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4" name="Line 1137"/>
          <p:cNvSpPr>
            <a:spLocks noChangeShapeType="1"/>
          </p:cNvSpPr>
          <p:nvPr/>
        </p:nvSpPr>
        <p:spPr bwMode="auto">
          <a:xfrm>
            <a:off x="6895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5" name="Line 1138"/>
          <p:cNvSpPr>
            <a:spLocks noChangeShapeType="1"/>
          </p:cNvSpPr>
          <p:nvPr/>
        </p:nvSpPr>
        <p:spPr bwMode="auto">
          <a:xfrm>
            <a:off x="694283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6" name="Line 1139"/>
          <p:cNvSpPr>
            <a:spLocks noChangeShapeType="1"/>
          </p:cNvSpPr>
          <p:nvPr/>
        </p:nvSpPr>
        <p:spPr bwMode="auto">
          <a:xfrm>
            <a:off x="699027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7" name="Line 1140"/>
          <p:cNvSpPr>
            <a:spLocks noChangeShapeType="1"/>
          </p:cNvSpPr>
          <p:nvPr/>
        </p:nvSpPr>
        <p:spPr bwMode="auto">
          <a:xfrm>
            <a:off x="703772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8" name="Line 1141"/>
          <p:cNvSpPr>
            <a:spLocks noChangeShapeType="1"/>
          </p:cNvSpPr>
          <p:nvPr/>
        </p:nvSpPr>
        <p:spPr bwMode="auto">
          <a:xfrm>
            <a:off x="708516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9" name="Line 1142"/>
          <p:cNvSpPr>
            <a:spLocks noChangeShapeType="1"/>
          </p:cNvSpPr>
          <p:nvPr/>
        </p:nvSpPr>
        <p:spPr bwMode="auto">
          <a:xfrm>
            <a:off x="713260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0" name="Line 1143"/>
          <p:cNvSpPr>
            <a:spLocks noChangeShapeType="1"/>
          </p:cNvSpPr>
          <p:nvPr/>
        </p:nvSpPr>
        <p:spPr bwMode="auto">
          <a:xfrm>
            <a:off x="718005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1" name="Line 1144"/>
          <p:cNvSpPr>
            <a:spLocks noChangeShapeType="1"/>
          </p:cNvSpPr>
          <p:nvPr/>
        </p:nvSpPr>
        <p:spPr bwMode="auto">
          <a:xfrm>
            <a:off x="722749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2" name="Line 1145"/>
          <p:cNvSpPr>
            <a:spLocks noChangeShapeType="1"/>
          </p:cNvSpPr>
          <p:nvPr/>
        </p:nvSpPr>
        <p:spPr bwMode="auto">
          <a:xfrm>
            <a:off x="727494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3" name="Line 1146"/>
          <p:cNvSpPr>
            <a:spLocks noChangeShapeType="1"/>
          </p:cNvSpPr>
          <p:nvPr/>
        </p:nvSpPr>
        <p:spPr bwMode="auto">
          <a:xfrm>
            <a:off x="732238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4" name="Line 1147"/>
          <p:cNvSpPr>
            <a:spLocks noChangeShapeType="1"/>
          </p:cNvSpPr>
          <p:nvPr/>
        </p:nvSpPr>
        <p:spPr bwMode="auto">
          <a:xfrm>
            <a:off x="736983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5" name="Line 1148"/>
          <p:cNvSpPr>
            <a:spLocks noChangeShapeType="1"/>
          </p:cNvSpPr>
          <p:nvPr/>
        </p:nvSpPr>
        <p:spPr bwMode="auto">
          <a:xfrm>
            <a:off x="741727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6" name="Line 1149"/>
          <p:cNvSpPr>
            <a:spLocks noChangeShapeType="1"/>
          </p:cNvSpPr>
          <p:nvPr/>
        </p:nvSpPr>
        <p:spPr bwMode="auto">
          <a:xfrm>
            <a:off x="746472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7" name="Line 1150"/>
          <p:cNvSpPr>
            <a:spLocks noChangeShapeType="1"/>
          </p:cNvSpPr>
          <p:nvPr/>
        </p:nvSpPr>
        <p:spPr bwMode="auto">
          <a:xfrm>
            <a:off x="751216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8" name="Line 1151"/>
          <p:cNvSpPr>
            <a:spLocks noChangeShapeType="1"/>
          </p:cNvSpPr>
          <p:nvPr/>
        </p:nvSpPr>
        <p:spPr bwMode="auto">
          <a:xfrm>
            <a:off x="1771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9" name="Line 1152"/>
          <p:cNvSpPr>
            <a:spLocks noChangeShapeType="1"/>
          </p:cNvSpPr>
          <p:nvPr/>
        </p:nvSpPr>
        <p:spPr bwMode="auto">
          <a:xfrm>
            <a:off x="181883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0" name="Line 1153"/>
          <p:cNvSpPr>
            <a:spLocks noChangeShapeType="1"/>
          </p:cNvSpPr>
          <p:nvPr/>
        </p:nvSpPr>
        <p:spPr bwMode="auto">
          <a:xfrm>
            <a:off x="1866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1" name="Line 1154"/>
          <p:cNvSpPr>
            <a:spLocks noChangeShapeType="1"/>
          </p:cNvSpPr>
          <p:nvPr/>
        </p:nvSpPr>
        <p:spPr bwMode="auto">
          <a:xfrm>
            <a:off x="191371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2" name="Line 1155"/>
          <p:cNvSpPr>
            <a:spLocks noChangeShapeType="1"/>
          </p:cNvSpPr>
          <p:nvPr/>
        </p:nvSpPr>
        <p:spPr bwMode="auto">
          <a:xfrm>
            <a:off x="196116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3" name="Line 1156"/>
          <p:cNvSpPr>
            <a:spLocks noChangeShapeType="1"/>
          </p:cNvSpPr>
          <p:nvPr/>
        </p:nvSpPr>
        <p:spPr bwMode="auto">
          <a:xfrm>
            <a:off x="200860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4" name="Line 1157"/>
          <p:cNvSpPr>
            <a:spLocks noChangeShapeType="1"/>
          </p:cNvSpPr>
          <p:nvPr/>
        </p:nvSpPr>
        <p:spPr bwMode="auto">
          <a:xfrm>
            <a:off x="205605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5" name="Line 1158"/>
          <p:cNvSpPr>
            <a:spLocks noChangeShapeType="1"/>
          </p:cNvSpPr>
          <p:nvPr/>
        </p:nvSpPr>
        <p:spPr bwMode="auto">
          <a:xfrm>
            <a:off x="210349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6" name="Line 1159"/>
          <p:cNvSpPr>
            <a:spLocks noChangeShapeType="1"/>
          </p:cNvSpPr>
          <p:nvPr/>
        </p:nvSpPr>
        <p:spPr bwMode="auto">
          <a:xfrm>
            <a:off x="215094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7" name="Line 1160"/>
          <p:cNvSpPr>
            <a:spLocks noChangeShapeType="1"/>
          </p:cNvSpPr>
          <p:nvPr/>
        </p:nvSpPr>
        <p:spPr bwMode="auto">
          <a:xfrm>
            <a:off x="2198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8" name="Line 1161"/>
          <p:cNvSpPr>
            <a:spLocks noChangeShapeType="1"/>
          </p:cNvSpPr>
          <p:nvPr/>
        </p:nvSpPr>
        <p:spPr bwMode="auto">
          <a:xfrm>
            <a:off x="224583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9" name="Line 1162"/>
          <p:cNvSpPr>
            <a:spLocks noChangeShapeType="1"/>
          </p:cNvSpPr>
          <p:nvPr/>
        </p:nvSpPr>
        <p:spPr bwMode="auto">
          <a:xfrm>
            <a:off x="2293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0" name="Line 1163"/>
          <p:cNvSpPr>
            <a:spLocks noChangeShapeType="1"/>
          </p:cNvSpPr>
          <p:nvPr/>
        </p:nvSpPr>
        <p:spPr bwMode="auto">
          <a:xfrm>
            <a:off x="234071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1" name="Line 1164"/>
          <p:cNvSpPr>
            <a:spLocks noChangeShapeType="1"/>
          </p:cNvSpPr>
          <p:nvPr/>
        </p:nvSpPr>
        <p:spPr bwMode="auto">
          <a:xfrm>
            <a:off x="2388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2" name="Line 1165"/>
          <p:cNvSpPr>
            <a:spLocks noChangeShapeType="1"/>
          </p:cNvSpPr>
          <p:nvPr/>
        </p:nvSpPr>
        <p:spPr bwMode="auto">
          <a:xfrm>
            <a:off x="243560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3" name="Line 1166"/>
          <p:cNvSpPr>
            <a:spLocks noChangeShapeType="1"/>
          </p:cNvSpPr>
          <p:nvPr/>
        </p:nvSpPr>
        <p:spPr bwMode="auto">
          <a:xfrm>
            <a:off x="248305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4" name="Line 1167"/>
          <p:cNvSpPr>
            <a:spLocks noChangeShapeType="1"/>
          </p:cNvSpPr>
          <p:nvPr/>
        </p:nvSpPr>
        <p:spPr bwMode="auto">
          <a:xfrm>
            <a:off x="253049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5" name="Line 1168"/>
          <p:cNvSpPr>
            <a:spLocks noChangeShapeType="1"/>
          </p:cNvSpPr>
          <p:nvPr/>
        </p:nvSpPr>
        <p:spPr bwMode="auto">
          <a:xfrm>
            <a:off x="257794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6" name="Line 1169"/>
          <p:cNvSpPr>
            <a:spLocks noChangeShapeType="1"/>
          </p:cNvSpPr>
          <p:nvPr/>
        </p:nvSpPr>
        <p:spPr bwMode="auto">
          <a:xfrm>
            <a:off x="2625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7" name="Line 1170"/>
          <p:cNvSpPr>
            <a:spLocks noChangeShapeType="1"/>
          </p:cNvSpPr>
          <p:nvPr/>
        </p:nvSpPr>
        <p:spPr bwMode="auto">
          <a:xfrm>
            <a:off x="267283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8" name="Line 1171"/>
          <p:cNvSpPr>
            <a:spLocks noChangeShapeType="1"/>
          </p:cNvSpPr>
          <p:nvPr/>
        </p:nvSpPr>
        <p:spPr bwMode="auto">
          <a:xfrm>
            <a:off x="2720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9" name="Line 1172"/>
          <p:cNvSpPr>
            <a:spLocks noChangeShapeType="1"/>
          </p:cNvSpPr>
          <p:nvPr/>
        </p:nvSpPr>
        <p:spPr bwMode="auto">
          <a:xfrm>
            <a:off x="276771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0" name="Line 1173"/>
          <p:cNvSpPr>
            <a:spLocks noChangeShapeType="1"/>
          </p:cNvSpPr>
          <p:nvPr/>
        </p:nvSpPr>
        <p:spPr bwMode="auto">
          <a:xfrm>
            <a:off x="2815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1" name="Line 1174"/>
          <p:cNvSpPr>
            <a:spLocks noChangeShapeType="1"/>
          </p:cNvSpPr>
          <p:nvPr/>
        </p:nvSpPr>
        <p:spPr bwMode="auto">
          <a:xfrm>
            <a:off x="286260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2" name="Line 1175"/>
          <p:cNvSpPr>
            <a:spLocks noChangeShapeType="1"/>
          </p:cNvSpPr>
          <p:nvPr/>
        </p:nvSpPr>
        <p:spPr bwMode="auto">
          <a:xfrm>
            <a:off x="2910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3" name="Line 1176"/>
          <p:cNvSpPr>
            <a:spLocks noChangeShapeType="1"/>
          </p:cNvSpPr>
          <p:nvPr/>
        </p:nvSpPr>
        <p:spPr bwMode="auto">
          <a:xfrm>
            <a:off x="295749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4" name="Line 1177"/>
          <p:cNvSpPr>
            <a:spLocks noChangeShapeType="1"/>
          </p:cNvSpPr>
          <p:nvPr/>
        </p:nvSpPr>
        <p:spPr bwMode="auto">
          <a:xfrm>
            <a:off x="3004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5" name="Line 1178"/>
          <p:cNvSpPr>
            <a:spLocks noChangeShapeType="1"/>
          </p:cNvSpPr>
          <p:nvPr/>
        </p:nvSpPr>
        <p:spPr bwMode="auto">
          <a:xfrm>
            <a:off x="3052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6" name="Line 1179"/>
          <p:cNvSpPr>
            <a:spLocks noChangeShapeType="1"/>
          </p:cNvSpPr>
          <p:nvPr/>
        </p:nvSpPr>
        <p:spPr bwMode="auto">
          <a:xfrm>
            <a:off x="309983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7" name="Line 1180"/>
          <p:cNvSpPr>
            <a:spLocks noChangeShapeType="1"/>
          </p:cNvSpPr>
          <p:nvPr/>
        </p:nvSpPr>
        <p:spPr bwMode="auto">
          <a:xfrm>
            <a:off x="3147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8" name="Line 1181"/>
          <p:cNvSpPr>
            <a:spLocks noChangeShapeType="1"/>
          </p:cNvSpPr>
          <p:nvPr/>
        </p:nvSpPr>
        <p:spPr bwMode="auto">
          <a:xfrm>
            <a:off x="319471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9" name="Line 1182"/>
          <p:cNvSpPr>
            <a:spLocks noChangeShapeType="1"/>
          </p:cNvSpPr>
          <p:nvPr/>
        </p:nvSpPr>
        <p:spPr bwMode="auto">
          <a:xfrm>
            <a:off x="3242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0" name="Line 1183"/>
          <p:cNvSpPr>
            <a:spLocks noChangeShapeType="1"/>
          </p:cNvSpPr>
          <p:nvPr/>
        </p:nvSpPr>
        <p:spPr bwMode="auto">
          <a:xfrm>
            <a:off x="328960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1" name="Line 1184"/>
          <p:cNvSpPr>
            <a:spLocks noChangeShapeType="1"/>
          </p:cNvSpPr>
          <p:nvPr/>
        </p:nvSpPr>
        <p:spPr bwMode="auto">
          <a:xfrm>
            <a:off x="3337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2" name="Line 1185"/>
          <p:cNvSpPr>
            <a:spLocks noChangeShapeType="1"/>
          </p:cNvSpPr>
          <p:nvPr/>
        </p:nvSpPr>
        <p:spPr bwMode="auto">
          <a:xfrm>
            <a:off x="338449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3" name="Line 1186"/>
          <p:cNvSpPr>
            <a:spLocks noChangeShapeType="1"/>
          </p:cNvSpPr>
          <p:nvPr/>
        </p:nvSpPr>
        <p:spPr bwMode="auto">
          <a:xfrm>
            <a:off x="3431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4" name="Line 1187"/>
          <p:cNvSpPr>
            <a:spLocks noChangeShapeType="1"/>
          </p:cNvSpPr>
          <p:nvPr/>
        </p:nvSpPr>
        <p:spPr bwMode="auto">
          <a:xfrm>
            <a:off x="3479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5" name="Line 1188"/>
          <p:cNvSpPr>
            <a:spLocks noChangeShapeType="1"/>
          </p:cNvSpPr>
          <p:nvPr/>
        </p:nvSpPr>
        <p:spPr bwMode="auto">
          <a:xfrm>
            <a:off x="3526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6" name="Line 1189"/>
          <p:cNvSpPr>
            <a:spLocks noChangeShapeType="1"/>
          </p:cNvSpPr>
          <p:nvPr/>
        </p:nvSpPr>
        <p:spPr bwMode="auto">
          <a:xfrm>
            <a:off x="3574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7" name="Line 1190"/>
          <p:cNvSpPr>
            <a:spLocks noChangeShapeType="1"/>
          </p:cNvSpPr>
          <p:nvPr/>
        </p:nvSpPr>
        <p:spPr bwMode="auto">
          <a:xfrm>
            <a:off x="3621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8" name="Line 1191"/>
          <p:cNvSpPr>
            <a:spLocks noChangeShapeType="1"/>
          </p:cNvSpPr>
          <p:nvPr/>
        </p:nvSpPr>
        <p:spPr bwMode="auto">
          <a:xfrm>
            <a:off x="3669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9" name="Line 1192"/>
          <p:cNvSpPr>
            <a:spLocks noChangeShapeType="1"/>
          </p:cNvSpPr>
          <p:nvPr/>
        </p:nvSpPr>
        <p:spPr bwMode="auto">
          <a:xfrm>
            <a:off x="371660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0" name="Line 1193"/>
          <p:cNvSpPr>
            <a:spLocks noChangeShapeType="1"/>
          </p:cNvSpPr>
          <p:nvPr/>
        </p:nvSpPr>
        <p:spPr bwMode="auto">
          <a:xfrm>
            <a:off x="3764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1" name="Line 1194"/>
          <p:cNvSpPr>
            <a:spLocks noChangeShapeType="1"/>
          </p:cNvSpPr>
          <p:nvPr/>
        </p:nvSpPr>
        <p:spPr bwMode="auto">
          <a:xfrm>
            <a:off x="381149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2" name="Line 1195"/>
          <p:cNvSpPr>
            <a:spLocks noChangeShapeType="1"/>
          </p:cNvSpPr>
          <p:nvPr/>
        </p:nvSpPr>
        <p:spPr bwMode="auto">
          <a:xfrm>
            <a:off x="3858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3" name="Line 1196"/>
          <p:cNvSpPr>
            <a:spLocks noChangeShapeType="1"/>
          </p:cNvSpPr>
          <p:nvPr/>
        </p:nvSpPr>
        <p:spPr bwMode="auto">
          <a:xfrm>
            <a:off x="3906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4" name="Line 1197"/>
          <p:cNvSpPr>
            <a:spLocks noChangeShapeType="1"/>
          </p:cNvSpPr>
          <p:nvPr/>
        </p:nvSpPr>
        <p:spPr bwMode="auto">
          <a:xfrm>
            <a:off x="3953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5" name="Line 1198"/>
          <p:cNvSpPr>
            <a:spLocks noChangeShapeType="1"/>
          </p:cNvSpPr>
          <p:nvPr/>
        </p:nvSpPr>
        <p:spPr bwMode="auto">
          <a:xfrm>
            <a:off x="4001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6" name="Line 1199"/>
          <p:cNvSpPr>
            <a:spLocks noChangeShapeType="1"/>
          </p:cNvSpPr>
          <p:nvPr/>
        </p:nvSpPr>
        <p:spPr bwMode="auto">
          <a:xfrm>
            <a:off x="4048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7" name="Line 1200"/>
          <p:cNvSpPr>
            <a:spLocks noChangeShapeType="1"/>
          </p:cNvSpPr>
          <p:nvPr/>
        </p:nvSpPr>
        <p:spPr bwMode="auto">
          <a:xfrm>
            <a:off x="4096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8" name="Line 1201"/>
          <p:cNvSpPr>
            <a:spLocks noChangeShapeType="1"/>
          </p:cNvSpPr>
          <p:nvPr/>
        </p:nvSpPr>
        <p:spPr bwMode="auto">
          <a:xfrm>
            <a:off x="4143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9" name="Line 1202"/>
          <p:cNvSpPr>
            <a:spLocks noChangeShapeType="1"/>
          </p:cNvSpPr>
          <p:nvPr/>
        </p:nvSpPr>
        <p:spPr bwMode="auto">
          <a:xfrm>
            <a:off x="4191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0" name="Line 1203"/>
          <p:cNvSpPr>
            <a:spLocks noChangeShapeType="1"/>
          </p:cNvSpPr>
          <p:nvPr/>
        </p:nvSpPr>
        <p:spPr bwMode="auto">
          <a:xfrm>
            <a:off x="423849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1" name="Line 1204"/>
          <p:cNvSpPr>
            <a:spLocks noChangeShapeType="1"/>
          </p:cNvSpPr>
          <p:nvPr/>
        </p:nvSpPr>
        <p:spPr bwMode="auto">
          <a:xfrm>
            <a:off x="4285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2" name="Line 1205"/>
          <p:cNvSpPr>
            <a:spLocks noChangeShapeType="1"/>
          </p:cNvSpPr>
          <p:nvPr/>
        </p:nvSpPr>
        <p:spPr bwMode="auto">
          <a:xfrm>
            <a:off x="433338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3" name="Line 1206"/>
          <p:cNvSpPr>
            <a:spLocks noChangeShapeType="1"/>
          </p:cNvSpPr>
          <p:nvPr/>
        </p:nvSpPr>
        <p:spPr bwMode="auto">
          <a:xfrm>
            <a:off x="4380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4" name="Line 1207"/>
          <p:cNvSpPr>
            <a:spLocks noChangeShapeType="1"/>
          </p:cNvSpPr>
          <p:nvPr/>
        </p:nvSpPr>
        <p:spPr bwMode="auto">
          <a:xfrm>
            <a:off x="4428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5" name="Line 1208"/>
          <p:cNvSpPr>
            <a:spLocks noChangeShapeType="1"/>
          </p:cNvSpPr>
          <p:nvPr/>
        </p:nvSpPr>
        <p:spPr bwMode="auto">
          <a:xfrm>
            <a:off x="4475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6" name="Line 1209"/>
          <p:cNvSpPr>
            <a:spLocks noChangeShapeType="1"/>
          </p:cNvSpPr>
          <p:nvPr/>
        </p:nvSpPr>
        <p:spPr bwMode="auto">
          <a:xfrm>
            <a:off x="4523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7" name="Line 1210"/>
          <p:cNvSpPr>
            <a:spLocks noChangeShapeType="1"/>
          </p:cNvSpPr>
          <p:nvPr/>
        </p:nvSpPr>
        <p:spPr bwMode="auto">
          <a:xfrm>
            <a:off x="4570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8" name="Line 1211"/>
          <p:cNvSpPr>
            <a:spLocks noChangeShapeType="1"/>
          </p:cNvSpPr>
          <p:nvPr/>
        </p:nvSpPr>
        <p:spPr bwMode="auto">
          <a:xfrm>
            <a:off x="4618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9" name="Line 1212"/>
          <p:cNvSpPr>
            <a:spLocks noChangeShapeType="1"/>
          </p:cNvSpPr>
          <p:nvPr/>
        </p:nvSpPr>
        <p:spPr bwMode="auto">
          <a:xfrm>
            <a:off x="4665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0" name="Line 1213"/>
          <p:cNvSpPr>
            <a:spLocks noChangeShapeType="1"/>
          </p:cNvSpPr>
          <p:nvPr/>
        </p:nvSpPr>
        <p:spPr bwMode="auto">
          <a:xfrm>
            <a:off x="4712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1" name="Line 1214"/>
          <p:cNvSpPr>
            <a:spLocks noChangeShapeType="1"/>
          </p:cNvSpPr>
          <p:nvPr/>
        </p:nvSpPr>
        <p:spPr bwMode="auto">
          <a:xfrm>
            <a:off x="4760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2" name="Line 1215"/>
          <p:cNvSpPr>
            <a:spLocks noChangeShapeType="1"/>
          </p:cNvSpPr>
          <p:nvPr/>
        </p:nvSpPr>
        <p:spPr bwMode="auto">
          <a:xfrm>
            <a:off x="4807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3" name="Line 1216"/>
          <p:cNvSpPr>
            <a:spLocks noChangeShapeType="1"/>
          </p:cNvSpPr>
          <p:nvPr/>
        </p:nvSpPr>
        <p:spPr bwMode="auto">
          <a:xfrm>
            <a:off x="485527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4" name="Line 1217"/>
          <p:cNvSpPr>
            <a:spLocks noChangeShapeType="1"/>
          </p:cNvSpPr>
          <p:nvPr/>
        </p:nvSpPr>
        <p:spPr bwMode="auto">
          <a:xfrm>
            <a:off x="4902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5" name="Line 1218"/>
          <p:cNvSpPr>
            <a:spLocks noChangeShapeType="1"/>
          </p:cNvSpPr>
          <p:nvPr/>
        </p:nvSpPr>
        <p:spPr bwMode="auto">
          <a:xfrm>
            <a:off x="4950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6" name="Line 1219"/>
          <p:cNvSpPr>
            <a:spLocks noChangeShapeType="1"/>
          </p:cNvSpPr>
          <p:nvPr/>
        </p:nvSpPr>
        <p:spPr bwMode="auto">
          <a:xfrm>
            <a:off x="4997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7" name="Line 1220"/>
          <p:cNvSpPr>
            <a:spLocks noChangeShapeType="1"/>
          </p:cNvSpPr>
          <p:nvPr/>
        </p:nvSpPr>
        <p:spPr bwMode="auto">
          <a:xfrm>
            <a:off x="5045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8" name="Line 1221"/>
          <p:cNvSpPr>
            <a:spLocks noChangeShapeType="1"/>
          </p:cNvSpPr>
          <p:nvPr/>
        </p:nvSpPr>
        <p:spPr bwMode="auto">
          <a:xfrm>
            <a:off x="5092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9" name="Line 1222"/>
          <p:cNvSpPr>
            <a:spLocks noChangeShapeType="1"/>
          </p:cNvSpPr>
          <p:nvPr/>
        </p:nvSpPr>
        <p:spPr bwMode="auto">
          <a:xfrm>
            <a:off x="5139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0" name="Line 1223"/>
          <p:cNvSpPr>
            <a:spLocks noChangeShapeType="1"/>
          </p:cNvSpPr>
          <p:nvPr/>
        </p:nvSpPr>
        <p:spPr bwMode="auto">
          <a:xfrm>
            <a:off x="5187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1" name="Line 1224"/>
          <p:cNvSpPr>
            <a:spLocks noChangeShapeType="1"/>
          </p:cNvSpPr>
          <p:nvPr/>
        </p:nvSpPr>
        <p:spPr bwMode="auto">
          <a:xfrm>
            <a:off x="5234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2" name="Line 1225"/>
          <p:cNvSpPr>
            <a:spLocks noChangeShapeType="1"/>
          </p:cNvSpPr>
          <p:nvPr/>
        </p:nvSpPr>
        <p:spPr bwMode="auto">
          <a:xfrm>
            <a:off x="528227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3" name="Line 1226"/>
          <p:cNvSpPr>
            <a:spLocks noChangeShapeType="1"/>
          </p:cNvSpPr>
          <p:nvPr/>
        </p:nvSpPr>
        <p:spPr bwMode="auto">
          <a:xfrm>
            <a:off x="5329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4" name="Line 1227"/>
          <p:cNvSpPr>
            <a:spLocks noChangeShapeType="1"/>
          </p:cNvSpPr>
          <p:nvPr/>
        </p:nvSpPr>
        <p:spPr bwMode="auto">
          <a:xfrm>
            <a:off x="537716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5" name="Line 1228"/>
          <p:cNvSpPr>
            <a:spLocks noChangeShapeType="1"/>
          </p:cNvSpPr>
          <p:nvPr/>
        </p:nvSpPr>
        <p:spPr bwMode="auto">
          <a:xfrm>
            <a:off x="5424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" name="Line 1229"/>
          <p:cNvSpPr>
            <a:spLocks noChangeShapeType="1"/>
          </p:cNvSpPr>
          <p:nvPr/>
        </p:nvSpPr>
        <p:spPr bwMode="auto">
          <a:xfrm>
            <a:off x="547205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" name="Line 1230"/>
          <p:cNvSpPr>
            <a:spLocks noChangeShapeType="1"/>
          </p:cNvSpPr>
          <p:nvPr/>
        </p:nvSpPr>
        <p:spPr bwMode="auto">
          <a:xfrm>
            <a:off x="5519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" name="Line 1231"/>
          <p:cNvSpPr>
            <a:spLocks noChangeShapeType="1"/>
          </p:cNvSpPr>
          <p:nvPr/>
        </p:nvSpPr>
        <p:spPr bwMode="auto">
          <a:xfrm>
            <a:off x="5566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9" name="Line 1232"/>
          <p:cNvSpPr>
            <a:spLocks noChangeShapeType="1"/>
          </p:cNvSpPr>
          <p:nvPr/>
        </p:nvSpPr>
        <p:spPr bwMode="auto">
          <a:xfrm>
            <a:off x="5614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0" name="Line 1233"/>
          <p:cNvSpPr>
            <a:spLocks noChangeShapeType="1"/>
          </p:cNvSpPr>
          <p:nvPr/>
        </p:nvSpPr>
        <p:spPr bwMode="auto">
          <a:xfrm>
            <a:off x="5661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1" name="Line 1234"/>
          <p:cNvSpPr>
            <a:spLocks noChangeShapeType="1"/>
          </p:cNvSpPr>
          <p:nvPr/>
        </p:nvSpPr>
        <p:spPr bwMode="auto">
          <a:xfrm>
            <a:off x="570927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2" name="Line 1235"/>
          <p:cNvSpPr>
            <a:spLocks noChangeShapeType="1"/>
          </p:cNvSpPr>
          <p:nvPr/>
        </p:nvSpPr>
        <p:spPr bwMode="auto">
          <a:xfrm>
            <a:off x="5756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3" name="Line 1236"/>
          <p:cNvSpPr>
            <a:spLocks noChangeShapeType="1"/>
          </p:cNvSpPr>
          <p:nvPr/>
        </p:nvSpPr>
        <p:spPr bwMode="auto">
          <a:xfrm>
            <a:off x="580416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4" name="Line 1237"/>
          <p:cNvSpPr>
            <a:spLocks noChangeShapeType="1"/>
          </p:cNvSpPr>
          <p:nvPr/>
        </p:nvSpPr>
        <p:spPr bwMode="auto">
          <a:xfrm>
            <a:off x="5851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5" name="Line 1238"/>
          <p:cNvSpPr>
            <a:spLocks noChangeShapeType="1"/>
          </p:cNvSpPr>
          <p:nvPr/>
        </p:nvSpPr>
        <p:spPr bwMode="auto">
          <a:xfrm>
            <a:off x="589905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6" name="Line 1239"/>
          <p:cNvSpPr>
            <a:spLocks noChangeShapeType="1"/>
          </p:cNvSpPr>
          <p:nvPr/>
        </p:nvSpPr>
        <p:spPr bwMode="auto">
          <a:xfrm>
            <a:off x="5946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7" name="Line 1240"/>
          <p:cNvSpPr>
            <a:spLocks noChangeShapeType="1"/>
          </p:cNvSpPr>
          <p:nvPr/>
        </p:nvSpPr>
        <p:spPr bwMode="auto">
          <a:xfrm>
            <a:off x="599394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8" name="Line 1241"/>
          <p:cNvSpPr>
            <a:spLocks noChangeShapeType="1"/>
          </p:cNvSpPr>
          <p:nvPr/>
        </p:nvSpPr>
        <p:spPr bwMode="auto">
          <a:xfrm>
            <a:off x="6041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9" name="Line 1242"/>
          <p:cNvSpPr>
            <a:spLocks noChangeShapeType="1"/>
          </p:cNvSpPr>
          <p:nvPr/>
        </p:nvSpPr>
        <p:spPr bwMode="auto">
          <a:xfrm>
            <a:off x="608883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0" name="Line 1243"/>
          <p:cNvSpPr>
            <a:spLocks noChangeShapeType="1"/>
          </p:cNvSpPr>
          <p:nvPr/>
        </p:nvSpPr>
        <p:spPr bwMode="auto">
          <a:xfrm>
            <a:off x="613627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1" name="Line 1244"/>
          <p:cNvSpPr>
            <a:spLocks noChangeShapeType="1"/>
          </p:cNvSpPr>
          <p:nvPr/>
        </p:nvSpPr>
        <p:spPr bwMode="auto">
          <a:xfrm>
            <a:off x="6183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2" name="Line 1245"/>
          <p:cNvSpPr>
            <a:spLocks noChangeShapeType="1"/>
          </p:cNvSpPr>
          <p:nvPr/>
        </p:nvSpPr>
        <p:spPr bwMode="auto">
          <a:xfrm>
            <a:off x="623116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3" name="Line 1246"/>
          <p:cNvSpPr>
            <a:spLocks noChangeShapeType="1"/>
          </p:cNvSpPr>
          <p:nvPr/>
        </p:nvSpPr>
        <p:spPr bwMode="auto">
          <a:xfrm>
            <a:off x="6278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4" name="Line 1247"/>
          <p:cNvSpPr>
            <a:spLocks noChangeShapeType="1"/>
          </p:cNvSpPr>
          <p:nvPr/>
        </p:nvSpPr>
        <p:spPr bwMode="auto">
          <a:xfrm>
            <a:off x="632605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5" name="Line 1248"/>
          <p:cNvSpPr>
            <a:spLocks noChangeShapeType="1"/>
          </p:cNvSpPr>
          <p:nvPr/>
        </p:nvSpPr>
        <p:spPr bwMode="auto">
          <a:xfrm>
            <a:off x="6373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6" name="Line 1249"/>
          <p:cNvSpPr>
            <a:spLocks noChangeShapeType="1"/>
          </p:cNvSpPr>
          <p:nvPr/>
        </p:nvSpPr>
        <p:spPr bwMode="auto">
          <a:xfrm>
            <a:off x="642094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7" name="Line 1250"/>
          <p:cNvSpPr>
            <a:spLocks noChangeShapeType="1"/>
          </p:cNvSpPr>
          <p:nvPr/>
        </p:nvSpPr>
        <p:spPr bwMode="auto">
          <a:xfrm>
            <a:off x="6468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8" name="Line 1251"/>
          <p:cNvSpPr>
            <a:spLocks noChangeShapeType="1"/>
          </p:cNvSpPr>
          <p:nvPr/>
        </p:nvSpPr>
        <p:spPr bwMode="auto">
          <a:xfrm>
            <a:off x="651583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9" name="Line 1252"/>
          <p:cNvSpPr>
            <a:spLocks noChangeShapeType="1"/>
          </p:cNvSpPr>
          <p:nvPr/>
        </p:nvSpPr>
        <p:spPr bwMode="auto">
          <a:xfrm>
            <a:off x="656327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0" name="Line 1253"/>
          <p:cNvSpPr>
            <a:spLocks noChangeShapeType="1"/>
          </p:cNvSpPr>
          <p:nvPr/>
        </p:nvSpPr>
        <p:spPr bwMode="auto">
          <a:xfrm>
            <a:off x="661072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1" name="Line 1254"/>
          <p:cNvSpPr>
            <a:spLocks noChangeShapeType="1"/>
          </p:cNvSpPr>
          <p:nvPr/>
        </p:nvSpPr>
        <p:spPr bwMode="auto">
          <a:xfrm>
            <a:off x="665816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2" name="Line 1255"/>
          <p:cNvSpPr>
            <a:spLocks noChangeShapeType="1"/>
          </p:cNvSpPr>
          <p:nvPr/>
        </p:nvSpPr>
        <p:spPr bwMode="auto">
          <a:xfrm>
            <a:off x="6705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3" name="Line 1256"/>
          <p:cNvSpPr>
            <a:spLocks noChangeShapeType="1"/>
          </p:cNvSpPr>
          <p:nvPr/>
        </p:nvSpPr>
        <p:spPr bwMode="auto">
          <a:xfrm>
            <a:off x="675305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4" name="Line 1257"/>
          <p:cNvSpPr>
            <a:spLocks noChangeShapeType="1"/>
          </p:cNvSpPr>
          <p:nvPr/>
        </p:nvSpPr>
        <p:spPr bwMode="auto">
          <a:xfrm>
            <a:off x="6800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5" name="Line 1258"/>
          <p:cNvSpPr>
            <a:spLocks noChangeShapeType="1"/>
          </p:cNvSpPr>
          <p:nvPr/>
        </p:nvSpPr>
        <p:spPr bwMode="auto">
          <a:xfrm>
            <a:off x="684794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6" name="Line 1259"/>
          <p:cNvSpPr>
            <a:spLocks noChangeShapeType="1"/>
          </p:cNvSpPr>
          <p:nvPr/>
        </p:nvSpPr>
        <p:spPr bwMode="auto">
          <a:xfrm>
            <a:off x="6895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7" name="Line 1260"/>
          <p:cNvSpPr>
            <a:spLocks noChangeShapeType="1"/>
          </p:cNvSpPr>
          <p:nvPr/>
        </p:nvSpPr>
        <p:spPr bwMode="auto">
          <a:xfrm>
            <a:off x="694283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8" name="Line 1261"/>
          <p:cNvSpPr>
            <a:spLocks noChangeShapeType="1"/>
          </p:cNvSpPr>
          <p:nvPr/>
        </p:nvSpPr>
        <p:spPr bwMode="auto">
          <a:xfrm>
            <a:off x="699027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9" name="Line 1262"/>
          <p:cNvSpPr>
            <a:spLocks noChangeShapeType="1"/>
          </p:cNvSpPr>
          <p:nvPr/>
        </p:nvSpPr>
        <p:spPr bwMode="auto">
          <a:xfrm>
            <a:off x="703772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0" name="Line 1263"/>
          <p:cNvSpPr>
            <a:spLocks noChangeShapeType="1"/>
          </p:cNvSpPr>
          <p:nvPr/>
        </p:nvSpPr>
        <p:spPr bwMode="auto">
          <a:xfrm>
            <a:off x="708516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1" name="Line 1264"/>
          <p:cNvSpPr>
            <a:spLocks noChangeShapeType="1"/>
          </p:cNvSpPr>
          <p:nvPr/>
        </p:nvSpPr>
        <p:spPr bwMode="auto">
          <a:xfrm>
            <a:off x="713260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2" name="Line 1265"/>
          <p:cNvSpPr>
            <a:spLocks noChangeShapeType="1"/>
          </p:cNvSpPr>
          <p:nvPr/>
        </p:nvSpPr>
        <p:spPr bwMode="auto">
          <a:xfrm>
            <a:off x="718005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3" name="Line 1266"/>
          <p:cNvSpPr>
            <a:spLocks noChangeShapeType="1"/>
          </p:cNvSpPr>
          <p:nvPr/>
        </p:nvSpPr>
        <p:spPr bwMode="auto">
          <a:xfrm>
            <a:off x="722749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4" name="Line 1267"/>
          <p:cNvSpPr>
            <a:spLocks noChangeShapeType="1"/>
          </p:cNvSpPr>
          <p:nvPr/>
        </p:nvSpPr>
        <p:spPr bwMode="auto">
          <a:xfrm>
            <a:off x="727494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5" name="Line 1268"/>
          <p:cNvSpPr>
            <a:spLocks noChangeShapeType="1"/>
          </p:cNvSpPr>
          <p:nvPr/>
        </p:nvSpPr>
        <p:spPr bwMode="auto">
          <a:xfrm>
            <a:off x="732238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6" name="Line 1269"/>
          <p:cNvSpPr>
            <a:spLocks noChangeShapeType="1"/>
          </p:cNvSpPr>
          <p:nvPr/>
        </p:nvSpPr>
        <p:spPr bwMode="auto">
          <a:xfrm>
            <a:off x="736983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7" name="Line 1270"/>
          <p:cNvSpPr>
            <a:spLocks noChangeShapeType="1"/>
          </p:cNvSpPr>
          <p:nvPr/>
        </p:nvSpPr>
        <p:spPr bwMode="auto">
          <a:xfrm>
            <a:off x="741727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8" name="Line 1271"/>
          <p:cNvSpPr>
            <a:spLocks noChangeShapeType="1"/>
          </p:cNvSpPr>
          <p:nvPr/>
        </p:nvSpPr>
        <p:spPr bwMode="auto">
          <a:xfrm>
            <a:off x="746472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9" name="Line 1272"/>
          <p:cNvSpPr>
            <a:spLocks noChangeShapeType="1"/>
          </p:cNvSpPr>
          <p:nvPr/>
        </p:nvSpPr>
        <p:spPr bwMode="auto">
          <a:xfrm>
            <a:off x="751216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0" name="Rectangle 1273"/>
          <p:cNvSpPr>
            <a:spLocks noChangeArrowheads="1"/>
          </p:cNvSpPr>
          <p:nvPr/>
        </p:nvSpPr>
        <p:spPr bwMode="auto">
          <a:xfrm rot="16200000">
            <a:off x="706312" y="3675144"/>
            <a:ext cx="611924" cy="19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charset="0"/>
              </a:rPr>
              <a:t>Percent</a:t>
            </a:r>
            <a:endParaRPr lang="en-US" alt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691" name="Line 1274"/>
          <p:cNvSpPr>
            <a:spLocks noChangeShapeType="1"/>
          </p:cNvSpPr>
          <p:nvPr/>
        </p:nvSpPr>
        <p:spPr bwMode="auto">
          <a:xfrm flipV="1">
            <a:off x="1771386" y="1869305"/>
            <a:ext cx="0" cy="38652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2" name="Line 1275"/>
          <p:cNvSpPr>
            <a:spLocks noChangeShapeType="1"/>
          </p:cNvSpPr>
          <p:nvPr/>
        </p:nvSpPr>
        <p:spPr bwMode="auto">
          <a:xfrm>
            <a:off x="1712554" y="5566194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3" name="Line 1276"/>
          <p:cNvSpPr>
            <a:spLocks noChangeShapeType="1"/>
          </p:cNvSpPr>
          <p:nvPr/>
        </p:nvSpPr>
        <p:spPr bwMode="auto">
          <a:xfrm>
            <a:off x="1712554" y="4894526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4" name="Line 1277"/>
          <p:cNvSpPr>
            <a:spLocks noChangeShapeType="1"/>
          </p:cNvSpPr>
          <p:nvPr/>
        </p:nvSpPr>
        <p:spPr bwMode="auto">
          <a:xfrm>
            <a:off x="1712554" y="4221048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5" name="Line 1278"/>
          <p:cNvSpPr>
            <a:spLocks noChangeShapeType="1"/>
          </p:cNvSpPr>
          <p:nvPr/>
        </p:nvSpPr>
        <p:spPr bwMode="auto">
          <a:xfrm>
            <a:off x="1712554" y="3549380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6" name="Line 1279"/>
          <p:cNvSpPr>
            <a:spLocks noChangeShapeType="1"/>
          </p:cNvSpPr>
          <p:nvPr/>
        </p:nvSpPr>
        <p:spPr bwMode="auto">
          <a:xfrm>
            <a:off x="1712554" y="2877712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7" name="Line 1280"/>
          <p:cNvSpPr>
            <a:spLocks noChangeShapeType="1"/>
          </p:cNvSpPr>
          <p:nvPr/>
        </p:nvSpPr>
        <p:spPr bwMode="auto">
          <a:xfrm>
            <a:off x="1712554" y="2206044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8" name="Rectangle 1281"/>
          <p:cNvSpPr>
            <a:spLocks noChangeArrowheads="1"/>
          </p:cNvSpPr>
          <p:nvPr/>
        </p:nvSpPr>
        <p:spPr bwMode="auto">
          <a:xfrm>
            <a:off x="1543652" y="5477483"/>
            <a:ext cx="77809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699" name="Rectangle 1282"/>
          <p:cNvSpPr>
            <a:spLocks noChangeArrowheads="1"/>
          </p:cNvSpPr>
          <p:nvPr/>
        </p:nvSpPr>
        <p:spPr bwMode="auto">
          <a:xfrm>
            <a:off x="1454457" y="4805815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0" name="Rectangle 1283"/>
          <p:cNvSpPr>
            <a:spLocks noChangeArrowheads="1"/>
          </p:cNvSpPr>
          <p:nvPr/>
        </p:nvSpPr>
        <p:spPr bwMode="auto">
          <a:xfrm>
            <a:off x="1454457" y="4132337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1" name="Rectangle 1284"/>
          <p:cNvSpPr>
            <a:spLocks noChangeArrowheads="1"/>
          </p:cNvSpPr>
          <p:nvPr/>
        </p:nvSpPr>
        <p:spPr bwMode="auto">
          <a:xfrm>
            <a:off x="1454457" y="3460669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2" name="Rectangle 1285"/>
          <p:cNvSpPr>
            <a:spLocks noChangeArrowheads="1"/>
          </p:cNvSpPr>
          <p:nvPr/>
        </p:nvSpPr>
        <p:spPr bwMode="auto">
          <a:xfrm>
            <a:off x="1454457" y="2789001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80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3" name="Rectangle 1286"/>
          <p:cNvSpPr>
            <a:spLocks noChangeArrowheads="1"/>
          </p:cNvSpPr>
          <p:nvPr/>
        </p:nvSpPr>
        <p:spPr bwMode="auto">
          <a:xfrm>
            <a:off x="1365261" y="2117333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100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4" name="Line 1287"/>
          <p:cNvSpPr>
            <a:spLocks noChangeShapeType="1"/>
          </p:cNvSpPr>
          <p:nvPr/>
        </p:nvSpPr>
        <p:spPr bwMode="auto">
          <a:xfrm flipV="1">
            <a:off x="7557712" y="1869305"/>
            <a:ext cx="0" cy="38652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8" name="Freeform 1321"/>
          <p:cNvSpPr>
            <a:spLocks/>
          </p:cNvSpPr>
          <p:nvPr/>
        </p:nvSpPr>
        <p:spPr bwMode="auto">
          <a:xfrm flipV="1">
            <a:off x="2431812" y="2810726"/>
            <a:ext cx="1446107" cy="2755468"/>
          </a:xfrm>
          <a:custGeom>
            <a:avLst/>
            <a:gdLst>
              <a:gd name="T0" fmla="*/ 0 w 1250"/>
              <a:gd name="T1" fmla="*/ 210 h 2495"/>
              <a:gd name="T2" fmla="*/ 12 w 1250"/>
              <a:gd name="T3" fmla="*/ 163 h 2495"/>
              <a:gd name="T4" fmla="*/ 21 w 1250"/>
              <a:gd name="T5" fmla="*/ 128 h 2495"/>
              <a:gd name="T6" fmla="*/ 42 w 1250"/>
              <a:gd name="T7" fmla="*/ 76 h 2495"/>
              <a:gd name="T8" fmla="*/ 54 w 1250"/>
              <a:gd name="T9" fmla="*/ 14 h 2495"/>
              <a:gd name="T10" fmla="*/ 63 w 1250"/>
              <a:gd name="T11" fmla="*/ 16 h 2495"/>
              <a:gd name="T12" fmla="*/ 96 w 1250"/>
              <a:gd name="T13" fmla="*/ 0 h 2495"/>
              <a:gd name="T14" fmla="*/ 105 w 1250"/>
              <a:gd name="T15" fmla="*/ 0 h 249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495"/>
              <a:gd name="T26" fmla="*/ 1250 w 1250"/>
              <a:gd name="T27" fmla="*/ 2495 h 249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495">
                <a:moveTo>
                  <a:pt x="0" y="2495"/>
                </a:moveTo>
                <a:lnTo>
                  <a:pt x="143" y="1938"/>
                </a:lnTo>
                <a:lnTo>
                  <a:pt x="250" y="1515"/>
                </a:lnTo>
                <a:lnTo>
                  <a:pt x="500" y="894"/>
                </a:lnTo>
                <a:lnTo>
                  <a:pt x="643" y="167"/>
                </a:lnTo>
                <a:lnTo>
                  <a:pt x="750" y="197"/>
                </a:lnTo>
                <a:lnTo>
                  <a:pt x="1143" y="0"/>
                </a:lnTo>
                <a:lnTo>
                  <a:pt x="125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9" name="Freeform 1322"/>
          <p:cNvSpPr>
            <a:spLocks/>
          </p:cNvSpPr>
          <p:nvPr/>
        </p:nvSpPr>
        <p:spPr bwMode="auto">
          <a:xfrm flipV="1">
            <a:off x="2431812" y="3018925"/>
            <a:ext cx="1446107" cy="2492956"/>
          </a:xfrm>
          <a:custGeom>
            <a:avLst/>
            <a:gdLst>
              <a:gd name="T0" fmla="*/ 0 w 1250"/>
              <a:gd name="T1" fmla="*/ 42 h 2259"/>
              <a:gd name="T2" fmla="*/ 12 w 1250"/>
              <a:gd name="T3" fmla="*/ 89 h 2259"/>
              <a:gd name="T4" fmla="*/ 21 w 1250"/>
              <a:gd name="T5" fmla="*/ 124 h 2259"/>
              <a:gd name="T6" fmla="*/ 42 w 1250"/>
              <a:gd name="T7" fmla="*/ 170 h 2259"/>
              <a:gd name="T8" fmla="*/ 54 w 1250"/>
              <a:gd name="T9" fmla="*/ 190 h 2259"/>
              <a:gd name="T10" fmla="*/ 63 w 1250"/>
              <a:gd name="T11" fmla="*/ 142 h 2259"/>
              <a:gd name="T12" fmla="*/ 96 w 1250"/>
              <a:gd name="T13" fmla="*/ 0 h 2259"/>
              <a:gd name="T14" fmla="*/ 105 w 1250"/>
              <a:gd name="T15" fmla="*/ 7 h 22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259"/>
              <a:gd name="T26" fmla="*/ 1250 w 1250"/>
              <a:gd name="T27" fmla="*/ 2259 h 22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259">
                <a:moveTo>
                  <a:pt x="0" y="499"/>
                </a:moveTo>
                <a:lnTo>
                  <a:pt x="143" y="1056"/>
                </a:lnTo>
                <a:lnTo>
                  <a:pt x="250" y="1479"/>
                </a:lnTo>
                <a:lnTo>
                  <a:pt x="500" y="2018"/>
                </a:lnTo>
                <a:lnTo>
                  <a:pt x="643" y="2259"/>
                </a:lnTo>
                <a:lnTo>
                  <a:pt x="750" y="1689"/>
                </a:lnTo>
                <a:lnTo>
                  <a:pt x="1143" y="0"/>
                </a:lnTo>
                <a:lnTo>
                  <a:pt x="1250" y="8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0" name="Freeform 1323"/>
          <p:cNvSpPr>
            <a:spLocks/>
          </p:cNvSpPr>
          <p:nvPr/>
        </p:nvSpPr>
        <p:spPr bwMode="auto">
          <a:xfrm flipV="1">
            <a:off x="2431812" y="2262167"/>
            <a:ext cx="1446107" cy="3304027"/>
          </a:xfrm>
          <a:custGeom>
            <a:avLst/>
            <a:gdLst>
              <a:gd name="T0" fmla="*/ 0 w 1250"/>
              <a:gd name="T1" fmla="*/ 0 h 2991"/>
              <a:gd name="T2" fmla="*/ 12 w 1250"/>
              <a:gd name="T3" fmla="*/ 0 h 2991"/>
              <a:gd name="T4" fmla="*/ 21 w 1250"/>
              <a:gd name="T5" fmla="*/ 0 h 2991"/>
              <a:gd name="T6" fmla="*/ 42 w 1250"/>
              <a:gd name="T7" fmla="*/ 7 h 2991"/>
              <a:gd name="T8" fmla="*/ 54 w 1250"/>
              <a:gd name="T9" fmla="*/ 48 h 2991"/>
              <a:gd name="T10" fmla="*/ 63 w 1250"/>
              <a:gd name="T11" fmla="*/ 93 h 2991"/>
              <a:gd name="T12" fmla="*/ 96 w 1250"/>
              <a:gd name="T13" fmla="*/ 253 h 2991"/>
              <a:gd name="T14" fmla="*/ 105 w 1250"/>
              <a:gd name="T15" fmla="*/ 246 h 29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991"/>
              <a:gd name="T26" fmla="*/ 1250 w 1250"/>
              <a:gd name="T27" fmla="*/ 2991 h 29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991">
                <a:moveTo>
                  <a:pt x="0" y="0"/>
                </a:moveTo>
                <a:lnTo>
                  <a:pt x="143" y="0"/>
                </a:lnTo>
                <a:lnTo>
                  <a:pt x="250" y="0"/>
                </a:lnTo>
                <a:lnTo>
                  <a:pt x="500" y="82"/>
                </a:lnTo>
                <a:lnTo>
                  <a:pt x="643" y="569"/>
                </a:lnTo>
                <a:lnTo>
                  <a:pt x="750" y="1107"/>
                </a:lnTo>
                <a:lnTo>
                  <a:pt x="1143" y="2991"/>
                </a:lnTo>
                <a:lnTo>
                  <a:pt x="1250" y="291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1" name="Oval 1324"/>
          <p:cNvSpPr>
            <a:spLocks noChangeArrowheads="1"/>
          </p:cNvSpPr>
          <p:nvPr/>
        </p:nvSpPr>
        <p:spPr bwMode="auto">
          <a:xfrm>
            <a:off x="2388164" y="2769086"/>
            <a:ext cx="75911" cy="706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2" name="Oval 1325"/>
          <p:cNvSpPr>
            <a:spLocks noChangeArrowheads="1"/>
          </p:cNvSpPr>
          <p:nvPr/>
        </p:nvSpPr>
        <p:spPr bwMode="auto">
          <a:xfrm>
            <a:off x="2555168" y="3382821"/>
            <a:ext cx="74013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3" name="Oval 1326"/>
          <p:cNvSpPr>
            <a:spLocks noChangeArrowheads="1"/>
          </p:cNvSpPr>
          <p:nvPr/>
        </p:nvSpPr>
        <p:spPr bwMode="auto">
          <a:xfrm>
            <a:off x="2678524" y="3849910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4" name="Oval 1327"/>
          <p:cNvSpPr>
            <a:spLocks noChangeArrowheads="1"/>
          </p:cNvSpPr>
          <p:nvPr/>
        </p:nvSpPr>
        <p:spPr bwMode="auto">
          <a:xfrm>
            <a:off x="2966986" y="4536062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5" name="Oval 1328"/>
          <p:cNvSpPr>
            <a:spLocks noChangeArrowheads="1"/>
          </p:cNvSpPr>
          <p:nvPr/>
        </p:nvSpPr>
        <p:spPr bwMode="auto">
          <a:xfrm>
            <a:off x="3133990" y="5339891"/>
            <a:ext cx="74013" cy="706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6" name="Oval 1329"/>
          <p:cNvSpPr>
            <a:spLocks noChangeArrowheads="1"/>
          </p:cNvSpPr>
          <p:nvPr/>
        </p:nvSpPr>
        <p:spPr bwMode="auto">
          <a:xfrm>
            <a:off x="3257346" y="5305493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7" name="Oval 1330"/>
          <p:cNvSpPr>
            <a:spLocks noChangeArrowheads="1"/>
          </p:cNvSpPr>
          <p:nvPr/>
        </p:nvSpPr>
        <p:spPr bwMode="auto">
          <a:xfrm>
            <a:off x="3712813" y="5522744"/>
            <a:ext cx="74013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8" name="Oval 1331"/>
          <p:cNvSpPr>
            <a:spLocks noChangeArrowheads="1"/>
          </p:cNvSpPr>
          <p:nvPr/>
        </p:nvSpPr>
        <p:spPr bwMode="auto">
          <a:xfrm>
            <a:off x="3836168" y="5522744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9" name="Oval 1332"/>
          <p:cNvSpPr>
            <a:spLocks noChangeArrowheads="1"/>
          </p:cNvSpPr>
          <p:nvPr/>
        </p:nvSpPr>
        <p:spPr bwMode="auto">
          <a:xfrm>
            <a:off x="2388164" y="4919872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0" name="Oval 1333"/>
          <p:cNvSpPr>
            <a:spLocks noChangeArrowheads="1"/>
          </p:cNvSpPr>
          <p:nvPr/>
        </p:nvSpPr>
        <p:spPr bwMode="auto">
          <a:xfrm>
            <a:off x="2555168" y="4304327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1" name="Oval 1334"/>
          <p:cNvSpPr>
            <a:spLocks noChangeArrowheads="1"/>
          </p:cNvSpPr>
          <p:nvPr/>
        </p:nvSpPr>
        <p:spPr bwMode="auto">
          <a:xfrm>
            <a:off x="2678524" y="3837237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2" name="Oval 1335"/>
          <p:cNvSpPr>
            <a:spLocks noChangeArrowheads="1"/>
          </p:cNvSpPr>
          <p:nvPr/>
        </p:nvSpPr>
        <p:spPr bwMode="auto">
          <a:xfrm>
            <a:off x="2966986" y="3241607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3" name="Oval 1336"/>
          <p:cNvSpPr>
            <a:spLocks noChangeArrowheads="1"/>
          </p:cNvSpPr>
          <p:nvPr/>
        </p:nvSpPr>
        <p:spPr bwMode="auto">
          <a:xfrm>
            <a:off x="3137786" y="2975475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4" name="Oval 1337"/>
          <p:cNvSpPr>
            <a:spLocks noChangeArrowheads="1"/>
          </p:cNvSpPr>
          <p:nvPr/>
        </p:nvSpPr>
        <p:spPr bwMode="auto">
          <a:xfrm>
            <a:off x="3257346" y="3605503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5" name="Oval 1338"/>
          <p:cNvSpPr>
            <a:spLocks noChangeArrowheads="1"/>
          </p:cNvSpPr>
          <p:nvPr/>
        </p:nvSpPr>
        <p:spPr bwMode="auto">
          <a:xfrm>
            <a:off x="3712813" y="5470241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6" name="Oval 1339"/>
          <p:cNvSpPr>
            <a:spLocks noChangeArrowheads="1"/>
          </p:cNvSpPr>
          <p:nvPr/>
        </p:nvSpPr>
        <p:spPr bwMode="auto">
          <a:xfrm>
            <a:off x="3836168" y="5379720"/>
            <a:ext cx="75911" cy="7060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7" name="Freeform 1340"/>
          <p:cNvSpPr>
            <a:spLocks/>
          </p:cNvSpPr>
          <p:nvPr/>
        </p:nvSpPr>
        <p:spPr bwMode="auto">
          <a:xfrm>
            <a:off x="2382470" y="5537227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8" name="Freeform 1341"/>
          <p:cNvSpPr>
            <a:spLocks/>
          </p:cNvSpPr>
          <p:nvPr/>
        </p:nvSpPr>
        <p:spPr bwMode="auto">
          <a:xfrm>
            <a:off x="2547577" y="5537227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9" name="Freeform 1342"/>
          <p:cNvSpPr>
            <a:spLocks/>
          </p:cNvSpPr>
          <p:nvPr/>
        </p:nvSpPr>
        <p:spPr bwMode="auto">
          <a:xfrm>
            <a:off x="2670933" y="5537227"/>
            <a:ext cx="100582" cy="83280"/>
          </a:xfrm>
          <a:custGeom>
            <a:avLst/>
            <a:gdLst>
              <a:gd name="T0" fmla="*/ 27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7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7" y="46"/>
                </a:moveTo>
                <a:lnTo>
                  <a:pt x="53" y="0"/>
                </a:lnTo>
                <a:lnTo>
                  <a:pt x="0" y="0"/>
                </a:lnTo>
                <a:lnTo>
                  <a:pt x="27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0" name="Freeform 1343"/>
          <p:cNvSpPr>
            <a:spLocks/>
          </p:cNvSpPr>
          <p:nvPr/>
        </p:nvSpPr>
        <p:spPr bwMode="auto">
          <a:xfrm>
            <a:off x="2961293" y="5446706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1" name="Freeform 1344"/>
          <p:cNvSpPr>
            <a:spLocks/>
          </p:cNvSpPr>
          <p:nvPr/>
        </p:nvSpPr>
        <p:spPr bwMode="auto">
          <a:xfrm>
            <a:off x="3126399" y="4909009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2" name="Freeform 1345"/>
          <p:cNvSpPr>
            <a:spLocks/>
          </p:cNvSpPr>
          <p:nvPr/>
        </p:nvSpPr>
        <p:spPr bwMode="auto">
          <a:xfrm>
            <a:off x="3249755" y="4315190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3" name="Freeform 1346"/>
          <p:cNvSpPr>
            <a:spLocks/>
          </p:cNvSpPr>
          <p:nvPr/>
        </p:nvSpPr>
        <p:spPr bwMode="auto">
          <a:xfrm>
            <a:off x="3705222" y="2235011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4" name="Freeform 1347"/>
          <p:cNvSpPr>
            <a:spLocks/>
          </p:cNvSpPr>
          <p:nvPr/>
        </p:nvSpPr>
        <p:spPr bwMode="auto">
          <a:xfrm>
            <a:off x="3828577" y="2321911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5" name="Freeform 1348"/>
          <p:cNvSpPr>
            <a:spLocks/>
          </p:cNvSpPr>
          <p:nvPr/>
        </p:nvSpPr>
        <p:spPr bwMode="auto">
          <a:xfrm>
            <a:off x="2999248" y="1988793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2" name="Text Box 1355"/>
          <p:cNvSpPr txBox="1">
            <a:spLocks noChangeArrowheads="1"/>
          </p:cNvSpPr>
          <p:nvPr/>
        </p:nvSpPr>
        <p:spPr bwMode="auto">
          <a:xfrm>
            <a:off x="4743307" y="1572395"/>
            <a:ext cx="1652965" cy="29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 dirty="0">
                <a:solidFill>
                  <a:schemeClr val="tx1"/>
                </a:solidFill>
                <a:latin typeface="Arial" charset="0"/>
              </a:rPr>
              <a:t>Fruit </a:t>
            </a:r>
            <a:r>
              <a:rPr lang="en-US" altLang="en-US" sz="1300" b="1" dirty="0" smtClean="0">
                <a:solidFill>
                  <a:schemeClr val="tx1"/>
                </a:solidFill>
                <a:latin typeface="Arial" charset="0"/>
              </a:rPr>
              <a:t>Development</a:t>
            </a:r>
            <a:endParaRPr lang="en-US" altLang="en-US" sz="1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73" name="Text Box 1356"/>
          <p:cNvSpPr txBox="1">
            <a:spLocks noChangeArrowheads="1"/>
          </p:cNvSpPr>
          <p:nvPr/>
        </p:nvSpPr>
        <p:spPr bwMode="auto">
          <a:xfrm>
            <a:off x="2646261" y="1577826"/>
            <a:ext cx="975458" cy="29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 dirty="0" smtClean="0">
                <a:solidFill>
                  <a:schemeClr val="tx1"/>
                </a:solidFill>
                <a:latin typeface="Arial" charset="0"/>
              </a:rPr>
              <a:t>Flowering</a:t>
            </a:r>
            <a:endParaRPr lang="en-US" altLang="en-US" sz="1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19" name="Rectangle 1357"/>
          <p:cNvSpPr>
            <a:spLocks noGrp="1" noChangeArrowheads="1"/>
          </p:cNvSpPr>
          <p:nvPr>
            <p:ph type="title"/>
          </p:nvPr>
        </p:nvSpPr>
        <p:spPr>
          <a:xfrm>
            <a:off x="382588" y="401638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Impact of timing fungicide applications</a:t>
            </a:r>
          </a:p>
        </p:txBody>
      </p:sp>
      <p:sp>
        <p:nvSpPr>
          <p:cNvPr id="1358" name="Freeform 1348"/>
          <p:cNvSpPr>
            <a:spLocks/>
          </p:cNvSpPr>
          <p:nvPr/>
        </p:nvSpPr>
        <p:spPr bwMode="auto">
          <a:xfrm>
            <a:off x="3283689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9" name="Freeform 1349"/>
          <p:cNvSpPr>
            <a:spLocks/>
          </p:cNvSpPr>
          <p:nvPr/>
        </p:nvSpPr>
        <p:spPr bwMode="auto">
          <a:xfrm>
            <a:off x="4304840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0" name="Freeform 1349"/>
          <p:cNvSpPr>
            <a:spLocks/>
          </p:cNvSpPr>
          <p:nvPr/>
        </p:nvSpPr>
        <p:spPr bwMode="auto">
          <a:xfrm>
            <a:off x="3906363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591392" y="5711371"/>
            <a:ext cx="283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" name="Freeform 1349"/>
          <p:cNvSpPr>
            <a:spLocks/>
          </p:cNvSpPr>
          <p:nvPr/>
        </p:nvSpPr>
        <p:spPr bwMode="auto">
          <a:xfrm>
            <a:off x="3562371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82729" y="2677048"/>
            <a:ext cx="4491005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Indar</a:t>
            </a:r>
            <a:r>
              <a:rPr lang="en-US" dirty="0" smtClean="0"/>
              <a:t> (or </a:t>
            </a:r>
            <a:r>
              <a:rPr lang="en-US" dirty="0" err="1" smtClean="0"/>
              <a:t>Proline</a:t>
            </a:r>
            <a:r>
              <a:rPr lang="en-US" dirty="0" smtClean="0"/>
              <a:t>)/Abound applications: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Combination controls more fungal species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phytotoxicity</a:t>
            </a:r>
            <a:r>
              <a:rPr lang="en-US" dirty="0" smtClean="0"/>
              <a:t> at bloom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Timing of this application during bloom reduces risk of resistance.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333" name="Right Arrow 1332"/>
          <p:cNvSpPr/>
          <p:nvPr/>
        </p:nvSpPr>
        <p:spPr>
          <a:xfrm>
            <a:off x="3515081" y="3964419"/>
            <a:ext cx="765661" cy="4572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Text Box 1355"/>
          <p:cNvSpPr txBox="1">
            <a:spLocks noChangeArrowheads="1"/>
          </p:cNvSpPr>
          <p:nvPr/>
        </p:nvSpPr>
        <p:spPr bwMode="auto">
          <a:xfrm>
            <a:off x="2005697" y="2619984"/>
            <a:ext cx="75533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Pre bloom 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29" name="Text Box 1355"/>
          <p:cNvSpPr txBox="1">
            <a:spLocks noChangeArrowheads="1"/>
          </p:cNvSpPr>
          <p:nvPr/>
        </p:nvSpPr>
        <p:spPr bwMode="auto">
          <a:xfrm>
            <a:off x="2842891" y="2820217"/>
            <a:ext cx="6912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In bloom 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0" name="Text Box 1355"/>
          <p:cNvSpPr txBox="1">
            <a:spLocks noChangeArrowheads="1"/>
          </p:cNvSpPr>
          <p:nvPr/>
        </p:nvSpPr>
        <p:spPr bwMode="auto">
          <a:xfrm>
            <a:off x="3878482" y="2254222"/>
            <a:ext cx="8515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Out of bloom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" name="Text Box 1355"/>
          <p:cNvSpPr txBox="1">
            <a:spLocks noChangeArrowheads="1"/>
          </p:cNvSpPr>
          <p:nvPr/>
        </p:nvSpPr>
        <p:spPr bwMode="auto">
          <a:xfrm>
            <a:off x="1812508" y="1931894"/>
            <a:ext cx="11592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Fungicide applications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Fungicide Groups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32186"/>
              </p:ext>
            </p:extLst>
          </p:nvPr>
        </p:nvGraphicFramePr>
        <p:xfrm>
          <a:off x="457200" y="1600200"/>
          <a:ext cx="8229599" cy="3886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2200"/>
                <a:gridCol w="838200"/>
                <a:gridCol w="381000"/>
                <a:gridCol w="1447800"/>
                <a:gridCol w="990600"/>
                <a:gridCol w="1143000"/>
                <a:gridCol w="106679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Spectrum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Phyto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Persist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DMI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Gaps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QoI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Polyoxins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chloronitriles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dithiocarbamates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H/M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1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4141" y="2219350"/>
            <a:ext cx="845187" cy="33945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0" name="AutoShape 3"/>
          <p:cNvSpPr>
            <a:spLocks noChangeAspect="1" noChangeArrowheads="1" noTextEdit="1"/>
          </p:cNvSpPr>
          <p:nvPr/>
        </p:nvSpPr>
        <p:spPr bwMode="auto">
          <a:xfrm>
            <a:off x="1124318" y="1295400"/>
            <a:ext cx="7101487" cy="510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773146" y="1869305"/>
            <a:ext cx="5786326" cy="3865259"/>
          </a:xfrm>
          <a:prstGeom prst="rect">
            <a:avLst/>
          </a:prstGeom>
          <a:noFill/>
          <a:ln w="15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124318" y="1295400"/>
            <a:ext cx="7105282" cy="5105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 flipV="1">
            <a:off x="2598679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7"/>
          <p:cNvSpPr>
            <a:spLocks noChangeShapeType="1"/>
          </p:cNvSpPr>
          <p:nvPr/>
        </p:nvSpPr>
        <p:spPr bwMode="auto">
          <a:xfrm flipV="1">
            <a:off x="2598679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 flipV="1">
            <a:off x="2598679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598679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0"/>
          <p:cNvSpPr>
            <a:spLocks noChangeShapeType="1"/>
          </p:cNvSpPr>
          <p:nvPr/>
        </p:nvSpPr>
        <p:spPr bwMode="auto">
          <a:xfrm flipV="1">
            <a:off x="2598679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V="1">
            <a:off x="2598679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2598679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 flipV="1">
            <a:off x="2598679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V="1">
            <a:off x="2598679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 flipV="1">
            <a:off x="2598679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 flipV="1">
            <a:off x="2598679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7"/>
          <p:cNvSpPr>
            <a:spLocks noChangeShapeType="1"/>
          </p:cNvSpPr>
          <p:nvPr/>
        </p:nvSpPr>
        <p:spPr bwMode="auto">
          <a:xfrm flipV="1">
            <a:off x="2598679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 flipV="1">
            <a:off x="2598679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19"/>
          <p:cNvSpPr>
            <a:spLocks noChangeShapeType="1"/>
          </p:cNvSpPr>
          <p:nvPr/>
        </p:nvSpPr>
        <p:spPr bwMode="auto">
          <a:xfrm flipV="1">
            <a:off x="2598679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 flipV="1">
            <a:off x="2598679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 flipV="1">
            <a:off x="2598679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 flipV="1">
            <a:off x="2598679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 flipV="1">
            <a:off x="2598679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 flipV="1">
            <a:off x="2598679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 flipV="1">
            <a:off x="2598679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 flipV="1">
            <a:off x="2598679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 flipV="1">
            <a:off x="2598679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 flipV="1">
            <a:off x="2598679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 flipV="1">
            <a:off x="2598679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 flipV="1">
            <a:off x="2598679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1"/>
          <p:cNvSpPr>
            <a:spLocks noChangeShapeType="1"/>
          </p:cNvSpPr>
          <p:nvPr/>
        </p:nvSpPr>
        <p:spPr bwMode="auto">
          <a:xfrm flipV="1">
            <a:off x="2598679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2"/>
          <p:cNvSpPr>
            <a:spLocks noChangeShapeType="1"/>
          </p:cNvSpPr>
          <p:nvPr/>
        </p:nvSpPr>
        <p:spPr bwMode="auto">
          <a:xfrm flipV="1">
            <a:off x="2598679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3"/>
          <p:cNvSpPr>
            <a:spLocks noChangeShapeType="1"/>
          </p:cNvSpPr>
          <p:nvPr/>
        </p:nvSpPr>
        <p:spPr bwMode="auto">
          <a:xfrm flipV="1">
            <a:off x="2598679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4"/>
          <p:cNvSpPr>
            <a:spLocks noChangeShapeType="1"/>
          </p:cNvSpPr>
          <p:nvPr/>
        </p:nvSpPr>
        <p:spPr bwMode="auto">
          <a:xfrm flipV="1">
            <a:off x="2598679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35"/>
          <p:cNvSpPr>
            <a:spLocks noChangeShapeType="1"/>
          </p:cNvSpPr>
          <p:nvPr/>
        </p:nvSpPr>
        <p:spPr bwMode="auto">
          <a:xfrm flipV="1">
            <a:off x="2598679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36"/>
          <p:cNvSpPr>
            <a:spLocks noChangeShapeType="1"/>
          </p:cNvSpPr>
          <p:nvPr/>
        </p:nvSpPr>
        <p:spPr bwMode="auto">
          <a:xfrm flipV="1">
            <a:off x="2598679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4" name="Line 37"/>
          <p:cNvSpPr>
            <a:spLocks noChangeShapeType="1"/>
          </p:cNvSpPr>
          <p:nvPr/>
        </p:nvSpPr>
        <p:spPr bwMode="auto">
          <a:xfrm flipV="1">
            <a:off x="2598679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8"/>
          <p:cNvSpPr>
            <a:spLocks noChangeShapeType="1"/>
          </p:cNvSpPr>
          <p:nvPr/>
        </p:nvSpPr>
        <p:spPr bwMode="auto">
          <a:xfrm flipV="1">
            <a:off x="2598679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39"/>
          <p:cNvSpPr>
            <a:spLocks noChangeShapeType="1"/>
          </p:cNvSpPr>
          <p:nvPr/>
        </p:nvSpPr>
        <p:spPr bwMode="auto">
          <a:xfrm flipV="1">
            <a:off x="2598679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40"/>
          <p:cNvSpPr>
            <a:spLocks noChangeShapeType="1"/>
          </p:cNvSpPr>
          <p:nvPr/>
        </p:nvSpPr>
        <p:spPr bwMode="auto">
          <a:xfrm flipV="1">
            <a:off x="2598679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41"/>
          <p:cNvSpPr>
            <a:spLocks noChangeShapeType="1"/>
          </p:cNvSpPr>
          <p:nvPr/>
        </p:nvSpPr>
        <p:spPr bwMode="auto">
          <a:xfrm flipV="1">
            <a:off x="2598679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42"/>
          <p:cNvSpPr>
            <a:spLocks noChangeShapeType="1"/>
          </p:cNvSpPr>
          <p:nvPr/>
        </p:nvSpPr>
        <p:spPr bwMode="auto">
          <a:xfrm flipV="1">
            <a:off x="2598679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Line 43"/>
          <p:cNvSpPr>
            <a:spLocks noChangeShapeType="1"/>
          </p:cNvSpPr>
          <p:nvPr/>
        </p:nvSpPr>
        <p:spPr bwMode="auto">
          <a:xfrm flipV="1">
            <a:off x="2598679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44"/>
          <p:cNvSpPr>
            <a:spLocks noChangeShapeType="1"/>
          </p:cNvSpPr>
          <p:nvPr/>
        </p:nvSpPr>
        <p:spPr bwMode="auto">
          <a:xfrm flipV="1">
            <a:off x="2598679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2" name="Line 45"/>
          <p:cNvSpPr>
            <a:spLocks noChangeShapeType="1"/>
          </p:cNvSpPr>
          <p:nvPr/>
        </p:nvSpPr>
        <p:spPr bwMode="auto">
          <a:xfrm flipV="1">
            <a:off x="2598679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3" name="Line 46"/>
          <p:cNvSpPr>
            <a:spLocks noChangeShapeType="1"/>
          </p:cNvSpPr>
          <p:nvPr/>
        </p:nvSpPr>
        <p:spPr bwMode="auto">
          <a:xfrm flipV="1">
            <a:off x="2598679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Line 47"/>
          <p:cNvSpPr>
            <a:spLocks noChangeShapeType="1"/>
          </p:cNvSpPr>
          <p:nvPr/>
        </p:nvSpPr>
        <p:spPr bwMode="auto">
          <a:xfrm flipV="1">
            <a:off x="2598679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5" name="Line 48"/>
          <p:cNvSpPr>
            <a:spLocks noChangeShapeType="1"/>
          </p:cNvSpPr>
          <p:nvPr/>
        </p:nvSpPr>
        <p:spPr bwMode="auto">
          <a:xfrm flipV="1">
            <a:off x="2598679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6" name="Line 49"/>
          <p:cNvSpPr>
            <a:spLocks noChangeShapeType="1"/>
          </p:cNvSpPr>
          <p:nvPr/>
        </p:nvSpPr>
        <p:spPr bwMode="auto">
          <a:xfrm flipV="1">
            <a:off x="2598679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7" name="Line 50"/>
          <p:cNvSpPr>
            <a:spLocks noChangeShapeType="1"/>
          </p:cNvSpPr>
          <p:nvPr/>
        </p:nvSpPr>
        <p:spPr bwMode="auto">
          <a:xfrm flipV="1">
            <a:off x="2598679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Line 51"/>
          <p:cNvSpPr>
            <a:spLocks noChangeShapeType="1"/>
          </p:cNvSpPr>
          <p:nvPr/>
        </p:nvSpPr>
        <p:spPr bwMode="auto">
          <a:xfrm flipV="1">
            <a:off x="2598679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52"/>
          <p:cNvSpPr>
            <a:spLocks noChangeShapeType="1"/>
          </p:cNvSpPr>
          <p:nvPr/>
        </p:nvSpPr>
        <p:spPr bwMode="auto">
          <a:xfrm flipV="1">
            <a:off x="2598679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0" name="Line 53"/>
          <p:cNvSpPr>
            <a:spLocks noChangeShapeType="1"/>
          </p:cNvSpPr>
          <p:nvPr/>
        </p:nvSpPr>
        <p:spPr bwMode="auto">
          <a:xfrm flipV="1">
            <a:off x="2598679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1" name="Line 54"/>
          <p:cNvSpPr>
            <a:spLocks noChangeShapeType="1"/>
          </p:cNvSpPr>
          <p:nvPr/>
        </p:nvSpPr>
        <p:spPr bwMode="auto">
          <a:xfrm flipV="1">
            <a:off x="2598679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Line 55"/>
          <p:cNvSpPr>
            <a:spLocks noChangeShapeType="1"/>
          </p:cNvSpPr>
          <p:nvPr/>
        </p:nvSpPr>
        <p:spPr bwMode="auto">
          <a:xfrm flipV="1">
            <a:off x="2598679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Line 56"/>
          <p:cNvSpPr>
            <a:spLocks noChangeShapeType="1"/>
          </p:cNvSpPr>
          <p:nvPr/>
        </p:nvSpPr>
        <p:spPr bwMode="auto">
          <a:xfrm flipV="1">
            <a:off x="2598679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Line 57"/>
          <p:cNvSpPr>
            <a:spLocks noChangeShapeType="1"/>
          </p:cNvSpPr>
          <p:nvPr/>
        </p:nvSpPr>
        <p:spPr bwMode="auto">
          <a:xfrm flipV="1">
            <a:off x="2598679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58"/>
          <p:cNvSpPr>
            <a:spLocks noChangeShapeType="1"/>
          </p:cNvSpPr>
          <p:nvPr/>
        </p:nvSpPr>
        <p:spPr bwMode="auto">
          <a:xfrm flipV="1">
            <a:off x="2598679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59"/>
          <p:cNvSpPr>
            <a:spLocks noChangeShapeType="1"/>
          </p:cNvSpPr>
          <p:nvPr/>
        </p:nvSpPr>
        <p:spPr bwMode="auto">
          <a:xfrm flipV="1">
            <a:off x="2598679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Line 60"/>
          <p:cNvSpPr>
            <a:spLocks noChangeShapeType="1"/>
          </p:cNvSpPr>
          <p:nvPr/>
        </p:nvSpPr>
        <p:spPr bwMode="auto">
          <a:xfrm flipV="1">
            <a:off x="2598679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Line 61"/>
          <p:cNvSpPr>
            <a:spLocks noChangeShapeType="1"/>
          </p:cNvSpPr>
          <p:nvPr/>
        </p:nvSpPr>
        <p:spPr bwMode="auto">
          <a:xfrm flipV="1">
            <a:off x="2598679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9" name="Line 62"/>
          <p:cNvSpPr>
            <a:spLocks noChangeShapeType="1"/>
          </p:cNvSpPr>
          <p:nvPr/>
        </p:nvSpPr>
        <p:spPr bwMode="auto">
          <a:xfrm flipV="1">
            <a:off x="2598679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0" name="Line 63"/>
          <p:cNvSpPr>
            <a:spLocks noChangeShapeType="1"/>
          </p:cNvSpPr>
          <p:nvPr/>
        </p:nvSpPr>
        <p:spPr bwMode="auto">
          <a:xfrm flipV="1">
            <a:off x="2598679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1" name="Line 64"/>
          <p:cNvSpPr>
            <a:spLocks noChangeShapeType="1"/>
          </p:cNvSpPr>
          <p:nvPr/>
        </p:nvSpPr>
        <p:spPr bwMode="auto">
          <a:xfrm flipV="1">
            <a:off x="2598679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Line 65"/>
          <p:cNvSpPr>
            <a:spLocks noChangeShapeType="1"/>
          </p:cNvSpPr>
          <p:nvPr/>
        </p:nvSpPr>
        <p:spPr bwMode="auto">
          <a:xfrm flipV="1">
            <a:off x="2598679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Line 66"/>
          <p:cNvSpPr>
            <a:spLocks noChangeShapeType="1"/>
          </p:cNvSpPr>
          <p:nvPr/>
        </p:nvSpPr>
        <p:spPr bwMode="auto">
          <a:xfrm flipV="1">
            <a:off x="2598679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Line 67"/>
          <p:cNvSpPr>
            <a:spLocks noChangeShapeType="1"/>
          </p:cNvSpPr>
          <p:nvPr/>
        </p:nvSpPr>
        <p:spPr bwMode="auto">
          <a:xfrm flipV="1">
            <a:off x="2598679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Line 68"/>
          <p:cNvSpPr>
            <a:spLocks noChangeShapeType="1"/>
          </p:cNvSpPr>
          <p:nvPr/>
        </p:nvSpPr>
        <p:spPr bwMode="auto">
          <a:xfrm flipV="1">
            <a:off x="2598679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Line 69"/>
          <p:cNvSpPr>
            <a:spLocks noChangeShapeType="1"/>
          </p:cNvSpPr>
          <p:nvPr/>
        </p:nvSpPr>
        <p:spPr bwMode="auto">
          <a:xfrm flipV="1">
            <a:off x="2598679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Line 70"/>
          <p:cNvSpPr>
            <a:spLocks noChangeShapeType="1"/>
          </p:cNvSpPr>
          <p:nvPr/>
        </p:nvSpPr>
        <p:spPr bwMode="auto">
          <a:xfrm>
            <a:off x="2598679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8" name="Line 71"/>
          <p:cNvSpPr>
            <a:spLocks noChangeShapeType="1"/>
          </p:cNvSpPr>
          <p:nvPr/>
        </p:nvSpPr>
        <p:spPr bwMode="auto">
          <a:xfrm>
            <a:off x="2598679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9" name="Line 72"/>
          <p:cNvSpPr>
            <a:spLocks noChangeShapeType="1"/>
          </p:cNvSpPr>
          <p:nvPr/>
        </p:nvSpPr>
        <p:spPr bwMode="auto">
          <a:xfrm>
            <a:off x="2598679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Line 73"/>
          <p:cNvSpPr>
            <a:spLocks noChangeShapeType="1"/>
          </p:cNvSpPr>
          <p:nvPr/>
        </p:nvSpPr>
        <p:spPr bwMode="auto">
          <a:xfrm>
            <a:off x="2598679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Line 74"/>
          <p:cNvSpPr>
            <a:spLocks noChangeShapeType="1"/>
          </p:cNvSpPr>
          <p:nvPr/>
        </p:nvSpPr>
        <p:spPr bwMode="auto">
          <a:xfrm>
            <a:off x="2598679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Line 75"/>
          <p:cNvSpPr>
            <a:spLocks noChangeShapeType="1"/>
          </p:cNvSpPr>
          <p:nvPr/>
        </p:nvSpPr>
        <p:spPr bwMode="auto">
          <a:xfrm>
            <a:off x="2598679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3" name="Line 76"/>
          <p:cNvSpPr>
            <a:spLocks noChangeShapeType="1"/>
          </p:cNvSpPr>
          <p:nvPr/>
        </p:nvSpPr>
        <p:spPr bwMode="auto">
          <a:xfrm>
            <a:off x="2598679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4" name="Line 77"/>
          <p:cNvSpPr>
            <a:spLocks noChangeShapeType="1"/>
          </p:cNvSpPr>
          <p:nvPr/>
        </p:nvSpPr>
        <p:spPr bwMode="auto">
          <a:xfrm>
            <a:off x="2598679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5" name="Line 78"/>
          <p:cNvSpPr>
            <a:spLocks noChangeShapeType="1"/>
          </p:cNvSpPr>
          <p:nvPr/>
        </p:nvSpPr>
        <p:spPr bwMode="auto">
          <a:xfrm>
            <a:off x="2598679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6" name="Line 79"/>
          <p:cNvSpPr>
            <a:spLocks noChangeShapeType="1"/>
          </p:cNvSpPr>
          <p:nvPr/>
        </p:nvSpPr>
        <p:spPr bwMode="auto">
          <a:xfrm>
            <a:off x="2598679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7" name="Line 80"/>
          <p:cNvSpPr>
            <a:spLocks noChangeShapeType="1"/>
          </p:cNvSpPr>
          <p:nvPr/>
        </p:nvSpPr>
        <p:spPr bwMode="auto">
          <a:xfrm>
            <a:off x="2598679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8" name="Line 81"/>
          <p:cNvSpPr>
            <a:spLocks noChangeShapeType="1"/>
          </p:cNvSpPr>
          <p:nvPr/>
        </p:nvSpPr>
        <p:spPr bwMode="auto">
          <a:xfrm>
            <a:off x="2598679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9" name="Line 82"/>
          <p:cNvSpPr>
            <a:spLocks noChangeShapeType="1"/>
          </p:cNvSpPr>
          <p:nvPr/>
        </p:nvSpPr>
        <p:spPr bwMode="auto">
          <a:xfrm>
            <a:off x="2598679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0" name="Line 83"/>
          <p:cNvSpPr>
            <a:spLocks noChangeShapeType="1"/>
          </p:cNvSpPr>
          <p:nvPr/>
        </p:nvSpPr>
        <p:spPr bwMode="auto">
          <a:xfrm>
            <a:off x="2598679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1" name="Line 84"/>
          <p:cNvSpPr>
            <a:spLocks noChangeShapeType="1"/>
          </p:cNvSpPr>
          <p:nvPr/>
        </p:nvSpPr>
        <p:spPr bwMode="auto">
          <a:xfrm>
            <a:off x="2598679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2" name="Line 85"/>
          <p:cNvSpPr>
            <a:spLocks noChangeShapeType="1"/>
          </p:cNvSpPr>
          <p:nvPr/>
        </p:nvSpPr>
        <p:spPr bwMode="auto">
          <a:xfrm>
            <a:off x="2598679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Line 86"/>
          <p:cNvSpPr>
            <a:spLocks noChangeShapeType="1"/>
          </p:cNvSpPr>
          <p:nvPr/>
        </p:nvSpPr>
        <p:spPr bwMode="auto">
          <a:xfrm>
            <a:off x="2598679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4" name="Line 87"/>
          <p:cNvSpPr>
            <a:spLocks noChangeShapeType="1"/>
          </p:cNvSpPr>
          <p:nvPr/>
        </p:nvSpPr>
        <p:spPr bwMode="auto">
          <a:xfrm>
            <a:off x="2598679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88"/>
          <p:cNvSpPr>
            <a:spLocks noChangeShapeType="1"/>
          </p:cNvSpPr>
          <p:nvPr/>
        </p:nvSpPr>
        <p:spPr bwMode="auto">
          <a:xfrm>
            <a:off x="2598679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Line 89"/>
          <p:cNvSpPr>
            <a:spLocks noChangeShapeType="1"/>
          </p:cNvSpPr>
          <p:nvPr/>
        </p:nvSpPr>
        <p:spPr bwMode="auto">
          <a:xfrm>
            <a:off x="2598679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7" name="Line 90"/>
          <p:cNvSpPr>
            <a:spLocks noChangeShapeType="1"/>
          </p:cNvSpPr>
          <p:nvPr/>
        </p:nvSpPr>
        <p:spPr bwMode="auto">
          <a:xfrm>
            <a:off x="2598679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8" name="Line 91"/>
          <p:cNvSpPr>
            <a:spLocks noChangeShapeType="1"/>
          </p:cNvSpPr>
          <p:nvPr/>
        </p:nvSpPr>
        <p:spPr bwMode="auto">
          <a:xfrm>
            <a:off x="2598679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9" name="Line 92"/>
          <p:cNvSpPr>
            <a:spLocks noChangeShapeType="1"/>
          </p:cNvSpPr>
          <p:nvPr/>
        </p:nvSpPr>
        <p:spPr bwMode="auto">
          <a:xfrm flipV="1">
            <a:off x="3426111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0" name="Line 93"/>
          <p:cNvSpPr>
            <a:spLocks noChangeShapeType="1"/>
          </p:cNvSpPr>
          <p:nvPr/>
        </p:nvSpPr>
        <p:spPr bwMode="auto">
          <a:xfrm flipV="1">
            <a:off x="3426111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1" name="Line 94"/>
          <p:cNvSpPr>
            <a:spLocks noChangeShapeType="1"/>
          </p:cNvSpPr>
          <p:nvPr/>
        </p:nvSpPr>
        <p:spPr bwMode="auto">
          <a:xfrm flipV="1">
            <a:off x="3426111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2" name="Line 95"/>
          <p:cNvSpPr>
            <a:spLocks noChangeShapeType="1"/>
          </p:cNvSpPr>
          <p:nvPr/>
        </p:nvSpPr>
        <p:spPr bwMode="auto">
          <a:xfrm flipV="1">
            <a:off x="3426111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3" name="Line 96"/>
          <p:cNvSpPr>
            <a:spLocks noChangeShapeType="1"/>
          </p:cNvSpPr>
          <p:nvPr/>
        </p:nvSpPr>
        <p:spPr bwMode="auto">
          <a:xfrm flipV="1">
            <a:off x="3426111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4" name="Line 97"/>
          <p:cNvSpPr>
            <a:spLocks noChangeShapeType="1"/>
          </p:cNvSpPr>
          <p:nvPr/>
        </p:nvSpPr>
        <p:spPr bwMode="auto">
          <a:xfrm flipV="1">
            <a:off x="3426111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5" name="Line 98"/>
          <p:cNvSpPr>
            <a:spLocks noChangeShapeType="1"/>
          </p:cNvSpPr>
          <p:nvPr/>
        </p:nvSpPr>
        <p:spPr bwMode="auto">
          <a:xfrm flipV="1">
            <a:off x="3426111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6" name="Line 99"/>
          <p:cNvSpPr>
            <a:spLocks noChangeShapeType="1"/>
          </p:cNvSpPr>
          <p:nvPr/>
        </p:nvSpPr>
        <p:spPr bwMode="auto">
          <a:xfrm flipV="1">
            <a:off x="3426111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7" name="Line 100"/>
          <p:cNvSpPr>
            <a:spLocks noChangeShapeType="1"/>
          </p:cNvSpPr>
          <p:nvPr/>
        </p:nvSpPr>
        <p:spPr bwMode="auto">
          <a:xfrm flipV="1">
            <a:off x="3426111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8" name="Line 101"/>
          <p:cNvSpPr>
            <a:spLocks noChangeShapeType="1"/>
          </p:cNvSpPr>
          <p:nvPr/>
        </p:nvSpPr>
        <p:spPr bwMode="auto">
          <a:xfrm flipV="1">
            <a:off x="3426111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9" name="Line 102"/>
          <p:cNvSpPr>
            <a:spLocks noChangeShapeType="1"/>
          </p:cNvSpPr>
          <p:nvPr/>
        </p:nvSpPr>
        <p:spPr bwMode="auto">
          <a:xfrm flipV="1">
            <a:off x="3426111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0" name="Line 103"/>
          <p:cNvSpPr>
            <a:spLocks noChangeShapeType="1"/>
          </p:cNvSpPr>
          <p:nvPr/>
        </p:nvSpPr>
        <p:spPr bwMode="auto">
          <a:xfrm flipV="1">
            <a:off x="3426111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1" name="Line 104"/>
          <p:cNvSpPr>
            <a:spLocks noChangeShapeType="1"/>
          </p:cNvSpPr>
          <p:nvPr/>
        </p:nvSpPr>
        <p:spPr bwMode="auto">
          <a:xfrm flipV="1">
            <a:off x="3426111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2" name="Line 105"/>
          <p:cNvSpPr>
            <a:spLocks noChangeShapeType="1"/>
          </p:cNvSpPr>
          <p:nvPr/>
        </p:nvSpPr>
        <p:spPr bwMode="auto">
          <a:xfrm flipV="1">
            <a:off x="3426111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3" name="Line 106"/>
          <p:cNvSpPr>
            <a:spLocks noChangeShapeType="1"/>
          </p:cNvSpPr>
          <p:nvPr/>
        </p:nvSpPr>
        <p:spPr bwMode="auto">
          <a:xfrm flipV="1">
            <a:off x="3426111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4" name="Line 107"/>
          <p:cNvSpPr>
            <a:spLocks noChangeShapeType="1"/>
          </p:cNvSpPr>
          <p:nvPr/>
        </p:nvSpPr>
        <p:spPr bwMode="auto">
          <a:xfrm flipV="1">
            <a:off x="3426111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5" name="Line 108"/>
          <p:cNvSpPr>
            <a:spLocks noChangeShapeType="1"/>
          </p:cNvSpPr>
          <p:nvPr/>
        </p:nvSpPr>
        <p:spPr bwMode="auto">
          <a:xfrm flipV="1">
            <a:off x="3426111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6" name="Line 109"/>
          <p:cNvSpPr>
            <a:spLocks noChangeShapeType="1"/>
          </p:cNvSpPr>
          <p:nvPr/>
        </p:nvSpPr>
        <p:spPr bwMode="auto">
          <a:xfrm flipV="1">
            <a:off x="3426111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7" name="Line 110"/>
          <p:cNvSpPr>
            <a:spLocks noChangeShapeType="1"/>
          </p:cNvSpPr>
          <p:nvPr/>
        </p:nvSpPr>
        <p:spPr bwMode="auto">
          <a:xfrm flipV="1">
            <a:off x="3426111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8" name="Line 111"/>
          <p:cNvSpPr>
            <a:spLocks noChangeShapeType="1"/>
          </p:cNvSpPr>
          <p:nvPr/>
        </p:nvSpPr>
        <p:spPr bwMode="auto">
          <a:xfrm flipV="1">
            <a:off x="3426111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9" name="Line 112"/>
          <p:cNvSpPr>
            <a:spLocks noChangeShapeType="1"/>
          </p:cNvSpPr>
          <p:nvPr/>
        </p:nvSpPr>
        <p:spPr bwMode="auto">
          <a:xfrm flipV="1">
            <a:off x="3426111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0" name="Line 113"/>
          <p:cNvSpPr>
            <a:spLocks noChangeShapeType="1"/>
          </p:cNvSpPr>
          <p:nvPr/>
        </p:nvSpPr>
        <p:spPr bwMode="auto">
          <a:xfrm flipV="1">
            <a:off x="3426111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1" name="Line 114"/>
          <p:cNvSpPr>
            <a:spLocks noChangeShapeType="1"/>
          </p:cNvSpPr>
          <p:nvPr/>
        </p:nvSpPr>
        <p:spPr bwMode="auto">
          <a:xfrm flipV="1">
            <a:off x="3426111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2" name="Line 115"/>
          <p:cNvSpPr>
            <a:spLocks noChangeShapeType="1"/>
          </p:cNvSpPr>
          <p:nvPr/>
        </p:nvSpPr>
        <p:spPr bwMode="auto">
          <a:xfrm flipV="1">
            <a:off x="3426111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3" name="Line 116"/>
          <p:cNvSpPr>
            <a:spLocks noChangeShapeType="1"/>
          </p:cNvSpPr>
          <p:nvPr/>
        </p:nvSpPr>
        <p:spPr bwMode="auto">
          <a:xfrm flipV="1">
            <a:off x="3426111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4" name="Line 117"/>
          <p:cNvSpPr>
            <a:spLocks noChangeShapeType="1"/>
          </p:cNvSpPr>
          <p:nvPr/>
        </p:nvSpPr>
        <p:spPr bwMode="auto">
          <a:xfrm flipV="1">
            <a:off x="3426111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5" name="Line 118"/>
          <p:cNvSpPr>
            <a:spLocks noChangeShapeType="1"/>
          </p:cNvSpPr>
          <p:nvPr/>
        </p:nvSpPr>
        <p:spPr bwMode="auto">
          <a:xfrm flipV="1">
            <a:off x="3426111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6" name="Line 119"/>
          <p:cNvSpPr>
            <a:spLocks noChangeShapeType="1"/>
          </p:cNvSpPr>
          <p:nvPr/>
        </p:nvSpPr>
        <p:spPr bwMode="auto">
          <a:xfrm flipV="1">
            <a:off x="3426111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7" name="Line 120"/>
          <p:cNvSpPr>
            <a:spLocks noChangeShapeType="1"/>
          </p:cNvSpPr>
          <p:nvPr/>
        </p:nvSpPr>
        <p:spPr bwMode="auto">
          <a:xfrm flipV="1">
            <a:off x="3426111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8" name="Line 121"/>
          <p:cNvSpPr>
            <a:spLocks noChangeShapeType="1"/>
          </p:cNvSpPr>
          <p:nvPr/>
        </p:nvSpPr>
        <p:spPr bwMode="auto">
          <a:xfrm flipV="1">
            <a:off x="3426111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9" name="Line 122"/>
          <p:cNvSpPr>
            <a:spLocks noChangeShapeType="1"/>
          </p:cNvSpPr>
          <p:nvPr/>
        </p:nvSpPr>
        <p:spPr bwMode="auto">
          <a:xfrm flipV="1">
            <a:off x="3426111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0" name="Line 123"/>
          <p:cNvSpPr>
            <a:spLocks noChangeShapeType="1"/>
          </p:cNvSpPr>
          <p:nvPr/>
        </p:nvSpPr>
        <p:spPr bwMode="auto">
          <a:xfrm flipV="1">
            <a:off x="3426111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1" name="Line 124"/>
          <p:cNvSpPr>
            <a:spLocks noChangeShapeType="1"/>
          </p:cNvSpPr>
          <p:nvPr/>
        </p:nvSpPr>
        <p:spPr bwMode="auto">
          <a:xfrm flipV="1">
            <a:off x="3426111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2" name="Line 125"/>
          <p:cNvSpPr>
            <a:spLocks noChangeShapeType="1"/>
          </p:cNvSpPr>
          <p:nvPr/>
        </p:nvSpPr>
        <p:spPr bwMode="auto">
          <a:xfrm flipV="1">
            <a:off x="3426111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3" name="Line 126"/>
          <p:cNvSpPr>
            <a:spLocks noChangeShapeType="1"/>
          </p:cNvSpPr>
          <p:nvPr/>
        </p:nvSpPr>
        <p:spPr bwMode="auto">
          <a:xfrm flipV="1">
            <a:off x="3426111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4" name="Line 127"/>
          <p:cNvSpPr>
            <a:spLocks noChangeShapeType="1"/>
          </p:cNvSpPr>
          <p:nvPr/>
        </p:nvSpPr>
        <p:spPr bwMode="auto">
          <a:xfrm flipV="1">
            <a:off x="3426111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5" name="Line 128"/>
          <p:cNvSpPr>
            <a:spLocks noChangeShapeType="1"/>
          </p:cNvSpPr>
          <p:nvPr/>
        </p:nvSpPr>
        <p:spPr bwMode="auto">
          <a:xfrm flipV="1">
            <a:off x="3426111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6" name="Line 129"/>
          <p:cNvSpPr>
            <a:spLocks noChangeShapeType="1"/>
          </p:cNvSpPr>
          <p:nvPr/>
        </p:nvSpPr>
        <p:spPr bwMode="auto">
          <a:xfrm flipV="1">
            <a:off x="3426111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7" name="Line 130"/>
          <p:cNvSpPr>
            <a:spLocks noChangeShapeType="1"/>
          </p:cNvSpPr>
          <p:nvPr/>
        </p:nvSpPr>
        <p:spPr bwMode="auto">
          <a:xfrm flipV="1">
            <a:off x="3426111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8" name="Line 131"/>
          <p:cNvSpPr>
            <a:spLocks noChangeShapeType="1"/>
          </p:cNvSpPr>
          <p:nvPr/>
        </p:nvSpPr>
        <p:spPr bwMode="auto">
          <a:xfrm flipV="1">
            <a:off x="3426111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9" name="Line 132"/>
          <p:cNvSpPr>
            <a:spLocks noChangeShapeType="1"/>
          </p:cNvSpPr>
          <p:nvPr/>
        </p:nvSpPr>
        <p:spPr bwMode="auto">
          <a:xfrm flipV="1">
            <a:off x="3426111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0" name="Line 133"/>
          <p:cNvSpPr>
            <a:spLocks noChangeShapeType="1"/>
          </p:cNvSpPr>
          <p:nvPr/>
        </p:nvSpPr>
        <p:spPr bwMode="auto">
          <a:xfrm flipV="1">
            <a:off x="3426111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1" name="Line 134"/>
          <p:cNvSpPr>
            <a:spLocks noChangeShapeType="1"/>
          </p:cNvSpPr>
          <p:nvPr/>
        </p:nvSpPr>
        <p:spPr bwMode="auto">
          <a:xfrm flipV="1">
            <a:off x="3426111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2" name="Line 135"/>
          <p:cNvSpPr>
            <a:spLocks noChangeShapeType="1"/>
          </p:cNvSpPr>
          <p:nvPr/>
        </p:nvSpPr>
        <p:spPr bwMode="auto">
          <a:xfrm flipV="1">
            <a:off x="3426111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3" name="Line 136"/>
          <p:cNvSpPr>
            <a:spLocks noChangeShapeType="1"/>
          </p:cNvSpPr>
          <p:nvPr/>
        </p:nvSpPr>
        <p:spPr bwMode="auto">
          <a:xfrm flipV="1">
            <a:off x="3426111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4" name="Line 137"/>
          <p:cNvSpPr>
            <a:spLocks noChangeShapeType="1"/>
          </p:cNvSpPr>
          <p:nvPr/>
        </p:nvSpPr>
        <p:spPr bwMode="auto">
          <a:xfrm flipV="1">
            <a:off x="3426111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5" name="Line 138"/>
          <p:cNvSpPr>
            <a:spLocks noChangeShapeType="1"/>
          </p:cNvSpPr>
          <p:nvPr/>
        </p:nvSpPr>
        <p:spPr bwMode="auto">
          <a:xfrm flipV="1">
            <a:off x="3426111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6" name="Line 139"/>
          <p:cNvSpPr>
            <a:spLocks noChangeShapeType="1"/>
          </p:cNvSpPr>
          <p:nvPr/>
        </p:nvSpPr>
        <p:spPr bwMode="auto">
          <a:xfrm flipV="1">
            <a:off x="3426111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7" name="Line 140"/>
          <p:cNvSpPr>
            <a:spLocks noChangeShapeType="1"/>
          </p:cNvSpPr>
          <p:nvPr/>
        </p:nvSpPr>
        <p:spPr bwMode="auto">
          <a:xfrm flipV="1">
            <a:off x="3426111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8" name="Line 141"/>
          <p:cNvSpPr>
            <a:spLocks noChangeShapeType="1"/>
          </p:cNvSpPr>
          <p:nvPr/>
        </p:nvSpPr>
        <p:spPr bwMode="auto">
          <a:xfrm flipV="1">
            <a:off x="3426111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9" name="Line 142"/>
          <p:cNvSpPr>
            <a:spLocks noChangeShapeType="1"/>
          </p:cNvSpPr>
          <p:nvPr/>
        </p:nvSpPr>
        <p:spPr bwMode="auto">
          <a:xfrm flipV="1">
            <a:off x="3426111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0" name="Line 143"/>
          <p:cNvSpPr>
            <a:spLocks noChangeShapeType="1"/>
          </p:cNvSpPr>
          <p:nvPr/>
        </p:nvSpPr>
        <p:spPr bwMode="auto">
          <a:xfrm flipV="1">
            <a:off x="3426111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1" name="Line 144"/>
          <p:cNvSpPr>
            <a:spLocks noChangeShapeType="1"/>
          </p:cNvSpPr>
          <p:nvPr/>
        </p:nvSpPr>
        <p:spPr bwMode="auto">
          <a:xfrm flipV="1">
            <a:off x="3426111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2" name="Line 145"/>
          <p:cNvSpPr>
            <a:spLocks noChangeShapeType="1"/>
          </p:cNvSpPr>
          <p:nvPr/>
        </p:nvSpPr>
        <p:spPr bwMode="auto">
          <a:xfrm flipV="1">
            <a:off x="3426111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3" name="Line 146"/>
          <p:cNvSpPr>
            <a:spLocks noChangeShapeType="1"/>
          </p:cNvSpPr>
          <p:nvPr/>
        </p:nvSpPr>
        <p:spPr bwMode="auto">
          <a:xfrm flipV="1">
            <a:off x="3426111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4" name="Line 147"/>
          <p:cNvSpPr>
            <a:spLocks noChangeShapeType="1"/>
          </p:cNvSpPr>
          <p:nvPr/>
        </p:nvSpPr>
        <p:spPr bwMode="auto">
          <a:xfrm flipV="1">
            <a:off x="3426111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5" name="Line 148"/>
          <p:cNvSpPr>
            <a:spLocks noChangeShapeType="1"/>
          </p:cNvSpPr>
          <p:nvPr/>
        </p:nvSpPr>
        <p:spPr bwMode="auto">
          <a:xfrm flipV="1">
            <a:off x="3426111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6" name="Line 149"/>
          <p:cNvSpPr>
            <a:spLocks noChangeShapeType="1"/>
          </p:cNvSpPr>
          <p:nvPr/>
        </p:nvSpPr>
        <p:spPr bwMode="auto">
          <a:xfrm flipV="1">
            <a:off x="3426111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7" name="Line 150"/>
          <p:cNvSpPr>
            <a:spLocks noChangeShapeType="1"/>
          </p:cNvSpPr>
          <p:nvPr/>
        </p:nvSpPr>
        <p:spPr bwMode="auto">
          <a:xfrm flipV="1">
            <a:off x="3426111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8" name="Line 151"/>
          <p:cNvSpPr>
            <a:spLocks noChangeShapeType="1"/>
          </p:cNvSpPr>
          <p:nvPr/>
        </p:nvSpPr>
        <p:spPr bwMode="auto">
          <a:xfrm flipV="1">
            <a:off x="3426111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9" name="Line 152"/>
          <p:cNvSpPr>
            <a:spLocks noChangeShapeType="1"/>
          </p:cNvSpPr>
          <p:nvPr/>
        </p:nvSpPr>
        <p:spPr bwMode="auto">
          <a:xfrm flipV="1">
            <a:off x="3426111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0" name="Line 153"/>
          <p:cNvSpPr>
            <a:spLocks noChangeShapeType="1"/>
          </p:cNvSpPr>
          <p:nvPr/>
        </p:nvSpPr>
        <p:spPr bwMode="auto">
          <a:xfrm flipV="1">
            <a:off x="3426111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1" name="Line 154"/>
          <p:cNvSpPr>
            <a:spLocks noChangeShapeType="1"/>
          </p:cNvSpPr>
          <p:nvPr/>
        </p:nvSpPr>
        <p:spPr bwMode="auto">
          <a:xfrm flipV="1">
            <a:off x="3426111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2" name="Line 155"/>
          <p:cNvSpPr>
            <a:spLocks noChangeShapeType="1"/>
          </p:cNvSpPr>
          <p:nvPr/>
        </p:nvSpPr>
        <p:spPr bwMode="auto">
          <a:xfrm flipV="1">
            <a:off x="3426111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3" name="Line 156"/>
          <p:cNvSpPr>
            <a:spLocks noChangeShapeType="1"/>
          </p:cNvSpPr>
          <p:nvPr/>
        </p:nvSpPr>
        <p:spPr bwMode="auto">
          <a:xfrm>
            <a:off x="3426111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4" name="Line 157"/>
          <p:cNvSpPr>
            <a:spLocks noChangeShapeType="1"/>
          </p:cNvSpPr>
          <p:nvPr/>
        </p:nvSpPr>
        <p:spPr bwMode="auto">
          <a:xfrm>
            <a:off x="3426111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5" name="Line 158"/>
          <p:cNvSpPr>
            <a:spLocks noChangeShapeType="1"/>
          </p:cNvSpPr>
          <p:nvPr/>
        </p:nvSpPr>
        <p:spPr bwMode="auto">
          <a:xfrm>
            <a:off x="3426111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6" name="Line 159"/>
          <p:cNvSpPr>
            <a:spLocks noChangeShapeType="1"/>
          </p:cNvSpPr>
          <p:nvPr/>
        </p:nvSpPr>
        <p:spPr bwMode="auto">
          <a:xfrm>
            <a:off x="3426111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7" name="Line 160"/>
          <p:cNvSpPr>
            <a:spLocks noChangeShapeType="1"/>
          </p:cNvSpPr>
          <p:nvPr/>
        </p:nvSpPr>
        <p:spPr bwMode="auto">
          <a:xfrm>
            <a:off x="3426111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8" name="Line 161"/>
          <p:cNvSpPr>
            <a:spLocks noChangeShapeType="1"/>
          </p:cNvSpPr>
          <p:nvPr/>
        </p:nvSpPr>
        <p:spPr bwMode="auto">
          <a:xfrm>
            <a:off x="3426111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9" name="Line 162"/>
          <p:cNvSpPr>
            <a:spLocks noChangeShapeType="1"/>
          </p:cNvSpPr>
          <p:nvPr/>
        </p:nvSpPr>
        <p:spPr bwMode="auto">
          <a:xfrm>
            <a:off x="3426111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0" name="Line 163"/>
          <p:cNvSpPr>
            <a:spLocks noChangeShapeType="1"/>
          </p:cNvSpPr>
          <p:nvPr/>
        </p:nvSpPr>
        <p:spPr bwMode="auto">
          <a:xfrm>
            <a:off x="3426111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1" name="Line 164"/>
          <p:cNvSpPr>
            <a:spLocks noChangeShapeType="1"/>
          </p:cNvSpPr>
          <p:nvPr/>
        </p:nvSpPr>
        <p:spPr bwMode="auto">
          <a:xfrm>
            <a:off x="3426111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2" name="Line 165"/>
          <p:cNvSpPr>
            <a:spLocks noChangeShapeType="1"/>
          </p:cNvSpPr>
          <p:nvPr/>
        </p:nvSpPr>
        <p:spPr bwMode="auto">
          <a:xfrm>
            <a:off x="3426111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3" name="Line 166"/>
          <p:cNvSpPr>
            <a:spLocks noChangeShapeType="1"/>
          </p:cNvSpPr>
          <p:nvPr/>
        </p:nvSpPr>
        <p:spPr bwMode="auto">
          <a:xfrm>
            <a:off x="3426111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4" name="Line 167"/>
          <p:cNvSpPr>
            <a:spLocks noChangeShapeType="1"/>
          </p:cNvSpPr>
          <p:nvPr/>
        </p:nvSpPr>
        <p:spPr bwMode="auto">
          <a:xfrm>
            <a:off x="3426111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5" name="Line 168"/>
          <p:cNvSpPr>
            <a:spLocks noChangeShapeType="1"/>
          </p:cNvSpPr>
          <p:nvPr/>
        </p:nvSpPr>
        <p:spPr bwMode="auto">
          <a:xfrm>
            <a:off x="3426111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6" name="Line 169"/>
          <p:cNvSpPr>
            <a:spLocks noChangeShapeType="1"/>
          </p:cNvSpPr>
          <p:nvPr/>
        </p:nvSpPr>
        <p:spPr bwMode="auto">
          <a:xfrm>
            <a:off x="3426111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7" name="Line 170"/>
          <p:cNvSpPr>
            <a:spLocks noChangeShapeType="1"/>
          </p:cNvSpPr>
          <p:nvPr/>
        </p:nvSpPr>
        <p:spPr bwMode="auto">
          <a:xfrm>
            <a:off x="3426111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8" name="Line 171"/>
          <p:cNvSpPr>
            <a:spLocks noChangeShapeType="1"/>
          </p:cNvSpPr>
          <p:nvPr/>
        </p:nvSpPr>
        <p:spPr bwMode="auto">
          <a:xfrm>
            <a:off x="3426111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9" name="Line 172"/>
          <p:cNvSpPr>
            <a:spLocks noChangeShapeType="1"/>
          </p:cNvSpPr>
          <p:nvPr/>
        </p:nvSpPr>
        <p:spPr bwMode="auto">
          <a:xfrm>
            <a:off x="3426111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0" name="Line 173"/>
          <p:cNvSpPr>
            <a:spLocks noChangeShapeType="1"/>
          </p:cNvSpPr>
          <p:nvPr/>
        </p:nvSpPr>
        <p:spPr bwMode="auto">
          <a:xfrm>
            <a:off x="3426111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1" name="Line 174"/>
          <p:cNvSpPr>
            <a:spLocks noChangeShapeType="1"/>
          </p:cNvSpPr>
          <p:nvPr/>
        </p:nvSpPr>
        <p:spPr bwMode="auto">
          <a:xfrm>
            <a:off x="3426111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2" name="Line 175"/>
          <p:cNvSpPr>
            <a:spLocks noChangeShapeType="1"/>
          </p:cNvSpPr>
          <p:nvPr/>
        </p:nvSpPr>
        <p:spPr bwMode="auto">
          <a:xfrm>
            <a:off x="3426111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3" name="Line 176"/>
          <p:cNvSpPr>
            <a:spLocks noChangeShapeType="1"/>
          </p:cNvSpPr>
          <p:nvPr/>
        </p:nvSpPr>
        <p:spPr bwMode="auto">
          <a:xfrm>
            <a:off x="3426111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4" name="Line 177"/>
          <p:cNvSpPr>
            <a:spLocks noChangeShapeType="1"/>
          </p:cNvSpPr>
          <p:nvPr/>
        </p:nvSpPr>
        <p:spPr bwMode="auto">
          <a:xfrm>
            <a:off x="3426111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5" name="Line 178"/>
          <p:cNvSpPr>
            <a:spLocks noChangeShapeType="1"/>
          </p:cNvSpPr>
          <p:nvPr/>
        </p:nvSpPr>
        <p:spPr bwMode="auto">
          <a:xfrm flipV="1">
            <a:off x="4251644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6" name="Line 179"/>
          <p:cNvSpPr>
            <a:spLocks noChangeShapeType="1"/>
          </p:cNvSpPr>
          <p:nvPr/>
        </p:nvSpPr>
        <p:spPr bwMode="auto">
          <a:xfrm flipV="1">
            <a:off x="4251644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7" name="Line 180"/>
          <p:cNvSpPr>
            <a:spLocks noChangeShapeType="1"/>
          </p:cNvSpPr>
          <p:nvPr/>
        </p:nvSpPr>
        <p:spPr bwMode="auto">
          <a:xfrm flipV="1">
            <a:off x="4251644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8" name="Line 181"/>
          <p:cNvSpPr>
            <a:spLocks noChangeShapeType="1"/>
          </p:cNvSpPr>
          <p:nvPr/>
        </p:nvSpPr>
        <p:spPr bwMode="auto">
          <a:xfrm flipV="1">
            <a:off x="4251644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9" name="Line 182"/>
          <p:cNvSpPr>
            <a:spLocks noChangeShapeType="1"/>
          </p:cNvSpPr>
          <p:nvPr/>
        </p:nvSpPr>
        <p:spPr bwMode="auto">
          <a:xfrm flipV="1">
            <a:off x="4251644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0" name="Line 183"/>
          <p:cNvSpPr>
            <a:spLocks noChangeShapeType="1"/>
          </p:cNvSpPr>
          <p:nvPr/>
        </p:nvSpPr>
        <p:spPr bwMode="auto">
          <a:xfrm flipV="1">
            <a:off x="4251644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1" name="Line 184"/>
          <p:cNvSpPr>
            <a:spLocks noChangeShapeType="1"/>
          </p:cNvSpPr>
          <p:nvPr/>
        </p:nvSpPr>
        <p:spPr bwMode="auto">
          <a:xfrm flipV="1">
            <a:off x="4251644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2" name="Line 185"/>
          <p:cNvSpPr>
            <a:spLocks noChangeShapeType="1"/>
          </p:cNvSpPr>
          <p:nvPr/>
        </p:nvSpPr>
        <p:spPr bwMode="auto">
          <a:xfrm flipV="1">
            <a:off x="4251644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3" name="Line 186"/>
          <p:cNvSpPr>
            <a:spLocks noChangeShapeType="1"/>
          </p:cNvSpPr>
          <p:nvPr/>
        </p:nvSpPr>
        <p:spPr bwMode="auto">
          <a:xfrm flipV="1">
            <a:off x="4251644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4" name="Line 187"/>
          <p:cNvSpPr>
            <a:spLocks noChangeShapeType="1"/>
          </p:cNvSpPr>
          <p:nvPr/>
        </p:nvSpPr>
        <p:spPr bwMode="auto">
          <a:xfrm flipV="1">
            <a:off x="4251644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5" name="Line 188"/>
          <p:cNvSpPr>
            <a:spLocks noChangeShapeType="1"/>
          </p:cNvSpPr>
          <p:nvPr/>
        </p:nvSpPr>
        <p:spPr bwMode="auto">
          <a:xfrm flipV="1">
            <a:off x="4251644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6" name="Line 189"/>
          <p:cNvSpPr>
            <a:spLocks noChangeShapeType="1"/>
          </p:cNvSpPr>
          <p:nvPr/>
        </p:nvSpPr>
        <p:spPr bwMode="auto">
          <a:xfrm flipV="1">
            <a:off x="4251644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7" name="Line 190"/>
          <p:cNvSpPr>
            <a:spLocks noChangeShapeType="1"/>
          </p:cNvSpPr>
          <p:nvPr/>
        </p:nvSpPr>
        <p:spPr bwMode="auto">
          <a:xfrm flipV="1">
            <a:off x="4251644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8" name="Line 191"/>
          <p:cNvSpPr>
            <a:spLocks noChangeShapeType="1"/>
          </p:cNvSpPr>
          <p:nvPr/>
        </p:nvSpPr>
        <p:spPr bwMode="auto">
          <a:xfrm flipV="1">
            <a:off x="4251644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9" name="Line 192"/>
          <p:cNvSpPr>
            <a:spLocks noChangeShapeType="1"/>
          </p:cNvSpPr>
          <p:nvPr/>
        </p:nvSpPr>
        <p:spPr bwMode="auto">
          <a:xfrm flipV="1">
            <a:off x="4251644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0" name="Line 193"/>
          <p:cNvSpPr>
            <a:spLocks noChangeShapeType="1"/>
          </p:cNvSpPr>
          <p:nvPr/>
        </p:nvSpPr>
        <p:spPr bwMode="auto">
          <a:xfrm flipV="1">
            <a:off x="4251644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1" name="Line 194"/>
          <p:cNvSpPr>
            <a:spLocks noChangeShapeType="1"/>
          </p:cNvSpPr>
          <p:nvPr/>
        </p:nvSpPr>
        <p:spPr bwMode="auto">
          <a:xfrm flipV="1">
            <a:off x="4251644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2" name="Line 195"/>
          <p:cNvSpPr>
            <a:spLocks noChangeShapeType="1"/>
          </p:cNvSpPr>
          <p:nvPr/>
        </p:nvSpPr>
        <p:spPr bwMode="auto">
          <a:xfrm flipV="1">
            <a:off x="4251644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3" name="Line 196"/>
          <p:cNvSpPr>
            <a:spLocks noChangeShapeType="1"/>
          </p:cNvSpPr>
          <p:nvPr/>
        </p:nvSpPr>
        <p:spPr bwMode="auto">
          <a:xfrm flipV="1">
            <a:off x="4251644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4" name="Line 197"/>
          <p:cNvSpPr>
            <a:spLocks noChangeShapeType="1"/>
          </p:cNvSpPr>
          <p:nvPr/>
        </p:nvSpPr>
        <p:spPr bwMode="auto">
          <a:xfrm flipV="1">
            <a:off x="4251644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5" name="Line 198"/>
          <p:cNvSpPr>
            <a:spLocks noChangeShapeType="1"/>
          </p:cNvSpPr>
          <p:nvPr/>
        </p:nvSpPr>
        <p:spPr bwMode="auto">
          <a:xfrm flipV="1">
            <a:off x="4251644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6" name="Line 199"/>
          <p:cNvSpPr>
            <a:spLocks noChangeShapeType="1"/>
          </p:cNvSpPr>
          <p:nvPr/>
        </p:nvSpPr>
        <p:spPr bwMode="auto">
          <a:xfrm flipV="1">
            <a:off x="4251644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7" name="Line 200"/>
          <p:cNvSpPr>
            <a:spLocks noChangeShapeType="1"/>
          </p:cNvSpPr>
          <p:nvPr/>
        </p:nvSpPr>
        <p:spPr bwMode="auto">
          <a:xfrm flipV="1">
            <a:off x="4251644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8" name="Line 201"/>
          <p:cNvSpPr>
            <a:spLocks noChangeShapeType="1"/>
          </p:cNvSpPr>
          <p:nvPr/>
        </p:nvSpPr>
        <p:spPr bwMode="auto">
          <a:xfrm flipV="1">
            <a:off x="4251644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9" name="Line 202"/>
          <p:cNvSpPr>
            <a:spLocks noChangeShapeType="1"/>
          </p:cNvSpPr>
          <p:nvPr/>
        </p:nvSpPr>
        <p:spPr bwMode="auto">
          <a:xfrm flipV="1">
            <a:off x="4251644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0" name="Line 203"/>
          <p:cNvSpPr>
            <a:spLocks noChangeShapeType="1"/>
          </p:cNvSpPr>
          <p:nvPr/>
        </p:nvSpPr>
        <p:spPr bwMode="auto">
          <a:xfrm flipV="1">
            <a:off x="4251644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1" name="Line 204"/>
          <p:cNvSpPr>
            <a:spLocks noChangeShapeType="1"/>
          </p:cNvSpPr>
          <p:nvPr/>
        </p:nvSpPr>
        <p:spPr bwMode="auto">
          <a:xfrm flipV="1">
            <a:off x="4251644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2" name="Line 205"/>
          <p:cNvSpPr>
            <a:spLocks noChangeShapeType="1"/>
          </p:cNvSpPr>
          <p:nvPr/>
        </p:nvSpPr>
        <p:spPr bwMode="auto">
          <a:xfrm flipV="1">
            <a:off x="4251644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3" name="Line 206"/>
          <p:cNvSpPr>
            <a:spLocks noChangeShapeType="1"/>
          </p:cNvSpPr>
          <p:nvPr/>
        </p:nvSpPr>
        <p:spPr bwMode="auto">
          <a:xfrm flipV="1">
            <a:off x="4251644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4" name="Line 207"/>
          <p:cNvSpPr>
            <a:spLocks noChangeShapeType="1"/>
          </p:cNvSpPr>
          <p:nvPr/>
        </p:nvSpPr>
        <p:spPr bwMode="auto">
          <a:xfrm flipV="1">
            <a:off x="4251644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5" name="Line 208"/>
          <p:cNvSpPr>
            <a:spLocks noChangeShapeType="1"/>
          </p:cNvSpPr>
          <p:nvPr/>
        </p:nvSpPr>
        <p:spPr bwMode="auto">
          <a:xfrm flipV="1">
            <a:off x="4251644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6" name="Line 209"/>
          <p:cNvSpPr>
            <a:spLocks noChangeShapeType="1"/>
          </p:cNvSpPr>
          <p:nvPr/>
        </p:nvSpPr>
        <p:spPr bwMode="auto">
          <a:xfrm flipV="1">
            <a:off x="4251644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7" name="Line 210"/>
          <p:cNvSpPr>
            <a:spLocks noChangeShapeType="1"/>
          </p:cNvSpPr>
          <p:nvPr/>
        </p:nvSpPr>
        <p:spPr bwMode="auto">
          <a:xfrm flipV="1">
            <a:off x="4251644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8" name="Line 211"/>
          <p:cNvSpPr>
            <a:spLocks noChangeShapeType="1"/>
          </p:cNvSpPr>
          <p:nvPr/>
        </p:nvSpPr>
        <p:spPr bwMode="auto">
          <a:xfrm flipV="1">
            <a:off x="4251644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9" name="Line 212"/>
          <p:cNvSpPr>
            <a:spLocks noChangeShapeType="1"/>
          </p:cNvSpPr>
          <p:nvPr/>
        </p:nvSpPr>
        <p:spPr bwMode="auto">
          <a:xfrm flipV="1">
            <a:off x="4251644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0" name="Line 213"/>
          <p:cNvSpPr>
            <a:spLocks noChangeShapeType="1"/>
          </p:cNvSpPr>
          <p:nvPr/>
        </p:nvSpPr>
        <p:spPr bwMode="auto">
          <a:xfrm flipV="1">
            <a:off x="4251644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1" name="Line 214"/>
          <p:cNvSpPr>
            <a:spLocks noChangeShapeType="1"/>
          </p:cNvSpPr>
          <p:nvPr/>
        </p:nvSpPr>
        <p:spPr bwMode="auto">
          <a:xfrm flipV="1">
            <a:off x="4251644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2" name="Line 215"/>
          <p:cNvSpPr>
            <a:spLocks noChangeShapeType="1"/>
          </p:cNvSpPr>
          <p:nvPr/>
        </p:nvSpPr>
        <p:spPr bwMode="auto">
          <a:xfrm flipV="1">
            <a:off x="4251644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3" name="Line 216"/>
          <p:cNvSpPr>
            <a:spLocks noChangeShapeType="1"/>
          </p:cNvSpPr>
          <p:nvPr/>
        </p:nvSpPr>
        <p:spPr bwMode="auto">
          <a:xfrm flipV="1">
            <a:off x="4251644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4" name="Line 217"/>
          <p:cNvSpPr>
            <a:spLocks noChangeShapeType="1"/>
          </p:cNvSpPr>
          <p:nvPr/>
        </p:nvSpPr>
        <p:spPr bwMode="auto">
          <a:xfrm flipV="1">
            <a:off x="4251644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5" name="Line 218"/>
          <p:cNvSpPr>
            <a:spLocks noChangeShapeType="1"/>
          </p:cNvSpPr>
          <p:nvPr/>
        </p:nvSpPr>
        <p:spPr bwMode="auto">
          <a:xfrm flipV="1">
            <a:off x="4251644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6" name="Line 219"/>
          <p:cNvSpPr>
            <a:spLocks noChangeShapeType="1"/>
          </p:cNvSpPr>
          <p:nvPr/>
        </p:nvSpPr>
        <p:spPr bwMode="auto">
          <a:xfrm flipV="1">
            <a:off x="4251644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7" name="Line 220"/>
          <p:cNvSpPr>
            <a:spLocks noChangeShapeType="1"/>
          </p:cNvSpPr>
          <p:nvPr/>
        </p:nvSpPr>
        <p:spPr bwMode="auto">
          <a:xfrm flipV="1">
            <a:off x="4251644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8" name="Line 221"/>
          <p:cNvSpPr>
            <a:spLocks noChangeShapeType="1"/>
          </p:cNvSpPr>
          <p:nvPr/>
        </p:nvSpPr>
        <p:spPr bwMode="auto">
          <a:xfrm flipV="1">
            <a:off x="4251644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9" name="Line 222"/>
          <p:cNvSpPr>
            <a:spLocks noChangeShapeType="1"/>
          </p:cNvSpPr>
          <p:nvPr/>
        </p:nvSpPr>
        <p:spPr bwMode="auto">
          <a:xfrm flipV="1">
            <a:off x="4147267" y="361057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0" name="Line 223"/>
          <p:cNvSpPr>
            <a:spLocks noChangeShapeType="1"/>
          </p:cNvSpPr>
          <p:nvPr/>
        </p:nvSpPr>
        <p:spPr bwMode="auto">
          <a:xfrm flipV="1">
            <a:off x="4251644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1" name="Line 224"/>
          <p:cNvSpPr>
            <a:spLocks noChangeShapeType="1"/>
          </p:cNvSpPr>
          <p:nvPr/>
        </p:nvSpPr>
        <p:spPr bwMode="auto">
          <a:xfrm flipV="1">
            <a:off x="4251644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2" name="Line 225"/>
          <p:cNvSpPr>
            <a:spLocks noChangeShapeType="1"/>
          </p:cNvSpPr>
          <p:nvPr/>
        </p:nvSpPr>
        <p:spPr bwMode="auto">
          <a:xfrm flipV="1">
            <a:off x="4251644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3" name="Line 226"/>
          <p:cNvSpPr>
            <a:spLocks noChangeShapeType="1"/>
          </p:cNvSpPr>
          <p:nvPr/>
        </p:nvSpPr>
        <p:spPr bwMode="auto">
          <a:xfrm flipV="1">
            <a:off x="4251644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4" name="Line 227"/>
          <p:cNvSpPr>
            <a:spLocks noChangeShapeType="1"/>
          </p:cNvSpPr>
          <p:nvPr/>
        </p:nvSpPr>
        <p:spPr bwMode="auto">
          <a:xfrm flipV="1">
            <a:off x="4251644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5" name="Line 228"/>
          <p:cNvSpPr>
            <a:spLocks noChangeShapeType="1"/>
          </p:cNvSpPr>
          <p:nvPr/>
        </p:nvSpPr>
        <p:spPr bwMode="auto">
          <a:xfrm flipV="1">
            <a:off x="4251644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6" name="Line 229"/>
          <p:cNvSpPr>
            <a:spLocks noChangeShapeType="1"/>
          </p:cNvSpPr>
          <p:nvPr/>
        </p:nvSpPr>
        <p:spPr bwMode="auto">
          <a:xfrm flipV="1">
            <a:off x="4251644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7" name="Line 230"/>
          <p:cNvSpPr>
            <a:spLocks noChangeShapeType="1"/>
          </p:cNvSpPr>
          <p:nvPr/>
        </p:nvSpPr>
        <p:spPr bwMode="auto">
          <a:xfrm flipV="1">
            <a:off x="4251644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8" name="Line 231"/>
          <p:cNvSpPr>
            <a:spLocks noChangeShapeType="1"/>
          </p:cNvSpPr>
          <p:nvPr/>
        </p:nvSpPr>
        <p:spPr bwMode="auto">
          <a:xfrm flipV="1">
            <a:off x="4251644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9" name="Line 232"/>
          <p:cNvSpPr>
            <a:spLocks noChangeShapeType="1"/>
          </p:cNvSpPr>
          <p:nvPr/>
        </p:nvSpPr>
        <p:spPr bwMode="auto">
          <a:xfrm flipV="1">
            <a:off x="4251644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0" name="Line 233"/>
          <p:cNvSpPr>
            <a:spLocks noChangeShapeType="1"/>
          </p:cNvSpPr>
          <p:nvPr/>
        </p:nvSpPr>
        <p:spPr bwMode="auto">
          <a:xfrm flipV="1">
            <a:off x="4251644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1" name="Line 234"/>
          <p:cNvSpPr>
            <a:spLocks noChangeShapeType="1"/>
          </p:cNvSpPr>
          <p:nvPr/>
        </p:nvSpPr>
        <p:spPr bwMode="auto">
          <a:xfrm flipV="1">
            <a:off x="4251644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2" name="Line 235"/>
          <p:cNvSpPr>
            <a:spLocks noChangeShapeType="1"/>
          </p:cNvSpPr>
          <p:nvPr/>
        </p:nvSpPr>
        <p:spPr bwMode="auto">
          <a:xfrm flipV="1">
            <a:off x="4251644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3" name="Line 236"/>
          <p:cNvSpPr>
            <a:spLocks noChangeShapeType="1"/>
          </p:cNvSpPr>
          <p:nvPr/>
        </p:nvSpPr>
        <p:spPr bwMode="auto">
          <a:xfrm flipV="1">
            <a:off x="4251644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4" name="Line 237"/>
          <p:cNvSpPr>
            <a:spLocks noChangeShapeType="1"/>
          </p:cNvSpPr>
          <p:nvPr/>
        </p:nvSpPr>
        <p:spPr bwMode="auto">
          <a:xfrm flipV="1">
            <a:off x="4251644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5" name="Line 238"/>
          <p:cNvSpPr>
            <a:spLocks noChangeShapeType="1"/>
          </p:cNvSpPr>
          <p:nvPr/>
        </p:nvSpPr>
        <p:spPr bwMode="auto">
          <a:xfrm flipV="1">
            <a:off x="4251644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6" name="Line 239"/>
          <p:cNvSpPr>
            <a:spLocks noChangeShapeType="1"/>
          </p:cNvSpPr>
          <p:nvPr/>
        </p:nvSpPr>
        <p:spPr bwMode="auto">
          <a:xfrm flipV="1">
            <a:off x="4251644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7" name="Line 240"/>
          <p:cNvSpPr>
            <a:spLocks noChangeShapeType="1"/>
          </p:cNvSpPr>
          <p:nvPr/>
        </p:nvSpPr>
        <p:spPr bwMode="auto">
          <a:xfrm flipV="1">
            <a:off x="4251644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8" name="Line 241"/>
          <p:cNvSpPr>
            <a:spLocks noChangeShapeType="1"/>
          </p:cNvSpPr>
          <p:nvPr/>
        </p:nvSpPr>
        <p:spPr bwMode="auto">
          <a:xfrm flipV="1">
            <a:off x="4251644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9" name="Line 242"/>
          <p:cNvSpPr>
            <a:spLocks noChangeShapeType="1"/>
          </p:cNvSpPr>
          <p:nvPr/>
        </p:nvSpPr>
        <p:spPr bwMode="auto">
          <a:xfrm>
            <a:off x="4251644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0" name="Line 243"/>
          <p:cNvSpPr>
            <a:spLocks noChangeShapeType="1"/>
          </p:cNvSpPr>
          <p:nvPr/>
        </p:nvSpPr>
        <p:spPr bwMode="auto">
          <a:xfrm>
            <a:off x="4251644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1" name="Line 244"/>
          <p:cNvSpPr>
            <a:spLocks noChangeShapeType="1"/>
          </p:cNvSpPr>
          <p:nvPr/>
        </p:nvSpPr>
        <p:spPr bwMode="auto">
          <a:xfrm>
            <a:off x="4251644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2" name="Line 245"/>
          <p:cNvSpPr>
            <a:spLocks noChangeShapeType="1"/>
          </p:cNvSpPr>
          <p:nvPr/>
        </p:nvSpPr>
        <p:spPr bwMode="auto">
          <a:xfrm>
            <a:off x="4251644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3" name="Line 246"/>
          <p:cNvSpPr>
            <a:spLocks noChangeShapeType="1"/>
          </p:cNvSpPr>
          <p:nvPr/>
        </p:nvSpPr>
        <p:spPr bwMode="auto">
          <a:xfrm>
            <a:off x="4251644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4" name="Line 247"/>
          <p:cNvSpPr>
            <a:spLocks noChangeShapeType="1"/>
          </p:cNvSpPr>
          <p:nvPr/>
        </p:nvSpPr>
        <p:spPr bwMode="auto">
          <a:xfrm>
            <a:off x="4251644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5" name="Line 248"/>
          <p:cNvSpPr>
            <a:spLocks noChangeShapeType="1"/>
          </p:cNvSpPr>
          <p:nvPr/>
        </p:nvSpPr>
        <p:spPr bwMode="auto">
          <a:xfrm>
            <a:off x="4251644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6" name="Line 249"/>
          <p:cNvSpPr>
            <a:spLocks noChangeShapeType="1"/>
          </p:cNvSpPr>
          <p:nvPr/>
        </p:nvSpPr>
        <p:spPr bwMode="auto">
          <a:xfrm>
            <a:off x="4251644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7" name="Line 250"/>
          <p:cNvSpPr>
            <a:spLocks noChangeShapeType="1"/>
          </p:cNvSpPr>
          <p:nvPr/>
        </p:nvSpPr>
        <p:spPr bwMode="auto">
          <a:xfrm>
            <a:off x="4251644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8" name="Line 251"/>
          <p:cNvSpPr>
            <a:spLocks noChangeShapeType="1"/>
          </p:cNvSpPr>
          <p:nvPr/>
        </p:nvSpPr>
        <p:spPr bwMode="auto">
          <a:xfrm>
            <a:off x="4251644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9" name="Line 252"/>
          <p:cNvSpPr>
            <a:spLocks noChangeShapeType="1"/>
          </p:cNvSpPr>
          <p:nvPr/>
        </p:nvSpPr>
        <p:spPr bwMode="auto">
          <a:xfrm>
            <a:off x="4251644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0" name="Line 253"/>
          <p:cNvSpPr>
            <a:spLocks noChangeShapeType="1"/>
          </p:cNvSpPr>
          <p:nvPr/>
        </p:nvSpPr>
        <p:spPr bwMode="auto">
          <a:xfrm>
            <a:off x="4251644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1" name="Line 254"/>
          <p:cNvSpPr>
            <a:spLocks noChangeShapeType="1"/>
          </p:cNvSpPr>
          <p:nvPr/>
        </p:nvSpPr>
        <p:spPr bwMode="auto">
          <a:xfrm>
            <a:off x="4251644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2" name="Line 255"/>
          <p:cNvSpPr>
            <a:spLocks noChangeShapeType="1"/>
          </p:cNvSpPr>
          <p:nvPr/>
        </p:nvSpPr>
        <p:spPr bwMode="auto">
          <a:xfrm>
            <a:off x="4251644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3" name="Line 256"/>
          <p:cNvSpPr>
            <a:spLocks noChangeShapeType="1"/>
          </p:cNvSpPr>
          <p:nvPr/>
        </p:nvSpPr>
        <p:spPr bwMode="auto">
          <a:xfrm>
            <a:off x="4251644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4" name="Line 257"/>
          <p:cNvSpPr>
            <a:spLocks noChangeShapeType="1"/>
          </p:cNvSpPr>
          <p:nvPr/>
        </p:nvSpPr>
        <p:spPr bwMode="auto">
          <a:xfrm>
            <a:off x="4251644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5" name="Line 258"/>
          <p:cNvSpPr>
            <a:spLocks noChangeShapeType="1"/>
          </p:cNvSpPr>
          <p:nvPr/>
        </p:nvSpPr>
        <p:spPr bwMode="auto">
          <a:xfrm>
            <a:off x="4251644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6" name="Line 259"/>
          <p:cNvSpPr>
            <a:spLocks noChangeShapeType="1"/>
          </p:cNvSpPr>
          <p:nvPr/>
        </p:nvSpPr>
        <p:spPr bwMode="auto">
          <a:xfrm>
            <a:off x="4251644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7" name="Line 260"/>
          <p:cNvSpPr>
            <a:spLocks noChangeShapeType="1"/>
          </p:cNvSpPr>
          <p:nvPr/>
        </p:nvSpPr>
        <p:spPr bwMode="auto">
          <a:xfrm>
            <a:off x="4251644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8" name="Line 261"/>
          <p:cNvSpPr>
            <a:spLocks noChangeShapeType="1"/>
          </p:cNvSpPr>
          <p:nvPr/>
        </p:nvSpPr>
        <p:spPr bwMode="auto">
          <a:xfrm>
            <a:off x="4251644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9" name="Line 262"/>
          <p:cNvSpPr>
            <a:spLocks noChangeShapeType="1"/>
          </p:cNvSpPr>
          <p:nvPr/>
        </p:nvSpPr>
        <p:spPr bwMode="auto">
          <a:xfrm>
            <a:off x="4251644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0" name="Line 263"/>
          <p:cNvSpPr>
            <a:spLocks noChangeShapeType="1"/>
          </p:cNvSpPr>
          <p:nvPr/>
        </p:nvSpPr>
        <p:spPr bwMode="auto">
          <a:xfrm>
            <a:off x="4251644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1" name="Line 264"/>
          <p:cNvSpPr>
            <a:spLocks noChangeShapeType="1"/>
          </p:cNvSpPr>
          <p:nvPr/>
        </p:nvSpPr>
        <p:spPr bwMode="auto">
          <a:xfrm flipV="1">
            <a:off x="5079076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2" name="Line 265"/>
          <p:cNvSpPr>
            <a:spLocks noChangeShapeType="1"/>
          </p:cNvSpPr>
          <p:nvPr/>
        </p:nvSpPr>
        <p:spPr bwMode="auto">
          <a:xfrm flipV="1">
            <a:off x="5079076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3" name="Line 266"/>
          <p:cNvSpPr>
            <a:spLocks noChangeShapeType="1"/>
          </p:cNvSpPr>
          <p:nvPr/>
        </p:nvSpPr>
        <p:spPr bwMode="auto">
          <a:xfrm flipV="1">
            <a:off x="5079076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4" name="Line 267"/>
          <p:cNvSpPr>
            <a:spLocks noChangeShapeType="1"/>
          </p:cNvSpPr>
          <p:nvPr/>
        </p:nvSpPr>
        <p:spPr bwMode="auto">
          <a:xfrm flipV="1">
            <a:off x="5079076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5" name="Line 268"/>
          <p:cNvSpPr>
            <a:spLocks noChangeShapeType="1"/>
          </p:cNvSpPr>
          <p:nvPr/>
        </p:nvSpPr>
        <p:spPr bwMode="auto">
          <a:xfrm flipV="1">
            <a:off x="5079076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6" name="Line 269"/>
          <p:cNvSpPr>
            <a:spLocks noChangeShapeType="1"/>
          </p:cNvSpPr>
          <p:nvPr/>
        </p:nvSpPr>
        <p:spPr bwMode="auto">
          <a:xfrm flipV="1">
            <a:off x="5079076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7" name="Line 270"/>
          <p:cNvSpPr>
            <a:spLocks noChangeShapeType="1"/>
          </p:cNvSpPr>
          <p:nvPr/>
        </p:nvSpPr>
        <p:spPr bwMode="auto">
          <a:xfrm flipV="1">
            <a:off x="5079076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8" name="Line 271"/>
          <p:cNvSpPr>
            <a:spLocks noChangeShapeType="1"/>
          </p:cNvSpPr>
          <p:nvPr/>
        </p:nvSpPr>
        <p:spPr bwMode="auto">
          <a:xfrm flipV="1">
            <a:off x="5079076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9" name="Line 272"/>
          <p:cNvSpPr>
            <a:spLocks noChangeShapeType="1"/>
          </p:cNvSpPr>
          <p:nvPr/>
        </p:nvSpPr>
        <p:spPr bwMode="auto">
          <a:xfrm flipV="1">
            <a:off x="5079076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0" name="Line 273"/>
          <p:cNvSpPr>
            <a:spLocks noChangeShapeType="1"/>
          </p:cNvSpPr>
          <p:nvPr/>
        </p:nvSpPr>
        <p:spPr bwMode="auto">
          <a:xfrm flipV="1">
            <a:off x="5079076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1" name="Line 274"/>
          <p:cNvSpPr>
            <a:spLocks noChangeShapeType="1"/>
          </p:cNvSpPr>
          <p:nvPr/>
        </p:nvSpPr>
        <p:spPr bwMode="auto">
          <a:xfrm flipV="1">
            <a:off x="5079076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2" name="Line 275"/>
          <p:cNvSpPr>
            <a:spLocks noChangeShapeType="1"/>
          </p:cNvSpPr>
          <p:nvPr/>
        </p:nvSpPr>
        <p:spPr bwMode="auto">
          <a:xfrm flipV="1">
            <a:off x="5079076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3" name="Line 276"/>
          <p:cNvSpPr>
            <a:spLocks noChangeShapeType="1"/>
          </p:cNvSpPr>
          <p:nvPr/>
        </p:nvSpPr>
        <p:spPr bwMode="auto">
          <a:xfrm flipV="1">
            <a:off x="5079076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4" name="Line 277"/>
          <p:cNvSpPr>
            <a:spLocks noChangeShapeType="1"/>
          </p:cNvSpPr>
          <p:nvPr/>
        </p:nvSpPr>
        <p:spPr bwMode="auto">
          <a:xfrm flipV="1">
            <a:off x="5079076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5" name="Line 278"/>
          <p:cNvSpPr>
            <a:spLocks noChangeShapeType="1"/>
          </p:cNvSpPr>
          <p:nvPr/>
        </p:nvSpPr>
        <p:spPr bwMode="auto">
          <a:xfrm flipV="1">
            <a:off x="5079076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6" name="Line 279"/>
          <p:cNvSpPr>
            <a:spLocks noChangeShapeType="1"/>
          </p:cNvSpPr>
          <p:nvPr/>
        </p:nvSpPr>
        <p:spPr bwMode="auto">
          <a:xfrm flipV="1">
            <a:off x="5079076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7" name="Line 280"/>
          <p:cNvSpPr>
            <a:spLocks noChangeShapeType="1"/>
          </p:cNvSpPr>
          <p:nvPr/>
        </p:nvSpPr>
        <p:spPr bwMode="auto">
          <a:xfrm flipV="1">
            <a:off x="5079076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8" name="Line 281"/>
          <p:cNvSpPr>
            <a:spLocks noChangeShapeType="1"/>
          </p:cNvSpPr>
          <p:nvPr/>
        </p:nvSpPr>
        <p:spPr bwMode="auto">
          <a:xfrm flipV="1">
            <a:off x="5079076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9" name="Line 282"/>
          <p:cNvSpPr>
            <a:spLocks noChangeShapeType="1"/>
          </p:cNvSpPr>
          <p:nvPr/>
        </p:nvSpPr>
        <p:spPr bwMode="auto">
          <a:xfrm flipV="1">
            <a:off x="5079076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0" name="Line 283"/>
          <p:cNvSpPr>
            <a:spLocks noChangeShapeType="1"/>
          </p:cNvSpPr>
          <p:nvPr/>
        </p:nvSpPr>
        <p:spPr bwMode="auto">
          <a:xfrm flipV="1">
            <a:off x="5079076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1" name="Line 284"/>
          <p:cNvSpPr>
            <a:spLocks noChangeShapeType="1"/>
          </p:cNvSpPr>
          <p:nvPr/>
        </p:nvSpPr>
        <p:spPr bwMode="auto">
          <a:xfrm flipV="1">
            <a:off x="5079076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2" name="Line 285"/>
          <p:cNvSpPr>
            <a:spLocks noChangeShapeType="1"/>
          </p:cNvSpPr>
          <p:nvPr/>
        </p:nvSpPr>
        <p:spPr bwMode="auto">
          <a:xfrm flipV="1">
            <a:off x="5079076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3" name="Line 286"/>
          <p:cNvSpPr>
            <a:spLocks noChangeShapeType="1"/>
          </p:cNvSpPr>
          <p:nvPr/>
        </p:nvSpPr>
        <p:spPr bwMode="auto">
          <a:xfrm flipV="1">
            <a:off x="5079076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4" name="Line 287"/>
          <p:cNvSpPr>
            <a:spLocks noChangeShapeType="1"/>
          </p:cNvSpPr>
          <p:nvPr/>
        </p:nvSpPr>
        <p:spPr bwMode="auto">
          <a:xfrm flipV="1">
            <a:off x="5079076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5" name="Line 288"/>
          <p:cNvSpPr>
            <a:spLocks noChangeShapeType="1"/>
          </p:cNvSpPr>
          <p:nvPr/>
        </p:nvSpPr>
        <p:spPr bwMode="auto">
          <a:xfrm flipV="1">
            <a:off x="5079076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6" name="Line 289"/>
          <p:cNvSpPr>
            <a:spLocks noChangeShapeType="1"/>
          </p:cNvSpPr>
          <p:nvPr/>
        </p:nvSpPr>
        <p:spPr bwMode="auto">
          <a:xfrm flipV="1">
            <a:off x="5079076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7" name="Line 290"/>
          <p:cNvSpPr>
            <a:spLocks noChangeShapeType="1"/>
          </p:cNvSpPr>
          <p:nvPr/>
        </p:nvSpPr>
        <p:spPr bwMode="auto">
          <a:xfrm flipV="1">
            <a:off x="5079076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8" name="Line 291"/>
          <p:cNvSpPr>
            <a:spLocks noChangeShapeType="1"/>
          </p:cNvSpPr>
          <p:nvPr/>
        </p:nvSpPr>
        <p:spPr bwMode="auto">
          <a:xfrm flipV="1">
            <a:off x="5079076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9" name="Line 292"/>
          <p:cNvSpPr>
            <a:spLocks noChangeShapeType="1"/>
          </p:cNvSpPr>
          <p:nvPr/>
        </p:nvSpPr>
        <p:spPr bwMode="auto">
          <a:xfrm flipV="1">
            <a:off x="5079076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0" name="Line 293"/>
          <p:cNvSpPr>
            <a:spLocks noChangeShapeType="1"/>
          </p:cNvSpPr>
          <p:nvPr/>
        </p:nvSpPr>
        <p:spPr bwMode="auto">
          <a:xfrm flipV="1">
            <a:off x="5079076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1" name="Line 294"/>
          <p:cNvSpPr>
            <a:spLocks noChangeShapeType="1"/>
          </p:cNvSpPr>
          <p:nvPr/>
        </p:nvSpPr>
        <p:spPr bwMode="auto">
          <a:xfrm flipV="1">
            <a:off x="5079076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2" name="Line 295"/>
          <p:cNvSpPr>
            <a:spLocks noChangeShapeType="1"/>
          </p:cNvSpPr>
          <p:nvPr/>
        </p:nvSpPr>
        <p:spPr bwMode="auto">
          <a:xfrm flipV="1">
            <a:off x="5079076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3" name="Line 296"/>
          <p:cNvSpPr>
            <a:spLocks noChangeShapeType="1"/>
          </p:cNvSpPr>
          <p:nvPr/>
        </p:nvSpPr>
        <p:spPr bwMode="auto">
          <a:xfrm flipV="1">
            <a:off x="5079076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4" name="Line 297"/>
          <p:cNvSpPr>
            <a:spLocks noChangeShapeType="1"/>
          </p:cNvSpPr>
          <p:nvPr/>
        </p:nvSpPr>
        <p:spPr bwMode="auto">
          <a:xfrm flipV="1">
            <a:off x="5079076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5" name="Line 298"/>
          <p:cNvSpPr>
            <a:spLocks noChangeShapeType="1"/>
          </p:cNvSpPr>
          <p:nvPr/>
        </p:nvSpPr>
        <p:spPr bwMode="auto">
          <a:xfrm flipV="1">
            <a:off x="5079076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6" name="Line 299"/>
          <p:cNvSpPr>
            <a:spLocks noChangeShapeType="1"/>
          </p:cNvSpPr>
          <p:nvPr/>
        </p:nvSpPr>
        <p:spPr bwMode="auto">
          <a:xfrm flipV="1">
            <a:off x="5079076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7" name="Line 300"/>
          <p:cNvSpPr>
            <a:spLocks noChangeShapeType="1"/>
          </p:cNvSpPr>
          <p:nvPr/>
        </p:nvSpPr>
        <p:spPr bwMode="auto">
          <a:xfrm flipV="1">
            <a:off x="5079076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8" name="Line 301"/>
          <p:cNvSpPr>
            <a:spLocks noChangeShapeType="1"/>
          </p:cNvSpPr>
          <p:nvPr/>
        </p:nvSpPr>
        <p:spPr bwMode="auto">
          <a:xfrm flipV="1">
            <a:off x="5079076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9" name="Line 302"/>
          <p:cNvSpPr>
            <a:spLocks noChangeShapeType="1"/>
          </p:cNvSpPr>
          <p:nvPr/>
        </p:nvSpPr>
        <p:spPr bwMode="auto">
          <a:xfrm flipV="1">
            <a:off x="5079076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0" name="Line 303"/>
          <p:cNvSpPr>
            <a:spLocks noChangeShapeType="1"/>
          </p:cNvSpPr>
          <p:nvPr/>
        </p:nvSpPr>
        <p:spPr bwMode="auto">
          <a:xfrm flipV="1">
            <a:off x="5079076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1" name="Line 304"/>
          <p:cNvSpPr>
            <a:spLocks noChangeShapeType="1"/>
          </p:cNvSpPr>
          <p:nvPr/>
        </p:nvSpPr>
        <p:spPr bwMode="auto">
          <a:xfrm flipV="1">
            <a:off x="5079076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2" name="Line 305"/>
          <p:cNvSpPr>
            <a:spLocks noChangeShapeType="1"/>
          </p:cNvSpPr>
          <p:nvPr/>
        </p:nvSpPr>
        <p:spPr bwMode="auto">
          <a:xfrm flipV="1">
            <a:off x="5079076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3" name="Line 306"/>
          <p:cNvSpPr>
            <a:spLocks noChangeShapeType="1"/>
          </p:cNvSpPr>
          <p:nvPr/>
        </p:nvSpPr>
        <p:spPr bwMode="auto">
          <a:xfrm flipV="1">
            <a:off x="5079076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4" name="Line 307"/>
          <p:cNvSpPr>
            <a:spLocks noChangeShapeType="1"/>
          </p:cNvSpPr>
          <p:nvPr/>
        </p:nvSpPr>
        <p:spPr bwMode="auto">
          <a:xfrm flipV="1">
            <a:off x="5079076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5" name="Line 308"/>
          <p:cNvSpPr>
            <a:spLocks noChangeShapeType="1"/>
          </p:cNvSpPr>
          <p:nvPr/>
        </p:nvSpPr>
        <p:spPr bwMode="auto">
          <a:xfrm flipV="1">
            <a:off x="5079076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" name="Line 309"/>
          <p:cNvSpPr>
            <a:spLocks noChangeShapeType="1"/>
          </p:cNvSpPr>
          <p:nvPr/>
        </p:nvSpPr>
        <p:spPr bwMode="auto">
          <a:xfrm flipV="1">
            <a:off x="5079076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" name="Line 310"/>
          <p:cNvSpPr>
            <a:spLocks noChangeShapeType="1"/>
          </p:cNvSpPr>
          <p:nvPr/>
        </p:nvSpPr>
        <p:spPr bwMode="auto">
          <a:xfrm flipV="1">
            <a:off x="5079076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8" name="Line 311"/>
          <p:cNvSpPr>
            <a:spLocks noChangeShapeType="1"/>
          </p:cNvSpPr>
          <p:nvPr/>
        </p:nvSpPr>
        <p:spPr bwMode="auto">
          <a:xfrm flipV="1">
            <a:off x="5079076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" name="Line 312"/>
          <p:cNvSpPr>
            <a:spLocks noChangeShapeType="1"/>
          </p:cNvSpPr>
          <p:nvPr/>
        </p:nvSpPr>
        <p:spPr bwMode="auto">
          <a:xfrm flipV="1">
            <a:off x="5079076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0" name="Line 313"/>
          <p:cNvSpPr>
            <a:spLocks noChangeShapeType="1"/>
          </p:cNvSpPr>
          <p:nvPr/>
        </p:nvSpPr>
        <p:spPr bwMode="auto">
          <a:xfrm flipV="1">
            <a:off x="5079076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1" name="Line 314"/>
          <p:cNvSpPr>
            <a:spLocks noChangeShapeType="1"/>
          </p:cNvSpPr>
          <p:nvPr/>
        </p:nvSpPr>
        <p:spPr bwMode="auto">
          <a:xfrm flipV="1">
            <a:off x="5079076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2" name="Line 315"/>
          <p:cNvSpPr>
            <a:spLocks noChangeShapeType="1"/>
          </p:cNvSpPr>
          <p:nvPr/>
        </p:nvSpPr>
        <p:spPr bwMode="auto">
          <a:xfrm flipV="1">
            <a:off x="5079076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3" name="Line 316"/>
          <p:cNvSpPr>
            <a:spLocks noChangeShapeType="1"/>
          </p:cNvSpPr>
          <p:nvPr/>
        </p:nvSpPr>
        <p:spPr bwMode="auto">
          <a:xfrm flipV="1">
            <a:off x="5079076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4" name="Line 317"/>
          <p:cNvSpPr>
            <a:spLocks noChangeShapeType="1"/>
          </p:cNvSpPr>
          <p:nvPr/>
        </p:nvSpPr>
        <p:spPr bwMode="auto">
          <a:xfrm flipV="1">
            <a:off x="5079076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5" name="Line 318"/>
          <p:cNvSpPr>
            <a:spLocks noChangeShapeType="1"/>
          </p:cNvSpPr>
          <p:nvPr/>
        </p:nvSpPr>
        <p:spPr bwMode="auto">
          <a:xfrm flipV="1">
            <a:off x="5079076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6" name="Line 319"/>
          <p:cNvSpPr>
            <a:spLocks noChangeShapeType="1"/>
          </p:cNvSpPr>
          <p:nvPr/>
        </p:nvSpPr>
        <p:spPr bwMode="auto">
          <a:xfrm flipV="1">
            <a:off x="5079076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7" name="Line 320"/>
          <p:cNvSpPr>
            <a:spLocks noChangeShapeType="1"/>
          </p:cNvSpPr>
          <p:nvPr/>
        </p:nvSpPr>
        <p:spPr bwMode="auto">
          <a:xfrm flipV="1">
            <a:off x="5079076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8" name="Line 321"/>
          <p:cNvSpPr>
            <a:spLocks noChangeShapeType="1"/>
          </p:cNvSpPr>
          <p:nvPr/>
        </p:nvSpPr>
        <p:spPr bwMode="auto">
          <a:xfrm flipV="1">
            <a:off x="5079076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9" name="Line 322"/>
          <p:cNvSpPr>
            <a:spLocks noChangeShapeType="1"/>
          </p:cNvSpPr>
          <p:nvPr/>
        </p:nvSpPr>
        <p:spPr bwMode="auto">
          <a:xfrm flipV="1">
            <a:off x="5079076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0" name="Line 323"/>
          <p:cNvSpPr>
            <a:spLocks noChangeShapeType="1"/>
          </p:cNvSpPr>
          <p:nvPr/>
        </p:nvSpPr>
        <p:spPr bwMode="auto">
          <a:xfrm flipV="1">
            <a:off x="5079076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1" name="Line 324"/>
          <p:cNvSpPr>
            <a:spLocks noChangeShapeType="1"/>
          </p:cNvSpPr>
          <p:nvPr/>
        </p:nvSpPr>
        <p:spPr bwMode="auto">
          <a:xfrm flipV="1">
            <a:off x="5079076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2" name="Line 325"/>
          <p:cNvSpPr>
            <a:spLocks noChangeShapeType="1"/>
          </p:cNvSpPr>
          <p:nvPr/>
        </p:nvSpPr>
        <p:spPr bwMode="auto">
          <a:xfrm flipV="1">
            <a:off x="5079076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3" name="Line 326"/>
          <p:cNvSpPr>
            <a:spLocks noChangeShapeType="1"/>
          </p:cNvSpPr>
          <p:nvPr/>
        </p:nvSpPr>
        <p:spPr bwMode="auto">
          <a:xfrm flipV="1">
            <a:off x="5079076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4" name="Line 327"/>
          <p:cNvSpPr>
            <a:spLocks noChangeShapeType="1"/>
          </p:cNvSpPr>
          <p:nvPr/>
        </p:nvSpPr>
        <p:spPr bwMode="auto">
          <a:xfrm flipV="1">
            <a:off x="5079076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5" name="Line 328"/>
          <p:cNvSpPr>
            <a:spLocks noChangeShapeType="1"/>
          </p:cNvSpPr>
          <p:nvPr/>
        </p:nvSpPr>
        <p:spPr bwMode="auto">
          <a:xfrm>
            <a:off x="5079076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6" name="Line 329"/>
          <p:cNvSpPr>
            <a:spLocks noChangeShapeType="1"/>
          </p:cNvSpPr>
          <p:nvPr/>
        </p:nvSpPr>
        <p:spPr bwMode="auto">
          <a:xfrm>
            <a:off x="5079076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7" name="Line 330"/>
          <p:cNvSpPr>
            <a:spLocks noChangeShapeType="1"/>
          </p:cNvSpPr>
          <p:nvPr/>
        </p:nvSpPr>
        <p:spPr bwMode="auto">
          <a:xfrm>
            <a:off x="5079076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8" name="Line 331"/>
          <p:cNvSpPr>
            <a:spLocks noChangeShapeType="1"/>
          </p:cNvSpPr>
          <p:nvPr/>
        </p:nvSpPr>
        <p:spPr bwMode="auto">
          <a:xfrm>
            <a:off x="5079076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9" name="Line 332"/>
          <p:cNvSpPr>
            <a:spLocks noChangeShapeType="1"/>
          </p:cNvSpPr>
          <p:nvPr/>
        </p:nvSpPr>
        <p:spPr bwMode="auto">
          <a:xfrm>
            <a:off x="5079076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0" name="Line 333"/>
          <p:cNvSpPr>
            <a:spLocks noChangeShapeType="1"/>
          </p:cNvSpPr>
          <p:nvPr/>
        </p:nvSpPr>
        <p:spPr bwMode="auto">
          <a:xfrm>
            <a:off x="5079076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1" name="Line 334"/>
          <p:cNvSpPr>
            <a:spLocks noChangeShapeType="1"/>
          </p:cNvSpPr>
          <p:nvPr/>
        </p:nvSpPr>
        <p:spPr bwMode="auto">
          <a:xfrm>
            <a:off x="5079076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2" name="Line 335"/>
          <p:cNvSpPr>
            <a:spLocks noChangeShapeType="1"/>
          </p:cNvSpPr>
          <p:nvPr/>
        </p:nvSpPr>
        <p:spPr bwMode="auto">
          <a:xfrm>
            <a:off x="5079076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3" name="Line 336"/>
          <p:cNvSpPr>
            <a:spLocks noChangeShapeType="1"/>
          </p:cNvSpPr>
          <p:nvPr/>
        </p:nvSpPr>
        <p:spPr bwMode="auto">
          <a:xfrm>
            <a:off x="5079076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4" name="Line 337"/>
          <p:cNvSpPr>
            <a:spLocks noChangeShapeType="1"/>
          </p:cNvSpPr>
          <p:nvPr/>
        </p:nvSpPr>
        <p:spPr bwMode="auto">
          <a:xfrm>
            <a:off x="5079076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5" name="Line 338"/>
          <p:cNvSpPr>
            <a:spLocks noChangeShapeType="1"/>
          </p:cNvSpPr>
          <p:nvPr/>
        </p:nvSpPr>
        <p:spPr bwMode="auto">
          <a:xfrm>
            <a:off x="5079076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6" name="Line 339"/>
          <p:cNvSpPr>
            <a:spLocks noChangeShapeType="1"/>
          </p:cNvSpPr>
          <p:nvPr/>
        </p:nvSpPr>
        <p:spPr bwMode="auto">
          <a:xfrm>
            <a:off x="5079076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7" name="Line 340"/>
          <p:cNvSpPr>
            <a:spLocks noChangeShapeType="1"/>
          </p:cNvSpPr>
          <p:nvPr/>
        </p:nvSpPr>
        <p:spPr bwMode="auto">
          <a:xfrm>
            <a:off x="5079076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8" name="Line 341"/>
          <p:cNvSpPr>
            <a:spLocks noChangeShapeType="1"/>
          </p:cNvSpPr>
          <p:nvPr/>
        </p:nvSpPr>
        <p:spPr bwMode="auto">
          <a:xfrm>
            <a:off x="5079076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9" name="Line 342"/>
          <p:cNvSpPr>
            <a:spLocks noChangeShapeType="1"/>
          </p:cNvSpPr>
          <p:nvPr/>
        </p:nvSpPr>
        <p:spPr bwMode="auto">
          <a:xfrm>
            <a:off x="5079076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0" name="Line 343"/>
          <p:cNvSpPr>
            <a:spLocks noChangeShapeType="1"/>
          </p:cNvSpPr>
          <p:nvPr/>
        </p:nvSpPr>
        <p:spPr bwMode="auto">
          <a:xfrm>
            <a:off x="5079076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1" name="Line 344"/>
          <p:cNvSpPr>
            <a:spLocks noChangeShapeType="1"/>
          </p:cNvSpPr>
          <p:nvPr/>
        </p:nvSpPr>
        <p:spPr bwMode="auto">
          <a:xfrm>
            <a:off x="5079076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2" name="Line 345"/>
          <p:cNvSpPr>
            <a:spLocks noChangeShapeType="1"/>
          </p:cNvSpPr>
          <p:nvPr/>
        </p:nvSpPr>
        <p:spPr bwMode="auto">
          <a:xfrm>
            <a:off x="5079076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3" name="Line 346"/>
          <p:cNvSpPr>
            <a:spLocks noChangeShapeType="1"/>
          </p:cNvSpPr>
          <p:nvPr/>
        </p:nvSpPr>
        <p:spPr bwMode="auto">
          <a:xfrm>
            <a:off x="5079076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4" name="Line 347"/>
          <p:cNvSpPr>
            <a:spLocks noChangeShapeType="1"/>
          </p:cNvSpPr>
          <p:nvPr/>
        </p:nvSpPr>
        <p:spPr bwMode="auto">
          <a:xfrm>
            <a:off x="5079076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5" name="Line 348"/>
          <p:cNvSpPr>
            <a:spLocks noChangeShapeType="1"/>
          </p:cNvSpPr>
          <p:nvPr/>
        </p:nvSpPr>
        <p:spPr bwMode="auto">
          <a:xfrm>
            <a:off x="5079076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6" name="Line 349"/>
          <p:cNvSpPr>
            <a:spLocks noChangeShapeType="1"/>
          </p:cNvSpPr>
          <p:nvPr/>
        </p:nvSpPr>
        <p:spPr bwMode="auto">
          <a:xfrm>
            <a:off x="5079076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7" name="Line 350"/>
          <p:cNvSpPr>
            <a:spLocks noChangeShapeType="1"/>
          </p:cNvSpPr>
          <p:nvPr/>
        </p:nvSpPr>
        <p:spPr bwMode="auto">
          <a:xfrm flipV="1">
            <a:off x="5906507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8" name="Line 351"/>
          <p:cNvSpPr>
            <a:spLocks noChangeShapeType="1"/>
          </p:cNvSpPr>
          <p:nvPr/>
        </p:nvSpPr>
        <p:spPr bwMode="auto">
          <a:xfrm flipV="1">
            <a:off x="5906507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9" name="Line 352"/>
          <p:cNvSpPr>
            <a:spLocks noChangeShapeType="1"/>
          </p:cNvSpPr>
          <p:nvPr/>
        </p:nvSpPr>
        <p:spPr bwMode="auto">
          <a:xfrm flipV="1">
            <a:off x="5906507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0" name="Line 353"/>
          <p:cNvSpPr>
            <a:spLocks noChangeShapeType="1"/>
          </p:cNvSpPr>
          <p:nvPr/>
        </p:nvSpPr>
        <p:spPr bwMode="auto">
          <a:xfrm flipV="1">
            <a:off x="5906507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1" name="Line 354"/>
          <p:cNvSpPr>
            <a:spLocks noChangeShapeType="1"/>
          </p:cNvSpPr>
          <p:nvPr/>
        </p:nvSpPr>
        <p:spPr bwMode="auto">
          <a:xfrm flipV="1">
            <a:off x="5906507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2" name="Line 355"/>
          <p:cNvSpPr>
            <a:spLocks noChangeShapeType="1"/>
          </p:cNvSpPr>
          <p:nvPr/>
        </p:nvSpPr>
        <p:spPr bwMode="auto">
          <a:xfrm flipV="1">
            <a:off x="5906507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3" name="Line 356"/>
          <p:cNvSpPr>
            <a:spLocks noChangeShapeType="1"/>
          </p:cNvSpPr>
          <p:nvPr/>
        </p:nvSpPr>
        <p:spPr bwMode="auto">
          <a:xfrm flipV="1">
            <a:off x="5906507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4" name="Line 357"/>
          <p:cNvSpPr>
            <a:spLocks noChangeShapeType="1"/>
          </p:cNvSpPr>
          <p:nvPr/>
        </p:nvSpPr>
        <p:spPr bwMode="auto">
          <a:xfrm flipV="1">
            <a:off x="5906507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5" name="Line 358"/>
          <p:cNvSpPr>
            <a:spLocks noChangeShapeType="1"/>
          </p:cNvSpPr>
          <p:nvPr/>
        </p:nvSpPr>
        <p:spPr bwMode="auto">
          <a:xfrm flipV="1">
            <a:off x="5906507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6" name="Line 359"/>
          <p:cNvSpPr>
            <a:spLocks noChangeShapeType="1"/>
          </p:cNvSpPr>
          <p:nvPr/>
        </p:nvSpPr>
        <p:spPr bwMode="auto">
          <a:xfrm flipV="1">
            <a:off x="5906507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7" name="Line 360"/>
          <p:cNvSpPr>
            <a:spLocks noChangeShapeType="1"/>
          </p:cNvSpPr>
          <p:nvPr/>
        </p:nvSpPr>
        <p:spPr bwMode="auto">
          <a:xfrm flipV="1">
            <a:off x="5906507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8" name="Line 361"/>
          <p:cNvSpPr>
            <a:spLocks noChangeShapeType="1"/>
          </p:cNvSpPr>
          <p:nvPr/>
        </p:nvSpPr>
        <p:spPr bwMode="auto">
          <a:xfrm flipV="1">
            <a:off x="5906507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9" name="Line 362"/>
          <p:cNvSpPr>
            <a:spLocks noChangeShapeType="1"/>
          </p:cNvSpPr>
          <p:nvPr/>
        </p:nvSpPr>
        <p:spPr bwMode="auto">
          <a:xfrm flipV="1">
            <a:off x="5906507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0" name="Line 363"/>
          <p:cNvSpPr>
            <a:spLocks noChangeShapeType="1"/>
          </p:cNvSpPr>
          <p:nvPr/>
        </p:nvSpPr>
        <p:spPr bwMode="auto">
          <a:xfrm flipV="1">
            <a:off x="5906507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1" name="Line 364"/>
          <p:cNvSpPr>
            <a:spLocks noChangeShapeType="1"/>
          </p:cNvSpPr>
          <p:nvPr/>
        </p:nvSpPr>
        <p:spPr bwMode="auto">
          <a:xfrm flipV="1">
            <a:off x="5906507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2" name="Line 365"/>
          <p:cNvSpPr>
            <a:spLocks noChangeShapeType="1"/>
          </p:cNvSpPr>
          <p:nvPr/>
        </p:nvSpPr>
        <p:spPr bwMode="auto">
          <a:xfrm flipV="1">
            <a:off x="5906507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3" name="Line 366"/>
          <p:cNvSpPr>
            <a:spLocks noChangeShapeType="1"/>
          </p:cNvSpPr>
          <p:nvPr/>
        </p:nvSpPr>
        <p:spPr bwMode="auto">
          <a:xfrm flipV="1">
            <a:off x="5906507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4" name="Line 367"/>
          <p:cNvSpPr>
            <a:spLocks noChangeShapeType="1"/>
          </p:cNvSpPr>
          <p:nvPr/>
        </p:nvSpPr>
        <p:spPr bwMode="auto">
          <a:xfrm flipV="1">
            <a:off x="5906507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5" name="Line 368"/>
          <p:cNvSpPr>
            <a:spLocks noChangeShapeType="1"/>
          </p:cNvSpPr>
          <p:nvPr/>
        </p:nvSpPr>
        <p:spPr bwMode="auto">
          <a:xfrm flipV="1">
            <a:off x="5906507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6" name="Line 369"/>
          <p:cNvSpPr>
            <a:spLocks noChangeShapeType="1"/>
          </p:cNvSpPr>
          <p:nvPr/>
        </p:nvSpPr>
        <p:spPr bwMode="auto">
          <a:xfrm flipV="1">
            <a:off x="5906507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7" name="Line 370"/>
          <p:cNvSpPr>
            <a:spLocks noChangeShapeType="1"/>
          </p:cNvSpPr>
          <p:nvPr/>
        </p:nvSpPr>
        <p:spPr bwMode="auto">
          <a:xfrm flipV="1">
            <a:off x="5906507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8" name="Line 371"/>
          <p:cNvSpPr>
            <a:spLocks noChangeShapeType="1"/>
          </p:cNvSpPr>
          <p:nvPr/>
        </p:nvSpPr>
        <p:spPr bwMode="auto">
          <a:xfrm flipV="1">
            <a:off x="5906507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9" name="Line 372"/>
          <p:cNvSpPr>
            <a:spLocks noChangeShapeType="1"/>
          </p:cNvSpPr>
          <p:nvPr/>
        </p:nvSpPr>
        <p:spPr bwMode="auto">
          <a:xfrm flipV="1">
            <a:off x="5906507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0" name="Line 373"/>
          <p:cNvSpPr>
            <a:spLocks noChangeShapeType="1"/>
          </p:cNvSpPr>
          <p:nvPr/>
        </p:nvSpPr>
        <p:spPr bwMode="auto">
          <a:xfrm flipV="1">
            <a:off x="5906507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1" name="Line 374"/>
          <p:cNvSpPr>
            <a:spLocks noChangeShapeType="1"/>
          </p:cNvSpPr>
          <p:nvPr/>
        </p:nvSpPr>
        <p:spPr bwMode="auto">
          <a:xfrm flipV="1">
            <a:off x="5906507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2" name="Line 375"/>
          <p:cNvSpPr>
            <a:spLocks noChangeShapeType="1"/>
          </p:cNvSpPr>
          <p:nvPr/>
        </p:nvSpPr>
        <p:spPr bwMode="auto">
          <a:xfrm flipV="1">
            <a:off x="5906507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3" name="Line 376"/>
          <p:cNvSpPr>
            <a:spLocks noChangeShapeType="1"/>
          </p:cNvSpPr>
          <p:nvPr/>
        </p:nvSpPr>
        <p:spPr bwMode="auto">
          <a:xfrm flipV="1">
            <a:off x="5906507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4" name="Line 377"/>
          <p:cNvSpPr>
            <a:spLocks noChangeShapeType="1"/>
          </p:cNvSpPr>
          <p:nvPr/>
        </p:nvSpPr>
        <p:spPr bwMode="auto">
          <a:xfrm flipV="1">
            <a:off x="5906507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5" name="Line 378"/>
          <p:cNvSpPr>
            <a:spLocks noChangeShapeType="1"/>
          </p:cNvSpPr>
          <p:nvPr/>
        </p:nvSpPr>
        <p:spPr bwMode="auto">
          <a:xfrm flipV="1">
            <a:off x="5906507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6" name="Line 379"/>
          <p:cNvSpPr>
            <a:spLocks noChangeShapeType="1"/>
          </p:cNvSpPr>
          <p:nvPr/>
        </p:nvSpPr>
        <p:spPr bwMode="auto">
          <a:xfrm flipV="1">
            <a:off x="5906507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7" name="Line 380"/>
          <p:cNvSpPr>
            <a:spLocks noChangeShapeType="1"/>
          </p:cNvSpPr>
          <p:nvPr/>
        </p:nvSpPr>
        <p:spPr bwMode="auto">
          <a:xfrm flipV="1">
            <a:off x="5906507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8" name="Line 381"/>
          <p:cNvSpPr>
            <a:spLocks noChangeShapeType="1"/>
          </p:cNvSpPr>
          <p:nvPr/>
        </p:nvSpPr>
        <p:spPr bwMode="auto">
          <a:xfrm flipV="1">
            <a:off x="5906507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9" name="Line 382"/>
          <p:cNvSpPr>
            <a:spLocks noChangeShapeType="1"/>
          </p:cNvSpPr>
          <p:nvPr/>
        </p:nvSpPr>
        <p:spPr bwMode="auto">
          <a:xfrm flipV="1">
            <a:off x="5906507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0" name="Line 383"/>
          <p:cNvSpPr>
            <a:spLocks noChangeShapeType="1"/>
          </p:cNvSpPr>
          <p:nvPr/>
        </p:nvSpPr>
        <p:spPr bwMode="auto">
          <a:xfrm flipV="1">
            <a:off x="5906507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1" name="Line 384"/>
          <p:cNvSpPr>
            <a:spLocks noChangeShapeType="1"/>
          </p:cNvSpPr>
          <p:nvPr/>
        </p:nvSpPr>
        <p:spPr bwMode="auto">
          <a:xfrm flipV="1">
            <a:off x="5906507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2" name="Line 385"/>
          <p:cNvSpPr>
            <a:spLocks noChangeShapeType="1"/>
          </p:cNvSpPr>
          <p:nvPr/>
        </p:nvSpPr>
        <p:spPr bwMode="auto">
          <a:xfrm flipV="1">
            <a:off x="5906507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3" name="Line 386"/>
          <p:cNvSpPr>
            <a:spLocks noChangeShapeType="1"/>
          </p:cNvSpPr>
          <p:nvPr/>
        </p:nvSpPr>
        <p:spPr bwMode="auto">
          <a:xfrm flipV="1">
            <a:off x="5906507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4" name="Line 387"/>
          <p:cNvSpPr>
            <a:spLocks noChangeShapeType="1"/>
          </p:cNvSpPr>
          <p:nvPr/>
        </p:nvSpPr>
        <p:spPr bwMode="auto">
          <a:xfrm flipV="1">
            <a:off x="5906507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5" name="Line 388"/>
          <p:cNvSpPr>
            <a:spLocks noChangeShapeType="1"/>
          </p:cNvSpPr>
          <p:nvPr/>
        </p:nvSpPr>
        <p:spPr bwMode="auto">
          <a:xfrm flipV="1">
            <a:off x="5906507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6" name="Line 389"/>
          <p:cNvSpPr>
            <a:spLocks noChangeShapeType="1"/>
          </p:cNvSpPr>
          <p:nvPr/>
        </p:nvSpPr>
        <p:spPr bwMode="auto">
          <a:xfrm flipV="1">
            <a:off x="5906507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7" name="Line 390"/>
          <p:cNvSpPr>
            <a:spLocks noChangeShapeType="1"/>
          </p:cNvSpPr>
          <p:nvPr/>
        </p:nvSpPr>
        <p:spPr bwMode="auto">
          <a:xfrm flipV="1">
            <a:off x="5906507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8" name="Line 391"/>
          <p:cNvSpPr>
            <a:spLocks noChangeShapeType="1"/>
          </p:cNvSpPr>
          <p:nvPr/>
        </p:nvSpPr>
        <p:spPr bwMode="auto">
          <a:xfrm flipV="1">
            <a:off x="5906507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9" name="Line 392"/>
          <p:cNvSpPr>
            <a:spLocks noChangeShapeType="1"/>
          </p:cNvSpPr>
          <p:nvPr/>
        </p:nvSpPr>
        <p:spPr bwMode="auto">
          <a:xfrm flipV="1">
            <a:off x="5906507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0" name="Line 393"/>
          <p:cNvSpPr>
            <a:spLocks noChangeShapeType="1"/>
          </p:cNvSpPr>
          <p:nvPr/>
        </p:nvSpPr>
        <p:spPr bwMode="auto">
          <a:xfrm flipV="1">
            <a:off x="5906507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1" name="Line 394"/>
          <p:cNvSpPr>
            <a:spLocks noChangeShapeType="1"/>
          </p:cNvSpPr>
          <p:nvPr/>
        </p:nvSpPr>
        <p:spPr bwMode="auto">
          <a:xfrm flipV="1">
            <a:off x="5906507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2" name="Line 395"/>
          <p:cNvSpPr>
            <a:spLocks noChangeShapeType="1"/>
          </p:cNvSpPr>
          <p:nvPr/>
        </p:nvSpPr>
        <p:spPr bwMode="auto">
          <a:xfrm flipV="1">
            <a:off x="5906507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3" name="Line 396"/>
          <p:cNvSpPr>
            <a:spLocks noChangeShapeType="1"/>
          </p:cNvSpPr>
          <p:nvPr/>
        </p:nvSpPr>
        <p:spPr bwMode="auto">
          <a:xfrm flipV="1">
            <a:off x="5906507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4" name="Line 397"/>
          <p:cNvSpPr>
            <a:spLocks noChangeShapeType="1"/>
          </p:cNvSpPr>
          <p:nvPr/>
        </p:nvSpPr>
        <p:spPr bwMode="auto">
          <a:xfrm flipV="1">
            <a:off x="5906507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5" name="Line 398"/>
          <p:cNvSpPr>
            <a:spLocks noChangeShapeType="1"/>
          </p:cNvSpPr>
          <p:nvPr/>
        </p:nvSpPr>
        <p:spPr bwMode="auto">
          <a:xfrm flipV="1">
            <a:off x="5906507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6" name="Line 399"/>
          <p:cNvSpPr>
            <a:spLocks noChangeShapeType="1"/>
          </p:cNvSpPr>
          <p:nvPr/>
        </p:nvSpPr>
        <p:spPr bwMode="auto">
          <a:xfrm flipV="1">
            <a:off x="5906507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7" name="Line 400"/>
          <p:cNvSpPr>
            <a:spLocks noChangeShapeType="1"/>
          </p:cNvSpPr>
          <p:nvPr/>
        </p:nvSpPr>
        <p:spPr bwMode="auto">
          <a:xfrm flipV="1">
            <a:off x="5906507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8" name="Line 401"/>
          <p:cNvSpPr>
            <a:spLocks noChangeShapeType="1"/>
          </p:cNvSpPr>
          <p:nvPr/>
        </p:nvSpPr>
        <p:spPr bwMode="auto">
          <a:xfrm flipV="1">
            <a:off x="5906507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9" name="Line 402"/>
          <p:cNvSpPr>
            <a:spLocks noChangeShapeType="1"/>
          </p:cNvSpPr>
          <p:nvPr/>
        </p:nvSpPr>
        <p:spPr bwMode="auto">
          <a:xfrm flipV="1">
            <a:off x="5906507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0" name="Line 403"/>
          <p:cNvSpPr>
            <a:spLocks noChangeShapeType="1"/>
          </p:cNvSpPr>
          <p:nvPr/>
        </p:nvSpPr>
        <p:spPr bwMode="auto">
          <a:xfrm flipV="1">
            <a:off x="5906507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1" name="Line 404"/>
          <p:cNvSpPr>
            <a:spLocks noChangeShapeType="1"/>
          </p:cNvSpPr>
          <p:nvPr/>
        </p:nvSpPr>
        <p:spPr bwMode="auto">
          <a:xfrm flipV="1">
            <a:off x="5906507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2" name="Line 405"/>
          <p:cNvSpPr>
            <a:spLocks noChangeShapeType="1"/>
          </p:cNvSpPr>
          <p:nvPr/>
        </p:nvSpPr>
        <p:spPr bwMode="auto">
          <a:xfrm flipV="1">
            <a:off x="5906507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3" name="Line 406"/>
          <p:cNvSpPr>
            <a:spLocks noChangeShapeType="1"/>
          </p:cNvSpPr>
          <p:nvPr/>
        </p:nvSpPr>
        <p:spPr bwMode="auto">
          <a:xfrm flipV="1">
            <a:off x="5906507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4" name="Line 407"/>
          <p:cNvSpPr>
            <a:spLocks noChangeShapeType="1"/>
          </p:cNvSpPr>
          <p:nvPr/>
        </p:nvSpPr>
        <p:spPr bwMode="auto">
          <a:xfrm flipV="1">
            <a:off x="5906507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5" name="Line 408"/>
          <p:cNvSpPr>
            <a:spLocks noChangeShapeType="1"/>
          </p:cNvSpPr>
          <p:nvPr/>
        </p:nvSpPr>
        <p:spPr bwMode="auto">
          <a:xfrm flipV="1">
            <a:off x="5906507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6" name="Line 409"/>
          <p:cNvSpPr>
            <a:spLocks noChangeShapeType="1"/>
          </p:cNvSpPr>
          <p:nvPr/>
        </p:nvSpPr>
        <p:spPr bwMode="auto">
          <a:xfrm flipV="1">
            <a:off x="5906507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" name="Line 410"/>
          <p:cNvSpPr>
            <a:spLocks noChangeShapeType="1"/>
          </p:cNvSpPr>
          <p:nvPr/>
        </p:nvSpPr>
        <p:spPr bwMode="auto">
          <a:xfrm flipV="1">
            <a:off x="5906507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" name="Line 411"/>
          <p:cNvSpPr>
            <a:spLocks noChangeShapeType="1"/>
          </p:cNvSpPr>
          <p:nvPr/>
        </p:nvSpPr>
        <p:spPr bwMode="auto">
          <a:xfrm flipV="1">
            <a:off x="5906507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9" name="Line 412"/>
          <p:cNvSpPr>
            <a:spLocks noChangeShapeType="1"/>
          </p:cNvSpPr>
          <p:nvPr/>
        </p:nvSpPr>
        <p:spPr bwMode="auto">
          <a:xfrm flipV="1">
            <a:off x="5906507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0" name="Line 413"/>
          <p:cNvSpPr>
            <a:spLocks noChangeShapeType="1"/>
          </p:cNvSpPr>
          <p:nvPr/>
        </p:nvSpPr>
        <p:spPr bwMode="auto">
          <a:xfrm flipV="1">
            <a:off x="5906507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1" name="Line 414"/>
          <p:cNvSpPr>
            <a:spLocks noChangeShapeType="1"/>
          </p:cNvSpPr>
          <p:nvPr/>
        </p:nvSpPr>
        <p:spPr bwMode="auto">
          <a:xfrm>
            <a:off x="5906507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2" name="Line 415"/>
          <p:cNvSpPr>
            <a:spLocks noChangeShapeType="1"/>
          </p:cNvSpPr>
          <p:nvPr/>
        </p:nvSpPr>
        <p:spPr bwMode="auto">
          <a:xfrm>
            <a:off x="5906507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3" name="Line 416"/>
          <p:cNvSpPr>
            <a:spLocks noChangeShapeType="1"/>
          </p:cNvSpPr>
          <p:nvPr/>
        </p:nvSpPr>
        <p:spPr bwMode="auto">
          <a:xfrm>
            <a:off x="5906507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4" name="Line 417"/>
          <p:cNvSpPr>
            <a:spLocks noChangeShapeType="1"/>
          </p:cNvSpPr>
          <p:nvPr/>
        </p:nvSpPr>
        <p:spPr bwMode="auto">
          <a:xfrm>
            <a:off x="5906507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5" name="Line 418"/>
          <p:cNvSpPr>
            <a:spLocks noChangeShapeType="1"/>
          </p:cNvSpPr>
          <p:nvPr/>
        </p:nvSpPr>
        <p:spPr bwMode="auto">
          <a:xfrm>
            <a:off x="5906507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6" name="Line 419"/>
          <p:cNvSpPr>
            <a:spLocks noChangeShapeType="1"/>
          </p:cNvSpPr>
          <p:nvPr/>
        </p:nvSpPr>
        <p:spPr bwMode="auto">
          <a:xfrm>
            <a:off x="5906507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7" name="Line 420"/>
          <p:cNvSpPr>
            <a:spLocks noChangeShapeType="1"/>
          </p:cNvSpPr>
          <p:nvPr/>
        </p:nvSpPr>
        <p:spPr bwMode="auto">
          <a:xfrm>
            <a:off x="5906507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8" name="Line 421"/>
          <p:cNvSpPr>
            <a:spLocks noChangeShapeType="1"/>
          </p:cNvSpPr>
          <p:nvPr/>
        </p:nvSpPr>
        <p:spPr bwMode="auto">
          <a:xfrm>
            <a:off x="5906507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9" name="Line 422"/>
          <p:cNvSpPr>
            <a:spLocks noChangeShapeType="1"/>
          </p:cNvSpPr>
          <p:nvPr/>
        </p:nvSpPr>
        <p:spPr bwMode="auto">
          <a:xfrm>
            <a:off x="5906507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0" name="Line 423"/>
          <p:cNvSpPr>
            <a:spLocks noChangeShapeType="1"/>
          </p:cNvSpPr>
          <p:nvPr/>
        </p:nvSpPr>
        <p:spPr bwMode="auto">
          <a:xfrm>
            <a:off x="5906507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1" name="Line 424"/>
          <p:cNvSpPr>
            <a:spLocks noChangeShapeType="1"/>
          </p:cNvSpPr>
          <p:nvPr/>
        </p:nvSpPr>
        <p:spPr bwMode="auto">
          <a:xfrm>
            <a:off x="5906507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2" name="Line 425"/>
          <p:cNvSpPr>
            <a:spLocks noChangeShapeType="1"/>
          </p:cNvSpPr>
          <p:nvPr/>
        </p:nvSpPr>
        <p:spPr bwMode="auto">
          <a:xfrm>
            <a:off x="5906507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3" name="Line 426"/>
          <p:cNvSpPr>
            <a:spLocks noChangeShapeType="1"/>
          </p:cNvSpPr>
          <p:nvPr/>
        </p:nvSpPr>
        <p:spPr bwMode="auto">
          <a:xfrm>
            <a:off x="5906507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4" name="Line 427"/>
          <p:cNvSpPr>
            <a:spLocks noChangeShapeType="1"/>
          </p:cNvSpPr>
          <p:nvPr/>
        </p:nvSpPr>
        <p:spPr bwMode="auto">
          <a:xfrm>
            <a:off x="5906507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5" name="Line 428"/>
          <p:cNvSpPr>
            <a:spLocks noChangeShapeType="1"/>
          </p:cNvSpPr>
          <p:nvPr/>
        </p:nvSpPr>
        <p:spPr bwMode="auto">
          <a:xfrm>
            <a:off x="5906507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6" name="Line 429"/>
          <p:cNvSpPr>
            <a:spLocks noChangeShapeType="1"/>
          </p:cNvSpPr>
          <p:nvPr/>
        </p:nvSpPr>
        <p:spPr bwMode="auto">
          <a:xfrm>
            <a:off x="5906507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7" name="Line 430"/>
          <p:cNvSpPr>
            <a:spLocks noChangeShapeType="1"/>
          </p:cNvSpPr>
          <p:nvPr/>
        </p:nvSpPr>
        <p:spPr bwMode="auto">
          <a:xfrm>
            <a:off x="5906507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8" name="Line 431"/>
          <p:cNvSpPr>
            <a:spLocks noChangeShapeType="1"/>
          </p:cNvSpPr>
          <p:nvPr/>
        </p:nvSpPr>
        <p:spPr bwMode="auto">
          <a:xfrm>
            <a:off x="5906507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9" name="Line 432"/>
          <p:cNvSpPr>
            <a:spLocks noChangeShapeType="1"/>
          </p:cNvSpPr>
          <p:nvPr/>
        </p:nvSpPr>
        <p:spPr bwMode="auto">
          <a:xfrm>
            <a:off x="5906507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0" name="Line 433"/>
          <p:cNvSpPr>
            <a:spLocks noChangeShapeType="1"/>
          </p:cNvSpPr>
          <p:nvPr/>
        </p:nvSpPr>
        <p:spPr bwMode="auto">
          <a:xfrm>
            <a:off x="5906507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1" name="Line 434"/>
          <p:cNvSpPr>
            <a:spLocks noChangeShapeType="1"/>
          </p:cNvSpPr>
          <p:nvPr/>
        </p:nvSpPr>
        <p:spPr bwMode="auto">
          <a:xfrm>
            <a:off x="5906507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2" name="Line 435"/>
          <p:cNvSpPr>
            <a:spLocks noChangeShapeType="1"/>
          </p:cNvSpPr>
          <p:nvPr/>
        </p:nvSpPr>
        <p:spPr bwMode="auto">
          <a:xfrm>
            <a:off x="5906507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3" name="Line 436"/>
          <p:cNvSpPr>
            <a:spLocks noChangeShapeType="1"/>
          </p:cNvSpPr>
          <p:nvPr/>
        </p:nvSpPr>
        <p:spPr bwMode="auto">
          <a:xfrm flipV="1">
            <a:off x="6732040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4" name="Line 437"/>
          <p:cNvSpPr>
            <a:spLocks noChangeShapeType="1"/>
          </p:cNvSpPr>
          <p:nvPr/>
        </p:nvSpPr>
        <p:spPr bwMode="auto">
          <a:xfrm flipV="1">
            <a:off x="6732040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5" name="Line 438"/>
          <p:cNvSpPr>
            <a:spLocks noChangeShapeType="1"/>
          </p:cNvSpPr>
          <p:nvPr/>
        </p:nvSpPr>
        <p:spPr bwMode="auto">
          <a:xfrm flipV="1">
            <a:off x="6732040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6" name="Line 439"/>
          <p:cNvSpPr>
            <a:spLocks noChangeShapeType="1"/>
          </p:cNvSpPr>
          <p:nvPr/>
        </p:nvSpPr>
        <p:spPr bwMode="auto">
          <a:xfrm flipV="1">
            <a:off x="6732040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7" name="Line 440"/>
          <p:cNvSpPr>
            <a:spLocks noChangeShapeType="1"/>
          </p:cNvSpPr>
          <p:nvPr/>
        </p:nvSpPr>
        <p:spPr bwMode="auto">
          <a:xfrm flipV="1">
            <a:off x="6732040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8" name="Line 441"/>
          <p:cNvSpPr>
            <a:spLocks noChangeShapeType="1"/>
          </p:cNvSpPr>
          <p:nvPr/>
        </p:nvSpPr>
        <p:spPr bwMode="auto">
          <a:xfrm flipV="1">
            <a:off x="6732040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9" name="Line 442"/>
          <p:cNvSpPr>
            <a:spLocks noChangeShapeType="1"/>
          </p:cNvSpPr>
          <p:nvPr/>
        </p:nvSpPr>
        <p:spPr bwMode="auto">
          <a:xfrm flipV="1">
            <a:off x="6732040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0" name="Line 443"/>
          <p:cNvSpPr>
            <a:spLocks noChangeShapeType="1"/>
          </p:cNvSpPr>
          <p:nvPr/>
        </p:nvSpPr>
        <p:spPr bwMode="auto">
          <a:xfrm flipV="1">
            <a:off x="6732040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1" name="Line 444"/>
          <p:cNvSpPr>
            <a:spLocks noChangeShapeType="1"/>
          </p:cNvSpPr>
          <p:nvPr/>
        </p:nvSpPr>
        <p:spPr bwMode="auto">
          <a:xfrm flipV="1">
            <a:off x="6732040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2" name="Line 445"/>
          <p:cNvSpPr>
            <a:spLocks noChangeShapeType="1"/>
          </p:cNvSpPr>
          <p:nvPr/>
        </p:nvSpPr>
        <p:spPr bwMode="auto">
          <a:xfrm flipV="1">
            <a:off x="6732040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3" name="Line 446"/>
          <p:cNvSpPr>
            <a:spLocks noChangeShapeType="1"/>
          </p:cNvSpPr>
          <p:nvPr/>
        </p:nvSpPr>
        <p:spPr bwMode="auto">
          <a:xfrm flipV="1">
            <a:off x="6732040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4" name="Line 447"/>
          <p:cNvSpPr>
            <a:spLocks noChangeShapeType="1"/>
          </p:cNvSpPr>
          <p:nvPr/>
        </p:nvSpPr>
        <p:spPr bwMode="auto">
          <a:xfrm flipV="1">
            <a:off x="6732040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5" name="Line 448"/>
          <p:cNvSpPr>
            <a:spLocks noChangeShapeType="1"/>
          </p:cNvSpPr>
          <p:nvPr/>
        </p:nvSpPr>
        <p:spPr bwMode="auto">
          <a:xfrm flipV="1">
            <a:off x="6732040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6" name="Line 449"/>
          <p:cNvSpPr>
            <a:spLocks noChangeShapeType="1"/>
          </p:cNvSpPr>
          <p:nvPr/>
        </p:nvSpPr>
        <p:spPr bwMode="auto">
          <a:xfrm flipV="1">
            <a:off x="6732040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7" name="Line 450"/>
          <p:cNvSpPr>
            <a:spLocks noChangeShapeType="1"/>
          </p:cNvSpPr>
          <p:nvPr/>
        </p:nvSpPr>
        <p:spPr bwMode="auto">
          <a:xfrm flipV="1">
            <a:off x="6732040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8" name="Line 451"/>
          <p:cNvSpPr>
            <a:spLocks noChangeShapeType="1"/>
          </p:cNvSpPr>
          <p:nvPr/>
        </p:nvSpPr>
        <p:spPr bwMode="auto">
          <a:xfrm flipV="1">
            <a:off x="6732040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9" name="Line 452"/>
          <p:cNvSpPr>
            <a:spLocks noChangeShapeType="1"/>
          </p:cNvSpPr>
          <p:nvPr/>
        </p:nvSpPr>
        <p:spPr bwMode="auto">
          <a:xfrm flipV="1">
            <a:off x="6732040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0" name="Line 453"/>
          <p:cNvSpPr>
            <a:spLocks noChangeShapeType="1"/>
          </p:cNvSpPr>
          <p:nvPr/>
        </p:nvSpPr>
        <p:spPr bwMode="auto">
          <a:xfrm flipV="1">
            <a:off x="6732040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1" name="Line 454"/>
          <p:cNvSpPr>
            <a:spLocks noChangeShapeType="1"/>
          </p:cNvSpPr>
          <p:nvPr/>
        </p:nvSpPr>
        <p:spPr bwMode="auto">
          <a:xfrm flipV="1">
            <a:off x="6732040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2" name="Line 455"/>
          <p:cNvSpPr>
            <a:spLocks noChangeShapeType="1"/>
          </p:cNvSpPr>
          <p:nvPr/>
        </p:nvSpPr>
        <p:spPr bwMode="auto">
          <a:xfrm flipV="1">
            <a:off x="6732040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3" name="Line 456"/>
          <p:cNvSpPr>
            <a:spLocks noChangeShapeType="1"/>
          </p:cNvSpPr>
          <p:nvPr/>
        </p:nvSpPr>
        <p:spPr bwMode="auto">
          <a:xfrm flipV="1">
            <a:off x="6732040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4" name="Line 457"/>
          <p:cNvSpPr>
            <a:spLocks noChangeShapeType="1"/>
          </p:cNvSpPr>
          <p:nvPr/>
        </p:nvSpPr>
        <p:spPr bwMode="auto">
          <a:xfrm flipV="1">
            <a:off x="6732040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5" name="Line 458"/>
          <p:cNvSpPr>
            <a:spLocks noChangeShapeType="1"/>
          </p:cNvSpPr>
          <p:nvPr/>
        </p:nvSpPr>
        <p:spPr bwMode="auto">
          <a:xfrm flipV="1">
            <a:off x="6732040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6" name="Line 459"/>
          <p:cNvSpPr>
            <a:spLocks noChangeShapeType="1"/>
          </p:cNvSpPr>
          <p:nvPr/>
        </p:nvSpPr>
        <p:spPr bwMode="auto">
          <a:xfrm flipV="1">
            <a:off x="6732040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7" name="Line 460"/>
          <p:cNvSpPr>
            <a:spLocks noChangeShapeType="1"/>
          </p:cNvSpPr>
          <p:nvPr/>
        </p:nvSpPr>
        <p:spPr bwMode="auto">
          <a:xfrm flipV="1">
            <a:off x="6732040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8" name="Line 461"/>
          <p:cNvSpPr>
            <a:spLocks noChangeShapeType="1"/>
          </p:cNvSpPr>
          <p:nvPr/>
        </p:nvSpPr>
        <p:spPr bwMode="auto">
          <a:xfrm flipV="1">
            <a:off x="6732040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9" name="Line 462"/>
          <p:cNvSpPr>
            <a:spLocks noChangeShapeType="1"/>
          </p:cNvSpPr>
          <p:nvPr/>
        </p:nvSpPr>
        <p:spPr bwMode="auto">
          <a:xfrm flipV="1">
            <a:off x="6732040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0" name="Line 463"/>
          <p:cNvSpPr>
            <a:spLocks noChangeShapeType="1"/>
          </p:cNvSpPr>
          <p:nvPr/>
        </p:nvSpPr>
        <p:spPr bwMode="auto">
          <a:xfrm flipV="1">
            <a:off x="6732040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1" name="Line 464"/>
          <p:cNvSpPr>
            <a:spLocks noChangeShapeType="1"/>
          </p:cNvSpPr>
          <p:nvPr/>
        </p:nvSpPr>
        <p:spPr bwMode="auto">
          <a:xfrm flipV="1">
            <a:off x="6732040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2" name="Line 465"/>
          <p:cNvSpPr>
            <a:spLocks noChangeShapeType="1"/>
          </p:cNvSpPr>
          <p:nvPr/>
        </p:nvSpPr>
        <p:spPr bwMode="auto">
          <a:xfrm flipV="1">
            <a:off x="6732040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3" name="Line 466"/>
          <p:cNvSpPr>
            <a:spLocks noChangeShapeType="1"/>
          </p:cNvSpPr>
          <p:nvPr/>
        </p:nvSpPr>
        <p:spPr bwMode="auto">
          <a:xfrm flipV="1">
            <a:off x="6732040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4" name="Line 467"/>
          <p:cNvSpPr>
            <a:spLocks noChangeShapeType="1"/>
          </p:cNvSpPr>
          <p:nvPr/>
        </p:nvSpPr>
        <p:spPr bwMode="auto">
          <a:xfrm flipV="1">
            <a:off x="6732040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5" name="Line 468"/>
          <p:cNvSpPr>
            <a:spLocks noChangeShapeType="1"/>
          </p:cNvSpPr>
          <p:nvPr/>
        </p:nvSpPr>
        <p:spPr bwMode="auto">
          <a:xfrm flipV="1">
            <a:off x="6732040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6" name="Line 469"/>
          <p:cNvSpPr>
            <a:spLocks noChangeShapeType="1"/>
          </p:cNvSpPr>
          <p:nvPr/>
        </p:nvSpPr>
        <p:spPr bwMode="auto">
          <a:xfrm flipV="1">
            <a:off x="6732040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7" name="Line 470"/>
          <p:cNvSpPr>
            <a:spLocks noChangeShapeType="1"/>
          </p:cNvSpPr>
          <p:nvPr/>
        </p:nvSpPr>
        <p:spPr bwMode="auto">
          <a:xfrm flipV="1">
            <a:off x="6732040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8" name="Line 471"/>
          <p:cNvSpPr>
            <a:spLocks noChangeShapeType="1"/>
          </p:cNvSpPr>
          <p:nvPr/>
        </p:nvSpPr>
        <p:spPr bwMode="auto">
          <a:xfrm flipV="1">
            <a:off x="6732040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9" name="Line 472"/>
          <p:cNvSpPr>
            <a:spLocks noChangeShapeType="1"/>
          </p:cNvSpPr>
          <p:nvPr/>
        </p:nvSpPr>
        <p:spPr bwMode="auto">
          <a:xfrm flipV="1">
            <a:off x="6732040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0" name="Line 473"/>
          <p:cNvSpPr>
            <a:spLocks noChangeShapeType="1"/>
          </p:cNvSpPr>
          <p:nvPr/>
        </p:nvSpPr>
        <p:spPr bwMode="auto">
          <a:xfrm flipV="1">
            <a:off x="6732040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1" name="Line 474"/>
          <p:cNvSpPr>
            <a:spLocks noChangeShapeType="1"/>
          </p:cNvSpPr>
          <p:nvPr/>
        </p:nvSpPr>
        <p:spPr bwMode="auto">
          <a:xfrm flipV="1">
            <a:off x="6732040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2" name="Line 475"/>
          <p:cNvSpPr>
            <a:spLocks noChangeShapeType="1"/>
          </p:cNvSpPr>
          <p:nvPr/>
        </p:nvSpPr>
        <p:spPr bwMode="auto">
          <a:xfrm flipV="1">
            <a:off x="6732040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3" name="Line 476"/>
          <p:cNvSpPr>
            <a:spLocks noChangeShapeType="1"/>
          </p:cNvSpPr>
          <p:nvPr/>
        </p:nvSpPr>
        <p:spPr bwMode="auto">
          <a:xfrm flipV="1">
            <a:off x="6732040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4" name="Line 477"/>
          <p:cNvSpPr>
            <a:spLocks noChangeShapeType="1"/>
          </p:cNvSpPr>
          <p:nvPr/>
        </p:nvSpPr>
        <p:spPr bwMode="auto">
          <a:xfrm flipV="1">
            <a:off x="6732040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5" name="Line 478"/>
          <p:cNvSpPr>
            <a:spLocks noChangeShapeType="1"/>
          </p:cNvSpPr>
          <p:nvPr/>
        </p:nvSpPr>
        <p:spPr bwMode="auto">
          <a:xfrm flipV="1">
            <a:off x="6732040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6" name="Line 479"/>
          <p:cNvSpPr>
            <a:spLocks noChangeShapeType="1"/>
          </p:cNvSpPr>
          <p:nvPr/>
        </p:nvSpPr>
        <p:spPr bwMode="auto">
          <a:xfrm flipV="1">
            <a:off x="6732040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7" name="Line 480"/>
          <p:cNvSpPr>
            <a:spLocks noChangeShapeType="1"/>
          </p:cNvSpPr>
          <p:nvPr/>
        </p:nvSpPr>
        <p:spPr bwMode="auto">
          <a:xfrm flipV="1">
            <a:off x="6732040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8" name="Line 481"/>
          <p:cNvSpPr>
            <a:spLocks noChangeShapeType="1"/>
          </p:cNvSpPr>
          <p:nvPr/>
        </p:nvSpPr>
        <p:spPr bwMode="auto">
          <a:xfrm flipV="1">
            <a:off x="6732040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9" name="Line 482"/>
          <p:cNvSpPr>
            <a:spLocks noChangeShapeType="1"/>
          </p:cNvSpPr>
          <p:nvPr/>
        </p:nvSpPr>
        <p:spPr bwMode="auto">
          <a:xfrm flipV="1">
            <a:off x="6732040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0" name="Line 483"/>
          <p:cNvSpPr>
            <a:spLocks noChangeShapeType="1"/>
          </p:cNvSpPr>
          <p:nvPr/>
        </p:nvSpPr>
        <p:spPr bwMode="auto">
          <a:xfrm flipV="1">
            <a:off x="6732040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1" name="Line 484"/>
          <p:cNvSpPr>
            <a:spLocks noChangeShapeType="1"/>
          </p:cNvSpPr>
          <p:nvPr/>
        </p:nvSpPr>
        <p:spPr bwMode="auto">
          <a:xfrm flipV="1">
            <a:off x="6732040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2" name="Line 485"/>
          <p:cNvSpPr>
            <a:spLocks noChangeShapeType="1"/>
          </p:cNvSpPr>
          <p:nvPr/>
        </p:nvSpPr>
        <p:spPr bwMode="auto">
          <a:xfrm flipV="1">
            <a:off x="6732040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3" name="Line 486"/>
          <p:cNvSpPr>
            <a:spLocks noChangeShapeType="1"/>
          </p:cNvSpPr>
          <p:nvPr/>
        </p:nvSpPr>
        <p:spPr bwMode="auto">
          <a:xfrm flipV="1">
            <a:off x="6732040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4" name="Line 487"/>
          <p:cNvSpPr>
            <a:spLocks noChangeShapeType="1"/>
          </p:cNvSpPr>
          <p:nvPr/>
        </p:nvSpPr>
        <p:spPr bwMode="auto">
          <a:xfrm flipV="1">
            <a:off x="6732040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5" name="Line 488"/>
          <p:cNvSpPr>
            <a:spLocks noChangeShapeType="1"/>
          </p:cNvSpPr>
          <p:nvPr/>
        </p:nvSpPr>
        <p:spPr bwMode="auto">
          <a:xfrm flipV="1">
            <a:off x="6732040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6" name="Line 489"/>
          <p:cNvSpPr>
            <a:spLocks noChangeShapeType="1"/>
          </p:cNvSpPr>
          <p:nvPr/>
        </p:nvSpPr>
        <p:spPr bwMode="auto">
          <a:xfrm flipV="1">
            <a:off x="6732040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7" name="Line 490"/>
          <p:cNvSpPr>
            <a:spLocks noChangeShapeType="1"/>
          </p:cNvSpPr>
          <p:nvPr/>
        </p:nvSpPr>
        <p:spPr bwMode="auto">
          <a:xfrm flipV="1">
            <a:off x="6732040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8" name="Line 491"/>
          <p:cNvSpPr>
            <a:spLocks noChangeShapeType="1"/>
          </p:cNvSpPr>
          <p:nvPr/>
        </p:nvSpPr>
        <p:spPr bwMode="auto">
          <a:xfrm flipV="1">
            <a:off x="6732040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9" name="Line 492"/>
          <p:cNvSpPr>
            <a:spLocks noChangeShapeType="1"/>
          </p:cNvSpPr>
          <p:nvPr/>
        </p:nvSpPr>
        <p:spPr bwMode="auto">
          <a:xfrm flipV="1">
            <a:off x="6732040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0" name="Line 493"/>
          <p:cNvSpPr>
            <a:spLocks noChangeShapeType="1"/>
          </p:cNvSpPr>
          <p:nvPr/>
        </p:nvSpPr>
        <p:spPr bwMode="auto">
          <a:xfrm flipV="1">
            <a:off x="6732040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1" name="Line 494"/>
          <p:cNvSpPr>
            <a:spLocks noChangeShapeType="1"/>
          </p:cNvSpPr>
          <p:nvPr/>
        </p:nvSpPr>
        <p:spPr bwMode="auto">
          <a:xfrm flipV="1">
            <a:off x="6732040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2" name="Line 495"/>
          <p:cNvSpPr>
            <a:spLocks noChangeShapeType="1"/>
          </p:cNvSpPr>
          <p:nvPr/>
        </p:nvSpPr>
        <p:spPr bwMode="auto">
          <a:xfrm flipV="1">
            <a:off x="6732040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3" name="Line 496"/>
          <p:cNvSpPr>
            <a:spLocks noChangeShapeType="1"/>
          </p:cNvSpPr>
          <p:nvPr/>
        </p:nvSpPr>
        <p:spPr bwMode="auto">
          <a:xfrm flipV="1">
            <a:off x="6732040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4" name="Line 497"/>
          <p:cNvSpPr>
            <a:spLocks noChangeShapeType="1"/>
          </p:cNvSpPr>
          <p:nvPr/>
        </p:nvSpPr>
        <p:spPr bwMode="auto">
          <a:xfrm flipV="1">
            <a:off x="6732040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5" name="Line 498"/>
          <p:cNvSpPr>
            <a:spLocks noChangeShapeType="1"/>
          </p:cNvSpPr>
          <p:nvPr/>
        </p:nvSpPr>
        <p:spPr bwMode="auto">
          <a:xfrm flipV="1">
            <a:off x="6732040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6" name="Line 499"/>
          <p:cNvSpPr>
            <a:spLocks noChangeShapeType="1"/>
          </p:cNvSpPr>
          <p:nvPr/>
        </p:nvSpPr>
        <p:spPr bwMode="auto">
          <a:xfrm flipV="1">
            <a:off x="6732040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7" name="Line 500"/>
          <p:cNvSpPr>
            <a:spLocks noChangeShapeType="1"/>
          </p:cNvSpPr>
          <p:nvPr/>
        </p:nvSpPr>
        <p:spPr bwMode="auto">
          <a:xfrm>
            <a:off x="6732040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8" name="Line 501"/>
          <p:cNvSpPr>
            <a:spLocks noChangeShapeType="1"/>
          </p:cNvSpPr>
          <p:nvPr/>
        </p:nvSpPr>
        <p:spPr bwMode="auto">
          <a:xfrm>
            <a:off x="6732040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9" name="Line 502"/>
          <p:cNvSpPr>
            <a:spLocks noChangeShapeType="1"/>
          </p:cNvSpPr>
          <p:nvPr/>
        </p:nvSpPr>
        <p:spPr bwMode="auto">
          <a:xfrm>
            <a:off x="6732040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0" name="Line 503"/>
          <p:cNvSpPr>
            <a:spLocks noChangeShapeType="1"/>
          </p:cNvSpPr>
          <p:nvPr/>
        </p:nvSpPr>
        <p:spPr bwMode="auto">
          <a:xfrm>
            <a:off x="6732040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1" name="Line 504"/>
          <p:cNvSpPr>
            <a:spLocks noChangeShapeType="1"/>
          </p:cNvSpPr>
          <p:nvPr/>
        </p:nvSpPr>
        <p:spPr bwMode="auto">
          <a:xfrm>
            <a:off x="6732040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2" name="Line 505"/>
          <p:cNvSpPr>
            <a:spLocks noChangeShapeType="1"/>
          </p:cNvSpPr>
          <p:nvPr/>
        </p:nvSpPr>
        <p:spPr bwMode="auto">
          <a:xfrm>
            <a:off x="6732040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3" name="Line 506"/>
          <p:cNvSpPr>
            <a:spLocks noChangeShapeType="1"/>
          </p:cNvSpPr>
          <p:nvPr/>
        </p:nvSpPr>
        <p:spPr bwMode="auto">
          <a:xfrm>
            <a:off x="6732040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4" name="Line 507"/>
          <p:cNvSpPr>
            <a:spLocks noChangeShapeType="1"/>
          </p:cNvSpPr>
          <p:nvPr/>
        </p:nvSpPr>
        <p:spPr bwMode="auto">
          <a:xfrm>
            <a:off x="6732040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5" name="Line 508"/>
          <p:cNvSpPr>
            <a:spLocks noChangeShapeType="1"/>
          </p:cNvSpPr>
          <p:nvPr/>
        </p:nvSpPr>
        <p:spPr bwMode="auto">
          <a:xfrm>
            <a:off x="6732040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6" name="Line 509"/>
          <p:cNvSpPr>
            <a:spLocks noChangeShapeType="1"/>
          </p:cNvSpPr>
          <p:nvPr/>
        </p:nvSpPr>
        <p:spPr bwMode="auto">
          <a:xfrm>
            <a:off x="6732040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7" name="Line 510"/>
          <p:cNvSpPr>
            <a:spLocks noChangeShapeType="1"/>
          </p:cNvSpPr>
          <p:nvPr/>
        </p:nvSpPr>
        <p:spPr bwMode="auto">
          <a:xfrm>
            <a:off x="6732040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8" name="Line 511"/>
          <p:cNvSpPr>
            <a:spLocks noChangeShapeType="1"/>
          </p:cNvSpPr>
          <p:nvPr/>
        </p:nvSpPr>
        <p:spPr bwMode="auto">
          <a:xfrm>
            <a:off x="6732040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9" name="Line 512"/>
          <p:cNvSpPr>
            <a:spLocks noChangeShapeType="1"/>
          </p:cNvSpPr>
          <p:nvPr/>
        </p:nvSpPr>
        <p:spPr bwMode="auto">
          <a:xfrm>
            <a:off x="6732040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0" name="Line 513"/>
          <p:cNvSpPr>
            <a:spLocks noChangeShapeType="1"/>
          </p:cNvSpPr>
          <p:nvPr/>
        </p:nvSpPr>
        <p:spPr bwMode="auto">
          <a:xfrm>
            <a:off x="6732040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1" name="Line 514"/>
          <p:cNvSpPr>
            <a:spLocks noChangeShapeType="1"/>
          </p:cNvSpPr>
          <p:nvPr/>
        </p:nvSpPr>
        <p:spPr bwMode="auto">
          <a:xfrm>
            <a:off x="6732040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2" name="Line 515"/>
          <p:cNvSpPr>
            <a:spLocks noChangeShapeType="1"/>
          </p:cNvSpPr>
          <p:nvPr/>
        </p:nvSpPr>
        <p:spPr bwMode="auto">
          <a:xfrm>
            <a:off x="6732040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3" name="Line 516"/>
          <p:cNvSpPr>
            <a:spLocks noChangeShapeType="1"/>
          </p:cNvSpPr>
          <p:nvPr/>
        </p:nvSpPr>
        <p:spPr bwMode="auto">
          <a:xfrm>
            <a:off x="6732040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4" name="Line 517"/>
          <p:cNvSpPr>
            <a:spLocks noChangeShapeType="1"/>
          </p:cNvSpPr>
          <p:nvPr/>
        </p:nvSpPr>
        <p:spPr bwMode="auto">
          <a:xfrm>
            <a:off x="6732040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5" name="Line 518"/>
          <p:cNvSpPr>
            <a:spLocks noChangeShapeType="1"/>
          </p:cNvSpPr>
          <p:nvPr/>
        </p:nvSpPr>
        <p:spPr bwMode="auto">
          <a:xfrm>
            <a:off x="6732040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6" name="Line 519"/>
          <p:cNvSpPr>
            <a:spLocks noChangeShapeType="1"/>
          </p:cNvSpPr>
          <p:nvPr/>
        </p:nvSpPr>
        <p:spPr bwMode="auto">
          <a:xfrm>
            <a:off x="6732040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7" name="Line 520"/>
          <p:cNvSpPr>
            <a:spLocks noChangeShapeType="1"/>
          </p:cNvSpPr>
          <p:nvPr/>
        </p:nvSpPr>
        <p:spPr bwMode="auto">
          <a:xfrm>
            <a:off x="6732040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8" name="Line 521"/>
          <p:cNvSpPr>
            <a:spLocks noChangeShapeType="1"/>
          </p:cNvSpPr>
          <p:nvPr/>
        </p:nvSpPr>
        <p:spPr bwMode="auto">
          <a:xfrm>
            <a:off x="6732040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9" name="Rectangle 522"/>
          <p:cNvSpPr>
            <a:spLocks noChangeArrowheads="1"/>
          </p:cNvSpPr>
          <p:nvPr/>
        </p:nvSpPr>
        <p:spPr bwMode="auto">
          <a:xfrm>
            <a:off x="4215586" y="6172686"/>
            <a:ext cx="836920" cy="20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charset="0"/>
              </a:rPr>
              <a:t>Julian Day</a:t>
            </a:r>
            <a:endParaRPr lang="en-US" alt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40" name="Line 523"/>
          <p:cNvSpPr>
            <a:spLocks noChangeShapeType="1"/>
          </p:cNvSpPr>
          <p:nvPr/>
        </p:nvSpPr>
        <p:spPr bwMode="auto">
          <a:xfrm>
            <a:off x="1773146" y="5734563"/>
            <a:ext cx="5786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1" name="Line 524"/>
          <p:cNvSpPr>
            <a:spLocks noChangeShapeType="1"/>
          </p:cNvSpPr>
          <p:nvPr/>
        </p:nvSpPr>
        <p:spPr bwMode="auto">
          <a:xfrm flipV="1">
            <a:off x="1773146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2" name="Line 525"/>
          <p:cNvSpPr>
            <a:spLocks noChangeShapeType="1"/>
          </p:cNvSpPr>
          <p:nvPr/>
        </p:nvSpPr>
        <p:spPr bwMode="auto">
          <a:xfrm flipV="1">
            <a:off x="2598679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3" name="Line 526"/>
          <p:cNvSpPr>
            <a:spLocks noChangeShapeType="1"/>
          </p:cNvSpPr>
          <p:nvPr/>
        </p:nvSpPr>
        <p:spPr bwMode="auto">
          <a:xfrm flipV="1">
            <a:off x="3426111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4" name="Line 527"/>
          <p:cNvSpPr>
            <a:spLocks noChangeShapeType="1"/>
          </p:cNvSpPr>
          <p:nvPr/>
        </p:nvSpPr>
        <p:spPr bwMode="auto">
          <a:xfrm flipV="1">
            <a:off x="4251644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5" name="Line 528"/>
          <p:cNvSpPr>
            <a:spLocks noChangeShapeType="1"/>
          </p:cNvSpPr>
          <p:nvPr/>
        </p:nvSpPr>
        <p:spPr bwMode="auto">
          <a:xfrm flipV="1">
            <a:off x="5079076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6" name="Line 529"/>
          <p:cNvSpPr>
            <a:spLocks noChangeShapeType="1"/>
          </p:cNvSpPr>
          <p:nvPr/>
        </p:nvSpPr>
        <p:spPr bwMode="auto">
          <a:xfrm flipV="1">
            <a:off x="5906507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7" name="Line 530"/>
          <p:cNvSpPr>
            <a:spLocks noChangeShapeType="1"/>
          </p:cNvSpPr>
          <p:nvPr/>
        </p:nvSpPr>
        <p:spPr bwMode="auto">
          <a:xfrm flipV="1">
            <a:off x="6732040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8" name="Line 531"/>
          <p:cNvSpPr>
            <a:spLocks noChangeShapeType="1"/>
          </p:cNvSpPr>
          <p:nvPr/>
        </p:nvSpPr>
        <p:spPr bwMode="auto">
          <a:xfrm flipV="1">
            <a:off x="7559472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9" name="Rectangle 532"/>
          <p:cNvSpPr>
            <a:spLocks noChangeArrowheads="1"/>
          </p:cNvSpPr>
          <p:nvPr/>
        </p:nvSpPr>
        <p:spPr bwMode="auto">
          <a:xfrm>
            <a:off x="1640301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0" name="Rectangle 533"/>
          <p:cNvSpPr>
            <a:spLocks noChangeArrowheads="1"/>
          </p:cNvSpPr>
          <p:nvPr/>
        </p:nvSpPr>
        <p:spPr bwMode="auto">
          <a:xfrm>
            <a:off x="2465835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1" name="Rectangle 534"/>
          <p:cNvSpPr>
            <a:spLocks noChangeArrowheads="1"/>
          </p:cNvSpPr>
          <p:nvPr/>
        </p:nvSpPr>
        <p:spPr bwMode="auto">
          <a:xfrm>
            <a:off x="3293266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  <a:latin typeface="Arial" charset="0"/>
              </a:rPr>
              <a:t>180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2" name="Rectangle 535"/>
          <p:cNvSpPr>
            <a:spLocks noChangeArrowheads="1"/>
          </p:cNvSpPr>
          <p:nvPr/>
        </p:nvSpPr>
        <p:spPr bwMode="auto">
          <a:xfrm>
            <a:off x="4118800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200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3" name="Rectangle 536"/>
          <p:cNvSpPr>
            <a:spLocks noChangeArrowheads="1"/>
          </p:cNvSpPr>
          <p:nvPr/>
        </p:nvSpPr>
        <p:spPr bwMode="auto">
          <a:xfrm>
            <a:off x="4946231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220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4" name="Rectangle 537"/>
          <p:cNvSpPr>
            <a:spLocks noChangeArrowheads="1"/>
          </p:cNvSpPr>
          <p:nvPr/>
        </p:nvSpPr>
        <p:spPr bwMode="auto">
          <a:xfrm>
            <a:off x="5771765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5" name="Rectangle 538"/>
          <p:cNvSpPr>
            <a:spLocks noChangeArrowheads="1"/>
          </p:cNvSpPr>
          <p:nvPr/>
        </p:nvSpPr>
        <p:spPr bwMode="auto">
          <a:xfrm>
            <a:off x="6599196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6" name="Rectangle 539"/>
          <p:cNvSpPr>
            <a:spLocks noChangeArrowheads="1"/>
          </p:cNvSpPr>
          <p:nvPr/>
        </p:nvSpPr>
        <p:spPr bwMode="auto">
          <a:xfrm>
            <a:off x="7426627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280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7" name="Line 540"/>
          <p:cNvSpPr>
            <a:spLocks noChangeShapeType="1"/>
          </p:cNvSpPr>
          <p:nvPr/>
        </p:nvSpPr>
        <p:spPr bwMode="auto">
          <a:xfrm>
            <a:off x="1773146" y="1869305"/>
            <a:ext cx="5786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58" name="Line 541"/>
          <p:cNvSpPr>
            <a:spLocks noChangeShapeType="1"/>
          </p:cNvSpPr>
          <p:nvPr/>
        </p:nvSpPr>
        <p:spPr bwMode="auto">
          <a:xfrm>
            <a:off x="1773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59" name="Line 542"/>
          <p:cNvSpPr>
            <a:spLocks noChangeShapeType="1"/>
          </p:cNvSpPr>
          <p:nvPr/>
        </p:nvSpPr>
        <p:spPr bwMode="auto">
          <a:xfrm>
            <a:off x="1820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0" name="Line 543"/>
          <p:cNvSpPr>
            <a:spLocks noChangeShapeType="1"/>
          </p:cNvSpPr>
          <p:nvPr/>
        </p:nvSpPr>
        <p:spPr bwMode="auto">
          <a:xfrm>
            <a:off x="1868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1" name="Line 544"/>
          <p:cNvSpPr>
            <a:spLocks noChangeShapeType="1"/>
          </p:cNvSpPr>
          <p:nvPr/>
        </p:nvSpPr>
        <p:spPr bwMode="auto">
          <a:xfrm>
            <a:off x="1915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2" name="Line 545"/>
          <p:cNvSpPr>
            <a:spLocks noChangeShapeType="1"/>
          </p:cNvSpPr>
          <p:nvPr/>
        </p:nvSpPr>
        <p:spPr bwMode="auto">
          <a:xfrm>
            <a:off x="196292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3" name="Line 546"/>
          <p:cNvSpPr>
            <a:spLocks noChangeShapeType="1"/>
          </p:cNvSpPr>
          <p:nvPr/>
        </p:nvSpPr>
        <p:spPr bwMode="auto">
          <a:xfrm>
            <a:off x="2010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4" name="Line 547"/>
          <p:cNvSpPr>
            <a:spLocks noChangeShapeType="1"/>
          </p:cNvSpPr>
          <p:nvPr/>
        </p:nvSpPr>
        <p:spPr bwMode="auto">
          <a:xfrm>
            <a:off x="205781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5" name="Line 548"/>
          <p:cNvSpPr>
            <a:spLocks noChangeShapeType="1"/>
          </p:cNvSpPr>
          <p:nvPr/>
        </p:nvSpPr>
        <p:spPr bwMode="auto">
          <a:xfrm>
            <a:off x="2105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6" name="Line 549"/>
          <p:cNvSpPr>
            <a:spLocks noChangeShapeType="1"/>
          </p:cNvSpPr>
          <p:nvPr/>
        </p:nvSpPr>
        <p:spPr bwMode="auto">
          <a:xfrm>
            <a:off x="215270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7" name="Line 550"/>
          <p:cNvSpPr>
            <a:spLocks noChangeShapeType="1"/>
          </p:cNvSpPr>
          <p:nvPr/>
        </p:nvSpPr>
        <p:spPr bwMode="auto">
          <a:xfrm>
            <a:off x="2200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8" name="Line 551"/>
          <p:cNvSpPr>
            <a:spLocks noChangeShapeType="1"/>
          </p:cNvSpPr>
          <p:nvPr/>
        </p:nvSpPr>
        <p:spPr bwMode="auto">
          <a:xfrm>
            <a:off x="2247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9" name="Line 552"/>
          <p:cNvSpPr>
            <a:spLocks noChangeShapeType="1"/>
          </p:cNvSpPr>
          <p:nvPr/>
        </p:nvSpPr>
        <p:spPr bwMode="auto">
          <a:xfrm>
            <a:off x="2295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0" name="Line 553"/>
          <p:cNvSpPr>
            <a:spLocks noChangeShapeType="1"/>
          </p:cNvSpPr>
          <p:nvPr/>
        </p:nvSpPr>
        <p:spPr bwMode="auto">
          <a:xfrm>
            <a:off x="2342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1" name="Line 554"/>
          <p:cNvSpPr>
            <a:spLocks noChangeShapeType="1"/>
          </p:cNvSpPr>
          <p:nvPr/>
        </p:nvSpPr>
        <p:spPr bwMode="auto">
          <a:xfrm>
            <a:off x="2389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2" name="Line 555"/>
          <p:cNvSpPr>
            <a:spLocks noChangeShapeType="1"/>
          </p:cNvSpPr>
          <p:nvPr/>
        </p:nvSpPr>
        <p:spPr bwMode="auto">
          <a:xfrm>
            <a:off x="2437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3" name="Line 556"/>
          <p:cNvSpPr>
            <a:spLocks noChangeShapeType="1"/>
          </p:cNvSpPr>
          <p:nvPr/>
        </p:nvSpPr>
        <p:spPr bwMode="auto">
          <a:xfrm>
            <a:off x="248481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4" name="Line 557"/>
          <p:cNvSpPr>
            <a:spLocks noChangeShapeType="1"/>
          </p:cNvSpPr>
          <p:nvPr/>
        </p:nvSpPr>
        <p:spPr bwMode="auto">
          <a:xfrm>
            <a:off x="2532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5" name="Line 558"/>
          <p:cNvSpPr>
            <a:spLocks noChangeShapeType="1"/>
          </p:cNvSpPr>
          <p:nvPr/>
        </p:nvSpPr>
        <p:spPr bwMode="auto">
          <a:xfrm>
            <a:off x="257970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6" name="Line 559"/>
          <p:cNvSpPr>
            <a:spLocks noChangeShapeType="1"/>
          </p:cNvSpPr>
          <p:nvPr/>
        </p:nvSpPr>
        <p:spPr bwMode="auto">
          <a:xfrm>
            <a:off x="2627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7" name="Line 560"/>
          <p:cNvSpPr>
            <a:spLocks noChangeShapeType="1"/>
          </p:cNvSpPr>
          <p:nvPr/>
        </p:nvSpPr>
        <p:spPr bwMode="auto">
          <a:xfrm>
            <a:off x="2674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8" name="Line 561"/>
          <p:cNvSpPr>
            <a:spLocks noChangeShapeType="1"/>
          </p:cNvSpPr>
          <p:nvPr/>
        </p:nvSpPr>
        <p:spPr bwMode="auto">
          <a:xfrm>
            <a:off x="2722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9" name="Line 562"/>
          <p:cNvSpPr>
            <a:spLocks noChangeShapeType="1"/>
          </p:cNvSpPr>
          <p:nvPr/>
        </p:nvSpPr>
        <p:spPr bwMode="auto">
          <a:xfrm>
            <a:off x="2769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0" name="Line 563"/>
          <p:cNvSpPr>
            <a:spLocks noChangeShapeType="1"/>
          </p:cNvSpPr>
          <p:nvPr/>
        </p:nvSpPr>
        <p:spPr bwMode="auto">
          <a:xfrm>
            <a:off x="2816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1" name="Line 564"/>
          <p:cNvSpPr>
            <a:spLocks noChangeShapeType="1"/>
          </p:cNvSpPr>
          <p:nvPr/>
        </p:nvSpPr>
        <p:spPr bwMode="auto">
          <a:xfrm>
            <a:off x="2864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2" name="Line 565"/>
          <p:cNvSpPr>
            <a:spLocks noChangeShapeType="1"/>
          </p:cNvSpPr>
          <p:nvPr/>
        </p:nvSpPr>
        <p:spPr bwMode="auto">
          <a:xfrm>
            <a:off x="2911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3" name="Line 566"/>
          <p:cNvSpPr>
            <a:spLocks noChangeShapeType="1"/>
          </p:cNvSpPr>
          <p:nvPr/>
        </p:nvSpPr>
        <p:spPr bwMode="auto">
          <a:xfrm>
            <a:off x="2959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4" name="Line 567"/>
          <p:cNvSpPr>
            <a:spLocks noChangeShapeType="1"/>
          </p:cNvSpPr>
          <p:nvPr/>
        </p:nvSpPr>
        <p:spPr bwMode="auto">
          <a:xfrm>
            <a:off x="3006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5" name="Line 568"/>
          <p:cNvSpPr>
            <a:spLocks noChangeShapeType="1"/>
          </p:cNvSpPr>
          <p:nvPr/>
        </p:nvSpPr>
        <p:spPr bwMode="auto">
          <a:xfrm>
            <a:off x="3054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6" name="Line 569"/>
          <p:cNvSpPr>
            <a:spLocks noChangeShapeType="1"/>
          </p:cNvSpPr>
          <p:nvPr/>
        </p:nvSpPr>
        <p:spPr bwMode="auto">
          <a:xfrm>
            <a:off x="3101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7" name="Line 570"/>
          <p:cNvSpPr>
            <a:spLocks noChangeShapeType="1"/>
          </p:cNvSpPr>
          <p:nvPr/>
        </p:nvSpPr>
        <p:spPr bwMode="auto">
          <a:xfrm>
            <a:off x="3149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8" name="Line 571"/>
          <p:cNvSpPr>
            <a:spLocks noChangeShapeType="1"/>
          </p:cNvSpPr>
          <p:nvPr/>
        </p:nvSpPr>
        <p:spPr bwMode="auto">
          <a:xfrm>
            <a:off x="3196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9" name="Line 572"/>
          <p:cNvSpPr>
            <a:spLocks noChangeShapeType="1"/>
          </p:cNvSpPr>
          <p:nvPr/>
        </p:nvSpPr>
        <p:spPr bwMode="auto">
          <a:xfrm>
            <a:off x="3243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0" name="Line 573"/>
          <p:cNvSpPr>
            <a:spLocks noChangeShapeType="1"/>
          </p:cNvSpPr>
          <p:nvPr/>
        </p:nvSpPr>
        <p:spPr bwMode="auto">
          <a:xfrm>
            <a:off x="3291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1" name="Line 574"/>
          <p:cNvSpPr>
            <a:spLocks noChangeShapeType="1"/>
          </p:cNvSpPr>
          <p:nvPr/>
        </p:nvSpPr>
        <p:spPr bwMode="auto">
          <a:xfrm>
            <a:off x="3338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2" name="Line 575"/>
          <p:cNvSpPr>
            <a:spLocks noChangeShapeType="1"/>
          </p:cNvSpPr>
          <p:nvPr/>
        </p:nvSpPr>
        <p:spPr bwMode="auto">
          <a:xfrm>
            <a:off x="3386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3" name="Line 576"/>
          <p:cNvSpPr>
            <a:spLocks noChangeShapeType="1"/>
          </p:cNvSpPr>
          <p:nvPr/>
        </p:nvSpPr>
        <p:spPr bwMode="auto">
          <a:xfrm>
            <a:off x="3433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4" name="Line 577"/>
          <p:cNvSpPr>
            <a:spLocks noChangeShapeType="1"/>
          </p:cNvSpPr>
          <p:nvPr/>
        </p:nvSpPr>
        <p:spPr bwMode="auto">
          <a:xfrm>
            <a:off x="3481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5" name="Line 578"/>
          <p:cNvSpPr>
            <a:spLocks noChangeShapeType="1"/>
          </p:cNvSpPr>
          <p:nvPr/>
        </p:nvSpPr>
        <p:spPr bwMode="auto">
          <a:xfrm>
            <a:off x="3528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6" name="Line 579"/>
          <p:cNvSpPr>
            <a:spLocks noChangeShapeType="1"/>
          </p:cNvSpPr>
          <p:nvPr/>
        </p:nvSpPr>
        <p:spPr bwMode="auto">
          <a:xfrm>
            <a:off x="3576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7" name="Line 580"/>
          <p:cNvSpPr>
            <a:spLocks noChangeShapeType="1"/>
          </p:cNvSpPr>
          <p:nvPr/>
        </p:nvSpPr>
        <p:spPr bwMode="auto">
          <a:xfrm>
            <a:off x="3623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8" name="Line 581"/>
          <p:cNvSpPr>
            <a:spLocks noChangeShapeType="1"/>
          </p:cNvSpPr>
          <p:nvPr/>
        </p:nvSpPr>
        <p:spPr bwMode="auto">
          <a:xfrm>
            <a:off x="3670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9" name="Line 582"/>
          <p:cNvSpPr>
            <a:spLocks noChangeShapeType="1"/>
          </p:cNvSpPr>
          <p:nvPr/>
        </p:nvSpPr>
        <p:spPr bwMode="auto">
          <a:xfrm>
            <a:off x="3718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0" name="Line 583"/>
          <p:cNvSpPr>
            <a:spLocks noChangeShapeType="1"/>
          </p:cNvSpPr>
          <p:nvPr/>
        </p:nvSpPr>
        <p:spPr bwMode="auto">
          <a:xfrm>
            <a:off x="3765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1" name="Line 584"/>
          <p:cNvSpPr>
            <a:spLocks noChangeShapeType="1"/>
          </p:cNvSpPr>
          <p:nvPr/>
        </p:nvSpPr>
        <p:spPr bwMode="auto">
          <a:xfrm>
            <a:off x="3813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2" name="Line 585"/>
          <p:cNvSpPr>
            <a:spLocks noChangeShapeType="1"/>
          </p:cNvSpPr>
          <p:nvPr/>
        </p:nvSpPr>
        <p:spPr bwMode="auto">
          <a:xfrm>
            <a:off x="3860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3" name="Line 586"/>
          <p:cNvSpPr>
            <a:spLocks noChangeShapeType="1"/>
          </p:cNvSpPr>
          <p:nvPr/>
        </p:nvSpPr>
        <p:spPr bwMode="auto">
          <a:xfrm>
            <a:off x="3908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4" name="Line 587"/>
          <p:cNvSpPr>
            <a:spLocks noChangeShapeType="1"/>
          </p:cNvSpPr>
          <p:nvPr/>
        </p:nvSpPr>
        <p:spPr bwMode="auto">
          <a:xfrm>
            <a:off x="3955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5" name="Line 588"/>
          <p:cNvSpPr>
            <a:spLocks noChangeShapeType="1"/>
          </p:cNvSpPr>
          <p:nvPr/>
        </p:nvSpPr>
        <p:spPr bwMode="auto">
          <a:xfrm>
            <a:off x="4003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6" name="Line 589"/>
          <p:cNvSpPr>
            <a:spLocks noChangeShapeType="1"/>
          </p:cNvSpPr>
          <p:nvPr/>
        </p:nvSpPr>
        <p:spPr bwMode="auto">
          <a:xfrm>
            <a:off x="4050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7" name="Line 590"/>
          <p:cNvSpPr>
            <a:spLocks noChangeShapeType="1"/>
          </p:cNvSpPr>
          <p:nvPr/>
        </p:nvSpPr>
        <p:spPr bwMode="auto">
          <a:xfrm>
            <a:off x="4097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8" name="Line 591"/>
          <p:cNvSpPr>
            <a:spLocks noChangeShapeType="1"/>
          </p:cNvSpPr>
          <p:nvPr/>
        </p:nvSpPr>
        <p:spPr bwMode="auto">
          <a:xfrm>
            <a:off x="4145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9" name="Line 592"/>
          <p:cNvSpPr>
            <a:spLocks noChangeShapeType="1"/>
          </p:cNvSpPr>
          <p:nvPr/>
        </p:nvSpPr>
        <p:spPr bwMode="auto">
          <a:xfrm>
            <a:off x="4192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0" name="Line 593"/>
          <p:cNvSpPr>
            <a:spLocks noChangeShapeType="1"/>
          </p:cNvSpPr>
          <p:nvPr/>
        </p:nvSpPr>
        <p:spPr bwMode="auto">
          <a:xfrm>
            <a:off x="4240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1" name="Line 594"/>
          <p:cNvSpPr>
            <a:spLocks noChangeShapeType="1"/>
          </p:cNvSpPr>
          <p:nvPr/>
        </p:nvSpPr>
        <p:spPr bwMode="auto">
          <a:xfrm>
            <a:off x="4287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2" name="Line 595"/>
          <p:cNvSpPr>
            <a:spLocks noChangeShapeType="1"/>
          </p:cNvSpPr>
          <p:nvPr/>
        </p:nvSpPr>
        <p:spPr bwMode="auto">
          <a:xfrm>
            <a:off x="4335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3" name="Line 596"/>
          <p:cNvSpPr>
            <a:spLocks noChangeShapeType="1"/>
          </p:cNvSpPr>
          <p:nvPr/>
        </p:nvSpPr>
        <p:spPr bwMode="auto">
          <a:xfrm>
            <a:off x="4382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4" name="Line 597"/>
          <p:cNvSpPr>
            <a:spLocks noChangeShapeType="1"/>
          </p:cNvSpPr>
          <p:nvPr/>
        </p:nvSpPr>
        <p:spPr bwMode="auto">
          <a:xfrm>
            <a:off x="4430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5" name="Line 598"/>
          <p:cNvSpPr>
            <a:spLocks noChangeShapeType="1"/>
          </p:cNvSpPr>
          <p:nvPr/>
        </p:nvSpPr>
        <p:spPr bwMode="auto">
          <a:xfrm>
            <a:off x="4477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6" name="Line 599"/>
          <p:cNvSpPr>
            <a:spLocks noChangeShapeType="1"/>
          </p:cNvSpPr>
          <p:nvPr/>
        </p:nvSpPr>
        <p:spPr bwMode="auto">
          <a:xfrm>
            <a:off x="4524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7" name="Line 600"/>
          <p:cNvSpPr>
            <a:spLocks noChangeShapeType="1"/>
          </p:cNvSpPr>
          <p:nvPr/>
        </p:nvSpPr>
        <p:spPr bwMode="auto">
          <a:xfrm>
            <a:off x="4572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8" name="Line 601"/>
          <p:cNvSpPr>
            <a:spLocks noChangeShapeType="1"/>
          </p:cNvSpPr>
          <p:nvPr/>
        </p:nvSpPr>
        <p:spPr bwMode="auto">
          <a:xfrm>
            <a:off x="4619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9" name="Line 602"/>
          <p:cNvSpPr>
            <a:spLocks noChangeShapeType="1"/>
          </p:cNvSpPr>
          <p:nvPr/>
        </p:nvSpPr>
        <p:spPr bwMode="auto">
          <a:xfrm>
            <a:off x="4667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0" name="Line 603"/>
          <p:cNvSpPr>
            <a:spLocks noChangeShapeType="1"/>
          </p:cNvSpPr>
          <p:nvPr/>
        </p:nvSpPr>
        <p:spPr bwMode="auto">
          <a:xfrm>
            <a:off x="4714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1" name="Line 604"/>
          <p:cNvSpPr>
            <a:spLocks noChangeShapeType="1"/>
          </p:cNvSpPr>
          <p:nvPr/>
        </p:nvSpPr>
        <p:spPr bwMode="auto">
          <a:xfrm>
            <a:off x="4762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2" name="Line 605"/>
          <p:cNvSpPr>
            <a:spLocks noChangeShapeType="1"/>
          </p:cNvSpPr>
          <p:nvPr/>
        </p:nvSpPr>
        <p:spPr bwMode="auto">
          <a:xfrm>
            <a:off x="4809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3" name="Line 606"/>
          <p:cNvSpPr>
            <a:spLocks noChangeShapeType="1"/>
          </p:cNvSpPr>
          <p:nvPr/>
        </p:nvSpPr>
        <p:spPr bwMode="auto">
          <a:xfrm>
            <a:off x="4857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4" name="Line 607"/>
          <p:cNvSpPr>
            <a:spLocks noChangeShapeType="1"/>
          </p:cNvSpPr>
          <p:nvPr/>
        </p:nvSpPr>
        <p:spPr bwMode="auto">
          <a:xfrm>
            <a:off x="4904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5" name="Line 608"/>
          <p:cNvSpPr>
            <a:spLocks noChangeShapeType="1"/>
          </p:cNvSpPr>
          <p:nvPr/>
        </p:nvSpPr>
        <p:spPr bwMode="auto">
          <a:xfrm>
            <a:off x="4951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6" name="Line 609"/>
          <p:cNvSpPr>
            <a:spLocks noChangeShapeType="1"/>
          </p:cNvSpPr>
          <p:nvPr/>
        </p:nvSpPr>
        <p:spPr bwMode="auto">
          <a:xfrm>
            <a:off x="4999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7" name="Line 610"/>
          <p:cNvSpPr>
            <a:spLocks noChangeShapeType="1"/>
          </p:cNvSpPr>
          <p:nvPr/>
        </p:nvSpPr>
        <p:spPr bwMode="auto">
          <a:xfrm>
            <a:off x="5046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8" name="Line 611"/>
          <p:cNvSpPr>
            <a:spLocks noChangeShapeType="1"/>
          </p:cNvSpPr>
          <p:nvPr/>
        </p:nvSpPr>
        <p:spPr bwMode="auto">
          <a:xfrm>
            <a:off x="5094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9" name="Line 612"/>
          <p:cNvSpPr>
            <a:spLocks noChangeShapeType="1"/>
          </p:cNvSpPr>
          <p:nvPr/>
        </p:nvSpPr>
        <p:spPr bwMode="auto">
          <a:xfrm>
            <a:off x="5141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0" name="Line 613"/>
          <p:cNvSpPr>
            <a:spLocks noChangeShapeType="1"/>
          </p:cNvSpPr>
          <p:nvPr/>
        </p:nvSpPr>
        <p:spPr bwMode="auto">
          <a:xfrm>
            <a:off x="5189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" name="Line 614"/>
          <p:cNvSpPr>
            <a:spLocks noChangeShapeType="1"/>
          </p:cNvSpPr>
          <p:nvPr/>
        </p:nvSpPr>
        <p:spPr bwMode="auto">
          <a:xfrm>
            <a:off x="5236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2" name="Line 615"/>
          <p:cNvSpPr>
            <a:spLocks noChangeShapeType="1"/>
          </p:cNvSpPr>
          <p:nvPr/>
        </p:nvSpPr>
        <p:spPr bwMode="auto">
          <a:xfrm>
            <a:off x="5284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3" name="Line 616"/>
          <p:cNvSpPr>
            <a:spLocks noChangeShapeType="1"/>
          </p:cNvSpPr>
          <p:nvPr/>
        </p:nvSpPr>
        <p:spPr bwMode="auto">
          <a:xfrm>
            <a:off x="5331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" name="Line 617"/>
          <p:cNvSpPr>
            <a:spLocks noChangeShapeType="1"/>
          </p:cNvSpPr>
          <p:nvPr/>
        </p:nvSpPr>
        <p:spPr bwMode="auto">
          <a:xfrm>
            <a:off x="5378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" name="Line 618"/>
          <p:cNvSpPr>
            <a:spLocks noChangeShapeType="1"/>
          </p:cNvSpPr>
          <p:nvPr/>
        </p:nvSpPr>
        <p:spPr bwMode="auto">
          <a:xfrm>
            <a:off x="5426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" name="Line 619"/>
          <p:cNvSpPr>
            <a:spLocks noChangeShapeType="1"/>
          </p:cNvSpPr>
          <p:nvPr/>
        </p:nvSpPr>
        <p:spPr bwMode="auto">
          <a:xfrm>
            <a:off x="5473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7" name="Line 620"/>
          <p:cNvSpPr>
            <a:spLocks noChangeShapeType="1"/>
          </p:cNvSpPr>
          <p:nvPr/>
        </p:nvSpPr>
        <p:spPr bwMode="auto">
          <a:xfrm>
            <a:off x="5521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8" name="Line 621"/>
          <p:cNvSpPr>
            <a:spLocks noChangeShapeType="1"/>
          </p:cNvSpPr>
          <p:nvPr/>
        </p:nvSpPr>
        <p:spPr bwMode="auto">
          <a:xfrm>
            <a:off x="5568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9" name="Line 622"/>
          <p:cNvSpPr>
            <a:spLocks noChangeShapeType="1"/>
          </p:cNvSpPr>
          <p:nvPr/>
        </p:nvSpPr>
        <p:spPr bwMode="auto">
          <a:xfrm>
            <a:off x="5616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0" name="Line 623"/>
          <p:cNvSpPr>
            <a:spLocks noChangeShapeType="1"/>
          </p:cNvSpPr>
          <p:nvPr/>
        </p:nvSpPr>
        <p:spPr bwMode="auto">
          <a:xfrm>
            <a:off x="5663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1" name="Line 624"/>
          <p:cNvSpPr>
            <a:spLocks noChangeShapeType="1"/>
          </p:cNvSpPr>
          <p:nvPr/>
        </p:nvSpPr>
        <p:spPr bwMode="auto">
          <a:xfrm>
            <a:off x="5711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2" name="Line 625"/>
          <p:cNvSpPr>
            <a:spLocks noChangeShapeType="1"/>
          </p:cNvSpPr>
          <p:nvPr/>
        </p:nvSpPr>
        <p:spPr bwMode="auto">
          <a:xfrm>
            <a:off x="5758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3" name="Line 626"/>
          <p:cNvSpPr>
            <a:spLocks noChangeShapeType="1"/>
          </p:cNvSpPr>
          <p:nvPr/>
        </p:nvSpPr>
        <p:spPr bwMode="auto">
          <a:xfrm>
            <a:off x="5805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4" name="Line 627"/>
          <p:cNvSpPr>
            <a:spLocks noChangeShapeType="1"/>
          </p:cNvSpPr>
          <p:nvPr/>
        </p:nvSpPr>
        <p:spPr bwMode="auto">
          <a:xfrm>
            <a:off x="5853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5" name="Line 628"/>
          <p:cNvSpPr>
            <a:spLocks noChangeShapeType="1"/>
          </p:cNvSpPr>
          <p:nvPr/>
        </p:nvSpPr>
        <p:spPr bwMode="auto">
          <a:xfrm>
            <a:off x="5900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6" name="Line 629"/>
          <p:cNvSpPr>
            <a:spLocks noChangeShapeType="1"/>
          </p:cNvSpPr>
          <p:nvPr/>
        </p:nvSpPr>
        <p:spPr bwMode="auto">
          <a:xfrm>
            <a:off x="5948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7" name="Line 630"/>
          <p:cNvSpPr>
            <a:spLocks noChangeShapeType="1"/>
          </p:cNvSpPr>
          <p:nvPr/>
        </p:nvSpPr>
        <p:spPr bwMode="auto">
          <a:xfrm>
            <a:off x="5995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8" name="Line 631"/>
          <p:cNvSpPr>
            <a:spLocks noChangeShapeType="1"/>
          </p:cNvSpPr>
          <p:nvPr/>
        </p:nvSpPr>
        <p:spPr bwMode="auto">
          <a:xfrm>
            <a:off x="6043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9" name="Line 632"/>
          <p:cNvSpPr>
            <a:spLocks noChangeShapeType="1"/>
          </p:cNvSpPr>
          <p:nvPr/>
        </p:nvSpPr>
        <p:spPr bwMode="auto">
          <a:xfrm>
            <a:off x="6090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0" name="Line 633"/>
          <p:cNvSpPr>
            <a:spLocks noChangeShapeType="1"/>
          </p:cNvSpPr>
          <p:nvPr/>
        </p:nvSpPr>
        <p:spPr bwMode="auto">
          <a:xfrm>
            <a:off x="6138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1" name="Line 634"/>
          <p:cNvSpPr>
            <a:spLocks noChangeShapeType="1"/>
          </p:cNvSpPr>
          <p:nvPr/>
        </p:nvSpPr>
        <p:spPr bwMode="auto">
          <a:xfrm>
            <a:off x="6185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2" name="Line 635"/>
          <p:cNvSpPr>
            <a:spLocks noChangeShapeType="1"/>
          </p:cNvSpPr>
          <p:nvPr/>
        </p:nvSpPr>
        <p:spPr bwMode="auto">
          <a:xfrm>
            <a:off x="6232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3" name="Line 636"/>
          <p:cNvSpPr>
            <a:spLocks noChangeShapeType="1"/>
          </p:cNvSpPr>
          <p:nvPr/>
        </p:nvSpPr>
        <p:spPr bwMode="auto">
          <a:xfrm>
            <a:off x="6280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4" name="Line 637"/>
          <p:cNvSpPr>
            <a:spLocks noChangeShapeType="1"/>
          </p:cNvSpPr>
          <p:nvPr/>
        </p:nvSpPr>
        <p:spPr bwMode="auto">
          <a:xfrm>
            <a:off x="6327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5" name="Line 638"/>
          <p:cNvSpPr>
            <a:spLocks noChangeShapeType="1"/>
          </p:cNvSpPr>
          <p:nvPr/>
        </p:nvSpPr>
        <p:spPr bwMode="auto">
          <a:xfrm>
            <a:off x="6375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6" name="Line 639"/>
          <p:cNvSpPr>
            <a:spLocks noChangeShapeType="1"/>
          </p:cNvSpPr>
          <p:nvPr/>
        </p:nvSpPr>
        <p:spPr bwMode="auto">
          <a:xfrm>
            <a:off x="642270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7" name="Line 640"/>
          <p:cNvSpPr>
            <a:spLocks noChangeShapeType="1"/>
          </p:cNvSpPr>
          <p:nvPr/>
        </p:nvSpPr>
        <p:spPr bwMode="auto">
          <a:xfrm>
            <a:off x="6470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8" name="Line 641"/>
          <p:cNvSpPr>
            <a:spLocks noChangeShapeType="1"/>
          </p:cNvSpPr>
          <p:nvPr/>
        </p:nvSpPr>
        <p:spPr bwMode="auto">
          <a:xfrm>
            <a:off x="651759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9" name="Line 642"/>
          <p:cNvSpPr>
            <a:spLocks noChangeShapeType="1"/>
          </p:cNvSpPr>
          <p:nvPr/>
        </p:nvSpPr>
        <p:spPr bwMode="auto">
          <a:xfrm>
            <a:off x="6565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0" name="Line 643"/>
          <p:cNvSpPr>
            <a:spLocks noChangeShapeType="1"/>
          </p:cNvSpPr>
          <p:nvPr/>
        </p:nvSpPr>
        <p:spPr bwMode="auto">
          <a:xfrm>
            <a:off x="6612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1" name="Line 644"/>
          <p:cNvSpPr>
            <a:spLocks noChangeShapeType="1"/>
          </p:cNvSpPr>
          <p:nvPr/>
        </p:nvSpPr>
        <p:spPr bwMode="auto">
          <a:xfrm>
            <a:off x="6659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2" name="Line 645"/>
          <p:cNvSpPr>
            <a:spLocks noChangeShapeType="1"/>
          </p:cNvSpPr>
          <p:nvPr/>
        </p:nvSpPr>
        <p:spPr bwMode="auto">
          <a:xfrm>
            <a:off x="6707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3" name="Line 646"/>
          <p:cNvSpPr>
            <a:spLocks noChangeShapeType="1"/>
          </p:cNvSpPr>
          <p:nvPr/>
        </p:nvSpPr>
        <p:spPr bwMode="auto">
          <a:xfrm>
            <a:off x="6754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4" name="Line 647"/>
          <p:cNvSpPr>
            <a:spLocks noChangeShapeType="1"/>
          </p:cNvSpPr>
          <p:nvPr/>
        </p:nvSpPr>
        <p:spPr bwMode="auto">
          <a:xfrm>
            <a:off x="6802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5" name="Line 648"/>
          <p:cNvSpPr>
            <a:spLocks noChangeShapeType="1"/>
          </p:cNvSpPr>
          <p:nvPr/>
        </p:nvSpPr>
        <p:spPr bwMode="auto">
          <a:xfrm>
            <a:off x="684970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6" name="Line 649"/>
          <p:cNvSpPr>
            <a:spLocks noChangeShapeType="1"/>
          </p:cNvSpPr>
          <p:nvPr/>
        </p:nvSpPr>
        <p:spPr bwMode="auto">
          <a:xfrm>
            <a:off x="6897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7" name="Line 650"/>
          <p:cNvSpPr>
            <a:spLocks noChangeShapeType="1"/>
          </p:cNvSpPr>
          <p:nvPr/>
        </p:nvSpPr>
        <p:spPr bwMode="auto">
          <a:xfrm>
            <a:off x="694459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8" name="Line 651"/>
          <p:cNvSpPr>
            <a:spLocks noChangeShapeType="1"/>
          </p:cNvSpPr>
          <p:nvPr/>
        </p:nvSpPr>
        <p:spPr bwMode="auto">
          <a:xfrm>
            <a:off x="6992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9" name="Line 652"/>
          <p:cNvSpPr>
            <a:spLocks noChangeShapeType="1"/>
          </p:cNvSpPr>
          <p:nvPr/>
        </p:nvSpPr>
        <p:spPr bwMode="auto">
          <a:xfrm>
            <a:off x="703948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0" name="Line 653"/>
          <p:cNvSpPr>
            <a:spLocks noChangeShapeType="1"/>
          </p:cNvSpPr>
          <p:nvPr/>
        </p:nvSpPr>
        <p:spPr bwMode="auto">
          <a:xfrm>
            <a:off x="7086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1" name="Line 654"/>
          <p:cNvSpPr>
            <a:spLocks noChangeShapeType="1"/>
          </p:cNvSpPr>
          <p:nvPr/>
        </p:nvSpPr>
        <p:spPr bwMode="auto">
          <a:xfrm>
            <a:off x="7134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2" name="Line 655"/>
          <p:cNvSpPr>
            <a:spLocks noChangeShapeType="1"/>
          </p:cNvSpPr>
          <p:nvPr/>
        </p:nvSpPr>
        <p:spPr bwMode="auto">
          <a:xfrm>
            <a:off x="7181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3" name="Line 656"/>
          <p:cNvSpPr>
            <a:spLocks noChangeShapeType="1"/>
          </p:cNvSpPr>
          <p:nvPr/>
        </p:nvSpPr>
        <p:spPr bwMode="auto">
          <a:xfrm>
            <a:off x="7229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4" name="Line 657"/>
          <p:cNvSpPr>
            <a:spLocks noChangeShapeType="1"/>
          </p:cNvSpPr>
          <p:nvPr/>
        </p:nvSpPr>
        <p:spPr bwMode="auto">
          <a:xfrm>
            <a:off x="727670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5" name="Line 658"/>
          <p:cNvSpPr>
            <a:spLocks noChangeShapeType="1"/>
          </p:cNvSpPr>
          <p:nvPr/>
        </p:nvSpPr>
        <p:spPr bwMode="auto">
          <a:xfrm>
            <a:off x="7324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6" name="Line 659"/>
          <p:cNvSpPr>
            <a:spLocks noChangeShapeType="1"/>
          </p:cNvSpPr>
          <p:nvPr/>
        </p:nvSpPr>
        <p:spPr bwMode="auto">
          <a:xfrm>
            <a:off x="737159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7" name="Line 660"/>
          <p:cNvSpPr>
            <a:spLocks noChangeShapeType="1"/>
          </p:cNvSpPr>
          <p:nvPr/>
        </p:nvSpPr>
        <p:spPr bwMode="auto">
          <a:xfrm>
            <a:off x="7419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8" name="Line 661"/>
          <p:cNvSpPr>
            <a:spLocks noChangeShapeType="1"/>
          </p:cNvSpPr>
          <p:nvPr/>
        </p:nvSpPr>
        <p:spPr bwMode="auto">
          <a:xfrm>
            <a:off x="746648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9" name="Line 662"/>
          <p:cNvSpPr>
            <a:spLocks noChangeShapeType="1"/>
          </p:cNvSpPr>
          <p:nvPr/>
        </p:nvSpPr>
        <p:spPr bwMode="auto">
          <a:xfrm>
            <a:off x="7513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0" name="Line 663"/>
          <p:cNvSpPr>
            <a:spLocks noChangeShapeType="1"/>
          </p:cNvSpPr>
          <p:nvPr/>
        </p:nvSpPr>
        <p:spPr bwMode="auto">
          <a:xfrm>
            <a:off x="1773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1" name="Line 664"/>
          <p:cNvSpPr>
            <a:spLocks noChangeShapeType="1"/>
          </p:cNvSpPr>
          <p:nvPr/>
        </p:nvSpPr>
        <p:spPr bwMode="auto">
          <a:xfrm>
            <a:off x="1820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2" name="Line 665"/>
          <p:cNvSpPr>
            <a:spLocks noChangeShapeType="1"/>
          </p:cNvSpPr>
          <p:nvPr/>
        </p:nvSpPr>
        <p:spPr bwMode="auto">
          <a:xfrm>
            <a:off x="1868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3" name="Line 666"/>
          <p:cNvSpPr>
            <a:spLocks noChangeShapeType="1"/>
          </p:cNvSpPr>
          <p:nvPr/>
        </p:nvSpPr>
        <p:spPr bwMode="auto">
          <a:xfrm>
            <a:off x="1915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4" name="Line 667"/>
          <p:cNvSpPr>
            <a:spLocks noChangeShapeType="1"/>
          </p:cNvSpPr>
          <p:nvPr/>
        </p:nvSpPr>
        <p:spPr bwMode="auto">
          <a:xfrm>
            <a:off x="196292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5" name="Line 668"/>
          <p:cNvSpPr>
            <a:spLocks noChangeShapeType="1"/>
          </p:cNvSpPr>
          <p:nvPr/>
        </p:nvSpPr>
        <p:spPr bwMode="auto">
          <a:xfrm>
            <a:off x="2010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6" name="Line 669"/>
          <p:cNvSpPr>
            <a:spLocks noChangeShapeType="1"/>
          </p:cNvSpPr>
          <p:nvPr/>
        </p:nvSpPr>
        <p:spPr bwMode="auto">
          <a:xfrm>
            <a:off x="205781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7" name="Line 670"/>
          <p:cNvSpPr>
            <a:spLocks noChangeShapeType="1"/>
          </p:cNvSpPr>
          <p:nvPr/>
        </p:nvSpPr>
        <p:spPr bwMode="auto">
          <a:xfrm>
            <a:off x="2105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8" name="Line 671"/>
          <p:cNvSpPr>
            <a:spLocks noChangeShapeType="1"/>
          </p:cNvSpPr>
          <p:nvPr/>
        </p:nvSpPr>
        <p:spPr bwMode="auto">
          <a:xfrm>
            <a:off x="215270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9" name="Line 672"/>
          <p:cNvSpPr>
            <a:spLocks noChangeShapeType="1"/>
          </p:cNvSpPr>
          <p:nvPr/>
        </p:nvSpPr>
        <p:spPr bwMode="auto">
          <a:xfrm>
            <a:off x="2200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0" name="Line 673"/>
          <p:cNvSpPr>
            <a:spLocks noChangeShapeType="1"/>
          </p:cNvSpPr>
          <p:nvPr/>
        </p:nvSpPr>
        <p:spPr bwMode="auto">
          <a:xfrm>
            <a:off x="2247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1" name="Line 674"/>
          <p:cNvSpPr>
            <a:spLocks noChangeShapeType="1"/>
          </p:cNvSpPr>
          <p:nvPr/>
        </p:nvSpPr>
        <p:spPr bwMode="auto">
          <a:xfrm>
            <a:off x="2295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2" name="Line 675"/>
          <p:cNvSpPr>
            <a:spLocks noChangeShapeType="1"/>
          </p:cNvSpPr>
          <p:nvPr/>
        </p:nvSpPr>
        <p:spPr bwMode="auto">
          <a:xfrm>
            <a:off x="2342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3" name="Line 676"/>
          <p:cNvSpPr>
            <a:spLocks noChangeShapeType="1"/>
          </p:cNvSpPr>
          <p:nvPr/>
        </p:nvSpPr>
        <p:spPr bwMode="auto">
          <a:xfrm>
            <a:off x="2389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4" name="Line 677"/>
          <p:cNvSpPr>
            <a:spLocks noChangeShapeType="1"/>
          </p:cNvSpPr>
          <p:nvPr/>
        </p:nvSpPr>
        <p:spPr bwMode="auto">
          <a:xfrm>
            <a:off x="2437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5" name="Line 678"/>
          <p:cNvSpPr>
            <a:spLocks noChangeShapeType="1"/>
          </p:cNvSpPr>
          <p:nvPr/>
        </p:nvSpPr>
        <p:spPr bwMode="auto">
          <a:xfrm>
            <a:off x="248481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6" name="Line 679"/>
          <p:cNvSpPr>
            <a:spLocks noChangeShapeType="1"/>
          </p:cNvSpPr>
          <p:nvPr/>
        </p:nvSpPr>
        <p:spPr bwMode="auto">
          <a:xfrm>
            <a:off x="2532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7" name="Line 680"/>
          <p:cNvSpPr>
            <a:spLocks noChangeShapeType="1"/>
          </p:cNvSpPr>
          <p:nvPr/>
        </p:nvSpPr>
        <p:spPr bwMode="auto">
          <a:xfrm>
            <a:off x="257970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8" name="Line 681"/>
          <p:cNvSpPr>
            <a:spLocks noChangeShapeType="1"/>
          </p:cNvSpPr>
          <p:nvPr/>
        </p:nvSpPr>
        <p:spPr bwMode="auto">
          <a:xfrm>
            <a:off x="2627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9" name="Line 682"/>
          <p:cNvSpPr>
            <a:spLocks noChangeShapeType="1"/>
          </p:cNvSpPr>
          <p:nvPr/>
        </p:nvSpPr>
        <p:spPr bwMode="auto">
          <a:xfrm>
            <a:off x="2674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0" name="Line 683"/>
          <p:cNvSpPr>
            <a:spLocks noChangeShapeType="1"/>
          </p:cNvSpPr>
          <p:nvPr/>
        </p:nvSpPr>
        <p:spPr bwMode="auto">
          <a:xfrm>
            <a:off x="2722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1" name="Line 684"/>
          <p:cNvSpPr>
            <a:spLocks noChangeShapeType="1"/>
          </p:cNvSpPr>
          <p:nvPr/>
        </p:nvSpPr>
        <p:spPr bwMode="auto">
          <a:xfrm>
            <a:off x="2769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2" name="Line 685"/>
          <p:cNvSpPr>
            <a:spLocks noChangeShapeType="1"/>
          </p:cNvSpPr>
          <p:nvPr/>
        </p:nvSpPr>
        <p:spPr bwMode="auto">
          <a:xfrm>
            <a:off x="2816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3" name="Line 686"/>
          <p:cNvSpPr>
            <a:spLocks noChangeShapeType="1"/>
          </p:cNvSpPr>
          <p:nvPr/>
        </p:nvSpPr>
        <p:spPr bwMode="auto">
          <a:xfrm>
            <a:off x="2864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4" name="Line 687"/>
          <p:cNvSpPr>
            <a:spLocks noChangeShapeType="1"/>
          </p:cNvSpPr>
          <p:nvPr/>
        </p:nvSpPr>
        <p:spPr bwMode="auto">
          <a:xfrm>
            <a:off x="2911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5" name="Line 688"/>
          <p:cNvSpPr>
            <a:spLocks noChangeShapeType="1"/>
          </p:cNvSpPr>
          <p:nvPr/>
        </p:nvSpPr>
        <p:spPr bwMode="auto">
          <a:xfrm>
            <a:off x="2959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6" name="Line 689"/>
          <p:cNvSpPr>
            <a:spLocks noChangeShapeType="1"/>
          </p:cNvSpPr>
          <p:nvPr/>
        </p:nvSpPr>
        <p:spPr bwMode="auto">
          <a:xfrm>
            <a:off x="3006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7" name="Line 690"/>
          <p:cNvSpPr>
            <a:spLocks noChangeShapeType="1"/>
          </p:cNvSpPr>
          <p:nvPr/>
        </p:nvSpPr>
        <p:spPr bwMode="auto">
          <a:xfrm>
            <a:off x="3054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8" name="Line 691"/>
          <p:cNvSpPr>
            <a:spLocks noChangeShapeType="1"/>
          </p:cNvSpPr>
          <p:nvPr/>
        </p:nvSpPr>
        <p:spPr bwMode="auto">
          <a:xfrm>
            <a:off x="3101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9" name="Line 692"/>
          <p:cNvSpPr>
            <a:spLocks noChangeShapeType="1"/>
          </p:cNvSpPr>
          <p:nvPr/>
        </p:nvSpPr>
        <p:spPr bwMode="auto">
          <a:xfrm>
            <a:off x="3149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0" name="Line 693"/>
          <p:cNvSpPr>
            <a:spLocks noChangeShapeType="1"/>
          </p:cNvSpPr>
          <p:nvPr/>
        </p:nvSpPr>
        <p:spPr bwMode="auto">
          <a:xfrm>
            <a:off x="3196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1" name="Line 694"/>
          <p:cNvSpPr>
            <a:spLocks noChangeShapeType="1"/>
          </p:cNvSpPr>
          <p:nvPr/>
        </p:nvSpPr>
        <p:spPr bwMode="auto">
          <a:xfrm>
            <a:off x="3243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2" name="Line 695"/>
          <p:cNvSpPr>
            <a:spLocks noChangeShapeType="1"/>
          </p:cNvSpPr>
          <p:nvPr/>
        </p:nvSpPr>
        <p:spPr bwMode="auto">
          <a:xfrm>
            <a:off x="3291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3" name="Line 696"/>
          <p:cNvSpPr>
            <a:spLocks noChangeShapeType="1"/>
          </p:cNvSpPr>
          <p:nvPr/>
        </p:nvSpPr>
        <p:spPr bwMode="auto">
          <a:xfrm>
            <a:off x="3338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4" name="Line 697"/>
          <p:cNvSpPr>
            <a:spLocks noChangeShapeType="1"/>
          </p:cNvSpPr>
          <p:nvPr/>
        </p:nvSpPr>
        <p:spPr bwMode="auto">
          <a:xfrm>
            <a:off x="3386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5" name="Line 698"/>
          <p:cNvSpPr>
            <a:spLocks noChangeShapeType="1"/>
          </p:cNvSpPr>
          <p:nvPr/>
        </p:nvSpPr>
        <p:spPr bwMode="auto">
          <a:xfrm>
            <a:off x="3433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6" name="Line 699"/>
          <p:cNvSpPr>
            <a:spLocks noChangeShapeType="1"/>
          </p:cNvSpPr>
          <p:nvPr/>
        </p:nvSpPr>
        <p:spPr bwMode="auto">
          <a:xfrm>
            <a:off x="3481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7" name="Line 700"/>
          <p:cNvSpPr>
            <a:spLocks noChangeShapeType="1"/>
          </p:cNvSpPr>
          <p:nvPr/>
        </p:nvSpPr>
        <p:spPr bwMode="auto">
          <a:xfrm>
            <a:off x="3528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8" name="Line 701"/>
          <p:cNvSpPr>
            <a:spLocks noChangeShapeType="1"/>
          </p:cNvSpPr>
          <p:nvPr/>
        </p:nvSpPr>
        <p:spPr bwMode="auto">
          <a:xfrm>
            <a:off x="3576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9" name="Line 702"/>
          <p:cNvSpPr>
            <a:spLocks noChangeShapeType="1"/>
          </p:cNvSpPr>
          <p:nvPr/>
        </p:nvSpPr>
        <p:spPr bwMode="auto">
          <a:xfrm>
            <a:off x="3623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0" name="Line 703"/>
          <p:cNvSpPr>
            <a:spLocks noChangeShapeType="1"/>
          </p:cNvSpPr>
          <p:nvPr/>
        </p:nvSpPr>
        <p:spPr bwMode="auto">
          <a:xfrm>
            <a:off x="3670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1" name="Line 704"/>
          <p:cNvSpPr>
            <a:spLocks noChangeShapeType="1"/>
          </p:cNvSpPr>
          <p:nvPr/>
        </p:nvSpPr>
        <p:spPr bwMode="auto">
          <a:xfrm>
            <a:off x="3718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2" name="Line 705"/>
          <p:cNvSpPr>
            <a:spLocks noChangeShapeType="1"/>
          </p:cNvSpPr>
          <p:nvPr/>
        </p:nvSpPr>
        <p:spPr bwMode="auto">
          <a:xfrm>
            <a:off x="3765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3" name="Line 706"/>
          <p:cNvSpPr>
            <a:spLocks noChangeShapeType="1"/>
          </p:cNvSpPr>
          <p:nvPr/>
        </p:nvSpPr>
        <p:spPr bwMode="auto">
          <a:xfrm>
            <a:off x="3813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4" name="Line 707"/>
          <p:cNvSpPr>
            <a:spLocks noChangeShapeType="1"/>
          </p:cNvSpPr>
          <p:nvPr/>
        </p:nvSpPr>
        <p:spPr bwMode="auto">
          <a:xfrm>
            <a:off x="3860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5" name="Line 708"/>
          <p:cNvSpPr>
            <a:spLocks noChangeShapeType="1"/>
          </p:cNvSpPr>
          <p:nvPr/>
        </p:nvSpPr>
        <p:spPr bwMode="auto">
          <a:xfrm>
            <a:off x="3908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6" name="Line 709"/>
          <p:cNvSpPr>
            <a:spLocks noChangeShapeType="1"/>
          </p:cNvSpPr>
          <p:nvPr/>
        </p:nvSpPr>
        <p:spPr bwMode="auto">
          <a:xfrm>
            <a:off x="3955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7" name="Line 710"/>
          <p:cNvSpPr>
            <a:spLocks noChangeShapeType="1"/>
          </p:cNvSpPr>
          <p:nvPr/>
        </p:nvSpPr>
        <p:spPr bwMode="auto">
          <a:xfrm>
            <a:off x="4003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8" name="Line 711"/>
          <p:cNvSpPr>
            <a:spLocks noChangeShapeType="1"/>
          </p:cNvSpPr>
          <p:nvPr/>
        </p:nvSpPr>
        <p:spPr bwMode="auto">
          <a:xfrm>
            <a:off x="4050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9" name="Line 712"/>
          <p:cNvSpPr>
            <a:spLocks noChangeShapeType="1"/>
          </p:cNvSpPr>
          <p:nvPr/>
        </p:nvSpPr>
        <p:spPr bwMode="auto">
          <a:xfrm>
            <a:off x="4097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0" name="Line 713"/>
          <p:cNvSpPr>
            <a:spLocks noChangeShapeType="1"/>
          </p:cNvSpPr>
          <p:nvPr/>
        </p:nvSpPr>
        <p:spPr bwMode="auto">
          <a:xfrm>
            <a:off x="4145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1" name="Line 714"/>
          <p:cNvSpPr>
            <a:spLocks noChangeShapeType="1"/>
          </p:cNvSpPr>
          <p:nvPr/>
        </p:nvSpPr>
        <p:spPr bwMode="auto">
          <a:xfrm>
            <a:off x="4192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2" name="Line 715"/>
          <p:cNvSpPr>
            <a:spLocks noChangeShapeType="1"/>
          </p:cNvSpPr>
          <p:nvPr/>
        </p:nvSpPr>
        <p:spPr bwMode="auto">
          <a:xfrm>
            <a:off x="4240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3" name="Line 716"/>
          <p:cNvSpPr>
            <a:spLocks noChangeShapeType="1"/>
          </p:cNvSpPr>
          <p:nvPr/>
        </p:nvSpPr>
        <p:spPr bwMode="auto">
          <a:xfrm>
            <a:off x="4287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" name="Line 717"/>
          <p:cNvSpPr>
            <a:spLocks noChangeShapeType="1"/>
          </p:cNvSpPr>
          <p:nvPr/>
        </p:nvSpPr>
        <p:spPr bwMode="auto">
          <a:xfrm>
            <a:off x="4335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" name="Line 718"/>
          <p:cNvSpPr>
            <a:spLocks noChangeShapeType="1"/>
          </p:cNvSpPr>
          <p:nvPr/>
        </p:nvSpPr>
        <p:spPr bwMode="auto">
          <a:xfrm>
            <a:off x="4382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" name="Line 719"/>
          <p:cNvSpPr>
            <a:spLocks noChangeShapeType="1"/>
          </p:cNvSpPr>
          <p:nvPr/>
        </p:nvSpPr>
        <p:spPr bwMode="auto">
          <a:xfrm>
            <a:off x="4430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7" name="Line 720"/>
          <p:cNvSpPr>
            <a:spLocks noChangeShapeType="1"/>
          </p:cNvSpPr>
          <p:nvPr/>
        </p:nvSpPr>
        <p:spPr bwMode="auto">
          <a:xfrm>
            <a:off x="4477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8" name="Line 721"/>
          <p:cNvSpPr>
            <a:spLocks noChangeShapeType="1"/>
          </p:cNvSpPr>
          <p:nvPr/>
        </p:nvSpPr>
        <p:spPr bwMode="auto">
          <a:xfrm>
            <a:off x="4524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9" name="Line 722"/>
          <p:cNvSpPr>
            <a:spLocks noChangeShapeType="1"/>
          </p:cNvSpPr>
          <p:nvPr/>
        </p:nvSpPr>
        <p:spPr bwMode="auto">
          <a:xfrm>
            <a:off x="4572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0" name="Line 723"/>
          <p:cNvSpPr>
            <a:spLocks noChangeShapeType="1"/>
          </p:cNvSpPr>
          <p:nvPr/>
        </p:nvSpPr>
        <p:spPr bwMode="auto">
          <a:xfrm>
            <a:off x="4619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1" name="Line 724"/>
          <p:cNvSpPr>
            <a:spLocks noChangeShapeType="1"/>
          </p:cNvSpPr>
          <p:nvPr/>
        </p:nvSpPr>
        <p:spPr bwMode="auto">
          <a:xfrm>
            <a:off x="4667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2" name="Line 725"/>
          <p:cNvSpPr>
            <a:spLocks noChangeShapeType="1"/>
          </p:cNvSpPr>
          <p:nvPr/>
        </p:nvSpPr>
        <p:spPr bwMode="auto">
          <a:xfrm>
            <a:off x="4714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3" name="Line 726"/>
          <p:cNvSpPr>
            <a:spLocks noChangeShapeType="1"/>
          </p:cNvSpPr>
          <p:nvPr/>
        </p:nvSpPr>
        <p:spPr bwMode="auto">
          <a:xfrm>
            <a:off x="4762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4" name="Line 727"/>
          <p:cNvSpPr>
            <a:spLocks noChangeShapeType="1"/>
          </p:cNvSpPr>
          <p:nvPr/>
        </p:nvSpPr>
        <p:spPr bwMode="auto">
          <a:xfrm>
            <a:off x="4809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5" name="Line 728"/>
          <p:cNvSpPr>
            <a:spLocks noChangeShapeType="1"/>
          </p:cNvSpPr>
          <p:nvPr/>
        </p:nvSpPr>
        <p:spPr bwMode="auto">
          <a:xfrm>
            <a:off x="4857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6" name="Line 729"/>
          <p:cNvSpPr>
            <a:spLocks noChangeShapeType="1"/>
          </p:cNvSpPr>
          <p:nvPr/>
        </p:nvSpPr>
        <p:spPr bwMode="auto">
          <a:xfrm>
            <a:off x="4904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7" name="Line 730"/>
          <p:cNvSpPr>
            <a:spLocks noChangeShapeType="1"/>
          </p:cNvSpPr>
          <p:nvPr/>
        </p:nvSpPr>
        <p:spPr bwMode="auto">
          <a:xfrm>
            <a:off x="4951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8" name="Line 731"/>
          <p:cNvSpPr>
            <a:spLocks noChangeShapeType="1"/>
          </p:cNvSpPr>
          <p:nvPr/>
        </p:nvSpPr>
        <p:spPr bwMode="auto">
          <a:xfrm>
            <a:off x="4999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9" name="Line 732"/>
          <p:cNvSpPr>
            <a:spLocks noChangeShapeType="1"/>
          </p:cNvSpPr>
          <p:nvPr/>
        </p:nvSpPr>
        <p:spPr bwMode="auto">
          <a:xfrm>
            <a:off x="5046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0" name="Line 733"/>
          <p:cNvSpPr>
            <a:spLocks noChangeShapeType="1"/>
          </p:cNvSpPr>
          <p:nvPr/>
        </p:nvSpPr>
        <p:spPr bwMode="auto">
          <a:xfrm>
            <a:off x="5094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1" name="Line 734"/>
          <p:cNvSpPr>
            <a:spLocks noChangeShapeType="1"/>
          </p:cNvSpPr>
          <p:nvPr/>
        </p:nvSpPr>
        <p:spPr bwMode="auto">
          <a:xfrm>
            <a:off x="5141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2" name="Line 735"/>
          <p:cNvSpPr>
            <a:spLocks noChangeShapeType="1"/>
          </p:cNvSpPr>
          <p:nvPr/>
        </p:nvSpPr>
        <p:spPr bwMode="auto">
          <a:xfrm>
            <a:off x="5189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3" name="Line 736"/>
          <p:cNvSpPr>
            <a:spLocks noChangeShapeType="1"/>
          </p:cNvSpPr>
          <p:nvPr/>
        </p:nvSpPr>
        <p:spPr bwMode="auto">
          <a:xfrm>
            <a:off x="5236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4" name="Line 737"/>
          <p:cNvSpPr>
            <a:spLocks noChangeShapeType="1"/>
          </p:cNvSpPr>
          <p:nvPr/>
        </p:nvSpPr>
        <p:spPr bwMode="auto">
          <a:xfrm>
            <a:off x="5284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5" name="Line 738"/>
          <p:cNvSpPr>
            <a:spLocks noChangeShapeType="1"/>
          </p:cNvSpPr>
          <p:nvPr/>
        </p:nvSpPr>
        <p:spPr bwMode="auto">
          <a:xfrm>
            <a:off x="5331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6" name="Line 739"/>
          <p:cNvSpPr>
            <a:spLocks noChangeShapeType="1"/>
          </p:cNvSpPr>
          <p:nvPr/>
        </p:nvSpPr>
        <p:spPr bwMode="auto">
          <a:xfrm>
            <a:off x="5378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7" name="Line 740"/>
          <p:cNvSpPr>
            <a:spLocks noChangeShapeType="1"/>
          </p:cNvSpPr>
          <p:nvPr/>
        </p:nvSpPr>
        <p:spPr bwMode="auto">
          <a:xfrm>
            <a:off x="5426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8" name="Line 741"/>
          <p:cNvSpPr>
            <a:spLocks noChangeShapeType="1"/>
          </p:cNvSpPr>
          <p:nvPr/>
        </p:nvSpPr>
        <p:spPr bwMode="auto">
          <a:xfrm>
            <a:off x="5473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9" name="Line 742"/>
          <p:cNvSpPr>
            <a:spLocks noChangeShapeType="1"/>
          </p:cNvSpPr>
          <p:nvPr/>
        </p:nvSpPr>
        <p:spPr bwMode="auto">
          <a:xfrm>
            <a:off x="5521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0" name="Line 743"/>
          <p:cNvSpPr>
            <a:spLocks noChangeShapeType="1"/>
          </p:cNvSpPr>
          <p:nvPr/>
        </p:nvSpPr>
        <p:spPr bwMode="auto">
          <a:xfrm>
            <a:off x="5568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1" name="Line 744"/>
          <p:cNvSpPr>
            <a:spLocks noChangeShapeType="1"/>
          </p:cNvSpPr>
          <p:nvPr/>
        </p:nvSpPr>
        <p:spPr bwMode="auto">
          <a:xfrm>
            <a:off x="5616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2" name="Line 745"/>
          <p:cNvSpPr>
            <a:spLocks noChangeShapeType="1"/>
          </p:cNvSpPr>
          <p:nvPr/>
        </p:nvSpPr>
        <p:spPr bwMode="auto">
          <a:xfrm>
            <a:off x="5663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3" name="Line 746"/>
          <p:cNvSpPr>
            <a:spLocks noChangeShapeType="1"/>
          </p:cNvSpPr>
          <p:nvPr/>
        </p:nvSpPr>
        <p:spPr bwMode="auto">
          <a:xfrm>
            <a:off x="5711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4" name="Line 747"/>
          <p:cNvSpPr>
            <a:spLocks noChangeShapeType="1"/>
          </p:cNvSpPr>
          <p:nvPr/>
        </p:nvSpPr>
        <p:spPr bwMode="auto">
          <a:xfrm>
            <a:off x="5758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5" name="Line 748"/>
          <p:cNvSpPr>
            <a:spLocks noChangeShapeType="1"/>
          </p:cNvSpPr>
          <p:nvPr/>
        </p:nvSpPr>
        <p:spPr bwMode="auto">
          <a:xfrm>
            <a:off x="5805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6" name="Line 749"/>
          <p:cNvSpPr>
            <a:spLocks noChangeShapeType="1"/>
          </p:cNvSpPr>
          <p:nvPr/>
        </p:nvSpPr>
        <p:spPr bwMode="auto">
          <a:xfrm>
            <a:off x="5853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7" name="Line 750"/>
          <p:cNvSpPr>
            <a:spLocks noChangeShapeType="1"/>
          </p:cNvSpPr>
          <p:nvPr/>
        </p:nvSpPr>
        <p:spPr bwMode="auto">
          <a:xfrm>
            <a:off x="5900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8" name="Line 751"/>
          <p:cNvSpPr>
            <a:spLocks noChangeShapeType="1"/>
          </p:cNvSpPr>
          <p:nvPr/>
        </p:nvSpPr>
        <p:spPr bwMode="auto">
          <a:xfrm>
            <a:off x="5948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9" name="Line 752"/>
          <p:cNvSpPr>
            <a:spLocks noChangeShapeType="1"/>
          </p:cNvSpPr>
          <p:nvPr/>
        </p:nvSpPr>
        <p:spPr bwMode="auto">
          <a:xfrm>
            <a:off x="5995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0" name="Line 753"/>
          <p:cNvSpPr>
            <a:spLocks noChangeShapeType="1"/>
          </p:cNvSpPr>
          <p:nvPr/>
        </p:nvSpPr>
        <p:spPr bwMode="auto">
          <a:xfrm>
            <a:off x="6043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1" name="Line 754"/>
          <p:cNvSpPr>
            <a:spLocks noChangeShapeType="1"/>
          </p:cNvSpPr>
          <p:nvPr/>
        </p:nvSpPr>
        <p:spPr bwMode="auto">
          <a:xfrm>
            <a:off x="6090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2" name="Line 755"/>
          <p:cNvSpPr>
            <a:spLocks noChangeShapeType="1"/>
          </p:cNvSpPr>
          <p:nvPr/>
        </p:nvSpPr>
        <p:spPr bwMode="auto">
          <a:xfrm>
            <a:off x="6138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3" name="Line 756"/>
          <p:cNvSpPr>
            <a:spLocks noChangeShapeType="1"/>
          </p:cNvSpPr>
          <p:nvPr/>
        </p:nvSpPr>
        <p:spPr bwMode="auto">
          <a:xfrm>
            <a:off x="6185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4" name="Line 757"/>
          <p:cNvSpPr>
            <a:spLocks noChangeShapeType="1"/>
          </p:cNvSpPr>
          <p:nvPr/>
        </p:nvSpPr>
        <p:spPr bwMode="auto">
          <a:xfrm>
            <a:off x="6232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5" name="Line 758"/>
          <p:cNvSpPr>
            <a:spLocks noChangeShapeType="1"/>
          </p:cNvSpPr>
          <p:nvPr/>
        </p:nvSpPr>
        <p:spPr bwMode="auto">
          <a:xfrm>
            <a:off x="6280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6" name="Line 759"/>
          <p:cNvSpPr>
            <a:spLocks noChangeShapeType="1"/>
          </p:cNvSpPr>
          <p:nvPr/>
        </p:nvSpPr>
        <p:spPr bwMode="auto">
          <a:xfrm>
            <a:off x="6327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7" name="Line 760"/>
          <p:cNvSpPr>
            <a:spLocks noChangeShapeType="1"/>
          </p:cNvSpPr>
          <p:nvPr/>
        </p:nvSpPr>
        <p:spPr bwMode="auto">
          <a:xfrm>
            <a:off x="6375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8" name="Line 761"/>
          <p:cNvSpPr>
            <a:spLocks noChangeShapeType="1"/>
          </p:cNvSpPr>
          <p:nvPr/>
        </p:nvSpPr>
        <p:spPr bwMode="auto">
          <a:xfrm>
            <a:off x="642270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9" name="Line 762"/>
          <p:cNvSpPr>
            <a:spLocks noChangeShapeType="1"/>
          </p:cNvSpPr>
          <p:nvPr/>
        </p:nvSpPr>
        <p:spPr bwMode="auto">
          <a:xfrm>
            <a:off x="6470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0" name="Line 763"/>
          <p:cNvSpPr>
            <a:spLocks noChangeShapeType="1"/>
          </p:cNvSpPr>
          <p:nvPr/>
        </p:nvSpPr>
        <p:spPr bwMode="auto">
          <a:xfrm>
            <a:off x="651759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1" name="Line 764"/>
          <p:cNvSpPr>
            <a:spLocks noChangeShapeType="1"/>
          </p:cNvSpPr>
          <p:nvPr/>
        </p:nvSpPr>
        <p:spPr bwMode="auto">
          <a:xfrm>
            <a:off x="6565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2" name="Line 765"/>
          <p:cNvSpPr>
            <a:spLocks noChangeShapeType="1"/>
          </p:cNvSpPr>
          <p:nvPr/>
        </p:nvSpPr>
        <p:spPr bwMode="auto">
          <a:xfrm>
            <a:off x="6612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3" name="Line 766"/>
          <p:cNvSpPr>
            <a:spLocks noChangeShapeType="1"/>
          </p:cNvSpPr>
          <p:nvPr/>
        </p:nvSpPr>
        <p:spPr bwMode="auto">
          <a:xfrm>
            <a:off x="6659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4" name="Line 767"/>
          <p:cNvSpPr>
            <a:spLocks noChangeShapeType="1"/>
          </p:cNvSpPr>
          <p:nvPr/>
        </p:nvSpPr>
        <p:spPr bwMode="auto">
          <a:xfrm>
            <a:off x="6707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5" name="Line 768"/>
          <p:cNvSpPr>
            <a:spLocks noChangeShapeType="1"/>
          </p:cNvSpPr>
          <p:nvPr/>
        </p:nvSpPr>
        <p:spPr bwMode="auto">
          <a:xfrm>
            <a:off x="6754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6" name="Line 769"/>
          <p:cNvSpPr>
            <a:spLocks noChangeShapeType="1"/>
          </p:cNvSpPr>
          <p:nvPr/>
        </p:nvSpPr>
        <p:spPr bwMode="auto">
          <a:xfrm>
            <a:off x="6802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7" name="Line 770"/>
          <p:cNvSpPr>
            <a:spLocks noChangeShapeType="1"/>
          </p:cNvSpPr>
          <p:nvPr/>
        </p:nvSpPr>
        <p:spPr bwMode="auto">
          <a:xfrm>
            <a:off x="684970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8" name="Line 771"/>
          <p:cNvSpPr>
            <a:spLocks noChangeShapeType="1"/>
          </p:cNvSpPr>
          <p:nvPr/>
        </p:nvSpPr>
        <p:spPr bwMode="auto">
          <a:xfrm>
            <a:off x="6897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9" name="Line 772"/>
          <p:cNvSpPr>
            <a:spLocks noChangeShapeType="1"/>
          </p:cNvSpPr>
          <p:nvPr/>
        </p:nvSpPr>
        <p:spPr bwMode="auto">
          <a:xfrm>
            <a:off x="694459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0" name="Line 773"/>
          <p:cNvSpPr>
            <a:spLocks noChangeShapeType="1"/>
          </p:cNvSpPr>
          <p:nvPr/>
        </p:nvSpPr>
        <p:spPr bwMode="auto">
          <a:xfrm>
            <a:off x="6992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1" name="Line 774"/>
          <p:cNvSpPr>
            <a:spLocks noChangeShapeType="1"/>
          </p:cNvSpPr>
          <p:nvPr/>
        </p:nvSpPr>
        <p:spPr bwMode="auto">
          <a:xfrm>
            <a:off x="703948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2" name="Line 775"/>
          <p:cNvSpPr>
            <a:spLocks noChangeShapeType="1"/>
          </p:cNvSpPr>
          <p:nvPr/>
        </p:nvSpPr>
        <p:spPr bwMode="auto">
          <a:xfrm>
            <a:off x="7086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3" name="Line 776"/>
          <p:cNvSpPr>
            <a:spLocks noChangeShapeType="1"/>
          </p:cNvSpPr>
          <p:nvPr/>
        </p:nvSpPr>
        <p:spPr bwMode="auto">
          <a:xfrm>
            <a:off x="7134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4" name="Line 777"/>
          <p:cNvSpPr>
            <a:spLocks noChangeShapeType="1"/>
          </p:cNvSpPr>
          <p:nvPr/>
        </p:nvSpPr>
        <p:spPr bwMode="auto">
          <a:xfrm>
            <a:off x="7181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5" name="Line 778"/>
          <p:cNvSpPr>
            <a:spLocks noChangeShapeType="1"/>
          </p:cNvSpPr>
          <p:nvPr/>
        </p:nvSpPr>
        <p:spPr bwMode="auto">
          <a:xfrm>
            <a:off x="7229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6" name="Line 779"/>
          <p:cNvSpPr>
            <a:spLocks noChangeShapeType="1"/>
          </p:cNvSpPr>
          <p:nvPr/>
        </p:nvSpPr>
        <p:spPr bwMode="auto">
          <a:xfrm>
            <a:off x="727670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7" name="Line 780"/>
          <p:cNvSpPr>
            <a:spLocks noChangeShapeType="1"/>
          </p:cNvSpPr>
          <p:nvPr/>
        </p:nvSpPr>
        <p:spPr bwMode="auto">
          <a:xfrm>
            <a:off x="7324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8" name="Line 781"/>
          <p:cNvSpPr>
            <a:spLocks noChangeShapeType="1"/>
          </p:cNvSpPr>
          <p:nvPr/>
        </p:nvSpPr>
        <p:spPr bwMode="auto">
          <a:xfrm>
            <a:off x="737159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9" name="Line 782"/>
          <p:cNvSpPr>
            <a:spLocks noChangeShapeType="1"/>
          </p:cNvSpPr>
          <p:nvPr/>
        </p:nvSpPr>
        <p:spPr bwMode="auto">
          <a:xfrm>
            <a:off x="7419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0" name="Line 783"/>
          <p:cNvSpPr>
            <a:spLocks noChangeShapeType="1"/>
          </p:cNvSpPr>
          <p:nvPr/>
        </p:nvSpPr>
        <p:spPr bwMode="auto">
          <a:xfrm>
            <a:off x="746648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1" name="Line 784"/>
          <p:cNvSpPr>
            <a:spLocks noChangeShapeType="1"/>
          </p:cNvSpPr>
          <p:nvPr/>
        </p:nvSpPr>
        <p:spPr bwMode="auto">
          <a:xfrm>
            <a:off x="7513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2" name="Line 785"/>
          <p:cNvSpPr>
            <a:spLocks noChangeShapeType="1"/>
          </p:cNvSpPr>
          <p:nvPr/>
        </p:nvSpPr>
        <p:spPr bwMode="auto">
          <a:xfrm>
            <a:off x="1773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3" name="Line 786"/>
          <p:cNvSpPr>
            <a:spLocks noChangeShapeType="1"/>
          </p:cNvSpPr>
          <p:nvPr/>
        </p:nvSpPr>
        <p:spPr bwMode="auto">
          <a:xfrm>
            <a:off x="1820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4" name="Line 787"/>
          <p:cNvSpPr>
            <a:spLocks noChangeShapeType="1"/>
          </p:cNvSpPr>
          <p:nvPr/>
        </p:nvSpPr>
        <p:spPr bwMode="auto">
          <a:xfrm>
            <a:off x="1868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5" name="Line 788"/>
          <p:cNvSpPr>
            <a:spLocks noChangeShapeType="1"/>
          </p:cNvSpPr>
          <p:nvPr/>
        </p:nvSpPr>
        <p:spPr bwMode="auto">
          <a:xfrm>
            <a:off x="1915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6" name="Line 789"/>
          <p:cNvSpPr>
            <a:spLocks noChangeShapeType="1"/>
          </p:cNvSpPr>
          <p:nvPr/>
        </p:nvSpPr>
        <p:spPr bwMode="auto">
          <a:xfrm>
            <a:off x="196292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7" name="Line 790"/>
          <p:cNvSpPr>
            <a:spLocks noChangeShapeType="1"/>
          </p:cNvSpPr>
          <p:nvPr/>
        </p:nvSpPr>
        <p:spPr bwMode="auto">
          <a:xfrm>
            <a:off x="2010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8" name="Line 791"/>
          <p:cNvSpPr>
            <a:spLocks noChangeShapeType="1"/>
          </p:cNvSpPr>
          <p:nvPr/>
        </p:nvSpPr>
        <p:spPr bwMode="auto">
          <a:xfrm>
            <a:off x="205781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9" name="Line 792"/>
          <p:cNvSpPr>
            <a:spLocks noChangeShapeType="1"/>
          </p:cNvSpPr>
          <p:nvPr/>
        </p:nvSpPr>
        <p:spPr bwMode="auto">
          <a:xfrm>
            <a:off x="2105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0" name="Line 793"/>
          <p:cNvSpPr>
            <a:spLocks noChangeShapeType="1"/>
          </p:cNvSpPr>
          <p:nvPr/>
        </p:nvSpPr>
        <p:spPr bwMode="auto">
          <a:xfrm>
            <a:off x="215270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1" name="Line 794"/>
          <p:cNvSpPr>
            <a:spLocks noChangeShapeType="1"/>
          </p:cNvSpPr>
          <p:nvPr/>
        </p:nvSpPr>
        <p:spPr bwMode="auto">
          <a:xfrm>
            <a:off x="2200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2" name="Line 795"/>
          <p:cNvSpPr>
            <a:spLocks noChangeShapeType="1"/>
          </p:cNvSpPr>
          <p:nvPr/>
        </p:nvSpPr>
        <p:spPr bwMode="auto">
          <a:xfrm>
            <a:off x="2247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3" name="Line 796"/>
          <p:cNvSpPr>
            <a:spLocks noChangeShapeType="1"/>
          </p:cNvSpPr>
          <p:nvPr/>
        </p:nvSpPr>
        <p:spPr bwMode="auto">
          <a:xfrm>
            <a:off x="2295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4" name="Line 797"/>
          <p:cNvSpPr>
            <a:spLocks noChangeShapeType="1"/>
          </p:cNvSpPr>
          <p:nvPr/>
        </p:nvSpPr>
        <p:spPr bwMode="auto">
          <a:xfrm>
            <a:off x="2342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5" name="Line 798"/>
          <p:cNvSpPr>
            <a:spLocks noChangeShapeType="1"/>
          </p:cNvSpPr>
          <p:nvPr/>
        </p:nvSpPr>
        <p:spPr bwMode="auto">
          <a:xfrm>
            <a:off x="2389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6" name="Line 799"/>
          <p:cNvSpPr>
            <a:spLocks noChangeShapeType="1"/>
          </p:cNvSpPr>
          <p:nvPr/>
        </p:nvSpPr>
        <p:spPr bwMode="auto">
          <a:xfrm>
            <a:off x="2437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7" name="Line 800"/>
          <p:cNvSpPr>
            <a:spLocks noChangeShapeType="1"/>
          </p:cNvSpPr>
          <p:nvPr/>
        </p:nvSpPr>
        <p:spPr bwMode="auto">
          <a:xfrm>
            <a:off x="248481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8" name="Line 801"/>
          <p:cNvSpPr>
            <a:spLocks noChangeShapeType="1"/>
          </p:cNvSpPr>
          <p:nvPr/>
        </p:nvSpPr>
        <p:spPr bwMode="auto">
          <a:xfrm>
            <a:off x="2532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9" name="Line 802"/>
          <p:cNvSpPr>
            <a:spLocks noChangeShapeType="1"/>
          </p:cNvSpPr>
          <p:nvPr/>
        </p:nvSpPr>
        <p:spPr bwMode="auto">
          <a:xfrm>
            <a:off x="257970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0" name="Line 803"/>
          <p:cNvSpPr>
            <a:spLocks noChangeShapeType="1"/>
          </p:cNvSpPr>
          <p:nvPr/>
        </p:nvSpPr>
        <p:spPr bwMode="auto">
          <a:xfrm>
            <a:off x="2627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1" name="Line 804"/>
          <p:cNvSpPr>
            <a:spLocks noChangeShapeType="1"/>
          </p:cNvSpPr>
          <p:nvPr/>
        </p:nvSpPr>
        <p:spPr bwMode="auto">
          <a:xfrm>
            <a:off x="2674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2" name="Line 805"/>
          <p:cNvSpPr>
            <a:spLocks noChangeShapeType="1"/>
          </p:cNvSpPr>
          <p:nvPr/>
        </p:nvSpPr>
        <p:spPr bwMode="auto">
          <a:xfrm>
            <a:off x="2722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3" name="Line 806"/>
          <p:cNvSpPr>
            <a:spLocks noChangeShapeType="1"/>
          </p:cNvSpPr>
          <p:nvPr/>
        </p:nvSpPr>
        <p:spPr bwMode="auto">
          <a:xfrm>
            <a:off x="2769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4" name="Line 807"/>
          <p:cNvSpPr>
            <a:spLocks noChangeShapeType="1"/>
          </p:cNvSpPr>
          <p:nvPr/>
        </p:nvSpPr>
        <p:spPr bwMode="auto">
          <a:xfrm>
            <a:off x="2816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5" name="Line 808"/>
          <p:cNvSpPr>
            <a:spLocks noChangeShapeType="1"/>
          </p:cNvSpPr>
          <p:nvPr/>
        </p:nvSpPr>
        <p:spPr bwMode="auto">
          <a:xfrm>
            <a:off x="2864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6" name="Line 809"/>
          <p:cNvSpPr>
            <a:spLocks noChangeShapeType="1"/>
          </p:cNvSpPr>
          <p:nvPr/>
        </p:nvSpPr>
        <p:spPr bwMode="auto">
          <a:xfrm>
            <a:off x="2911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7" name="Line 810"/>
          <p:cNvSpPr>
            <a:spLocks noChangeShapeType="1"/>
          </p:cNvSpPr>
          <p:nvPr/>
        </p:nvSpPr>
        <p:spPr bwMode="auto">
          <a:xfrm>
            <a:off x="2959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8" name="Line 811"/>
          <p:cNvSpPr>
            <a:spLocks noChangeShapeType="1"/>
          </p:cNvSpPr>
          <p:nvPr/>
        </p:nvSpPr>
        <p:spPr bwMode="auto">
          <a:xfrm>
            <a:off x="3006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9" name="Line 812"/>
          <p:cNvSpPr>
            <a:spLocks noChangeShapeType="1"/>
          </p:cNvSpPr>
          <p:nvPr/>
        </p:nvSpPr>
        <p:spPr bwMode="auto">
          <a:xfrm>
            <a:off x="3054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0" name="Line 813"/>
          <p:cNvSpPr>
            <a:spLocks noChangeShapeType="1"/>
          </p:cNvSpPr>
          <p:nvPr/>
        </p:nvSpPr>
        <p:spPr bwMode="auto">
          <a:xfrm>
            <a:off x="3101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1" name="Line 814"/>
          <p:cNvSpPr>
            <a:spLocks noChangeShapeType="1"/>
          </p:cNvSpPr>
          <p:nvPr/>
        </p:nvSpPr>
        <p:spPr bwMode="auto">
          <a:xfrm>
            <a:off x="3149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2" name="Line 815"/>
          <p:cNvSpPr>
            <a:spLocks noChangeShapeType="1"/>
          </p:cNvSpPr>
          <p:nvPr/>
        </p:nvSpPr>
        <p:spPr bwMode="auto">
          <a:xfrm>
            <a:off x="3196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3" name="Line 816"/>
          <p:cNvSpPr>
            <a:spLocks noChangeShapeType="1"/>
          </p:cNvSpPr>
          <p:nvPr/>
        </p:nvSpPr>
        <p:spPr bwMode="auto">
          <a:xfrm>
            <a:off x="3243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4" name="Line 817"/>
          <p:cNvSpPr>
            <a:spLocks noChangeShapeType="1"/>
          </p:cNvSpPr>
          <p:nvPr/>
        </p:nvSpPr>
        <p:spPr bwMode="auto">
          <a:xfrm>
            <a:off x="3291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5" name="Line 818"/>
          <p:cNvSpPr>
            <a:spLocks noChangeShapeType="1"/>
          </p:cNvSpPr>
          <p:nvPr/>
        </p:nvSpPr>
        <p:spPr bwMode="auto">
          <a:xfrm>
            <a:off x="3338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" name="Line 819"/>
          <p:cNvSpPr>
            <a:spLocks noChangeShapeType="1"/>
          </p:cNvSpPr>
          <p:nvPr/>
        </p:nvSpPr>
        <p:spPr bwMode="auto">
          <a:xfrm>
            <a:off x="3386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" name="Line 820"/>
          <p:cNvSpPr>
            <a:spLocks noChangeShapeType="1"/>
          </p:cNvSpPr>
          <p:nvPr/>
        </p:nvSpPr>
        <p:spPr bwMode="auto">
          <a:xfrm>
            <a:off x="3433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" name="Line 821"/>
          <p:cNvSpPr>
            <a:spLocks noChangeShapeType="1"/>
          </p:cNvSpPr>
          <p:nvPr/>
        </p:nvSpPr>
        <p:spPr bwMode="auto">
          <a:xfrm>
            <a:off x="3481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9" name="Line 822"/>
          <p:cNvSpPr>
            <a:spLocks noChangeShapeType="1"/>
          </p:cNvSpPr>
          <p:nvPr/>
        </p:nvSpPr>
        <p:spPr bwMode="auto">
          <a:xfrm>
            <a:off x="3528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0" name="Line 823"/>
          <p:cNvSpPr>
            <a:spLocks noChangeShapeType="1"/>
          </p:cNvSpPr>
          <p:nvPr/>
        </p:nvSpPr>
        <p:spPr bwMode="auto">
          <a:xfrm>
            <a:off x="3576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1" name="Line 824"/>
          <p:cNvSpPr>
            <a:spLocks noChangeShapeType="1"/>
          </p:cNvSpPr>
          <p:nvPr/>
        </p:nvSpPr>
        <p:spPr bwMode="auto">
          <a:xfrm>
            <a:off x="3623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2" name="Line 825"/>
          <p:cNvSpPr>
            <a:spLocks noChangeShapeType="1"/>
          </p:cNvSpPr>
          <p:nvPr/>
        </p:nvSpPr>
        <p:spPr bwMode="auto">
          <a:xfrm>
            <a:off x="3670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3" name="Line 826"/>
          <p:cNvSpPr>
            <a:spLocks noChangeShapeType="1"/>
          </p:cNvSpPr>
          <p:nvPr/>
        </p:nvSpPr>
        <p:spPr bwMode="auto">
          <a:xfrm>
            <a:off x="3718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4" name="Line 827"/>
          <p:cNvSpPr>
            <a:spLocks noChangeShapeType="1"/>
          </p:cNvSpPr>
          <p:nvPr/>
        </p:nvSpPr>
        <p:spPr bwMode="auto">
          <a:xfrm>
            <a:off x="3765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5" name="Line 828"/>
          <p:cNvSpPr>
            <a:spLocks noChangeShapeType="1"/>
          </p:cNvSpPr>
          <p:nvPr/>
        </p:nvSpPr>
        <p:spPr bwMode="auto">
          <a:xfrm>
            <a:off x="3813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6" name="Line 829"/>
          <p:cNvSpPr>
            <a:spLocks noChangeShapeType="1"/>
          </p:cNvSpPr>
          <p:nvPr/>
        </p:nvSpPr>
        <p:spPr bwMode="auto">
          <a:xfrm>
            <a:off x="3860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7" name="Line 830"/>
          <p:cNvSpPr>
            <a:spLocks noChangeShapeType="1"/>
          </p:cNvSpPr>
          <p:nvPr/>
        </p:nvSpPr>
        <p:spPr bwMode="auto">
          <a:xfrm>
            <a:off x="3908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8" name="Line 831"/>
          <p:cNvSpPr>
            <a:spLocks noChangeShapeType="1"/>
          </p:cNvSpPr>
          <p:nvPr/>
        </p:nvSpPr>
        <p:spPr bwMode="auto">
          <a:xfrm>
            <a:off x="3955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9" name="Line 832"/>
          <p:cNvSpPr>
            <a:spLocks noChangeShapeType="1"/>
          </p:cNvSpPr>
          <p:nvPr/>
        </p:nvSpPr>
        <p:spPr bwMode="auto">
          <a:xfrm>
            <a:off x="4003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0" name="Line 833"/>
          <p:cNvSpPr>
            <a:spLocks noChangeShapeType="1"/>
          </p:cNvSpPr>
          <p:nvPr/>
        </p:nvSpPr>
        <p:spPr bwMode="auto">
          <a:xfrm>
            <a:off x="4050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1" name="Line 834"/>
          <p:cNvSpPr>
            <a:spLocks noChangeShapeType="1"/>
          </p:cNvSpPr>
          <p:nvPr/>
        </p:nvSpPr>
        <p:spPr bwMode="auto">
          <a:xfrm>
            <a:off x="4097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2" name="Line 835"/>
          <p:cNvSpPr>
            <a:spLocks noChangeShapeType="1"/>
          </p:cNvSpPr>
          <p:nvPr/>
        </p:nvSpPr>
        <p:spPr bwMode="auto">
          <a:xfrm>
            <a:off x="4145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3" name="Line 836"/>
          <p:cNvSpPr>
            <a:spLocks noChangeShapeType="1"/>
          </p:cNvSpPr>
          <p:nvPr/>
        </p:nvSpPr>
        <p:spPr bwMode="auto">
          <a:xfrm>
            <a:off x="4192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4" name="Line 837"/>
          <p:cNvSpPr>
            <a:spLocks noChangeShapeType="1"/>
          </p:cNvSpPr>
          <p:nvPr/>
        </p:nvSpPr>
        <p:spPr bwMode="auto">
          <a:xfrm>
            <a:off x="4240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5" name="Line 838"/>
          <p:cNvSpPr>
            <a:spLocks noChangeShapeType="1"/>
          </p:cNvSpPr>
          <p:nvPr/>
        </p:nvSpPr>
        <p:spPr bwMode="auto">
          <a:xfrm>
            <a:off x="4287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6" name="Line 839"/>
          <p:cNvSpPr>
            <a:spLocks noChangeShapeType="1"/>
          </p:cNvSpPr>
          <p:nvPr/>
        </p:nvSpPr>
        <p:spPr bwMode="auto">
          <a:xfrm>
            <a:off x="4335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7" name="Line 840"/>
          <p:cNvSpPr>
            <a:spLocks noChangeShapeType="1"/>
          </p:cNvSpPr>
          <p:nvPr/>
        </p:nvSpPr>
        <p:spPr bwMode="auto">
          <a:xfrm>
            <a:off x="4382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8" name="Line 841"/>
          <p:cNvSpPr>
            <a:spLocks noChangeShapeType="1"/>
          </p:cNvSpPr>
          <p:nvPr/>
        </p:nvSpPr>
        <p:spPr bwMode="auto">
          <a:xfrm>
            <a:off x="4430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9" name="Line 842"/>
          <p:cNvSpPr>
            <a:spLocks noChangeShapeType="1"/>
          </p:cNvSpPr>
          <p:nvPr/>
        </p:nvSpPr>
        <p:spPr bwMode="auto">
          <a:xfrm>
            <a:off x="4477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0" name="Line 843"/>
          <p:cNvSpPr>
            <a:spLocks noChangeShapeType="1"/>
          </p:cNvSpPr>
          <p:nvPr/>
        </p:nvSpPr>
        <p:spPr bwMode="auto">
          <a:xfrm>
            <a:off x="4524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1" name="Line 844"/>
          <p:cNvSpPr>
            <a:spLocks noChangeShapeType="1"/>
          </p:cNvSpPr>
          <p:nvPr/>
        </p:nvSpPr>
        <p:spPr bwMode="auto">
          <a:xfrm>
            <a:off x="4572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2" name="Line 845"/>
          <p:cNvSpPr>
            <a:spLocks noChangeShapeType="1"/>
          </p:cNvSpPr>
          <p:nvPr/>
        </p:nvSpPr>
        <p:spPr bwMode="auto">
          <a:xfrm>
            <a:off x="4619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3" name="Line 846"/>
          <p:cNvSpPr>
            <a:spLocks noChangeShapeType="1"/>
          </p:cNvSpPr>
          <p:nvPr/>
        </p:nvSpPr>
        <p:spPr bwMode="auto">
          <a:xfrm>
            <a:off x="4667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4" name="Line 847"/>
          <p:cNvSpPr>
            <a:spLocks noChangeShapeType="1"/>
          </p:cNvSpPr>
          <p:nvPr/>
        </p:nvSpPr>
        <p:spPr bwMode="auto">
          <a:xfrm>
            <a:off x="4714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5" name="Line 848"/>
          <p:cNvSpPr>
            <a:spLocks noChangeShapeType="1"/>
          </p:cNvSpPr>
          <p:nvPr/>
        </p:nvSpPr>
        <p:spPr bwMode="auto">
          <a:xfrm>
            <a:off x="4762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6" name="Line 849"/>
          <p:cNvSpPr>
            <a:spLocks noChangeShapeType="1"/>
          </p:cNvSpPr>
          <p:nvPr/>
        </p:nvSpPr>
        <p:spPr bwMode="auto">
          <a:xfrm>
            <a:off x="4809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7" name="Line 850"/>
          <p:cNvSpPr>
            <a:spLocks noChangeShapeType="1"/>
          </p:cNvSpPr>
          <p:nvPr/>
        </p:nvSpPr>
        <p:spPr bwMode="auto">
          <a:xfrm>
            <a:off x="4857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8" name="Line 851"/>
          <p:cNvSpPr>
            <a:spLocks noChangeShapeType="1"/>
          </p:cNvSpPr>
          <p:nvPr/>
        </p:nvSpPr>
        <p:spPr bwMode="auto">
          <a:xfrm>
            <a:off x="4904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9" name="Line 852"/>
          <p:cNvSpPr>
            <a:spLocks noChangeShapeType="1"/>
          </p:cNvSpPr>
          <p:nvPr/>
        </p:nvSpPr>
        <p:spPr bwMode="auto">
          <a:xfrm>
            <a:off x="4951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0" name="Line 853"/>
          <p:cNvSpPr>
            <a:spLocks noChangeShapeType="1"/>
          </p:cNvSpPr>
          <p:nvPr/>
        </p:nvSpPr>
        <p:spPr bwMode="auto">
          <a:xfrm>
            <a:off x="4999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1" name="Line 854"/>
          <p:cNvSpPr>
            <a:spLocks noChangeShapeType="1"/>
          </p:cNvSpPr>
          <p:nvPr/>
        </p:nvSpPr>
        <p:spPr bwMode="auto">
          <a:xfrm>
            <a:off x="5046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2" name="Line 855"/>
          <p:cNvSpPr>
            <a:spLocks noChangeShapeType="1"/>
          </p:cNvSpPr>
          <p:nvPr/>
        </p:nvSpPr>
        <p:spPr bwMode="auto">
          <a:xfrm>
            <a:off x="5094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3" name="Line 856"/>
          <p:cNvSpPr>
            <a:spLocks noChangeShapeType="1"/>
          </p:cNvSpPr>
          <p:nvPr/>
        </p:nvSpPr>
        <p:spPr bwMode="auto">
          <a:xfrm>
            <a:off x="5141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4" name="Line 857"/>
          <p:cNvSpPr>
            <a:spLocks noChangeShapeType="1"/>
          </p:cNvSpPr>
          <p:nvPr/>
        </p:nvSpPr>
        <p:spPr bwMode="auto">
          <a:xfrm>
            <a:off x="5189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5" name="Line 858"/>
          <p:cNvSpPr>
            <a:spLocks noChangeShapeType="1"/>
          </p:cNvSpPr>
          <p:nvPr/>
        </p:nvSpPr>
        <p:spPr bwMode="auto">
          <a:xfrm>
            <a:off x="5236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6" name="Line 859"/>
          <p:cNvSpPr>
            <a:spLocks noChangeShapeType="1"/>
          </p:cNvSpPr>
          <p:nvPr/>
        </p:nvSpPr>
        <p:spPr bwMode="auto">
          <a:xfrm>
            <a:off x="5284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7" name="Line 860"/>
          <p:cNvSpPr>
            <a:spLocks noChangeShapeType="1"/>
          </p:cNvSpPr>
          <p:nvPr/>
        </p:nvSpPr>
        <p:spPr bwMode="auto">
          <a:xfrm>
            <a:off x="5331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8" name="Line 861"/>
          <p:cNvSpPr>
            <a:spLocks noChangeShapeType="1"/>
          </p:cNvSpPr>
          <p:nvPr/>
        </p:nvSpPr>
        <p:spPr bwMode="auto">
          <a:xfrm>
            <a:off x="5378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9" name="Line 862"/>
          <p:cNvSpPr>
            <a:spLocks noChangeShapeType="1"/>
          </p:cNvSpPr>
          <p:nvPr/>
        </p:nvSpPr>
        <p:spPr bwMode="auto">
          <a:xfrm>
            <a:off x="5426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0" name="Line 863"/>
          <p:cNvSpPr>
            <a:spLocks noChangeShapeType="1"/>
          </p:cNvSpPr>
          <p:nvPr/>
        </p:nvSpPr>
        <p:spPr bwMode="auto">
          <a:xfrm>
            <a:off x="5473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1" name="Line 864"/>
          <p:cNvSpPr>
            <a:spLocks noChangeShapeType="1"/>
          </p:cNvSpPr>
          <p:nvPr/>
        </p:nvSpPr>
        <p:spPr bwMode="auto">
          <a:xfrm>
            <a:off x="5521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2" name="Line 865"/>
          <p:cNvSpPr>
            <a:spLocks noChangeShapeType="1"/>
          </p:cNvSpPr>
          <p:nvPr/>
        </p:nvSpPr>
        <p:spPr bwMode="auto">
          <a:xfrm>
            <a:off x="5568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3" name="Line 866"/>
          <p:cNvSpPr>
            <a:spLocks noChangeShapeType="1"/>
          </p:cNvSpPr>
          <p:nvPr/>
        </p:nvSpPr>
        <p:spPr bwMode="auto">
          <a:xfrm>
            <a:off x="5616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4" name="Line 867"/>
          <p:cNvSpPr>
            <a:spLocks noChangeShapeType="1"/>
          </p:cNvSpPr>
          <p:nvPr/>
        </p:nvSpPr>
        <p:spPr bwMode="auto">
          <a:xfrm>
            <a:off x="5663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5" name="Line 868"/>
          <p:cNvSpPr>
            <a:spLocks noChangeShapeType="1"/>
          </p:cNvSpPr>
          <p:nvPr/>
        </p:nvSpPr>
        <p:spPr bwMode="auto">
          <a:xfrm>
            <a:off x="5711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6" name="Line 869"/>
          <p:cNvSpPr>
            <a:spLocks noChangeShapeType="1"/>
          </p:cNvSpPr>
          <p:nvPr/>
        </p:nvSpPr>
        <p:spPr bwMode="auto">
          <a:xfrm>
            <a:off x="5758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7" name="Line 870"/>
          <p:cNvSpPr>
            <a:spLocks noChangeShapeType="1"/>
          </p:cNvSpPr>
          <p:nvPr/>
        </p:nvSpPr>
        <p:spPr bwMode="auto">
          <a:xfrm>
            <a:off x="5805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8" name="Line 871"/>
          <p:cNvSpPr>
            <a:spLocks noChangeShapeType="1"/>
          </p:cNvSpPr>
          <p:nvPr/>
        </p:nvSpPr>
        <p:spPr bwMode="auto">
          <a:xfrm>
            <a:off x="5853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9" name="Line 872"/>
          <p:cNvSpPr>
            <a:spLocks noChangeShapeType="1"/>
          </p:cNvSpPr>
          <p:nvPr/>
        </p:nvSpPr>
        <p:spPr bwMode="auto">
          <a:xfrm>
            <a:off x="5900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0" name="Line 873"/>
          <p:cNvSpPr>
            <a:spLocks noChangeShapeType="1"/>
          </p:cNvSpPr>
          <p:nvPr/>
        </p:nvSpPr>
        <p:spPr bwMode="auto">
          <a:xfrm>
            <a:off x="5948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1" name="Line 874"/>
          <p:cNvSpPr>
            <a:spLocks noChangeShapeType="1"/>
          </p:cNvSpPr>
          <p:nvPr/>
        </p:nvSpPr>
        <p:spPr bwMode="auto">
          <a:xfrm>
            <a:off x="5995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2" name="Line 875"/>
          <p:cNvSpPr>
            <a:spLocks noChangeShapeType="1"/>
          </p:cNvSpPr>
          <p:nvPr/>
        </p:nvSpPr>
        <p:spPr bwMode="auto">
          <a:xfrm>
            <a:off x="6043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3" name="Line 876"/>
          <p:cNvSpPr>
            <a:spLocks noChangeShapeType="1"/>
          </p:cNvSpPr>
          <p:nvPr/>
        </p:nvSpPr>
        <p:spPr bwMode="auto">
          <a:xfrm>
            <a:off x="6090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4" name="Line 877"/>
          <p:cNvSpPr>
            <a:spLocks noChangeShapeType="1"/>
          </p:cNvSpPr>
          <p:nvPr/>
        </p:nvSpPr>
        <p:spPr bwMode="auto">
          <a:xfrm>
            <a:off x="6138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5" name="Line 878"/>
          <p:cNvSpPr>
            <a:spLocks noChangeShapeType="1"/>
          </p:cNvSpPr>
          <p:nvPr/>
        </p:nvSpPr>
        <p:spPr bwMode="auto">
          <a:xfrm>
            <a:off x="6185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6" name="Line 879"/>
          <p:cNvSpPr>
            <a:spLocks noChangeShapeType="1"/>
          </p:cNvSpPr>
          <p:nvPr/>
        </p:nvSpPr>
        <p:spPr bwMode="auto">
          <a:xfrm>
            <a:off x="6232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7" name="Line 880"/>
          <p:cNvSpPr>
            <a:spLocks noChangeShapeType="1"/>
          </p:cNvSpPr>
          <p:nvPr/>
        </p:nvSpPr>
        <p:spPr bwMode="auto">
          <a:xfrm>
            <a:off x="6280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8" name="Line 881"/>
          <p:cNvSpPr>
            <a:spLocks noChangeShapeType="1"/>
          </p:cNvSpPr>
          <p:nvPr/>
        </p:nvSpPr>
        <p:spPr bwMode="auto">
          <a:xfrm>
            <a:off x="6327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9" name="Line 882"/>
          <p:cNvSpPr>
            <a:spLocks noChangeShapeType="1"/>
          </p:cNvSpPr>
          <p:nvPr/>
        </p:nvSpPr>
        <p:spPr bwMode="auto">
          <a:xfrm>
            <a:off x="6375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0" name="Line 883"/>
          <p:cNvSpPr>
            <a:spLocks noChangeShapeType="1"/>
          </p:cNvSpPr>
          <p:nvPr/>
        </p:nvSpPr>
        <p:spPr bwMode="auto">
          <a:xfrm>
            <a:off x="642270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1" name="Line 884"/>
          <p:cNvSpPr>
            <a:spLocks noChangeShapeType="1"/>
          </p:cNvSpPr>
          <p:nvPr/>
        </p:nvSpPr>
        <p:spPr bwMode="auto">
          <a:xfrm>
            <a:off x="6470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2" name="Line 885"/>
          <p:cNvSpPr>
            <a:spLocks noChangeShapeType="1"/>
          </p:cNvSpPr>
          <p:nvPr/>
        </p:nvSpPr>
        <p:spPr bwMode="auto">
          <a:xfrm>
            <a:off x="651759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3" name="Line 886"/>
          <p:cNvSpPr>
            <a:spLocks noChangeShapeType="1"/>
          </p:cNvSpPr>
          <p:nvPr/>
        </p:nvSpPr>
        <p:spPr bwMode="auto">
          <a:xfrm>
            <a:off x="6565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4" name="Line 887"/>
          <p:cNvSpPr>
            <a:spLocks noChangeShapeType="1"/>
          </p:cNvSpPr>
          <p:nvPr/>
        </p:nvSpPr>
        <p:spPr bwMode="auto">
          <a:xfrm>
            <a:off x="6612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5" name="Line 888"/>
          <p:cNvSpPr>
            <a:spLocks noChangeShapeType="1"/>
          </p:cNvSpPr>
          <p:nvPr/>
        </p:nvSpPr>
        <p:spPr bwMode="auto">
          <a:xfrm>
            <a:off x="6659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6" name="Line 889"/>
          <p:cNvSpPr>
            <a:spLocks noChangeShapeType="1"/>
          </p:cNvSpPr>
          <p:nvPr/>
        </p:nvSpPr>
        <p:spPr bwMode="auto">
          <a:xfrm>
            <a:off x="6707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7" name="Line 890"/>
          <p:cNvSpPr>
            <a:spLocks noChangeShapeType="1"/>
          </p:cNvSpPr>
          <p:nvPr/>
        </p:nvSpPr>
        <p:spPr bwMode="auto">
          <a:xfrm>
            <a:off x="6754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8" name="Line 891"/>
          <p:cNvSpPr>
            <a:spLocks noChangeShapeType="1"/>
          </p:cNvSpPr>
          <p:nvPr/>
        </p:nvSpPr>
        <p:spPr bwMode="auto">
          <a:xfrm>
            <a:off x="6802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9" name="Line 892"/>
          <p:cNvSpPr>
            <a:spLocks noChangeShapeType="1"/>
          </p:cNvSpPr>
          <p:nvPr/>
        </p:nvSpPr>
        <p:spPr bwMode="auto">
          <a:xfrm>
            <a:off x="684970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0" name="Line 893"/>
          <p:cNvSpPr>
            <a:spLocks noChangeShapeType="1"/>
          </p:cNvSpPr>
          <p:nvPr/>
        </p:nvSpPr>
        <p:spPr bwMode="auto">
          <a:xfrm>
            <a:off x="6897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1" name="Line 894"/>
          <p:cNvSpPr>
            <a:spLocks noChangeShapeType="1"/>
          </p:cNvSpPr>
          <p:nvPr/>
        </p:nvSpPr>
        <p:spPr bwMode="auto">
          <a:xfrm>
            <a:off x="694459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2" name="Line 895"/>
          <p:cNvSpPr>
            <a:spLocks noChangeShapeType="1"/>
          </p:cNvSpPr>
          <p:nvPr/>
        </p:nvSpPr>
        <p:spPr bwMode="auto">
          <a:xfrm>
            <a:off x="6992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3" name="Line 896"/>
          <p:cNvSpPr>
            <a:spLocks noChangeShapeType="1"/>
          </p:cNvSpPr>
          <p:nvPr/>
        </p:nvSpPr>
        <p:spPr bwMode="auto">
          <a:xfrm>
            <a:off x="703948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4" name="Line 897"/>
          <p:cNvSpPr>
            <a:spLocks noChangeShapeType="1"/>
          </p:cNvSpPr>
          <p:nvPr/>
        </p:nvSpPr>
        <p:spPr bwMode="auto">
          <a:xfrm>
            <a:off x="7086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5" name="Line 898"/>
          <p:cNvSpPr>
            <a:spLocks noChangeShapeType="1"/>
          </p:cNvSpPr>
          <p:nvPr/>
        </p:nvSpPr>
        <p:spPr bwMode="auto">
          <a:xfrm>
            <a:off x="7134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6" name="Line 899"/>
          <p:cNvSpPr>
            <a:spLocks noChangeShapeType="1"/>
          </p:cNvSpPr>
          <p:nvPr/>
        </p:nvSpPr>
        <p:spPr bwMode="auto">
          <a:xfrm>
            <a:off x="7181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7" name="Line 900"/>
          <p:cNvSpPr>
            <a:spLocks noChangeShapeType="1"/>
          </p:cNvSpPr>
          <p:nvPr/>
        </p:nvSpPr>
        <p:spPr bwMode="auto">
          <a:xfrm>
            <a:off x="7229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8" name="Line 901"/>
          <p:cNvSpPr>
            <a:spLocks noChangeShapeType="1"/>
          </p:cNvSpPr>
          <p:nvPr/>
        </p:nvSpPr>
        <p:spPr bwMode="auto">
          <a:xfrm>
            <a:off x="727670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9" name="Line 902"/>
          <p:cNvSpPr>
            <a:spLocks noChangeShapeType="1"/>
          </p:cNvSpPr>
          <p:nvPr/>
        </p:nvSpPr>
        <p:spPr bwMode="auto">
          <a:xfrm>
            <a:off x="7324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0" name="Line 903"/>
          <p:cNvSpPr>
            <a:spLocks noChangeShapeType="1"/>
          </p:cNvSpPr>
          <p:nvPr/>
        </p:nvSpPr>
        <p:spPr bwMode="auto">
          <a:xfrm>
            <a:off x="737159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1" name="Line 904"/>
          <p:cNvSpPr>
            <a:spLocks noChangeShapeType="1"/>
          </p:cNvSpPr>
          <p:nvPr/>
        </p:nvSpPr>
        <p:spPr bwMode="auto">
          <a:xfrm>
            <a:off x="7419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2" name="Line 905"/>
          <p:cNvSpPr>
            <a:spLocks noChangeShapeType="1"/>
          </p:cNvSpPr>
          <p:nvPr/>
        </p:nvSpPr>
        <p:spPr bwMode="auto">
          <a:xfrm>
            <a:off x="746648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3" name="Line 906"/>
          <p:cNvSpPr>
            <a:spLocks noChangeShapeType="1"/>
          </p:cNvSpPr>
          <p:nvPr/>
        </p:nvSpPr>
        <p:spPr bwMode="auto">
          <a:xfrm>
            <a:off x="7513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4" name="Line 907"/>
          <p:cNvSpPr>
            <a:spLocks noChangeShapeType="1"/>
          </p:cNvSpPr>
          <p:nvPr/>
        </p:nvSpPr>
        <p:spPr bwMode="auto">
          <a:xfrm>
            <a:off x="1773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5" name="Line 908"/>
          <p:cNvSpPr>
            <a:spLocks noChangeShapeType="1"/>
          </p:cNvSpPr>
          <p:nvPr/>
        </p:nvSpPr>
        <p:spPr bwMode="auto">
          <a:xfrm>
            <a:off x="1820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6" name="Line 909"/>
          <p:cNvSpPr>
            <a:spLocks noChangeShapeType="1"/>
          </p:cNvSpPr>
          <p:nvPr/>
        </p:nvSpPr>
        <p:spPr bwMode="auto">
          <a:xfrm>
            <a:off x="1868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7" name="Line 910"/>
          <p:cNvSpPr>
            <a:spLocks noChangeShapeType="1"/>
          </p:cNvSpPr>
          <p:nvPr/>
        </p:nvSpPr>
        <p:spPr bwMode="auto">
          <a:xfrm>
            <a:off x="1915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8" name="Line 911"/>
          <p:cNvSpPr>
            <a:spLocks noChangeShapeType="1"/>
          </p:cNvSpPr>
          <p:nvPr/>
        </p:nvSpPr>
        <p:spPr bwMode="auto">
          <a:xfrm>
            <a:off x="196292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9" name="Line 912"/>
          <p:cNvSpPr>
            <a:spLocks noChangeShapeType="1"/>
          </p:cNvSpPr>
          <p:nvPr/>
        </p:nvSpPr>
        <p:spPr bwMode="auto">
          <a:xfrm>
            <a:off x="2010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0" name="Line 913"/>
          <p:cNvSpPr>
            <a:spLocks noChangeShapeType="1"/>
          </p:cNvSpPr>
          <p:nvPr/>
        </p:nvSpPr>
        <p:spPr bwMode="auto">
          <a:xfrm>
            <a:off x="205781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1" name="Line 914"/>
          <p:cNvSpPr>
            <a:spLocks noChangeShapeType="1"/>
          </p:cNvSpPr>
          <p:nvPr/>
        </p:nvSpPr>
        <p:spPr bwMode="auto">
          <a:xfrm>
            <a:off x="2105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2" name="Line 915"/>
          <p:cNvSpPr>
            <a:spLocks noChangeShapeType="1"/>
          </p:cNvSpPr>
          <p:nvPr/>
        </p:nvSpPr>
        <p:spPr bwMode="auto">
          <a:xfrm>
            <a:off x="215270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3" name="Line 916"/>
          <p:cNvSpPr>
            <a:spLocks noChangeShapeType="1"/>
          </p:cNvSpPr>
          <p:nvPr/>
        </p:nvSpPr>
        <p:spPr bwMode="auto">
          <a:xfrm>
            <a:off x="2200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4" name="Line 917"/>
          <p:cNvSpPr>
            <a:spLocks noChangeShapeType="1"/>
          </p:cNvSpPr>
          <p:nvPr/>
        </p:nvSpPr>
        <p:spPr bwMode="auto">
          <a:xfrm>
            <a:off x="2247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5" name="Line 918"/>
          <p:cNvSpPr>
            <a:spLocks noChangeShapeType="1"/>
          </p:cNvSpPr>
          <p:nvPr/>
        </p:nvSpPr>
        <p:spPr bwMode="auto">
          <a:xfrm>
            <a:off x="2295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6" name="Line 919"/>
          <p:cNvSpPr>
            <a:spLocks noChangeShapeType="1"/>
          </p:cNvSpPr>
          <p:nvPr/>
        </p:nvSpPr>
        <p:spPr bwMode="auto">
          <a:xfrm>
            <a:off x="2342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7" name="Line 920"/>
          <p:cNvSpPr>
            <a:spLocks noChangeShapeType="1"/>
          </p:cNvSpPr>
          <p:nvPr/>
        </p:nvSpPr>
        <p:spPr bwMode="auto">
          <a:xfrm>
            <a:off x="2389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8" name="Line 921"/>
          <p:cNvSpPr>
            <a:spLocks noChangeShapeType="1"/>
          </p:cNvSpPr>
          <p:nvPr/>
        </p:nvSpPr>
        <p:spPr bwMode="auto">
          <a:xfrm>
            <a:off x="2437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" name="Line 922"/>
          <p:cNvSpPr>
            <a:spLocks noChangeShapeType="1"/>
          </p:cNvSpPr>
          <p:nvPr/>
        </p:nvSpPr>
        <p:spPr bwMode="auto">
          <a:xfrm>
            <a:off x="248481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" name="Line 923"/>
          <p:cNvSpPr>
            <a:spLocks noChangeShapeType="1"/>
          </p:cNvSpPr>
          <p:nvPr/>
        </p:nvSpPr>
        <p:spPr bwMode="auto">
          <a:xfrm>
            <a:off x="2532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" name="Line 924"/>
          <p:cNvSpPr>
            <a:spLocks noChangeShapeType="1"/>
          </p:cNvSpPr>
          <p:nvPr/>
        </p:nvSpPr>
        <p:spPr bwMode="auto">
          <a:xfrm>
            <a:off x="257970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2" name="Line 925"/>
          <p:cNvSpPr>
            <a:spLocks noChangeShapeType="1"/>
          </p:cNvSpPr>
          <p:nvPr/>
        </p:nvSpPr>
        <p:spPr bwMode="auto">
          <a:xfrm>
            <a:off x="2627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3" name="Line 926"/>
          <p:cNvSpPr>
            <a:spLocks noChangeShapeType="1"/>
          </p:cNvSpPr>
          <p:nvPr/>
        </p:nvSpPr>
        <p:spPr bwMode="auto">
          <a:xfrm>
            <a:off x="2674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4" name="Line 927"/>
          <p:cNvSpPr>
            <a:spLocks noChangeShapeType="1"/>
          </p:cNvSpPr>
          <p:nvPr/>
        </p:nvSpPr>
        <p:spPr bwMode="auto">
          <a:xfrm>
            <a:off x="2722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5" name="Line 928"/>
          <p:cNvSpPr>
            <a:spLocks noChangeShapeType="1"/>
          </p:cNvSpPr>
          <p:nvPr/>
        </p:nvSpPr>
        <p:spPr bwMode="auto">
          <a:xfrm>
            <a:off x="2769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" name="Line 929"/>
          <p:cNvSpPr>
            <a:spLocks noChangeShapeType="1"/>
          </p:cNvSpPr>
          <p:nvPr/>
        </p:nvSpPr>
        <p:spPr bwMode="auto">
          <a:xfrm>
            <a:off x="2816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7" name="Line 930"/>
          <p:cNvSpPr>
            <a:spLocks noChangeShapeType="1"/>
          </p:cNvSpPr>
          <p:nvPr/>
        </p:nvSpPr>
        <p:spPr bwMode="auto">
          <a:xfrm>
            <a:off x="2864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8" name="Line 931"/>
          <p:cNvSpPr>
            <a:spLocks noChangeShapeType="1"/>
          </p:cNvSpPr>
          <p:nvPr/>
        </p:nvSpPr>
        <p:spPr bwMode="auto">
          <a:xfrm>
            <a:off x="2911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9" name="Line 932"/>
          <p:cNvSpPr>
            <a:spLocks noChangeShapeType="1"/>
          </p:cNvSpPr>
          <p:nvPr/>
        </p:nvSpPr>
        <p:spPr bwMode="auto">
          <a:xfrm>
            <a:off x="2959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0" name="Line 933"/>
          <p:cNvSpPr>
            <a:spLocks noChangeShapeType="1"/>
          </p:cNvSpPr>
          <p:nvPr/>
        </p:nvSpPr>
        <p:spPr bwMode="auto">
          <a:xfrm>
            <a:off x="3006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1" name="Line 934"/>
          <p:cNvSpPr>
            <a:spLocks noChangeShapeType="1"/>
          </p:cNvSpPr>
          <p:nvPr/>
        </p:nvSpPr>
        <p:spPr bwMode="auto">
          <a:xfrm>
            <a:off x="3054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2" name="Line 935"/>
          <p:cNvSpPr>
            <a:spLocks noChangeShapeType="1"/>
          </p:cNvSpPr>
          <p:nvPr/>
        </p:nvSpPr>
        <p:spPr bwMode="auto">
          <a:xfrm>
            <a:off x="3101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3" name="Line 936"/>
          <p:cNvSpPr>
            <a:spLocks noChangeShapeType="1"/>
          </p:cNvSpPr>
          <p:nvPr/>
        </p:nvSpPr>
        <p:spPr bwMode="auto">
          <a:xfrm>
            <a:off x="3149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4" name="Line 937"/>
          <p:cNvSpPr>
            <a:spLocks noChangeShapeType="1"/>
          </p:cNvSpPr>
          <p:nvPr/>
        </p:nvSpPr>
        <p:spPr bwMode="auto">
          <a:xfrm>
            <a:off x="3196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5" name="Line 938"/>
          <p:cNvSpPr>
            <a:spLocks noChangeShapeType="1"/>
          </p:cNvSpPr>
          <p:nvPr/>
        </p:nvSpPr>
        <p:spPr bwMode="auto">
          <a:xfrm>
            <a:off x="3243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6" name="Line 939"/>
          <p:cNvSpPr>
            <a:spLocks noChangeShapeType="1"/>
          </p:cNvSpPr>
          <p:nvPr/>
        </p:nvSpPr>
        <p:spPr bwMode="auto">
          <a:xfrm>
            <a:off x="3291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7" name="Line 940"/>
          <p:cNvSpPr>
            <a:spLocks noChangeShapeType="1"/>
          </p:cNvSpPr>
          <p:nvPr/>
        </p:nvSpPr>
        <p:spPr bwMode="auto">
          <a:xfrm>
            <a:off x="3338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8" name="Line 941"/>
          <p:cNvSpPr>
            <a:spLocks noChangeShapeType="1"/>
          </p:cNvSpPr>
          <p:nvPr/>
        </p:nvSpPr>
        <p:spPr bwMode="auto">
          <a:xfrm>
            <a:off x="3386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9" name="Line 942"/>
          <p:cNvSpPr>
            <a:spLocks noChangeShapeType="1"/>
          </p:cNvSpPr>
          <p:nvPr/>
        </p:nvSpPr>
        <p:spPr bwMode="auto">
          <a:xfrm>
            <a:off x="3433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0" name="Line 943"/>
          <p:cNvSpPr>
            <a:spLocks noChangeShapeType="1"/>
          </p:cNvSpPr>
          <p:nvPr/>
        </p:nvSpPr>
        <p:spPr bwMode="auto">
          <a:xfrm>
            <a:off x="3481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1" name="Line 944"/>
          <p:cNvSpPr>
            <a:spLocks noChangeShapeType="1"/>
          </p:cNvSpPr>
          <p:nvPr/>
        </p:nvSpPr>
        <p:spPr bwMode="auto">
          <a:xfrm>
            <a:off x="3528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2" name="Line 945"/>
          <p:cNvSpPr>
            <a:spLocks noChangeShapeType="1"/>
          </p:cNvSpPr>
          <p:nvPr/>
        </p:nvSpPr>
        <p:spPr bwMode="auto">
          <a:xfrm>
            <a:off x="3576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3" name="Line 946"/>
          <p:cNvSpPr>
            <a:spLocks noChangeShapeType="1"/>
          </p:cNvSpPr>
          <p:nvPr/>
        </p:nvSpPr>
        <p:spPr bwMode="auto">
          <a:xfrm>
            <a:off x="3623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4" name="Line 947"/>
          <p:cNvSpPr>
            <a:spLocks noChangeShapeType="1"/>
          </p:cNvSpPr>
          <p:nvPr/>
        </p:nvSpPr>
        <p:spPr bwMode="auto">
          <a:xfrm>
            <a:off x="3670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5" name="Line 948"/>
          <p:cNvSpPr>
            <a:spLocks noChangeShapeType="1"/>
          </p:cNvSpPr>
          <p:nvPr/>
        </p:nvSpPr>
        <p:spPr bwMode="auto">
          <a:xfrm>
            <a:off x="3718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6" name="Line 949"/>
          <p:cNvSpPr>
            <a:spLocks noChangeShapeType="1"/>
          </p:cNvSpPr>
          <p:nvPr/>
        </p:nvSpPr>
        <p:spPr bwMode="auto">
          <a:xfrm>
            <a:off x="3765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7" name="Line 950"/>
          <p:cNvSpPr>
            <a:spLocks noChangeShapeType="1"/>
          </p:cNvSpPr>
          <p:nvPr/>
        </p:nvSpPr>
        <p:spPr bwMode="auto">
          <a:xfrm>
            <a:off x="3813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8" name="Line 951"/>
          <p:cNvSpPr>
            <a:spLocks noChangeShapeType="1"/>
          </p:cNvSpPr>
          <p:nvPr/>
        </p:nvSpPr>
        <p:spPr bwMode="auto">
          <a:xfrm>
            <a:off x="3860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9" name="Line 952"/>
          <p:cNvSpPr>
            <a:spLocks noChangeShapeType="1"/>
          </p:cNvSpPr>
          <p:nvPr/>
        </p:nvSpPr>
        <p:spPr bwMode="auto">
          <a:xfrm>
            <a:off x="3908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0" name="Line 953"/>
          <p:cNvSpPr>
            <a:spLocks noChangeShapeType="1"/>
          </p:cNvSpPr>
          <p:nvPr/>
        </p:nvSpPr>
        <p:spPr bwMode="auto">
          <a:xfrm>
            <a:off x="3955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1" name="Line 954"/>
          <p:cNvSpPr>
            <a:spLocks noChangeShapeType="1"/>
          </p:cNvSpPr>
          <p:nvPr/>
        </p:nvSpPr>
        <p:spPr bwMode="auto">
          <a:xfrm>
            <a:off x="4003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2" name="Line 955"/>
          <p:cNvSpPr>
            <a:spLocks noChangeShapeType="1"/>
          </p:cNvSpPr>
          <p:nvPr/>
        </p:nvSpPr>
        <p:spPr bwMode="auto">
          <a:xfrm>
            <a:off x="4050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3" name="Line 956"/>
          <p:cNvSpPr>
            <a:spLocks noChangeShapeType="1"/>
          </p:cNvSpPr>
          <p:nvPr/>
        </p:nvSpPr>
        <p:spPr bwMode="auto">
          <a:xfrm>
            <a:off x="4097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4" name="Line 957"/>
          <p:cNvSpPr>
            <a:spLocks noChangeShapeType="1"/>
          </p:cNvSpPr>
          <p:nvPr/>
        </p:nvSpPr>
        <p:spPr bwMode="auto">
          <a:xfrm>
            <a:off x="4145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5" name="Line 958"/>
          <p:cNvSpPr>
            <a:spLocks noChangeShapeType="1"/>
          </p:cNvSpPr>
          <p:nvPr/>
        </p:nvSpPr>
        <p:spPr bwMode="auto">
          <a:xfrm>
            <a:off x="4192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6" name="Line 959"/>
          <p:cNvSpPr>
            <a:spLocks noChangeShapeType="1"/>
          </p:cNvSpPr>
          <p:nvPr/>
        </p:nvSpPr>
        <p:spPr bwMode="auto">
          <a:xfrm>
            <a:off x="4240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7" name="Line 960"/>
          <p:cNvSpPr>
            <a:spLocks noChangeShapeType="1"/>
          </p:cNvSpPr>
          <p:nvPr/>
        </p:nvSpPr>
        <p:spPr bwMode="auto">
          <a:xfrm>
            <a:off x="4287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8" name="Line 961"/>
          <p:cNvSpPr>
            <a:spLocks noChangeShapeType="1"/>
          </p:cNvSpPr>
          <p:nvPr/>
        </p:nvSpPr>
        <p:spPr bwMode="auto">
          <a:xfrm>
            <a:off x="4335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9" name="Line 962"/>
          <p:cNvSpPr>
            <a:spLocks noChangeShapeType="1"/>
          </p:cNvSpPr>
          <p:nvPr/>
        </p:nvSpPr>
        <p:spPr bwMode="auto">
          <a:xfrm>
            <a:off x="4382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0" name="Line 963"/>
          <p:cNvSpPr>
            <a:spLocks noChangeShapeType="1"/>
          </p:cNvSpPr>
          <p:nvPr/>
        </p:nvSpPr>
        <p:spPr bwMode="auto">
          <a:xfrm>
            <a:off x="4430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1" name="Line 964"/>
          <p:cNvSpPr>
            <a:spLocks noChangeShapeType="1"/>
          </p:cNvSpPr>
          <p:nvPr/>
        </p:nvSpPr>
        <p:spPr bwMode="auto">
          <a:xfrm>
            <a:off x="4477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2" name="Line 965"/>
          <p:cNvSpPr>
            <a:spLocks noChangeShapeType="1"/>
          </p:cNvSpPr>
          <p:nvPr/>
        </p:nvSpPr>
        <p:spPr bwMode="auto">
          <a:xfrm>
            <a:off x="4524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3" name="Line 966"/>
          <p:cNvSpPr>
            <a:spLocks noChangeShapeType="1"/>
          </p:cNvSpPr>
          <p:nvPr/>
        </p:nvSpPr>
        <p:spPr bwMode="auto">
          <a:xfrm>
            <a:off x="4572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4" name="Line 967"/>
          <p:cNvSpPr>
            <a:spLocks noChangeShapeType="1"/>
          </p:cNvSpPr>
          <p:nvPr/>
        </p:nvSpPr>
        <p:spPr bwMode="auto">
          <a:xfrm>
            <a:off x="4619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5" name="Line 968"/>
          <p:cNvSpPr>
            <a:spLocks noChangeShapeType="1"/>
          </p:cNvSpPr>
          <p:nvPr/>
        </p:nvSpPr>
        <p:spPr bwMode="auto">
          <a:xfrm>
            <a:off x="4667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6" name="Line 969"/>
          <p:cNvSpPr>
            <a:spLocks noChangeShapeType="1"/>
          </p:cNvSpPr>
          <p:nvPr/>
        </p:nvSpPr>
        <p:spPr bwMode="auto">
          <a:xfrm>
            <a:off x="4714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7" name="Line 970"/>
          <p:cNvSpPr>
            <a:spLocks noChangeShapeType="1"/>
          </p:cNvSpPr>
          <p:nvPr/>
        </p:nvSpPr>
        <p:spPr bwMode="auto">
          <a:xfrm>
            <a:off x="4762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8" name="Line 971"/>
          <p:cNvSpPr>
            <a:spLocks noChangeShapeType="1"/>
          </p:cNvSpPr>
          <p:nvPr/>
        </p:nvSpPr>
        <p:spPr bwMode="auto">
          <a:xfrm>
            <a:off x="4809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9" name="Line 972"/>
          <p:cNvSpPr>
            <a:spLocks noChangeShapeType="1"/>
          </p:cNvSpPr>
          <p:nvPr/>
        </p:nvSpPr>
        <p:spPr bwMode="auto">
          <a:xfrm>
            <a:off x="4857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0" name="Line 973"/>
          <p:cNvSpPr>
            <a:spLocks noChangeShapeType="1"/>
          </p:cNvSpPr>
          <p:nvPr/>
        </p:nvSpPr>
        <p:spPr bwMode="auto">
          <a:xfrm>
            <a:off x="4904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1" name="Line 974"/>
          <p:cNvSpPr>
            <a:spLocks noChangeShapeType="1"/>
          </p:cNvSpPr>
          <p:nvPr/>
        </p:nvSpPr>
        <p:spPr bwMode="auto">
          <a:xfrm>
            <a:off x="4951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2" name="Line 975"/>
          <p:cNvSpPr>
            <a:spLocks noChangeShapeType="1"/>
          </p:cNvSpPr>
          <p:nvPr/>
        </p:nvSpPr>
        <p:spPr bwMode="auto">
          <a:xfrm>
            <a:off x="4999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3" name="Line 976"/>
          <p:cNvSpPr>
            <a:spLocks noChangeShapeType="1"/>
          </p:cNvSpPr>
          <p:nvPr/>
        </p:nvSpPr>
        <p:spPr bwMode="auto">
          <a:xfrm>
            <a:off x="5046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4" name="Line 977"/>
          <p:cNvSpPr>
            <a:spLocks noChangeShapeType="1"/>
          </p:cNvSpPr>
          <p:nvPr/>
        </p:nvSpPr>
        <p:spPr bwMode="auto">
          <a:xfrm>
            <a:off x="5094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5" name="Line 978"/>
          <p:cNvSpPr>
            <a:spLocks noChangeShapeType="1"/>
          </p:cNvSpPr>
          <p:nvPr/>
        </p:nvSpPr>
        <p:spPr bwMode="auto">
          <a:xfrm>
            <a:off x="5141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6" name="Line 979"/>
          <p:cNvSpPr>
            <a:spLocks noChangeShapeType="1"/>
          </p:cNvSpPr>
          <p:nvPr/>
        </p:nvSpPr>
        <p:spPr bwMode="auto">
          <a:xfrm>
            <a:off x="5189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7" name="Line 980"/>
          <p:cNvSpPr>
            <a:spLocks noChangeShapeType="1"/>
          </p:cNvSpPr>
          <p:nvPr/>
        </p:nvSpPr>
        <p:spPr bwMode="auto">
          <a:xfrm>
            <a:off x="5236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8" name="Line 981"/>
          <p:cNvSpPr>
            <a:spLocks noChangeShapeType="1"/>
          </p:cNvSpPr>
          <p:nvPr/>
        </p:nvSpPr>
        <p:spPr bwMode="auto">
          <a:xfrm>
            <a:off x="5284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9" name="Line 982"/>
          <p:cNvSpPr>
            <a:spLocks noChangeShapeType="1"/>
          </p:cNvSpPr>
          <p:nvPr/>
        </p:nvSpPr>
        <p:spPr bwMode="auto">
          <a:xfrm>
            <a:off x="5331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0" name="Line 983"/>
          <p:cNvSpPr>
            <a:spLocks noChangeShapeType="1"/>
          </p:cNvSpPr>
          <p:nvPr/>
        </p:nvSpPr>
        <p:spPr bwMode="auto">
          <a:xfrm>
            <a:off x="5378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1" name="Line 984"/>
          <p:cNvSpPr>
            <a:spLocks noChangeShapeType="1"/>
          </p:cNvSpPr>
          <p:nvPr/>
        </p:nvSpPr>
        <p:spPr bwMode="auto">
          <a:xfrm>
            <a:off x="5426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2" name="Line 985"/>
          <p:cNvSpPr>
            <a:spLocks noChangeShapeType="1"/>
          </p:cNvSpPr>
          <p:nvPr/>
        </p:nvSpPr>
        <p:spPr bwMode="auto">
          <a:xfrm>
            <a:off x="5473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3" name="Line 986"/>
          <p:cNvSpPr>
            <a:spLocks noChangeShapeType="1"/>
          </p:cNvSpPr>
          <p:nvPr/>
        </p:nvSpPr>
        <p:spPr bwMode="auto">
          <a:xfrm>
            <a:off x="5521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4" name="Line 987"/>
          <p:cNvSpPr>
            <a:spLocks noChangeShapeType="1"/>
          </p:cNvSpPr>
          <p:nvPr/>
        </p:nvSpPr>
        <p:spPr bwMode="auto">
          <a:xfrm>
            <a:off x="5568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5" name="Line 988"/>
          <p:cNvSpPr>
            <a:spLocks noChangeShapeType="1"/>
          </p:cNvSpPr>
          <p:nvPr/>
        </p:nvSpPr>
        <p:spPr bwMode="auto">
          <a:xfrm>
            <a:off x="5616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6" name="Line 989"/>
          <p:cNvSpPr>
            <a:spLocks noChangeShapeType="1"/>
          </p:cNvSpPr>
          <p:nvPr/>
        </p:nvSpPr>
        <p:spPr bwMode="auto">
          <a:xfrm>
            <a:off x="5663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7" name="Line 990"/>
          <p:cNvSpPr>
            <a:spLocks noChangeShapeType="1"/>
          </p:cNvSpPr>
          <p:nvPr/>
        </p:nvSpPr>
        <p:spPr bwMode="auto">
          <a:xfrm>
            <a:off x="5711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8" name="Line 991"/>
          <p:cNvSpPr>
            <a:spLocks noChangeShapeType="1"/>
          </p:cNvSpPr>
          <p:nvPr/>
        </p:nvSpPr>
        <p:spPr bwMode="auto">
          <a:xfrm>
            <a:off x="5758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9" name="Line 992"/>
          <p:cNvSpPr>
            <a:spLocks noChangeShapeType="1"/>
          </p:cNvSpPr>
          <p:nvPr/>
        </p:nvSpPr>
        <p:spPr bwMode="auto">
          <a:xfrm>
            <a:off x="5805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0" name="Line 993"/>
          <p:cNvSpPr>
            <a:spLocks noChangeShapeType="1"/>
          </p:cNvSpPr>
          <p:nvPr/>
        </p:nvSpPr>
        <p:spPr bwMode="auto">
          <a:xfrm>
            <a:off x="5853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1" name="Line 994"/>
          <p:cNvSpPr>
            <a:spLocks noChangeShapeType="1"/>
          </p:cNvSpPr>
          <p:nvPr/>
        </p:nvSpPr>
        <p:spPr bwMode="auto">
          <a:xfrm>
            <a:off x="5900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2" name="Line 995"/>
          <p:cNvSpPr>
            <a:spLocks noChangeShapeType="1"/>
          </p:cNvSpPr>
          <p:nvPr/>
        </p:nvSpPr>
        <p:spPr bwMode="auto">
          <a:xfrm>
            <a:off x="5948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3" name="Line 996"/>
          <p:cNvSpPr>
            <a:spLocks noChangeShapeType="1"/>
          </p:cNvSpPr>
          <p:nvPr/>
        </p:nvSpPr>
        <p:spPr bwMode="auto">
          <a:xfrm>
            <a:off x="5995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4" name="Line 997"/>
          <p:cNvSpPr>
            <a:spLocks noChangeShapeType="1"/>
          </p:cNvSpPr>
          <p:nvPr/>
        </p:nvSpPr>
        <p:spPr bwMode="auto">
          <a:xfrm>
            <a:off x="6043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5" name="Line 998"/>
          <p:cNvSpPr>
            <a:spLocks noChangeShapeType="1"/>
          </p:cNvSpPr>
          <p:nvPr/>
        </p:nvSpPr>
        <p:spPr bwMode="auto">
          <a:xfrm>
            <a:off x="6090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6" name="Line 999"/>
          <p:cNvSpPr>
            <a:spLocks noChangeShapeType="1"/>
          </p:cNvSpPr>
          <p:nvPr/>
        </p:nvSpPr>
        <p:spPr bwMode="auto">
          <a:xfrm>
            <a:off x="6138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7" name="Line 1000"/>
          <p:cNvSpPr>
            <a:spLocks noChangeShapeType="1"/>
          </p:cNvSpPr>
          <p:nvPr/>
        </p:nvSpPr>
        <p:spPr bwMode="auto">
          <a:xfrm>
            <a:off x="6185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8" name="Line 1001"/>
          <p:cNvSpPr>
            <a:spLocks noChangeShapeType="1"/>
          </p:cNvSpPr>
          <p:nvPr/>
        </p:nvSpPr>
        <p:spPr bwMode="auto">
          <a:xfrm>
            <a:off x="6232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9" name="Line 1002"/>
          <p:cNvSpPr>
            <a:spLocks noChangeShapeType="1"/>
          </p:cNvSpPr>
          <p:nvPr/>
        </p:nvSpPr>
        <p:spPr bwMode="auto">
          <a:xfrm>
            <a:off x="6280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0" name="Line 1003"/>
          <p:cNvSpPr>
            <a:spLocks noChangeShapeType="1"/>
          </p:cNvSpPr>
          <p:nvPr/>
        </p:nvSpPr>
        <p:spPr bwMode="auto">
          <a:xfrm>
            <a:off x="6327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1" name="Line 1004"/>
          <p:cNvSpPr>
            <a:spLocks noChangeShapeType="1"/>
          </p:cNvSpPr>
          <p:nvPr/>
        </p:nvSpPr>
        <p:spPr bwMode="auto">
          <a:xfrm>
            <a:off x="6375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2" name="Line 1005"/>
          <p:cNvSpPr>
            <a:spLocks noChangeShapeType="1"/>
          </p:cNvSpPr>
          <p:nvPr/>
        </p:nvSpPr>
        <p:spPr bwMode="auto">
          <a:xfrm>
            <a:off x="642270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3" name="Line 1006"/>
          <p:cNvSpPr>
            <a:spLocks noChangeShapeType="1"/>
          </p:cNvSpPr>
          <p:nvPr/>
        </p:nvSpPr>
        <p:spPr bwMode="auto">
          <a:xfrm>
            <a:off x="6470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4" name="Line 1007"/>
          <p:cNvSpPr>
            <a:spLocks noChangeShapeType="1"/>
          </p:cNvSpPr>
          <p:nvPr/>
        </p:nvSpPr>
        <p:spPr bwMode="auto">
          <a:xfrm>
            <a:off x="651759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5" name="Line 1008"/>
          <p:cNvSpPr>
            <a:spLocks noChangeShapeType="1"/>
          </p:cNvSpPr>
          <p:nvPr/>
        </p:nvSpPr>
        <p:spPr bwMode="auto">
          <a:xfrm>
            <a:off x="6565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6" name="Line 1009"/>
          <p:cNvSpPr>
            <a:spLocks noChangeShapeType="1"/>
          </p:cNvSpPr>
          <p:nvPr/>
        </p:nvSpPr>
        <p:spPr bwMode="auto">
          <a:xfrm>
            <a:off x="6612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7" name="Line 1010"/>
          <p:cNvSpPr>
            <a:spLocks noChangeShapeType="1"/>
          </p:cNvSpPr>
          <p:nvPr/>
        </p:nvSpPr>
        <p:spPr bwMode="auto">
          <a:xfrm>
            <a:off x="6659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8" name="Line 1011"/>
          <p:cNvSpPr>
            <a:spLocks noChangeShapeType="1"/>
          </p:cNvSpPr>
          <p:nvPr/>
        </p:nvSpPr>
        <p:spPr bwMode="auto">
          <a:xfrm>
            <a:off x="6707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9" name="Line 1012"/>
          <p:cNvSpPr>
            <a:spLocks noChangeShapeType="1"/>
          </p:cNvSpPr>
          <p:nvPr/>
        </p:nvSpPr>
        <p:spPr bwMode="auto">
          <a:xfrm>
            <a:off x="6754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0" name="Line 1013"/>
          <p:cNvSpPr>
            <a:spLocks noChangeShapeType="1"/>
          </p:cNvSpPr>
          <p:nvPr/>
        </p:nvSpPr>
        <p:spPr bwMode="auto">
          <a:xfrm>
            <a:off x="6802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1" name="Line 1014"/>
          <p:cNvSpPr>
            <a:spLocks noChangeShapeType="1"/>
          </p:cNvSpPr>
          <p:nvPr/>
        </p:nvSpPr>
        <p:spPr bwMode="auto">
          <a:xfrm>
            <a:off x="684970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2" name="Line 1015"/>
          <p:cNvSpPr>
            <a:spLocks noChangeShapeType="1"/>
          </p:cNvSpPr>
          <p:nvPr/>
        </p:nvSpPr>
        <p:spPr bwMode="auto">
          <a:xfrm>
            <a:off x="6897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3" name="Line 1016"/>
          <p:cNvSpPr>
            <a:spLocks noChangeShapeType="1"/>
          </p:cNvSpPr>
          <p:nvPr/>
        </p:nvSpPr>
        <p:spPr bwMode="auto">
          <a:xfrm>
            <a:off x="694459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4" name="Line 1017"/>
          <p:cNvSpPr>
            <a:spLocks noChangeShapeType="1"/>
          </p:cNvSpPr>
          <p:nvPr/>
        </p:nvSpPr>
        <p:spPr bwMode="auto">
          <a:xfrm>
            <a:off x="6992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5" name="Line 1018"/>
          <p:cNvSpPr>
            <a:spLocks noChangeShapeType="1"/>
          </p:cNvSpPr>
          <p:nvPr/>
        </p:nvSpPr>
        <p:spPr bwMode="auto">
          <a:xfrm>
            <a:off x="703948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6" name="Line 1019"/>
          <p:cNvSpPr>
            <a:spLocks noChangeShapeType="1"/>
          </p:cNvSpPr>
          <p:nvPr/>
        </p:nvSpPr>
        <p:spPr bwMode="auto">
          <a:xfrm>
            <a:off x="7086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7" name="Line 1020"/>
          <p:cNvSpPr>
            <a:spLocks noChangeShapeType="1"/>
          </p:cNvSpPr>
          <p:nvPr/>
        </p:nvSpPr>
        <p:spPr bwMode="auto">
          <a:xfrm>
            <a:off x="7134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8" name="Line 1021"/>
          <p:cNvSpPr>
            <a:spLocks noChangeShapeType="1"/>
          </p:cNvSpPr>
          <p:nvPr/>
        </p:nvSpPr>
        <p:spPr bwMode="auto">
          <a:xfrm>
            <a:off x="7181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9" name="Line 1022"/>
          <p:cNvSpPr>
            <a:spLocks noChangeShapeType="1"/>
          </p:cNvSpPr>
          <p:nvPr/>
        </p:nvSpPr>
        <p:spPr bwMode="auto">
          <a:xfrm>
            <a:off x="7229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0" name="Line 1023"/>
          <p:cNvSpPr>
            <a:spLocks noChangeShapeType="1"/>
          </p:cNvSpPr>
          <p:nvPr/>
        </p:nvSpPr>
        <p:spPr bwMode="auto">
          <a:xfrm>
            <a:off x="727670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" name="Line 1024"/>
          <p:cNvSpPr>
            <a:spLocks noChangeShapeType="1"/>
          </p:cNvSpPr>
          <p:nvPr/>
        </p:nvSpPr>
        <p:spPr bwMode="auto">
          <a:xfrm>
            <a:off x="7324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" name="Line 1025"/>
          <p:cNvSpPr>
            <a:spLocks noChangeShapeType="1"/>
          </p:cNvSpPr>
          <p:nvPr/>
        </p:nvSpPr>
        <p:spPr bwMode="auto">
          <a:xfrm>
            <a:off x="737159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Line 1026"/>
          <p:cNvSpPr>
            <a:spLocks noChangeShapeType="1"/>
          </p:cNvSpPr>
          <p:nvPr/>
        </p:nvSpPr>
        <p:spPr bwMode="auto">
          <a:xfrm>
            <a:off x="7419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Line 1027"/>
          <p:cNvSpPr>
            <a:spLocks noChangeShapeType="1"/>
          </p:cNvSpPr>
          <p:nvPr/>
        </p:nvSpPr>
        <p:spPr bwMode="auto">
          <a:xfrm>
            <a:off x="746648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Line 1028"/>
          <p:cNvSpPr>
            <a:spLocks noChangeShapeType="1"/>
          </p:cNvSpPr>
          <p:nvPr/>
        </p:nvSpPr>
        <p:spPr bwMode="auto">
          <a:xfrm>
            <a:off x="7513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Line 1029"/>
          <p:cNvSpPr>
            <a:spLocks noChangeShapeType="1"/>
          </p:cNvSpPr>
          <p:nvPr/>
        </p:nvSpPr>
        <p:spPr bwMode="auto">
          <a:xfrm>
            <a:off x="1773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1030"/>
          <p:cNvSpPr>
            <a:spLocks noChangeShapeType="1"/>
          </p:cNvSpPr>
          <p:nvPr/>
        </p:nvSpPr>
        <p:spPr bwMode="auto">
          <a:xfrm>
            <a:off x="1820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1031"/>
          <p:cNvSpPr>
            <a:spLocks noChangeShapeType="1"/>
          </p:cNvSpPr>
          <p:nvPr/>
        </p:nvSpPr>
        <p:spPr bwMode="auto">
          <a:xfrm>
            <a:off x="1868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1032"/>
          <p:cNvSpPr>
            <a:spLocks noChangeShapeType="1"/>
          </p:cNvSpPr>
          <p:nvPr/>
        </p:nvSpPr>
        <p:spPr bwMode="auto">
          <a:xfrm>
            <a:off x="1915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33"/>
          <p:cNvSpPr>
            <a:spLocks noChangeShapeType="1"/>
          </p:cNvSpPr>
          <p:nvPr/>
        </p:nvSpPr>
        <p:spPr bwMode="auto">
          <a:xfrm>
            <a:off x="196292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034"/>
          <p:cNvSpPr>
            <a:spLocks noChangeShapeType="1"/>
          </p:cNvSpPr>
          <p:nvPr/>
        </p:nvSpPr>
        <p:spPr bwMode="auto">
          <a:xfrm>
            <a:off x="2010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035"/>
          <p:cNvSpPr>
            <a:spLocks noChangeShapeType="1"/>
          </p:cNvSpPr>
          <p:nvPr/>
        </p:nvSpPr>
        <p:spPr bwMode="auto">
          <a:xfrm>
            <a:off x="205781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036"/>
          <p:cNvSpPr>
            <a:spLocks noChangeShapeType="1"/>
          </p:cNvSpPr>
          <p:nvPr/>
        </p:nvSpPr>
        <p:spPr bwMode="auto">
          <a:xfrm>
            <a:off x="2105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037"/>
          <p:cNvSpPr>
            <a:spLocks noChangeShapeType="1"/>
          </p:cNvSpPr>
          <p:nvPr/>
        </p:nvSpPr>
        <p:spPr bwMode="auto">
          <a:xfrm>
            <a:off x="215270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038"/>
          <p:cNvSpPr>
            <a:spLocks noChangeShapeType="1"/>
          </p:cNvSpPr>
          <p:nvPr/>
        </p:nvSpPr>
        <p:spPr bwMode="auto">
          <a:xfrm>
            <a:off x="2200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039"/>
          <p:cNvSpPr>
            <a:spLocks noChangeShapeType="1"/>
          </p:cNvSpPr>
          <p:nvPr/>
        </p:nvSpPr>
        <p:spPr bwMode="auto">
          <a:xfrm>
            <a:off x="2247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040"/>
          <p:cNvSpPr>
            <a:spLocks noChangeShapeType="1"/>
          </p:cNvSpPr>
          <p:nvPr/>
        </p:nvSpPr>
        <p:spPr bwMode="auto">
          <a:xfrm>
            <a:off x="2295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041"/>
          <p:cNvSpPr>
            <a:spLocks noChangeShapeType="1"/>
          </p:cNvSpPr>
          <p:nvPr/>
        </p:nvSpPr>
        <p:spPr bwMode="auto">
          <a:xfrm>
            <a:off x="2342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042"/>
          <p:cNvSpPr>
            <a:spLocks noChangeShapeType="1"/>
          </p:cNvSpPr>
          <p:nvPr/>
        </p:nvSpPr>
        <p:spPr bwMode="auto">
          <a:xfrm>
            <a:off x="2389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1043"/>
          <p:cNvSpPr>
            <a:spLocks noChangeShapeType="1"/>
          </p:cNvSpPr>
          <p:nvPr/>
        </p:nvSpPr>
        <p:spPr bwMode="auto">
          <a:xfrm>
            <a:off x="2437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1044"/>
          <p:cNvSpPr>
            <a:spLocks noChangeShapeType="1"/>
          </p:cNvSpPr>
          <p:nvPr/>
        </p:nvSpPr>
        <p:spPr bwMode="auto">
          <a:xfrm>
            <a:off x="248481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1045"/>
          <p:cNvSpPr>
            <a:spLocks noChangeShapeType="1"/>
          </p:cNvSpPr>
          <p:nvPr/>
        </p:nvSpPr>
        <p:spPr bwMode="auto">
          <a:xfrm>
            <a:off x="2532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Line 1046"/>
          <p:cNvSpPr>
            <a:spLocks noChangeShapeType="1"/>
          </p:cNvSpPr>
          <p:nvPr/>
        </p:nvSpPr>
        <p:spPr bwMode="auto">
          <a:xfrm>
            <a:off x="257970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1047"/>
          <p:cNvSpPr>
            <a:spLocks noChangeShapeType="1"/>
          </p:cNvSpPr>
          <p:nvPr/>
        </p:nvSpPr>
        <p:spPr bwMode="auto">
          <a:xfrm>
            <a:off x="2627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1048"/>
          <p:cNvSpPr>
            <a:spLocks noChangeShapeType="1"/>
          </p:cNvSpPr>
          <p:nvPr/>
        </p:nvSpPr>
        <p:spPr bwMode="auto">
          <a:xfrm>
            <a:off x="2674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1049"/>
          <p:cNvSpPr>
            <a:spLocks noChangeShapeType="1"/>
          </p:cNvSpPr>
          <p:nvPr/>
        </p:nvSpPr>
        <p:spPr bwMode="auto">
          <a:xfrm>
            <a:off x="2722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Line 1050"/>
          <p:cNvSpPr>
            <a:spLocks noChangeShapeType="1"/>
          </p:cNvSpPr>
          <p:nvPr/>
        </p:nvSpPr>
        <p:spPr bwMode="auto">
          <a:xfrm>
            <a:off x="2769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Line 1051"/>
          <p:cNvSpPr>
            <a:spLocks noChangeShapeType="1"/>
          </p:cNvSpPr>
          <p:nvPr/>
        </p:nvSpPr>
        <p:spPr bwMode="auto">
          <a:xfrm>
            <a:off x="2816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9" name="Line 1052"/>
          <p:cNvSpPr>
            <a:spLocks noChangeShapeType="1"/>
          </p:cNvSpPr>
          <p:nvPr/>
        </p:nvSpPr>
        <p:spPr bwMode="auto">
          <a:xfrm>
            <a:off x="2864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0" name="Line 1053"/>
          <p:cNvSpPr>
            <a:spLocks noChangeShapeType="1"/>
          </p:cNvSpPr>
          <p:nvPr/>
        </p:nvSpPr>
        <p:spPr bwMode="auto">
          <a:xfrm>
            <a:off x="2911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Line 1054"/>
          <p:cNvSpPr>
            <a:spLocks noChangeShapeType="1"/>
          </p:cNvSpPr>
          <p:nvPr/>
        </p:nvSpPr>
        <p:spPr bwMode="auto">
          <a:xfrm>
            <a:off x="2959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2" name="Line 1055"/>
          <p:cNvSpPr>
            <a:spLocks noChangeShapeType="1"/>
          </p:cNvSpPr>
          <p:nvPr/>
        </p:nvSpPr>
        <p:spPr bwMode="auto">
          <a:xfrm>
            <a:off x="3006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Line 1056"/>
          <p:cNvSpPr>
            <a:spLocks noChangeShapeType="1"/>
          </p:cNvSpPr>
          <p:nvPr/>
        </p:nvSpPr>
        <p:spPr bwMode="auto">
          <a:xfrm>
            <a:off x="3054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Line 1057"/>
          <p:cNvSpPr>
            <a:spLocks noChangeShapeType="1"/>
          </p:cNvSpPr>
          <p:nvPr/>
        </p:nvSpPr>
        <p:spPr bwMode="auto">
          <a:xfrm>
            <a:off x="3101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Line 1058"/>
          <p:cNvSpPr>
            <a:spLocks noChangeShapeType="1"/>
          </p:cNvSpPr>
          <p:nvPr/>
        </p:nvSpPr>
        <p:spPr bwMode="auto">
          <a:xfrm>
            <a:off x="3149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6" name="Line 1059"/>
          <p:cNvSpPr>
            <a:spLocks noChangeShapeType="1"/>
          </p:cNvSpPr>
          <p:nvPr/>
        </p:nvSpPr>
        <p:spPr bwMode="auto">
          <a:xfrm>
            <a:off x="3196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Line 1060"/>
          <p:cNvSpPr>
            <a:spLocks noChangeShapeType="1"/>
          </p:cNvSpPr>
          <p:nvPr/>
        </p:nvSpPr>
        <p:spPr bwMode="auto">
          <a:xfrm>
            <a:off x="3243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8" name="Line 1061"/>
          <p:cNvSpPr>
            <a:spLocks noChangeShapeType="1"/>
          </p:cNvSpPr>
          <p:nvPr/>
        </p:nvSpPr>
        <p:spPr bwMode="auto">
          <a:xfrm>
            <a:off x="3291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9" name="Line 1062"/>
          <p:cNvSpPr>
            <a:spLocks noChangeShapeType="1"/>
          </p:cNvSpPr>
          <p:nvPr/>
        </p:nvSpPr>
        <p:spPr bwMode="auto">
          <a:xfrm>
            <a:off x="3338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0" name="Line 1063"/>
          <p:cNvSpPr>
            <a:spLocks noChangeShapeType="1"/>
          </p:cNvSpPr>
          <p:nvPr/>
        </p:nvSpPr>
        <p:spPr bwMode="auto">
          <a:xfrm>
            <a:off x="3386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1" name="Line 1064"/>
          <p:cNvSpPr>
            <a:spLocks noChangeShapeType="1"/>
          </p:cNvSpPr>
          <p:nvPr/>
        </p:nvSpPr>
        <p:spPr bwMode="auto">
          <a:xfrm>
            <a:off x="3433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2" name="Line 1065"/>
          <p:cNvSpPr>
            <a:spLocks noChangeShapeType="1"/>
          </p:cNvSpPr>
          <p:nvPr/>
        </p:nvSpPr>
        <p:spPr bwMode="auto">
          <a:xfrm>
            <a:off x="3481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3" name="Line 1066"/>
          <p:cNvSpPr>
            <a:spLocks noChangeShapeType="1"/>
          </p:cNvSpPr>
          <p:nvPr/>
        </p:nvSpPr>
        <p:spPr bwMode="auto">
          <a:xfrm>
            <a:off x="3528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4" name="Line 1067"/>
          <p:cNvSpPr>
            <a:spLocks noChangeShapeType="1"/>
          </p:cNvSpPr>
          <p:nvPr/>
        </p:nvSpPr>
        <p:spPr bwMode="auto">
          <a:xfrm>
            <a:off x="3576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5" name="Line 1068"/>
          <p:cNvSpPr>
            <a:spLocks noChangeShapeType="1"/>
          </p:cNvSpPr>
          <p:nvPr/>
        </p:nvSpPr>
        <p:spPr bwMode="auto">
          <a:xfrm>
            <a:off x="3623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6" name="Line 1069"/>
          <p:cNvSpPr>
            <a:spLocks noChangeShapeType="1"/>
          </p:cNvSpPr>
          <p:nvPr/>
        </p:nvSpPr>
        <p:spPr bwMode="auto">
          <a:xfrm>
            <a:off x="3670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7" name="Line 1070"/>
          <p:cNvSpPr>
            <a:spLocks noChangeShapeType="1"/>
          </p:cNvSpPr>
          <p:nvPr/>
        </p:nvSpPr>
        <p:spPr bwMode="auto">
          <a:xfrm>
            <a:off x="3718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8" name="Line 1071"/>
          <p:cNvSpPr>
            <a:spLocks noChangeShapeType="1"/>
          </p:cNvSpPr>
          <p:nvPr/>
        </p:nvSpPr>
        <p:spPr bwMode="auto">
          <a:xfrm>
            <a:off x="3765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9" name="Line 1072"/>
          <p:cNvSpPr>
            <a:spLocks noChangeShapeType="1"/>
          </p:cNvSpPr>
          <p:nvPr/>
        </p:nvSpPr>
        <p:spPr bwMode="auto">
          <a:xfrm>
            <a:off x="3813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0" name="Line 1073"/>
          <p:cNvSpPr>
            <a:spLocks noChangeShapeType="1"/>
          </p:cNvSpPr>
          <p:nvPr/>
        </p:nvSpPr>
        <p:spPr bwMode="auto">
          <a:xfrm>
            <a:off x="3860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1" name="Line 1074"/>
          <p:cNvSpPr>
            <a:spLocks noChangeShapeType="1"/>
          </p:cNvSpPr>
          <p:nvPr/>
        </p:nvSpPr>
        <p:spPr bwMode="auto">
          <a:xfrm>
            <a:off x="3908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2" name="Line 1075"/>
          <p:cNvSpPr>
            <a:spLocks noChangeShapeType="1"/>
          </p:cNvSpPr>
          <p:nvPr/>
        </p:nvSpPr>
        <p:spPr bwMode="auto">
          <a:xfrm>
            <a:off x="3955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3" name="Line 1076"/>
          <p:cNvSpPr>
            <a:spLocks noChangeShapeType="1"/>
          </p:cNvSpPr>
          <p:nvPr/>
        </p:nvSpPr>
        <p:spPr bwMode="auto">
          <a:xfrm>
            <a:off x="4003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4" name="Line 1077"/>
          <p:cNvSpPr>
            <a:spLocks noChangeShapeType="1"/>
          </p:cNvSpPr>
          <p:nvPr/>
        </p:nvSpPr>
        <p:spPr bwMode="auto">
          <a:xfrm>
            <a:off x="4050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5" name="Line 1078"/>
          <p:cNvSpPr>
            <a:spLocks noChangeShapeType="1"/>
          </p:cNvSpPr>
          <p:nvPr/>
        </p:nvSpPr>
        <p:spPr bwMode="auto">
          <a:xfrm>
            <a:off x="4097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6" name="Line 1079"/>
          <p:cNvSpPr>
            <a:spLocks noChangeShapeType="1"/>
          </p:cNvSpPr>
          <p:nvPr/>
        </p:nvSpPr>
        <p:spPr bwMode="auto">
          <a:xfrm>
            <a:off x="4145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7" name="Line 1080"/>
          <p:cNvSpPr>
            <a:spLocks noChangeShapeType="1"/>
          </p:cNvSpPr>
          <p:nvPr/>
        </p:nvSpPr>
        <p:spPr bwMode="auto">
          <a:xfrm>
            <a:off x="4192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8" name="Line 1081"/>
          <p:cNvSpPr>
            <a:spLocks noChangeShapeType="1"/>
          </p:cNvSpPr>
          <p:nvPr/>
        </p:nvSpPr>
        <p:spPr bwMode="auto">
          <a:xfrm>
            <a:off x="4240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9" name="Line 1082"/>
          <p:cNvSpPr>
            <a:spLocks noChangeShapeType="1"/>
          </p:cNvSpPr>
          <p:nvPr/>
        </p:nvSpPr>
        <p:spPr bwMode="auto">
          <a:xfrm>
            <a:off x="4287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0" name="Line 1083"/>
          <p:cNvSpPr>
            <a:spLocks noChangeShapeType="1"/>
          </p:cNvSpPr>
          <p:nvPr/>
        </p:nvSpPr>
        <p:spPr bwMode="auto">
          <a:xfrm>
            <a:off x="4335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1" name="Line 1084"/>
          <p:cNvSpPr>
            <a:spLocks noChangeShapeType="1"/>
          </p:cNvSpPr>
          <p:nvPr/>
        </p:nvSpPr>
        <p:spPr bwMode="auto">
          <a:xfrm>
            <a:off x="4382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2" name="Line 1085"/>
          <p:cNvSpPr>
            <a:spLocks noChangeShapeType="1"/>
          </p:cNvSpPr>
          <p:nvPr/>
        </p:nvSpPr>
        <p:spPr bwMode="auto">
          <a:xfrm>
            <a:off x="4430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3" name="Line 1086"/>
          <p:cNvSpPr>
            <a:spLocks noChangeShapeType="1"/>
          </p:cNvSpPr>
          <p:nvPr/>
        </p:nvSpPr>
        <p:spPr bwMode="auto">
          <a:xfrm>
            <a:off x="4477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4" name="Line 1087"/>
          <p:cNvSpPr>
            <a:spLocks noChangeShapeType="1"/>
          </p:cNvSpPr>
          <p:nvPr/>
        </p:nvSpPr>
        <p:spPr bwMode="auto">
          <a:xfrm>
            <a:off x="4524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5" name="Line 1088"/>
          <p:cNvSpPr>
            <a:spLocks noChangeShapeType="1"/>
          </p:cNvSpPr>
          <p:nvPr/>
        </p:nvSpPr>
        <p:spPr bwMode="auto">
          <a:xfrm>
            <a:off x="4572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6" name="Line 1089"/>
          <p:cNvSpPr>
            <a:spLocks noChangeShapeType="1"/>
          </p:cNvSpPr>
          <p:nvPr/>
        </p:nvSpPr>
        <p:spPr bwMode="auto">
          <a:xfrm>
            <a:off x="4619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7" name="Line 1090"/>
          <p:cNvSpPr>
            <a:spLocks noChangeShapeType="1"/>
          </p:cNvSpPr>
          <p:nvPr/>
        </p:nvSpPr>
        <p:spPr bwMode="auto">
          <a:xfrm>
            <a:off x="4667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8" name="Line 1091"/>
          <p:cNvSpPr>
            <a:spLocks noChangeShapeType="1"/>
          </p:cNvSpPr>
          <p:nvPr/>
        </p:nvSpPr>
        <p:spPr bwMode="auto">
          <a:xfrm>
            <a:off x="4714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9" name="Line 1092"/>
          <p:cNvSpPr>
            <a:spLocks noChangeShapeType="1"/>
          </p:cNvSpPr>
          <p:nvPr/>
        </p:nvSpPr>
        <p:spPr bwMode="auto">
          <a:xfrm>
            <a:off x="4762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0" name="Line 1093"/>
          <p:cNvSpPr>
            <a:spLocks noChangeShapeType="1"/>
          </p:cNvSpPr>
          <p:nvPr/>
        </p:nvSpPr>
        <p:spPr bwMode="auto">
          <a:xfrm>
            <a:off x="4809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1" name="Line 1094"/>
          <p:cNvSpPr>
            <a:spLocks noChangeShapeType="1"/>
          </p:cNvSpPr>
          <p:nvPr/>
        </p:nvSpPr>
        <p:spPr bwMode="auto">
          <a:xfrm>
            <a:off x="4857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2" name="Line 1095"/>
          <p:cNvSpPr>
            <a:spLocks noChangeShapeType="1"/>
          </p:cNvSpPr>
          <p:nvPr/>
        </p:nvSpPr>
        <p:spPr bwMode="auto">
          <a:xfrm>
            <a:off x="4904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3" name="Line 1096"/>
          <p:cNvSpPr>
            <a:spLocks noChangeShapeType="1"/>
          </p:cNvSpPr>
          <p:nvPr/>
        </p:nvSpPr>
        <p:spPr bwMode="auto">
          <a:xfrm>
            <a:off x="4951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4" name="Line 1097"/>
          <p:cNvSpPr>
            <a:spLocks noChangeShapeType="1"/>
          </p:cNvSpPr>
          <p:nvPr/>
        </p:nvSpPr>
        <p:spPr bwMode="auto">
          <a:xfrm>
            <a:off x="4999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5" name="Line 1098"/>
          <p:cNvSpPr>
            <a:spLocks noChangeShapeType="1"/>
          </p:cNvSpPr>
          <p:nvPr/>
        </p:nvSpPr>
        <p:spPr bwMode="auto">
          <a:xfrm>
            <a:off x="5046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6" name="Line 1099"/>
          <p:cNvSpPr>
            <a:spLocks noChangeShapeType="1"/>
          </p:cNvSpPr>
          <p:nvPr/>
        </p:nvSpPr>
        <p:spPr bwMode="auto">
          <a:xfrm>
            <a:off x="5094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7" name="Line 1100"/>
          <p:cNvSpPr>
            <a:spLocks noChangeShapeType="1"/>
          </p:cNvSpPr>
          <p:nvPr/>
        </p:nvSpPr>
        <p:spPr bwMode="auto">
          <a:xfrm>
            <a:off x="5141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8" name="Line 1101"/>
          <p:cNvSpPr>
            <a:spLocks noChangeShapeType="1"/>
          </p:cNvSpPr>
          <p:nvPr/>
        </p:nvSpPr>
        <p:spPr bwMode="auto">
          <a:xfrm>
            <a:off x="5189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9" name="Line 1102"/>
          <p:cNvSpPr>
            <a:spLocks noChangeShapeType="1"/>
          </p:cNvSpPr>
          <p:nvPr/>
        </p:nvSpPr>
        <p:spPr bwMode="auto">
          <a:xfrm>
            <a:off x="5236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0" name="Line 1103"/>
          <p:cNvSpPr>
            <a:spLocks noChangeShapeType="1"/>
          </p:cNvSpPr>
          <p:nvPr/>
        </p:nvSpPr>
        <p:spPr bwMode="auto">
          <a:xfrm>
            <a:off x="5284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1" name="Line 1104"/>
          <p:cNvSpPr>
            <a:spLocks noChangeShapeType="1"/>
          </p:cNvSpPr>
          <p:nvPr/>
        </p:nvSpPr>
        <p:spPr bwMode="auto">
          <a:xfrm>
            <a:off x="5331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2" name="Line 1105"/>
          <p:cNvSpPr>
            <a:spLocks noChangeShapeType="1"/>
          </p:cNvSpPr>
          <p:nvPr/>
        </p:nvSpPr>
        <p:spPr bwMode="auto">
          <a:xfrm>
            <a:off x="5378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3" name="Line 1106"/>
          <p:cNvSpPr>
            <a:spLocks noChangeShapeType="1"/>
          </p:cNvSpPr>
          <p:nvPr/>
        </p:nvSpPr>
        <p:spPr bwMode="auto">
          <a:xfrm>
            <a:off x="5426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4" name="Line 1107"/>
          <p:cNvSpPr>
            <a:spLocks noChangeShapeType="1"/>
          </p:cNvSpPr>
          <p:nvPr/>
        </p:nvSpPr>
        <p:spPr bwMode="auto">
          <a:xfrm>
            <a:off x="5473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5" name="Line 1108"/>
          <p:cNvSpPr>
            <a:spLocks noChangeShapeType="1"/>
          </p:cNvSpPr>
          <p:nvPr/>
        </p:nvSpPr>
        <p:spPr bwMode="auto">
          <a:xfrm>
            <a:off x="5521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6" name="Line 1109"/>
          <p:cNvSpPr>
            <a:spLocks noChangeShapeType="1"/>
          </p:cNvSpPr>
          <p:nvPr/>
        </p:nvSpPr>
        <p:spPr bwMode="auto">
          <a:xfrm>
            <a:off x="5568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7" name="Line 1110"/>
          <p:cNvSpPr>
            <a:spLocks noChangeShapeType="1"/>
          </p:cNvSpPr>
          <p:nvPr/>
        </p:nvSpPr>
        <p:spPr bwMode="auto">
          <a:xfrm>
            <a:off x="5616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8" name="Line 1111"/>
          <p:cNvSpPr>
            <a:spLocks noChangeShapeType="1"/>
          </p:cNvSpPr>
          <p:nvPr/>
        </p:nvSpPr>
        <p:spPr bwMode="auto">
          <a:xfrm>
            <a:off x="5663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9" name="Line 1112"/>
          <p:cNvSpPr>
            <a:spLocks noChangeShapeType="1"/>
          </p:cNvSpPr>
          <p:nvPr/>
        </p:nvSpPr>
        <p:spPr bwMode="auto">
          <a:xfrm>
            <a:off x="5711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0" name="Line 1113"/>
          <p:cNvSpPr>
            <a:spLocks noChangeShapeType="1"/>
          </p:cNvSpPr>
          <p:nvPr/>
        </p:nvSpPr>
        <p:spPr bwMode="auto">
          <a:xfrm>
            <a:off x="5758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1" name="Line 1114"/>
          <p:cNvSpPr>
            <a:spLocks noChangeShapeType="1"/>
          </p:cNvSpPr>
          <p:nvPr/>
        </p:nvSpPr>
        <p:spPr bwMode="auto">
          <a:xfrm>
            <a:off x="5805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2" name="Line 1115"/>
          <p:cNvSpPr>
            <a:spLocks noChangeShapeType="1"/>
          </p:cNvSpPr>
          <p:nvPr/>
        </p:nvSpPr>
        <p:spPr bwMode="auto">
          <a:xfrm>
            <a:off x="5853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3" name="Line 1116"/>
          <p:cNvSpPr>
            <a:spLocks noChangeShapeType="1"/>
          </p:cNvSpPr>
          <p:nvPr/>
        </p:nvSpPr>
        <p:spPr bwMode="auto">
          <a:xfrm>
            <a:off x="5900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4" name="Line 1117"/>
          <p:cNvSpPr>
            <a:spLocks noChangeShapeType="1"/>
          </p:cNvSpPr>
          <p:nvPr/>
        </p:nvSpPr>
        <p:spPr bwMode="auto">
          <a:xfrm>
            <a:off x="5948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5" name="Line 1118"/>
          <p:cNvSpPr>
            <a:spLocks noChangeShapeType="1"/>
          </p:cNvSpPr>
          <p:nvPr/>
        </p:nvSpPr>
        <p:spPr bwMode="auto">
          <a:xfrm>
            <a:off x="5995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6" name="Line 1119"/>
          <p:cNvSpPr>
            <a:spLocks noChangeShapeType="1"/>
          </p:cNvSpPr>
          <p:nvPr/>
        </p:nvSpPr>
        <p:spPr bwMode="auto">
          <a:xfrm>
            <a:off x="6043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7" name="Line 1120"/>
          <p:cNvSpPr>
            <a:spLocks noChangeShapeType="1"/>
          </p:cNvSpPr>
          <p:nvPr/>
        </p:nvSpPr>
        <p:spPr bwMode="auto">
          <a:xfrm>
            <a:off x="6090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8" name="Line 1121"/>
          <p:cNvSpPr>
            <a:spLocks noChangeShapeType="1"/>
          </p:cNvSpPr>
          <p:nvPr/>
        </p:nvSpPr>
        <p:spPr bwMode="auto">
          <a:xfrm>
            <a:off x="6138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9" name="Line 1122"/>
          <p:cNvSpPr>
            <a:spLocks noChangeShapeType="1"/>
          </p:cNvSpPr>
          <p:nvPr/>
        </p:nvSpPr>
        <p:spPr bwMode="auto">
          <a:xfrm>
            <a:off x="6185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0" name="Line 1123"/>
          <p:cNvSpPr>
            <a:spLocks noChangeShapeType="1"/>
          </p:cNvSpPr>
          <p:nvPr/>
        </p:nvSpPr>
        <p:spPr bwMode="auto">
          <a:xfrm>
            <a:off x="6232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1" name="Line 1124"/>
          <p:cNvSpPr>
            <a:spLocks noChangeShapeType="1"/>
          </p:cNvSpPr>
          <p:nvPr/>
        </p:nvSpPr>
        <p:spPr bwMode="auto">
          <a:xfrm>
            <a:off x="6280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2" name="Line 1125"/>
          <p:cNvSpPr>
            <a:spLocks noChangeShapeType="1"/>
          </p:cNvSpPr>
          <p:nvPr/>
        </p:nvSpPr>
        <p:spPr bwMode="auto">
          <a:xfrm>
            <a:off x="6327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3" name="Line 1126"/>
          <p:cNvSpPr>
            <a:spLocks noChangeShapeType="1"/>
          </p:cNvSpPr>
          <p:nvPr/>
        </p:nvSpPr>
        <p:spPr bwMode="auto">
          <a:xfrm>
            <a:off x="6375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" name="Line 1127"/>
          <p:cNvSpPr>
            <a:spLocks noChangeShapeType="1"/>
          </p:cNvSpPr>
          <p:nvPr/>
        </p:nvSpPr>
        <p:spPr bwMode="auto">
          <a:xfrm>
            <a:off x="642270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" name="Line 1128"/>
          <p:cNvSpPr>
            <a:spLocks noChangeShapeType="1"/>
          </p:cNvSpPr>
          <p:nvPr/>
        </p:nvSpPr>
        <p:spPr bwMode="auto">
          <a:xfrm>
            <a:off x="6470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6" name="Line 1129"/>
          <p:cNvSpPr>
            <a:spLocks noChangeShapeType="1"/>
          </p:cNvSpPr>
          <p:nvPr/>
        </p:nvSpPr>
        <p:spPr bwMode="auto">
          <a:xfrm>
            <a:off x="651759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7" name="Line 1130"/>
          <p:cNvSpPr>
            <a:spLocks noChangeShapeType="1"/>
          </p:cNvSpPr>
          <p:nvPr/>
        </p:nvSpPr>
        <p:spPr bwMode="auto">
          <a:xfrm>
            <a:off x="6565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8" name="Line 1131"/>
          <p:cNvSpPr>
            <a:spLocks noChangeShapeType="1"/>
          </p:cNvSpPr>
          <p:nvPr/>
        </p:nvSpPr>
        <p:spPr bwMode="auto">
          <a:xfrm>
            <a:off x="6612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9" name="Line 1132"/>
          <p:cNvSpPr>
            <a:spLocks noChangeShapeType="1"/>
          </p:cNvSpPr>
          <p:nvPr/>
        </p:nvSpPr>
        <p:spPr bwMode="auto">
          <a:xfrm>
            <a:off x="6659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0" name="Line 1133"/>
          <p:cNvSpPr>
            <a:spLocks noChangeShapeType="1"/>
          </p:cNvSpPr>
          <p:nvPr/>
        </p:nvSpPr>
        <p:spPr bwMode="auto">
          <a:xfrm>
            <a:off x="6707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1" name="Line 1134"/>
          <p:cNvSpPr>
            <a:spLocks noChangeShapeType="1"/>
          </p:cNvSpPr>
          <p:nvPr/>
        </p:nvSpPr>
        <p:spPr bwMode="auto">
          <a:xfrm>
            <a:off x="6754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2" name="Line 1135"/>
          <p:cNvSpPr>
            <a:spLocks noChangeShapeType="1"/>
          </p:cNvSpPr>
          <p:nvPr/>
        </p:nvSpPr>
        <p:spPr bwMode="auto">
          <a:xfrm>
            <a:off x="6802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3" name="Line 1136"/>
          <p:cNvSpPr>
            <a:spLocks noChangeShapeType="1"/>
          </p:cNvSpPr>
          <p:nvPr/>
        </p:nvSpPr>
        <p:spPr bwMode="auto">
          <a:xfrm>
            <a:off x="684970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4" name="Line 1137"/>
          <p:cNvSpPr>
            <a:spLocks noChangeShapeType="1"/>
          </p:cNvSpPr>
          <p:nvPr/>
        </p:nvSpPr>
        <p:spPr bwMode="auto">
          <a:xfrm>
            <a:off x="6897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5" name="Line 1138"/>
          <p:cNvSpPr>
            <a:spLocks noChangeShapeType="1"/>
          </p:cNvSpPr>
          <p:nvPr/>
        </p:nvSpPr>
        <p:spPr bwMode="auto">
          <a:xfrm>
            <a:off x="694459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6" name="Line 1139"/>
          <p:cNvSpPr>
            <a:spLocks noChangeShapeType="1"/>
          </p:cNvSpPr>
          <p:nvPr/>
        </p:nvSpPr>
        <p:spPr bwMode="auto">
          <a:xfrm>
            <a:off x="6992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7" name="Line 1140"/>
          <p:cNvSpPr>
            <a:spLocks noChangeShapeType="1"/>
          </p:cNvSpPr>
          <p:nvPr/>
        </p:nvSpPr>
        <p:spPr bwMode="auto">
          <a:xfrm>
            <a:off x="703948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8" name="Line 1141"/>
          <p:cNvSpPr>
            <a:spLocks noChangeShapeType="1"/>
          </p:cNvSpPr>
          <p:nvPr/>
        </p:nvSpPr>
        <p:spPr bwMode="auto">
          <a:xfrm>
            <a:off x="7086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9" name="Line 1142"/>
          <p:cNvSpPr>
            <a:spLocks noChangeShapeType="1"/>
          </p:cNvSpPr>
          <p:nvPr/>
        </p:nvSpPr>
        <p:spPr bwMode="auto">
          <a:xfrm>
            <a:off x="7134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0" name="Line 1143"/>
          <p:cNvSpPr>
            <a:spLocks noChangeShapeType="1"/>
          </p:cNvSpPr>
          <p:nvPr/>
        </p:nvSpPr>
        <p:spPr bwMode="auto">
          <a:xfrm>
            <a:off x="7181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1" name="Line 1144"/>
          <p:cNvSpPr>
            <a:spLocks noChangeShapeType="1"/>
          </p:cNvSpPr>
          <p:nvPr/>
        </p:nvSpPr>
        <p:spPr bwMode="auto">
          <a:xfrm>
            <a:off x="7229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2" name="Line 1145"/>
          <p:cNvSpPr>
            <a:spLocks noChangeShapeType="1"/>
          </p:cNvSpPr>
          <p:nvPr/>
        </p:nvSpPr>
        <p:spPr bwMode="auto">
          <a:xfrm>
            <a:off x="727670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3" name="Line 1146"/>
          <p:cNvSpPr>
            <a:spLocks noChangeShapeType="1"/>
          </p:cNvSpPr>
          <p:nvPr/>
        </p:nvSpPr>
        <p:spPr bwMode="auto">
          <a:xfrm>
            <a:off x="7324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4" name="Line 1147"/>
          <p:cNvSpPr>
            <a:spLocks noChangeShapeType="1"/>
          </p:cNvSpPr>
          <p:nvPr/>
        </p:nvSpPr>
        <p:spPr bwMode="auto">
          <a:xfrm>
            <a:off x="737159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5" name="Line 1148"/>
          <p:cNvSpPr>
            <a:spLocks noChangeShapeType="1"/>
          </p:cNvSpPr>
          <p:nvPr/>
        </p:nvSpPr>
        <p:spPr bwMode="auto">
          <a:xfrm>
            <a:off x="7419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6" name="Line 1149"/>
          <p:cNvSpPr>
            <a:spLocks noChangeShapeType="1"/>
          </p:cNvSpPr>
          <p:nvPr/>
        </p:nvSpPr>
        <p:spPr bwMode="auto">
          <a:xfrm>
            <a:off x="746648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7" name="Line 1150"/>
          <p:cNvSpPr>
            <a:spLocks noChangeShapeType="1"/>
          </p:cNvSpPr>
          <p:nvPr/>
        </p:nvSpPr>
        <p:spPr bwMode="auto">
          <a:xfrm>
            <a:off x="7513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8" name="Line 1151"/>
          <p:cNvSpPr>
            <a:spLocks noChangeShapeType="1"/>
          </p:cNvSpPr>
          <p:nvPr/>
        </p:nvSpPr>
        <p:spPr bwMode="auto">
          <a:xfrm>
            <a:off x="1773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9" name="Line 1152"/>
          <p:cNvSpPr>
            <a:spLocks noChangeShapeType="1"/>
          </p:cNvSpPr>
          <p:nvPr/>
        </p:nvSpPr>
        <p:spPr bwMode="auto">
          <a:xfrm>
            <a:off x="1820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0" name="Line 1153"/>
          <p:cNvSpPr>
            <a:spLocks noChangeShapeType="1"/>
          </p:cNvSpPr>
          <p:nvPr/>
        </p:nvSpPr>
        <p:spPr bwMode="auto">
          <a:xfrm>
            <a:off x="1868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1" name="Line 1154"/>
          <p:cNvSpPr>
            <a:spLocks noChangeShapeType="1"/>
          </p:cNvSpPr>
          <p:nvPr/>
        </p:nvSpPr>
        <p:spPr bwMode="auto">
          <a:xfrm>
            <a:off x="1915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2" name="Line 1155"/>
          <p:cNvSpPr>
            <a:spLocks noChangeShapeType="1"/>
          </p:cNvSpPr>
          <p:nvPr/>
        </p:nvSpPr>
        <p:spPr bwMode="auto">
          <a:xfrm>
            <a:off x="196292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3" name="Line 1156"/>
          <p:cNvSpPr>
            <a:spLocks noChangeShapeType="1"/>
          </p:cNvSpPr>
          <p:nvPr/>
        </p:nvSpPr>
        <p:spPr bwMode="auto">
          <a:xfrm>
            <a:off x="2010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4" name="Line 1157"/>
          <p:cNvSpPr>
            <a:spLocks noChangeShapeType="1"/>
          </p:cNvSpPr>
          <p:nvPr/>
        </p:nvSpPr>
        <p:spPr bwMode="auto">
          <a:xfrm>
            <a:off x="205781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5" name="Line 1158"/>
          <p:cNvSpPr>
            <a:spLocks noChangeShapeType="1"/>
          </p:cNvSpPr>
          <p:nvPr/>
        </p:nvSpPr>
        <p:spPr bwMode="auto">
          <a:xfrm>
            <a:off x="2105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6" name="Line 1159"/>
          <p:cNvSpPr>
            <a:spLocks noChangeShapeType="1"/>
          </p:cNvSpPr>
          <p:nvPr/>
        </p:nvSpPr>
        <p:spPr bwMode="auto">
          <a:xfrm>
            <a:off x="215270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7" name="Line 1160"/>
          <p:cNvSpPr>
            <a:spLocks noChangeShapeType="1"/>
          </p:cNvSpPr>
          <p:nvPr/>
        </p:nvSpPr>
        <p:spPr bwMode="auto">
          <a:xfrm>
            <a:off x="2200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8" name="Line 1161"/>
          <p:cNvSpPr>
            <a:spLocks noChangeShapeType="1"/>
          </p:cNvSpPr>
          <p:nvPr/>
        </p:nvSpPr>
        <p:spPr bwMode="auto">
          <a:xfrm>
            <a:off x="2247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9" name="Line 1162"/>
          <p:cNvSpPr>
            <a:spLocks noChangeShapeType="1"/>
          </p:cNvSpPr>
          <p:nvPr/>
        </p:nvSpPr>
        <p:spPr bwMode="auto">
          <a:xfrm>
            <a:off x="2295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0" name="Line 1163"/>
          <p:cNvSpPr>
            <a:spLocks noChangeShapeType="1"/>
          </p:cNvSpPr>
          <p:nvPr/>
        </p:nvSpPr>
        <p:spPr bwMode="auto">
          <a:xfrm>
            <a:off x="2342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1" name="Line 1164"/>
          <p:cNvSpPr>
            <a:spLocks noChangeShapeType="1"/>
          </p:cNvSpPr>
          <p:nvPr/>
        </p:nvSpPr>
        <p:spPr bwMode="auto">
          <a:xfrm>
            <a:off x="2389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2" name="Line 1165"/>
          <p:cNvSpPr>
            <a:spLocks noChangeShapeType="1"/>
          </p:cNvSpPr>
          <p:nvPr/>
        </p:nvSpPr>
        <p:spPr bwMode="auto">
          <a:xfrm>
            <a:off x="2437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3" name="Line 1166"/>
          <p:cNvSpPr>
            <a:spLocks noChangeShapeType="1"/>
          </p:cNvSpPr>
          <p:nvPr/>
        </p:nvSpPr>
        <p:spPr bwMode="auto">
          <a:xfrm>
            <a:off x="248481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4" name="Line 1167"/>
          <p:cNvSpPr>
            <a:spLocks noChangeShapeType="1"/>
          </p:cNvSpPr>
          <p:nvPr/>
        </p:nvSpPr>
        <p:spPr bwMode="auto">
          <a:xfrm>
            <a:off x="2532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5" name="Line 1168"/>
          <p:cNvSpPr>
            <a:spLocks noChangeShapeType="1"/>
          </p:cNvSpPr>
          <p:nvPr/>
        </p:nvSpPr>
        <p:spPr bwMode="auto">
          <a:xfrm>
            <a:off x="257970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6" name="Line 1169"/>
          <p:cNvSpPr>
            <a:spLocks noChangeShapeType="1"/>
          </p:cNvSpPr>
          <p:nvPr/>
        </p:nvSpPr>
        <p:spPr bwMode="auto">
          <a:xfrm>
            <a:off x="2627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7" name="Line 1170"/>
          <p:cNvSpPr>
            <a:spLocks noChangeShapeType="1"/>
          </p:cNvSpPr>
          <p:nvPr/>
        </p:nvSpPr>
        <p:spPr bwMode="auto">
          <a:xfrm>
            <a:off x="2674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8" name="Line 1171"/>
          <p:cNvSpPr>
            <a:spLocks noChangeShapeType="1"/>
          </p:cNvSpPr>
          <p:nvPr/>
        </p:nvSpPr>
        <p:spPr bwMode="auto">
          <a:xfrm>
            <a:off x="2722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9" name="Line 1172"/>
          <p:cNvSpPr>
            <a:spLocks noChangeShapeType="1"/>
          </p:cNvSpPr>
          <p:nvPr/>
        </p:nvSpPr>
        <p:spPr bwMode="auto">
          <a:xfrm>
            <a:off x="2769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0" name="Line 1173"/>
          <p:cNvSpPr>
            <a:spLocks noChangeShapeType="1"/>
          </p:cNvSpPr>
          <p:nvPr/>
        </p:nvSpPr>
        <p:spPr bwMode="auto">
          <a:xfrm>
            <a:off x="2816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1" name="Line 1174"/>
          <p:cNvSpPr>
            <a:spLocks noChangeShapeType="1"/>
          </p:cNvSpPr>
          <p:nvPr/>
        </p:nvSpPr>
        <p:spPr bwMode="auto">
          <a:xfrm>
            <a:off x="2864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2" name="Line 1175"/>
          <p:cNvSpPr>
            <a:spLocks noChangeShapeType="1"/>
          </p:cNvSpPr>
          <p:nvPr/>
        </p:nvSpPr>
        <p:spPr bwMode="auto">
          <a:xfrm>
            <a:off x="2911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3" name="Line 1176"/>
          <p:cNvSpPr>
            <a:spLocks noChangeShapeType="1"/>
          </p:cNvSpPr>
          <p:nvPr/>
        </p:nvSpPr>
        <p:spPr bwMode="auto">
          <a:xfrm>
            <a:off x="2959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4" name="Line 1177"/>
          <p:cNvSpPr>
            <a:spLocks noChangeShapeType="1"/>
          </p:cNvSpPr>
          <p:nvPr/>
        </p:nvSpPr>
        <p:spPr bwMode="auto">
          <a:xfrm>
            <a:off x="3006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5" name="Line 1178"/>
          <p:cNvSpPr>
            <a:spLocks noChangeShapeType="1"/>
          </p:cNvSpPr>
          <p:nvPr/>
        </p:nvSpPr>
        <p:spPr bwMode="auto">
          <a:xfrm>
            <a:off x="3054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6" name="Line 1179"/>
          <p:cNvSpPr>
            <a:spLocks noChangeShapeType="1"/>
          </p:cNvSpPr>
          <p:nvPr/>
        </p:nvSpPr>
        <p:spPr bwMode="auto">
          <a:xfrm>
            <a:off x="3101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7" name="Line 1180"/>
          <p:cNvSpPr>
            <a:spLocks noChangeShapeType="1"/>
          </p:cNvSpPr>
          <p:nvPr/>
        </p:nvSpPr>
        <p:spPr bwMode="auto">
          <a:xfrm>
            <a:off x="3149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8" name="Line 1181"/>
          <p:cNvSpPr>
            <a:spLocks noChangeShapeType="1"/>
          </p:cNvSpPr>
          <p:nvPr/>
        </p:nvSpPr>
        <p:spPr bwMode="auto">
          <a:xfrm>
            <a:off x="3196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9" name="Line 1182"/>
          <p:cNvSpPr>
            <a:spLocks noChangeShapeType="1"/>
          </p:cNvSpPr>
          <p:nvPr/>
        </p:nvSpPr>
        <p:spPr bwMode="auto">
          <a:xfrm>
            <a:off x="3243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0" name="Line 1183"/>
          <p:cNvSpPr>
            <a:spLocks noChangeShapeType="1"/>
          </p:cNvSpPr>
          <p:nvPr/>
        </p:nvSpPr>
        <p:spPr bwMode="auto">
          <a:xfrm>
            <a:off x="3291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1" name="Line 1184"/>
          <p:cNvSpPr>
            <a:spLocks noChangeShapeType="1"/>
          </p:cNvSpPr>
          <p:nvPr/>
        </p:nvSpPr>
        <p:spPr bwMode="auto">
          <a:xfrm>
            <a:off x="3338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2" name="Line 1185"/>
          <p:cNvSpPr>
            <a:spLocks noChangeShapeType="1"/>
          </p:cNvSpPr>
          <p:nvPr/>
        </p:nvSpPr>
        <p:spPr bwMode="auto">
          <a:xfrm>
            <a:off x="3386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3" name="Line 1186"/>
          <p:cNvSpPr>
            <a:spLocks noChangeShapeType="1"/>
          </p:cNvSpPr>
          <p:nvPr/>
        </p:nvSpPr>
        <p:spPr bwMode="auto">
          <a:xfrm>
            <a:off x="3433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4" name="Line 1187"/>
          <p:cNvSpPr>
            <a:spLocks noChangeShapeType="1"/>
          </p:cNvSpPr>
          <p:nvPr/>
        </p:nvSpPr>
        <p:spPr bwMode="auto">
          <a:xfrm>
            <a:off x="3481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5" name="Line 1188"/>
          <p:cNvSpPr>
            <a:spLocks noChangeShapeType="1"/>
          </p:cNvSpPr>
          <p:nvPr/>
        </p:nvSpPr>
        <p:spPr bwMode="auto">
          <a:xfrm>
            <a:off x="3528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6" name="Line 1189"/>
          <p:cNvSpPr>
            <a:spLocks noChangeShapeType="1"/>
          </p:cNvSpPr>
          <p:nvPr/>
        </p:nvSpPr>
        <p:spPr bwMode="auto">
          <a:xfrm>
            <a:off x="3576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7" name="Line 1190"/>
          <p:cNvSpPr>
            <a:spLocks noChangeShapeType="1"/>
          </p:cNvSpPr>
          <p:nvPr/>
        </p:nvSpPr>
        <p:spPr bwMode="auto">
          <a:xfrm>
            <a:off x="3623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8" name="Line 1191"/>
          <p:cNvSpPr>
            <a:spLocks noChangeShapeType="1"/>
          </p:cNvSpPr>
          <p:nvPr/>
        </p:nvSpPr>
        <p:spPr bwMode="auto">
          <a:xfrm>
            <a:off x="3670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9" name="Line 1192"/>
          <p:cNvSpPr>
            <a:spLocks noChangeShapeType="1"/>
          </p:cNvSpPr>
          <p:nvPr/>
        </p:nvSpPr>
        <p:spPr bwMode="auto">
          <a:xfrm>
            <a:off x="3718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0" name="Line 1193"/>
          <p:cNvSpPr>
            <a:spLocks noChangeShapeType="1"/>
          </p:cNvSpPr>
          <p:nvPr/>
        </p:nvSpPr>
        <p:spPr bwMode="auto">
          <a:xfrm>
            <a:off x="3765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1" name="Line 1194"/>
          <p:cNvSpPr>
            <a:spLocks noChangeShapeType="1"/>
          </p:cNvSpPr>
          <p:nvPr/>
        </p:nvSpPr>
        <p:spPr bwMode="auto">
          <a:xfrm>
            <a:off x="3813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2" name="Line 1195"/>
          <p:cNvSpPr>
            <a:spLocks noChangeShapeType="1"/>
          </p:cNvSpPr>
          <p:nvPr/>
        </p:nvSpPr>
        <p:spPr bwMode="auto">
          <a:xfrm>
            <a:off x="3860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3" name="Line 1196"/>
          <p:cNvSpPr>
            <a:spLocks noChangeShapeType="1"/>
          </p:cNvSpPr>
          <p:nvPr/>
        </p:nvSpPr>
        <p:spPr bwMode="auto">
          <a:xfrm>
            <a:off x="3908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4" name="Line 1197"/>
          <p:cNvSpPr>
            <a:spLocks noChangeShapeType="1"/>
          </p:cNvSpPr>
          <p:nvPr/>
        </p:nvSpPr>
        <p:spPr bwMode="auto">
          <a:xfrm>
            <a:off x="3955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5" name="Line 1198"/>
          <p:cNvSpPr>
            <a:spLocks noChangeShapeType="1"/>
          </p:cNvSpPr>
          <p:nvPr/>
        </p:nvSpPr>
        <p:spPr bwMode="auto">
          <a:xfrm>
            <a:off x="4003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6" name="Line 1199"/>
          <p:cNvSpPr>
            <a:spLocks noChangeShapeType="1"/>
          </p:cNvSpPr>
          <p:nvPr/>
        </p:nvSpPr>
        <p:spPr bwMode="auto">
          <a:xfrm>
            <a:off x="4050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7" name="Line 1200"/>
          <p:cNvSpPr>
            <a:spLocks noChangeShapeType="1"/>
          </p:cNvSpPr>
          <p:nvPr/>
        </p:nvSpPr>
        <p:spPr bwMode="auto">
          <a:xfrm>
            <a:off x="4097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8" name="Line 1201"/>
          <p:cNvSpPr>
            <a:spLocks noChangeShapeType="1"/>
          </p:cNvSpPr>
          <p:nvPr/>
        </p:nvSpPr>
        <p:spPr bwMode="auto">
          <a:xfrm>
            <a:off x="4145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9" name="Line 1202"/>
          <p:cNvSpPr>
            <a:spLocks noChangeShapeType="1"/>
          </p:cNvSpPr>
          <p:nvPr/>
        </p:nvSpPr>
        <p:spPr bwMode="auto">
          <a:xfrm>
            <a:off x="4192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0" name="Line 1203"/>
          <p:cNvSpPr>
            <a:spLocks noChangeShapeType="1"/>
          </p:cNvSpPr>
          <p:nvPr/>
        </p:nvSpPr>
        <p:spPr bwMode="auto">
          <a:xfrm>
            <a:off x="4240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1" name="Line 1204"/>
          <p:cNvSpPr>
            <a:spLocks noChangeShapeType="1"/>
          </p:cNvSpPr>
          <p:nvPr/>
        </p:nvSpPr>
        <p:spPr bwMode="auto">
          <a:xfrm>
            <a:off x="4287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2" name="Line 1205"/>
          <p:cNvSpPr>
            <a:spLocks noChangeShapeType="1"/>
          </p:cNvSpPr>
          <p:nvPr/>
        </p:nvSpPr>
        <p:spPr bwMode="auto">
          <a:xfrm>
            <a:off x="4335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3" name="Line 1206"/>
          <p:cNvSpPr>
            <a:spLocks noChangeShapeType="1"/>
          </p:cNvSpPr>
          <p:nvPr/>
        </p:nvSpPr>
        <p:spPr bwMode="auto">
          <a:xfrm>
            <a:off x="4382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4" name="Line 1207"/>
          <p:cNvSpPr>
            <a:spLocks noChangeShapeType="1"/>
          </p:cNvSpPr>
          <p:nvPr/>
        </p:nvSpPr>
        <p:spPr bwMode="auto">
          <a:xfrm>
            <a:off x="4430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5" name="Line 1208"/>
          <p:cNvSpPr>
            <a:spLocks noChangeShapeType="1"/>
          </p:cNvSpPr>
          <p:nvPr/>
        </p:nvSpPr>
        <p:spPr bwMode="auto">
          <a:xfrm>
            <a:off x="4477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6" name="Line 1209"/>
          <p:cNvSpPr>
            <a:spLocks noChangeShapeType="1"/>
          </p:cNvSpPr>
          <p:nvPr/>
        </p:nvSpPr>
        <p:spPr bwMode="auto">
          <a:xfrm>
            <a:off x="4524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7" name="Line 1210"/>
          <p:cNvSpPr>
            <a:spLocks noChangeShapeType="1"/>
          </p:cNvSpPr>
          <p:nvPr/>
        </p:nvSpPr>
        <p:spPr bwMode="auto">
          <a:xfrm>
            <a:off x="4572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8" name="Line 1211"/>
          <p:cNvSpPr>
            <a:spLocks noChangeShapeType="1"/>
          </p:cNvSpPr>
          <p:nvPr/>
        </p:nvSpPr>
        <p:spPr bwMode="auto">
          <a:xfrm>
            <a:off x="4619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9" name="Line 1212"/>
          <p:cNvSpPr>
            <a:spLocks noChangeShapeType="1"/>
          </p:cNvSpPr>
          <p:nvPr/>
        </p:nvSpPr>
        <p:spPr bwMode="auto">
          <a:xfrm>
            <a:off x="4667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0" name="Line 1213"/>
          <p:cNvSpPr>
            <a:spLocks noChangeShapeType="1"/>
          </p:cNvSpPr>
          <p:nvPr/>
        </p:nvSpPr>
        <p:spPr bwMode="auto">
          <a:xfrm>
            <a:off x="4714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1" name="Line 1214"/>
          <p:cNvSpPr>
            <a:spLocks noChangeShapeType="1"/>
          </p:cNvSpPr>
          <p:nvPr/>
        </p:nvSpPr>
        <p:spPr bwMode="auto">
          <a:xfrm>
            <a:off x="4762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2" name="Line 1215"/>
          <p:cNvSpPr>
            <a:spLocks noChangeShapeType="1"/>
          </p:cNvSpPr>
          <p:nvPr/>
        </p:nvSpPr>
        <p:spPr bwMode="auto">
          <a:xfrm>
            <a:off x="4809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3" name="Line 1216"/>
          <p:cNvSpPr>
            <a:spLocks noChangeShapeType="1"/>
          </p:cNvSpPr>
          <p:nvPr/>
        </p:nvSpPr>
        <p:spPr bwMode="auto">
          <a:xfrm>
            <a:off x="4857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4" name="Line 1217"/>
          <p:cNvSpPr>
            <a:spLocks noChangeShapeType="1"/>
          </p:cNvSpPr>
          <p:nvPr/>
        </p:nvSpPr>
        <p:spPr bwMode="auto">
          <a:xfrm>
            <a:off x="4904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5" name="Line 1218"/>
          <p:cNvSpPr>
            <a:spLocks noChangeShapeType="1"/>
          </p:cNvSpPr>
          <p:nvPr/>
        </p:nvSpPr>
        <p:spPr bwMode="auto">
          <a:xfrm>
            <a:off x="4951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6" name="Line 1219"/>
          <p:cNvSpPr>
            <a:spLocks noChangeShapeType="1"/>
          </p:cNvSpPr>
          <p:nvPr/>
        </p:nvSpPr>
        <p:spPr bwMode="auto">
          <a:xfrm>
            <a:off x="4999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7" name="Line 1220"/>
          <p:cNvSpPr>
            <a:spLocks noChangeShapeType="1"/>
          </p:cNvSpPr>
          <p:nvPr/>
        </p:nvSpPr>
        <p:spPr bwMode="auto">
          <a:xfrm>
            <a:off x="5046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8" name="Line 1221"/>
          <p:cNvSpPr>
            <a:spLocks noChangeShapeType="1"/>
          </p:cNvSpPr>
          <p:nvPr/>
        </p:nvSpPr>
        <p:spPr bwMode="auto">
          <a:xfrm>
            <a:off x="5094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9" name="Line 1222"/>
          <p:cNvSpPr>
            <a:spLocks noChangeShapeType="1"/>
          </p:cNvSpPr>
          <p:nvPr/>
        </p:nvSpPr>
        <p:spPr bwMode="auto">
          <a:xfrm>
            <a:off x="5141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0" name="Line 1223"/>
          <p:cNvSpPr>
            <a:spLocks noChangeShapeType="1"/>
          </p:cNvSpPr>
          <p:nvPr/>
        </p:nvSpPr>
        <p:spPr bwMode="auto">
          <a:xfrm>
            <a:off x="5189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1" name="Line 1224"/>
          <p:cNvSpPr>
            <a:spLocks noChangeShapeType="1"/>
          </p:cNvSpPr>
          <p:nvPr/>
        </p:nvSpPr>
        <p:spPr bwMode="auto">
          <a:xfrm>
            <a:off x="5236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2" name="Line 1225"/>
          <p:cNvSpPr>
            <a:spLocks noChangeShapeType="1"/>
          </p:cNvSpPr>
          <p:nvPr/>
        </p:nvSpPr>
        <p:spPr bwMode="auto">
          <a:xfrm>
            <a:off x="5284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3" name="Line 1226"/>
          <p:cNvSpPr>
            <a:spLocks noChangeShapeType="1"/>
          </p:cNvSpPr>
          <p:nvPr/>
        </p:nvSpPr>
        <p:spPr bwMode="auto">
          <a:xfrm>
            <a:off x="5331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4" name="Line 1227"/>
          <p:cNvSpPr>
            <a:spLocks noChangeShapeType="1"/>
          </p:cNvSpPr>
          <p:nvPr/>
        </p:nvSpPr>
        <p:spPr bwMode="auto">
          <a:xfrm>
            <a:off x="5378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5" name="Line 1228"/>
          <p:cNvSpPr>
            <a:spLocks noChangeShapeType="1"/>
          </p:cNvSpPr>
          <p:nvPr/>
        </p:nvSpPr>
        <p:spPr bwMode="auto">
          <a:xfrm>
            <a:off x="5426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" name="Line 1229"/>
          <p:cNvSpPr>
            <a:spLocks noChangeShapeType="1"/>
          </p:cNvSpPr>
          <p:nvPr/>
        </p:nvSpPr>
        <p:spPr bwMode="auto">
          <a:xfrm>
            <a:off x="5473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" name="Line 1230"/>
          <p:cNvSpPr>
            <a:spLocks noChangeShapeType="1"/>
          </p:cNvSpPr>
          <p:nvPr/>
        </p:nvSpPr>
        <p:spPr bwMode="auto">
          <a:xfrm>
            <a:off x="5521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" name="Line 1231"/>
          <p:cNvSpPr>
            <a:spLocks noChangeShapeType="1"/>
          </p:cNvSpPr>
          <p:nvPr/>
        </p:nvSpPr>
        <p:spPr bwMode="auto">
          <a:xfrm>
            <a:off x="5568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9" name="Line 1232"/>
          <p:cNvSpPr>
            <a:spLocks noChangeShapeType="1"/>
          </p:cNvSpPr>
          <p:nvPr/>
        </p:nvSpPr>
        <p:spPr bwMode="auto">
          <a:xfrm>
            <a:off x="5616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0" name="Line 1233"/>
          <p:cNvSpPr>
            <a:spLocks noChangeShapeType="1"/>
          </p:cNvSpPr>
          <p:nvPr/>
        </p:nvSpPr>
        <p:spPr bwMode="auto">
          <a:xfrm>
            <a:off x="5663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1" name="Line 1234"/>
          <p:cNvSpPr>
            <a:spLocks noChangeShapeType="1"/>
          </p:cNvSpPr>
          <p:nvPr/>
        </p:nvSpPr>
        <p:spPr bwMode="auto">
          <a:xfrm>
            <a:off x="5711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2" name="Line 1235"/>
          <p:cNvSpPr>
            <a:spLocks noChangeShapeType="1"/>
          </p:cNvSpPr>
          <p:nvPr/>
        </p:nvSpPr>
        <p:spPr bwMode="auto">
          <a:xfrm>
            <a:off x="5758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3" name="Line 1236"/>
          <p:cNvSpPr>
            <a:spLocks noChangeShapeType="1"/>
          </p:cNvSpPr>
          <p:nvPr/>
        </p:nvSpPr>
        <p:spPr bwMode="auto">
          <a:xfrm>
            <a:off x="5805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4" name="Line 1237"/>
          <p:cNvSpPr>
            <a:spLocks noChangeShapeType="1"/>
          </p:cNvSpPr>
          <p:nvPr/>
        </p:nvSpPr>
        <p:spPr bwMode="auto">
          <a:xfrm>
            <a:off x="5853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5" name="Line 1238"/>
          <p:cNvSpPr>
            <a:spLocks noChangeShapeType="1"/>
          </p:cNvSpPr>
          <p:nvPr/>
        </p:nvSpPr>
        <p:spPr bwMode="auto">
          <a:xfrm>
            <a:off x="5900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6" name="Line 1239"/>
          <p:cNvSpPr>
            <a:spLocks noChangeShapeType="1"/>
          </p:cNvSpPr>
          <p:nvPr/>
        </p:nvSpPr>
        <p:spPr bwMode="auto">
          <a:xfrm>
            <a:off x="5948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7" name="Line 1240"/>
          <p:cNvSpPr>
            <a:spLocks noChangeShapeType="1"/>
          </p:cNvSpPr>
          <p:nvPr/>
        </p:nvSpPr>
        <p:spPr bwMode="auto">
          <a:xfrm>
            <a:off x="5995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8" name="Line 1241"/>
          <p:cNvSpPr>
            <a:spLocks noChangeShapeType="1"/>
          </p:cNvSpPr>
          <p:nvPr/>
        </p:nvSpPr>
        <p:spPr bwMode="auto">
          <a:xfrm>
            <a:off x="6043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9" name="Line 1242"/>
          <p:cNvSpPr>
            <a:spLocks noChangeShapeType="1"/>
          </p:cNvSpPr>
          <p:nvPr/>
        </p:nvSpPr>
        <p:spPr bwMode="auto">
          <a:xfrm>
            <a:off x="6090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0" name="Line 1243"/>
          <p:cNvSpPr>
            <a:spLocks noChangeShapeType="1"/>
          </p:cNvSpPr>
          <p:nvPr/>
        </p:nvSpPr>
        <p:spPr bwMode="auto">
          <a:xfrm>
            <a:off x="6138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1" name="Line 1244"/>
          <p:cNvSpPr>
            <a:spLocks noChangeShapeType="1"/>
          </p:cNvSpPr>
          <p:nvPr/>
        </p:nvSpPr>
        <p:spPr bwMode="auto">
          <a:xfrm>
            <a:off x="6185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2" name="Line 1245"/>
          <p:cNvSpPr>
            <a:spLocks noChangeShapeType="1"/>
          </p:cNvSpPr>
          <p:nvPr/>
        </p:nvSpPr>
        <p:spPr bwMode="auto">
          <a:xfrm>
            <a:off x="6232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3" name="Line 1246"/>
          <p:cNvSpPr>
            <a:spLocks noChangeShapeType="1"/>
          </p:cNvSpPr>
          <p:nvPr/>
        </p:nvSpPr>
        <p:spPr bwMode="auto">
          <a:xfrm>
            <a:off x="6280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4" name="Line 1247"/>
          <p:cNvSpPr>
            <a:spLocks noChangeShapeType="1"/>
          </p:cNvSpPr>
          <p:nvPr/>
        </p:nvSpPr>
        <p:spPr bwMode="auto">
          <a:xfrm>
            <a:off x="6327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5" name="Line 1248"/>
          <p:cNvSpPr>
            <a:spLocks noChangeShapeType="1"/>
          </p:cNvSpPr>
          <p:nvPr/>
        </p:nvSpPr>
        <p:spPr bwMode="auto">
          <a:xfrm>
            <a:off x="6375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6" name="Line 1249"/>
          <p:cNvSpPr>
            <a:spLocks noChangeShapeType="1"/>
          </p:cNvSpPr>
          <p:nvPr/>
        </p:nvSpPr>
        <p:spPr bwMode="auto">
          <a:xfrm>
            <a:off x="642270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7" name="Line 1250"/>
          <p:cNvSpPr>
            <a:spLocks noChangeShapeType="1"/>
          </p:cNvSpPr>
          <p:nvPr/>
        </p:nvSpPr>
        <p:spPr bwMode="auto">
          <a:xfrm>
            <a:off x="6470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8" name="Line 1251"/>
          <p:cNvSpPr>
            <a:spLocks noChangeShapeType="1"/>
          </p:cNvSpPr>
          <p:nvPr/>
        </p:nvSpPr>
        <p:spPr bwMode="auto">
          <a:xfrm>
            <a:off x="651759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9" name="Line 1252"/>
          <p:cNvSpPr>
            <a:spLocks noChangeShapeType="1"/>
          </p:cNvSpPr>
          <p:nvPr/>
        </p:nvSpPr>
        <p:spPr bwMode="auto">
          <a:xfrm>
            <a:off x="6565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0" name="Line 1253"/>
          <p:cNvSpPr>
            <a:spLocks noChangeShapeType="1"/>
          </p:cNvSpPr>
          <p:nvPr/>
        </p:nvSpPr>
        <p:spPr bwMode="auto">
          <a:xfrm>
            <a:off x="6612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1" name="Line 1254"/>
          <p:cNvSpPr>
            <a:spLocks noChangeShapeType="1"/>
          </p:cNvSpPr>
          <p:nvPr/>
        </p:nvSpPr>
        <p:spPr bwMode="auto">
          <a:xfrm>
            <a:off x="6659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2" name="Line 1255"/>
          <p:cNvSpPr>
            <a:spLocks noChangeShapeType="1"/>
          </p:cNvSpPr>
          <p:nvPr/>
        </p:nvSpPr>
        <p:spPr bwMode="auto">
          <a:xfrm>
            <a:off x="6707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3" name="Line 1256"/>
          <p:cNvSpPr>
            <a:spLocks noChangeShapeType="1"/>
          </p:cNvSpPr>
          <p:nvPr/>
        </p:nvSpPr>
        <p:spPr bwMode="auto">
          <a:xfrm>
            <a:off x="6754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4" name="Line 1257"/>
          <p:cNvSpPr>
            <a:spLocks noChangeShapeType="1"/>
          </p:cNvSpPr>
          <p:nvPr/>
        </p:nvSpPr>
        <p:spPr bwMode="auto">
          <a:xfrm>
            <a:off x="6802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5" name="Line 1258"/>
          <p:cNvSpPr>
            <a:spLocks noChangeShapeType="1"/>
          </p:cNvSpPr>
          <p:nvPr/>
        </p:nvSpPr>
        <p:spPr bwMode="auto">
          <a:xfrm>
            <a:off x="684970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6" name="Line 1259"/>
          <p:cNvSpPr>
            <a:spLocks noChangeShapeType="1"/>
          </p:cNvSpPr>
          <p:nvPr/>
        </p:nvSpPr>
        <p:spPr bwMode="auto">
          <a:xfrm>
            <a:off x="6897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7" name="Line 1260"/>
          <p:cNvSpPr>
            <a:spLocks noChangeShapeType="1"/>
          </p:cNvSpPr>
          <p:nvPr/>
        </p:nvSpPr>
        <p:spPr bwMode="auto">
          <a:xfrm>
            <a:off x="694459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8" name="Line 1261"/>
          <p:cNvSpPr>
            <a:spLocks noChangeShapeType="1"/>
          </p:cNvSpPr>
          <p:nvPr/>
        </p:nvSpPr>
        <p:spPr bwMode="auto">
          <a:xfrm>
            <a:off x="6992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9" name="Line 1262"/>
          <p:cNvSpPr>
            <a:spLocks noChangeShapeType="1"/>
          </p:cNvSpPr>
          <p:nvPr/>
        </p:nvSpPr>
        <p:spPr bwMode="auto">
          <a:xfrm>
            <a:off x="703948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0" name="Line 1263"/>
          <p:cNvSpPr>
            <a:spLocks noChangeShapeType="1"/>
          </p:cNvSpPr>
          <p:nvPr/>
        </p:nvSpPr>
        <p:spPr bwMode="auto">
          <a:xfrm>
            <a:off x="7086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1" name="Line 1264"/>
          <p:cNvSpPr>
            <a:spLocks noChangeShapeType="1"/>
          </p:cNvSpPr>
          <p:nvPr/>
        </p:nvSpPr>
        <p:spPr bwMode="auto">
          <a:xfrm>
            <a:off x="7134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2" name="Line 1265"/>
          <p:cNvSpPr>
            <a:spLocks noChangeShapeType="1"/>
          </p:cNvSpPr>
          <p:nvPr/>
        </p:nvSpPr>
        <p:spPr bwMode="auto">
          <a:xfrm>
            <a:off x="7181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3" name="Line 1266"/>
          <p:cNvSpPr>
            <a:spLocks noChangeShapeType="1"/>
          </p:cNvSpPr>
          <p:nvPr/>
        </p:nvSpPr>
        <p:spPr bwMode="auto">
          <a:xfrm>
            <a:off x="7229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4" name="Line 1267"/>
          <p:cNvSpPr>
            <a:spLocks noChangeShapeType="1"/>
          </p:cNvSpPr>
          <p:nvPr/>
        </p:nvSpPr>
        <p:spPr bwMode="auto">
          <a:xfrm>
            <a:off x="727670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5" name="Line 1268"/>
          <p:cNvSpPr>
            <a:spLocks noChangeShapeType="1"/>
          </p:cNvSpPr>
          <p:nvPr/>
        </p:nvSpPr>
        <p:spPr bwMode="auto">
          <a:xfrm>
            <a:off x="7324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6" name="Line 1269"/>
          <p:cNvSpPr>
            <a:spLocks noChangeShapeType="1"/>
          </p:cNvSpPr>
          <p:nvPr/>
        </p:nvSpPr>
        <p:spPr bwMode="auto">
          <a:xfrm>
            <a:off x="737159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7" name="Line 1270"/>
          <p:cNvSpPr>
            <a:spLocks noChangeShapeType="1"/>
          </p:cNvSpPr>
          <p:nvPr/>
        </p:nvSpPr>
        <p:spPr bwMode="auto">
          <a:xfrm>
            <a:off x="7419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8" name="Line 1271"/>
          <p:cNvSpPr>
            <a:spLocks noChangeShapeType="1"/>
          </p:cNvSpPr>
          <p:nvPr/>
        </p:nvSpPr>
        <p:spPr bwMode="auto">
          <a:xfrm>
            <a:off x="746648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9" name="Line 1272"/>
          <p:cNvSpPr>
            <a:spLocks noChangeShapeType="1"/>
          </p:cNvSpPr>
          <p:nvPr/>
        </p:nvSpPr>
        <p:spPr bwMode="auto">
          <a:xfrm>
            <a:off x="7513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0" name="Rectangle 1273"/>
          <p:cNvSpPr>
            <a:spLocks noChangeArrowheads="1"/>
          </p:cNvSpPr>
          <p:nvPr/>
        </p:nvSpPr>
        <p:spPr bwMode="auto">
          <a:xfrm rot="16200000">
            <a:off x="708072" y="3675144"/>
            <a:ext cx="611924" cy="19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charset="0"/>
              </a:rPr>
              <a:t>Percent</a:t>
            </a:r>
            <a:endParaRPr lang="en-US" alt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691" name="Line 1274"/>
          <p:cNvSpPr>
            <a:spLocks noChangeShapeType="1"/>
          </p:cNvSpPr>
          <p:nvPr/>
        </p:nvSpPr>
        <p:spPr bwMode="auto">
          <a:xfrm flipV="1">
            <a:off x="1773146" y="1869305"/>
            <a:ext cx="0" cy="38652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2" name="Line 1275"/>
          <p:cNvSpPr>
            <a:spLocks noChangeShapeType="1"/>
          </p:cNvSpPr>
          <p:nvPr/>
        </p:nvSpPr>
        <p:spPr bwMode="auto">
          <a:xfrm>
            <a:off x="1714314" y="5566194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3" name="Line 1276"/>
          <p:cNvSpPr>
            <a:spLocks noChangeShapeType="1"/>
          </p:cNvSpPr>
          <p:nvPr/>
        </p:nvSpPr>
        <p:spPr bwMode="auto">
          <a:xfrm>
            <a:off x="1714314" y="4894526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4" name="Line 1277"/>
          <p:cNvSpPr>
            <a:spLocks noChangeShapeType="1"/>
          </p:cNvSpPr>
          <p:nvPr/>
        </p:nvSpPr>
        <p:spPr bwMode="auto">
          <a:xfrm>
            <a:off x="1714314" y="4221048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5" name="Line 1278"/>
          <p:cNvSpPr>
            <a:spLocks noChangeShapeType="1"/>
          </p:cNvSpPr>
          <p:nvPr/>
        </p:nvSpPr>
        <p:spPr bwMode="auto">
          <a:xfrm>
            <a:off x="1714314" y="3549380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6" name="Line 1279"/>
          <p:cNvSpPr>
            <a:spLocks noChangeShapeType="1"/>
          </p:cNvSpPr>
          <p:nvPr/>
        </p:nvSpPr>
        <p:spPr bwMode="auto">
          <a:xfrm>
            <a:off x="1714314" y="2877712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7" name="Line 1280"/>
          <p:cNvSpPr>
            <a:spLocks noChangeShapeType="1"/>
          </p:cNvSpPr>
          <p:nvPr/>
        </p:nvSpPr>
        <p:spPr bwMode="auto">
          <a:xfrm>
            <a:off x="1714314" y="2206044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8" name="Rectangle 1281"/>
          <p:cNvSpPr>
            <a:spLocks noChangeArrowheads="1"/>
          </p:cNvSpPr>
          <p:nvPr/>
        </p:nvSpPr>
        <p:spPr bwMode="auto">
          <a:xfrm>
            <a:off x="1545412" y="5477483"/>
            <a:ext cx="77809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699" name="Rectangle 1282"/>
          <p:cNvSpPr>
            <a:spLocks noChangeArrowheads="1"/>
          </p:cNvSpPr>
          <p:nvPr/>
        </p:nvSpPr>
        <p:spPr bwMode="auto">
          <a:xfrm>
            <a:off x="1456217" y="4805815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0" name="Rectangle 1283"/>
          <p:cNvSpPr>
            <a:spLocks noChangeArrowheads="1"/>
          </p:cNvSpPr>
          <p:nvPr/>
        </p:nvSpPr>
        <p:spPr bwMode="auto">
          <a:xfrm>
            <a:off x="1456217" y="4132337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1" name="Rectangle 1284"/>
          <p:cNvSpPr>
            <a:spLocks noChangeArrowheads="1"/>
          </p:cNvSpPr>
          <p:nvPr/>
        </p:nvSpPr>
        <p:spPr bwMode="auto">
          <a:xfrm>
            <a:off x="1456217" y="3460669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2" name="Rectangle 1285"/>
          <p:cNvSpPr>
            <a:spLocks noChangeArrowheads="1"/>
          </p:cNvSpPr>
          <p:nvPr/>
        </p:nvSpPr>
        <p:spPr bwMode="auto">
          <a:xfrm>
            <a:off x="1456217" y="2789001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80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3" name="Rectangle 1286"/>
          <p:cNvSpPr>
            <a:spLocks noChangeArrowheads="1"/>
          </p:cNvSpPr>
          <p:nvPr/>
        </p:nvSpPr>
        <p:spPr bwMode="auto">
          <a:xfrm>
            <a:off x="1367021" y="2117333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100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4" name="Line 1287"/>
          <p:cNvSpPr>
            <a:spLocks noChangeShapeType="1"/>
          </p:cNvSpPr>
          <p:nvPr/>
        </p:nvSpPr>
        <p:spPr bwMode="auto">
          <a:xfrm flipV="1">
            <a:off x="7559472" y="1869305"/>
            <a:ext cx="0" cy="38652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8" name="Freeform 1321"/>
          <p:cNvSpPr>
            <a:spLocks/>
          </p:cNvSpPr>
          <p:nvPr/>
        </p:nvSpPr>
        <p:spPr bwMode="auto">
          <a:xfrm flipV="1">
            <a:off x="2433572" y="2810726"/>
            <a:ext cx="1446107" cy="2755468"/>
          </a:xfrm>
          <a:custGeom>
            <a:avLst/>
            <a:gdLst>
              <a:gd name="T0" fmla="*/ 0 w 1250"/>
              <a:gd name="T1" fmla="*/ 210 h 2495"/>
              <a:gd name="T2" fmla="*/ 12 w 1250"/>
              <a:gd name="T3" fmla="*/ 163 h 2495"/>
              <a:gd name="T4" fmla="*/ 21 w 1250"/>
              <a:gd name="T5" fmla="*/ 128 h 2495"/>
              <a:gd name="T6" fmla="*/ 42 w 1250"/>
              <a:gd name="T7" fmla="*/ 76 h 2495"/>
              <a:gd name="T8" fmla="*/ 54 w 1250"/>
              <a:gd name="T9" fmla="*/ 14 h 2495"/>
              <a:gd name="T10" fmla="*/ 63 w 1250"/>
              <a:gd name="T11" fmla="*/ 16 h 2495"/>
              <a:gd name="T12" fmla="*/ 96 w 1250"/>
              <a:gd name="T13" fmla="*/ 0 h 2495"/>
              <a:gd name="T14" fmla="*/ 105 w 1250"/>
              <a:gd name="T15" fmla="*/ 0 h 249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495"/>
              <a:gd name="T26" fmla="*/ 1250 w 1250"/>
              <a:gd name="T27" fmla="*/ 2495 h 249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495">
                <a:moveTo>
                  <a:pt x="0" y="2495"/>
                </a:moveTo>
                <a:lnTo>
                  <a:pt x="143" y="1938"/>
                </a:lnTo>
                <a:lnTo>
                  <a:pt x="250" y="1515"/>
                </a:lnTo>
                <a:lnTo>
                  <a:pt x="500" y="894"/>
                </a:lnTo>
                <a:lnTo>
                  <a:pt x="643" y="167"/>
                </a:lnTo>
                <a:lnTo>
                  <a:pt x="750" y="197"/>
                </a:lnTo>
                <a:lnTo>
                  <a:pt x="1143" y="0"/>
                </a:lnTo>
                <a:lnTo>
                  <a:pt x="125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9" name="Freeform 1322"/>
          <p:cNvSpPr>
            <a:spLocks/>
          </p:cNvSpPr>
          <p:nvPr/>
        </p:nvSpPr>
        <p:spPr bwMode="auto">
          <a:xfrm flipV="1">
            <a:off x="2433572" y="3018925"/>
            <a:ext cx="1446107" cy="2492956"/>
          </a:xfrm>
          <a:custGeom>
            <a:avLst/>
            <a:gdLst>
              <a:gd name="T0" fmla="*/ 0 w 1250"/>
              <a:gd name="T1" fmla="*/ 42 h 2259"/>
              <a:gd name="T2" fmla="*/ 12 w 1250"/>
              <a:gd name="T3" fmla="*/ 89 h 2259"/>
              <a:gd name="T4" fmla="*/ 21 w 1250"/>
              <a:gd name="T5" fmla="*/ 124 h 2259"/>
              <a:gd name="T6" fmla="*/ 42 w 1250"/>
              <a:gd name="T7" fmla="*/ 170 h 2259"/>
              <a:gd name="T8" fmla="*/ 54 w 1250"/>
              <a:gd name="T9" fmla="*/ 190 h 2259"/>
              <a:gd name="T10" fmla="*/ 63 w 1250"/>
              <a:gd name="T11" fmla="*/ 142 h 2259"/>
              <a:gd name="T12" fmla="*/ 96 w 1250"/>
              <a:gd name="T13" fmla="*/ 0 h 2259"/>
              <a:gd name="T14" fmla="*/ 105 w 1250"/>
              <a:gd name="T15" fmla="*/ 7 h 22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259"/>
              <a:gd name="T26" fmla="*/ 1250 w 1250"/>
              <a:gd name="T27" fmla="*/ 2259 h 22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259">
                <a:moveTo>
                  <a:pt x="0" y="499"/>
                </a:moveTo>
                <a:lnTo>
                  <a:pt x="143" y="1056"/>
                </a:lnTo>
                <a:lnTo>
                  <a:pt x="250" y="1479"/>
                </a:lnTo>
                <a:lnTo>
                  <a:pt x="500" y="2018"/>
                </a:lnTo>
                <a:lnTo>
                  <a:pt x="643" y="2259"/>
                </a:lnTo>
                <a:lnTo>
                  <a:pt x="750" y="1689"/>
                </a:lnTo>
                <a:lnTo>
                  <a:pt x="1143" y="0"/>
                </a:lnTo>
                <a:lnTo>
                  <a:pt x="1250" y="8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0" name="Freeform 1323"/>
          <p:cNvSpPr>
            <a:spLocks/>
          </p:cNvSpPr>
          <p:nvPr/>
        </p:nvSpPr>
        <p:spPr bwMode="auto">
          <a:xfrm flipV="1">
            <a:off x="2433572" y="2262167"/>
            <a:ext cx="1446107" cy="3304027"/>
          </a:xfrm>
          <a:custGeom>
            <a:avLst/>
            <a:gdLst>
              <a:gd name="T0" fmla="*/ 0 w 1250"/>
              <a:gd name="T1" fmla="*/ 0 h 2991"/>
              <a:gd name="T2" fmla="*/ 12 w 1250"/>
              <a:gd name="T3" fmla="*/ 0 h 2991"/>
              <a:gd name="T4" fmla="*/ 21 w 1250"/>
              <a:gd name="T5" fmla="*/ 0 h 2991"/>
              <a:gd name="T6" fmla="*/ 42 w 1250"/>
              <a:gd name="T7" fmla="*/ 7 h 2991"/>
              <a:gd name="T8" fmla="*/ 54 w 1250"/>
              <a:gd name="T9" fmla="*/ 48 h 2991"/>
              <a:gd name="T10" fmla="*/ 63 w 1250"/>
              <a:gd name="T11" fmla="*/ 93 h 2991"/>
              <a:gd name="T12" fmla="*/ 96 w 1250"/>
              <a:gd name="T13" fmla="*/ 253 h 2991"/>
              <a:gd name="T14" fmla="*/ 105 w 1250"/>
              <a:gd name="T15" fmla="*/ 246 h 29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991"/>
              <a:gd name="T26" fmla="*/ 1250 w 1250"/>
              <a:gd name="T27" fmla="*/ 2991 h 29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991">
                <a:moveTo>
                  <a:pt x="0" y="0"/>
                </a:moveTo>
                <a:lnTo>
                  <a:pt x="143" y="0"/>
                </a:lnTo>
                <a:lnTo>
                  <a:pt x="250" y="0"/>
                </a:lnTo>
                <a:lnTo>
                  <a:pt x="500" y="82"/>
                </a:lnTo>
                <a:lnTo>
                  <a:pt x="643" y="569"/>
                </a:lnTo>
                <a:lnTo>
                  <a:pt x="750" y="1107"/>
                </a:lnTo>
                <a:lnTo>
                  <a:pt x="1143" y="2991"/>
                </a:lnTo>
                <a:lnTo>
                  <a:pt x="1250" y="291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1" name="Oval 1324"/>
          <p:cNvSpPr>
            <a:spLocks noChangeArrowheads="1"/>
          </p:cNvSpPr>
          <p:nvPr/>
        </p:nvSpPr>
        <p:spPr bwMode="auto">
          <a:xfrm>
            <a:off x="2389924" y="2769086"/>
            <a:ext cx="75911" cy="706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2" name="Oval 1325"/>
          <p:cNvSpPr>
            <a:spLocks noChangeArrowheads="1"/>
          </p:cNvSpPr>
          <p:nvPr/>
        </p:nvSpPr>
        <p:spPr bwMode="auto">
          <a:xfrm>
            <a:off x="2556928" y="3382821"/>
            <a:ext cx="74013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3" name="Oval 1326"/>
          <p:cNvSpPr>
            <a:spLocks noChangeArrowheads="1"/>
          </p:cNvSpPr>
          <p:nvPr/>
        </p:nvSpPr>
        <p:spPr bwMode="auto">
          <a:xfrm>
            <a:off x="2680284" y="3849910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4" name="Oval 1327"/>
          <p:cNvSpPr>
            <a:spLocks noChangeArrowheads="1"/>
          </p:cNvSpPr>
          <p:nvPr/>
        </p:nvSpPr>
        <p:spPr bwMode="auto">
          <a:xfrm>
            <a:off x="2968746" y="4536062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5" name="Oval 1328"/>
          <p:cNvSpPr>
            <a:spLocks noChangeArrowheads="1"/>
          </p:cNvSpPr>
          <p:nvPr/>
        </p:nvSpPr>
        <p:spPr bwMode="auto">
          <a:xfrm>
            <a:off x="3135750" y="5339891"/>
            <a:ext cx="74013" cy="706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6" name="Oval 1329"/>
          <p:cNvSpPr>
            <a:spLocks noChangeArrowheads="1"/>
          </p:cNvSpPr>
          <p:nvPr/>
        </p:nvSpPr>
        <p:spPr bwMode="auto">
          <a:xfrm>
            <a:off x="3259106" y="5305493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7" name="Oval 1330"/>
          <p:cNvSpPr>
            <a:spLocks noChangeArrowheads="1"/>
          </p:cNvSpPr>
          <p:nvPr/>
        </p:nvSpPr>
        <p:spPr bwMode="auto">
          <a:xfrm>
            <a:off x="3714573" y="5522744"/>
            <a:ext cx="74013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8" name="Oval 1331"/>
          <p:cNvSpPr>
            <a:spLocks noChangeArrowheads="1"/>
          </p:cNvSpPr>
          <p:nvPr/>
        </p:nvSpPr>
        <p:spPr bwMode="auto">
          <a:xfrm>
            <a:off x="3837928" y="5522744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9" name="Oval 1332"/>
          <p:cNvSpPr>
            <a:spLocks noChangeArrowheads="1"/>
          </p:cNvSpPr>
          <p:nvPr/>
        </p:nvSpPr>
        <p:spPr bwMode="auto">
          <a:xfrm>
            <a:off x="2389924" y="4919872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0" name="Oval 1333"/>
          <p:cNvSpPr>
            <a:spLocks noChangeArrowheads="1"/>
          </p:cNvSpPr>
          <p:nvPr/>
        </p:nvSpPr>
        <p:spPr bwMode="auto">
          <a:xfrm>
            <a:off x="2556928" y="4304327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1" name="Oval 1334"/>
          <p:cNvSpPr>
            <a:spLocks noChangeArrowheads="1"/>
          </p:cNvSpPr>
          <p:nvPr/>
        </p:nvSpPr>
        <p:spPr bwMode="auto">
          <a:xfrm>
            <a:off x="2680284" y="3837237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2" name="Oval 1335"/>
          <p:cNvSpPr>
            <a:spLocks noChangeArrowheads="1"/>
          </p:cNvSpPr>
          <p:nvPr/>
        </p:nvSpPr>
        <p:spPr bwMode="auto">
          <a:xfrm>
            <a:off x="2968746" y="3241607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3" name="Oval 1336"/>
          <p:cNvSpPr>
            <a:spLocks noChangeArrowheads="1"/>
          </p:cNvSpPr>
          <p:nvPr/>
        </p:nvSpPr>
        <p:spPr bwMode="auto">
          <a:xfrm>
            <a:off x="3139546" y="2975475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4" name="Oval 1337"/>
          <p:cNvSpPr>
            <a:spLocks noChangeArrowheads="1"/>
          </p:cNvSpPr>
          <p:nvPr/>
        </p:nvSpPr>
        <p:spPr bwMode="auto">
          <a:xfrm>
            <a:off x="3259106" y="3605503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5" name="Oval 1338"/>
          <p:cNvSpPr>
            <a:spLocks noChangeArrowheads="1"/>
          </p:cNvSpPr>
          <p:nvPr/>
        </p:nvSpPr>
        <p:spPr bwMode="auto">
          <a:xfrm>
            <a:off x="3714573" y="5470241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6" name="Oval 1339"/>
          <p:cNvSpPr>
            <a:spLocks noChangeArrowheads="1"/>
          </p:cNvSpPr>
          <p:nvPr/>
        </p:nvSpPr>
        <p:spPr bwMode="auto">
          <a:xfrm>
            <a:off x="3837928" y="5379720"/>
            <a:ext cx="75911" cy="7060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7" name="Freeform 1340"/>
          <p:cNvSpPr>
            <a:spLocks/>
          </p:cNvSpPr>
          <p:nvPr/>
        </p:nvSpPr>
        <p:spPr bwMode="auto">
          <a:xfrm>
            <a:off x="2384230" y="5537227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8" name="Freeform 1341"/>
          <p:cNvSpPr>
            <a:spLocks/>
          </p:cNvSpPr>
          <p:nvPr/>
        </p:nvSpPr>
        <p:spPr bwMode="auto">
          <a:xfrm>
            <a:off x="2549337" y="5537227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9" name="Freeform 1342"/>
          <p:cNvSpPr>
            <a:spLocks/>
          </p:cNvSpPr>
          <p:nvPr/>
        </p:nvSpPr>
        <p:spPr bwMode="auto">
          <a:xfrm>
            <a:off x="2672693" y="5537227"/>
            <a:ext cx="100582" cy="83280"/>
          </a:xfrm>
          <a:custGeom>
            <a:avLst/>
            <a:gdLst>
              <a:gd name="T0" fmla="*/ 27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7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7" y="46"/>
                </a:moveTo>
                <a:lnTo>
                  <a:pt x="53" y="0"/>
                </a:lnTo>
                <a:lnTo>
                  <a:pt x="0" y="0"/>
                </a:lnTo>
                <a:lnTo>
                  <a:pt x="27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0" name="Freeform 1343"/>
          <p:cNvSpPr>
            <a:spLocks/>
          </p:cNvSpPr>
          <p:nvPr/>
        </p:nvSpPr>
        <p:spPr bwMode="auto">
          <a:xfrm>
            <a:off x="2963053" y="5446706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1" name="Freeform 1344"/>
          <p:cNvSpPr>
            <a:spLocks/>
          </p:cNvSpPr>
          <p:nvPr/>
        </p:nvSpPr>
        <p:spPr bwMode="auto">
          <a:xfrm>
            <a:off x="3128159" y="4909009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2" name="Freeform 1345"/>
          <p:cNvSpPr>
            <a:spLocks/>
          </p:cNvSpPr>
          <p:nvPr/>
        </p:nvSpPr>
        <p:spPr bwMode="auto">
          <a:xfrm>
            <a:off x="3251515" y="4315190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3" name="Freeform 1346"/>
          <p:cNvSpPr>
            <a:spLocks/>
          </p:cNvSpPr>
          <p:nvPr/>
        </p:nvSpPr>
        <p:spPr bwMode="auto">
          <a:xfrm>
            <a:off x="3706982" y="2235011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4" name="Freeform 1347"/>
          <p:cNvSpPr>
            <a:spLocks/>
          </p:cNvSpPr>
          <p:nvPr/>
        </p:nvSpPr>
        <p:spPr bwMode="auto">
          <a:xfrm>
            <a:off x="3830337" y="2321911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5" name="Freeform 1348"/>
          <p:cNvSpPr>
            <a:spLocks/>
          </p:cNvSpPr>
          <p:nvPr/>
        </p:nvSpPr>
        <p:spPr bwMode="auto">
          <a:xfrm>
            <a:off x="3001008" y="1988793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2" name="Text Box 1355"/>
          <p:cNvSpPr txBox="1">
            <a:spLocks noChangeArrowheads="1"/>
          </p:cNvSpPr>
          <p:nvPr/>
        </p:nvSpPr>
        <p:spPr bwMode="auto">
          <a:xfrm>
            <a:off x="4745067" y="1572395"/>
            <a:ext cx="1652965" cy="29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 dirty="0">
                <a:solidFill>
                  <a:schemeClr val="tx1"/>
                </a:solidFill>
                <a:latin typeface="Arial" charset="0"/>
              </a:rPr>
              <a:t>Fruit </a:t>
            </a:r>
            <a:r>
              <a:rPr lang="en-US" altLang="en-US" sz="1300" b="1" dirty="0" smtClean="0">
                <a:solidFill>
                  <a:schemeClr val="tx1"/>
                </a:solidFill>
                <a:latin typeface="Arial" charset="0"/>
              </a:rPr>
              <a:t>Development</a:t>
            </a:r>
            <a:endParaRPr lang="en-US" altLang="en-US" sz="1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73" name="Text Box 1356"/>
          <p:cNvSpPr txBox="1">
            <a:spLocks noChangeArrowheads="1"/>
          </p:cNvSpPr>
          <p:nvPr/>
        </p:nvSpPr>
        <p:spPr bwMode="auto">
          <a:xfrm>
            <a:off x="2648021" y="1577826"/>
            <a:ext cx="975458" cy="29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 dirty="0" smtClean="0">
                <a:solidFill>
                  <a:schemeClr val="tx1"/>
                </a:solidFill>
                <a:latin typeface="Arial" charset="0"/>
              </a:rPr>
              <a:t>Flowering</a:t>
            </a:r>
            <a:endParaRPr lang="en-US" altLang="en-US" sz="1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19" name="Rectangle 1357"/>
          <p:cNvSpPr>
            <a:spLocks noGrp="1" noChangeArrowheads="1"/>
          </p:cNvSpPr>
          <p:nvPr>
            <p:ph type="title"/>
          </p:nvPr>
        </p:nvSpPr>
        <p:spPr>
          <a:xfrm>
            <a:off x="315448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Impact of timing fungicide applications</a:t>
            </a:r>
          </a:p>
        </p:txBody>
      </p:sp>
      <p:sp>
        <p:nvSpPr>
          <p:cNvPr id="1358" name="Freeform 1348"/>
          <p:cNvSpPr>
            <a:spLocks/>
          </p:cNvSpPr>
          <p:nvPr/>
        </p:nvSpPr>
        <p:spPr bwMode="auto">
          <a:xfrm>
            <a:off x="3285449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9" name="Freeform 1349"/>
          <p:cNvSpPr>
            <a:spLocks/>
          </p:cNvSpPr>
          <p:nvPr/>
        </p:nvSpPr>
        <p:spPr bwMode="auto">
          <a:xfrm>
            <a:off x="4306600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0" name="Freeform 1349"/>
          <p:cNvSpPr>
            <a:spLocks/>
          </p:cNvSpPr>
          <p:nvPr/>
        </p:nvSpPr>
        <p:spPr bwMode="auto">
          <a:xfrm>
            <a:off x="3908123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593152" y="5711371"/>
            <a:ext cx="283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" name="Freeform 1349"/>
          <p:cNvSpPr>
            <a:spLocks/>
          </p:cNvSpPr>
          <p:nvPr/>
        </p:nvSpPr>
        <p:spPr bwMode="auto">
          <a:xfrm>
            <a:off x="3564131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50972" y="2393116"/>
            <a:ext cx="3515274" cy="30008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Broad spectrum applications: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Bravo or </a:t>
            </a:r>
            <a:r>
              <a:rPr lang="en-US" dirty="0" err="1" smtClean="0"/>
              <a:t>Mancozeb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Avoid using Bravo in bloom (</a:t>
            </a:r>
            <a:r>
              <a:rPr lang="en-US" dirty="0" err="1" smtClean="0"/>
              <a:t>phytotoxicity</a:t>
            </a:r>
            <a:r>
              <a:rPr lang="en-US" dirty="0" smtClean="0"/>
              <a:t> )</a:t>
            </a:r>
          </a:p>
          <a:p>
            <a:pPr>
              <a:lnSpc>
                <a:spcPct val="150000"/>
              </a:lnSpc>
            </a:pPr>
            <a:r>
              <a:rPr lang="en-US" dirty="0"/>
              <a:t>A</a:t>
            </a:r>
            <a:r>
              <a:rPr lang="en-US" dirty="0" smtClean="0"/>
              <a:t>pplication of broad spectrum fungicide after </a:t>
            </a:r>
            <a:r>
              <a:rPr lang="en-US" dirty="0" err="1" smtClean="0"/>
              <a:t>Indar</a:t>
            </a:r>
            <a:r>
              <a:rPr lang="en-US" dirty="0" smtClean="0"/>
              <a:t>/Abound is critical for resistance management.</a:t>
            </a:r>
          </a:p>
        </p:txBody>
      </p:sp>
      <p:sp>
        <p:nvSpPr>
          <p:cNvPr id="1333" name="Right Arrow 1332"/>
          <p:cNvSpPr/>
          <p:nvPr/>
        </p:nvSpPr>
        <p:spPr>
          <a:xfrm>
            <a:off x="4415824" y="4114800"/>
            <a:ext cx="765661" cy="4572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Right Arrow 1327"/>
          <p:cNvSpPr/>
          <p:nvPr/>
        </p:nvSpPr>
        <p:spPr>
          <a:xfrm>
            <a:off x="4406920" y="2481405"/>
            <a:ext cx="765661" cy="4572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Text Box 1355"/>
          <p:cNvSpPr txBox="1">
            <a:spLocks noChangeArrowheads="1"/>
          </p:cNvSpPr>
          <p:nvPr/>
        </p:nvSpPr>
        <p:spPr bwMode="auto">
          <a:xfrm>
            <a:off x="2044609" y="2600528"/>
            <a:ext cx="75533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Pre bloom 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0" name="Text Box 1355"/>
          <p:cNvSpPr txBox="1">
            <a:spLocks noChangeArrowheads="1"/>
          </p:cNvSpPr>
          <p:nvPr/>
        </p:nvSpPr>
        <p:spPr bwMode="auto">
          <a:xfrm>
            <a:off x="2842891" y="2820217"/>
            <a:ext cx="6912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In bloom 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" name="Text Box 1355"/>
          <p:cNvSpPr txBox="1">
            <a:spLocks noChangeArrowheads="1"/>
          </p:cNvSpPr>
          <p:nvPr/>
        </p:nvSpPr>
        <p:spPr bwMode="auto">
          <a:xfrm>
            <a:off x="3636456" y="2380530"/>
            <a:ext cx="8515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Out of bloom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4" name="Text Box 1355"/>
          <p:cNvSpPr txBox="1">
            <a:spLocks noChangeArrowheads="1"/>
          </p:cNvSpPr>
          <p:nvPr/>
        </p:nvSpPr>
        <p:spPr bwMode="auto">
          <a:xfrm>
            <a:off x="1812508" y="1931894"/>
            <a:ext cx="11592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Fungicide applications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Fungicide Groups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60666"/>
              </p:ext>
            </p:extLst>
          </p:nvPr>
        </p:nvGraphicFramePr>
        <p:xfrm>
          <a:off x="457200" y="1600200"/>
          <a:ext cx="8229599" cy="3886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2200"/>
                <a:gridCol w="838200"/>
                <a:gridCol w="381000"/>
                <a:gridCol w="1447800"/>
                <a:gridCol w="990600"/>
                <a:gridCol w="1143000"/>
                <a:gridCol w="106679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Spectrum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Phyto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Persist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DMI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QoI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Polyoxins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chloronitriles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dithiocarbamates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H/M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56137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trade name for </a:t>
            </a:r>
            <a:r>
              <a:rPr lang="en-US" sz="2000" dirty="0" err="1" smtClean="0"/>
              <a:t>polyoxins</a:t>
            </a:r>
            <a:r>
              <a:rPr lang="en-US" sz="2000" dirty="0" smtClean="0"/>
              <a:t> labeled for cranberry use is </a:t>
            </a:r>
            <a:r>
              <a:rPr lang="en-US" sz="2000" dirty="0" err="1" smtClean="0"/>
              <a:t>Tavano</a:t>
            </a:r>
            <a:r>
              <a:rPr lang="en-US" sz="2000" dirty="0" smtClean="0"/>
              <a:t>®</a:t>
            </a:r>
          </a:p>
          <a:p>
            <a:r>
              <a:rPr lang="en-US" sz="2000" dirty="0" smtClean="0"/>
              <a:t>Efficacy data for </a:t>
            </a:r>
            <a:r>
              <a:rPr lang="en-US" sz="2000" dirty="0" err="1" smtClean="0"/>
              <a:t>Tavano</a:t>
            </a:r>
            <a:r>
              <a:rPr lang="en-US" sz="2000" dirty="0" smtClean="0"/>
              <a:t> is currently unavailable for MA. </a:t>
            </a:r>
          </a:p>
          <a:p>
            <a:r>
              <a:rPr lang="en-US" sz="2000" dirty="0" smtClean="0"/>
              <a:t>Fungicide trials will be carried out during the 2015 growing season.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6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3257" y="2219350"/>
            <a:ext cx="713565" cy="3394548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20" name="AutoShape 3"/>
          <p:cNvSpPr>
            <a:spLocks noChangeAspect="1" noChangeArrowheads="1" noTextEdit="1"/>
          </p:cNvSpPr>
          <p:nvPr/>
        </p:nvSpPr>
        <p:spPr bwMode="auto">
          <a:xfrm>
            <a:off x="1124318" y="1295400"/>
            <a:ext cx="7101487" cy="510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773146" y="1869305"/>
            <a:ext cx="5786326" cy="3865259"/>
          </a:xfrm>
          <a:prstGeom prst="rect">
            <a:avLst/>
          </a:prstGeom>
          <a:noFill/>
          <a:ln w="15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124318" y="1295400"/>
            <a:ext cx="7105282" cy="5105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 flipV="1">
            <a:off x="2598679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7"/>
          <p:cNvSpPr>
            <a:spLocks noChangeShapeType="1"/>
          </p:cNvSpPr>
          <p:nvPr/>
        </p:nvSpPr>
        <p:spPr bwMode="auto">
          <a:xfrm flipV="1">
            <a:off x="2598679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 flipV="1">
            <a:off x="2598679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598679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0"/>
          <p:cNvSpPr>
            <a:spLocks noChangeShapeType="1"/>
          </p:cNvSpPr>
          <p:nvPr/>
        </p:nvSpPr>
        <p:spPr bwMode="auto">
          <a:xfrm flipV="1">
            <a:off x="2598679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V="1">
            <a:off x="2598679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2598679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 flipV="1">
            <a:off x="2598679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V="1">
            <a:off x="2598679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 flipV="1">
            <a:off x="2598679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 flipV="1">
            <a:off x="2598679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7"/>
          <p:cNvSpPr>
            <a:spLocks noChangeShapeType="1"/>
          </p:cNvSpPr>
          <p:nvPr/>
        </p:nvSpPr>
        <p:spPr bwMode="auto">
          <a:xfrm flipV="1">
            <a:off x="2598679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 flipV="1">
            <a:off x="2598679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19"/>
          <p:cNvSpPr>
            <a:spLocks noChangeShapeType="1"/>
          </p:cNvSpPr>
          <p:nvPr/>
        </p:nvSpPr>
        <p:spPr bwMode="auto">
          <a:xfrm flipV="1">
            <a:off x="2598679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 flipV="1">
            <a:off x="2598679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 flipV="1">
            <a:off x="2598679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 flipV="1">
            <a:off x="2598679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 flipV="1">
            <a:off x="2598679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 flipV="1">
            <a:off x="2598679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 flipV="1">
            <a:off x="2598679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 flipV="1">
            <a:off x="2598679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 flipV="1">
            <a:off x="2598679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 flipV="1">
            <a:off x="2598679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 flipV="1">
            <a:off x="2598679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 flipV="1">
            <a:off x="2598679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Line 31"/>
          <p:cNvSpPr>
            <a:spLocks noChangeShapeType="1"/>
          </p:cNvSpPr>
          <p:nvPr/>
        </p:nvSpPr>
        <p:spPr bwMode="auto">
          <a:xfrm flipV="1">
            <a:off x="2598679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Line 32"/>
          <p:cNvSpPr>
            <a:spLocks noChangeShapeType="1"/>
          </p:cNvSpPr>
          <p:nvPr/>
        </p:nvSpPr>
        <p:spPr bwMode="auto">
          <a:xfrm flipV="1">
            <a:off x="2598679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Line 33"/>
          <p:cNvSpPr>
            <a:spLocks noChangeShapeType="1"/>
          </p:cNvSpPr>
          <p:nvPr/>
        </p:nvSpPr>
        <p:spPr bwMode="auto">
          <a:xfrm flipV="1">
            <a:off x="2598679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Line 34"/>
          <p:cNvSpPr>
            <a:spLocks noChangeShapeType="1"/>
          </p:cNvSpPr>
          <p:nvPr/>
        </p:nvSpPr>
        <p:spPr bwMode="auto">
          <a:xfrm flipV="1">
            <a:off x="2598679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2" name="Line 35"/>
          <p:cNvSpPr>
            <a:spLocks noChangeShapeType="1"/>
          </p:cNvSpPr>
          <p:nvPr/>
        </p:nvSpPr>
        <p:spPr bwMode="auto">
          <a:xfrm flipV="1">
            <a:off x="2598679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36"/>
          <p:cNvSpPr>
            <a:spLocks noChangeShapeType="1"/>
          </p:cNvSpPr>
          <p:nvPr/>
        </p:nvSpPr>
        <p:spPr bwMode="auto">
          <a:xfrm flipV="1">
            <a:off x="2598679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4" name="Line 37"/>
          <p:cNvSpPr>
            <a:spLocks noChangeShapeType="1"/>
          </p:cNvSpPr>
          <p:nvPr/>
        </p:nvSpPr>
        <p:spPr bwMode="auto">
          <a:xfrm flipV="1">
            <a:off x="2598679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8"/>
          <p:cNvSpPr>
            <a:spLocks noChangeShapeType="1"/>
          </p:cNvSpPr>
          <p:nvPr/>
        </p:nvSpPr>
        <p:spPr bwMode="auto">
          <a:xfrm flipV="1">
            <a:off x="2598679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39"/>
          <p:cNvSpPr>
            <a:spLocks noChangeShapeType="1"/>
          </p:cNvSpPr>
          <p:nvPr/>
        </p:nvSpPr>
        <p:spPr bwMode="auto">
          <a:xfrm flipV="1">
            <a:off x="2598679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40"/>
          <p:cNvSpPr>
            <a:spLocks noChangeShapeType="1"/>
          </p:cNvSpPr>
          <p:nvPr/>
        </p:nvSpPr>
        <p:spPr bwMode="auto">
          <a:xfrm flipV="1">
            <a:off x="2598679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8" name="Line 41"/>
          <p:cNvSpPr>
            <a:spLocks noChangeShapeType="1"/>
          </p:cNvSpPr>
          <p:nvPr/>
        </p:nvSpPr>
        <p:spPr bwMode="auto">
          <a:xfrm flipV="1">
            <a:off x="2598679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42"/>
          <p:cNvSpPr>
            <a:spLocks noChangeShapeType="1"/>
          </p:cNvSpPr>
          <p:nvPr/>
        </p:nvSpPr>
        <p:spPr bwMode="auto">
          <a:xfrm flipV="1">
            <a:off x="2598679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Line 43"/>
          <p:cNvSpPr>
            <a:spLocks noChangeShapeType="1"/>
          </p:cNvSpPr>
          <p:nvPr/>
        </p:nvSpPr>
        <p:spPr bwMode="auto">
          <a:xfrm flipV="1">
            <a:off x="2598679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1" name="Line 44"/>
          <p:cNvSpPr>
            <a:spLocks noChangeShapeType="1"/>
          </p:cNvSpPr>
          <p:nvPr/>
        </p:nvSpPr>
        <p:spPr bwMode="auto">
          <a:xfrm flipV="1">
            <a:off x="2598679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2" name="Line 45"/>
          <p:cNvSpPr>
            <a:spLocks noChangeShapeType="1"/>
          </p:cNvSpPr>
          <p:nvPr/>
        </p:nvSpPr>
        <p:spPr bwMode="auto">
          <a:xfrm flipV="1">
            <a:off x="2598679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3" name="Line 46"/>
          <p:cNvSpPr>
            <a:spLocks noChangeShapeType="1"/>
          </p:cNvSpPr>
          <p:nvPr/>
        </p:nvSpPr>
        <p:spPr bwMode="auto">
          <a:xfrm flipV="1">
            <a:off x="2598679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Line 47"/>
          <p:cNvSpPr>
            <a:spLocks noChangeShapeType="1"/>
          </p:cNvSpPr>
          <p:nvPr/>
        </p:nvSpPr>
        <p:spPr bwMode="auto">
          <a:xfrm flipV="1">
            <a:off x="2598679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5" name="Line 48"/>
          <p:cNvSpPr>
            <a:spLocks noChangeShapeType="1"/>
          </p:cNvSpPr>
          <p:nvPr/>
        </p:nvSpPr>
        <p:spPr bwMode="auto">
          <a:xfrm flipV="1">
            <a:off x="2598679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6" name="Line 49"/>
          <p:cNvSpPr>
            <a:spLocks noChangeShapeType="1"/>
          </p:cNvSpPr>
          <p:nvPr/>
        </p:nvSpPr>
        <p:spPr bwMode="auto">
          <a:xfrm flipV="1">
            <a:off x="2598679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7" name="Line 50"/>
          <p:cNvSpPr>
            <a:spLocks noChangeShapeType="1"/>
          </p:cNvSpPr>
          <p:nvPr/>
        </p:nvSpPr>
        <p:spPr bwMode="auto">
          <a:xfrm flipV="1">
            <a:off x="2598679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Line 51"/>
          <p:cNvSpPr>
            <a:spLocks noChangeShapeType="1"/>
          </p:cNvSpPr>
          <p:nvPr/>
        </p:nvSpPr>
        <p:spPr bwMode="auto">
          <a:xfrm flipV="1">
            <a:off x="2598679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Line 52"/>
          <p:cNvSpPr>
            <a:spLocks noChangeShapeType="1"/>
          </p:cNvSpPr>
          <p:nvPr/>
        </p:nvSpPr>
        <p:spPr bwMode="auto">
          <a:xfrm flipV="1">
            <a:off x="2598679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0" name="Line 53"/>
          <p:cNvSpPr>
            <a:spLocks noChangeShapeType="1"/>
          </p:cNvSpPr>
          <p:nvPr/>
        </p:nvSpPr>
        <p:spPr bwMode="auto">
          <a:xfrm flipV="1">
            <a:off x="2598679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1" name="Line 54"/>
          <p:cNvSpPr>
            <a:spLocks noChangeShapeType="1"/>
          </p:cNvSpPr>
          <p:nvPr/>
        </p:nvSpPr>
        <p:spPr bwMode="auto">
          <a:xfrm flipV="1">
            <a:off x="2598679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Line 55"/>
          <p:cNvSpPr>
            <a:spLocks noChangeShapeType="1"/>
          </p:cNvSpPr>
          <p:nvPr/>
        </p:nvSpPr>
        <p:spPr bwMode="auto">
          <a:xfrm flipV="1">
            <a:off x="2598679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Line 56"/>
          <p:cNvSpPr>
            <a:spLocks noChangeShapeType="1"/>
          </p:cNvSpPr>
          <p:nvPr/>
        </p:nvSpPr>
        <p:spPr bwMode="auto">
          <a:xfrm flipV="1">
            <a:off x="2598679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Line 57"/>
          <p:cNvSpPr>
            <a:spLocks noChangeShapeType="1"/>
          </p:cNvSpPr>
          <p:nvPr/>
        </p:nvSpPr>
        <p:spPr bwMode="auto">
          <a:xfrm flipV="1">
            <a:off x="2598679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58"/>
          <p:cNvSpPr>
            <a:spLocks noChangeShapeType="1"/>
          </p:cNvSpPr>
          <p:nvPr/>
        </p:nvSpPr>
        <p:spPr bwMode="auto">
          <a:xfrm flipV="1">
            <a:off x="2598679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Line 59"/>
          <p:cNvSpPr>
            <a:spLocks noChangeShapeType="1"/>
          </p:cNvSpPr>
          <p:nvPr/>
        </p:nvSpPr>
        <p:spPr bwMode="auto">
          <a:xfrm flipV="1">
            <a:off x="2598679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Line 60"/>
          <p:cNvSpPr>
            <a:spLocks noChangeShapeType="1"/>
          </p:cNvSpPr>
          <p:nvPr/>
        </p:nvSpPr>
        <p:spPr bwMode="auto">
          <a:xfrm flipV="1">
            <a:off x="2598679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Line 61"/>
          <p:cNvSpPr>
            <a:spLocks noChangeShapeType="1"/>
          </p:cNvSpPr>
          <p:nvPr/>
        </p:nvSpPr>
        <p:spPr bwMode="auto">
          <a:xfrm flipV="1">
            <a:off x="2598679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9" name="Line 62"/>
          <p:cNvSpPr>
            <a:spLocks noChangeShapeType="1"/>
          </p:cNvSpPr>
          <p:nvPr/>
        </p:nvSpPr>
        <p:spPr bwMode="auto">
          <a:xfrm flipV="1">
            <a:off x="2598679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0" name="Line 63"/>
          <p:cNvSpPr>
            <a:spLocks noChangeShapeType="1"/>
          </p:cNvSpPr>
          <p:nvPr/>
        </p:nvSpPr>
        <p:spPr bwMode="auto">
          <a:xfrm flipV="1">
            <a:off x="2598679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1" name="Line 64"/>
          <p:cNvSpPr>
            <a:spLocks noChangeShapeType="1"/>
          </p:cNvSpPr>
          <p:nvPr/>
        </p:nvSpPr>
        <p:spPr bwMode="auto">
          <a:xfrm flipV="1">
            <a:off x="2598679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Line 65"/>
          <p:cNvSpPr>
            <a:spLocks noChangeShapeType="1"/>
          </p:cNvSpPr>
          <p:nvPr/>
        </p:nvSpPr>
        <p:spPr bwMode="auto">
          <a:xfrm flipV="1">
            <a:off x="2598679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Line 66"/>
          <p:cNvSpPr>
            <a:spLocks noChangeShapeType="1"/>
          </p:cNvSpPr>
          <p:nvPr/>
        </p:nvSpPr>
        <p:spPr bwMode="auto">
          <a:xfrm flipV="1">
            <a:off x="2598679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4" name="Line 67"/>
          <p:cNvSpPr>
            <a:spLocks noChangeShapeType="1"/>
          </p:cNvSpPr>
          <p:nvPr/>
        </p:nvSpPr>
        <p:spPr bwMode="auto">
          <a:xfrm flipV="1">
            <a:off x="2598679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5" name="Line 68"/>
          <p:cNvSpPr>
            <a:spLocks noChangeShapeType="1"/>
          </p:cNvSpPr>
          <p:nvPr/>
        </p:nvSpPr>
        <p:spPr bwMode="auto">
          <a:xfrm flipV="1">
            <a:off x="2598679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Line 69"/>
          <p:cNvSpPr>
            <a:spLocks noChangeShapeType="1"/>
          </p:cNvSpPr>
          <p:nvPr/>
        </p:nvSpPr>
        <p:spPr bwMode="auto">
          <a:xfrm flipV="1">
            <a:off x="2598679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Line 70"/>
          <p:cNvSpPr>
            <a:spLocks noChangeShapeType="1"/>
          </p:cNvSpPr>
          <p:nvPr/>
        </p:nvSpPr>
        <p:spPr bwMode="auto">
          <a:xfrm>
            <a:off x="2598679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8" name="Line 71"/>
          <p:cNvSpPr>
            <a:spLocks noChangeShapeType="1"/>
          </p:cNvSpPr>
          <p:nvPr/>
        </p:nvSpPr>
        <p:spPr bwMode="auto">
          <a:xfrm>
            <a:off x="2598679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9" name="Line 72"/>
          <p:cNvSpPr>
            <a:spLocks noChangeShapeType="1"/>
          </p:cNvSpPr>
          <p:nvPr/>
        </p:nvSpPr>
        <p:spPr bwMode="auto">
          <a:xfrm>
            <a:off x="2598679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0" name="Line 73"/>
          <p:cNvSpPr>
            <a:spLocks noChangeShapeType="1"/>
          </p:cNvSpPr>
          <p:nvPr/>
        </p:nvSpPr>
        <p:spPr bwMode="auto">
          <a:xfrm>
            <a:off x="2598679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Line 74"/>
          <p:cNvSpPr>
            <a:spLocks noChangeShapeType="1"/>
          </p:cNvSpPr>
          <p:nvPr/>
        </p:nvSpPr>
        <p:spPr bwMode="auto">
          <a:xfrm>
            <a:off x="2598679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Line 75"/>
          <p:cNvSpPr>
            <a:spLocks noChangeShapeType="1"/>
          </p:cNvSpPr>
          <p:nvPr/>
        </p:nvSpPr>
        <p:spPr bwMode="auto">
          <a:xfrm>
            <a:off x="2598679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3" name="Line 76"/>
          <p:cNvSpPr>
            <a:spLocks noChangeShapeType="1"/>
          </p:cNvSpPr>
          <p:nvPr/>
        </p:nvSpPr>
        <p:spPr bwMode="auto">
          <a:xfrm>
            <a:off x="2598679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4" name="Line 77"/>
          <p:cNvSpPr>
            <a:spLocks noChangeShapeType="1"/>
          </p:cNvSpPr>
          <p:nvPr/>
        </p:nvSpPr>
        <p:spPr bwMode="auto">
          <a:xfrm>
            <a:off x="2598679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5" name="Line 78"/>
          <p:cNvSpPr>
            <a:spLocks noChangeShapeType="1"/>
          </p:cNvSpPr>
          <p:nvPr/>
        </p:nvSpPr>
        <p:spPr bwMode="auto">
          <a:xfrm>
            <a:off x="2598679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6" name="Line 79"/>
          <p:cNvSpPr>
            <a:spLocks noChangeShapeType="1"/>
          </p:cNvSpPr>
          <p:nvPr/>
        </p:nvSpPr>
        <p:spPr bwMode="auto">
          <a:xfrm>
            <a:off x="2598679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7" name="Line 80"/>
          <p:cNvSpPr>
            <a:spLocks noChangeShapeType="1"/>
          </p:cNvSpPr>
          <p:nvPr/>
        </p:nvSpPr>
        <p:spPr bwMode="auto">
          <a:xfrm>
            <a:off x="2598679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8" name="Line 81"/>
          <p:cNvSpPr>
            <a:spLocks noChangeShapeType="1"/>
          </p:cNvSpPr>
          <p:nvPr/>
        </p:nvSpPr>
        <p:spPr bwMode="auto">
          <a:xfrm>
            <a:off x="2598679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9" name="Line 82"/>
          <p:cNvSpPr>
            <a:spLocks noChangeShapeType="1"/>
          </p:cNvSpPr>
          <p:nvPr/>
        </p:nvSpPr>
        <p:spPr bwMode="auto">
          <a:xfrm>
            <a:off x="2598679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0" name="Line 83"/>
          <p:cNvSpPr>
            <a:spLocks noChangeShapeType="1"/>
          </p:cNvSpPr>
          <p:nvPr/>
        </p:nvSpPr>
        <p:spPr bwMode="auto">
          <a:xfrm>
            <a:off x="2598679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1" name="Line 84"/>
          <p:cNvSpPr>
            <a:spLocks noChangeShapeType="1"/>
          </p:cNvSpPr>
          <p:nvPr/>
        </p:nvSpPr>
        <p:spPr bwMode="auto">
          <a:xfrm>
            <a:off x="2598679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2" name="Line 85"/>
          <p:cNvSpPr>
            <a:spLocks noChangeShapeType="1"/>
          </p:cNvSpPr>
          <p:nvPr/>
        </p:nvSpPr>
        <p:spPr bwMode="auto">
          <a:xfrm>
            <a:off x="2598679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Line 86"/>
          <p:cNvSpPr>
            <a:spLocks noChangeShapeType="1"/>
          </p:cNvSpPr>
          <p:nvPr/>
        </p:nvSpPr>
        <p:spPr bwMode="auto">
          <a:xfrm>
            <a:off x="2598679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4" name="Line 87"/>
          <p:cNvSpPr>
            <a:spLocks noChangeShapeType="1"/>
          </p:cNvSpPr>
          <p:nvPr/>
        </p:nvSpPr>
        <p:spPr bwMode="auto">
          <a:xfrm>
            <a:off x="2598679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88"/>
          <p:cNvSpPr>
            <a:spLocks noChangeShapeType="1"/>
          </p:cNvSpPr>
          <p:nvPr/>
        </p:nvSpPr>
        <p:spPr bwMode="auto">
          <a:xfrm>
            <a:off x="2598679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Line 89"/>
          <p:cNvSpPr>
            <a:spLocks noChangeShapeType="1"/>
          </p:cNvSpPr>
          <p:nvPr/>
        </p:nvSpPr>
        <p:spPr bwMode="auto">
          <a:xfrm>
            <a:off x="2598679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7" name="Line 90"/>
          <p:cNvSpPr>
            <a:spLocks noChangeShapeType="1"/>
          </p:cNvSpPr>
          <p:nvPr/>
        </p:nvSpPr>
        <p:spPr bwMode="auto">
          <a:xfrm>
            <a:off x="2598679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8" name="Line 91"/>
          <p:cNvSpPr>
            <a:spLocks noChangeShapeType="1"/>
          </p:cNvSpPr>
          <p:nvPr/>
        </p:nvSpPr>
        <p:spPr bwMode="auto">
          <a:xfrm>
            <a:off x="2598679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9" name="Line 92"/>
          <p:cNvSpPr>
            <a:spLocks noChangeShapeType="1"/>
          </p:cNvSpPr>
          <p:nvPr/>
        </p:nvSpPr>
        <p:spPr bwMode="auto">
          <a:xfrm flipV="1">
            <a:off x="3426111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0" name="Line 93"/>
          <p:cNvSpPr>
            <a:spLocks noChangeShapeType="1"/>
          </p:cNvSpPr>
          <p:nvPr/>
        </p:nvSpPr>
        <p:spPr bwMode="auto">
          <a:xfrm flipV="1">
            <a:off x="3426111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1" name="Line 94"/>
          <p:cNvSpPr>
            <a:spLocks noChangeShapeType="1"/>
          </p:cNvSpPr>
          <p:nvPr/>
        </p:nvSpPr>
        <p:spPr bwMode="auto">
          <a:xfrm flipV="1">
            <a:off x="3426111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2" name="Line 95"/>
          <p:cNvSpPr>
            <a:spLocks noChangeShapeType="1"/>
          </p:cNvSpPr>
          <p:nvPr/>
        </p:nvSpPr>
        <p:spPr bwMode="auto">
          <a:xfrm flipV="1">
            <a:off x="3426111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3" name="Line 96"/>
          <p:cNvSpPr>
            <a:spLocks noChangeShapeType="1"/>
          </p:cNvSpPr>
          <p:nvPr/>
        </p:nvSpPr>
        <p:spPr bwMode="auto">
          <a:xfrm flipV="1">
            <a:off x="3426111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4" name="Line 97"/>
          <p:cNvSpPr>
            <a:spLocks noChangeShapeType="1"/>
          </p:cNvSpPr>
          <p:nvPr/>
        </p:nvSpPr>
        <p:spPr bwMode="auto">
          <a:xfrm flipV="1">
            <a:off x="3426111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5" name="Line 98"/>
          <p:cNvSpPr>
            <a:spLocks noChangeShapeType="1"/>
          </p:cNvSpPr>
          <p:nvPr/>
        </p:nvSpPr>
        <p:spPr bwMode="auto">
          <a:xfrm flipV="1">
            <a:off x="3426111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6" name="Line 99"/>
          <p:cNvSpPr>
            <a:spLocks noChangeShapeType="1"/>
          </p:cNvSpPr>
          <p:nvPr/>
        </p:nvSpPr>
        <p:spPr bwMode="auto">
          <a:xfrm flipV="1">
            <a:off x="3426111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7" name="Line 100"/>
          <p:cNvSpPr>
            <a:spLocks noChangeShapeType="1"/>
          </p:cNvSpPr>
          <p:nvPr/>
        </p:nvSpPr>
        <p:spPr bwMode="auto">
          <a:xfrm flipV="1">
            <a:off x="3426111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8" name="Line 101"/>
          <p:cNvSpPr>
            <a:spLocks noChangeShapeType="1"/>
          </p:cNvSpPr>
          <p:nvPr/>
        </p:nvSpPr>
        <p:spPr bwMode="auto">
          <a:xfrm flipV="1">
            <a:off x="3426111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9" name="Line 102"/>
          <p:cNvSpPr>
            <a:spLocks noChangeShapeType="1"/>
          </p:cNvSpPr>
          <p:nvPr/>
        </p:nvSpPr>
        <p:spPr bwMode="auto">
          <a:xfrm flipV="1">
            <a:off x="3426111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0" name="Line 103"/>
          <p:cNvSpPr>
            <a:spLocks noChangeShapeType="1"/>
          </p:cNvSpPr>
          <p:nvPr/>
        </p:nvSpPr>
        <p:spPr bwMode="auto">
          <a:xfrm flipV="1">
            <a:off x="3426111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1" name="Line 104"/>
          <p:cNvSpPr>
            <a:spLocks noChangeShapeType="1"/>
          </p:cNvSpPr>
          <p:nvPr/>
        </p:nvSpPr>
        <p:spPr bwMode="auto">
          <a:xfrm flipV="1">
            <a:off x="3426111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2" name="Line 105"/>
          <p:cNvSpPr>
            <a:spLocks noChangeShapeType="1"/>
          </p:cNvSpPr>
          <p:nvPr/>
        </p:nvSpPr>
        <p:spPr bwMode="auto">
          <a:xfrm flipV="1">
            <a:off x="3426111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3" name="Line 106"/>
          <p:cNvSpPr>
            <a:spLocks noChangeShapeType="1"/>
          </p:cNvSpPr>
          <p:nvPr/>
        </p:nvSpPr>
        <p:spPr bwMode="auto">
          <a:xfrm flipV="1">
            <a:off x="3426111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4" name="Line 107"/>
          <p:cNvSpPr>
            <a:spLocks noChangeShapeType="1"/>
          </p:cNvSpPr>
          <p:nvPr/>
        </p:nvSpPr>
        <p:spPr bwMode="auto">
          <a:xfrm flipV="1">
            <a:off x="3426111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5" name="Line 108"/>
          <p:cNvSpPr>
            <a:spLocks noChangeShapeType="1"/>
          </p:cNvSpPr>
          <p:nvPr/>
        </p:nvSpPr>
        <p:spPr bwMode="auto">
          <a:xfrm flipV="1">
            <a:off x="3426111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6" name="Line 109"/>
          <p:cNvSpPr>
            <a:spLocks noChangeShapeType="1"/>
          </p:cNvSpPr>
          <p:nvPr/>
        </p:nvSpPr>
        <p:spPr bwMode="auto">
          <a:xfrm flipV="1">
            <a:off x="3426111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7" name="Line 110"/>
          <p:cNvSpPr>
            <a:spLocks noChangeShapeType="1"/>
          </p:cNvSpPr>
          <p:nvPr/>
        </p:nvSpPr>
        <p:spPr bwMode="auto">
          <a:xfrm flipV="1">
            <a:off x="3426111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8" name="Line 111"/>
          <p:cNvSpPr>
            <a:spLocks noChangeShapeType="1"/>
          </p:cNvSpPr>
          <p:nvPr/>
        </p:nvSpPr>
        <p:spPr bwMode="auto">
          <a:xfrm flipV="1">
            <a:off x="3426111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29" name="Line 112"/>
          <p:cNvSpPr>
            <a:spLocks noChangeShapeType="1"/>
          </p:cNvSpPr>
          <p:nvPr/>
        </p:nvSpPr>
        <p:spPr bwMode="auto">
          <a:xfrm flipV="1">
            <a:off x="3426111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0" name="Line 113"/>
          <p:cNvSpPr>
            <a:spLocks noChangeShapeType="1"/>
          </p:cNvSpPr>
          <p:nvPr/>
        </p:nvSpPr>
        <p:spPr bwMode="auto">
          <a:xfrm flipV="1">
            <a:off x="3426111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1" name="Line 114"/>
          <p:cNvSpPr>
            <a:spLocks noChangeShapeType="1"/>
          </p:cNvSpPr>
          <p:nvPr/>
        </p:nvSpPr>
        <p:spPr bwMode="auto">
          <a:xfrm flipV="1">
            <a:off x="3426111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2" name="Line 115"/>
          <p:cNvSpPr>
            <a:spLocks noChangeShapeType="1"/>
          </p:cNvSpPr>
          <p:nvPr/>
        </p:nvSpPr>
        <p:spPr bwMode="auto">
          <a:xfrm flipV="1">
            <a:off x="3426111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3" name="Line 116"/>
          <p:cNvSpPr>
            <a:spLocks noChangeShapeType="1"/>
          </p:cNvSpPr>
          <p:nvPr/>
        </p:nvSpPr>
        <p:spPr bwMode="auto">
          <a:xfrm flipV="1">
            <a:off x="3426111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4" name="Line 117"/>
          <p:cNvSpPr>
            <a:spLocks noChangeShapeType="1"/>
          </p:cNvSpPr>
          <p:nvPr/>
        </p:nvSpPr>
        <p:spPr bwMode="auto">
          <a:xfrm flipV="1">
            <a:off x="3426111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5" name="Line 118"/>
          <p:cNvSpPr>
            <a:spLocks noChangeShapeType="1"/>
          </p:cNvSpPr>
          <p:nvPr/>
        </p:nvSpPr>
        <p:spPr bwMode="auto">
          <a:xfrm flipV="1">
            <a:off x="3426111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6" name="Line 119"/>
          <p:cNvSpPr>
            <a:spLocks noChangeShapeType="1"/>
          </p:cNvSpPr>
          <p:nvPr/>
        </p:nvSpPr>
        <p:spPr bwMode="auto">
          <a:xfrm flipV="1">
            <a:off x="3426111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7" name="Line 120"/>
          <p:cNvSpPr>
            <a:spLocks noChangeShapeType="1"/>
          </p:cNvSpPr>
          <p:nvPr/>
        </p:nvSpPr>
        <p:spPr bwMode="auto">
          <a:xfrm flipV="1">
            <a:off x="3426111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8" name="Line 121"/>
          <p:cNvSpPr>
            <a:spLocks noChangeShapeType="1"/>
          </p:cNvSpPr>
          <p:nvPr/>
        </p:nvSpPr>
        <p:spPr bwMode="auto">
          <a:xfrm flipV="1">
            <a:off x="3426111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39" name="Line 122"/>
          <p:cNvSpPr>
            <a:spLocks noChangeShapeType="1"/>
          </p:cNvSpPr>
          <p:nvPr/>
        </p:nvSpPr>
        <p:spPr bwMode="auto">
          <a:xfrm flipV="1">
            <a:off x="3426111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0" name="Line 123"/>
          <p:cNvSpPr>
            <a:spLocks noChangeShapeType="1"/>
          </p:cNvSpPr>
          <p:nvPr/>
        </p:nvSpPr>
        <p:spPr bwMode="auto">
          <a:xfrm flipV="1">
            <a:off x="3426111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1" name="Line 124"/>
          <p:cNvSpPr>
            <a:spLocks noChangeShapeType="1"/>
          </p:cNvSpPr>
          <p:nvPr/>
        </p:nvSpPr>
        <p:spPr bwMode="auto">
          <a:xfrm flipV="1">
            <a:off x="3426111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2" name="Line 125"/>
          <p:cNvSpPr>
            <a:spLocks noChangeShapeType="1"/>
          </p:cNvSpPr>
          <p:nvPr/>
        </p:nvSpPr>
        <p:spPr bwMode="auto">
          <a:xfrm flipV="1">
            <a:off x="3426111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3" name="Line 126"/>
          <p:cNvSpPr>
            <a:spLocks noChangeShapeType="1"/>
          </p:cNvSpPr>
          <p:nvPr/>
        </p:nvSpPr>
        <p:spPr bwMode="auto">
          <a:xfrm flipV="1">
            <a:off x="3426111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4" name="Line 127"/>
          <p:cNvSpPr>
            <a:spLocks noChangeShapeType="1"/>
          </p:cNvSpPr>
          <p:nvPr/>
        </p:nvSpPr>
        <p:spPr bwMode="auto">
          <a:xfrm flipV="1">
            <a:off x="3426111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5" name="Line 128"/>
          <p:cNvSpPr>
            <a:spLocks noChangeShapeType="1"/>
          </p:cNvSpPr>
          <p:nvPr/>
        </p:nvSpPr>
        <p:spPr bwMode="auto">
          <a:xfrm flipV="1">
            <a:off x="3426111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6" name="Line 129"/>
          <p:cNvSpPr>
            <a:spLocks noChangeShapeType="1"/>
          </p:cNvSpPr>
          <p:nvPr/>
        </p:nvSpPr>
        <p:spPr bwMode="auto">
          <a:xfrm flipV="1">
            <a:off x="3426111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7" name="Line 130"/>
          <p:cNvSpPr>
            <a:spLocks noChangeShapeType="1"/>
          </p:cNvSpPr>
          <p:nvPr/>
        </p:nvSpPr>
        <p:spPr bwMode="auto">
          <a:xfrm flipV="1">
            <a:off x="3426111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8" name="Line 131"/>
          <p:cNvSpPr>
            <a:spLocks noChangeShapeType="1"/>
          </p:cNvSpPr>
          <p:nvPr/>
        </p:nvSpPr>
        <p:spPr bwMode="auto">
          <a:xfrm flipV="1">
            <a:off x="3426111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49" name="Line 132"/>
          <p:cNvSpPr>
            <a:spLocks noChangeShapeType="1"/>
          </p:cNvSpPr>
          <p:nvPr/>
        </p:nvSpPr>
        <p:spPr bwMode="auto">
          <a:xfrm flipV="1">
            <a:off x="3426111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0" name="Line 133"/>
          <p:cNvSpPr>
            <a:spLocks noChangeShapeType="1"/>
          </p:cNvSpPr>
          <p:nvPr/>
        </p:nvSpPr>
        <p:spPr bwMode="auto">
          <a:xfrm flipV="1">
            <a:off x="3426111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1" name="Line 134"/>
          <p:cNvSpPr>
            <a:spLocks noChangeShapeType="1"/>
          </p:cNvSpPr>
          <p:nvPr/>
        </p:nvSpPr>
        <p:spPr bwMode="auto">
          <a:xfrm flipV="1">
            <a:off x="3426111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2" name="Line 135"/>
          <p:cNvSpPr>
            <a:spLocks noChangeShapeType="1"/>
          </p:cNvSpPr>
          <p:nvPr/>
        </p:nvSpPr>
        <p:spPr bwMode="auto">
          <a:xfrm flipV="1">
            <a:off x="3426111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3" name="Line 136"/>
          <p:cNvSpPr>
            <a:spLocks noChangeShapeType="1"/>
          </p:cNvSpPr>
          <p:nvPr/>
        </p:nvSpPr>
        <p:spPr bwMode="auto">
          <a:xfrm flipV="1">
            <a:off x="3426111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4" name="Line 137"/>
          <p:cNvSpPr>
            <a:spLocks noChangeShapeType="1"/>
          </p:cNvSpPr>
          <p:nvPr/>
        </p:nvSpPr>
        <p:spPr bwMode="auto">
          <a:xfrm flipV="1">
            <a:off x="3426111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5" name="Line 138"/>
          <p:cNvSpPr>
            <a:spLocks noChangeShapeType="1"/>
          </p:cNvSpPr>
          <p:nvPr/>
        </p:nvSpPr>
        <p:spPr bwMode="auto">
          <a:xfrm flipV="1">
            <a:off x="3426111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6" name="Line 139"/>
          <p:cNvSpPr>
            <a:spLocks noChangeShapeType="1"/>
          </p:cNvSpPr>
          <p:nvPr/>
        </p:nvSpPr>
        <p:spPr bwMode="auto">
          <a:xfrm flipV="1">
            <a:off x="3426111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7" name="Line 140"/>
          <p:cNvSpPr>
            <a:spLocks noChangeShapeType="1"/>
          </p:cNvSpPr>
          <p:nvPr/>
        </p:nvSpPr>
        <p:spPr bwMode="auto">
          <a:xfrm flipV="1">
            <a:off x="3426111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8" name="Line 141"/>
          <p:cNvSpPr>
            <a:spLocks noChangeShapeType="1"/>
          </p:cNvSpPr>
          <p:nvPr/>
        </p:nvSpPr>
        <p:spPr bwMode="auto">
          <a:xfrm flipV="1">
            <a:off x="3426111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9" name="Line 142"/>
          <p:cNvSpPr>
            <a:spLocks noChangeShapeType="1"/>
          </p:cNvSpPr>
          <p:nvPr/>
        </p:nvSpPr>
        <p:spPr bwMode="auto">
          <a:xfrm flipV="1">
            <a:off x="3426111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0" name="Line 143"/>
          <p:cNvSpPr>
            <a:spLocks noChangeShapeType="1"/>
          </p:cNvSpPr>
          <p:nvPr/>
        </p:nvSpPr>
        <p:spPr bwMode="auto">
          <a:xfrm flipV="1">
            <a:off x="3426111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1" name="Line 144"/>
          <p:cNvSpPr>
            <a:spLocks noChangeShapeType="1"/>
          </p:cNvSpPr>
          <p:nvPr/>
        </p:nvSpPr>
        <p:spPr bwMode="auto">
          <a:xfrm flipV="1">
            <a:off x="3426111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2" name="Line 145"/>
          <p:cNvSpPr>
            <a:spLocks noChangeShapeType="1"/>
          </p:cNvSpPr>
          <p:nvPr/>
        </p:nvSpPr>
        <p:spPr bwMode="auto">
          <a:xfrm flipV="1">
            <a:off x="3426111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3" name="Line 146"/>
          <p:cNvSpPr>
            <a:spLocks noChangeShapeType="1"/>
          </p:cNvSpPr>
          <p:nvPr/>
        </p:nvSpPr>
        <p:spPr bwMode="auto">
          <a:xfrm flipV="1">
            <a:off x="3426111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4" name="Line 147"/>
          <p:cNvSpPr>
            <a:spLocks noChangeShapeType="1"/>
          </p:cNvSpPr>
          <p:nvPr/>
        </p:nvSpPr>
        <p:spPr bwMode="auto">
          <a:xfrm flipV="1">
            <a:off x="3426111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5" name="Line 148"/>
          <p:cNvSpPr>
            <a:spLocks noChangeShapeType="1"/>
          </p:cNvSpPr>
          <p:nvPr/>
        </p:nvSpPr>
        <p:spPr bwMode="auto">
          <a:xfrm flipV="1">
            <a:off x="3426111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6" name="Line 149"/>
          <p:cNvSpPr>
            <a:spLocks noChangeShapeType="1"/>
          </p:cNvSpPr>
          <p:nvPr/>
        </p:nvSpPr>
        <p:spPr bwMode="auto">
          <a:xfrm flipV="1">
            <a:off x="3426111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7" name="Line 150"/>
          <p:cNvSpPr>
            <a:spLocks noChangeShapeType="1"/>
          </p:cNvSpPr>
          <p:nvPr/>
        </p:nvSpPr>
        <p:spPr bwMode="auto">
          <a:xfrm flipV="1">
            <a:off x="3426111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8" name="Line 151"/>
          <p:cNvSpPr>
            <a:spLocks noChangeShapeType="1"/>
          </p:cNvSpPr>
          <p:nvPr/>
        </p:nvSpPr>
        <p:spPr bwMode="auto">
          <a:xfrm flipV="1">
            <a:off x="3426111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69" name="Line 152"/>
          <p:cNvSpPr>
            <a:spLocks noChangeShapeType="1"/>
          </p:cNvSpPr>
          <p:nvPr/>
        </p:nvSpPr>
        <p:spPr bwMode="auto">
          <a:xfrm flipV="1">
            <a:off x="3426111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0" name="Line 153"/>
          <p:cNvSpPr>
            <a:spLocks noChangeShapeType="1"/>
          </p:cNvSpPr>
          <p:nvPr/>
        </p:nvSpPr>
        <p:spPr bwMode="auto">
          <a:xfrm flipV="1">
            <a:off x="3426111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1" name="Line 154"/>
          <p:cNvSpPr>
            <a:spLocks noChangeShapeType="1"/>
          </p:cNvSpPr>
          <p:nvPr/>
        </p:nvSpPr>
        <p:spPr bwMode="auto">
          <a:xfrm flipV="1">
            <a:off x="3426111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2" name="Line 155"/>
          <p:cNvSpPr>
            <a:spLocks noChangeShapeType="1"/>
          </p:cNvSpPr>
          <p:nvPr/>
        </p:nvSpPr>
        <p:spPr bwMode="auto">
          <a:xfrm flipV="1">
            <a:off x="3426111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3" name="Line 156"/>
          <p:cNvSpPr>
            <a:spLocks noChangeShapeType="1"/>
          </p:cNvSpPr>
          <p:nvPr/>
        </p:nvSpPr>
        <p:spPr bwMode="auto">
          <a:xfrm>
            <a:off x="3426111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4" name="Line 157"/>
          <p:cNvSpPr>
            <a:spLocks noChangeShapeType="1"/>
          </p:cNvSpPr>
          <p:nvPr/>
        </p:nvSpPr>
        <p:spPr bwMode="auto">
          <a:xfrm>
            <a:off x="3426111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5" name="Line 158"/>
          <p:cNvSpPr>
            <a:spLocks noChangeShapeType="1"/>
          </p:cNvSpPr>
          <p:nvPr/>
        </p:nvSpPr>
        <p:spPr bwMode="auto">
          <a:xfrm>
            <a:off x="3426111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6" name="Line 159"/>
          <p:cNvSpPr>
            <a:spLocks noChangeShapeType="1"/>
          </p:cNvSpPr>
          <p:nvPr/>
        </p:nvSpPr>
        <p:spPr bwMode="auto">
          <a:xfrm>
            <a:off x="3426111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7" name="Line 160"/>
          <p:cNvSpPr>
            <a:spLocks noChangeShapeType="1"/>
          </p:cNvSpPr>
          <p:nvPr/>
        </p:nvSpPr>
        <p:spPr bwMode="auto">
          <a:xfrm>
            <a:off x="3426111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8" name="Line 161"/>
          <p:cNvSpPr>
            <a:spLocks noChangeShapeType="1"/>
          </p:cNvSpPr>
          <p:nvPr/>
        </p:nvSpPr>
        <p:spPr bwMode="auto">
          <a:xfrm>
            <a:off x="3426111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79" name="Line 162"/>
          <p:cNvSpPr>
            <a:spLocks noChangeShapeType="1"/>
          </p:cNvSpPr>
          <p:nvPr/>
        </p:nvSpPr>
        <p:spPr bwMode="auto">
          <a:xfrm>
            <a:off x="3426111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0" name="Line 163"/>
          <p:cNvSpPr>
            <a:spLocks noChangeShapeType="1"/>
          </p:cNvSpPr>
          <p:nvPr/>
        </p:nvSpPr>
        <p:spPr bwMode="auto">
          <a:xfrm>
            <a:off x="3426111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1" name="Line 164"/>
          <p:cNvSpPr>
            <a:spLocks noChangeShapeType="1"/>
          </p:cNvSpPr>
          <p:nvPr/>
        </p:nvSpPr>
        <p:spPr bwMode="auto">
          <a:xfrm>
            <a:off x="3426111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2" name="Line 165"/>
          <p:cNvSpPr>
            <a:spLocks noChangeShapeType="1"/>
          </p:cNvSpPr>
          <p:nvPr/>
        </p:nvSpPr>
        <p:spPr bwMode="auto">
          <a:xfrm>
            <a:off x="3426111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3" name="Line 166"/>
          <p:cNvSpPr>
            <a:spLocks noChangeShapeType="1"/>
          </p:cNvSpPr>
          <p:nvPr/>
        </p:nvSpPr>
        <p:spPr bwMode="auto">
          <a:xfrm>
            <a:off x="3426111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4" name="Line 167"/>
          <p:cNvSpPr>
            <a:spLocks noChangeShapeType="1"/>
          </p:cNvSpPr>
          <p:nvPr/>
        </p:nvSpPr>
        <p:spPr bwMode="auto">
          <a:xfrm>
            <a:off x="3426111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5" name="Line 168"/>
          <p:cNvSpPr>
            <a:spLocks noChangeShapeType="1"/>
          </p:cNvSpPr>
          <p:nvPr/>
        </p:nvSpPr>
        <p:spPr bwMode="auto">
          <a:xfrm>
            <a:off x="3426111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6" name="Line 169"/>
          <p:cNvSpPr>
            <a:spLocks noChangeShapeType="1"/>
          </p:cNvSpPr>
          <p:nvPr/>
        </p:nvSpPr>
        <p:spPr bwMode="auto">
          <a:xfrm>
            <a:off x="3426111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7" name="Line 170"/>
          <p:cNvSpPr>
            <a:spLocks noChangeShapeType="1"/>
          </p:cNvSpPr>
          <p:nvPr/>
        </p:nvSpPr>
        <p:spPr bwMode="auto">
          <a:xfrm>
            <a:off x="3426111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8" name="Line 171"/>
          <p:cNvSpPr>
            <a:spLocks noChangeShapeType="1"/>
          </p:cNvSpPr>
          <p:nvPr/>
        </p:nvSpPr>
        <p:spPr bwMode="auto">
          <a:xfrm>
            <a:off x="3426111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9" name="Line 172"/>
          <p:cNvSpPr>
            <a:spLocks noChangeShapeType="1"/>
          </p:cNvSpPr>
          <p:nvPr/>
        </p:nvSpPr>
        <p:spPr bwMode="auto">
          <a:xfrm>
            <a:off x="3426111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0" name="Line 173"/>
          <p:cNvSpPr>
            <a:spLocks noChangeShapeType="1"/>
          </p:cNvSpPr>
          <p:nvPr/>
        </p:nvSpPr>
        <p:spPr bwMode="auto">
          <a:xfrm>
            <a:off x="3426111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1" name="Line 174"/>
          <p:cNvSpPr>
            <a:spLocks noChangeShapeType="1"/>
          </p:cNvSpPr>
          <p:nvPr/>
        </p:nvSpPr>
        <p:spPr bwMode="auto">
          <a:xfrm>
            <a:off x="3426111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2" name="Line 175"/>
          <p:cNvSpPr>
            <a:spLocks noChangeShapeType="1"/>
          </p:cNvSpPr>
          <p:nvPr/>
        </p:nvSpPr>
        <p:spPr bwMode="auto">
          <a:xfrm>
            <a:off x="3426111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3" name="Line 176"/>
          <p:cNvSpPr>
            <a:spLocks noChangeShapeType="1"/>
          </p:cNvSpPr>
          <p:nvPr/>
        </p:nvSpPr>
        <p:spPr bwMode="auto">
          <a:xfrm>
            <a:off x="3426111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4" name="Line 177"/>
          <p:cNvSpPr>
            <a:spLocks noChangeShapeType="1"/>
          </p:cNvSpPr>
          <p:nvPr/>
        </p:nvSpPr>
        <p:spPr bwMode="auto">
          <a:xfrm>
            <a:off x="3426111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5" name="Line 178"/>
          <p:cNvSpPr>
            <a:spLocks noChangeShapeType="1"/>
          </p:cNvSpPr>
          <p:nvPr/>
        </p:nvSpPr>
        <p:spPr bwMode="auto">
          <a:xfrm flipV="1">
            <a:off x="4251644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6" name="Line 179"/>
          <p:cNvSpPr>
            <a:spLocks noChangeShapeType="1"/>
          </p:cNvSpPr>
          <p:nvPr/>
        </p:nvSpPr>
        <p:spPr bwMode="auto">
          <a:xfrm flipV="1">
            <a:off x="4251644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7" name="Line 180"/>
          <p:cNvSpPr>
            <a:spLocks noChangeShapeType="1"/>
          </p:cNvSpPr>
          <p:nvPr/>
        </p:nvSpPr>
        <p:spPr bwMode="auto">
          <a:xfrm flipV="1">
            <a:off x="4251644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8" name="Line 181"/>
          <p:cNvSpPr>
            <a:spLocks noChangeShapeType="1"/>
          </p:cNvSpPr>
          <p:nvPr/>
        </p:nvSpPr>
        <p:spPr bwMode="auto">
          <a:xfrm flipV="1">
            <a:off x="4251644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9" name="Line 182"/>
          <p:cNvSpPr>
            <a:spLocks noChangeShapeType="1"/>
          </p:cNvSpPr>
          <p:nvPr/>
        </p:nvSpPr>
        <p:spPr bwMode="auto">
          <a:xfrm flipV="1">
            <a:off x="4251644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0" name="Line 183"/>
          <p:cNvSpPr>
            <a:spLocks noChangeShapeType="1"/>
          </p:cNvSpPr>
          <p:nvPr/>
        </p:nvSpPr>
        <p:spPr bwMode="auto">
          <a:xfrm flipV="1">
            <a:off x="4251644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1" name="Line 184"/>
          <p:cNvSpPr>
            <a:spLocks noChangeShapeType="1"/>
          </p:cNvSpPr>
          <p:nvPr/>
        </p:nvSpPr>
        <p:spPr bwMode="auto">
          <a:xfrm flipV="1">
            <a:off x="4251644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2" name="Line 185"/>
          <p:cNvSpPr>
            <a:spLocks noChangeShapeType="1"/>
          </p:cNvSpPr>
          <p:nvPr/>
        </p:nvSpPr>
        <p:spPr bwMode="auto">
          <a:xfrm flipV="1">
            <a:off x="4251644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3" name="Line 186"/>
          <p:cNvSpPr>
            <a:spLocks noChangeShapeType="1"/>
          </p:cNvSpPr>
          <p:nvPr/>
        </p:nvSpPr>
        <p:spPr bwMode="auto">
          <a:xfrm flipV="1">
            <a:off x="4251644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4" name="Line 187"/>
          <p:cNvSpPr>
            <a:spLocks noChangeShapeType="1"/>
          </p:cNvSpPr>
          <p:nvPr/>
        </p:nvSpPr>
        <p:spPr bwMode="auto">
          <a:xfrm flipV="1">
            <a:off x="4251644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5" name="Line 188"/>
          <p:cNvSpPr>
            <a:spLocks noChangeShapeType="1"/>
          </p:cNvSpPr>
          <p:nvPr/>
        </p:nvSpPr>
        <p:spPr bwMode="auto">
          <a:xfrm flipV="1">
            <a:off x="4251644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6" name="Line 189"/>
          <p:cNvSpPr>
            <a:spLocks noChangeShapeType="1"/>
          </p:cNvSpPr>
          <p:nvPr/>
        </p:nvSpPr>
        <p:spPr bwMode="auto">
          <a:xfrm flipV="1">
            <a:off x="4251644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7" name="Line 190"/>
          <p:cNvSpPr>
            <a:spLocks noChangeShapeType="1"/>
          </p:cNvSpPr>
          <p:nvPr/>
        </p:nvSpPr>
        <p:spPr bwMode="auto">
          <a:xfrm flipV="1">
            <a:off x="4251644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8" name="Line 191"/>
          <p:cNvSpPr>
            <a:spLocks noChangeShapeType="1"/>
          </p:cNvSpPr>
          <p:nvPr/>
        </p:nvSpPr>
        <p:spPr bwMode="auto">
          <a:xfrm flipV="1">
            <a:off x="4251644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9" name="Line 192"/>
          <p:cNvSpPr>
            <a:spLocks noChangeShapeType="1"/>
          </p:cNvSpPr>
          <p:nvPr/>
        </p:nvSpPr>
        <p:spPr bwMode="auto">
          <a:xfrm flipV="1">
            <a:off x="4251644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0" name="Line 193"/>
          <p:cNvSpPr>
            <a:spLocks noChangeShapeType="1"/>
          </p:cNvSpPr>
          <p:nvPr/>
        </p:nvSpPr>
        <p:spPr bwMode="auto">
          <a:xfrm flipV="1">
            <a:off x="4251644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1" name="Line 194"/>
          <p:cNvSpPr>
            <a:spLocks noChangeShapeType="1"/>
          </p:cNvSpPr>
          <p:nvPr/>
        </p:nvSpPr>
        <p:spPr bwMode="auto">
          <a:xfrm flipV="1">
            <a:off x="4251644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2" name="Line 195"/>
          <p:cNvSpPr>
            <a:spLocks noChangeShapeType="1"/>
          </p:cNvSpPr>
          <p:nvPr/>
        </p:nvSpPr>
        <p:spPr bwMode="auto">
          <a:xfrm flipV="1">
            <a:off x="4251644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3" name="Line 196"/>
          <p:cNvSpPr>
            <a:spLocks noChangeShapeType="1"/>
          </p:cNvSpPr>
          <p:nvPr/>
        </p:nvSpPr>
        <p:spPr bwMode="auto">
          <a:xfrm flipV="1">
            <a:off x="4251644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4" name="Line 197"/>
          <p:cNvSpPr>
            <a:spLocks noChangeShapeType="1"/>
          </p:cNvSpPr>
          <p:nvPr/>
        </p:nvSpPr>
        <p:spPr bwMode="auto">
          <a:xfrm flipV="1">
            <a:off x="4251644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5" name="Line 198"/>
          <p:cNvSpPr>
            <a:spLocks noChangeShapeType="1"/>
          </p:cNvSpPr>
          <p:nvPr/>
        </p:nvSpPr>
        <p:spPr bwMode="auto">
          <a:xfrm flipV="1">
            <a:off x="4251644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6" name="Line 199"/>
          <p:cNvSpPr>
            <a:spLocks noChangeShapeType="1"/>
          </p:cNvSpPr>
          <p:nvPr/>
        </p:nvSpPr>
        <p:spPr bwMode="auto">
          <a:xfrm flipV="1">
            <a:off x="4251644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7" name="Line 200"/>
          <p:cNvSpPr>
            <a:spLocks noChangeShapeType="1"/>
          </p:cNvSpPr>
          <p:nvPr/>
        </p:nvSpPr>
        <p:spPr bwMode="auto">
          <a:xfrm flipV="1">
            <a:off x="4251644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8" name="Line 201"/>
          <p:cNvSpPr>
            <a:spLocks noChangeShapeType="1"/>
          </p:cNvSpPr>
          <p:nvPr/>
        </p:nvSpPr>
        <p:spPr bwMode="auto">
          <a:xfrm flipV="1">
            <a:off x="4251644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19" name="Line 202"/>
          <p:cNvSpPr>
            <a:spLocks noChangeShapeType="1"/>
          </p:cNvSpPr>
          <p:nvPr/>
        </p:nvSpPr>
        <p:spPr bwMode="auto">
          <a:xfrm flipV="1">
            <a:off x="4251644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0" name="Line 203"/>
          <p:cNvSpPr>
            <a:spLocks noChangeShapeType="1"/>
          </p:cNvSpPr>
          <p:nvPr/>
        </p:nvSpPr>
        <p:spPr bwMode="auto">
          <a:xfrm flipV="1">
            <a:off x="4251644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1" name="Line 204"/>
          <p:cNvSpPr>
            <a:spLocks noChangeShapeType="1"/>
          </p:cNvSpPr>
          <p:nvPr/>
        </p:nvSpPr>
        <p:spPr bwMode="auto">
          <a:xfrm flipV="1">
            <a:off x="4251644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2" name="Line 205"/>
          <p:cNvSpPr>
            <a:spLocks noChangeShapeType="1"/>
          </p:cNvSpPr>
          <p:nvPr/>
        </p:nvSpPr>
        <p:spPr bwMode="auto">
          <a:xfrm flipV="1">
            <a:off x="4251644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3" name="Line 206"/>
          <p:cNvSpPr>
            <a:spLocks noChangeShapeType="1"/>
          </p:cNvSpPr>
          <p:nvPr/>
        </p:nvSpPr>
        <p:spPr bwMode="auto">
          <a:xfrm flipV="1">
            <a:off x="4251644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4" name="Line 207"/>
          <p:cNvSpPr>
            <a:spLocks noChangeShapeType="1"/>
          </p:cNvSpPr>
          <p:nvPr/>
        </p:nvSpPr>
        <p:spPr bwMode="auto">
          <a:xfrm flipV="1">
            <a:off x="4251644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5" name="Line 208"/>
          <p:cNvSpPr>
            <a:spLocks noChangeShapeType="1"/>
          </p:cNvSpPr>
          <p:nvPr/>
        </p:nvSpPr>
        <p:spPr bwMode="auto">
          <a:xfrm flipV="1">
            <a:off x="4251644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6" name="Line 209"/>
          <p:cNvSpPr>
            <a:spLocks noChangeShapeType="1"/>
          </p:cNvSpPr>
          <p:nvPr/>
        </p:nvSpPr>
        <p:spPr bwMode="auto">
          <a:xfrm flipV="1">
            <a:off x="4251644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7" name="Line 210"/>
          <p:cNvSpPr>
            <a:spLocks noChangeShapeType="1"/>
          </p:cNvSpPr>
          <p:nvPr/>
        </p:nvSpPr>
        <p:spPr bwMode="auto">
          <a:xfrm flipV="1">
            <a:off x="4251644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8" name="Line 211"/>
          <p:cNvSpPr>
            <a:spLocks noChangeShapeType="1"/>
          </p:cNvSpPr>
          <p:nvPr/>
        </p:nvSpPr>
        <p:spPr bwMode="auto">
          <a:xfrm flipV="1">
            <a:off x="4251644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9" name="Line 212"/>
          <p:cNvSpPr>
            <a:spLocks noChangeShapeType="1"/>
          </p:cNvSpPr>
          <p:nvPr/>
        </p:nvSpPr>
        <p:spPr bwMode="auto">
          <a:xfrm flipV="1">
            <a:off x="4251644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0" name="Line 213"/>
          <p:cNvSpPr>
            <a:spLocks noChangeShapeType="1"/>
          </p:cNvSpPr>
          <p:nvPr/>
        </p:nvSpPr>
        <p:spPr bwMode="auto">
          <a:xfrm flipV="1">
            <a:off x="4251644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1" name="Line 214"/>
          <p:cNvSpPr>
            <a:spLocks noChangeShapeType="1"/>
          </p:cNvSpPr>
          <p:nvPr/>
        </p:nvSpPr>
        <p:spPr bwMode="auto">
          <a:xfrm flipV="1">
            <a:off x="4251644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2" name="Line 215"/>
          <p:cNvSpPr>
            <a:spLocks noChangeShapeType="1"/>
          </p:cNvSpPr>
          <p:nvPr/>
        </p:nvSpPr>
        <p:spPr bwMode="auto">
          <a:xfrm flipV="1">
            <a:off x="4251644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3" name="Line 216"/>
          <p:cNvSpPr>
            <a:spLocks noChangeShapeType="1"/>
          </p:cNvSpPr>
          <p:nvPr/>
        </p:nvSpPr>
        <p:spPr bwMode="auto">
          <a:xfrm flipV="1">
            <a:off x="4251644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4" name="Line 217"/>
          <p:cNvSpPr>
            <a:spLocks noChangeShapeType="1"/>
          </p:cNvSpPr>
          <p:nvPr/>
        </p:nvSpPr>
        <p:spPr bwMode="auto">
          <a:xfrm flipV="1">
            <a:off x="4251644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5" name="Line 218"/>
          <p:cNvSpPr>
            <a:spLocks noChangeShapeType="1"/>
          </p:cNvSpPr>
          <p:nvPr/>
        </p:nvSpPr>
        <p:spPr bwMode="auto">
          <a:xfrm flipV="1">
            <a:off x="4251644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6" name="Line 219"/>
          <p:cNvSpPr>
            <a:spLocks noChangeShapeType="1"/>
          </p:cNvSpPr>
          <p:nvPr/>
        </p:nvSpPr>
        <p:spPr bwMode="auto">
          <a:xfrm flipV="1">
            <a:off x="4251644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7" name="Line 220"/>
          <p:cNvSpPr>
            <a:spLocks noChangeShapeType="1"/>
          </p:cNvSpPr>
          <p:nvPr/>
        </p:nvSpPr>
        <p:spPr bwMode="auto">
          <a:xfrm flipV="1">
            <a:off x="4251644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8" name="Line 221"/>
          <p:cNvSpPr>
            <a:spLocks noChangeShapeType="1"/>
          </p:cNvSpPr>
          <p:nvPr/>
        </p:nvSpPr>
        <p:spPr bwMode="auto">
          <a:xfrm flipV="1">
            <a:off x="4251644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39" name="Line 222"/>
          <p:cNvSpPr>
            <a:spLocks noChangeShapeType="1"/>
          </p:cNvSpPr>
          <p:nvPr/>
        </p:nvSpPr>
        <p:spPr bwMode="auto">
          <a:xfrm flipV="1">
            <a:off x="4147267" y="361057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0" name="Line 223"/>
          <p:cNvSpPr>
            <a:spLocks noChangeShapeType="1"/>
          </p:cNvSpPr>
          <p:nvPr/>
        </p:nvSpPr>
        <p:spPr bwMode="auto">
          <a:xfrm flipV="1">
            <a:off x="4251644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1" name="Line 224"/>
          <p:cNvSpPr>
            <a:spLocks noChangeShapeType="1"/>
          </p:cNvSpPr>
          <p:nvPr/>
        </p:nvSpPr>
        <p:spPr bwMode="auto">
          <a:xfrm flipV="1">
            <a:off x="4251644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2" name="Line 225"/>
          <p:cNvSpPr>
            <a:spLocks noChangeShapeType="1"/>
          </p:cNvSpPr>
          <p:nvPr/>
        </p:nvSpPr>
        <p:spPr bwMode="auto">
          <a:xfrm flipV="1">
            <a:off x="4251644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3" name="Line 226"/>
          <p:cNvSpPr>
            <a:spLocks noChangeShapeType="1"/>
          </p:cNvSpPr>
          <p:nvPr/>
        </p:nvSpPr>
        <p:spPr bwMode="auto">
          <a:xfrm flipV="1">
            <a:off x="4251644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4" name="Line 227"/>
          <p:cNvSpPr>
            <a:spLocks noChangeShapeType="1"/>
          </p:cNvSpPr>
          <p:nvPr/>
        </p:nvSpPr>
        <p:spPr bwMode="auto">
          <a:xfrm flipV="1">
            <a:off x="4251644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5" name="Line 228"/>
          <p:cNvSpPr>
            <a:spLocks noChangeShapeType="1"/>
          </p:cNvSpPr>
          <p:nvPr/>
        </p:nvSpPr>
        <p:spPr bwMode="auto">
          <a:xfrm flipV="1">
            <a:off x="4251644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6" name="Line 229"/>
          <p:cNvSpPr>
            <a:spLocks noChangeShapeType="1"/>
          </p:cNvSpPr>
          <p:nvPr/>
        </p:nvSpPr>
        <p:spPr bwMode="auto">
          <a:xfrm flipV="1">
            <a:off x="4251644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7" name="Line 230"/>
          <p:cNvSpPr>
            <a:spLocks noChangeShapeType="1"/>
          </p:cNvSpPr>
          <p:nvPr/>
        </p:nvSpPr>
        <p:spPr bwMode="auto">
          <a:xfrm flipV="1">
            <a:off x="4251644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8" name="Line 231"/>
          <p:cNvSpPr>
            <a:spLocks noChangeShapeType="1"/>
          </p:cNvSpPr>
          <p:nvPr/>
        </p:nvSpPr>
        <p:spPr bwMode="auto">
          <a:xfrm flipV="1">
            <a:off x="4251644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49" name="Line 232"/>
          <p:cNvSpPr>
            <a:spLocks noChangeShapeType="1"/>
          </p:cNvSpPr>
          <p:nvPr/>
        </p:nvSpPr>
        <p:spPr bwMode="auto">
          <a:xfrm flipV="1">
            <a:off x="4251644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0" name="Line 233"/>
          <p:cNvSpPr>
            <a:spLocks noChangeShapeType="1"/>
          </p:cNvSpPr>
          <p:nvPr/>
        </p:nvSpPr>
        <p:spPr bwMode="auto">
          <a:xfrm flipV="1">
            <a:off x="4251644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1" name="Line 234"/>
          <p:cNvSpPr>
            <a:spLocks noChangeShapeType="1"/>
          </p:cNvSpPr>
          <p:nvPr/>
        </p:nvSpPr>
        <p:spPr bwMode="auto">
          <a:xfrm flipV="1">
            <a:off x="4251644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2" name="Line 235"/>
          <p:cNvSpPr>
            <a:spLocks noChangeShapeType="1"/>
          </p:cNvSpPr>
          <p:nvPr/>
        </p:nvSpPr>
        <p:spPr bwMode="auto">
          <a:xfrm flipV="1">
            <a:off x="4251644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3" name="Line 236"/>
          <p:cNvSpPr>
            <a:spLocks noChangeShapeType="1"/>
          </p:cNvSpPr>
          <p:nvPr/>
        </p:nvSpPr>
        <p:spPr bwMode="auto">
          <a:xfrm flipV="1">
            <a:off x="4251644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4" name="Line 237"/>
          <p:cNvSpPr>
            <a:spLocks noChangeShapeType="1"/>
          </p:cNvSpPr>
          <p:nvPr/>
        </p:nvSpPr>
        <p:spPr bwMode="auto">
          <a:xfrm flipV="1">
            <a:off x="4251644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5" name="Line 238"/>
          <p:cNvSpPr>
            <a:spLocks noChangeShapeType="1"/>
          </p:cNvSpPr>
          <p:nvPr/>
        </p:nvSpPr>
        <p:spPr bwMode="auto">
          <a:xfrm flipV="1">
            <a:off x="4251644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6" name="Line 239"/>
          <p:cNvSpPr>
            <a:spLocks noChangeShapeType="1"/>
          </p:cNvSpPr>
          <p:nvPr/>
        </p:nvSpPr>
        <p:spPr bwMode="auto">
          <a:xfrm flipV="1">
            <a:off x="4251644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7" name="Line 240"/>
          <p:cNvSpPr>
            <a:spLocks noChangeShapeType="1"/>
          </p:cNvSpPr>
          <p:nvPr/>
        </p:nvSpPr>
        <p:spPr bwMode="auto">
          <a:xfrm flipV="1">
            <a:off x="4251644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8" name="Line 241"/>
          <p:cNvSpPr>
            <a:spLocks noChangeShapeType="1"/>
          </p:cNvSpPr>
          <p:nvPr/>
        </p:nvSpPr>
        <p:spPr bwMode="auto">
          <a:xfrm flipV="1">
            <a:off x="4251644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59" name="Line 242"/>
          <p:cNvSpPr>
            <a:spLocks noChangeShapeType="1"/>
          </p:cNvSpPr>
          <p:nvPr/>
        </p:nvSpPr>
        <p:spPr bwMode="auto">
          <a:xfrm>
            <a:off x="4251644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0" name="Line 243"/>
          <p:cNvSpPr>
            <a:spLocks noChangeShapeType="1"/>
          </p:cNvSpPr>
          <p:nvPr/>
        </p:nvSpPr>
        <p:spPr bwMode="auto">
          <a:xfrm>
            <a:off x="4251644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1" name="Line 244"/>
          <p:cNvSpPr>
            <a:spLocks noChangeShapeType="1"/>
          </p:cNvSpPr>
          <p:nvPr/>
        </p:nvSpPr>
        <p:spPr bwMode="auto">
          <a:xfrm>
            <a:off x="4251644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2" name="Line 245"/>
          <p:cNvSpPr>
            <a:spLocks noChangeShapeType="1"/>
          </p:cNvSpPr>
          <p:nvPr/>
        </p:nvSpPr>
        <p:spPr bwMode="auto">
          <a:xfrm>
            <a:off x="4251644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3" name="Line 246"/>
          <p:cNvSpPr>
            <a:spLocks noChangeShapeType="1"/>
          </p:cNvSpPr>
          <p:nvPr/>
        </p:nvSpPr>
        <p:spPr bwMode="auto">
          <a:xfrm>
            <a:off x="4251644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4" name="Line 247"/>
          <p:cNvSpPr>
            <a:spLocks noChangeShapeType="1"/>
          </p:cNvSpPr>
          <p:nvPr/>
        </p:nvSpPr>
        <p:spPr bwMode="auto">
          <a:xfrm>
            <a:off x="4251644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5" name="Line 248"/>
          <p:cNvSpPr>
            <a:spLocks noChangeShapeType="1"/>
          </p:cNvSpPr>
          <p:nvPr/>
        </p:nvSpPr>
        <p:spPr bwMode="auto">
          <a:xfrm>
            <a:off x="4251644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6" name="Line 249"/>
          <p:cNvSpPr>
            <a:spLocks noChangeShapeType="1"/>
          </p:cNvSpPr>
          <p:nvPr/>
        </p:nvSpPr>
        <p:spPr bwMode="auto">
          <a:xfrm>
            <a:off x="4251644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7" name="Line 250"/>
          <p:cNvSpPr>
            <a:spLocks noChangeShapeType="1"/>
          </p:cNvSpPr>
          <p:nvPr/>
        </p:nvSpPr>
        <p:spPr bwMode="auto">
          <a:xfrm>
            <a:off x="4251644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8" name="Line 251"/>
          <p:cNvSpPr>
            <a:spLocks noChangeShapeType="1"/>
          </p:cNvSpPr>
          <p:nvPr/>
        </p:nvSpPr>
        <p:spPr bwMode="auto">
          <a:xfrm>
            <a:off x="4251644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69" name="Line 252"/>
          <p:cNvSpPr>
            <a:spLocks noChangeShapeType="1"/>
          </p:cNvSpPr>
          <p:nvPr/>
        </p:nvSpPr>
        <p:spPr bwMode="auto">
          <a:xfrm>
            <a:off x="4251644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0" name="Line 253"/>
          <p:cNvSpPr>
            <a:spLocks noChangeShapeType="1"/>
          </p:cNvSpPr>
          <p:nvPr/>
        </p:nvSpPr>
        <p:spPr bwMode="auto">
          <a:xfrm>
            <a:off x="4251644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1" name="Line 254"/>
          <p:cNvSpPr>
            <a:spLocks noChangeShapeType="1"/>
          </p:cNvSpPr>
          <p:nvPr/>
        </p:nvSpPr>
        <p:spPr bwMode="auto">
          <a:xfrm>
            <a:off x="4251644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2" name="Line 255"/>
          <p:cNvSpPr>
            <a:spLocks noChangeShapeType="1"/>
          </p:cNvSpPr>
          <p:nvPr/>
        </p:nvSpPr>
        <p:spPr bwMode="auto">
          <a:xfrm>
            <a:off x="4251644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3" name="Line 256"/>
          <p:cNvSpPr>
            <a:spLocks noChangeShapeType="1"/>
          </p:cNvSpPr>
          <p:nvPr/>
        </p:nvSpPr>
        <p:spPr bwMode="auto">
          <a:xfrm>
            <a:off x="4251644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4" name="Line 257"/>
          <p:cNvSpPr>
            <a:spLocks noChangeShapeType="1"/>
          </p:cNvSpPr>
          <p:nvPr/>
        </p:nvSpPr>
        <p:spPr bwMode="auto">
          <a:xfrm>
            <a:off x="4251644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5" name="Line 258"/>
          <p:cNvSpPr>
            <a:spLocks noChangeShapeType="1"/>
          </p:cNvSpPr>
          <p:nvPr/>
        </p:nvSpPr>
        <p:spPr bwMode="auto">
          <a:xfrm>
            <a:off x="4251644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6" name="Line 259"/>
          <p:cNvSpPr>
            <a:spLocks noChangeShapeType="1"/>
          </p:cNvSpPr>
          <p:nvPr/>
        </p:nvSpPr>
        <p:spPr bwMode="auto">
          <a:xfrm>
            <a:off x="4251644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7" name="Line 260"/>
          <p:cNvSpPr>
            <a:spLocks noChangeShapeType="1"/>
          </p:cNvSpPr>
          <p:nvPr/>
        </p:nvSpPr>
        <p:spPr bwMode="auto">
          <a:xfrm>
            <a:off x="4251644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8" name="Line 261"/>
          <p:cNvSpPr>
            <a:spLocks noChangeShapeType="1"/>
          </p:cNvSpPr>
          <p:nvPr/>
        </p:nvSpPr>
        <p:spPr bwMode="auto">
          <a:xfrm>
            <a:off x="4251644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79" name="Line 262"/>
          <p:cNvSpPr>
            <a:spLocks noChangeShapeType="1"/>
          </p:cNvSpPr>
          <p:nvPr/>
        </p:nvSpPr>
        <p:spPr bwMode="auto">
          <a:xfrm>
            <a:off x="4251644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0" name="Line 263"/>
          <p:cNvSpPr>
            <a:spLocks noChangeShapeType="1"/>
          </p:cNvSpPr>
          <p:nvPr/>
        </p:nvSpPr>
        <p:spPr bwMode="auto">
          <a:xfrm>
            <a:off x="4251644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1" name="Line 264"/>
          <p:cNvSpPr>
            <a:spLocks noChangeShapeType="1"/>
          </p:cNvSpPr>
          <p:nvPr/>
        </p:nvSpPr>
        <p:spPr bwMode="auto">
          <a:xfrm flipV="1">
            <a:off x="5079076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2" name="Line 265"/>
          <p:cNvSpPr>
            <a:spLocks noChangeShapeType="1"/>
          </p:cNvSpPr>
          <p:nvPr/>
        </p:nvSpPr>
        <p:spPr bwMode="auto">
          <a:xfrm flipV="1">
            <a:off x="5079076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3" name="Line 266"/>
          <p:cNvSpPr>
            <a:spLocks noChangeShapeType="1"/>
          </p:cNvSpPr>
          <p:nvPr/>
        </p:nvSpPr>
        <p:spPr bwMode="auto">
          <a:xfrm flipV="1">
            <a:off x="5079076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4" name="Line 267"/>
          <p:cNvSpPr>
            <a:spLocks noChangeShapeType="1"/>
          </p:cNvSpPr>
          <p:nvPr/>
        </p:nvSpPr>
        <p:spPr bwMode="auto">
          <a:xfrm flipV="1">
            <a:off x="5079076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5" name="Line 268"/>
          <p:cNvSpPr>
            <a:spLocks noChangeShapeType="1"/>
          </p:cNvSpPr>
          <p:nvPr/>
        </p:nvSpPr>
        <p:spPr bwMode="auto">
          <a:xfrm flipV="1">
            <a:off x="5079076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6" name="Line 269"/>
          <p:cNvSpPr>
            <a:spLocks noChangeShapeType="1"/>
          </p:cNvSpPr>
          <p:nvPr/>
        </p:nvSpPr>
        <p:spPr bwMode="auto">
          <a:xfrm flipV="1">
            <a:off x="5079076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7" name="Line 270"/>
          <p:cNvSpPr>
            <a:spLocks noChangeShapeType="1"/>
          </p:cNvSpPr>
          <p:nvPr/>
        </p:nvSpPr>
        <p:spPr bwMode="auto">
          <a:xfrm flipV="1">
            <a:off x="5079076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8" name="Line 271"/>
          <p:cNvSpPr>
            <a:spLocks noChangeShapeType="1"/>
          </p:cNvSpPr>
          <p:nvPr/>
        </p:nvSpPr>
        <p:spPr bwMode="auto">
          <a:xfrm flipV="1">
            <a:off x="5079076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89" name="Line 272"/>
          <p:cNvSpPr>
            <a:spLocks noChangeShapeType="1"/>
          </p:cNvSpPr>
          <p:nvPr/>
        </p:nvSpPr>
        <p:spPr bwMode="auto">
          <a:xfrm flipV="1">
            <a:off x="5079076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0" name="Line 273"/>
          <p:cNvSpPr>
            <a:spLocks noChangeShapeType="1"/>
          </p:cNvSpPr>
          <p:nvPr/>
        </p:nvSpPr>
        <p:spPr bwMode="auto">
          <a:xfrm flipV="1">
            <a:off x="5079076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1" name="Line 274"/>
          <p:cNvSpPr>
            <a:spLocks noChangeShapeType="1"/>
          </p:cNvSpPr>
          <p:nvPr/>
        </p:nvSpPr>
        <p:spPr bwMode="auto">
          <a:xfrm flipV="1">
            <a:off x="5079076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2" name="Line 275"/>
          <p:cNvSpPr>
            <a:spLocks noChangeShapeType="1"/>
          </p:cNvSpPr>
          <p:nvPr/>
        </p:nvSpPr>
        <p:spPr bwMode="auto">
          <a:xfrm flipV="1">
            <a:off x="5079076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3" name="Line 276"/>
          <p:cNvSpPr>
            <a:spLocks noChangeShapeType="1"/>
          </p:cNvSpPr>
          <p:nvPr/>
        </p:nvSpPr>
        <p:spPr bwMode="auto">
          <a:xfrm flipV="1">
            <a:off x="5079076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4" name="Line 277"/>
          <p:cNvSpPr>
            <a:spLocks noChangeShapeType="1"/>
          </p:cNvSpPr>
          <p:nvPr/>
        </p:nvSpPr>
        <p:spPr bwMode="auto">
          <a:xfrm flipV="1">
            <a:off x="5079076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5" name="Line 278"/>
          <p:cNvSpPr>
            <a:spLocks noChangeShapeType="1"/>
          </p:cNvSpPr>
          <p:nvPr/>
        </p:nvSpPr>
        <p:spPr bwMode="auto">
          <a:xfrm flipV="1">
            <a:off x="5079076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6" name="Line 279"/>
          <p:cNvSpPr>
            <a:spLocks noChangeShapeType="1"/>
          </p:cNvSpPr>
          <p:nvPr/>
        </p:nvSpPr>
        <p:spPr bwMode="auto">
          <a:xfrm flipV="1">
            <a:off x="5079076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7" name="Line 280"/>
          <p:cNvSpPr>
            <a:spLocks noChangeShapeType="1"/>
          </p:cNvSpPr>
          <p:nvPr/>
        </p:nvSpPr>
        <p:spPr bwMode="auto">
          <a:xfrm flipV="1">
            <a:off x="5079076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8" name="Line 281"/>
          <p:cNvSpPr>
            <a:spLocks noChangeShapeType="1"/>
          </p:cNvSpPr>
          <p:nvPr/>
        </p:nvSpPr>
        <p:spPr bwMode="auto">
          <a:xfrm flipV="1">
            <a:off x="5079076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99" name="Line 282"/>
          <p:cNvSpPr>
            <a:spLocks noChangeShapeType="1"/>
          </p:cNvSpPr>
          <p:nvPr/>
        </p:nvSpPr>
        <p:spPr bwMode="auto">
          <a:xfrm flipV="1">
            <a:off x="5079076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0" name="Line 283"/>
          <p:cNvSpPr>
            <a:spLocks noChangeShapeType="1"/>
          </p:cNvSpPr>
          <p:nvPr/>
        </p:nvSpPr>
        <p:spPr bwMode="auto">
          <a:xfrm flipV="1">
            <a:off x="5079076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1" name="Line 284"/>
          <p:cNvSpPr>
            <a:spLocks noChangeShapeType="1"/>
          </p:cNvSpPr>
          <p:nvPr/>
        </p:nvSpPr>
        <p:spPr bwMode="auto">
          <a:xfrm flipV="1">
            <a:off x="5079076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2" name="Line 285"/>
          <p:cNvSpPr>
            <a:spLocks noChangeShapeType="1"/>
          </p:cNvSpPr>
          <p:nvPr/>
        </p:nvSpPr>
        <p:spPr bwMode="auto">
          <a:xfrm flipV="1">
            <a:off x="5079076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3" name="Line 286"/>
          <p:cNvSpPr>
            <a:spLocks noChangeShapeType="1"/>
          </p:cNvSpPr>
          <p:nvPr/>
        </p:nvSpPr>
        <p:spPr bwMode="auto">
          <a:xfrm flipV="1">
            <a:off x="5079076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4" name="Line 287"/>
          <p:cNvSpPr>
            <a:spLocks noChangeShapeType="1"/>
          </p:cNvSpPr>
          <p:nvPr/>
        </p:nvSpPr>
        <p:spPr bwMode="auto">
          <a:xfrm flipV="1">
            <a:off x="5079076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5" name="Line 288"/>
          <p:cNvSpPr>
            <a:spLocks noChangeShapeType="1"/>
          </p:cNvSpPr>
          <p:nvPr/>
        </p:nvSpPr>
        <p:spPr bwMode="auto">
          <a:xfrm flipV="1">
            <a:off x="5079076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6" name="Line 289"/>
          <p:cNvSpPr>
            <a:spLocks noChangeShapeType="1"/>
          </p:cNvSpPr>
          <p:nvPr/>
        </p:nvSpPr>
        <p:spPr bwMode="auto">
          <a:xfrm flipV="1">
            <a:off x="5079076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7" name="Line 290"/>
          <p:cNvSpPr>
            <a:spLocks noChangeShapeType="1"/>
          </p:cNvSpPr>
          <p:nvPr/>
        </p:nvSpPr>
        <p:spPr bwMode="auto">
          <a:xfrm flipV="1">
            <a:off x="5079076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8" name="Line 291"/>
          <p:cNvSpPr>
            <a:spLocks noChangeShapeType="1"/>
          </p:cNvSpPr>
          <p:nvPr/>
        </p:nvSpPr>
        <p:spPr bwMode="auto">
          <a:xfrm flipV="1">
            <a:off x="5079076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09" name="Line 292"/>
          <p:cNvSpPr>
            <a:spLocks noChangeShapeType="1"/>
          </p:cNvSpPr>
          <p:nvPr/>
        </p:nvSpPr>
        <p:spPr bwMode="auto">
          <a:xfrm flipV="1">
            <a:off x="5079076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0" name="Line 293"/>
          <p:cNvSpPr>
            <a:spLocks noChangeShapeType="1"/>
          </p:cNvSpPr>
          <p:nvPr/>
        </p:nvSpPr>
        <p:spPr bwMode="auto">
          <a:xfrm flipV="1">
            <a:off x="5079076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1" name="Line 294"/>
          <p:cNvSpPr>
            <a:spLocks noChangeShapeType="1"/>
          </p:cNvSpPr>
          <p:nvPr/>
        </p:nvSpPr>
        <p:spPr bwMode="auto">
          <a:xfrm flipV="1">
            <a:off x="5079076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2" name="Line 295"/>
          <p:cNvSpPr>
            <a:spLocks noChangeShapeType="1"/>
          </p:cNvSpPr>
          <p:nvPr/>
        </p:nvSpPr>
        <p:spPr bwMode="auto">
          <a:xfrm flipV="1">
            <a:off x="5079076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3" name="Line 296"/>
          <p:cNvSpPr>
            <a:spLocks noChangeShapeType="1"/>
          </p:cNvSpPr>
          <p:nvPr/>
        </p:nvSpPr>
        <p:spPr bwMode="auto">
          <a:xfrm flipV="1">
            <a:off x="5079076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4" name="Line 297"/>
          <p:cNvSpPr>
            <a:spLocks noChangeShapeType="1"/>
          </p:cNvSpPr>
          <p:nvPr/>
        </p:nvSpPr>
        <p:spPr bwMode="auto">
          <a:xfrm flipV="1">
            <a:off x="5079076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5" name="Line 298"/>
          <p:cNvSpPr>
            <a:spLocks noChangeShapeType="1"/>
          </p:cNvSpPr>
          <p:nvPr/>
        </p:nvSpPr>
        <p:spPr bwMode="auto">
          <a:xfrm flipV="1">
            <a:off x="5079076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6" name="Line 299"/>
          <p:cNvSpPr>
            <a:spLocks noChangeShapeType="1"/>
          </p:cNvSpPr>
          <p:nvPr/>
        </p:nvSpPr>
        <p:spPr bwMode="auto">
          <a:xfrm flipV="1">
            <a:off x="5079076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7" name="Line 300"/>
          <p:cNvSpPr>
            <a:spLocks noChangeShapeType="1"/>
          </p:cNvSpPr>
          <p:nvPr/>
        </p:nvSpPr>
        <p:spPr bwMode="auto">
          <a:xfrm flipV="1">
            <a:off x="5079076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8" name="Line 301"/>
          <p:cNvSpPr>
            <a:spLocks noChangeShapeType="1"/>
          </p:cNvSpPr>
          <p:nvPr/>
        </p:nvSpPr>
        <p:spPr bwMode="auto">
          <a:xfrm flipV="1">
            <a:off x="5079076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19" name="Line 302"/>
          <p:cNvSpPr>
            <a:spLocks noChangeShapeType="1"/>
          </p:cNvSpPr>
          <p:nvPr/>
        </p:nvSpPr>
        <p:spPr bwMode="auto">
          <a:xfrm flipV="1">
            <a:off x="5079076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0" name="Line 303"/>
          <p:cNvSpPr>
            <a:spLocks noChangeShapeType="1"/>
          </p:cNvSpPr>
          <p:nvPr/>
        </p:nvSpPr>
        <p:spPr bwMode="auto">
          <a:xfrm flipV="1">
            <a:off x="5079076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1" name="Line 304"/>
          <p:cNvSpPr>
            <a:spLocks noChangeShapeType="1"/>
          </p:cNvSpPr>
          <p:nvPr/>
        </p:nvSpPr>
        <p:spPr bwMode="auto">
          <a:xfrm flipV="1">
            <a:off x="5079076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2" name="Line 305"/>
          <p:cNvSpPr>
            <a:spLocks noChangeShapeType="1"/>
          </p:cNvSpPr>
          <p:nvPr/>
        </p:nvSpPr>
        <p:spPr bwMode="auto">
          <a:xfrm flipV="1">
            <a:off x="5079076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3" name="Line 306"/>
          <p:cNvSpPr>
            <a:spLocks noChangeShapeType="1"/>
          </p:cNvSpPr>
          <p:nvPr/>
        </p:nvSpPr>
        <p:spPr bwMode="auto">
          <a:xfrm flipV="1">
            <a:off x="5079076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4" name="Line 307"/>
          <p:cNvSpPr>
            <a:spLocks noChangeShapeType="1"/>
          </p:cNvSpPr>
          <p:nvPr/>
        </p:nvSpPr>
        <p:spPr bwMode="auto">
          <a:xfrm flipV="1">
            <a:off x="5079076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5" name="Line 308"/>
          <p:cNvSpPr>
            <a:spLocks noChangeShapeType="1"/>
          </p:cNvSpPr>
          <p:nvPr/>
        </p:nvSpPr>
        <p:spPr bwMode="auto">
          <a:xfrm flipV="1">
            <a:off x="5079076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" name="Line 309"/>
          <p:cNvSpPr>
            <a:spLocks noChangeShapeType="1"/>
          </p:cNvSpPr>
          <p:nvPr/>
        </p:nvSpPr>
        <p:spPr bwMode="auto">
          <a:xfrm flipV="1">
            <a:off x="5079076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" name="Line 310"/>
          <p:cNvSpPr>
            <a:spLocks noChangeShapeType="1"/>
          </p:cNvSpPr>
          <p:nvPr/>
        </p:nvSpPr>
        <p:spPr bwMode="auto">
          <a:xfrm flipV="1">
            <a:off x="5079076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8" name="Line 311"/>
          <p:cNvSpPr>
            <a:spLocks noChangeShapeType="1"/>
          </p:cNvSpPr>
          <p:nvPr/>
        </p:nvSpPr>
        <p:spPr bwMode="auto">
          <a:xfrm flipV="1">
            <a:off x="5079076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" name="Line 312"/>
          <p:cNvSpPr>
            <a:spLocks noChangeShapeType="1"/>
          </p:cNvSpPr>
          <p:nvPr/>
        </p:nvSpPr>
        <p:spPr bwMode="auto">
          <a:xfrm flipV="1">
            <a:off x="5079076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0" name="Line 313"/>
          <p:cNvSpPr>
            <a:spLocks noChangeShapeType="1"/>
          </p:cNvSpPr>
          <p:nvPr/>
        </p:nvSpPr>
        <p:spPr bwMode="auto">
          <a:xfrm flipV="1">
            <a:off x="5079076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1" name="Line 314"/>
          <p:cNvSpPr>
            <a:spLocks noChangeShapeType="1"/>
          </p:cNvSpPr>
          <p:nvPr/>
        </p:nvSpPr>
        <p:spPr bwMode="auto">
          <a:xfrm flipV="1">
            <a:off x="5079076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2" name="Line 315"/>
          <p:cNvSpPr>
            <a:spLocks noChangeShapeType="1"/>
          </p:cNvSpPr>
          <p:nvPr/>
        </p:nvSpPr>
        <p:spPr bwMode="auto">
          <a:xfrm flipV="1">
            <a:off x="5079076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3" name="Line 316"/>
          <p:cNvSpPr>
            <a:spLocks noChangeShapeType="1"/>
          </p:cNvSpPr>
          <p:nvPr/>
        </p:nvSpPr>
        <p:spPr bwMode="auto">
          <a:xfrm flipV="1">
            <a:off x="5079076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4" name="Line 317"/>
          <p:cNvSpPr>
            <a:spLocks noChangeShapeType="1"/>
          </p:cNvSpPr>
          <p:nvPr/>
        </p:nvSpPr>
        <p:spPr bwMode="auto">
          <a:xfrm flipV="1">
            <a:off x="5079076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5" name="Line 318"/>
          <p:cNvSpPr>
            <a:spLocks noChangeShapeType="1"/>
          </p:cNvSpPr>
          <p:nvPr/>
        </p:nvSpPr>
        <p:spPr bwMode="auto">
          <a:xfrm flipV="1">
            <a:off x="5079076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6" name="Line 319"/>
          <p:cNvSpPr>
            <a:spLocks noChangeShapeType="1"/>
          </p:cNvSpPr>
          <p:nvPr/>
        </p:nvSpPr>
        <p:spPr bwMode="auto">
          <a:xfrm flipV="1">
            <a:off x="5079076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7" name="Line 320"/>
          <p:cNvSpPr>
            <a:spLocks noChangeShapeType="1"/>
          </p:cNvSpPr>
          <p:nvPr/>
        </p:nvSpPr>
        <p:spPr bwMode="auto">
          <a:xfrm flipV="1">
            <a:off x="5079076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8" name="Line 321"/>
          <p:cNvSpPr>
            <a:spLocks noChangeShapeType="1"/>
          </p:cNvSpPr>
          <p:nvPr/>
        </p:nvSpPr>
        <p:spPr bwMode="auto">
          <a:xfrm flipV="1">
            <a:off x="5079076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9" name="Line 322"/>
          <p:cNvSpPr>
            <a:spLocks noChangeShapeType="1"/>
          </p:cNvSpPr>
          <p:nvPr/>
        </p:nvSpPr>
        <p:spPr bwMode="auto">
          <a:xfrm flipV="1">
            <a:off x="5079076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0" name="Line 323"/>
          <p:cNvSpPr>
            <a:spLocks noChangeShapeType="1"/>
          </p:cNvSpPr>
          <p:nvPr/>
        </p:nvSpPr>
        <p:spPr bwMode="auto">
          <a:xfrm flipV="1">
            <a:off x="5079076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1" name="Line 324"/>
          <p:cNvSpPr>
            <a:spLocks noChangeShapeType="1"/>
          </p:cNvSpPr>
          <p:nvPr/>
        </p:nvSpPr>
        <p:spPr bwMode="auto">
          <a:xfrm flipV="1">
            <a:off x="5079076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2" name="Line 325"/>
          <p:cNvSpPr>
            <a:spLocks noChangeShapeType="1"/>
          </p:cNvSpPr>
          <p:nvPr/>
        </p:nvSpPr>
        <p:spPr bwMode="auto">
          <a:xfrm flipV="1">
            <a:off x="5079076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3" name="Line 326"/>
          <p:cNvSpPr>
            <a:spLocks noChangeShapeType="1"/>
          </p:cNvSpPr>
          <p:nvPr/>
        </p:nvSpPr>
        <p:spPr bwMode="auto">
          <a:xfrm flipV="1">
            <a:off x="5079076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4" name="Line 327"/>
          <p:cNvSpPr>
            <a:spLocks noChangeShapeType="1"/>
          </p:cNvSpPr>
          <p:nvPr/>
        </p:nvSpPr>
        <p:spPr bwMode="auto">
          <a:xfrm flipV="1">
            <a:off x="5079076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5" name="Line 328"/>
          <p:cNvSpPr>
            <a:spLocks noChangeShapeType="1"/>
          </p:cNvSpPr>
          <p:nvPr/>
        </p:nvSpPr>
        <p:spPr bwMode="auto">
          <a:xfrm>
            <a:off x="5079076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6" name="Line 329"/>
          <p:cNvSpPr>
            <a:spLocks noChangeShapeType="1"/>
          </p:cNvSpPr>
          <p:nvPr/>
        </p:nvSpPr>
        <p:spPr bwMode="auto">
          <a:xfrm>
            <a:off x="5079076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7" name="Line 330"/>
          <p:cNvSpPr>
            <a:spLocks noChangeShapeType="1"/>
          </p:cNvSpPr>
          <p:nvPr/>
        </p:nvSpPr>
        <p:spPr bwMode="auto">
          <a:xfrm>
            <a:off x="5079076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8" name="Line 331"/>
          <p:cNvSpPr>
            <a:spLocks noChangeShapeType="1"/>
          </p:cNvSpPr>
          <p:nvPr/>
        </p:nvSpPr>
        <p:spPr bwMode="auto">
          <a:xfrm>
            <a:off x="5079076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49" name="Line 332"/>
          <p:cNvSpPr>
            <a:spLocks noChangeShapeType="1"/>
          </p:cNvSpPr>
          <p:nvPr/>
        </p:nvSpPr>
        <p:spPr bwMode="auto">
          <a:xfrm>
            <a:off x="5079076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0" name="Line 333"/>
          <p:cNvSpPr>
            <a:spLocks noChangeShapeType="1"/>
          </p:cNvSpPr>
          <p:nvPr/>
        </p:nvSpPr>
        <p:spPr bwMode="auto">
          <a:xfrm>
            <a:off x="5079076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1" name="Line 334"/>
          <p:cNvSpPr>
            <a:spLocks noChangeShapeType="1"/>
          </p:cNvSpPr>
          <p:nvPr/>
        </p:nvSpPr>
        <p:spPr bwMode="auto">
          <a:xfrm>
            <a:off x="5079076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2" name="Line 335"/>
          <p:cNvSpPr>
            <a:spLocks noChangeShapeType="1"/>
          </p:cNvSpPr>
          <p:nvPr/>
        </p:nvSpPr>
        <p:spPr bwMode="auto">
          <a:xfrm>
            <a:off x="5079076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3" name="Line 336"/>
          <p:cNvSpPr>
            <a:spLocks noChangeShapeType="1"/>
          </p:cNvSpPr>
          <p:nvPr/>
        </p:nvSpPr>
        <p:spPr bwMode="auto">
          <a:xfrm>
            <a:off x="5079076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4" name="Line 337"/>
          <p:cNvSpPr>
            <a:spLocks noChangeShapeType="1"/>
          </p:cNvSpPr>
          <p:nvPr/>
        </p:nvSpPr>
        <p:spPr bwMode="auto">
          <a:xfrm>
            <a:off x="5079076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5" name="Line 338"/>
          <p:cNvSpPr>
            <a:spLocks noChangeShapeType="1"/>
          </p:cNvSpPr>
          <p:nvPr/>
        </p:nvSpPr>
        <p:spPr bwMode="auto">
          <a:xfrm>
            <a:off x="5079076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6" name="Line 339"/>
          <p:cNvSpPr>
            <a:spLocks noChangeShapeType="1"/>
          </p:cNvSpPr>
          <p:nvPr/>
        </p:nvSpPr>
        <p:spPr bwMode="auto">
          <a:xfrm>
            <a:off x="5079076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7" name="Line 340"/>
          <p:cNvSpPr>
            <a:spLocks noChangeShapeType="1"/>
          </p:cNvSpPr>
          <p:nvPr/>
        </p:nvSpPr>
        <p:spPr bwMode="auto">
          <a:xfrm>
            <a:off x="5079076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8" name="Line 341"/>
          <p:cNvSpPr>
            <a:spLocks noChangeShapeType="1"/>
          </p:cNvSpPr>
          <p:nvPr/>
        </p:nvSpPr>
        <p:spPr bwMode="auto">
          <a:xfrm>
            <a:off x="5079076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59" name="Line 342"/>
          <p:cNvSpPr>
            <a:spLocks noChangeShapeType="1"/>
          </p:cNvSpPr>
          <p:nvPr/>
        </p:nvSpPr>
        <p:spPr bwMode="auto">
          <a:xfrm>
            <a:off x="5079076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0" name="Line 343"/>
          <p:cNvSpPr>
            <a:spLocks noChangeShapeType="1"/>
          </p:cNvSpPr>
          <p:nvPr/>
        </p:nvSpPr>
        <p:spPr bwMode="auto">
          <a:xfrm>
            <a:off x="5079076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1" name="Line 344"/>
          <p:cNvSpPr>
            <a:spLocks noChangeShapeType="1"/>
          </p:cNvSpPr>
          <p:nvPr/>
        </p:nvSpPr>
        <p:spPr bwMode="auto">
          <a:xfrm>
            <a:off x="5079076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2" name="Line 345"/>
          <p:cNvSpPr>
            <a:spLocks noChangeShapeType="1"/>
          </p:cNvSpPr>
          <p:nvPr/>
        </p:nvSpPr>
        <p:spPr bwMode="auto">
          <a:xfrm>
            <a:off x="5079076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3" name="Line 346"/>
          <p:cNvSpPr>
            <a:spLocks noChangeShapeType="1"/>
          </p:cNvSpPr>
          <p:nvPr/>
        </p:nvSpPr>
        <p:spPr bwMode="auto">
          <a:xfrm>
            <a:off x="5079076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4" name="Line 347"/>
          <p:cNvSpPr>
            <a:spLocks noChangeShapeType="1"/>
          </p:cNvSpPr>
          <p:nvPr/>
        </p:nvSpPr>
        <p:spPr bwMode="auto">
          <a:xfrm>
            <a:off x="5079076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5" name="Line 348"/>
          <p:cNvSpPr>
            <a:spLocks noChangeShapeType="1"/>
          </p:cNvSpPr>
          <p:nvPr/>
        </p:nvSpPr>
        <p:spPr bwMode="auto">
          <a:xfrm>
            <a:off x="5079076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6" name="Line 349"/>
          <p:cNvSpPr>
            <a:spLocks noChangeShapeType="1"/>
          </p:cNvSpPr>
          <p:nvPr/>
        </p:nvSpPr>
        <p:spPr bwMode="auto">
          <a:xfrm>
            <a:off x="5079076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7" name="Line 350"/>
          <p:cNvSpPr>
            <a:spLocks noChangeShapeType="1"/>
          </p:cNvSpPr>
          <p:nvPr/>
        </p:nvSpPr>
        <p:spPr bwMode="auto">
          <a:xfrm flipV="1">
            <a:off x="5906507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8" name="Line 351"/>
          <p:cNvSpPr>
            <a:spLocks noChangeShapeType="1"/>
          </p:cNvSpPr>
          <p:nvPr/>
        </p:nvSpPr>
        <p:spPr bwMode="auto">
          <a:xfrm flipV="1">
            <a:off x="5906507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69" name="Line 352"/>
          <p:cNvSpPr>
            <a:spLocks noChangeShapeType="1"/>
          </p:cNvSpPr>
          <p:nvPr/>
        </p:nvSpPr>
        <p:spPr bwMode="auto">
          <a:xfrm flipV="1">
            <a:off x="5906507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0" name="Line 353"/>
          <p:cNvSpPr>
            <a:spLocks noChangeShapeType="1"/>
          </p:cNvSpPr>
          <p:nvPr/>
        </p:nvSpPr>
        <p:spPr bwMode="auto">
          <a:xfrm flipV="1">
            <a:off x="5906507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1" name="Line 354"/>
          <p:cNvSpPr>
            <a:spLocks noChangeShapeType="1"/>
          </p:cNvSpPr>
          <p:nvPr/>
        </p:nvSpPr>
        <p:spPr bwMode="auto">
          <a:xfrm flipV="1">
            <a:off x="5906507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2" name="Line 355"/>
          <p:cNvSpPr>
            <a:spLocks noChangeShapeType="1"/>
          </p:cNvSpPr>
          <p:nvPr/>
        </p:nvSpPr>
        <p:spPr bwMode="auto">
          <a:xfrm flipV="1">
            <a:off x="5906507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3" name="Line 356"/>
          <p:cNvSpPr>
            <a:spLocks noChangeShapeType="1"/>
          </p:cNvSpPr>
          <p:nvPr/>
        </p:nvSpPr>
        <p:spPr bwMode="auto">
          <a:xfrm flipV="1">
            <a:off x="5906507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4" name="Line 357"/>
          <p:cNvSpPr>
            <a:spLocks noChangeShapeType="1"/>
          </p:cNvSpPr>
          <p:nvPr/>
        </p:nvSpPr>
        <p:spPr bwMode="auto">
          <a:xfrm flipV="1">
            <a:off x="5906507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5" name="Line 358"/>
          <p:cNvSpPr>
            <a:spLocks noChangeShapeType="1"/>
          </p:cNvSpPr>
          <p:nvPr/>
        </p:nvSpPr>
        <p:spPr bwMode="auto">
          <a:xfrm flipV="1">
            <a:off x="5906507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6" name="Line 359"/>
          <p:cNvSpPr>
            <a:spLocks noChangeShapeType="1"/>
          </p:cNvSpPr>
          <p:nvPr/>
        </p:nvSpPr>
        <p:spPr bwMode="auto">
          <a:xfrm flipV="1">
            <a:off x="5906507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7" name="Line 360"/>
          <p:cNvSpPr>
            <a:spLocks noChangeShapeType="1"/>
          </p:cNvSpPr>
          <p:nvPr/>
        </p:nvSpPr>
        <p:spPr bwMode="auto">
          <a:xfrm flipV="1">
            <a:off x="5906507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8" name="Line 361"/>
          <p:cNvSpPr>
            <a:spLocks noChangeShapeType="1"/>
          </p:cNvSpPr>
          <p:nvPr/>
        </p:nvSpPr>
        <p:spPr bwMode="auto">
          <a:xfrm flipV="1">
            <a:off x="5906507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79" name="Line 362"/>
          <p:cNvSpPr>
            <a:spLocks noChangeShapeType="1"/>
          </p:cNvSpPr>
          <p:nvPr/>
        </p:nvSpPr>
        <p:spPr bwMode="auto">
          <a:xfrm flipV="1">
            <a:off x="5906507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0" name="Line 363"/>
          <p:cNvSpPr>
            <a:spLocks noChangeShapeType="1"/>
          </p:cNvSpPr>
          <p:nvPr/>
        </p:nvSpPr>
        <p:spPr bwMode="auto">
          <a:xfrm flipV="1">
            <a:off x="5906507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1" name="Line 364"/>
          <p:cNvSpPr>
            <a:spLocks noChangeShapeType="1"/>
          </p:cNvSpPr>
          <p:nvPr/>
        </p:nvSpPr>
        <p:spPr bwMode="auto">
          <a:xfrm flipV="1">
            <a:off x="5906507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2" name="Line 365"/>
          <p:cNvSpPr>
            <a:spLocks noChangeShapeType="1"/>
          </p:cNvSpPr>
          <p:nvPr/>
        </p:nvSpPr>
        <p:spPr bwMode="auto">
          <a:xfrm flipV="1">
            <a:off x="5906507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3" name="Line 366"/>
          <p:cNvSpPr>
            <a:spLocks noChangeShapeType="1"/>
          </p:cNvSpPr>
          <p:nvPr/>
        </p:nvSpPr>
        <p:spPr bwMode="auto">
          <a:xfrm flipV="1">
            <a:off x="5906507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4" name="Line 367"/>
          <p:cNvSpPr>
            <a:spLocks noChangeShapeType="1"/>
          </p:cNvSpPr>
          <p:nvPr/>
        </p:nvSpPr>
        <p:spPr bwMode="auto">
          <a:xfrm flipV="1">
            <a:off x="5906507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5" name="Line 368"/>
          <p:cNvSpPr>
            <a:spLocks noChangeShapeType="1"/>
          </p:cNvSpPr>
          <p:nvPr/>
        </p:nvSpPr>
        <p:spPr bwMode="auto">
          <a:xfrm flipV="1">
            <a:off x="5906507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6" name="Line 369"/>
          <p:cNvSpPr>
            <a:spLocks noChangeShapeType="1"/>
          </p:cNvSpPr>
          <p:nvPr/>
        </p:nvSpPr>
        <p:spPr bwMode="auto">
          <a:xfrm flipV="1">
            <a:off x="5906507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7" name="Line 370"/>
          <p:cNvSpPr>
            <a:spLocks noChangeShapeType="1"/>
          </p:cNvSpPr>
          <p:nvPr/>
        </p:nvSpPr>
        <p:spPr bwMode="auto">
          <a:xfrm flipV="1">
            <a:off x="5906507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8" name="Line 371"/>
          <p:cNvSpPr>
            <a:spLocks noChangeShapeType="1"/>
          </p:cNvSpPr>
          <p:nvPr/>
        </p:nvSpPr>
        <p:spPr bwMode="auto">
          <a:xfrm flipV="1">
            <a:off x="5906507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89" name="Line 372"/>
          <p:cNvSpPr>
            <a:spLocks noChangeShapeType="1"/>
          </p:cNvSpPr>
          <p:nvPr/>
        </p:nvSpPr>
        <p:spPr bwMode="auto">
          <a:xfrm flipV="1">
            <a:off x="5906507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0" name="Line 373"/>
          <p:cNvSpPr>
            <a:spLocks noChangeShapeType="1"/>
          </p:cNvSpPr>
          <p:nvPr/>
        </p:nvSpPr>
        <p:spPr bwMode="auto">
          <a:xfrm flipV="1">
            <a:off x="5906507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1" name="Line 374"/>
          <p:cNvSpPr>
            <a:spLocks noChangeShapeType="1"/>
          </p:cNvSpPr>
          <p:nvPr/>
        </p:nvSpPr>
        <p:spPr bwMode="auto">
          <a:xfrm flipV="1">
            <a:off x="5906507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2" name="Line 375"/>
          <p:cNvSpPr>
            <a:spLocks noChangeShapeType="1"/>
          </p:cNvSpPr>
          <p:nvPr/>
        </p:nvSpPr>
        <p:spPr bwMode="auto">
          <a:xfrm flipV="1">
            <a:off x="5906507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3" name="Line 376"/>
          <p:cNvSpPr>
            <a:spLocks noChangeShapeType="1"/>
          </p:cNvSpPr>
          <p:nvPr/>
        </p:nvSpPr>
        <p:spPr bwMode="auto">
          <a:xfrm flipV="1">
            <a:off x="5906507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4" name="Line 377"/>
          <p:cNvSpPr>
            <a:spLocks noChangeShapeType="1"/>
          </p:cNvSpPr>
          <p:nvPr/>
        </p:nvSpPr>
        <p:spPr bwMode="auto">
          <a:xfrm flipV="1">
            <a:off x="5906507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5" name="Line 378"/>
          <p:cNvSpPr>
            <a:spLocks noChangeShapeType="1"/>
          </p:cNvSpPr>
          <p:nvPr/>
        </p:nvSpPr>
        <p:spPr bwMode="auto">
          <a:xfrm flipV="1">
            <a:off x="5906507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6" name="Line 379"/>
          <p:cNvSpPr>
            <a:spLocks noChangeShapeType="1"/>
          </p:cNvSpPr>
          <p:nvPr/>
        </p:nvSpPr>
        <p:spPr bwMode="auto">
          <a:xfrm flipV="1">
            <a:off x="5906507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7" name="Line 380"/>
          <p:cNvSpPr>
            <a:spLocks noChangeShapeType="1"/>
          </p:cNvSpPr>
          <p:nvPr/>
        </p:nvSpPr>
        <p:spPr bwMode="auto">
          <a:xfrm flipV="1">
            <a:off x="5906507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8" name="Line 381"/>
          <p:cNvSpPr>
            <a:spLocks noChangeShapeType="1"/>
          </p:cNvSpPr>
          <p:nvPr/>
        </p:nvSpPr>
        <p:spPr bwMode="auto">
          <a:xfrm flipV="1">
            <a:off x="5906507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99" name="Line 382"/>
          <p:cNvSpPr>
            <a:spLocks noChangeShapeType="1"/>
          </p:cNvSpPr>
          <p:nvPr/>
        </p:nvSpPr>
        <p:spPr bwMode="auto">
          <a:xfrm flipV="1">
            <a:off x="5906507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0" name="Line 383"/>
          <p:cNvSpPr>
            <a:spLocks noChangeShapeType="1"/>
          </p:cNvSpPr>
          <p:nvPr/>
        </p:nvSpPr>
        <p:spPr bwMode="auto">
          <a:xfrm flipV="1">
            <a:off x="5906507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1" name="Line 384"/>
          <p:cNvSpPr>
            <a:spLocks noChangeShapeType="1"/>
          </p:cNvSpPr>
          <p:nvPr/>
        </p:nvSpPr>
        <p:spPr bwMode="auto">
          <a:xfrm flipV="1">
            <a:off x="5906507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2" name="Line 385"/>
          <p:cNvSpPr>
            <a:spLocks noChangeShapeType="1"/>
          </p:cNvSpPr>
          <p:nvPr/>
        </p:nvSpPr>
        <p:spPr bwMode="auto">
          <a:xfrm flipV="1">
            <a:off x="5906507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3" name="Line 386"/>
          <p:cNvSpPr>
            <a:spLocks noChangeShapeType="1"/>
          </p:cNvSpPr>
          <p:nvPr/>
        </p:nvSpPr>
        <p:spPr bwMode="auto">
          <a:xfrm flipV="1">
            <a:off x="5906507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4" name="Line 387"/>
          <p:cNvSpPr>
            <a:spLocks noChangeShapeType="1"/>
          </p:cNvSpPr>
          <p:nvPr/>
        </p:nvSpPr>
        <p:spPr bwMode="auto">
          <a:xfrm flipV="1">
            <a:off x="5906507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5" name="Line 388"/>
          <p:cNvSpPr>
            <a:spLocks noChangeShapeType="1"/>
          </p:cNvSpPr>
          <p:nvPr/>
        </p:nvSpPr>
        <p:spPr bwMode="auto">
          <a:xfrm flipV="1">
            <a:off x="5906507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6" name="Line 389"/>
          <p:cNvSpPr>
            <a:spLocks noChangeShapeType="1"/>
          </p:cNvSpPr>
          <p:nvPr/>
        </p:nvSpPr>
        <p:spPr bwMode="auto">
          <a:xfrm flipV="1">
            <a:off x="5906507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7" name="Line 390"/>
          <p:cNvSpPr>
            <a:spLocks noChangeShapeType="1"/>
          </p:cNvSpPr>
          <p:nvPr/>
        </p:nvSpPr>
        <p:spPr bwMode="auto">
          <a:xfrm flipV="1">
            <a:off x="5906507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8" name="Line 391"/>
          <p:cNvSpPr>
            <a:spLocks noChangeShapeType="1"/>
          </p:cNvSpPr>
          <p:nvPr/>
        </p:nvSpPr>
        <p:spPr bwMode="auto">
          <a:xfrm flipV="1">
            <a:off x="5906507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09" name="Line 392"/>
          <p:cNvSpPr>
            <a:spLocks noChangeShapeType="1"/>
          </p:cNvSpPr>
          <p:nvPr/>
        </p:nvSpPr>
        <p:spPr bwMode="auto">
          <a:xfrm flipV="1">
            <a:off x="5906507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0" name="Line 393"/>
          <p:cNvSpPr>
            <a:spLocks noChangeShapeType="1"/>
          </p:cNvSpPr>
          <p:nvPr/>
        </p:nvSpPr>
        <p:spPr bwMode="auto">
          <a:xfrm flipV="1">
            <a:off x="5906507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1" name="Line 394"/>
          <p:cNvSpPr>
            <a:spLocks noChangeShapeType="1"/>
          </p:cNvSpPr>
          <p:nvPr/>
        </p:nvSpPr>
        <p:spPr bwMode="auto">
          <a:xfrm flipV="1">
            <a:off x="5906507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2" name="Line 395"/>
          <p:cNvSpPr>
            <a:spLocks noChangeShapeType="1"/>
          </p:cNvSpPr>
          <p:nvPr/>
        </p:nvSpPr>
        <p:spPr bwMode="auto">
          <a:xfrm flipV="1">
            <a:off x="5906507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3" name="Line 396"/>
          <p:cNvSpPr>
            <a:spLocks noChangeShapeType="1"/>
          </p:cNvSpPr>
          <p:nvPr/>
        </p:nvSpPr>
        <p:spPr bwMode="auto">
          <a:xfrm flipV="1">
            <a:off x="5906507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4" name="Line 397"/>
          <p:cNvSpPr>
            <a:spLocks noChangeShapeType="1"/>
          </p:cNvSpPr>
          <p:nvPr/>
        </p:nvSpPr>
        <p:spPr bwMode="auto">
          <a:xfrm flipV="1">
            <a:off x="5906507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5" name="Line 398"/>
          <p:cNvSpPr>
            <a:spLocks noChangeShapeType="1"/>
          </p:cNvSpPr>
          <p:nvPr/>
        </p:nvSpPr>
        <p:spPr bwMode="auto">
          <a:xfrm flipV="1">
            <a:off x="5906507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6" name="Line 399"/>
          <p:cNvSpPr>
            <a:spLocks noChangeShapeType="1"/>
          </p:cNvSpPr>
          <p:nvPr/>
        </p:nvSpPr>
        <p:spPr bwMode="auto">
          <a:xfrm flipV="1">
            <a:off x="5906507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7" name="Line 400"/>
          <p:cNvSpPr>
            <a:spLocks noChangeShapeType="1"/>
          </p:cNvSpPr>
          <p:nvPr/>
        </p:nvSpPr>
        <p:spPr bwMode="auto">
          <a:xfrm flipV="1">
            <a:off x="5906507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8" name="Line 401"/>
          <p:cNvSpPr>
            <a:spLocks noChangeShapeType="1"/>
          </p:cNvSpPr>
          <p:nvPr/>
        </p:nvSpPr>
        <p:spPr bwMode="auto">
          <a:xfrm flipV="1">
            <a:off x="5906507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19" name="Line 402"/>
          <p:cNvSpPr>
            <a:spLocks noChangeShapeType="1"/>
          </p:cNvSpPr>
          <p:nvPr/>
        </p:nvSpPr>
        <p:spPr bwMode="auto">
          <a:xfrm flipV="1">
            <a:off x="5906507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0" name="Line 403"/>
          <p:cNvSpPr>
            <a:spLocks noChangeShapeType="1"/>
          </p:cNvSpPr>
          <p:nvPr/>
        </p:nvSpPr>
        <p:spPr bwMode="auto">
          <a:xfrm flipV="1">
            <a:off x="5906507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1" name="Line 404"/>
          <p:cNvSpPr>
            <a:spLocks noChangeShapeType="1"/>
          </p:cNvSpPr>
          <p:nvPr/>
        </p:nvSpPr>
        <p:spPr bwMode="auto">
          <a:xfrm flipV="1">
            <a:off x="5906507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2" name="Line 405"/>
          <p:cNvSpPr>
            <a:spLocks noChangeShapeType="1"/>
          </p:cNvSpPr>
          <p:nvPr/>
        </p:nvSpPr>
        <p:spPr bwMode="auto">
          <a:xfrm flipV="1">
            <a:off x="5906507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3" name="Line 406"/>
          <p:cNvSpPr>
            <a:spLocks noChangeShapeType="1"/>
          </p:cNvSpPr>
          <p:nvPr/>
        </p:nvSpPr>
        <p:spPr bwMode="auto">
          <a:xfrm flipV="1">
            <a:off x="5906507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4" name="Line 407"/>
          <p:cNvSpPr>
            <a:spLocks noChangeShapeType="1"/>
          </p:cNvSpPr>
          <p:nvPr/>
        </p:nvSpPr>
        <p:spPr bwMode="auto">
          <a:xfrm flipV="1">
            <a:off x="5906507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5" name="Line 408"/>
          <p:cNvSpPr>
            <a:spLocks noChangeShapeType="1"/>
          </p:cNvSpPr>
          <p:nvPr/>
        </p:nvSpPr>
        <p:spPr bwMode="auto">
          <a:xfrm flipV="1">
            <a:off x="5906507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6" name="Line 409"/>
          <p:cNvSpPr>
            <a:spLocks noChangeShapeType="1"/>
          </p:cNvSpPr>
          <p:nvPr/>
        </p:nvSpPr>
        <p:spPr bwMode="auto">
          <a:xfrm flipV="1">
            <a:off x="5906507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7" name="Line 410"/>
          <p:cNvSpPr>
            <a:spLocks noChangeShapeType="1"/>
          </p:cNvSpPr>
          <p:nvPr/>
        </p:nvSpPr>
        <p:spPr bwMode="auto">
          <a:xfrm flipV="1">
            <a:off x="5906507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8" name="Line 411"/>
          <p:cNvSpPr>
            <a:spLocks noChangeShapeType="1"/>
          </p:cNvSpPr>
          <p:nvPr/>
        </p:nvSpPr>
        <p:spPr bwMode="auto">
          <a:xfrm flipV="1">
            <a:off x="5906507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9" name="Line 412"/>
          <p:cNvSpPr>
            <a:spLocks noChangeShapeType="1"/>
          </p:cNvSpPr>
          <p:nvPr/>
        </p:nvSpPr>
        <p:spPr bwMode="auto">
          <a:xfrm flipV="1">
            <a:off x="5906507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0" name="Line 413"/>
          <p:cNvSpPr>
            <a:spLocks noChangeShapeType="1"/>
          </p:cNvSpPr>
          <p:nvPr/>
        </p:nvSpPr>
        <p:spPr bwMode="auto">
          <a:xfrm flipV="1">
            <a:off x="5906507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1" name="Line 414"/>
          <p:cNvSpPr>
            <a:spLocks noChangeShapeType="1"/>
          </p:cNvSpPr>
          <p:nvPr/>
        </p:nvSpPr>
        <p:spPr bwMode="auto">
          <a:xfrm>
            <a:off x="5906507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2" name="Line 415"/>
          <p:cNvSpPr>
            <a:spLocks noChangeShapeType="1"/>
          </p:cNvSpPr>
          <p:nvPr/>
        </p:nvSpPr>
        <p:spPr bwMode="auto">
          <a:xfrm>
            <a:off x="5906507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3" name="Line 416"/>
          <p:cNvSpPr>
            <a:spLocks noChangeShapeType="1"/>
          </p:cNvSpPr>
          <p:nvPr/>
        </p:nvSpPr>
        <p:spPr bwMode="auto">
          <a:xfrm>
            <a:off x="5906507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4" name="Line 417"/>
          <p:cNvSpPr>
            <a:spLocks noChangeShapeType="1"/>
          </p:cNvSpPr>
          <p:nvPr/>
        </p:nvSpPr>
        <p:spPr bwMode="auto">
          <a:xfrm>
            <a:off x="5906507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5" name="Line 418"/>
          <p:cNvSpPr>
            <a:spLocks noChangeShapeType="1"/>
          </p:cNvSpPr>
          <p:nvPr/>
        </p:nvSpPr>
        <p:spPr bwMode="auto">
          <a:xfrm>
            <a:off x="5906507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6" name="Line 419"/>
          <p:cNvSpPr>
            <a:spLocks noChangeShapeType="1"/>
          </p:cNvSpPr>
          <p:nvPr/>
        </p:nvSpPr>
        <p:spPr bwMode="auto">
          <a:xfrm>
            <a:off x="5906507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7" name="Line 420"/>
          <p:cNvSpPr>
            <a:spLocks noChangeShapeType="1"/>
          </p:cNvSpPr>
          <p:nvPr/>
        </p:nvSpPr>
        <p:spPr bwMode="auto">
          <a:xfrm>
            <a:off x="5906507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8" name="Line 421"/>
          <p:cNvSpPr>
            <a:spLocks noChangeShapeType="1"/>
          </p:cNvSpPr>
          <p:nvPr/>
        </p:nvSpPr>
        <p:spPr bwMode="auto">
          <a:xfrm>
            <a:off x="5906507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39" name="Line 422"/>
          <p:cNvSpPr>
            <a:spLocks noChangeShapeType="1"/>
          </p:cNvSpPr>
          <p:nvPr/>
        </p:nvSpPr>
        <p:spPr bwMode="auto">
          <a:xfrm>
            <a:off x="5906507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0" name="Line 423"/>
          <p:cNvSpPr>
            <a:spLocks noChangeShapeType="1"/>
          </p:cNvSpPr>
          <p:nvPr/>
        </p:nvSpPr>
        <p:spPr bwMode="auto">
          <a:xfrm>
            <a:off x="5906507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1" name="Line 424"/>
          <p:cNvSpPr>
            <a:spLocks noChangeShapeType="1"/>
          </p:cNvSpPr>
          <p:nvPr/>
        </p:nvSpPr>
        <p:spPr bwMode="auto">
          <a:xfrm>
            <a:off x="5906507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2" name="Line 425"/>
          <p:cNvSpPr>
            <a:spLocks noChangeShapeType="1"/>
          </p:cNvSpPr>
          <p:nvPr/>
        </p:nvSpPr>
        <p:spPr bwMode="auto">
          <a:xfrm>
            <a:off x="5906507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3" name="Line 426"/>
          <p:cNvSpPr>
            <a:spLocks noChangeShapeType="1"/>
          </p:cNvSpPr>
          <p:nvPr/>
        </p:nvSpPr>
        <p:spPr bwMode="auto">
          <a:xfrm>
            <a:off x="5906507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4" name="Line 427"/>
          <p:cNvSpPr>
            <a:spLocks noChangeShapeType="1"/>
          </p:cNvSpPr>
          <p:nvPr/>
        </p:nvSpPr>
        <p:spPr bwMode="auto">
          <a:xfrm>
            <a:off x="5906507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5" name="Line 428"/>
          <p:cNvSpPr>
            <a:spLocks noChangeShapeType="1"/>
          </p:cNvSpPr>
          <p:nvPr/>
        </p:nvSpPr>
        <p:spPr bwMode="auto">
          <a:xfrm>
            <a:off x="5906507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6" name="Line 429"/>
          <p:cNvSpPr>
            <a:spLocks noChangeShapeType="1"/>
          </p:cNvSpPr>
          <p:nvPr/>
        </p:nvSpPr>
        <p:spPr bwMode="auto">
          <a:xfrm>
            <a:off x="5906507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7" name="Line 430"/>
          <p:cNvSpPr>
            <a:spLocks noChangeShapeType="1"/>
          </p:cNvSpPr>
          <p:nvPr/>
        </p:nvSpPr>
        <p:spPr bwMode="auto">
          <a:xfrm>
            <a:off x="5906507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8" name="Line 431"/>
          <p:cNvSpPr>
            <a:spLocks noChangeShapeType="1"/>
          </p:cNvSpPr>
          <p:nvPr/>
        </p:nvSpPr>
        <p:spPr bwMode="auto">
          <a:xfrm>
            <a:off x="5906507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49" name="Line 432"/>
          <p:cNvSpPr>
            <a:spLocks noChangeShapeType="1"/>
          </p:cNvSpPr>
          <p:nvPr/>
        </p:nvSpPr>
        <p:spPr bwMode="auto">
          <a:xfrm>
            <a:off x="5906507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0" name="Line 433"/>
          <p:cNvSpPr>
            <a:spLocks noChangeShapeType="1"/>
          </p:cNvSpPr>
          <p:nvPr/>
        </p:nvSpPr>
        <p:spPr bwMode="auto">
          <a:xfrm>
            <a:off x="5906507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1" name="Line 434"/>
          <p:cNvSpPr>
            <a:spLocks noChangeShapeType="1"/>
          </p:cNvSpPr>
          <p:nvPr/>
        </p:nvSpPr>
        <p:spPr bwMode="auto">
          <a:xfrm>
            <a:off x="5906507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2" name="Line 435"/>
          <p:cNvSpPr>
            <a:spLocks noChangeShapeType="1"/>
          </p:cNvSpPr>
          <p:nvPr/>
        </p:nvSpPr>
        <p:spPr bwMode="auto">
          <a:xfrm>
            <a:off x="5906507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3" name="Line 436"/>
          <p:cNvSpPr>
            <a:spLocks noChangeShapeType="1"/>
          </p:cNvSpPr>
          <p:nvPr/>
        </p:nvSpPr>
        <p:spPr bwMode="auto">
          <a:xfrm flipV="1">
            <a:off x="6732040" y="573275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4" name="Line 437"/>
          <p:cNvSpPr>
            <a:spLocks noChangeShapeType="1"/>
          </p:cNvSpPr>
          <p:nvPr/>
        </p:nvSpPr>
        <p:spPr bwMode="auto">
          <a:xfrm flipV="1">
            <a:off x="6732040" y="568749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5" name="Line 438"/>
          <p:cNvSpPr>
            <a:spLocks noChangeShapeType="1"/>
          </p:cNvSpPr>
          <p:nvPr/>
        </p:nvSpPr>
        <p:spPr bwMode="auto">
          <a:xfrm flipV="1">
            <a:off x="6732040" y="564223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6" name="Line 439"/>
          <p:cNvSpPr>
            <a:spLocks noChangeShapeType="1"/>
          </p:cNvSpPr>
          <p:nvPr/>
        </p:nvSpPr>
        <p:spPr bwMode="auto">
          <a:xfrm flipV="1">
            <a:off x="6732040" y="559697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7" name="Line 440"/>
          <p:cNvSpPr>
            <a:spLocks noChangeShapeType="1"/>
          </p:cNvSpPr>
          <p:nvPr/>
        </p:nvSpPr>
        <p:spPr bwMode="auto">
          <a:xfrm flipV="1">
            <a:off x="6732040" y="555171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8" name="Line 441"/>
          <p:cNvSpPr>
            <a:spLocks noChangeShapeType="1"/>
          </p:cNvSpPr>
          <p:nvPr/>
        </p:nvSpPr>
        <p:spPr bwMode="auto">
          <a:xfrm flipV="1">
            <a:off x="6732040" y="550645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59" name="Line 442"/>
          <p:cNvSpPr>
            <a:spLocks noChangeShapeType="1"/>
          </p:cNvSpPr>
          <p:nvPr/>
        </p:nvSpPr>
        <p:spPr bwMode="auto">
          <a:xfrm flipV="1">
            <a:off x="6732040" y="546118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0" name="Line 443"/>
          <p:cNvSpPr>
            <a:spLocks noChangeShapeType="1"/>
          </p:cNvSpPr>
          <p:nvPr/>
        </p:nvSpPr>
        <p:spPr bwMode="auto">
          <a:xfrm flipV="1">
            <a:off x="6732040" y="541592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1" name="Line 444"/>
          <p:cNvSpPr>
            <a:spLocks noChangeShapeType="1"/>
          </p:cNvSpPr>
          <p:nvPr/>
        </p:nvSpPr>
        <p:spPr bwMode="auto">
          <a:xfrm flipV="1">
            <a:off x="6732040" y="537066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2" name="Line 445"/>
          <p:cNvSpPr>
            <a:spLocks noChangeShapeType="1"/>
          </p:cNvSpPr>
          <p:nvPr/>
        </p:nvSpPr>
        <p:spPr bwMode="auto">
          <a:xfrm flipV="1">
            <a:off x="6732040" y="532540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3" name="Line 446"/>
          <p:cNvSpPr>
            <a:spLocks noChangeShapeType="1"/>
          </p:cNvSpPr>
          <p:nvPr/>
        </p:nvSpPr>
        <p:spPr bwMode="auto">
          <a:xfrm flipV="1">
            <a:off x="6732040" y="528014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4" name="Line 447"/>
          <p:cNvSpPr>
            <a:spLocks noChangeShapeType="1"/>
          </p:cNvSpPr>
          <p:nvPr/>
        </p:nvSpPr>
        <p:spPr bwMode="auto">
          <a:xfrm flipV="1">
            <a:off x="6732040" y="523488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5" name="Line 448"/>
          <p:cNvSpPr>
            <a:spLocks noChangeShapeType="1"/>
          </p:cNvSpPr>
          <p:nvPr/>
        </p:nvSpPr>
        <p:spPr bwMode="auto">
          <a:xfrm flipV="1">
            <a:off x="6732040" y="518962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6" name="Line 449"/>
          <p:cNvSpPr>
            <a:spLocks noChangeShapeType="1"/>
          </p:cNvSpPr>
          <p:nvPr/>
        </p:nvSpPr>
        <p:spPr bwMode="auto">
          <a:xfrm flipV="1">
            <a:off x="6732040" y="514436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7" name="Line 450"/>
          <p:cNvSpPr>
            <a:spLocks noChangeShapeType="1"/>
          </p:cNvSpPr>
          <p:nvPr/>
        </p:nvSpPr>
        <p:spPr bwMode="auto">
          <a:xfrm flipV="1">
            <a:off x="6732040" y="509910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8" name="Line 451"/>
          <p:cNvSpPr>
            <a:spLocks noChangeShapeType="1"/>
          </p:cNvSpPr>
          <p:nvPr/>
        </p:nvSpPr>
        <p:spPr bwMode="auto">
          <a:xfrm flipV="1">
            <a:off x="6732040" y="505384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69" name="Line 452"/>
          <p:cNvSpPr>
            <a:spLocks noChangeShapeType="1"/>
          </p:cNvSpPr>
          <p:nvPr/>
        </p:nvSpPr>
        <p:spPr bwMode="auto">
          <a:xfrm flipV="1">
            <a:off x="6732040" y="500858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0" name="Line 453"/>
          <p:cNvSpPr>
            <a:spLocks noChangeShapeType="1"/>
          </p:cNvSpPr>
          <p:nvPr/>
        </p:nvSpPr>
        <p:spPr bwMode="auto">
          <a:xfrm flipV="1">
            <a:off x="6732040" y="496332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1" name="Line 454"/>
          <p:cNvSpPr>
            <a:spLocks noChangeShapeType="1"/>
          </p:cNvSpPr>
          <p:nvPr/>
        </p:nvSpPr>
        <p:spPr bwMode="auto">
          <a:xfrm flipV="1">
            <a:off x="6732040" y="491806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2" name="Line 455"/>
          <p:cNvSpPr>
            <a:spLocks noChangeShapeType="1"/>
          </p:cNvSpPr>
          <p:nvPr/>
        </p:nvSpPr>
        <p:spPr bwMode="auto">
          <a:xfrm flipV="1">
            <a:off x="6732040" y="487280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3" name="Line 456"/>
          <p:cNvSpPr>
            <a:spLocks noChangeShapeType="1"/>
          </p:cNvSpPr>
          <p:nvPr/>
        </p:nvSpPr>
        <p:spPr bwMode="auto">
          <a:xfrm flipV="1">
            <a:off x="6732040" y="482754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4" name="Line 457"/>
          <p:cNvSpPr>
            <a:spLocks noChangeShapeType="1"/>
          </p:cNvSpPr>
          <p:nvPr/>
        </p:nvSpPr>
        <p:spPr bwMode="auto">
          <a:xfrm flipV="1">
            <a:off x="6732040" y="478228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5" name="Line 458"/>
          <p:cNvSpPr>
            <a:spLocks noChangeShapeType="1"/>
          </p:cNvSpPr>
          <p:nvPr/>
        </p:nvSpPr>
        <p:spPr bwMode="auto">
          <a:xfrm flipV="1">
            <a:off x="6732040" y="473701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6" name="Line 459"/>
          <p:cNvSpPr>
            <a:spLocks noChangeShapeType="1"/>
          </p:cNvSpPr>
          <p:nvPr/>
        </p:nvSpPr>
        <p:spPr bwMode="auto">
          <a:xfrm flipV="1">
            <a:off x="6732040" y="469175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7" name="Line 460"/>
          <p:cNvSpPr>
            <a:spLocks noChangeShapeType="1"/>
          </p:cNvSpPr>
          <p:nvPr/>
        </p:nvSpPr>
        <p:spPr bwMode="auto">
          <a:xfrm flipV="1">
            <a:off x="6732040" y="464649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8" name="Line 461"/>
          <p:cNvSpPr>
            <a:spLocks noChangeShapeType="1"/>
          </p:cNvSpPr>
          <p:nvPr/>
        </p:nvSpPr>
        <p:spPr bwMode="auto">
          <a:xfrm flipV="1">
            <a:off x="6732040" y="460123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79" name="Line 462"/>
          <p:cNvSpPr>
            <a:spLocks noChangeShapeType="1"/>
          </p:cNvSpPr>
          <p:nvPr/>
        </p:nvSpPr>
        <p:spPr bwMode="auto">
          <a:xfrm flipV="1">
            <a:off x="6732040" y="455597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0" name="Line 463"/>
          <p:cNvSpPr>
            <a:spLocks noChangeShapeType="1"/>
          </p:cNvSpPr>
          <p:nvPr/>
        </p:nvSpPr>
        <p:spPr bwMode="auto">
          <a:xfrm flipV="1">
            <a:off x="6732040" y="451071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1" name="Line 464"/>
          <p:cNvSpPr>
            <a:spLocks noChangeShapeType="1"/>
          </p:cNvSpPr>
          <p:nvPr/>
        </p:nvSpPr>
        <p:spPr bwMode="auto">
          <a:xfrm flipV="1">
            <a:off x="6732040" y="446545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2" name="Line 465"/>
          <p:cNvSpPr>
            <a:spLocks noChangeShapeType="1"/>
          </p:cNvSpPr>
          <p:nvPr/>
        </p:nvSpPr>
        <p:spPr bwMode="auto">
          <a:xfrm flipV="1">
            <a:off x="6732040" y="442019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3" name="Line 466"/>
          <p:cNvSpPr>
            <a:spLocks noChangeShapeType="1"/>
          </p:cNvSpPr>
          <p:nvPr/>
        </p:nvSpPr>
        <p:spPr bwMode="auto">
          <a:xfrm flipV="1">
            <a:off x="6732040" y="437493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4" name="Line 467"/>
          <p:cNvSpPr>
            <a:spLocks noChangeShapeType="1"/>
          </p:cNvSpPr>
          <p:nvPr/>
        </p:nvSpPr>
        <p:spPr bwMode="auto">
          <a:xfrm flipV="1">
            <a:off x="6732040" y="432967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5" name="Line 468"/>
          <p:cNvSpPr>
            <a:spLocks noChangeShapeType="1"/>
          </p:cNvSpPr>
          <p:nvPr/>
        </p:nvSpPr>
        <p:spPr bwMode="auto">
          <a:xfrm flipV="1">
            <a:off x="6732040" y="428441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6" name="Line 469"/>
          <p:cNvSpPr>
            <a:spLocks noChangeShapeType="1"/>
          </p:cNvSpPr>
          <p:nvPr/>
        </p:nvSpPr>
        <p:spPr bwMode="auto">
          <a:xfrm flipV="1">
            <a:off x="6732040" y="423915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7" name="Line 470"/>
          <p:cNvSpPr>
            <a:spLocks noChangeShapeType="1"/>
          </p:cNvSpPr>
          <p:nvPr/>
        </p:nvSpPr>
        <p:spPr bwMode="auto">
          <a:xfrm flipV="1">
            <a:off x="6732040" y="419389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8" name="Line 471"/>
          <p:cNvSpPr>
            <a:spLocks noChangeShapeType="1"/>
          </p:cNvSpPr>
          <p:nvPr/>
        </p:nvSpPr>
        <p:spPr bwMode="auto">
          <a:xfrm flipV="1">
            <a:off x="6732040" y="414863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89" name="Line 472"/>
          <p:cNvSpPr>
            <a:spLocks noChangeShapeType="1"/>
          </p:cNvSpPr>
          <p:nvPr/>
        </p:nvSpPr>
        <p:spPr bwMode="auto">
          <a:xfrm flipV="1">
            <a:off x="6732040" y="410337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0" name="Line 473"/>
          <p:cNvSpPr>
            <a:spLocks noChangeShapeType="1"/>
          </p:cNvSpPr>
          <p:nvPr/>
        </p:nvSpPr>
        <p:spPr bwMode="auto">
          <a:xfrm flipV="1">
            <a:off x="6732040" y="405810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1" name="Line 474"/>
          <p:cNvSpPr>
            <a:spLocks noChangeShapeType="1"/>
          </p:cNvSpPr>
          <p:nvPr/>
        </p:nvSpPr>
        <p:spPr bwMode="auto">
          <a:xfrm flipV="1">
            <a:off x="6732040" y="401284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2" name="Line 475"/>
          <p:cNvSpPr>
            <a:spLocks noChangeShapeType="1"/>
          </p:cNvSpPr>
          <p:nvPr/>
        </p:nvSpPr>
        <p:spPr bwMode="auto">
          <a:xfrm flipV="1">
            <a:off x="6732040" y="396758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3" name="Line 476"/>
          <p:cNvSpPr>
            <a:spLocks noChangeShapeType="1"/>
          </p:cNvSpPr>
          <p:nvPr/>
        </p:nvSpPr>
        <p:spPr bwMode="auto">
          <a:xfrm flipV="1">
            <a:off x="6732040" y="392232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4" name="Line 477"/>
          <p:cNvSpPr>
            <a:spLocks noChangeShapeType="1"/>
          </p:cNvSpPr>
          <p:nvPr/>
        </p:nvSpPr>
        <p:spPr bwMode="auto">
          <a:xfrm flipV="1">
            <a:off x="6732040" y="387706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5" name="Line 478"/>
          <p:cNvSpPr>
            <a:spLocks noChangeShapeType="1"/>
          </p:cNvSpPr>
          <p:nvPr/>
        </p:nvSpPr>
        <p:spPr bwMode="auto">
          <a:xfrm flipV="1">
            <a:off x="6732040" y="383180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6" name="Line 479"/>
          <p:cNvSpPr>
            <a:spLocks noChangeShapeType="1"/>
          </p:cNvSpPr>
          <p:nvPr/>
        </p:nvSpPr>
        <p:spPr bwMode="auto">
          <a:xfrm flipV="1">
            <a:off x="6732040" y="378654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7" name="Line 480"/>
          <p:cNvSpPr>
            <a:spLocks noChangeShapeType="1"/>
          </p:cNvSpPr>
          <p:nvPr/>
        </p:nvSpPr>
        <p:spPr bwMode="auto">
          <a:xfrm flipV="1">
            <a:off x="6732040" y="374128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8" name="Line 481"/>
          <p:cNvSpPr>
            <a:spLocks noChangeShapeType="1"/>
          </p:cNvSpPr>
          <p:nvPr/>
        </p:nvSpPr>
        <p:spPr bwMode="auto">
          <a:xfrm flipV="1">
            <a:off x="6732040" y="369602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99" name="Line 482"/>
          <p:cNvSpPr>
            <a:spLocks noChangeShapeType="1"/>
          </p:cNvSpPr>
          <p:nvPr/>
        </p:nvSpPr>
        <p:spPr bwMode="auto">
          <a:xfrm flipV="1">
            <a:off x="6732040" y="365076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0" name="Line 483"/>
          <p:cNvSpPr>
            <a:spLocks noChangeShapeType="1"/>
          </p:cNvSpPr>
          <p:nvPr/>
        </p:nvSpPr>
        <p:spPr bwMode="auto">
          <a:xfrm flipV="1">
            <a:off x="6732040" y="360550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1" name="Line 484"/>
          <p:cNvSpPr>
            <a:spLocks noChangeShapeType="1"/>
          </p:cNvSpPr>
          <p:nvPr/>
        </p:nvSpPr>
        <p:spPr bwMode="auto">
          <a:xfrm flipV="1">
            <a:off x="6732040" y="356024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2" name="Line 485"/>
          <p:cNvSpPr>
            <a:spLocks noChangeShapeType="1"/>
          </p:cNvSpPr>
          <p:nvPr/>
        </p:nvSpPr>
        <p:spPr bwMode="auto">
          <a:xfrm flipV="1">
            <a:off x="6732040" y="3514982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3" name="Line 486"/>
          <p:cNvSpPr>
            <a:spLocks noChangeShapeType="1"/>
          </p:cNvSpPr>
          <p:nvPr/>
        </p:nvSpPr>
        <p:spPr bwMode="auto">
          <a:xfrm flipV="1">
            <a:off x="6732040" y="3469721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4" name="Line 487"/>
          <p:cNvSpPr>
            <a:spLocks noChangeShapeType="1"/>
          </p:cNvSpPr>
          <p:nvPr/>
        </p:nvSpPr>
        <p:spPr bwMode="auto">
          <a:xfrm flipV="1">
            <a:off x="6732040" y="342446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5" name="Line 488"/>
          <p:cNvSpPr>
            <a:spLocks noChangeShapeType="1"/>
          </p:cNvSpPr>
          <p:nvPr/>
        </p:nvSpPr>
        <p:spPr bwMode="auto">
          <a:xfrm flipV="1">
            <a:off x="6732040" y="3379200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6" name="Line 489"/>
          <p:cNvSpPr>
            <a:spLocks noChangeShapeType="1"/>
          </p:cNvSpPr>
          <p:nvPr/>
        </p:nvSpPr>
        <p:spPr bwMode="auto">
          <a:xfrm flipV="1">
            <a:off x="6732040" y="333393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7" name="Line 490"/>
          <p:cNvSpPr>
            <a:spLocks noChangeShapeType="1"/>
          </p:cNvSpPr>
          <p:nvPr/>
        </p:nvSpPr>
        <p:spPr bwMode="auto">
          <a:xfrm flipV="1">
            <a:off x="6732040" y="3288679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8" name="Line 491"/>
          <p:cNvSpPr>
            <a:spLocks noChangeShapeType="1"/>
          </p:cNvSpPr>
          <p:nvPr/>
        </p:nvSpPr>
        <p:spPr bwMode="auto">
          <a:xfrm flipV="1">
            <a:off x="6732040" y="3243418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09" name="Line 492"/>
          <p:cNvSpPr>
            <a:spLocks noChangeShapeType="1"/>
          </p:cNvSpPr>
          <p:nvPr/>
        </p:nvSpPr>
        <p:spPr bwMode="auto">
          <a:xfrm flipV="1">
            <a:off x="6732040" y="319815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0" name="Line 493"/>
          <p:cNvSpPr>
            <a:spLocks noChangeShapeType="1"/>
          </p:cNvSpPr>
          <p:nvPr/>
        </p:nvSpPr>
        <p:spPr bwMode="auto">
          <a:xfrm flipV="1">
            <a:off x="6732040" y="3152897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1" name="Line 494"/>
          <p:cNvSpPr>
            <a:spLocks noChangeShapeType="1"/>
          </p:cNvSpPr>
          <p:nvPr/>
        </p:nvSpPr>
        <p:spPr bwMode="auto">
          <a:xfrm flipV="1">
            <a:off x="6732040" y="3107636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2" name="Line 495"/>
          <p:cNvSpPr>
            <a:spLocks noChangeShapeType="1"/>
          </p:cNvSpPr>
          <p:nvPr/>
        </p:nvSpPr>
        <p:spPr bwMode="auto">
          <a:xfrm flipV="1">
            <a:off x="6732040" y="306237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3" name="Line 496"/>
          <p:cNvSpPr>
            <a:spLocks noChangeShapeType="1"/>
          </p:cNvSpPr>
          <p:nvPr/>
        </p:nvSpPr>
        <p:spPr bwMode="auto">
          <a:xfrm flipV="1">
            <a:off x="6732040" y="3017115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4" name="Line 497"/>
          <p:cNvSpPr>
            <a:spLocks noChangeShapeType="1"/>
          </p:cNvSpPr>
          <p:nvPr/>
        </p:nvSpPr>
        <p:spPr bwMode="auto">
          <a:xfrm flipV="1">
            <a:off x="6732040" y="2971854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5" name="Line 498"/>
          <p:cNvSpPr>
            <a:spLocks noChangeShapeType="1"/>
          </p:cNvSpPr>
          <p:nvPr/>
        </p:nvSpPr>
        <p:spPr bwMode="auto">
          <a:xfrm flipV="1">
            <a:off x="6732040" y="292659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6" name="Line 499"/>
          <p:cNvSpPr>
            <a:spLocks noChangeShapeType="1"/>
          </p:cNvSpPr>
          <p:nvPr/>
        </p:nvSpPr>
        <p:spPr bwMode="auto">
          <a:xfrm flipV="1">
            <a:off x="6732040" y="2881333"/>
            <a:ext cx="0" cy="181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7" name="Line 500"/>
          <p:cNvSpPr>
            <a:spLocks noChangeShapeType="1"/>
          </p:cNvSpPr>
          <p:nvPr/>
        </p:nvSpPr>
        <p:spPr bwMode="auto">
          <a:xfrm>
            <a:off x="6732040" y="283607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8" name="Line 501"/>
          <p:cNvSpPr>
            <a:spLocks noChangeShapeType="1"/>
          </p:cNvSpPr>
          <p:nvPr/>
        </p:nvSpPr>
        <p:spPr bwMode="auto">
          <a:xfrm>
            <a:off x="6732040" y="279081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19" name="Line 502"/>
          <p:cNvSpPr>
            <a:spLocks noChangeShapeType="1"/>
          </p:cNvSpPr>
          <p:nvPr/>
        </p:nvSpPr>
        <p:spPr bwMode="auto">
          <a:xfrm>
            <a:off x="6732040" y="274555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0" name="Line 503"/>
          <p:cNvSpPr>
            <a:spLocks noChangeShapeType="1"/>
          </p:cNvSpPr>
          <p:nvPr/>
        </p:nvSpPr>
        <p:spPr bwMode="auto">
          <a:xfrm>
            <a:off x="6732040" y="270029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1" name="Line 504"/>
          <p:cNvSpPr>
            <a:spLocks noChangeShapeType="1"/>
          </p:cNvSpPr>
          <p:nvPr/>
        </p:nvSpPr>
        <p:spPr bwMode="auto">
          <a:xfrm>
            <a:off x="6732040" y="265503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2" name="Line 505"/>
          <p:cNvSpPr>
            <a:spLocks noChangeShapeType="1"/>
          </p:cNvSpPr>
          <p:nvPr/>
        </p:nvSpPr>
        <p:spPr bwMode="auto">
          <a:xfrm>
            <a:off x="6732040" y="260976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3" name="Line 506"/>
          <p:cNvSpPr>
            <a:spLocks noChangeShapeType="1"/>
          </p:cNvSpPr>
          <p:nvPr/>
        </p:nvSpPr>
        <p:spPr bwMode="auto">
          <a:xfrm>
            <a:off x="6732040" y="256450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4" name="Line 507"/>
          <p:cNvSpPr>
            <a:spLocks noChangeShapeType="1"/>
          </p:cNvSpPr>
          <p:nvPr/>
        </p:nvSpPr>
        <p:spPr bwMode="auto">
          <a:xfrm>
            <a:off x="6732040" y="2519248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5" name="Line 508"/>
          <p:cNvSpPr>
            <a:spLocks noChangeShapeType="1"/>
          </p:cNvSpPr>
          <p:nvPr/>
        </p:nvSpPr>
        <p:spPr bwMode="auto">
          <a:xfrm>
            <a:off x="6732040" y="2473987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6" name="Line 509"/>
          <p:cNvSpPr>
            <a:spLocks noChangeShapeType="1"/>
          </p:cNvSpPr>
          <p:nvPr/>
        </p:nvSpPr>
        <p:spPr bwMode="auto">
          <a:xfrm>
            <a:off x="6732040" y="242872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7" name="Line 510"/>
          <p:cNvSpPr>
            <a:spLocks noChangeShapeType="1"/>
          </p:cNvSpPr>
          <p:nvPr/>
        </p:nvSpPr>
        <p:spPr bwMode="auto">
          <a:xfrm>
            <a:off x="6732040" y="2383466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8" name="Line 511"/>
          <p:cNvSpPr>
            <a:spLocks noChangeShapeType="1"/>
          </p:cNvSpPr>
          <p:nvPr/>
        </p:nvSpPr>
        <p:spPr bwMode="auto">
          <a:xfrm>
            <a:off x="6732040" y="2338205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29" name="Line 512"/>
          <p:cNvSpPr>
            <a:spLocks noChangeShapeType="1"/>
          </p:cNvSpPr>
          <p:nvPr/>
        </p:nvSpPr>
        <p:spPr bwMode="auto">
          <a:xfrm>
            <a:off x="6732040" y="229294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0" name="Line 513"/>
          <p:cNvSpPr>
            <a:spLocks noChangeShapeType="1"/>
          </p:cNvSpPr>
          <p:nvPr/>
        </p:nvSpPr>
        <p:spPr bwMode="auto">
          <a:xfrm>
            <a:off x="6732040" y="2247684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1" name="Line 514"/>
          <p:cNvSpPr>
            <a:spLocks noChangeShapeType="1"/>
          </p:cNvSpPr>
          <p:nvPr/>
        </p:nvSpPr>
        <p:spPr bwMode="auto">
          <a:xfrm>
            <a:off x="6732040" y="220242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2" name="Line 515"/>
          <p:cNvSpPr>
            <a:spLocks noChangeShapeType="1"/>
          </p:cNvSpPr>
          <p:nvPr/>
        </p:nvSpPr>
        <p:spPr bwMode="auto">
          <a:xfrm>
            <a:off x="6732040" y="2157163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3" name="Line 516"/>
          <p:cNvSpPr>
            <a:spLocks noChangeShapeType="1"/>
          </p:cNvSpPr>
          <p:nvPr/>
        </p:nvSpPr>
        <p:spPr bwMode="auto">
          <a:xfrm>
            <a:off x="6732040" y="2111902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4" name="Line 517"/>
          <p:cNvSpPr>
            <a:spLocks noChangeShapeType="1"/>
          </p:cNvSpPr>
          <p:nvPr/>
        </p:nvSpPr>
        <p:spPr bwMode="auto">
          <a:xfrm>
            <a:off x="6732040" y="206664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5" name="Line 518"/>
          <p:cNvSpPr>
            <a:spLocks noChangeShapeType="1"/>
          </p:cNvSpPr>
          <p:nvPr/>
        </p:nvSpPr>
        <p:spPr bwMode="auto">
          <a:xfrm>
            <a:off x="6732040" y="2021381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6" name="Line 519"/>
          <p:cNvSpPr>
            <a:spLocks noChangeShapeType="1"/>
          </p:cNvSpPr>
          <p:nvPr/>
        </p:nvSpPr>
        <p:spPr bwMode="auto">
          <a:xfrm>
            <a:off x="6732040" y="1976120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7" name="Line 520"/>
          <p:cNvSpPr>
            <a:spLocks noChangeShapeType="1"/>
          </p:cNvSpPr>
          <p:nvPr/>
        </p:nvSpPr>
        <p:spPr bwMode="auto">
          <a:xfrm>
            <a:off x="6732040" y="193085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8" name="Line 521"/>
          <p:cNvSpPr>
            <a:spLocks noChangeShapeType="1"/>
          </p:cNvSpPr>
          <p:nvPr/>
        </p:nvSpPr>
        <p:spPr bwMode="auto">
          <a:xfrm>
            <a:off x="6732040" y="1885599"/>
            <a:ext cx="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39" name="Rectangle 522"/>
          <p:cNvSpPr>
            <a:spLocks noChangeArrowheads="1"/>
          </p:cNvSpPr>
          <p:nvPr/>
        </p:nvSpPr>
        <p:spPr bwMode="auto">
          <a:xfrm>
            <a:off x="4215586" y="6172686"/>
            <a:ext cx="836920" cy="200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charset="0"/>
              </a:rPr>
              <a:t>Julian Day</a:t>
            </a:r>
            <a:endParaRPr lang="en-US" alt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40" name="Line 523"/>
          <p:cNvSpPr>
            <a:spLocks noChangeShapeType="1"/>
          </p:cNvSpPr>
          <p:nvPr/>
        </p:nvSpPr>
        <p:spPr bwMode="auto">
          <a:xfrm>
            <a:off x="1773146" y="5734563"/>
            <a:ext cx="5786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1" name="Line 524"/>
          <p:cNvSpPr>
            <a:spLocks noChangeShapeType="1"/>
          </p:cNvSpPr>
          <p:nvPr/>
        </p:nvSpPr>
        <p:spPr bwMode="auto">
          <a:xfrm flipV="1">
            <a:off x="1773146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2" name="Line 525"/>
          <p:cNvSpPr>
            <a:spLocks noChangeShapeType="1"/>
          </p:cNvSpPr>
          <p:nvPr/>
        </p:nvSpPr>
        <p:spPr bwMode="auto">
          <a:xfrm flipV="1">
            <a:off x="2598679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3" name="Line 526"/>
          <p:cNvSpPr>
            <a:spLocks noChangeShapeType="1"/>
          </p:cNvSpPr>
          <p:nvPr/>
        </p:nvSpPr>
        <p:spPr bwMode="auto">
          <a:xfrm flipV="1">
            <a:off x="3426111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4" name="Line 527"/>
          <p:cNvSpPr>
            <a:spLocks noChangeShapeType="1"/>
          </p:cNvSpPr>
          <p:nvPr/>
        </p:nvSpPr>
        <p:spPr bwMode="auto">
          <a:xfrm flipV="1">
            <a:off x="4251644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5" name="Line 528"/>
          <p:cNvSpPr>
            <a:spLocks noChangeShapeType="1"/>
          </p:cNvSpPr>
          <p:nvPr/>
        </p:nvSpPr>
        <p:spPr bwMode="auto">
          <a:xfrm flipV="1">
            <a:off x="5079076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6" name="Line 529"/>
          <p:cNvSpPr>
            <a:spLocks noChangeShapeType="1"/>
          </p:cNvSpPr>
          <p:nvPr/>
        </p:nvSpPr>
        <p:spPr bwMode="auto">
          <a:xfrm flipV="1">
            <a:off x="5906507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7" name="Line 530"/>
          <p:cNvSpPr>
            <a:spLocks noChangeShapeType="1"/>
          </p:cNvSpPr>
          <p:nvPr/>
        </p:nvSpPr>
        <p:spPr bwMode="auto">
          <a:xfrm flipV="1">
            <a:off x="6732040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8" name="Line 531"/>
          <p:cNvSpPr>
            <a:spLocks noChangeShapeType="1"/>
          </p:cNvSpPr>
          <p:nvPr/>
        </p:nvSpPr>
        <p:spPr bwMode="auto">
          <a:xfrm flipV="1">
            <a:off x="7559472" y="5734563"/>
            <a:ext cx="0" cy="561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49" name="Rectangle 532"/>
          <p:cNvSpPr>
            <a:spLocks noChangeArrowheads="1"/>
          </p:cNvSpPr>
          <p:nvPr/>
        </p:nvSpPr>
        <p:spPr bwMode="auto">
          <a:xfrm>
            <a:off x="1640301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0" name="Rectangle 533"/>
          <p:cNvSpPr>
            <a:spLocks noChangeArrowheads="1"/>
          </p:cNvSpPr>
          <p:nvPr/>
        </p:nvSpPr>
        <p:spPr bwMode="auto">
          <a:xfrm>
            <a:off x="2465835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1" name="Rectangle 534"/>
          <p:cNvSpPr>
            <a:spLocks noChangeArrowheads="1"/>
          </p:cNvSpPr>
          <p:nvPr/>
        </p:nvSpPr>
        <p:spPr bwMode="auto">
          <a:xfrm>
            <a:off x="3293266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  <a:latin typeface="Arial" charset="0"/>
              </a:rPr>
              <a:t>180</a:t>
            </a:r>
            <a:endParaRPr lang="en-US" alt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2" name="Rectangle 535"/>
          <p:cNvSpPr>
            <a:spLocks noChangeArrowheads="1"/>
          </p:cNvSpPr>
          <p:nvPr/>
        </p:nvSpPr>
        <p:spPr bwMode="auto">
          <a:xfrm>
            <a:off x="4118800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200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3" name="Rectangle 536"/>
          <p:cNvSpPr>
            <a:spLocks noChangeArrowheads="1"/>
          </p:cNvSpPr>
          <p:nvPr/>
        </p:nvSpPr>
        <p:spPr bwMode="auto">
          <a:xfrm>
            <a:off x="4946231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220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4" name="Rectangle 537"/>
          <p:cNvSpPr>
            <a:spLocks noChangeArrowheads="1"/>
          </p:cNvSpPr>
          <p:nvPr/>
        </p:nvSpPr>
        <p:spPr bwMode="auto">
          <a:xfrm>
            <a:off x="5771765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5" name="Rectangle 538"/>
          <p:cNvSpPr>
            <a:spLocks noChangeArrowheads="1"/>
          </p:cNvSpPr>
          <p:nvPr/>
        </p:nvSpPr>
        <p:spPr bwMode="auto">
          <a:xfrm>
            <a:off x="6599196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6" name="Rectangle 539"/>
          <p:cNvSpPr>
            <a:spLocks noChangeArrowheads="1"/>
          </p:cNvSpPr>
          <p:nvPr/>
        </p:nvSpPr>
        <p:spPr bwMode="auto">
          <a:xfrm>
            <a:off x="7426627" y="5863104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280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957" name="Line 540"/>
          <p:cNvSpPr>
            <a:spLocks noChangeShapeType="1"/>
          </p:cNvSpPr>
          <p:nvPr/>
        </p:nvSpPr>
        <p:spPr bwMode="auto">
          <a:xfrm>
            <a:off x="1773146" y="1869305"/>
            <a:ext cx="578632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58" name="Line 541"/>
          <p:cNvSpPr>
            <a:spLocks noChangeShapeType="1"/>
          </p:cNvSpPr>
          <p:nvPr/>
        </p:nvSpPr>
        <p:spPr bwMode="auto">
          <a:xfrm>
            <a:off x="1773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59" name="Line 542"/>
          <p:cNvSpPr>
            <a:spLocks noChangeShapeType="1"/>
          </p:cNvSpPr>
          <p:nvPr/>
        </p:nvSpPr>
        <p:spPr bwMode="auto">
          <a:xfrm>
            <a:off x="1820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0" name="Line 543"/>
          <p:cNvSpPr>
            <a:spLocks noChangeShapeType="1"/>
          </p:cNvSpPr>
          <p:nvPr/>
        </p:nvSpPr>
        <p:spPr bwMode="auto">
          <a:xfrm>
            <a:off x="1868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1" name="Line 544"/>
          <p:cNvSpPr>
            <a:spLocks noChangeShapeType="1"/>
          </p:cNvSpPr>
          <p:nvPr/>
        </p:nvSpPr>
        <p:spPr bwMode="auto">
          <a:xfrm>
            <a:off x="1915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2" name="Line 545"/>
          <p:cNvSpPr>
            <a:spLocks noChangeShapeType="1"/>
          </p:cNvSpPr>
          <p:nvPr/>
        </p:nvSpPr>
        <p:spPr bwMode="auto">
          <a:xfrm>
            <a:off x="196292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3" name="Line 546"/>
          <p:cNvSpPr>
            <a:spLocks noChangeShapeType="1"/>
          </p:cNvSpPr>
          <p:nvPr/>
        </p:nvSpPr>
        <p:spPr bwMode="auto">
          <a:xfrm>
            <a:off x="2010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4" name="Line 547"/>
          <p:cNvSpPr>
            <a:spLocks noChangeShapeType="1"/>
          </p:cNvSpPr>
          <p:nvPr/>
        </p:nvSpPr>
        <p:spPr bwMode="auto">
          <a:xfrm>
            <a:off x="205781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5" name="Line 548"/>
          <p:cNvSpPr>
            <a:spLocks noChangeShapeType="1"/>
          </p:cNvSpPr>
          <p:nvPr/>
        </p:nvSpPr>
        <p:spPr bwMode="auto">
          <a:xfrm>
            <a:off x="2105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6" name="Line 549"/>
          <p:cNvSpPr>
            <a:spLocks noChangeShapeType="1"/>
          </p:cNvSpPr>
          <p:nvPr/>
        </p:nvSpPr>
        <p:spPr bwMode="auto">
          <a:xfrm>
            <a:off x="215270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7" name="Line 550"/>
          <p:cNvSpPr>
            <a:spLocks noChangeShapeType="1"/>
          </p:cNvSpPr>
          <p:nvPr/>
        </p:nvSpPr>
        <p:spPr bwMode="auto">
          <a:xfrm>
            <a:off x="2200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8" name="Line 551"/>
          <p:cNvSpPr>
            <a:spLocks noChangeShapeType="1"/>
          </p:cNvSpPr>
          <p:nvPr/>
        </p:nvSpPr>
        <p:spPr bwMode="auto">
          <a:xfrm>
            <a:off x="2247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69" name="Line 552"/>
          <p:cNvSpPr>
            <a:spLocks noChangeShapeType="1"/>
          </p:cNvSpPr>
          <p:nvPr/>
        </p:nvSpPr>
        <p:spPr bwMode="auto">
          <a:xfrm>
            <a:off x="2295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0" name="Line 553"/>
          <p:cNvSpPr>
            <a:spLocks noChangeShapeType="1"/>
          </p:cNvSpPr>
          <p:nvPr/>
        </p:nvSpPr>
        <p:spPr bwMode="auto">
          <a:xfrm>
            <a:off x="2342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1" name="Line 554"/>
          <p:cNvSpPr>
            <a:spLocks noChangeShapeType="1"/>
          </p:cNvSpPr>
          <p:nvPr/>
        </p:nvSpPr>
        <p:spPr bwMode="auto">
          <a:xfrm>
            <a:off x="2389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2" name="Line 555"/>
          <p:cNvSpPr>
            <a:spLocks noChangeShapeType="1"/>
          </p:cNvSpPr>
          <p:nvPr/>
        </p:nvSpPr>
        <p:spPr bwMode="auto">
          <a:xfrm>
            <a:off x="2437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3" name="Line 556"/>
          <p:cNvSpPr>
            <a:spLocks noChangeShapeType="1"/>
          </p:cNvSpPr>
          <p:nvPr/>
        </p:nvSpPr>
        <p:spPr bwMode="auto">
          <a:xfrm>
            <a:off x="248481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4" name="Line 557"/>
          <p:cNvSpPr>
            <a:spLocks noChangeShapeType="1"/>
          </p:cNvSpPr>
          <p:nvPr/>
        </p:nvSpPr>
        <p:spPr bwMode="auto">
          <a:xfrm>
            <a:off x="2532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5" name="Line 558"/>
          <p:cNvSpPr>
            <a:spLocks noChangeShapeType="1"/>
          </p:cNvSpPr>
          <p:nvPr/>
        </p:nvSpPr>
        <p:spPr bwMode="auto">
          <a:xfrm>
            <a:off x="257970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6" name="Line 559"/>
          <p:cNvSpPr>
            <a:spLocks noChangeShapeType="1"/>
          </p:cNvSpPr>
          <p:nvPr/>
        </p:nvSpPr>
        <p:spPr bwMode="auto">
          <a:xfrm>
            <a:off x="2627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7" name="Line 560"/>
          <p:cNvSpPr>
            <a:spLocks noChangeShapeType="1"/>
          </p:cNvSpPr>
          <p:nvPr/>
        </p:nvSpPr>
        <p:spPr bwMode="auto">
          <a:xfrm>
            <a:off x="2674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8" name="Line 561"/>
          <p:cNvSpPr>
            <a:spLocks noChangeShapeType="1"/>
          </p:cNvSpPr>
          <p:nvPr/>
        </p:nvSpPr>
        <p:spPr bwMode="auto">
          <a:xfrm>
            <a:off x="2722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79" name="Line 562"/>
          <p:cNvSpPr>
            <a:spLocks noChangeShapeType="1"/>
          </p:cNvSpPr>
          <p:nvPr/>
        </p:nvSpPr>
        <p:spPr bwMode="auto">
          <a:xfrm>
            <a:off x="2769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0" name="Line 563"/>
          <p:cNvSpPr>
            <a:spLocks noChangeShapeType="1"/>
          </p:cNvSpPr>
          <p:nvPr/>
        </p:nvSpPr>
        <p:spPr bwMode="auto">
          <a:xfrm>
            <a:off x="2816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1" name="Line 564"/>
          <p:cNvSpPr>
            <a:spLocks noChangeShapeType="1"/>
          </p:cNvSpPr>
          <p:nvPr/>
        </p:nvSpPr>
        <p:spPr bwMode="auto">
          <a:xfrm>
            <a:off x="2864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2" name="Line 565"/>
          <p:cNvSpPr>
            <a:spLocks noChangeShapeType="1"/>
          </p:cNvSpPr>
          <p:nvPr/>
        </p:nvSpPr>
        <p:spPr bwMode="auto">
          <a:xfrm>
            <a:off x="2911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3" name="Line 566"/>
          <p:cNvSpPr>
            <a:spLocks noChangeShapeType="1"/>
          </p:cNvSpPr>
          <p:nvPr/>
        </p:nvSpPr>
        <p:spPr bwMode="auto">
          <a:xfrm>
            <a:off x="2959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4" name="Line 567"/>
          <p:cNvSpPr>
            <a:spLocks noChangeShapeType="1"/>
          </p:cNvSpPr>
          <p:nvPr/>
        </p:nvSpPr>
        <p:spPr bwMode="auto">
          <a:xfrm>
            <a:off x="3006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5" name="Line 568"/>
          <p:cNvSpPr>
            <a:spLocks noChangeShapeType="1"/>
          </p:cNvSpPr>
          <p:nvPr/>
        </p:nvSpPr>
        <p:spPr bwMode="auto">
          <a:xfrm>
            <a:off x="3054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6" name="Line 569"/>
          <p:cNvSpPr>
            <a:spLocks noChangeShapeType="1"/>
          </p:cNvSpPr>
          <p:nvPr/>
        </p:nvSpPr>
        <p:spPr bwMode="auto">
          <a:xfrm>
            <a:off x="310159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7" name="Line 570"/>
          <p:cNvSpPr>
            <a:spLocks noChangeShapeType="1"/>
          </p:cNvSpPr>
          <p:nvPr/>
        </p:nvSpPr>
        <p:spPr bwMode="auto">
          <a:xfrm>
            <a:off x="3149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8" name="Line 571"/>
          <p:cNvSpPr>
            <a:spLocks noChangeShapeType="1"/>
          </p:cNvSpPr>
          <p:nvPr/>
        </p:nvSpPr>
        <p:spPr bwMode="auto">
          <a:xfrm>
            <a:off x="319647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89" name="Line 572"/>
          <p:cNvSpPr>
            <a:spLocks noChangeShapeType="1"/>
          </p:cNvSpPr>
          <p:nvPr/>
        </p:nvSpPr>
        <p:spPr bwMode="auto">
          <a:xfrm>
            <a:off x="3243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0" name="Line 573"/>
          <p:cNvSpPr>
            <a:spLocks noChangeShapeType="1"/>
          </p:cNvSpPr>
          <p:nvPr/>
        </p:nvSpPr>
        <p:spPr bwMode="auto">
          <a:xfrm>
            <a:off x="3291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1" name="Line 574"/>
          <p:cNvSpPr>
            <a:spLocks noChangeShapeType="1"/>
          </p:cNvSpPr>
          <p:nvPr/>
        </p:nvSpPr>
        <p:spPr bwMode="auto">
          <a:xfrm>
            <a:off x="3338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2" name="Line 575"/>
          <p:cNvSpPr>
            <a:spLocks noChangeShapeType="1"/>
          </p:cNvSpPr>
          <p:nvPr/>
        </p:nvSpPr>
        <p:spPr bwMode="auto">
          <a:xfrm>
            <a:off x="3386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3" name="Line 576"/>
          <p:cNvSpPr>
            <a:spLocks noChangeShapeType="1"/>
          </p:cNvSpPr>
          <p:nvPr/>
        </p:nvSpPr>
        <p:spPr bwMode="auto">
          <a:xfrm>
            <a:off x="3433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4" name="Line 577"/>
          <p:cNvSpPr>
            <a:spLocks noChangeShapeType="1"/>
          </p:cNvSpPr>
          <p:nvPr/>
        </p:nvSpPr>
        <p:spPr bwMode="auto">
          <a:xfrm>
            <a:off x="3481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5" name="Line 578"/>
          <p:cNvSpPr>
            <a:spLocks noChangeShapeType="1"/>
          </p:cNvSpPr>
          <p:nvPr/>
        </p:nvSpPr>
        <p:spPr bwMode="auto">
          <a:xfrm>
            <a:off x="3528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6" name="Line 579"/>
          <p:cNvSpPr>
            <a:spLocks noChangeShapeType="1"/>
          </p:cNvSpPr>
          <p:nvPr/>
        </p:nvSpPr>
        <p:spPr bwMode="auto">
          <a:xfrm>
            <a:off x="3576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7" name="Line 580"/>
          <p:cNvSpPr>
            <a:spLocks noChangeShapeType="1"/>
          </p:cNvSpPr>
          <p:nvPr/>
        </p:nvSpPr>
        <p:spPr bwMode="auto">
          <a:xfrm>
            <a:off x="3623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8" name="Line 581"/>
          <p:cNvSpPr>
            <a:spLocks noChangeShapeType="1"/>
          </p:cNvSpPr>
          <p:nvPr/>
        </p:nvSpPr>
        <p:spPr bwMode="auto">
          <a:xfrm>
            <a:off x="3670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99" name="Line 582"/>
          <p:cNvSpPr>
            <a:spLocks noChangeShapeType="1"/>
          </p:cNvSpPr>
          <p:nvPr/>
        </p:nvSpPr>
        <p:spPr bwMode="auto">
          <a:xfrm>
            <a:off x="371836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0" name="Line 583"/>
          <p:cNvSpPr>
            <a:spLocks noChangeShapeType="1"/>
          </p:cNvSpPr>
          <p:nvPr/>
        </p:nvSpPr>
        <p:spPr bwMode="auto">
          <a:xfrm>
            <a:off x="3765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1" name="Line 584"/>
          <p:cNvSpPr>
            <a:spLocks noChangeShapeType="1"/>
          </p:cNvSpPr>
          <p:nvPr/>
        </p:nvSpPr>
        <p:spPr bwMode="auto">
          <a:xfrm>
            <a:off x="3813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2" name="Line 585"/>
          <p:cNvSpPr>
            <a:spLocks noChangeShapeType="1"/>
          </p:cNvSpPr>
          <p:nvPr/>
        </p:nvSpPr>
        <p:spPr bwMode="auto">
          <a:xfrm>
            <a:off x="3860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3" name="Line 586"/>
          <p:cNvSpPr>
            <a:spLocks noChangeShapeType="1"/>
          </p:cNvSpPr>
          <p:nvPr/>
        </p:nvSpPr>
        <p:spPr bwMode="auto">
          <a:xfrm>
            <a:off x="3908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4" name="Line 587"/>
          <p:cNvSpPr>
            <a:spLocks noChangeShapeType="1"/>
          </p:cNvSpPr>
          <p:nvPr/>
        </p:nvSpPr>
        <p:spPr bwMode="auto">
          <a:xfrm>
            <a:off x="3955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5" name="Line 588"/>
          <p:cNvSpPr>
            <a:spLocks noChangeShapeType="1"/>
          </p:cNvSpPr>
          <p:nvPr/>
        </p:nvSpPr>
        <p:spPr bwMode="auto">
          <a:xfrm>
            <a:off x="4003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6" name="Line 589"/>
          <p:cNvSpPr>
            <a:spLocks noChangeShapeType="1"/>
          </p:cNvSpPr>
          <p:nvPr/>
        </p:nvSpPr>
        <p:spPr bwMode="auto">
          <a:xfrm>
            <a:off x="4050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7" name="Line 590"/>
          <p:cNvSpPr>
            <a:spLocks noChangeShapeType="1"/>
          </p:cNvSpPr>
          <p:nvPr/>
        </p:nvSpPr>
        <p:spPr bwMode="auto">
          <a:xfrm>
            <a:off x="4097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8" name="Line 591"/>
          <p:cNvSpPr>
            <a:spLocks noChangeShapeType="1"/>
          </p:cNvSpPr>
          <p:nvPr/>
        </p:nvSpPr>
        <p:spPr bwMode="auto">
          <a:xfrm>
            <a:off x="4145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09" name="Line 592"/>
          <p:cNvSpPr>
            <a:spLocks noChangeShapeType="1"/>
          </p:cNvSpPr>
          <p:nvPr/>
        </p:nvSpPr>
        <p:spPr bwMode="auto">
          <a:xfrm>
            <a:off x="4192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0" name="Line 593"/>
          <p:cNvSpPr>
            <a:spLocks noChangeShapeType="1"/>
          </p:cNvSpPr>
          <p:nvPr/>
        </p:nvSpPr>
        <p:spPr bwMode="auto">
          <a:xfrm>
            <a:off x="424025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1" name="Line 594"/>
          <p:cNvSpPr>
            <a:spLocks noChangeShapeType="1"/>
          </p:cNvSpPr>
          <p:nvPr/>
        </p:nvSpPr>
        <p:spPr bwMode="auto">
          <a:xfrm>
            <a:off x="4287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2" name="Line 595"/>
          <p:cNvSpPr>
            <a:spLocks noChangeShapeType="1"/>
          </p:cNvSpPr>
          <p:nvPr/>
        </p:nvSpPr>
        <p:spPr bwMode="auto">
          <a:xfrm>
            <a:off x="433514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3" name="Line 596"/>
          <p:cNvSpPr>
            <a:spLocks noChangeShapeType="1"/>
          </p:cNvSpPr>
          <p:nvPr/>
        </p:nvSpPr>
        <p:spPr bwMode="auto">
          <a:xfrm>
            <a:off x="4382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4" name="Line 597"/>
          <p:cNvSpPr>
            <a:spLocks noChangeShapeType="1"/>
          </p:cNvSpPr>
          <p:nvPr/>
        </p:nvSpPr>
        <p:spPr bwMode="auto">
          <a:xfrm>
            <a:off x="4430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5" name="Line 598"/>
          <p:cNvSpPr>
            <a:spLocks noChangeShapeType="1"/>
          </p:cNvSpPr>
          <p:nvPr/>
        </p:nvSpPr>
        <p:spPr bwMode="auto">
          <a:xfrm>
            <a:off x="4477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6" name="Line 599"/>
          <p:cNvSpPr>
            <a:spLocks noChangeShapeType="1"/>
          </p:cNvSpPr>
          <p:nvPr/>
        </p:nvSpPr>
        <p:spPr bwMode="auto">
          <a:xfrm>
            <a:off x="4524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7" name="Line 600"/>
          <p:cNvSpPr>
            <a:spLocks noChangeShapeType="1"/>
          </p:cNvSpPr>
          <p:nvPr/>
        </p:nvSpPr>
        <p:spPr bwMode="auto">
          <a:xfrm>
            <a:off x="4572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8" name="Line 601"/>
          <p:cNvSpPr>
            <a:spLocks noChangeShapeType="1"/>
          </p:cNvSpPr>
          <p:nvPr/>
        </p:nvSpPr>
        <p:spPr bwMode="auto">
          <a:xfrm>
            <a:off x="4619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19" name="Line 602"/>
          <p:cNvSpPr>
            <a:spLocks noChangeShapeType="1"/>
          </p:cNvSpPr>
          <p:nvPr/>
        </p:nvSpPr>
        <p:spPr bwMode="auto">
          <a:xfrm>
            <a:off x="4667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0" name="Line 603"/>
          <p:cNvSpPr>
            <a:spLocks noChangeShapeType="1"/>
          </p:cNvSpPr>
          <p:nvPr/>
        </p:nvSpPr>
        <p:spPr bwMode="auto">
          <a:xfrm>
            <a:off x="4714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1" name="Line 604"/>
          <p:cNvSpPr>
            <a:spLocks noChangeShapeType="1"/>
          </p:cNvSpPr>
          <p:nvPr/>
        </p:nvSpPr>
        <p:spPr bwMode="auto">
          <a:xfrm>
            <a:off x="4762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2" name="Line 605"/>
          <p:cNvSpPr>
            <a:spLocks noChangeShapeType="1"/>
          </p:cNvSpPr>
          <p:nvPr/>
        </p:nvSpPr>
        <p:spPr bwMode="auto">
          <a:xfrm>
            <a:off x="4809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3" name="Line 606"/>
          <p:cNvSpPr>
            <a:spLocks noChangeShapeType="1"/>
          </p:cNvSpPr>
          <p:nvPr/>
        </p:nvSpPr>
        <p:spPr bwMode="auto">
          <a:xfrm>
            <a:off x="485703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4" name="Line 607"/>
          <p:cNvSpPr>
            <a:spLocks noChangeShapeType="1"/>
          </p:cNvSpPr>
          <p:nvPr/>
        </p:nvSpPr>
        <p:spPr bwMode="auto">
          <a:xfrm>
            <a:off x="4904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5" name="Line 608"/>
          <p:cNvSpPr>
            <a:spLocks noChangeShapeType="1"/>
          </p:cNvSpPr>
          <p:nvPr/>
        </p:nvSpPr>
        <p:spPr bwMode="auto">
          <a:xfrm>
            <a:off x="4951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6" name="Line 609"/>
          <p:cNvSpPr>
            <a:spLocks noChangeShapeType="1"/>
          </p:cNvSpPr>
          <p:nvPr/>
        </p:nvSpPr>
        <p:spPr bwMode="auto">
          <a:xfrm>
            <a:off x="4999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7" name="Line 610"/>
          <p:cNvSpPr>
            <a:spLocks noChangeShapeType="1"/>
          </p:cNvSpPr>
          <p:nvPr/>
        </p:nvSpPr>
        <p:spPr bwMode="auto">
          <a:xfrm>
            <a:off x="5046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8" name="Line 611"/>
          <p:cNvSpPr>
            <a:spLocks noChangeShapeType="1"/>
          </p:cNvSpPr>
          <p:nvPr/>
        </p:nvSpPr>
        <p:spPr bwMode="auto">
          <a:xfrm>
            <a:off x="5094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29" name="Line 612"/>
          <p:cNvSpPr>
            <a:spLocks noChangeShapeType="1"/>
          </p:cNvSpPr>
          <p:nvPr/>
        </p:nvSpPr>
        <p:spPr bwMode="auto">
          <a:xfrm>
            <a:off x="5141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0" name="Line 613"/>
          <p:cNvSpPr>
            <a:spLocks noChangeShapeType="1"/>
          </p:cNvSpPr>
          <p:nvPr/>
        </p:nvSpPr>
        <p:spPr bwMode="auto">
          <a:xfrm>
            <a:off x="5189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" name="Line 614"/>
          <p:cNvSpPr>
            <a:spLocks noChangeShapeType="1"/>
          </p:cNvSpPr>
          <p:nvPr/>
        </p:nvSpPr>
        <p:spPr bwMode="auto">
          <a:xfrm>
            <a:off x="5236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2" name="Line 615"/>
          <p:cNvSpPr>
            <a:spLocks noChangeShapeType="1"/>
          </p:cNvSpPr>
          <p:nvPr/>
        </p:nvSpPr>
        <p:spPr bwMode="auto">
          <a:xfrm>
            <a:off x="5284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3" name="Line 616"/>
          <p:cNvSpPr>
            <a:spLocks noChangeShapeType="1"/>
          </p:cNvSpPr>
          <p:nvPr/>
        </p:nvSpPr>
        <p:spPr bwMode="auto">
          <a:xfrm>
            <a:off x="5331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4" name="Line 617"/>
          <p:cNvSpPr>
            <a:spLocks noChangeShapeType="1"/>
          </p:cNvSpPr>
          <p:nvPr/>
        </p:nvSpPr>
        <p:spPr bwMode="auto">
          <a:xfrm>
            <a:off x="537892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5" name="Line 618"/>
          <p:cNvSpPr>
            <a:spLocks noChangeShapeType="1"/>
          </p:cNvSpPr>
          <p:nvPr/>
        </p:nvSpPr>
        <p:spPr bwMode="auto">
          <a:xfrm>
            <a:off x="5426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6" name="Line 619"/>
          <p:cNvSpPr>
            <a:spLocks noChangeShapeType="1"/>
          </p:cNvSpPr>
          <p:nvPr/>
        </p:nvSpPr>
        <p:spPr bwMode="auto">
          <a:xfrm>
            <a:off x="547381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7" name="Line 620"/>
          <p:cNvSpPr>
            <a:spLocks noChangeShapeType="1"/>
          </p:cNvSpPr>
          <p:nvPr/>
        </p:nvSpPr>
        <p:spPr bwMode="auto">
          <a:xfrm>
            <a:off x="5521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8" name="Line 621"/>
          <p:cNvSpPr>
            <a:spLocks noChangeShapeType="1"/>
          </p:cNvSpPr>
          <p:nvPr/>
        </p:nvSpPr>
        <p:spPr bwMode="auto">
          <a:xfrm>
            <a:off x="5568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9" name="Line 622"/>
          <p:cNvSpPr>
            <a:spLocks noChangeShapeType="1"/>
          </p:cNvSpPr>
          <p:nvPr/>
        </p:nvSpPr>
        <p:spPr bwMode="auto">
          <a:xfrm>
            <a:off x="5616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0" name="Line 623"/>
          <p:cNvSpPr>
            <a:spLocks noChangeShapeType="1"/>
          </p:cNvSpPr>
          <p:nvPr/>
        </p:nvSpPr>
        <p:spPr bwMode="auto">
          <a:xfrm>
            <a:off x="5663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1" name="Line 624"/>
          <p:cNvSpPr>
            <a:spLocks noChangeShapeType="1"/>
          </p:cNvSpPr>
          <p:nvPr/>
        </p:nvSpPr>
        <p:spPr bwMode="auto">
          <a:xfrm>
            <a:off x="5711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2" name="Line 625"/>
          <p:cNvSpPr>
            <a:spLocks noChangeShapeType="1"/>
          </p:cNvSpPr>
          <p:nvPr/>
        </p:nvSpPr>
        <p:spPr bwMode="auto">
          <a:xfrm>
            <a:off x="5758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3" name="Line 626"/>
          <p:cNvSpPr>
            <a:spLocks noChangeShapeType="1"/>
          </p:cNvSpPr>
          <p:nvPr/>
        </p:nvSpPr>
        <p:spPr bwMode="auto">
          <a:xfrm>
            <a:off x="5805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4" name="Line 627"/>
          <p:cNvSpPr>
            <a:spLocks noChangeShapeType="1"/>
          </p:cNvSpPr>
          <p:nvPr/>
        </p:nvSpPr>
        <p:spPr bwMode="auto">
          <a:xfrm>
            <a:off x="5853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5" name="Line 628"/>
          <p:cNvSpPr>
            <a:spLocks noChangeShapeType="1"/>
          </p:cNvSpPr>
          <p:nvPr/>
        </p:nvSpPr>
        <p:spPr bwMode="auto">
          <a:xfrm>
            <a:off x="5900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6" name="Line 629"/>
          <p:cNvSpPr>
            <a:spLocks noChangeShapeType="1"/>
          </p:cNvSpPr>
          <p:nvPr/>
        </p:nvSpPr>
        <p:spPr bwMode="auto">
          <a:xfrm>
            <a:off x="5948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7" name="Line 630"/>
          <p:cNvSpPr>
            <a:spLocks noChangeShapeType="1"/>
          </p:cNvSpPr>
          <p:nvPr/>
        </p:nvSpPr>
        <p:spPr bwMode="auto">
          <a:xfrm>
            <a:off x="599570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8" name="Line 631"/>
          <p:cNvSpPr>
            <a:spLocks noChangeShapeType="1"/>
          </p:cNvSpPr>
          <p:nvPr/>
        </p:nvSpPr>
        <p:spPr bwMode="auto">
          <a:xfrm>
            <a:off x="6043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49" name="Line 632"/>
          <p:cNvSpPr>
            <a:spLocks noChangeShapeType="1"/>
          </p:cNvSpPr>
          <p:nvPr/>
        </p:nvSpPr>
        <p:spPr bwMode="auto">
          <a:xfrm>
            <a:off x="609059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0" name="Line 633"/>
          <p:cNvSpPr>
            <a:spLocks noChangeShapeType="1"/>
          </p:cNvSpPr>
          <p:nvPr/>
        </p:nvSpPr>
        <p:spPr bwMode="auto">
          <a:xfrm>
            <a:off x="6138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1" name="Line 634"/>
          <p:cNvSpPr>
            <a:spLocks noChangeShapeType="1"/>
          </p:cNvSpPr>
          <p:nvPr/>
        </p:nvSpPr>
        <p:spPr bwMode="auto">
          <a:xfrm>
            <a:off x="6185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2" name="Line 635"/>
          <p:cNvSpPr>
            <a:spLocks noChangeShapeType="1"/>
          </p:cNvSpPr>
          <p:nvPr/>
        </p:nvSpPr>
        <p:spPr bwMode="auto">
          <a:xfrm>
            <a:off x="6232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3" name="Line 636"/>
          <p:cNvSpPr>
            <a:spLocks noChangeShapeType="1"/>
          </p:cNvSpPr>
          <p:nvPr/>
        </p:nvSpPr>
        <p:spPr bwMode="auto">
          <a:xfrm>
            <a:off x="6280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4" name="Line 637"/>
          <p:cNvSpPr>
            <a:spLocks noChangeShapeType="1"/>
          </p:cNvSpPr>
          <p:nvPr/>
        </p:nvSpPr>
        <p:spPr bwMode="auto">
          <a:xfrm>
            <a:off x="6327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5" name="Line 638"/>
          <p:cNvSpPr>
            <a:spLocks noChangeShapeType="1"/>
          </p:cNvSpPr>
          <p:nvPr/>
        </p:nvSpPr>
        <p:spPr bwMode="auto">
          <a:xfrm>
            <a:off x="6375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6" name="Line 639"/>
          <p:cNvSpPr>
            <a:spLocks noChangeShapeType="1"/>
          </p:cNvSpPr>
          <p:nvPr/>
        </p:nvSpPr>
        <p:spPr bwMode="auto">
          <a:xfrm>
            <a:off x="642270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7" name="Line 640"/>
          <p:cNvSpPr>
            <a:spLocks noChangeShapeType="1"/>
          </p:cNvSpPr>
          <p:nvPr/>
        </p:nvSpPr>
        <p:spPr bwMode="auto">
          <a:xfrm>
            <a:off x="6470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8" name="Line 641"/>
          <p:cNvSpPr>
            <a:spLocks noChangeShapeType="1"/>
          </p:cNvSpPr>
          <p:nvPr/>
        </p:nvSpPr>
        <p:spPr bwMode="auto">
          <a:xfrm>
            <a:off x="651759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59" name="Line 642"/>
          <p:cNvSpPr>
            <a:spLocks noChangeShapeType="1"/>
          </p:cNvSpPr>
          <p:nvPr/>
        </p:nvSpPr>
        <p:spPr bwMode="auto">
          <a:xfrm>
            <a:off x="6565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0" name="Line 643"/>
          <p:cNvSpPr>
            <a:spLocks noChangeShapeType="1"/>
          </p:cNvSpPr>
          <p:nvPr/>
        </p:nvSpPr>
        <p:spPr bwMode="auto">
          <a:xfrm>
            <a:off x="6612480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1" name="Line 644"/>
          <p:cNvSpPr>
            <a:spLocks noChangeShapeType="1"/>
          </p:cNvSpPr>
          <p:nvPr/>
        </p:nvSpPr>
        <p:spPr bwMode="auto">
          <a:xfrm>
            <a:off x="6659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2" name="Line 645"/>
          <p:cNvSpPr>
            <a:spLocks noChangeShapeType="1"/>
          </p:cNvSpPr>
          <p:nvPr/>
        </p:nvSpPr>
        <p:spPr bwMode="auto">
          <a:xfrm>
            <a:off x="6707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3" name="Line 646"/>
          <p:cNvSpPr>
            <a:spLocks noChangeShapeType="1"/>
          </p:cNvSpPr>
          <p:nvPr/>
        </p:nvSpPr>
        <p:spPr bwMode="auto">
          <a:xfrm>
            <a:off x="6754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4" name="Line 647"/>
          <p:cNvSpPr>
            <a:spLocks noChangeShapeType="1"/>
          </p:cNvSpPr>
          <p:nvPr/>
        </p:nvSpPr>
        <p:spPr bwMode="auto">
          <a:xfrm>
            <a:off x="6802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5" name="Line 648"/>
          <p:cNvSpPr>
            <a:spLocks noChangeShapeType="1"/>
          </p:cNvSpPr>
          <p:nvPr/>
        </p:nvSpPr>
        <p:spPr bwMode="auto">
          <a:xfrm>
            <a:off x="684970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6" name="Line 649"/>
          <p:cNvSpPr>
            <a:spLocks noChangeShapeType="1"/>
          </p:cNvSpPr>
          <p:nvPr/>
        </p:nvSpPr>
        <p:spPr bwMode="auto">
          <a:xfrm>
            <a:off x="6897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7" name="Line 650"/>
          <p:cNvSpPr>
            <a:spLocks noChangeShapeType="1"/>
          </p:cNvSpPr>
          <p:nvPr/>
        </p:nvSpPr>
        <p:spPr bwMode="auto">
          <a:xfrm>
            <a:off x="694459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8" name="Line 651"/>
          <p:cNvSpPr>
            <a:spLocks noChangeShapeType="1"/>
          </p:cNvSpPr>
          <p:nvPr/>
        </p:nvSpPr>
        <p:spPr bwMode="auto">
          <a:xfrm>
            <a:off x="6992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69" name="Line 652"/>
          <p:cNvSpPr>
            <a:spLocks noChangeShapeType="1"/>
          </p:cNvSpPr>
          <p:nvPr/>
        </p:nvSpPr>
        <p:spPr bwMode="auto">
          <a:xfrm>
            <a:off x="703948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0" name="Line 653"/>
          <p:cNvSpPr>
            <a:spLocks noChangeShapeType="1"/>
          </p:cNvSpPr>
          <p:nvPr/>
        </p:nvSpPr>
        <p:spPr bwMode="auto">
          <a:xfrm>
            <a:off x="7086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1" name="Line 654"/>
          <p:cNvSpPr>
            <a:spLocks noChangeShapeType="1"/>
          </p:cNvSpPr>
          <p:nvPr/>
        </p:nvSpPr>
        <p:spPr bwMode="auto">
          <a:xfrm>
            <a:off x="7134369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2" name="Line 655"/>
          <p:cNvSpPr>
            <a:spLocks noChangeShapeType="1"/>
          </p:cNvSpPr>
          <p:nvPr/>
        </p:nvSpPr>
        <p:spPr bwMode="auto">
          <a:xfrm>
            <a:off x="7181814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3" name="Line 656"/>
          <p:cNvSpPr>
            <a:spLocks noChangeShapeType="1"/>
          </p:cNvSpPr>
          <p:nvPr/>
        </p:nvSpPr>
        <p:spPr bwMode="auto">
          <a:xfrm>
            <a:off x="7229258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4" name="Line 657"/>
          <p:cNvSpPr>
            <a:spLocks noChangeShapeType="1"/>
          </p:cNvSpPr>
          <p:nvPr/>
        </p:nvSpPr>
        <p:spPr bwMode="auto">
          <a:xfrm>
            <a:off x="7276703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5" name="Line 658"/>
          <p:cNvSpPr>
            <a:spLocks noChangeShapeType="1"/>
          </p:cNvSpPr>
          <p:nvPr/>
        </p:nvSpPr>
        <p:spPr bwMode="auto">
          <a:xfrm>
            <a:off x="7324147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6" name="Line 659"/>
          <p:cNvSpPr>
            <a:spLocks noChangeShapeType="1"/>
          </p:cNvSpPr>
          <p:nvPr/>
        </p:nvSpPr>
        <p:spPr bwMode="auto">
          <a:xfrm>
            <a:off x="7371592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7" name="Line 660"/>
          <p:cNvSpPr>
            <a:spLocks noChangeShapeType="1"/>
          </p:cNvSpPr>
          <p:nvPr/>
        </p:nvSpPr>
        <p:spPr bwMode="auto">
          <a:xfrm>
            <a:off x="7419036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8" name="Line 661"/>
          <p:cNvSpPr>
            <a:spLocks noChangeShapeType="1"/>
          </p:cNvSpPr>
          <p:nvPr/>
        </p:nvSpPr>
        <p:spPr bwMode="auto">
          <a:xfrm>
            <a:off x="7466481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79" name="Line 662"/>
          <p:cNvSpPr>
            <a:spLocks noChangeShapeType="1"/>
          </p:cNvSpPr>
          <p:nvPr/>
        </p:nvSpPr>
        <p:spPr bwMode="auto">
          <a:xfrm>
            <a:off x="7513925" y="556619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0" name="Line 663"/>
          <p:cNvSpPr>
            <a:spLocks noChangeShapeType="1"/>
          </p:cNvSpPr>
          <p:nvPr/>
        </p:nvSpPr>
        <p:spPr bwMode="auto">
          <a:xfrm>
            <a:off x="1773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1" name="Line 664"/>
          <p:cNvSpPr>
            <a:spLocks noChangeShapeType="1"/>
          </p:cNvSpPr>
          <p:nvPr/>
        </p:nvSpPr>
        <p:spPr bwMode="auto">
          <a:xfrm>
            <a:off x="1820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2" name="Line 665"/>
          <p:cNvSpPr>
            <a:spLocks noChangeShapeType="1"/>
          </p:cNvSpPr>
          <p:nvPr/>
        </p:nvSpPr>
        <p:spPr bwMode="auto">
          <a:xfrm>
            <a:off x="1868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3" name="Line 666"/>
          <p:cNvSpPr>
            <a:spLocks noChangeShapeType="1"/>
          </p:cNvSpPr>
          <p:nvPr/>
        </p:nvSpPr>
        <p:spPr bwMode="auto">
          <a:xfrm>
            <a:off x="1915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4" name="Line 667"/>
          <p:cNvSpPr>
            <a:spLocks noChangeShapeType="1"/>
          </p:cNvSpPr>
          <p:nvPr/>
        </p:nvSpPr>
        <p:spPr bwMode="auto">
          <a:xfrm>
            <a:off x="196292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5" name="Line 668"/>
          <p:cNvSpPr>
            <a:spLocks noChangeShapeType="1"/>
          </p:cNvSpPr>
          <p:nvPr/>
        </p:nvSpPr>
        <p:spPr bwMode="auto">
          <a:xfrm>
            <a:off x="2010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6" name="Line 669"/>
          <p:cNvSpPr>
            <a:spLocks noChangeShapeType="1"/>
          </p:cNvSpPr>
          <p:nvPr/>
        </p:nvSpPr>
        <p:spPr bwMode="auto">
          <a:xfrm>
            <a:off x="205781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7" name="Line 670"/>
          <p:cNvSpPr>
            <a:spLocks noChangeShapeType="1"/>
          </p:cNvSpPr>
          <p:nvPr/>
        </p:nvSpPr>
        <p:spPr bwMode="auto">
          <a:xfrm>
            <a:off x="2105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8" name="Line 671"/>
          <p:cNvSpPr>
            <a:spLocks noChangeShapeType="1"/>
          </p:cNvSpPr>
          <p:nvPr/>
        </p:nvSpPr>
        <p:spPr bwMode="auto">
          <a:xfrm>
            <a:off x="215270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89" name="Line 672"/>
          <p:cNvSpPr>
            <a:spLocks noChangeShapeType="1"/>
          </p:cNvSpPr>
          <p:nvPr/>
        </p:nvSpPr>
        <p:spPr bwMode="auto">
          <a:xfrm>
            <a:off x="2200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0" name="Line 673"/>
          <p:cNvSpPr>
            <a:spLocks noChangeShapeType="1"/>
          </p:cNvSpPr>
          <p:nvPr/>
        </p:nvSpPr>
        <p:spPr bwMode="auto">
          <a:xfrm>
            <a:off x="2247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1" name="Line 674"/>
          <p:cNvSpPr>
            <a:spLocks noChangeShapeType="1"/>
          </p:cNvSpPr>
          <p:nvPr/>
        </p:nvSpPr>
        <p:spPr bwMode="auto">
          <a:xfrm>
            <a:off x="2295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2" name="Line 675"/>
          <p:cNvSpPr>
            <a:spLocks noChangeShapeType="1"/>
          </p:cNvSpPr>
          <p:nvPr/>
        </p:nvSpPr>
        <p:spPr bwMode="auto">
          <a:xfrm>
            <a:off x="2342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3" name="Line 676"/>
          <p:cNvSpPr>
            <a:spLocks noChangeShapeType="1"/>
          </p:cNvSpPr>
          <p:nvPr/>
        </p:nvSpPr>
        <p:spPr bwMode="auto">
          <a:xfrm>
            <a:off x="2389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4" name="Line 677"/>
          <p:cNvSpPr>
            <a:spLocks noChangeShapeType="1"/>
          </p:cNvSpPr>
          <p:nvPr/>
        </p:nvSpPr>
        <p:spPr bwMode="auto">
          <a:xfrm>
            <a:off x="2437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5" name="Line 678"/>
          <p:cNvSpPr>
            <a:spLocks noChangeShapeType="1"/>
          </p:cNvSpPr>
          <p:nvPr/>
        </p:nvSpPr>
        <p:spPr bwMode="auto">
          <a:xfrm>
            <a:off x="248481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6" name="Line 679"/>
          <p:cNvSpPr>
            <a:spLocks noChangeShapeType="1"/>
          </p:cNvSpPr>
          <p:nvPr/>
        </p:nvSpPr>
        <p:spPr bwMode="auto">
          <a:xfrm>
            <a:off x="2532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7" name="Line 680"/>
          <p:cNvSpPr>
            <a:spLocks noChangeShapeType="1"/>
          </p:cNvSpPr>
          <p:nvPr/>
        </p:nvSpPr>
        <p:spPr bwMode="auto">
          <a:xfrm>
            <a:off x="257970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8" name="Line 681"/>
          <p:cNvSpPr>
            <a:spLocks noChangeShapeType="1"/>
          </p:cNvSpPr>
          <p:nvPr/>
        </p:nvSpPr>
        <p:spPr bwMode="auto">
          <a:xfrm>
            <a:off x="2627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99" name="Line 682"/>
          <p:cNvSpPr>
            <a:spLocks noChangeShapeType="1"/>
          </p:cNvSpPr>
          <p:nvPr/>
        </p:nvSpPr>
        <p:spPr bwMode="auto">
          <a:xfrm>
            <a:off x="2674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0" name="Line 683"/>
          <p:cNvSpPr>
            <a:spLocks noChangeShapeType="1"/>
          </p:cNvSpPr>
          <p:nvPr/>
        </p:nvSpPr>
        <p:spPr bwMode="auto">
          <a:xfrm>
            <a:off x="2722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1" name="Line 684"/>
          <p:cNvSpPr>
            <a:spLocks noChangeShapeType="1"/>
          </p:cNvSpPr>
          <p:nvPr/>
        </p:nvSpPr>
        <p:spPr bwMode="auto">
          <a:xfrm>
            <a:off x="2769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2" name="Line 685"/>
          <p:cNvSpPr>
            <a:spLocks noChangeShapeType="1"/>
          </p:cNvSpPr>
          <p:nvPr/>
        </p:nvSpPr>
        <p:spPr bwMode="auto">
          <a:xfrm>
            <a:off x="2816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3" name="Line 686"/>
          <p:cNvSpPr>
            <a:spLocks noChangeShapeType="1"/>
          </p:cNvSpPr>
          <p:nvPr/>
        </p:nvSpPr>
        <p:spPr bwMode="auto">
          <a:xfrm>
            <a:off x="2864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4" name="Line 687"/>
          <p:cNvSpPr>
            <a:spLocks noChangeShapeType="1"/>
          </p:cNvSpPr>
          <p:nvPr/>
        </p:nvSpPr>
        <p:spPr bwMode="auto">
          <a:xfrm>
            <a:off x="2911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5" name="Line 688"/>
          <p:cNvSpPr>
            <a:spLocks noChangeShapeType="1"/>
          </p:cNvSpPr>
          <p:nvPr/>
        </p:nvSpPr>
        <p:spPr bwMode="auto">
          <a:xfrm>
            <a:off x="2959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6" name="Line 689"/>
          <p:cNvSpPr>
            <a:spLocks noChangeShapeType="1"/>
          </p:cNvSpPr>
          <p:nvPr/>
        </p:nvSpPr>
        <p:spPr bwMode="auto">
          <a:xfrm>
            <a:off x="3006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7" name="Line 690"/>
          <p:cNvSpPr>
            <a:spLocks noChangeShapeType="1"/>
          </p:cNvSpPr>
          <p:nvPr/>
        </p:nvSpPr>
        <p:spPr bwMode="auto">
          <a:xfrm>
            <a:off x="3054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8" name="Line 691"/>
          <p:cNvSpPr>
            <a:spLocks noChangeShapeType="1"/>
          </p:cNvSpPr>
          <p:nvPr/>
        </p:nvSpPr>
        <p:spPr bwMode="auto">
          <a:xfrm>
            <a:off x="310159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09" name="Line 692"/>
          <p:cNvSpPr>
            <a:spLocks noChangeShapeType="1"/>
          </p:cNvSpPr>
          <p:nvPr/>
        </p:nvSpPr>
        <p:spPr bwMode="auto">
          <a:xfrm>
            <a:off x="3149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0" name="Line 693"/>
          <p:cNvSpPr>
            <a:spLocks noChangeShapeType="1"/>
          </p:cNvSpPr>
          <p:nvPr/>
        </p:nvSpPr>
        <p:spPr bwMode="auto">
          <a:xfrm>
            <a:off x="319647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1" name="Line 694"/>
          <p:cNvSpPr>
            <a:spLocks noChangeShapeType="1"/>
          </p:cNvSpPr>
          <p:nvPr/>
        </p:nvSpPr>
        <p:spPr bwMode="auto">
          <a:xfrm>
            <a:off x="3243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2" name="Line 695"/>
          <p:cNvSpPr>
            <a:spLocks noChangeShapeType="1"/>
          </p:cNvSpPr>
          <p:nvPr/>
        </p:nvSpPr>
        <p:spPr bwMode="auto">
          <a:xfrm>
            <a:off x="3291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3" name="Line 696"/>
          <p:cNvSpPr>
            <a:spLocks noChangeShapeType="1"/>
          </p:cNvSpPr>
          <p:nvPr/>
        </p:nvSpPr>
        <p:spPr bwMode="auto">
          <a:xfrm>
            <a:off x="3338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4" name="Line 697"/>
          <p:cNvSpPr>
            <a:spLocks noChangeShapeType="1"/>
          </p:cNvSpPr>
          <p:nvPr/>
        </p:nvSpPr>
        <p:spPr bwMode="auto">
          <a:xfrm>
            <a:off x="3386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5" name="Line 698"/>
          <p:cNvSpPr>
            <a:spLocks noChangeShapeType="1"/>
          </p:cNvSpPr>
          <p:nvPr/>
        </p:nvSpPr>
        <p:spPr bwMode="auto">
          <a:xfrm>
            <a:off x="3433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6" name="Line 699"/>
          <p:cNvSpPr>
            <a:spLocks noChangeShapeType="1"/>
          </p:cNvSpPr>
          <p:nvPr/>
        </p:nvSpPr>
        <p:spPr bwMode="auto">
          <a:xfrm>
            <a:off x="3481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7" name="Line 700"/>
          <p:cNvSpPr>
            <a:spLocks noChangeShapeType="1"/>
          </p:cNvSpPr>
          <p:nvPr/>
        </p:nvSpPr>
        <p:spPr bwMode="auto">
          <a:xfrm>
            <a:off x="3528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8" name="Line 701"/>
          <p:cNvSpPr>
            <a:spLocks noChangeShapeType="1"/>
          </p:cNvSpPr>
          <p:nvPr/>
        </p:nvSpPr>
        <p:spPr bwMode="auto">
          <a:xfrm>
            <a:off x="3576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19" name="Line 702"/>
          <p:cNvSpPr>
            <a:spLocks noChangeShapeType="1"/>
          </p:cNvSpPr>
          <p:nvPr/>
        </p:nvSpPr>
        <p:spPr bwMode="auto">
          <a:xfrm>
            <a:off x="3623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0" name="Line 703"/>
          <p:cNvSpPr>
            <a:spLocks noChangeShapeType="1"/>
          </p:cNvSpPr>
          <p:nvPr/>
        </p:nvSpPr>
        <p:spPr bwMode="auto">
          <a:xfrm>
            <a:off x="3670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1" name="Line 704"/>
          <p:cNvSpPr>
            <a:spLocks noChangeShapeType="1"/>
          </p:cNvSpPr>
          <p:nvPr/>
        </p:nvSpPr>
        <p:spPr bwMode="auto">
          <a:xfrm>
            <a:off x="371836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2" name="Line 705"/>
          <p:cNvSpPr>
            <a:spLocks noChangeShapeType="1"/>
          </p:cNvSpPr>
          <p:nvPr/>
        </p:nvSpPr>
        <p:spPr bwMode="auto">
          <a:xfrm>
            <a:off x="3765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3" name="Line 706"/>
          <p:cNvSpPr>
            <a:spLocks noChangeShapeType="1"/>
          </p:cNvSpPr>
          <p:nvPr/>
        </p:nvSpPr>
        <p:spPr bwMode="auto">
          <a:xfrm>
            <a:off x="3813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4" name="Line 707"/>
          <p:cNvSpPr>
            <a:spLocks noChangeShapeType="1"/>
          </p:cNvSpPr>
          <p:nvPr/>
        </p:nvSpPr>
        <p:spPr bwMode="auto">
          <a:xfrm>
            <a:off x="3860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5" name="Line 708"/>
          <p:cNvSpPr>
            <a:spLocks noChangeShapeType="1"/>
          </p:cNvSpPr>
          <p:nvPr/>
        </p:nvSpPr>
        <p:spPr bwMode="auto">
          <a:xfrm>
            <a:off x="3908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6" name="Line 709"/>
          <p:cNvSpPr>
            <a:spLocks noChangeShapeType="1"/>
          </p:cNvSpPr>
          <p:nvPr/>
        </p:nvSpPr>
        <p:spPr bwMode="auto">
          <a:xfrm>
            <a:off x="3955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7" name="Line 710"/>
          <p:cNvSpPr>
            <a:spLocks noChangeShapeType="1"/>
          </p:cNvSpPr>
          <p:nvPr/>
        </p:nvSpPr>
        <p:spPr bwMode="auto">
          <a:xfrm>
            <a:off x="4003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8" name="Line 711"/>
          <p:cNvSpPr>
            <a:spLocks noChangeShapeType="1"/>
          </p:cNvSpPr>
          <p:nvPr/>
        </p:nvSpPr>
        <p:spPr bwMode="auto">
          <a:xfrm>
            <a:off x="4050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29" name="Line 712"/>
          <p:cNvSpPr>
            <a:spLocks noChangeShapeType="1"/>
          </p:cNvSpPr>
          <p:nvPr/>
        </p:nvSpPr>
        <p:spPr bwMode="auto">
          <a:xfrm>
            <a:off x="4097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0" name="Line 713"/>
          <p:cNvSpPr>
            <a:spLocks noChangeShapeType="1"/>
          </p:cNvSpPr>
          <p:nvPr/>
        </p:nvSpPr>
        <p:spPr bwMode="auto">
          <a:xfrm>
            <a:off x="4145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1" name="Line 714"/>
          <p:cNvSpPr>
            <a:spLocks noChangeShapeType="1"/>
          </p:cNvSpPr>
          <p:nvPr/>
        </p:nvSpPr>
        <p:spPr bwMode="auto">
          <a:xfrm>
            <a:off x="4192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2" name="Line 715"/>
          <p:cNvSpPr>
            <a:spLocks noChangeShapeType="1"/>
          </p:cNvSpPr>
          <p:nvPr/>
        </p:nvSpPr>
        <p:spPr bwMode="auto">
          <a:xfrm>
            <a:off x="424025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3" name="Line 716"/>
          <p:cNvSpPr>
            <a:spLocks noChangeShapeType="1"/>
          </p:cNvSpPr>
          <p:nvPr/>
        </p:nvSpPr>
        <p:spPr bwMode="auto">
          <a:xfrm>
            <a:off x="4287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" name="Line 717"/>
          <p:cNvSpPr>
            <a:spLocks noChangeShapeType="1"/>
          </p:cNvSpPr>
          <p:nvPr/>
        </p:nvSpPr>
        <p:spPr bwMode="auto">
          <a:xfrm>
            <a:off x="433514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5" name="Line 718"/>
          <p:cNvSpPr>
            <a:spLocks noChangeShapeType="1"/>
          </p:cNvSpPr>
          <p:nvPr/>
        </p:nvSpPr>
        <p:spPr bwMode="auto">
          <a:xfrm>
            <a:off x="4382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6" name="Line 719"/>
          <p:cNvSpPr>
            <a:spLocks noChangeShapeType="1"/>
          </p:cNvSpPr>
          <p:nvPr/>
        </p:nvSpPr>
        <p:spPr bwMode="auto">
          <a:xfrm>
            <a:off x="4430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7" name="Line 720"/>
          <p:cNvSpPr>
            <a:spLocks noChangeShapeType="1"/>
          </p:cNvSpPr>
          <p:nvPr/>
        </p:nvSpPr>
        <p:spPr bwMode="auto">
          <a:xfrm>
            <a:off x="4477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8" name="Line 721"/>
          <p:cNvSpPr>
            <a:spLocks noChangeShapeType="1"/>
          </p:cNvSpPr>
          <p:nvPr/>
        </p:nvSpPr>
        <p:spPr bwMode="auto">
          <a:xfrm>
            <a:off x="4524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9" name="Line 722"/>
          <p:cNvSpPr>
            <a:spLocks noChangeShapeType="1"/>
          </p:cNvSpPr>
          <p:nvPr/>
        </p:nvSpPr>
        <p:spPr bwMode="auto">
          <a:xfrm>
            <a:off x="4572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0" name="Line 723"/>
          <p:cNvSpPr>
            <a:spLocks noChangeShapeType="1"/>
          </p:cNvSpPr>
          <p:nvPr/>
        </p:nvSpPr>
        <p:spPr bwMode="auto">
          <a:xfrm>
            <a:off x="4619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1" name="Line 724"/>
          <p:cNvSpPr>
            <a:spLocks noChangeShapeType="1"/>
          </p:cNvSpPr>
          <p:nvPr/>
        </p:nvSpPr>
        <p:spPr bwMode="auto">
          <a:xfrm>
            <a:off x="4667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2" name="Line 725"/>
          <p:cNvSpPr>
            <a:spLocks noChangeShapeType="1"/>
          </p:cNvSpPr>
          <p:nvPr/>
        </p:nvSpPr>
        <p:spPr bwMode="auto">
          <a:xfrm>
            <a:off x="4714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3" name="Line 726"/>
          <p:cNvSpPr>
            <a:spLocks noChangeShapeType="1"/>
          </p:cNvSpPr>
          <p:nvPr/>
        </p:nvSpPr>
        <p:spPr bwMode="auto">
          <a:xfrm>
            <a:off x="4762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4" name="Line 727"/>
          <p:cNvSpPr>
            <a:spLocks noChangeShapeType="1"/>
          </p:cNvSpPr>
          <p:nvPr/>
        </p:nvSpPr>
        <p:spPr bwMode="auto">
          <a:xfrm>
            <a:off x="4809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5" name="Line 728"/>
          <p:cNvSpPr>
            <a:spLocks noChangeShapeType="1"/>
          </p:cNvSpPr>
          <p:nvPr/>
        </p:nvSpPr>
        <p:spPr bwMode="auto">
          <a:xfrm>
            <a:off x="485703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6" name="Line 729"/>
          <p:cNvSpPr>
            <a:spLocks noChangeShapeType="1"/>
          </p:cNvSpPr>
          <p:nvPr/>
        </p:nvSpPr>
        <p:spPr bwMode="auto">
          <a:xfrm>
            <a:off x="4904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7" name="Line 730"/>
          <p:cNvSpPr>
            <a:spLocks noChangeShapeType="1"/>
          </p:cNvSpPr>
          <p:nvPr/>
        </p:nvSpPr>
        <p:spPr bwMode="auto">
          <a:xfrm>
            <a:off x="4951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8" name="Line 731"/>
          <p:cNvSpPr>
            <a:spLocks noChangeShapeType="1"/>
          </p:cNvSpPr>
          <p:nvPr/>
        </p:nvSpPr>
        <p:spPr bwMode="auto">
          <a:xfrm>
            <a:off x="4999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9" name="Line 732"/>
          <p:cNvSpPr>
            <a:spLocks noChangeShapeType="1"/>
          </p:cNvSpPr>
          <p:nvPr/>
        </p:nvSpPr>
        <p:spPr bwMode="auto">
          <a:xfrm>
            <a:off x="5046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0" name="Line 733"/>
          <p:cNvSpPr>
            <a:spLocks noChangeShapeType="1"/>
          </p:cNvSpPr>
          <p:nvPr/>
        </p:nvSpPr>
        <p:spPr bwMode="auto">
          <a:xfrm>
            <a:off x="5094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1" name="Line 734"/>
          <p:cNvSpPr>
            <a:spLocks noChangeShapeType="1"/>
          </p:cNvSpPr>
          <p:nvPr/>
        </p:nvSpPr>
        <p:spPr bwMode="auto">
          <a:xfrm>
            <a:off x="5141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2" name="Line 735"/>
          <p:cNvSpPr>
            <a:spLocks noChangeShapeType="1"/>
          </p:cNvSpPr>
          <p:nvPr/>
        </p:nvSpPr>
        <p:spPr bwMode="auto">
          <a:xfrm>
            <a:off x="5189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3" name="Line 736"/>
          <p:cNvSpPr>
            <a:spLocks noChangeShapeType="1"/>
          </p:cNvSpPr>
          <p:nvPr/>
        </p:nvSpPr>
        <p:spPr bwMode="auto">
          <a:xfrm>
            <a:off x="5236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4" name="Line 737"/>
          <p:cNvSpPr>
            <a:spLocks noChangeShapeType="1"/>
          </p:cNvSpPr>
          <p:nvPr/>
        </p:nvSpPr>
        <p:spPr bwMode="auto">
          <a:xfrm>
            <a:off x="5284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5" name="Line 738"/>
          <p:cNvSpPr>
            <a:spLocks noChangeShapeType="1"/>
          </p:cNvSpPr>
          <p:nvPr/>
        </p:nvSpPr>
        <p:spPr bwMode="auto">
          <a:xfrm>
            <a:off x="5331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6" name="Line 739"/>
          <p:cNvSpPr>
            <a:spLocks noChangeShapeType="1"/>
          </p:cNvSpPr>
          <p:nvPr/>
        </p:nvSpPr>
        <p:spPr bwMode="auto">
          <a:xfrm>
            <a:off x="537892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7" name="Line 740"/>
          <p:cNvSpPr>
            <a:spLocks noChangeShapeType="1"/>
          </p:cNvSpPr>
          <p:nvPr/>
        </p:nvSpPr>
        <p:spPr bwMode="auto">
          <a:xfrm>
            <a:off x="5426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8" name="Line 741"/>
          <p:cNvSpPr>
            <a:spLocks noChangeShapeType="1"/>
          </p:cNvSpPr>
          <p:nvPr/>
        </p:nvSpPr>
        <p:spPr bwMode="auto">
          <a:xfrm>
            <a:off x="547381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59" name="Line 742"/>
          <p:cNvSpPr>
            <a:spLocks noChangeShapeType="1"/>
          </p:cNvSpPr>
          <p:nvPr/>
        </p:nvSpPr>
        <p:spPr bwMode="auto">
          <a:xfrm>
            <a:off x="5521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0" name="Line 743"/>
          <p:cNvSpPr>
            <a:spLocks noChangeShapeType="1"/>
          </p:cNvSpPr>
          <p:nvPr/>
        </p:nvSpPr>
        <p:spPr bwMode="auto">
          <a:xfrm>
            <a:off x="5568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1" name="Line 744"/>
          <p:cNvSpPr>
            <a:spLocks noChangeShapeType="1"/>
          </p:cNvSpPr>
          <p:nvPr/>
        </p:nvSpPr>
        <p:spPr bwMode="auto">
          <a:xfrm>
            <a:off x="5616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2" name="Line 745"/>
          <p:cNvSpPr>
            <a:spLocks noChangeShapeType="1"/>
          </p:cNvSpPr>
          <p:nvPr/>
        </p:nvSpPr>
        <p:spPr bwMode="auto">
          <a:xfrm>
            <a:off x="5663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3" name="Line 746"/>
          <p:cNvSpPr>
            <a:spLocks noChangeShapeType="1"/>
          </p:cNvSpPr>
          <p:nvPr/>
        </p:nvSpPr>
        <p:spPr bwMode="auto">
          <a:xfrm>
            <a:off x="5711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4" name="Line 747"/>
          <p:cNvSpPr>
            <a:spLocks noChangeShapeType="1"/>
          </p:cNvSpPr>
          <p:nvPr/>
        </p:nvSpPr>
        <p:spPr bwMode="auto">
          <a:xfrm>
            <a:off x="5758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5" name="Line 748"/>
          <p:cNvSpPr>
            <a:spLocks noChangeShapeType="1"/>
          </p:cNvSpPr>
          <p:nvPr/>
        </p:nvSpPr>
        <p:spPr bwMode="auto">
          <a:xfrm>
            <a:off x="5805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6" name="Line 749"/>
          <p:cNvSpPr>
            <a:spLocks noChangeShapeType="1"/>
          </p:cNvSpPr>
          <p:nvPr/>
        </p:nvSpPr>
        <p:spPr bwMode="auto">
          <a:xfrm>
            <a:off x="5853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7" name="Line 750"/>
          <p:cNvSpPr>
            <a:spLocks noChangeShapeType="1"/>
          </p:cNvSpPr>
          <p:nvPr/>
        </p:nvSpPr>
        <p:spPr bwMode="auto">
          <a:xfrm>
            <a:off x="5900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8" name="Line 751"/>
          <p:cNvSpPr>
            <a:spLocks noChangeShapeType="1"/>
          </p:cNvSpPr>
          <p:nvPr/>
        </p:nvSpPr>
        <p:spPr bwMode="auto">
          <a:xfrm>
            <a:off x="5948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69" name="Line 752"/>
          <p:cNvSpPr>
            <a:spLocks noChangeShapeType="1"/>
          </p:cNvSpPr>
          <p:nvPr/>
        </p:nvSpPr>
        <p:spPr bwMode="auto">
          <a:xfrm>
            <a:off x="599570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0" name="Line 753"/>
          <p:cNvSpPr>
            <a:spLocks noChangeShapeType="1"/>
          </p:cNvSpPr>
          <p:nvPr/>
        </p:nvSpPr>
        <p:spPr bwMode="auto">
          <a:xfrm>
            <a:off x="6043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1" name="Line 754"/>
          <p:cNvSpPr>
            <a:spLocks noChangeShapeType="1"/>
          </p:cNvSpPr>
          <p:nvPr/>
        </p:nvSpPr>
        <p:spPr bwMode="auto">
          <a:xfrm>
            <a:off x="609059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2" name="Line 755"/>
          <p:cNvSpPr>
            <a:spLocks noChangeShapeType="1"/>
          </p:cNvSpPr>
          <p:nvPr/>
        </p:nvSpPr>
        <p:spPr bwMode="auto">
          <a:xfrm>
            <a:off x="6138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3" name="Line 756"/>
          <p:cNvSpPr>
            <a:spLocks noChangeShapeType="1"/>
          </p:cNvSpPr>
          <p:nvPr/>
        </p:nvSpPr>
        <p:spPr bwMode="auto">
          <a:xfrm>
            <a:off x="6185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4" name="Line 757"/>
          <p:cNvSpPr>
            <a:spLocks noChangeShapeType="1"/>
          </p:cNvSpPr>
          <p:nvPr/>
        </p:nvSpPr>
        <p:spPr bwMode="auto">
          <a:xfrm>
            <a:off x="6232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5" name="Line 758"/>
          <p:cNvSpPr>
            <a:spLocks noChangeShapeType="1"/>
          </p:cNvSpPr>
          <p:nvPr/>
        </p:nvSpPr>
        <p:spPr bwMode="auto">
          <a:xfrm>
            <a:off x="6280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6" name="Line 759"/>
          <p:cNvSpPr>
            <a:spLocks noChangeShapeType="1"/>
          </p:cNvSpPr>
          <p:nvPr/>
        </p:nvSpPr>
        <p:spPr bwMode="auto">
          <a:xfrm>
            <a:off x="6327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7" name="Line 760"/>
          <p:cNvSpPr>
            <a:spLocks noChangeShapeType="1"/>
          </p:cNvSpPr>
          <p:nvPr/>
        </p:nvSpPr>
        <p:spPr bwMode="auto">
          <a:xfrm>
            <a:off x="6375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8" name="Line 761"/>
          <p:cNvSpPr>
            <a:spLocks noChangeShapeType="1"/>
          </p:cNvSpPr>
          <p:nvPr/>
        </p:nvSpPr>
        <p:spPr bwMode="auto">
          <a:xfrm>
            <a:off x="642270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79" name="Line 762"/>
          <p:cNvSpPr>
            <a:spLocks noChangeShapeType="1"/>
          </p:cNvSpPr>
          <p:nvPr/>
        </p:nvSpPr>
        <p:spPr bwMode="auto">
          <a:xfrm>
            <a:off x="6470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0" name="Line 763"/>
          <p:cNvSpPr>
            <a:spLocks noChangeShapeType="1"/>
          </p:cNvSpPr>
          <p:nvPr/>
        </p:nvSpPr>
        <p:spPr bwMode="auto">
          <a:xfrm>
            <a:off x="651759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1" name="Line 764"/>
          <p:cNvSpPr>
            <a:spLocks noChangeShapeType="1"/>
          </p:cNvSpPr>
          <p:nvPr/>
        </p:nvSpPr>
        <p:spPr bwMode="auto">
          <a:xfrm>
            <a:off x="6565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2" name="Line 765"/>
          <p:cNvSpPr>
            <a:spLocks noChangeShapeType="1"/>
          </p:cNvSpPr>
          <p:nvPr/>
        </p:nvSpPr>
        <p:spPr bwMode="auto">
          <a:xfrm>
            <a:off x="6612480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3" name="Line 766"/>
          <p:cNvSpPr>
            <a:spLocks noChangeShapeType="1"/>
          </p:cNvSpPr>
          <p:nvPr/>
        </p:nvSpPr>
        <p:spPr bwMode="auto">
          <a:xfrm>
            <a:off x="6659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4" name="Line 767"/>
          <p:cNvSpPr>
            <a:spLocks noChangeShapeType="1"/>
          </p:cNvSpPr>
          <p:nvPr/>
        </p:nvSpPr>
        <p:spPr bwMode="auto">
          <a:xfrm>
            <a:off x="6707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5" name="Line 768"/>
          <p:cNvSpPr>
            <a:spLocks noChangeShapeType="1"/>
          </p:cNvSpPr>
          <p:nvPr/>
        </p:nvSpPr>
        <p:spPr bwMode="auto">
          <a:xfrm>
            <a:off x="6754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6" name="Line 769"/>
          <p:cNvSpPr>
            <a:spLocks noChangeShapeType="1"/>
          </p:cNvSpPr>
          <p:nvPr/>
        </p:nvSpPr>
        <p:spPr bwMode="auto">
          <a:xfrm>
            <a:off x="6802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7" name="Line 770"/>
          <p:cNvSpPr>
            <a:spLocks noChangeShapeType="1"/>
          </p:cNvSpPr>
          <p:nvPr/>
        </p:nvSpPr>
        <p:spPr bwMode="auto">
          <a:xfrm>
            <a:off x="684970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8" name="Line 771"/>
          <p:cNvSpPr>
            <a:spLocks noChangeShapeType="1"/>
          </p:cNvSpPr>
          <p:nvPr/>
        </p:nvSpPr>
        <p:spPr bwMode="auto">
          <a:xfrm>
            <a:off x="6897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89" name="Line 772"/>
          <p:cNvSpPr>
            <a:spLocks noChangeShapeType="1"/>
          </p:cNvSpPr>
          <p:nvPr/>
        </p:nvSpPr>
        <p:spPr bwMode="auto">
          <a:xfrm>
            <a:off x="694459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0" name="Line 773"/>
          <p:cNvSpPr>
            <a:spLocks noChangeShapeType="1"/>
          </p:cNvSpPr>
          <p:nvPr/>
        </p:nvSpPr>
        <p:spPr bwMode="auto">
          <a:xfrm>
            <a:off x="6992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1" name="Line 774"/>
          <p:cNvSpPr>
            <a:spLocks noChangeShapeType="1"/>
          </p:cNvSpPr>
          <p:nvPr/>
        </p:nvSpPr>
        <p:spPr bwMode="auto">
          <a:xfrm>
            <a:off x="703948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2" name="Line 775"/>
          <p:cNvSpPr>
            <a:spLocks noChangeShapeType="1"/>
          </p:cNvSpPr>
          <p:nvPr/>
        </p:nvSpPr>
        <p:spPr bwMode="auto">
          <a:xfrm>
            <a:off x="7086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3" name="Line 776"/>
          <p:cNvSpPr>
            <a:spLocks noChangeShapeType="1"/>
          </p:cNvSpPr>
          <p:nvPr/>
        </p:nvSpPr>
        <p:spPr bwMode="auto">
          <a:xfrm>
            <a:off x="7134369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4" name="Line 777"/>
          <p:cNvSpPr>
            <a:spLocks noChangeShapeType="1"/>
          </p:cNvSpPr>
          <p:nvPr/>
        </p:nvSpPr>
        <p:spPr bwMode="auto">
          <a:xfrm>
            <a:off x="7181814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5" name="Line 778"/>
          <p:cNvSpPr>
            <a:spLocks noChangeShapeType="1"/>
          </p:cNvSpPr>
          <p:nvPr/>
        </p:nvSpPr>
        <p:spPr bwMode="auto">
          <a:xfrm>
            <a:off x="7229258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6" name="Line 779"/>
          <p:cNvSpPr>
            <a:spLocks noChangeShapeType="1"/>
          </p:cNvSpPr>
          <p:nvPr/>
        </p:nvSpPr>
        <p:spPr bwMode="auto">
          <a:xfrm>
            <a:off x="7276703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7" name="Line 780"/>
          <p:cNvSpPr>
            <a:spLocks noChangeShapeType="1"/>
          </p:cNvSpPr>
          <p:nvPr/>
        </p:nvSpPr>
        <p:spPr bwMode="auto">
          <a:xfrm>
            <a:off x="7324147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8" name="Line 781"/>
          <p:cNvSpPr>
            <a:spLocks noChangeShapeType="1"/>
          </p:cNvSpPr>
          <p:nvPr/>
        </p:nvSpPr>
        <p:spPr bwMode="auto">
          <a:xfrm>
            <a:off x="7371592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99" name="Line 782"/>
          <p:cNvSpPr>
            <a:spLocks noChangeShapeType="1"/>
          </p:cNvSpPr>
          <p:nvPr/>
        </p:nvSpPr>
        <p:spPr bwMode="auto">
          <a:xfrm>
            <a:off x="7419036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0" name="Line 783"/>
          <p:cNvSpPr>
            <a:spLocks noChangeShapeType="1"/>
          </p:cNvSpPr>
          <p:nvPr/>
        </p:nvSpPr>
        <p:spPr bwMode="auto">
          <a:xfrm>
            <a:off x="7466481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1" name="Line 784"/>
          <p:cNvSpPr>
            <a:spLocks noChangeShapeType="1"/>
          </p:cNvSpPr>
          <p:nvPr/>
        </p:nvSpPr>
        <p:spPr bwMode="auto">
          <a:xfrm>
            <a:off x="7513925" y="4894526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2" name="Line 785"/>
          <p:cNvSpPr>
            <a:spLocks noChangeShapeType="1"/>
          </p:cNvSpPr>
          <p:nvPr/>
        </p:nvSpPr>
        <p:spPr bwMode="auto">
          <a:xfrm>
            <a:off x="1773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3" name="Line 786"/>
          <p:cNvSpPr>
            <a:spLocks noChangeShapeType="1"/>
          </p:cNvSpPr>
          <p:nvPr/>
        </p:nvSpPr>
        <p:spPr bwMode="auto">
          <a:xfrm>
            <a:off x="1820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4" name="Line 787"/>
          <p:cNvSpPr>
            <a:spLocks noChangeShapeType="1"/>
          </p:cNvSpPr>
          <p:nvPr/>
        </p:nvSpPr>
        <p:spPr bwMode="auto">
          <a:xfrm>
            <a:off x="1868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5" name="Line 788"/>
          <p:cNvSpPr>
            <a:spLocks noChangeShapeType="1"/>
          </p:cNvSpPr>
          <p:nvPr/>
        </p:nvSpPr>
        <p:spPr bwMode="auto">
          <a:xfrm>
            <a:off x="1915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6" name="Line 789"/>
          <p:cNvSpPr>
            <a:spLocks noChangeShapeType="1"/>
          </p:cNvSpPr>
          <p:nvPr/>
        </p:nvSpPr>
        <p:spPr bwMode="auto">
          <a:xfrm>
            <a:off x="196292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7" name="Line 790"/>
          <p:cNvSpPr>
            <a:spLocks noChangeShapeType="1"/>
          </p:cNvSpPr>
          <p:nvPr/>
        </p:nvSpPr>
        <p:spPr bwMode="auto">
          <a:xfrm>
            <a:off x="2010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8" name="Line 791"/>
          <p:cNvSpPr>
            <a:spLocks noChangeShapeType="1"/>
          </p:cNvSpPr>
          <p:nvPr/>
        </p:nvSpPr>
        <p:spPr bwMode="auto">
          <a:xfrm>
            <a:off x="205781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09" name="Line 792"/>
          <p:cNvSpPr>
            <a:spLocks noChangeShapeType="1"/>
          </p:cNvSpPr>
          <p:nvPr/>
        </p:nvSpPr>
        <p:spPr bwMode="auto">
          <a:xfrm>
            <a:off x="2105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0" name="Line 793"/>
          <p:cNvSpPr>
            <a:spLocks noChangeShapeType="1"/>
          </p:cNvSpPr>
          <p:nvPr/>
        </p:nvSpPr>
        <p:spPr bwMode="auto">
          <a:xfrm>
            <a:off x="215270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1" name="Line 794"/>
          <p:cNvSpPr>
            <a:spLocks noChangeShapeType="1"/>
          </p:cNvSpPr>
          <p:nvPr/>
        </p:nvSpPr>
        <p:spPr bwMode="auto">
          <a:xfrm>
            <a:off x="2200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2" name="Line 795"/>
          <p:cNvSpPr>
            <a:spLocks noChangeShapeType="1"/>
          </p:cNvSpPr>
          <p:nvPr/>
        </p:nvSpPr>
        <p:spPr bwMode="auto">
          <a:xfrm>
            <a:off x="2247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3" name="Line 796"/>
          <p:cNvSpPr>
            <a:spLocks noChangeShapeType="1"/>
          </p:cNvSpPr>
          <p:nvPr/>
        </p:nvSpPr>
        <p:spPr bwMode="auto">
          <a:xfrm>
            <a:off x="2295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4" name="Line 797"/>
          <p:cNvSpPr>
            <a:spLocks noChangeShapeType="1"/>
          </p:cNvSpPr>
          <p:nvPr/>
        </p:nvSpPr>
        <p:spPr bwMode="auto">
          <a:xfrm>
            <a:off x="2342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5" name="Line 798"/>
          <p:cNvSpPr>
            <a:spLocks noChangeShapeType="1"/>
          </p:cNvSpPr>
          <p:nvPr/>
        </p:nvSpPr>
        <p:spPr bwMode="auto">
          <a:xfrm>
            <a:off x="2389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6" name="Line 799"/>
          <p:cNvSpPr>
            <a:spLocks noChangeShapeType="1"/>
          </p:cNvSpPr>
          <p:nvPr/>
        </p:nvSpPr>
        <p:spPr bwMode="auto">
          <a:xfrm>
            <a:off x="2437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7" name="Line 800"/>
          <p:cNvSpPr>
            <a:spLocks noChangeShapeType="1"/>
          </p:cNvSpPr>
          <p:nvPr/>
        </p:nvSpPr>
        <p:spPr bwMode="auto">
          <a:xfrm>
            <a:off x="248481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8" name="Line 801"/>
          <p:cNvSpPr>
            <a:spLocks noChangeShapeType="1"/>
          </p:cNvSpPr>
          <p:nvPr/>
        </p:nvSpPr>
        <p:spPr bwMode="auto">
          <a:xfrm>
            <a:off x="2532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19" name="Line 802"/>
          <p:cNvSpPr>
            <a:spLocks noChangeShapeType="1"/>
          </p:cNvSpPr>
          <p:nvPr/>
        </p:nvSpPr>
        <p:spPr bwMode="auto">
          <a:xfrm>
            <a:off x="257970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0" name="Line 803"/>
          <p:cNvSpPr>
            <a:spLocks noChangeShapeType="1"/>
          </p:cNvSpPr>
          <p:nvPr/>
        </p:nvSpPr>
        <p:spPr bwMode="auto">
          <a:xfrm>
            <a:off x="2627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1" name="Line 804"/>
          <p:cNvSpPr>
            <a:spLocks noChangeShapeType="1"/>
          </p:cNvSpPr>
          <p:nvPr/>
        </p:nvSpPr>
        <p:spPr bwMode="auto">
          <a:xfrm>
            <a:off x="2674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2" name="Line 805"/>
          <p:cNvSpPr>
            <a:spLocks noChangeShapeType="1"/>
          </p:cNvSpPr>
          <p:nvPr/>
        </p:nvSpPr>
        <p:spPr bwMode="auto">
          <a:xfrm>
            <a:off x="2722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3" name="Line 806"/>
          <p:cNvSpPr>
            <a:spLocks noChangeShapeType="1"/>
          </p:cNvSpPr>
          <p:nvPr/>
        </p:nvSpPr>
        <p:spPr bwMode="auto">
          <a:xfrm>
            <a:off x="2769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4" name="Line 807"/>
          <p:cNvSpPr>
            <a:spLocks noChangeShapeType="1"/>
          </p:cNvSpPr>
          <p:nvPr/>
        </p:nvSpPr>
        <p:spPr bwMode="auto">
          <a:xfrm>
            <a:off x="2816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5" name="Line 808"/>
          <p:cNvSpPr>
            <a:spLocks noChangeShapeType="1"/>
          </p:cNvSpPr>
          <p:nvPr/>
        </p:nvSpPr>
        <p:spPr bwMode="auto">
          <a:xfrm>
            <a:off x="2864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6" name="Line 809"/>
          <p:cNvSpPr>
            <a:spLocks noChangeShapeType="1"/>
          </p:cNvSpPr>
          <p:nvPr/>
        </p:nvSpPr>
        <p:spPr bwMode="auto">
          <a:xfrm>
            <a:off x="2911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7" name="Line 810"/>
          <p:cNvSpPr>
            <a:spLocks noChangeShapeType="1"/>
          </p:cNvSpPr>
          <p:nvPr/>
        </p:nvSpPr>
        <p:spPr bwMode="auto">
          <a:xfrm>
            <a:off x="2959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8" name="Line 811"/>
          <p:cNvSpPr>
            <a:spLocks noChangeShapeType="1"/>
          </p:cNvSpPr>
          <p:nvPr/>
        </p:nvSpPr>
        <p:spPr bwMode="auto">
          <a:xfrm>
            <a:off x="3006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29" name="Line 812"/>
          <p:cNvSpPr>
            <a:spLocks noChangeShapeType="1"/>
          </p:cNvSpPr>
          <p:nvPr/>
        </p:nvSpPr>
        <p:spPr bwMode="auto">
          <a:xfrm>
            <a:off x="3054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0" name="Line 813"/>
          <p:cNvSpPr>
            <a:spLocks noChangeShapeType="1"/>
          </p:cNvSpPr>
          <p:nvPr/>
        </p:nvSpPr>
        <p:spPr bwMode="auto">
          <a:xfrm>
            <a:off x="310159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1" name="Line 814"/>
          <p:cNvSpPr>
            <a:spLocks noChangeShapeType="1"/>
          </p:cNvSpPr>
          <p:nvPr/>
        </p:nvSpPr>
        <p:spPr bwMode="auto">
          <a:xfrm>
            <a:off x="3149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2" name="Line 815"/>
          <p:cNvSpPr>
            <a:spLocks noChangeShapeType="1"/>
          </p:cNvSpPr>
          <p:nvPr/>
        </p:nvSpPr>
        <p:spPr bwMode="auto">
          <a:xfrm>
            <a:off x="319647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3" name="Line 816"/>
          <p:cNvSpPr>
            <a:spLocks noChangeShapeType="1"/>
          </p:cNvSpPr>
          <p:nvPr/>
        </p:nvSpPr>
        <p:spPr bwMode="auto">
          <a:xfrm>
            <a:off x="3243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4" name="Line 817"/>
          <p:cNvSpPr>
            <a:spLocks noChangeShapeType="1"/>
          </p:cNvSpPr>
          <p:nvPr/>
        </p:nvSpPr>
        <p:spPr bwMode="auto">
          <a:xfrm>
            <a:off x="3291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5" name="Line 818"/>
          <p:cNvSpPr>
            <a:spLocks noChangeShapeType="1"/>
          </p:cNvSpPr>
          <p:nvPr/>
        </p:nvSpPr>
        <p:spPr bwMode="auto">
          <a:xfrm>
            <a:off x="3338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" name="Line 819"/>
          <p:cNvSpPr>
            <a:spLocks noChangeShapeType="1"/>
          </p:cNvSpPr>
          <p:nvPr/>
        </p:nvSpPr>
        <p:spPr bwMode="auto">
          <a:xfrm>
            <a:off x="3386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" name="Line 820"/>
          <p:cNvSpPr>
            <a:spLocks noChangeShapeType="1"/>
          </p:cNvSpPr>
          <p:nvPr/>
        </p:nvSpPr>
        <p:spPr bwMode="auto">
          <a:xfrm>
            <a:off x="3433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" name="Line 821"/>
          <p:cNvSpPr>
            <a:spLocks noChangeShapeType="1"/>
          </p:cNvSpPr>
          <p:nvPr/>
        </p:nvSpPr>
        <p:spPr bwMode="auto">
          <a:xfrm>
            <a:off x="3481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9" name="Line 822"/>
          <p:cNvSpPr>
            <a:spLocks noChangeShapeType="1"/>
          </p:cNvSpPr>
          <p:nvPr/>
        </p:nvSpPr>
        <p:spPr bwMode="auto">
          <a:xfrm>
            <a:off x="3528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0" name="Line 823"/>
          <p:cNvSpPr>
            <a:spLocks noChangeShapeType="1"/>
          </p:cNvSpPr>
          <p:nvPr/>
        </p:nvSpPr>
        <p:spPr bwMode="auto">
          <a:xfrm>
            <a:off x="3576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1" name="Line 824"/>
          <p:cNvSpPr>
            <a:spLocks noChangeShapeType="1"/>
          </p:cNvSpPr>
          <p:nvPr/>
        </p:nvSpPr>
        <p:spPr bwMode="auto">
          <a:xfrm>
            <a:off x="3623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2" name="Line 825"/>
          <p:cNvSpPr>
            <a:spLocks noChangeShapeType="1"/>
          </p:cNvSpPr>
          <p:nvPr/>
        </p:nvSpPr>
        <p:spPr bwMode="auto">
          <a:xfrm>
            <a:off x="3670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3" name="Line 826"/>
          <p:cNvSpPr>
            <a:spLocks noChangeShapeType="1"/>
          </p:cNvSpPr>
          <p:nvPr/>
        </p:nvSpPr>
        <p:spPr bwMode="auto">
          <a:xfrm>
            <a:off x="371836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4" name="Line 827"/>
          <p:cNvSpPr>
            <a:spLocks noChangeShapeType="1"/>
          </p:cNvSpPr>
          <p:nvPr/>
        </p:nvSpPr>
        <p:spPr bwMode="auto">
          <a:xfrm>
            <a:off x="3765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5" name="Line 828"/>
          <p:cNvSpPr>
            <a:spLocks noChangeShapeType="1"/>
          </p:cNvSpPr>
          <p:nvPr/>
        </p:nvSpPr>
        <p:spPr bwMode="auto">
          <a:xfrm>
            <a:off x="3813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6" name="Line 829"/>
          <p:cNvSpPr>
            <a:spLocks noChangeShapeType="1"/>
          </p:cNvSpPr>
          <p:nvPr/>
        </p:nvSpPr>
        <p:spPr bwMode="auto">
          <a:xfrm>
            <a:off x="3860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7" name="Line 830"/>
          <p:cNvSpPr>
            <a:spLocks noChangeShapeType="1"/>
          </p:cNvSpPr>
          <p:nvPr/>
        </p:nvSpPr>
        <p:spPr bwMode="auto">
          <a:xfrm>
            <a:off x="3908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8" name="Line 831"/>
          <p:cNvSpPr>
            <a:spLocks noChangeShapeType="1"/>
          </p:cNvSpPr>
          <p:nvPr/>
        </p:nvSpPr>
        <p:spPr bwMode="auto">
          <a:xfrm>
            <a:off x="3955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49" name="Line 832"/>
          <p:cNvSpPr>
            <a:spLocks noChangeShapeType="1"/>
          </p:cNvSpPr>
          <p:nvPr/>
        </p:nvSpPr>
        <p:spPr bwMode="auto">
          <a:xfrm>
            <a:off x="4003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0" name="Line 833"/>
          <p:cNvSpPr>
            <a:spLocks noChangeShapeType="1"/>
          </p:cNvSpPr>
          <p:nvPr/>
        </p:nvSpPr>
        <p:spPr bwMode="auto">
          <a:xfrm>
            <a:off x="4050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1" name="Line 834"/>
          <p:cNvSpPr>
            <a:spLocks noChangeShapeType="1"/>
          </p:cNvSpPr>
          <p:nvPr/>
        </p:nvSpPr>
        <p:spPr bwMode="auto">
          <a:xfrm>
            <a:off x="4097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2" name="Line 835"/>
          <p:cNvSpPr>
            <a:spLocks noChangeShapeType="1"/>
          </p:cNvSpPr>
          <p:nvPr/>
        </p:nvSpPr>
        <p:spPr bwMode="auto">
          <a:xfrm>
            <a:off x="4145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3" name="Line 836"/>
          <p:cNvSpPr>
            <a:spLocks noChangeShapeType="1"/>
          </p:cNvSpPr>
          <p:nvPr/>
        </p:nvSpPr>
        <p:spPr bwMode="auto">
          <a:xfrm>
            <a:off x="4192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4" name="Line 837"/>
          <p:cNvSpPr>
            <a:spLocks noChangeShapeType="1"/>
          </p:cNvSpPr>
          <p:nvPr/>
        </p:nvSpPr>
        <p:spPr bwMode="auto">
          <a:xfrm>
            <a:off x="424025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5" name="Line 838"/>
          <p:cNvSpPr>
            <a:spLocks noChangeShapeType="1"/>
          </p:cNvSpPr>
          <p:nvPr/>
        </p:nvSpPr>
        <p:spPr bwMode="auto">
          <a:xfrm>
            <a:off x="4287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6" name="Line 839"/>
          <p:cNvSpPr>
            <a:spLocks noChangeShapeType="1"/>
          </p:cNvSpPr>
          <p:nvPr/>
        </p:nvSpPr>
        <p:spPr bwMode="auto">
          <a:xfrm>
            <a:off x="433514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7" name="Line 840"/>
          <p:cNvSpPr>
            <a:spLocks noChangeShapeType="1"/>
          </p:cNvSpPr>
          <p:nvPr/>
        </p:nvSpPr>
        <p:spPr bwMode="auto">
          <a:xfrm>
            <a:off x="4382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8" name="Line 841"/>
          <p:cNvSpPr>
            <a:spLocks noChangeShapeType="1"/>
          </p:cNvSpPr>
          <p:nvPr/>
        </p:nvSpPr>
        <p:spPr bwMode="auto">
          <a:xfrm>
            <a:off x="4430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59" name="Line 842"/>
          <p:cNvSpPr>
            <a:spLocks noChangeShapeType="1"/>
          </p:cNvSpPr>
          <p:nvPr/>
        </p:nvSpPr>
        <p:spPr bwMode="auto">
          <a:xfrm>
            <a:off x="4477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0" name="Line 843"/>
          <p:cNvSpPr>
            <a:spLocks noChangeShapeType="1"/>
          </p:cNvSpPr>
          <p:nvPr/>
        </p:nvSpPr>
        <p:spPr bwMode="auto">
          <a:xfrm>
            <a:off x="4524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1" name="Line 844"/>
          <p:cNvSpPr>
            <a:spLocks noChangeShapeType="1"/>
          </p:cNvSpPr>
          <p:nvPr/>
        </p:nvSpPr>
        <p:spPr bwMode="auto">
          <a:xfrm>
            <a:off x="4572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2" name="Line 845"/>
          <p:cNvSpPr>
            <a:spLocks noChangeShapeType="1"/>
          </p:cNvSpPr>
          <p:nvPr/>
        </p:nvSpPr>
        <p:spPr bwMode="auto">
          <a:xfrm>
            <a:off x="4619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3" name="Line 846"/>
          <p:cNvSpPr>
            <a:spLocks noChangeShapeType="1"/>
          </p:cNvSpPr>
          <p:nvPr/>
        </p:nvSpPr>
        <p:spPr bwMode="auto">
          <a:xfrm>
            <a:off x="4667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4" name="Line 847"/>
          <p:cNvSpPr>
            <a:spLocks noChangeShapeType="1"/>
          </p:cNvSpPr>
          <p:nvPr/>
        </p:nvSpPr>
        <p:spPr bwMode="auto">
          <a:xfrm>
            <a:off x="4714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5" name="Line 848"/>
          <p:cNvSpPr>
            <a:spLocks noChangeShapeType="1"/>
          </p:cNvSpPr>
          <p:nvPr/>
        </p:nvSpPr>
        <p:spPr bwMode="auto">
          <a:xfrm>
            <a:off x="4762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6" name="Line 849"/>
          <p:cNvSpPr>
            <a:spLocks noChangeShapeType="1"/>
          </p:cNvSpPr>
          <p:nvPr/>
        </p:nvSpPr>
        <p:spPr bwMode="auto">
          <a:xfrm>
            <a:off x="4809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7" name="Line 850"/>
          <p:cNvSpPr>
            <a:spLocks noChangeShapeType="1"/>
          </p:cNvSpPr>
          <p:nvPr/>
        </p:nvSpPr>
        <p:spPr bwMode="auto">
          <a:xfrm>
            <a:off x="485703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8" name="Line 851"/>
          <p:cNvSpPr>
            <a:spLocks noChangeShapeType="1"/>
          </p:cNvSpPr>
          <p:nvPr/>
        </p:nvSpPr>
        <p:spPr bwMode="auto">
          <a:xfrm>
            <a:off x="4904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69" name="Line 852"/>
          <p:cNvSpPr>
            <a:spLocks noChangeShapeType="1"/>
          </p:cNvSpPr>
          <p:nvPr/>
        </p:nvSpPr>
        <p:spPr bwMode="auto">
          <a:xfrm>
            <a:off x="4951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0" name="Line 853"/>
          <p:cNvSpPr>
            <a:spLocks noChangeShapeType="1"/>
          </p:cNvSpPr>
          <p:nvPr/>
        </p:nvSpPr>
        <p:spPr bwMode="auto">
          <a:xfrm>
            <a:off x="4999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1" name="Line 854"/>
          <p:cNvSpPr>
            <a:spLocks noChangeShapeType="1"/>
          </p:cNvSpPr>
          <p:nvPr/>
        </p:nvSpPr>
        <p:spPr bwMode="auto">
          <a:xfrm>
            <a:off x="5046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2" name="Line 855"/>
          <p:cNvSpPr>
            <a:spLocks noChangeShapeType="1"/>
          </p:cNvSpPr>
          <p:nvPr/>
        </p:nvSpPr>
        <p:spPr bwMode="auto">
          <a:xfrm>
            <a:off x="5094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3" name="Line 856"/>
          <p:cNvSpPr>
            <a:spLocks noChangeShapeType="1"/>
          </p:cNvSpPr>
          <p:nvPr/>
        </p:nvSpPr>
        <p:spPr bwMode="auto">
          <a:xfrm>
            <a:off x="5141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4" name="Line 857"/>
          <p:cNvSpPr>
            <a:spLocks noChangeShapeType="1"/>
          </p:cNvSpPr>
          <p:nvPr/>
        </p:nvSpPr>
        <p:spPr bwMode="auto">
          <a:xfrm>
            <a:off x="5189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5" name="Line 858"/>
          <p:cNvSpPr>
            <a:spLocks noChangeShapeType="1"/>
          </p:cNvSpPr>
          <p:nvPr/>
        </p:nvSpPr>
        <p:spPr bwMode="auto">
          <a:xfrm>
            <a:off x="5236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6" name="Line 859"/>
          <p:cNvSpPr>
            <a:spLocks noChangeShapeType="1"/>
          </p:cNvSpPr>
          <p:nvPr/>
        </p:nvSpPr>
        <p:spPr bwMode="auto">
          <a:xfrm>
            <a:off x="5284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7" name="Line 860"/>
          <p:cNvSpPr>
            <a:spLocks noChangeShapeType="1"/>
          </p:cNvSpPr>
          <p:nvPr/>
        </p:nvSpPr>
        <p:spPr bwMode="auto">
          <a:xfrm>
            <a:off x="5331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8" name="Line 861"/>
          <p:cNvSpPr>
            <a:spLocks noChangeShapeType="1"/>
          </p:cNvSpPr>
          <p:nvPr/>
        </p:nvSpPr>
        <p:spPr bwMode="auto">
          <a:xfrm>
            <a:off x="537892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79" name="Line 862"/>
          <p:cNvSpPr>
            <a:spLocks noChangeShapeType="1"/>
          </p:cNvSpPr>
          <p:nvPr/>
        </p:nvSpPr>
        <p:spPr bwMode="auto">
          <a:xfrm>
            <a:off x="5426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0" name="Line 863"/>
          <p:cNvSpPr>
            <a:spLocks noChangeShapeType="1"/>
          </p:cNvSpPr>
          <p:nvPr/>
        </p:nvSpPr>
        <p:spPr bwMode="auto">
          <a:xfrm>
            <a:off x="547381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1" name="Line 864"/>
          <p:cNvSpPr>
            <a:spLocks noChangeShapeType="1"/>
          </p:cNvSpPr>
          <p:nvPr/>
        </p:nvSpPr>
        <p:spPr bwMode="auto">
          <a:xfrm>
            <a:off x="5521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2" name="Line 865"/>
          <p:cNvSpPr>
            <a:spLocks noChangeShapeType="1"/>
          </p:cNvSpPr>
          <p:nvPr/>
        </p:nvSpPr>
        <p:spPr bwMode="auto">
          <a:xfrm>
            <a:off x="5568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3" name="Line 866"/>
          <p:cNvSpPr>
            <a:spLocks noChangeShapeType="1"/>
          </p:cNvSpPr>
          <p:nvPr/>
        </p:nvSpPr>
        <p:spPr bwMode="auto">
          <a:xfrm>
            <a:off x="5616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4" name="Line 867"/>
          <p:cNvSpPr>
            <a:spLocks noChangeShapeType="1"/>
          </p:cNvSpPr>
          <p:nvPr/>
        </p:nvSpPr>
        <p:spPr bwMode="auto">
          <a:xfrm>
            <a:off x="5663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5" name="Line 868"/>
          <p:cNvSpPr>
            <a:spLocks noChangeShapeType="1"/>
          </p:cNvSpPr>
          <p:nvPr/>
        </p:nvSpPr>
        <p:spPr bwMode="auto">
          <a:xfrm>
            <a:off x="5711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6" name="Line 869"/>
          <p:cNvSpPr>
            <a:spLocks noChangeShapeType="1"/>
          </p:cNvSpPr>
          <p:nvPr/>
        </p:nvSpPr>
        <p:spPr bwMode="auto">
          <a:xfrm>
            <a:off x="5758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7" name="Line 870"/>
          <p:cNvSpPr>
            <a:spLocks noChangeShapeType="1"/>
          </p:cNvSpPr>
          <p:nvPr/>
        </p:nvSpPr>
        <p:spPr bwMode="auto">
          <a:xfrm>
            <a:off x="5805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8" name="Line 871"/>
          <p:cNvSpPr>
            <a:spLocks noChangeShapeType="1"/>
          </p:cNvSpPr>
          <p:nvPr/>
        </p:nvSpPr>
        <p:spPr bwMode="auto">
          <a:xfrm>
            <a:off x="5853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89" name="Line 872"/>
          <p:cNvSpPr>
            <a:spLocks noChangeShapeType="1"/>
          </p:cNvSpPr>
          <p:nvPr/>
        </p:nvSpPr>
        <p:spPr bwMode="auto">
          <a:xfrm>
            <a:off x="5900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0" name="Line 873"/>
          <p:cNvSpPr>
            <a:spLocks noChangeShapeType="1"/>
          </p:cNvSpPr>
          <p:nvPr/>
        </p:nvSpPr>
        <p:spPr bwMode="auto">
          <a:xfrm>
            <a:off x="5948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1" name="Line 874"/>
          <p:cNvSpPr>
            <a:spLocks noChangeShapeType="1"/>
          </p:cNvSpPr>
          <p:nvPr/>
        </p:nvSpPr>
        <p:spPr bwMode="auto">
          <a:xfrm>
            <a:off x="599570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2" name="Line 875"/>
          <p:cNvSpPr>
            <a:spLocks noChangeShapeType="1"/>
          </p:cNvSpPr>
          <p:nvPr/>
        </p:nvSpPr>
        <p:spPr bwMode="auto">
          <a:xfrm>
            <a:off x="6043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3" name="Line 876"/>
          <p:cNvSpPr>
            <a:spLocks noChangeShapeType="1"/>
          </p:cNvSpPr>
          <p:nvPr/>
        </p:nvSpPr>
        <p:spPr bwMode="auto">
          <a:xfrm>
            <a:off x="609059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4" name="Line 877"/>
          <p:cNvSpPr>
            <a:spLocks noChangeShapeType="1"/>
          </p:cNvSpPr>
          <p:nvPr/>
        </p:nvSpPr>
        <p:spPr bwMode="auto">
          <a:xfrm>
            <a:off x="6138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5" name="Line 878"/>
          <p:cNvSpPr>
            <a:spLocks noChangeShapeType="1"/>
          </p:cNvSpPr>
          <p:nvPr/>
        </p:nvSpPr>
        <p:spPr bwMode="auto">
          <a:xfrm>
            <a:off x="6185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6" name="Line 879"/>
          <p:cNvSpPr>
            <a:spLocks noChangeShapeType="1"/>
          </p:cNvSpPr>
          <p:nvPr/>
        </p:nvSpPr>
        <p:spPr bwMode="auto">
          <a:xfrm>
            <a:off x="6232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7" name="Line 880"/>
          <p:cNvSpPr>
            <a:spLocks noChangeShapeType="1"/>
          </p:cNvSpPr>
          <p:nvPr/>
        </p:nvSpPr>
        <p:spPr bwMode="auto">
          <a:xfrm>
            <a:off x="6280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8" name="Line 881"/>
          <p:cNvSpPr>
            <a:spLocks noChangeShapeType="1"/>
          </p:cNvSpPr>
          <p:nvPr/>
        </p:nvSpPr>
        <p:spPr bwMode="auto">
          <a:xfrm>
            <a:off x="6327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99" name="Line 882"/>
          <p:cNvSpPr>
            <a:spLocks noChangeShapeType="1"/>
          </p:cNvSpPr>
          <p:nvPr/>
        </p:nvSpPr>
        <p:spPr bwMode="auto">
          <a:xfrm>
            <a:off x="6375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0" name="Line 883"/>
          <p:cNvSpPr>
            <a:spLocks noChangeShapeType="1"/>
          </p:cNvSpPr>
          <p:nvPr/>
        </p:nvSpPr>
        <p:spPr bwMode="auto">
          <a:xfrm>
            <a:off x="642270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1" name="Line 884"/>
          <p:cNvSpPr>
            <a:spLocks noChangeShapeType="1"/>
          </p:cNvSpPr>
          <p:nvPr/>
        </p:nvSpPr>
        <p:spPr bwMode="auto">
          <a:xfrm>
            <a:off x="6470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2" name="Line 885"/>
          <p:cNvSpPr>
            <a:spLocks noChangeShapeType="1"/>
          </p:cNvSpPr>
          <p:nvPr/>
        </p:nvSpPr>
        <p:spPr bwMode="auto">
          <a:xfrm>
            <a:off x="651759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3" name="Line 886"/>
          <p:cNvSpPr>
            <a:spLocks noChangeShapeType="1"/>
          </p:cNvSpPr>
          <p:nvPr/>
        </p:nvSpPr>
        <p:spPr bwMode="auto">
          <a:xfrm>
            <a:off x="6565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4" name="Line 887"/>
          <p:cNvSpPr>
            <a:spLocks noChangeShapeType="1"/>
          </p:cNvSpPr>
          <p:nvPr/>
        </p:nvSpPr>
        <p:spPr bwMode="auto">
          <a:xfrm>
            <a:off x="6612480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5" name="Line 888"/>
          <p:cNvSpPr>
            <a:spLocks noChangeShapeType="1"/>
          </p:cNvSpPr>
          <p:nvPr/>
        </p:nvSpPr>
        <p:spPr bwMode="auto">
          <a:xfrm>
            <a:off x="6659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6" name="Line 889"/>
          <p:cNvSpPr>
            <a:spLocks noChangeShapeType="1"/>
          </p:cNvSpPr>
          <p:nvPr/>
        </p:nvSpPr>
        <p:spPr bwMode="auto">
          <a:xfrm>
            <a:off x="6707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7" name="Line 890"/>
          <p:cNvSpPr>
            <a:spLocks noChangeShapeType="1"/>
          </p:cNvSpPr>
          <p:nvPr/>
        </p:nvSpPr>
        <p:spPr bwMode="auto">
          <a:xfrm>
            <a:off x="6754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8" name="Line 891"/>
          <p:cNvSpPr>
            <a:spLocks noChangeShapeType="1"/>
          </p:cNvSpPr>
          <p:nvPr/>
        </p:nvSpPr>
        <p:spPr bwMode="auto">
          <a:xfrm>
            <a:off x="6802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09" name="Line 892"/>
          <p:cNvSpPr>
            <a:spLocks noChangeShapeType="1"/>
          </p:cNvSpPr>
          <p:nvPr/>
        </p:nvSpPr>
        <p:spPr bwMode="auto">
          <a:xfrm>
            <a:off x="684970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0" name="Line 893"/>
          <p:cNvSpPr>
            <a:spLocks noChangeShapeType="1"/>
          </p:cNvSpPr>
          <p:nvPr/>
        </p:nvSpPr>
        <p:spPr bwMode="auto">
          <a:xfrm>
            <a:off x="6897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1" name="Line 894"/>
          <p:cNvSpPr>
            <a:spLocks noChangeShapeType="1"/>
          </p:cNvSpPr>
          <p:nvPr/>
        </p:nvSpPr>
        <p:spPr bwMode="auto">
          <a:xfrm>
            <a:off x="694459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2" name="Line 895"/>
          <p:cNvSpPr>
            <a:spLocks noChangeShapeType="1"/>
          </p:cNvSpPr>
          <p:nvPr/>
        </p:nvSpPr>
        <p:spPr bwMode="auto">
          <a:xfrm>
            <a:off x="6992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3" name="Line 896"/>
          <p:cNvSpPr>
            <a:spLocks noChangeShapeType="1"/>
          </p:cNvSpPr>
          <p:nvPr/>
        </p:nvSpPr>
        <p:spPr bwMode="auto">
          <a:xfrm>
            <a:off x="703948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4" name="Line 897"/>
          <p:cNvSpPr>
            <a:spLocks noChangeShapeType="1"/>
          </p:cNvSpPr>
          <p:nvPr/>
        </p:nvSpPr>
        <p:spPr bwMode="auto">
          <a:xfrm>
            <a:off x="7086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5" name="Line 898"/>
          <p:cNvSpPr>
            <a:spLocks noChangeShapeType="1"/>
          </p:cNvSpPr>
          <p:nvPr/>
        </p:nvSpPr>
        <p:spPr bwMode="auto">
          <a:xfrm>
            <a:off x="7134369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6" name="Line 899"/>
          <p:cNvSpPr>
            <a:spLocks noChangeShapeType="1"/>
          </p:cNvSpPr>
          <p:nvPr/>
        </p:nvSpPr>
        <p:spPr bwMode="auto">
          <a:xfrm>
            <a:off x="7181814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7" name="Line 900"/>
          <p:cNvSpPr>
            <a:spLocks noChangeShapeType="1"/>
          </p:cNvSpPr>
          <p:nvPr/>
        </p:nvSpPr>
        <p:spPr bwMode="auto">
          <a:xfrm>
            <a:off x="7229258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8" name="Line 901"/>
          <p:cNvSpPr>
            <a:spLocks noChangeShapeType="1"/>
          </p:cNvSpPr>
          <p:nvPr/>
        </p:nvSpPr>
        <p:spPr bwMode="auto">
          <a:xfrm>
            <a:off x="7276703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19" name="Line 902"/>
          <p:cNvSpPr>
            <a:spLocks noChangeShapeType="1"/>
          </p:cNvSpPr>
          <p:nvPr/>
        </p:nvSpPr>
        <p:spPr bwMode="auto">
          <a:xfrm>
            <a:off x="7324147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0" name="Line 903"/>
          <p:cNvSpPr>
            <a:spLocks noChangeShapeType="1"/>
          </p:cNvSpPr>
          <p:nvPr/>
        </p:nvSpPr>
        <p:spPr bwMode="auto">
          <a:xfrm>
            <a:off x="7371592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1" name="Line 904"/>
          <p:cNvSpPr>
            <a:spLocks noChangeShapeType="1"/>
          </p:cNvSpPr>
          <p:nvPr/>
        </p:nvSpPr>
        <p:spPr bwMode="auto">
          <a:xfrm>
            <a:off x="7419036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2" name="Line 905"/>
          <p:cNvSpPr>
            <a:spLocks noChangeShapeType="1"/>
          </p:cNvSpPr>
          <p:nvPr/>
        </p:nvSpPr>
        <p:spPr bwMode="auto">
          <a:xfrm>
            <a:off x="7466481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3" name="Line 906"/>
          <p:cNvSpPr>
            <a:spLocks noChangeShapeType="1"/>
          </p:cNvSpPr>
          <p:nvPr/>
        </p:nvSpPr>
        <p:spPr bwMode="auto">
          <a:xfrm>
            <a:off x="7513925" y="4221048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4" name="Line 907"/>
          <p:cNvSpPr>
            <a:spLocks noChangeShapeType="1"/>
          </p:cNvSpPr>
          <p:nvPr/>
        </p:nvSpPr>
        <p:spPr bwMode="auto">
          <a:xfrm>
            <a:off x="1773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5" name="Line 908"/>
          <p:cNvSpPr>
            <a:spLocks noChangeShapeType="1"/>
          </p:cNvSpPr>
          <p:nvPr/>
        </p:nvSpPr>
        <p:spPr bwMode="auto">
          <a:xfrm>
            <a:off x="1820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6" name="Line 909"/>
          <p:cNvSpPr>
            <a:spLocks noChangeShapeType="1"/>
          </p:cNvSpPr>
          <p:nvPr/>
        </p:nvSpPr>
        <p:spPr bwMode="auto">
          <a:xfrm>
            <a:off x="1868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7" name="Line 910"/>
          <p:cNvSpPr>
            <a:spLocks noChangeShapeType="1"/>
          </p:cNvSpPr>
          <p:nvPr/>
        </p:nvSpPr>
        <p:spPr bwMode="auto">
          <a:xfrm>
            <a:off x="1915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8" name="Line 911"/>
          <p:cNvSpPr>
            <a:spLocks noChangeShapeType="1"/>
          </p:cNvSpPr>
          <p:nvPr/>
        </p:nvSpPr>
        <p:spPr bwMode="auto">
          <a:xfrm>
            <a:off x="196292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29" name="Line 912"/>
          <p:cNvSpPr>
            <a:spLocks noChangeShapeType="1"/>
          </p:cNvSpPr>
          <p:nvPr/>
        </p:nvSpPr>
        <p:spPr bwMode="auto">
          <a:xfrm>
            <a:off x="2010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0" name="Line 913"/>
          <p:cNvSpPr>
            <a:spLocks noChangeShapeType="1"/>
          </p:cNvSpPr>
          <p:nvPr/>
        </p:nvSpPr>
        <p:spPr bwMode="auto">
          <a:xfrm>
            <a:off x="205781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1" name="Line 914"/>
          <p:cNvSpPr>
            <a:spLocks noChangeShapeType="1"/>
          </p:cNvSpPr>
          <p:nvPr/>
        </p:nvSpPr>
        <p:spPr bwMode="auto">
          <a:xfrm>
            <a:off x="2105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2" name="Line 915"/>
          <p:cNvSpPr>
            <a:spLocks noChangeShapeType="1"/>
          </p:cNvSpPr>
          <p:nvPr/>
        </p:nvSpPr>
        <p:spPr bwMode="auto">
          <a:xfrm>
            <a:off x="215270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3" name="Line 916"/>
          <p:cNvSpPr>
            <a:spLocks noChangeShapeType="1"/>
          </p:cNvSpPr>
          <p:nvPr/>
        </p:nvSpPr>
        <p:spPr bwMode="auto">
          <a:xfrm>
            <a:off x="2200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4" name="Line 917"/>
          <p:cNvSpPr>
            <a:spLocks noChangeShapeType="1"/>
          </p:cNvSpPr>
          <p:nvPr/>
        </p:nvSpPr>
        <p:spPr bwMode="auto">
          <a:xfrm>
            <a:off x="2247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5" name="Line 918"/>
          <p:cNvSpPr>
            <a:spLocks noChangeShapeType="1"/>
          </p:cNvSpPr>
          <p:nvPr/>
        </p:nvSpPr>
        <p:spPr bwMode="auto">
          <a:xfrm>
            <a:off x="2295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6" name="Line 919"/>
          <p:cNvSpPr>
            <a:spLocks noChangeShapeType="1"/>
          </p:cNvSpPr>
          <p:nvPr/>
        </p:nvSpPr>
        <p:spPr bwMode="auto">
          <a:xfrm>
            <a:off x="2342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7" name="Line 920"/>
          <p:cNvSpPr>
            <a:spLocks noChangeShapeType="1"/>
          </p:cNvSpPr>
          <p:nvPr/>
        </p:nvSpPr>
        <p:spPr bwMode="auto">
          <a:xfrm>
            <a:off x="2389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8" name="Line 921"/>
          <p:cNvSpPr>
            <a:spLocks noChangeShapeType="1"/>
          </p:cNvSpPr>
          <p:nvPr/>
        </p:nvSpPr>
        <p:spPr bwMode="auto">
          <a:xfrm>
            <a:off x="2437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39" name="Line 922"/>
          <p:cNvSpPr>
            <a:spLocks noChangeShapeType="1"/>
          </p:cNvSpPr>
          <p:nvPr/>
        </p:nvSpPr>
        <p:spPr bwMode="auto">
          <a:xfrm>
            <a:off x="248481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0" name="Line 923"/>
          <p:cNvSpPr>
            <a:spLocks noChangeShapeType="1"/>
          </p:cNvSpPr>
          <p:nvPr/>
        </p:nvSpPr>
        <p:spPr bwMode="auto">
          <a:xfrm>
            <a:off x="2532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" name="Line 924"/>
          <p:cNvSpPr>
            <a:spLocks noChangeShapeType="1"/>
          </p:cNvSpPr>
          <p:nvPr/>
        </p:nvSpPr>
        <p:spPr bwMode="auto">
          <a:xfrm>
            <a:off x="257970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2" name="Line 925"/>
          <p:cNvSpPr>
            <a:spLocks noChangeShapeType="1"/>
          </p:cNvSpPr>
          <p:nvPr/>
        </p:nvSpPr>
        <p:spPr bwMode="auto">
          <a:xfrm>
            <a:off x="2627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3" name="Line 926"/>
          <p:cNvSpPr>
            <a:spLocks noChangeShapeType="1"/>
          </p:cNvSpPr>
          <p:nvPr/>
        </p:nvSpPr>
        <p:spPr bwMode="auto">
          <a:xfrm>
            <a:off x="2674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4" name="Line 927"/>
          <p:cNvSpPr>
            <a:spLocks noChangeShapeType="1"/>
          </p:cNvSpPr>
          <p:nvPr/>
        </p:nvSpPr>
        <p:spPr bwMode="auto">
          <a:xfrm>
            <a:off x="2722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5" name="Line 928"/>
          <p:cNvSpPr>
            <a:spLocks noChangeShapeType="1"/>
          </p:cNvSpPr>
          <p:nvPr/>
        </p:nvSpPr>
        <p:spPr bwMode="auto">
          <a:xfrm>
            <a:off x="2769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6" name="Line 929"/>
          <p:cNvSpPr>
            <a:spLocks noChangeShapeType="1"/>
          </p:cNvSpPr>
          <p:nvPr/>
        </p:nvSpPr>
        <p:spPr bwMode="auto">
          <a:xfrm>
            <a:off x="2816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7" name="Line 930"/>
          <p:cNvSpPr>
            <a:spLocks noChangeShapeType="1"/>
          </p:cNvSpPr>
          <p:nvPr/>
        </p:nvSpPr>
        <p:spPr bwMode="auto">
          <a:xfrm>
            <a:off x="2864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8" name="Line 931"/>
          <p:cNvSpPr>
            <a:spLocks noChangeShapeType="1"/>
          </p:cNvSpPr>
          <p:nvPr/>
        </p:nvSpPr>
        <p:spPr bwMode="auto">
          <a:xfrm>
            <a:off x="2911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9" name="Line 932"/>
          <p:cNvSpPr>
            <a:spLocks noChangeShapeType="1"/>
          </p:cNvSpPr>
          <p:nvPr/>
        </p:nvSpPr>
        <p:spPr bwMode="auto">
          <a:xfrm>
            <a:off x="2959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0" name="Line 933"/>
          <p:cNvSpPr>
            <a:spLocks noChangeShapeType="1"/>
          </p:cNvSpPr>
          <p:nvPr/>
        </p:nvSpPr>
        <p:spPr bwMode="auto">
          <a:xfrm>
            <a:off x="3006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1" name="Line 934"/>
          <p:cNvSpPr>
            <a:spLocks noChangeShapeType="1"/>
          </p:cNvSpPr>
          <p:nvPr/>
        </p:nvSpPr>
        <p:spPr bwMode="auto">
          <a:xfrm>
            <a:off x="3054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2" name="Line 935"/>
          <p:cNvSpPr>
            <a:spLocks noChangeShapeType="1"/>
          </p:cNvSpPr>
          <p:nvPr/>
        </p:nvSpPr>
        <p:spPr bwMode="auto">
          <a:xfrm>
            <a:off x="310159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3" name="Line 936"/>
          <p:cNvSpPr>
            <a:spLocks noChangeShapeType="1"/>
          </p:cNvSpPr>
          <p:nvPr/>
        </p:nvSpPr>
        <p:spPr bwMode="auto">
          <a:xfrm>
            <a:off x="3149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4" name="Line 937"/>
          <p:cNvSpPr>
            <a:spLocks noChangeShapeType="1"/>
          </p:cNvSpPr>
          <p:nvPr/>
        </p:nvSpPr>
        <p:spPr bwMode="auto">
          <a:xfrm>
            <a:off x="319647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5" name="Line 938"/>
          <p:cNvSpPr>
            <a:spLocks noChangeShapeType="1"/>
          </p:cNvSpPr>
          <p:nvPr/>
        </p:nvSpPr>
        <p:spPr bwMode="auto">
          <a:xfrm>
            <a:off x="3243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6" name="Line 939"/>
          <p:cNvSpPr>
            <a:spLocks noChangeShapeType="1"/>
          </p:cNvSpPr>
          <p:nvPr/>
        </p:nvSpPr>
        <p:spPr bwMode="auto">
          <a:xfrm>
            <a:off x="3291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7" name="Line 940"/>
          <p:cNvSpPr>
            <a:spLocks noChangeShapeType="1"/>
          </p:cNvSpPr>
          <p:nvPr/>
        </p:nvSpPr>
        <p:spPr bwMode="auto">
          <a:xfrm>
            <a:off x="3338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8" name="Line 941"/>
          <p:cNvSpPr>
            <a:spLocks noChangeShapeType="1"/>
          </p:cNvSpPr>
          <p:nvPr/>
        </p:nvSpPr>
        <p:spPr bwMode="auto">
          <a:xfrm>
            <a:off x="3386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59" name="Line 942"/>
          <p:cNvSpPr>
            <a:spLocks noChangeShapeType="1"/>
          </p:cNvSpPr>
          <p:nvPr/>
        </p:nvSpPr>
        <p:spPr bwMode="auto">
          <a:xfrm>
            <a:off x="3433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0" name="Line 943"/>
          <p:cNvSpPr>
            <a:spLocks noChangeShapeType="1"/>
          </p:cNvSpPr>
          <p:nvPr/>
        </p:nvSpPr>
        <p:spPr bwMode="auto">
          <a:xfrm>
            <a:off x="3481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1" name="Line 944"/>
          <p:cNvSpPr>
            <a:spLocks noChangeShapeType="1"/>
          </p:cNvSpPr>
          <p:nvPr/>
        </p:nvSpPr>
        <p:spPr bwMode="auto">
          <a:xfrm>
            <a:off x="3528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2" name="Line 945"/>
          <p:cNvSpPr>
            <a:spLocks noChangeShapeType="1"/>
          </p:cNvSpPr>
          <p:nvPr/>
        </p:nvSpPr>
        <p:spPr bwMode="auto">
          <a:xfrm>
            <a:off x="3576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3" name="Line 946"/>
          <p:cNvSpPr>
            <a:spLocks noChangeShapeType="1"/>
          </p:cNvSpPr>
          <p:nvPr/>
        </p:nvSpPr>
        <p:spPr bwMode="auto">
          <a:xfrm>
            <a:off x="3623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4" name="Line 947"/>
          <p:cNvSpPr>
            <a:spLocks noChangeShapeType="1"/>
          </p:cNvSpPr>
          <p:nvPr/>
        </p:nvSpPr>
        <p:spPr bwMode="auto">
          <a:xfrm>
            <a:off x="3670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5" name="Line 948"/>
          <p:cNvSpPr>
            <a:spLocks noChangeShapeType="1"/>
          </p:cNvSpPr>
          <p:nvPr/>
        </p:nvSpPr>
        <p:spPr bwMode="auto">
          <a:xfrm>
            <a:off x="371836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6" name="Line 949"/>
          <p:cNvSpPr>
            <a:spLocks noChangeShapeType="1"/>
          </p:cNvSpPr>
          <p:nvPr/>
        </p:nvSpPr>
        <p:spPr bwMode="auto">
          <a:xfrm>
            <a:off x="3765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7" name="Line 950"/>
          <p:cNvSpPr>
            <a:spLocks noChangeShapeType="1"/>
          </p:cNvSpPr>
          <p:nvPr/>
        </p:nvSpPr>
        <p:spPr bwMode="auto">
          <a:xfrm>
            <a:off x="3813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8" name="Line 951"/>
          <p:cNvSpPr>
            <a:spLocks noChangeShapeType="1"/>
          </p:cNvSpPr>
          <p:nvPr/>
        </p:nvSpPr>
        <p:spPr bwMode="auto">
          <a:xfrm>
            <a:off x="3860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69" name="Line 952"/>
          <p:cNvSpPr>
            <a:spLocks noChangeShapeType="1"/>
          </p:cNvSpPr>
          <p:nvPr/>
        </p:nvSpPr>
        <p:spPr bwMode="auto">
          <a:xfrm>
            <a:off x="3908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0" name="Line 953"/>
          <p:cNvSpPr>
            <a:spLocks noChangeShapeType="1"/>
          </p:cNvSpPr>
          <p:nvPr/>
        </p:nvSpPr>
        <p:spPr bwMode="auto">
          <a:xfrm>
            <a:off x="3955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1" name="Line 954"/>
          <p:cNvSpPr>
            <a:spLocks noChangeShapeType="1"/>
          </p:cNvSpPr>
          <p:nvPr/>
        </p:nvSpPr>
        <p:spPr bwMode="auto">
          <a:xfrm>
            <a:off x="4003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2" name="Line 955"/>
          <p:cNvSpPr>
            <a:spLocks noChangeShapeType="1"/>
          </p:cNvSpPr>
          <p:nvPr/>
        </p:nvSpPr>
        <p:spPr bwMode="auto">
          <a:xfrm>
            <a:off x="4050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3" name="Line 956"/>
          <p:cNvSpPr>
            <a:spLocks noChangeShapeType="1"/>
          </p:cNvSpPr>
          <p:nvPr/>
        </p:nvSpPr>
        <p:spPr bwMode="auto">
          <a:xfrm>
            <a:off x="4097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4" name="Line 957"/>
          <p:cNvSpPr>
            <a:spLocks noChangeShapeType="1"/>
          </p:cNvSpPr>
          <p:nvPr/>
        </p:nvSpPr>
        <p:spPr bwMode="auto">
          <a:xfrm>
            <a:off x="4145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5" name="Line 958"/>
          <p:cNvSpPr>
            <a:spLocks noChangeShapeType="1"/>
          </p:cNvSpPr>
          <p:nvPr/>
        </p:nvSpPr>
        <p:spPr bwMode="auto">
          <a:xfrm>
            <a:off x="4192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6" name="Line 959"/>
          <p:cNvSpPr>
            <a:spLocks noChangeShapeType="1"/>
          </p:cNvSpPr>
          <p:nvPr/>
        </p:nvSpPr>
        <p:spPr bwMode="auto">
          <a:xfrm>
            <a:off x="424025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7" name="Line 960"/>
          <p:cNvSpPr>
            <a:spLocks noChangeShapeType="1"/>
          </p:cNvSpPr>
          <p:nvPr/>
        </p:nvSpPr>
        <p:spPr bwMode="auto">
          <a:xfrm>
            <a:off x="4287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8" name="Line 961"/>
          <p:cNvSpPr>
            <a:spLocks noChangeShapeType="1"/>
          </p:cNvSpPr>
          <p:nvPr/>
        </p:nvSpPr>
        <p:spPr bwMode="auto">
          <a:xfrm>
            <a:off x="433514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79" name="Line 962"/>
          <p:cNvSpPr>
            <a:spLocks noChangeShapeType="1"/>
          </p:cNvSpPr>
          <p:nvPr/>
        </p:nvSpPr>
        <p:spPr bwMode="auto">
          <a:xfrm>
            <a:off x="4382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0" name="Line 963"/>
          <p:cNvSpPr>
            <a:spLocks noChangeShapeType="1"/>
          </p:cNvSpPr>
          <p:nvPr/>
        </p:nvSpPr>
        <p:spPr bwMode="auto">
          <a:xfrm>
            <a:off x="4430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1" name="Line 964"/>
          <p:cNvSpPr>
            <a:spLocks noChangeShapeType="1"/>
          </p:cNvSpPr>
          <p:nvPr/>
        </p:nvSpPr>
        <p:spPr bwMode="auto">
          <a:xfrm>
            <a:off x="4477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2" name="Line 965"/>
          <p:cNvSpPr>
            <a:spLocks noChangeShapeType="1"/>
          </p:cNvSpPr>
          <p:nvPr/>
        </p:nvSpPr>
        <p:spPr bwMode="auto">
          <a:xfrm>
            <a:off x="4524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3" name="Line 966"/>
          <p:cNvSpPr>
            <a:spLocks noChangeShapeType="1"/>
          </p:cNvSpPr>
          <p:nvPr/>
        </p:nvSpPr>
        <p:spPr bwMode="auto">
          <a:xfrm>
            <a:off x="4572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4" name="Line 967"/>
          <p:cNvSpPr>
            <a:spLocks noChangeShapeType="1"/>
          </p:cNvSpPr>
          <p:nvPr/>
        </p:nvSpPr>
        <p:spPr bwMode="auto">
          <a:xfrm>
            <a:off x="4619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5" name="Line 968"/>
          <p:cNvSpPr>
            <a:spLocks noChangeShapeType="1"/>
          </p:cNvSpPr>
          <p:nvPr/>
        </p:nvSpPr>
        <p:spPr bwMode="auto">
          <a:xfrm>
            <a:off x="4667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6" name="Line 969"/>
          <p:cNvSpPr>
            <a:spLocks noChangeShapeType="1"/>
          </p:cNvSpPr>
          <p:nvPr/>
        </p:nvSpPr>
        <p:spPr bwMode="auto">
          <a:xfrm>
            <a:off x="4714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7" name="Line 970"/>
          <p:cNvSpPr>
            <a:spLocks noChangeShapeType="1"/>
          </p:cNvSpPr>
          <p:nvPr/>
        </p:nvSpPr>
        <p:spPr bwMode="auto">
          <a:xfrm>
            <a:off x="4762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8" name="Line 971"/>
          <p:cNvSpPr>
            <a:spLocks noChangeShapeType="1"/>
          </p:cNvSpPr>
          <p:nvPr/>
        </p:nvSpPr>
        <p:spPr bwMode="auto">
          <a:xfrm>
            <a:off x="4809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89" name="Line 972"/>
          <p:cNvSpPr>
            <a:spLocks noChangeShapeType="1"/>
          </p:cNvSpPr>
          <p:nvPr/>
        </p:nvSpPr>
        <p:spPr bwMode="auto">
          <a:xfrm>
            <a:off x="485703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0" name="Line 973"/>
          <p:cNvSpPr>
            <a:spLocks noChangeShapeType="1"/>
          </p:cNvSpPr>
          <p:nvPr/>
        </p:nvSpPr>
        <p:spPr bwMode="auto">
          <a:xfrm>
            <a:off x="4904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1" name="Line 974"/>
          <p:cNvSpPr>
            <a:spLocks noChangeShapeType="1"/>
          </p:cNvSpPr>
          <p:nvPr/>
        </p:nvSpPr>
        <p:spPr bwMode="auto">
          <a:xfrm>
            <a:off x="4951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2" name="Line 975"/>
          <p:cNvSpPr>
            <a:spLocks noChangeShapeType="1"/>
          </p:cNvSpPr>
          <p:nvPr/>
        </p:nvSpPr>
        <p:spPr bwMode="auto">
          <a:xfrm>
            <a:off x="4999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3" name="Line 976"/>
          <p:cNvSpPr>
            <a:spLocks noChangeShapeType="1"/>
          </p:cNvSpPr>
          <p:nvPr/>
        </p:nvSpPr>
        <p:spPr bwMode="auto">
          <a:xfrm>
            <a:off x="5046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4" name="Line 977"/>
          <p:cNvSpPr>
            <a:spLocks noChangeShapeType="1"/>
          </p:cNvSpPr>
          <p:nvPr/>
        </p:nvSpPr>
        <p:spPr bwMode="auto">
          <a:xfrm>
            <a:off x="5094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5" name="Line 978"/>
          <p:cNvSpPr>
            <a:spLocks noChangeShapeType="1"/>
          </p:cNvSpPr>
          <p:nvPr/>
        </p:nvSpPr>
        <p:spPr bwMode="auto">
          <a:xfrm>
            <a:off x="5141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6" name="Line 979"/>
          <p:cNvSpPr>
            <a:spLocks noChangeShapeType="1"/>
          </p:cNvSpPr>
          <p:nvPr/>
        </p:nvSpPr>
        <p:spPr bwMode="auto">
          <a:xfrm>
            <a:off x="5189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7" name="Line 980"/>
          <p:cNvSpPr>
            <a:spLocks noChangeShapeType="1"/>
          </p:cNvSpPr>
          <p:nvPr/>
        </p:nvSpPr>
        <p:spPr bwMode="auto">
          <a:xfrm>
            <a:off x="5236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8" name="Line 981"/>
          <p:cNvSpPr>
            <a:spLocks noChangeShapeType="1"/>
          </p:cNvSpPr>
          <p:nvPr/>
        </p:nvSpPr>
        <p:spPr bwMode="auto">
          <a:xfrm>
            <a:off x="5284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99" name="Line 982"/>
          <p:cNvSpPr>
            <a:spLocks noChangeShapeType="1"/>
          </p:cNvSpPr>
          <p:nvPr/>
        </p:nvSpPr>
        <p:spPr bwMode="auto">
          <a:xfrm>
            <a:off x="5331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0" name="Line 983"/>
          <p:cNvSpPr>
            <a:spLocks noChangeShapeType="1"/>
          </p:cNvSpPr>
          <p:nvPr/>
        </p:nvSpPr>
        <p:spPr bwMode="auto">
          <a:xfrm>
            <a:off x="537892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1" name="Line 984"/>
          <p:cNvSpPr>
            <a:spLocks noChangeShapeType="1"/>
          </p:cNvSpPr>
          <p:nvPr/>
        </p:nvSpPr>
        <p:spPr bwMode="auto">
          <a:xfrm>
            <a:off x="5426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2" name="Line 985"/>
          <p:cNvSpPr>
            <a:spLocks noChangeShapeType="1"/>
          </p:cNvSpPr>
          <p:nvPr/>
        </p:nvSpPr>
        <p:spPr bwMode="auto">
          <a:xfrm>
            <a:off x="547381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3" name="Line 986"/>
          <p:cNvSpPr>
            <a:spLocks noChangeShapeType="1"/>
          </p:cNvSpPr>
          <p:nvPr/>
        </p:nvSpPr>
        <p:spPr bwMode="auto">
          <a:xfrm>
            <a:off x="5521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4" name="Line 987"/>
          <p:cNvSpPr>
            <a:spLocks noChangeShapeType="1"/>
          </p:cNvSpPr>
          <p:nvPr/>
        </p:nvSpPr>
        <p:spPr bwMode="auto">
          <a:xfrm>
            <a:off x="5568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5" name="Line 988"/>
          <p:cNvSpPr>
            <a:spLocks noChangeShapeType="1"/>
          </p:cNvSpPr>
          <p:nvPr/>
        </p:nvSpPr>
        <p:spPr bwMode="auto">
          <a:xfrm>
            <a:off x="5616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6" name="Line 989"/>
          <p:cNvSpPr>
            <a:spLocks noChangeShapeType="1"/>
          </p:cNvSpPr>
          <p:nvPr/>
        </p:nvSpPr>
        <p:spPr bwMode="auto">
          <a:xfrm>
            <a:off x="5663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7" name="Line 990"/>
          <p:cNvSpPr>
            <a:spLocks noChangeShapeType="1"/>
          </p:cNvSpPr>
          <p:nvPr/>
        </p:nvSpPr>
        <p:spPr bwMode="auto">
          <a:xfrm>
            <a:off x="5711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8" name="Line 991"/>
          <p:cNvSpPr>
            <a:spLocks noChangeShapeType="1"/>
          </p:cNvSpPr>
          <p:nvPr/>
        </p:nvSpPr>
        <p:spPr bwMode="auto">
          <a:xfrm>
            <a:off x="5758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09" name="Line 992"/>
          <p:cNvSpPr>
            <a:spLocks noChangeShapeType="1"/>
          </p:cNvSpPr>
          <p:nvPr/>
        </p:nvSpPr>
        <p:spPr bwMode="auto">
          <a:xfrm>
            <a:off x="5805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0" name="Line 993"/>
          <p:cNvSpPr>
            <a:spLocks noChangeShapeType="1"/>
          </p:cNvSpPr>
          <p:nvPr/>
        </p:nvSpPr>
        <p:spPr bwMode="auto">
          <a:xfrm>
            <a:off x="5853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1" name="Line 994"/>
          <p:cNvSpPr>
            <a:spLocks noChangeShapeType="1"/>
          </p:cNvSpPr>
          <p:nvPr/>
        </p:nvSpPr>
        <p:spPr bwMode="auto">
          <a:xfrm>
            <a:off x="5900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2" name="Line 995"/>
          <p:cNvSpPr>
            <a:spLocks noChangeShapeType="1"/>
          </p:cNvSpPr>
          <p:nvPr/>
        </p:nvSpPr>
        <p:spPr bwMode="auto">
          <a:xfrm>
            <a:off x="5948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3" name="Line 996"/>
          <p:cNvSpPr>
            <a:spLocks noChangeShapeType="1"/>
          </p:cNvSpPr>
          <p:nvPr/>
        </p:nvSpPr>
        <p:spPr bwMode="auto">
          <a:xfrm>
            <a:off x="599570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4" name="Line 997"/>
          <p:cNvSpPr>
            <a:spLocks noChangeShapeType="1"/>
          </p:cNvSpPr>
          <p:nvPr/>
        </p:nvSpPr>
        <p:spPr bwMode="auto">
          <a:xfrm>
            <a:off x="6043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5" name="Line 998"/>
          <p:cNvSpPr>
            <a:spLocks noChangeShapeType="1"/>
          </p:cNvSpPr>
          <p:nvPr/>
        </p:nvSpPr>
        <p:spPr bwMode="auto">
          <a:xfrm>
            <a:off x="609059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6" name="Line 999"/>
          <p:cNvSpPr>
            <a:spLocks noChangeShapeType="1"/>
          </p:cNvSpPr>
          <p:nvPr/>
        </p:nvSpPr>
        <p:spPr bwMode="auto">
          <a:xfrm>
            <a:off x="6138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7" name="Line 1000"/>
          <p:cNvSpPr>
            <a:spLocks noChangeShapeType="1"/>
          </p:cNvSpPr>
          <p:nvPr/>
        </p:nvSpPr>
        <p:spPr bwMode="auto">
          <a:xfrm>
            <a:off x="6185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8" name="Line 1001"/>
          <p:cNvSpPr>
            <a:spLocks noChangeShapeType="1"/>
          </p:cNvSpPr>
          <p:nvPr/>
        </p:nvSpPr>
        <p:spPr bwMode="auto">
          <a:xfrm>
            <a:off x="6232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19" name="Line 1002"/>
          <p:cNvSpPr>
            <a:spLocks noChangeShapeType="1"/>
          </p:cNvSpPr>
          <p:nvPr/>
        </p:nvSpPr>
        <p:spPr bwMode="auto">
          <a:xfrm>
            <a:off x="6280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0" name="Line 1003"/>
          <p:cNvSpPr>
            <a:spLocks noChangeShapeType="1"/>
          </p:cNvSpPr>
          <p:nvPr/>
        </p:nvSpPr>
        <p:spPr bwMode="auto">
          <a:xfrm>
            <a:off x="6327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1" name="Line 1004"/>
          <p:cNvSpPr>
            <a:spLocks noChangeShapeType="1"/>
          </p:cNvSpPr>
          <p:nvPr/>
        </p:nvSpPr>
        <p:spPr bwMode="auto">
          <a:xfrm>
            <a:off x="6375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2" name="Line 1005"/>
          <p:cNvSpPr>
            <a:spLocks noChangeShapeType="1"/>
          </p:cNvSpPr>
          <p:nvPr/>
        </p:nvSpPr>
        <p:spPr bwMode="auto">
          <a:xfrm>
            <a:off x="642270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3" name="Line 1006"/>
          <p:cNvSpPr>
            <a:spLocks noChangeShapeType="1"/>
          </p:cNvSpPr>
          <p:nvPr/>
        </p:nvSpPr>
        <p:spPr bwMode="auto">
          <a:xfrm>
            <a:off x="6470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4" name="Line 1007"/>
          <p:cNvSpPr>
            <a:spLocks noChangeShapeType="1"/>
          </p:cNvSpPr>
          <p:nvPr/>
        </p:nvSpPr>
        <p:spPr bwMode="auto">
          <a:xfrm>
            <a:off x="651759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5" name="Line 1008"/>
          <p:cNvSpPr>
            <a:spLocks noChangeShapeType="1"/>
          </p:cNvSpPr>
          <p:nvPr/>
        </p:nvSpPr>
        <p:spPr bwMode="auto">
          <a:xfrm>
            <a:off x="6565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6" name="Line 1009"/>
          <p:cNvSpPr>
            <a:spLocks noChangeShapeType="1"/>
          </p:cNvSpPr>
          <p:nvPr/>
        </p:nvSpPr>
        <p:spPr bwMode="auto">
          <a:xfrm>
            <a:off x="6612480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7" name="Line 1010"/>
          <p:cNvSpPr>
            <a:spLocks noChangeShapeType="1"/>
          </p:cNvSpPr>
          <p:nvPr/>
        </p:nvSpPr>
        <p:spPr bwMode="auto">
          <a:xfrm>
            <a:off x="6659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8" name="Line 1011"/>
          <p:cNvSpPr>
            <a:spLocks noChangeShapeType="1"/>
          </p:cNvSpPr>
          <p:nvPr/>
        </p:nvSpPr>
        <p:spPr bwMode="auto">
          <a:xfrm>
            <a:off x="6707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29" name="Line 1012"/>
          <p:cNvSpPr>
            <a:spLocks noChangeShapeType="1"/>
          </p:cNvSpPr>
          <p:nvPr/>
        </p:nvSpPr>
        <p:spPr bwMode="auto">
          <a:xfrm>
            <a:off x="6754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0" name="Line 1013"/>
          <p:cNvSpPr>
            <a:spLocks noChangeShapeType="1"/>
          </p:cNvSpPr>
          <p:nvPr/>
        </p:nvSpPr>
        <p:spPr bwMode="auto">
          <a:xfrm>
            <a:off x="6802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1" name="Line 1014"/>
          <p:cNvSpPr>
            <a:spLocks noChangeShapeType="1"/>
          </p:cNvSpPr>
          <p:nvPr/>
        </p:nvSpPr>
        <p:spPr bwMode="auto">
          <a:xfrm>
            <a:off x="684970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2" name="Line 1015"/>
          <p:cNvSpPr>
            <a:spLocks noChangeShapeType="1"/>
          </p:cNvSpPr>
          <p:nvPr/>
        </p:nvSpPr>
        <p:spPr bwMode="auto">
          <a:xfrm>
            <a:off x="6897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3" name="Line 1016"/>
          <p:cNvSpPr>
            <a:spLocks noChangeShapeType="1"/>
          </p:cNvSpPr>
          <p:nvPr/>
        </p:nvSpPr>
        <p:spPr bwMode="auto">
          <a:xfrm>
            <a:off x="694459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4" name="Line 1017"/>
          <p:cNvSpPr>
            <a:spLocks noChangeShapeType="1"/>
          </p:cNvSpPr>
          <p:nvPr/>
        </p:nvSpPr>
        <p:spPr bwMode="auto">
          <a:xfrm>
            <a:off x="6992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5" name="Line 1018"/>
          <p:cNvSpPr>
            <a:spLocks noChangeShapeType="1"/>
          </p:cNvSpPr>
          <p:nvPr/>
        </p:nvSpPr>
        <p:spPr bwMode="auto">
          <a:xfrm>
            <a:off x="703948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6" name="Line 1019"/>
          <p:cNvSpPr>
            <a:spLocks noChangeShapeType="1"/>
          </p:cNvSpPr>
          <p:nvPr/>
        </p:nvSpPr>
        <p:spPr bwMode="auto">
          <a:xfrm>
            <a:off x="7086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7" name="Line 1020"/>
          <p:cNvSpPr>
            <a:spLocks noChangeShapeType="1"/>
          </p:cNvSpPr>
          <p:nvPr/>
        </p:nvSpPr>
        <p:spPr bwMode="auto">
          <a:xfrm>
            <a:off x="7134369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8" name="Line 1021"/>
          <p:cNvSpPr>
            <a:spLocks noChangeShapeType="1"/>
          </p:cNvSpPr>
          <p:nvPr/>
        </p:nvSpPr>
        <p:spPr bwMode="auto">
          <a:xfrm>
            <a:off x="7181814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39" name="Line 1022"/>
          <p:cNvSpPr>
            <a:spLocks noChangeShapeType="1"/>
          </p:cNvSpPr>
          <p:nvPr/>
        </p:nvSpPr>
        <p:spPr bwMode="auto">
          <a:xfrm>
            <a:off x="7229258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0" name="Line 1023"/>
          <p:cNvSpPr>
            <a:spLocks noChangeShapeType="1"/>
          </p:cNvSpPr>
          <p:nvPr/>
        </p:nvSpPr>
        <p:spPr bwMode="auto">
          <a:xfrm>
            <a:off x="7276703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1" name="Line 1024"/>
          <p:cNvSpPr>
            <a:spLocks noChangeShapeType="1"/>
          </p:cNvSpPr>
          <p:nvPr/>
        </p:nvSpPr>
        <p:spPr bwMode="auto">
          <a:xfrm>
            <a:off x="7324147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" name="Line 1025"/>
          <p:cNvSpPr>
            <a:spLocks noChangeShapeType="1"/>
          </p:cNvSpPr>
          <p:nvPr/>
        </p:nvSpPr>
        <p:spPr bwMode="auto">
          <a:xfrm>
            <a:off x="7371592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Line 1026"/>
          <p:cNvSpPr>
            <a:spLocks noChangeShapeType="1"/>
          </p:cNvSpPr>
          <p:nvPr/>
        </p:nvSpPr>
        <p:spPr bwMode="auto">
          <a:xfrm>
            <a:off x="7419036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Line 1027"/>
          <p:cNvSpPr>
            <a:spLocks noChangeShapeType="1"/>
          </p:cNvSpPr>
          <p:nvPr/>
        </p:nvSpPr>
        <p:spPr bwMode="auto">
          <a:xfrm>
            <a:off x="7466481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Line 1028"/>
          <p:cNvSpPr>
            <a:spLocks noChangeShapeType="1"/>
          </p:cNvSpPr>
          <p:nvPr/>
        </p:nvSpPr>
        <p:spPr bwMode="auto">
          <a:xfrm>
            <a:off x="7513925" y="3549380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Line 1029"/>
          <p:cNvSpPr>
            <a:spLocks noChangeShapeType="1"/>
          </p:cNvSpPr>
          <p:nvPr/>
        </p:nvSpPr>
        <p:spPr bwMode="auto">
          <a:xfrm>
            <a:off x="1773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1030"/>
          <p:cNvSpPr>
            <a:spLocks noChangeShapeType="1"/>
          </p:cNvSpPr>
          <p:nvPr/>
        </p:nvSpPr>
        <p:spPr bwMode="auto">
          <a:xfrm>
            <a:off x="1820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1031"/>
          <p:cNvSpPr>
            <a:spLocks noChangeShapeType="1"/>
          </p:cNvSpPr>
          <p:nvPr/>
        </p:nvSpPr>
        <p:spPr bwMode="auto">
          <a:xfrm>
            <a:off x="1868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1032"/>
          <p:cNvSpPr>
            <a:spLocks noChangeShapeType="1"/>
          </p:cNvSpPr>
          <p:nvPr/>
        </p:nvSpPr>
        <p:spPr bwMode="auto">
          <a:xfrm>
            <a:off x="1915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33"/>
          <p:cNvSpPr>
            <a:spLocks noChangeShapeType="1"/>
          </p:cNvSpPr>
          <p:nvPr/>
        </p:nvSpPr>
        <p:spPr bwMode="auto">
          <a:xfrm>
            <a:off x="196292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034"/>
          <p:cNvSpPr>
            <a:spLocks noChangeShapeType="1"/>
          </p:cNvSpPr>
          <p:nvPr/>
        </p:nvSpPr>
        <p:spPr bwMode="auto">
          <a:xfrm>
            <a:off x="2010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035"/>
          <p:cNvSpPr>
            <a:spLocks noChangeShapeType="1"/>
          </p:cNvSpPr>
          <p:nvPr/>
        </p:nvSpPr>
        <p:spPr bwMode="auto">
          <a:xfrm>
            <a:off x="205781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1036"/>
          <p:cNvSpPr>
            <a:spLocks noChangeShapeType="1"/>
          </p:cNvSpPr>
          <p:nvPr/>
        </p:nvSpPr>
        <p:spPr bwMode="auto">
          <a:xfrm>
            <a:off x="2105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1037"/>
          <p:cNvSpPr>
            <a:spLocks noChangeShapeType="1"/>
          </p:cNvSpPr>
          <p:nvPr/>
        </p:nvSpPr>
        <p:spPr bwMode="auto">
          <a:xfrm>
            <a:off x="215270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038"/>
          <p:cNvSpPr>
            <a:spLocks noChangeShapeType="1"/>
          </p:cNvSpPr>
          <p:nvPr/>
        </p:nvSpPr>
        <p:spPr bwMode="auto">
          <a:xfrm>
            <a:off x="2200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039"/>
          <p:cNvSpPr>
            <a:spLocks noChangeShapeType="1"/>
          </p:cNvSpPr>
          <p:nvPr/>
        </p:nvSpPr>
        <p:spPr bwMode="auto">
          <a:xfrm>
            <a:off x="2247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040"/>
          <p:cNvSpPr>
            <a:spLocks noChangeShapeType="1"/>
          </p:cNvSpPr>
          <p:nvPr/>
        </p:nvSpPr>
        <p:spPr bwMode="auto">
          <a:xfrm>
            <a:off x="2295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041"/>
          <p:cNvSpPr>
            <a:spLocks noChangeShapeType="1"/>
          </p:cNvSpPr>
          <p:nvPr/>
        </p:nvSpPr>
        <p:spPr bwMode="auto">
          <a:xfrm>
            <a:off x="2342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042"/>
          <p:cNvSpPr>
            <a:spLocks noChangeShapeType="1"/>
          </p:cNvSpPr>
          <p:nvPr/>
        </p:nvSpPr>
        <p:spPr bwMode="auto">
          <a:xfrm>
            <a:off x="2389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1043"/>
          <p:cNvSpPr>
            <a:spLocks noChangeShapeType="1"/>
          </p:cNvSpPr>
          <p:nvPr/>
        </p:nvSpPr>
        <p:spPr bwMode="auto">
          <a:xfrm>
            <a:off x="2437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1044"/>
          <p:cNvSpPr>
            <a:spLocks noChangeShapeType="1"/>
          </p:cNvSpPr>
          <p:nvPr/>
        </p:nvSpPr>
        <p:spPr bwMode="auto">
          <a:xfrm>
            <a:off x="248481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1045"/>
          <p:cNvSpPr>
            <a:spLocks noChangeShapeType="1"/>
          </p:cNvSpPr>
          <p:nvPr/>
        </p:nvSpPr>
        <p:spPr bwMode="auto">
          <a:xfrm>
            <a:off x="2532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Line 1046"/>
          <p:cNvSpPr>
            <a:spLocks noChangeShapeType="1"/>
          </p:cNvSpPr>
          <p:nvPr/>
        </p:nvSpPr>
        <p:spPr bwMode="auto">
          <a:xfrm>
            <a:off x="257970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1047"/>
          <p:cNvSpPr>
            <a:spLocks noChangeShapeType="1"/>
          </p:cNvSpPr>
          <p:nvPr/>
        </p:nvSpPr>
        <p:spPr bwMode="auto">
          <a:xfrm>
            <a:off x="2627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1048"/>
          <p:cNvSpPr>
            <a:spLocks noChangeShapeType="1"/>
          </p:cNvSpPr>
          <p:nvPr/>
        </p:nvSpPr>
        <p:spPr bwMode="auto">
          <a:xfrm>
            <a:off x="2674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1049"/>
          <p:cNvSpPr>
            <a:spLocks noChangeShapeType="1"/>
          </p:cNvSpPr>
          <p:nvPr/>
        </p:nvSpPr>
        <p:spPr bwMode="auto">
          <a:xfrm>
            <a:off x="2722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Line 1050"/>
          <p:cNvSpPr>
            <a:spLocks noChangeShapeType="1"/>
          </p:cNvSpPr>
          <p:nvPr/>
        </p:nvSpPr>
        <p:spPr bwMode="auto">
          <a:xfrm>
            <a:off x="2769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Line 1051"/>
          <p:cNvSpPr>
            <a:spLocks noChangeShapeType="1"/>
          </p:cNvSpPr>
          <p:nvPr/>
        </p:nvSpPr>
        <p:spPr bwMode="auto">
          <a:xfrm>
            <a:off x="2816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9" name="Line 1052"/>
          <p:cNvSpPr>
            <a:spLocks noChangeShapeType="1"/>
          </p:cNvSpPr>
          <p:nvPr/>
        </p:nvSpPr>
        <p:spPr bwMode="auto">
          <a:xfrm>
            <a:off x="2864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0" name="Line 1053"/>
          <p:cNvSpPr>
            <a:spLocks noChangeShapeType="1"/>
          </p:cNvSpPr>
          <p:nvPr/>
        </p:nvSpPr>
        <p:spPr bwMode="auto">
          <a:xfrm>
            <a:off x="2911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Line 1054"/>
          <p:cNvSpPr>
            <a:spLocks noChangeShapeType="1"/>
          </p:cNvSpPr>
          <p:nvPr/>
        </p:nvSpPr>
        <p:spPr bwMode="auto">
          <a:xfrm>
            <a:off x="2959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2" name="Line 1055"/>
          <p:cNvSpPr>
            <a:spLocks noChangeShapeType="1"/>
          </p:cNvSpPr>
          <p:nvPr/>
        </p:nvSpPr>
        <p:spPr bwMode="auto">
          <a:xfrm>
            <a:off x="3006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Line 1056"/>
          <p:cNvSpPr>
            <a:spLocks noChangeShapeType="1"/>
          </p:cNvSpPr>
          <p:nvPr/>
        </p:nvSpPr>
        <p:spPr bwMode="auto">
          <a:xfrm>
            <a:off x="3054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Line 1057"/>
          <p:cNvSpPr>
            <a:spLocks noChangeShapeType="1"/>
          </p:cNvSpPr>
          <p:nvPr/>
        </p:nvSpPr>
        <p:spPr bwMode="auto">
          <a:xfrm>
            <a:off x="310159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Line 1058"/>
          <p:cNvSpPr>
            <a:spLocks noChangeShapeType="1"/>
          </p:cNvSpPr>
          <p:nvPr/>
        </p:nvSpPr>
        <p:spPr bwMode="auto">
          <a:xfrm>
            <a:off x="3149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6" name="Line 1059"/>
          <p:cNvSpPr>
            <a:spLocks noChangeShapeType="1"/>
          </p:cNvSpPr>
          <p:nvPr/>
        </p:nvSpPr>
        <p:spPr bwMode="auto">
          <a:xfrm>
            <a:off x="319647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Line 1060"/>
          <p:cNvSpPr>
            <a:spLocks noChangeShapeType="1"/>
          </p:cNvSpPr>
          <p:nvPr/>
        </p:nvSpPr>
        <p:spPr bwMode="auto">
          <a:xfrm>
            <a:off x="3243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8" name="Line 1061"/>
          <p:cNvSpPr>
            <a:spLocks noChangeShapeType="1"/>
          </p:cNvSpPr>
          <p:nvPr/>
        </p:nvSpPr>
        <p:spPr bwMode="auto">
          <a:xfrm>
            <a:off x="3291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9" name="Line 1062"/>
          <p:cNvSpPr>
            <a:spLocks noChangeShapeType="1"/>
          </p:cNvSpPr>
          <p:nvPr/>
        </p:nvSpPr>
        <p:spPr bwMode="auto">
          <a:xfrm>
            <a:off x="3338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0" name="Line 1063"/>
          <p:cNvSpPr>
            <a:spLocks noChangeShapeType="1"/>
          </p:cNvSpPr>
          <p:nvPr/>
        </p:nvSpPr>
        <p:spPr bwMode="auto">
          <a:xfrm>
            <a:off x="3386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1" name="Line 1064"/>
          <p:cNvSpPr>
            <a:spLocks noChangeShapeType="1"/>
          </p:cNvSpPr>
          <p:nvPr/>
        </p:nvSpPr>
        <p:spPr bwMode="auto">
          <a:xfrm>
            <a:off x="3433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2" name="Line 1065"/>
          <p:cNvSpPr>
            <a:spLocks noChangeShapeType="1"/>
          </p:cNvSpPr>
          <p:nvPr/>
        </p:nvSpPr>
        <p:spPr bwMode="auto">
          <a:xfrm>
            <a:off x="3481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3" name="Line 1066"/>
          <p:cNvSpPr>
            <a:spLocks noChangeShapeType="1"/>
          </p:cNvSpPr>
          <p:nvPr/>
        </p:nvSpPr>
        <p:spPr bwMode="auto">
          <a:xfrm>
            <a:off x="3528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4" name="Line 1067"/>
          <p:cNvSpPr>
            <a:spLocks noChangeShapeType="1"/>
          </p:cNvSpPr>
          <p:nvPr/>
        </p:nvSpPr>
        <p:spPr bwMode="auto">
          <a:xfrm>
            <a:off x="3576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5" name="Line 1068"/>
          <p:cNvSpPr>
            <a:spLocks noChangeShapeType="1"/>
          </p:cNvSpPr>
          <p:nvPr/>
        </p:nvSpPr>
        <p:spPr bwMode="auto">
          <a:xfrm>
            <a:off x="3623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6" name="Line 1069"/>
          <p:cNvSpPr>
            <a:spLocks noChangeShapeType="1"/>
          </p:cNvSpPr>
          <p:nvPr/>
        </p:nvSpPr>
        <p:spPr bwMode="auto">
          <a:xfrm>
            <a:off x="3670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7" name="Line 1070"/>
          <p:cNvSpPr>
            <a:spLocks noChangeShapeType="1"/>
          </p:cNvSpPr>
          <p:nvPr/>
        </p:nvSpPr>
        <p:spPr bwMode="auto">
          <a:xfrm>
            <a:off x="371836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8" name="Line 1071"/>
          <p:cNvSpPr>
            <a:spLocks noChangeShapeType="1"/>
          </p:cNvSpPr>
          <p:nvPr/>
        </p:nvSpPr>
        <p:spPr bwMode="auto">
          <a:xfrm>
            <a:off x="3765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9" name="Line 1072"/>
          <p:cNvSpPr>
            <a:spLocks noChangeShapeType="1"/>
          </p:cNvSpPr>
          <p:nvPr/>
        </p:nvSpPr>
        <p:spPr bwMode="auto">
          <a:xfrm>
            <a:off x="3813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0" name="Line 1073"/>
          <p:cNvSpPr>
            <a:spLocks noChangeShapeType="1"/>
          </p:cNvSpPr>
          <p:nvPr/>
        </p:nvSpPr>
        <p:spPr bwMode="auto">
          <a:xfrm>
            <a:off x="3860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1" name="Line 1074"/>
          <p:cNvSpPr>
            <a:spLocks noChangeShapeType="1"/>
          </p:cNvSpPr>
          <p:nvPr/>
        </p:nvSpPr>
        <p:spPr bwMode="auto">
          <a:xfrm>
            <a:off x="3908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2" name="Line 1075"/>
          <p:cNvSpPr>
            <a:spLocks noChangeShapeType="1"/>
          </p:cNvSpPr>
          <p:nvPr/>
        </p:nvSpPr>
        <p:spPr bwMode="auto">
          <a:xfrm>
            <a:off x="3955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3" name="Line 1076"/>
          <p:cNvSpPr>
            <a:spLocks noChangeShapeType="1"/>
          </p:cNvSpPr>
          <p:nvPr/>
        </p:nvSpPr>
        <p:spPr bwMode="auto">
          <a:xfrm>
            <a:off x="4003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4" name="Line 1077"/>
          <p:cNvSpPr>
            <a:spLocks noChangeShapeType="1"/>
          </p:cNvSpPr>
          <p:nvPr/>
        </p:nvSpPr>
        <p:spPr bwMode="auto">
          <a:xfrm>
            <a:off x="4050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5" name="Line 1078"/>
          <p:cNvSpPr>
            <a:spLocks noChangeShapeType="1"/>
          </p:cNvSpPr>
          <p:nvPr/>
        </p:nvSpPr>
        <p:spPr bwMode="auto">
          <a:xfrm>
            <a:off x="4097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6" name="Line 1079"/>
          <p:cNvSpPr>
            <a:spLocks noChangeShapeType="1"/>
          </p:cNvSpPr>
          <p:nvPr/>
        </p:nvSpPr>
        <p:spPr bwMode="auto">
          <a:xfrm>
            <a:off x="4145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7" name="Line 1080"/>
          <p:cNvSpPr>
            <a:spLocks noChangeShapeType="1"/>
          </p:cNvSpPr>
          <p:nvPr/>
        </p:nvSpPr>
        <p:spPr bwMode="auto">
          <a:xfrm>
            <a:off x="4192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8" name="Line 1081"/>
          <p:cNvSpPr>
            <a:spLocks noChangeShapeType="1"/>
          </p:cNvSpPr>
          <p:nvPr/>
        </p:nvSpPr>
        <p:spPr bwMode="auto">
          <a:xfrm>
            <a:off x="424025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9" name="Line 1082"/>
          <p:cNvSpPr>
            <a:spLocks noChangeShapeType="1"/>
          </p:cNvSpPr>
          <p:nvPr/>
        </p:nvSpPr>
        <p:spPr bwMode="auto">
          <a:xfrm>
            <a:off x="4287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0" name="Line 1083"/>
          <p:cNvSpPr>
            <a:spLocks noChangeShapeType="1"/>
          </p:cNvSpPr>
          <p:nvPr/>
        </p:nvSpPr>
        <p:spPr bwMode="auto">
          <a:xfrm>
            <a:off x="433514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1" name="Line 1084"/>
          <p:cNvSpPr>
            <a:spLocks noChangeShapeType="1"/>
          </p:cNvSpPr>
          <p:nvPr/>
        </p:nvSpPr>
        <p:spPr bwMode="auto">
          <a:xfrm>
            <a:off x="4382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2" name="Line 1085"/>
          <p:cNvSpPr>
            <a:spLocks noChangeShapeType="1"/>
          </p:cNvSpPr>
          <p:nvPr/>
        </p:nvSpPr>
        <p:spPr bwMode="auto">
          <a:xfrm>
            <a:off x="4430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3" name="Line 1086"/>
          <p:cNvSpPr>
            <a:spLocks noChangeShapeType="1"/>
          </p:cNvSpPr>
          <p:nvPr/>
        </p:nvSpPr>
        <p:spPr bwMode="auto">
          <a:xfrm>
            <a:off x="4477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4" name="Line 1087"/>
          <p:cNvSpPr>
            <a:spLocks noChangeShapeType="1"/>
          </p:cNvSpPr>
          <p:nvPr/>
        </p:nvSpPr>
        <p:spPr bwMode="auto">
          <a:xfrm>
            <a:off x="4524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5" name="Line 1088"/>
          <p:cNvSpPr>
            <a:spLocks noChangeShapeType="1"/>
          </p:cNvSpPr>
          <p:nvPr/>
        </p:nvSpPr>
        <p:spPr bwMode="auto">
          <a:xfrm>
            <a:off x="4572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6" name="Line 1089"/>
          <p:cNvSpPr>
            <a:spLocks noChangeShapeType="1"/>
          </p:cNvSpPr>
          <p:nvPr/>
        </p:nvSpPr>
        <p:spPr bwMode="auto">
          <a:xfrm>
            <a:off x="4619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7" name="Line 1090"/>
          <p:cNvSpPr>
            <a:spLocks noChangeShapeType="1"/>
          </p:cNvSpPr>
          <p:nvPr/>
        </p:nvSpPr>
        <p:spPr bwMode="auto">
          <a:xfrm>
            <a:off x="4667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8" name="Line 1091"/>
          <p:cNvSpPr>
            <a:spLocks noChangeShapeType="1"/>
          </p:cNvSpPr>
          <p:nvPr/>
        </p:nvSpPr>
        <p:spPr bwMode="auto">
          <a:xfrm>
            <a:off x="4714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9" name="Line 1092"/>
          <p:cNvSpPr>
            <a:spLocks noChangeShapeType="1"/>
          </p:cNvSpPr>
          <p:nvPr/>
        </p:nvSpPr>
        <p:spPr bwMode="auto">
          <a:xfrm>
            <a:off x="4762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0" name="Line 1093"/>
          <p:cNvSpPr>
            <a:spLocks noChangeShapeType="1"/>
          </p:cNvSpPr>
          <p:nvPr/>
        </p:nvSpPr>
        <p:spPr bwMode="auto">
          <a:xfrm>
            <a:off x="4809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1" name="Line 1094"/>
          <p:cNvSpPr>
            <a:spLocks noChangeShapeType="1"/>
          </p:cNvSpPr>
          <p:nvPr/>
        </p:nvSpPr>
        <p:spPr bwMode="auto">
          <a:xfrm>
            <a:off x="485703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2" name="Line 1095"/>
          <p:cNvSpPr>
            <a:spLocks noChangeShapeType="1"/>
          </p:cNvSpPr>
          <p:nvPr/>
        </p:nvSpPr>
        <p:spPr bwMode="auto">
          <a:xfrm>
            <a:off x="4904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3" name="Line 1096"/>
          <p:cNvSpPr>
            <a:spLocks noChangeShapeType="1"/>
          </p:cNvSpPr>
          <p:nvPr/>
        </p:nvSpPr>
        <p:spPr bwMode="auto">
          <a:xfrm>
            <a:off x="4951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4" name="Line 1097"/>
          <p:cNvSpPr>
            <a:spLocks noChangeShapeType="1"/>
          </p:cNvSpPr>
          <p:nvPr/>
        </p:nvSpPr>
        <p:spPr bwMode="auto">
          <a:xfrm>
            <a:off x="4999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5" name="Line 1098"/>
          <p:cNvSpPr>
            <a:spLocks noChangeShapeType="1"/>
          </p:cNvSpPr>
          <p:nvPr/>
        </p:nvSpPr>
        <p:spPr bwMode="auto">
          <a:xfrm>
            <a:off x="5046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6" name="Line 1099"/>
          <p:cNvSpPr>
            <a:spLocks noChangeShapeType="1"/>
          </p:cNvSpPr>
          <p:nvPr/>
        </p:nvSpPr>
        <p:spPr bwMode="auto">
          <a:xfrm>
            <a:off x="5094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7" name="Line 1100"/>
          <p:cNvSpPr>
            <a:spLocks noChangeShapeType="1"/>
          </p:cNvSpPr>
          <p:nvPr/>
        </p:nvSpPr>
        <p:spPr bwMode="auto">
          <a:xfrm>
            <a:off x="5141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8" name="Line 1101"/>
          <p:cNvSpPr>
            <a:spLocks noChangeShapeType="1"/>
          </p:cNvSpPr>
          <p:nvPr/>
        </p:nvSpPr>
        <p:spPr bwMode="auto">
          <a:xfrm>
            <a:off x="5189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9" name="Line 1102"/>
          <p:cNvSpPr>
            <a:spLocks noChangeShapeType="1"/>
          </p:cNvSpPr>
          <p:nvPr/>
        </p:nvSpPr>
        <p:spPr bwMode="auto">
          <a:xfrm>
            <a:off x="5236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0" name="Line 1103"/>
          <p:cNvSpPr>
            <a:spLocks noChangeShapeType="1"/>
          </p:cNvSpPr>
          <p:nvPr/>
        </p:nvSpPr>
        <p:spPr bwMode="auto">
          <a:xfrm>
            <a:off x="5284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1" name="Line 1104"/>
          <p:cNvSpPr>
            <a:spLocks noChangeShapeType="1"/>
          </p:cNvSpPr>
          <p:nvPr/>
        </p:nvSpPr>
        <p:spPr bwMode="auto">
          <a:xfrm>
            <a:off x="5331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2" name="Line 1105"/>
          <p:cNvSpPr>
            <a:spLocks noChangeShapeType="1"/>
          </p:cNvSpPr>
          <p:nvPr/>
        </p:nvSpPr>
        <p:spPr bwMode="auto">
          <a:xfrm>
            <a:off x="537892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3" name="Line 1106"/>
          <p:cNvSpPr>
            <a:spLocks noChangeShapeType="1"/>
          </p:cNvSpPr>
          <p:nvPr/>
        </p:nvSpPr>
        <p:spPr bwMode="auto">
          <a:xfrm>
            <a:off x="5426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4" name="Line 1107"/>
          <p:cNvSpPr>
            <a:spLocks noChangeShapeType="1"/>
          </p:cNvSpPr>
          <p:nvPr/>
        </p:nvSpPr>
        <p:spPr bwMode="auto">
          <a:xfrm>
            <a:off x="547381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5" name="Line 1108"/>
          <p:cNvSpPr>
            <a:spLocks noChangeShapeType="1"/>
          </p:cNvSpPr>
          <p:nvPr/>
        </p:nvSpPr>
        <p:spPr bwMode="auto">
          <a:xfrm>
            <a:off x="5521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6" name="Line 1109"/>
          <p:cNvSpPr>
            <a:spLocks noChangeShapeType="1"/>
          </p:cNvSpPr>
          <p:nvPr/>
        </p:nvSpPr>
        <p:spPr bwMode="auto">
          <a:xfrm>
            <a:off x="5568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7" name="Line 1110"/>
          <p:cNvSpPr>
            <a:spLocks noChangeShapeType="1"/>
          </p:cNvSpPr>
          <p:nvPr/>
        </p:nvSpPr>
        <p:spPr bwMode="auto">
          <a:xfrm>
            <a:off x="5616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8" name="Line 1111"/>
          <p:cNvSpPr>
            <a:spLocks noChangeShapeType="1"/>
          </p:cNvSpPr>
          <p:nvPr/>
        </p:nvSpPr>
        <p:spPr bwMode="auto">
          <a:xfrm>
            <a:off x="5663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9" name="Line 1112"/>
          <p:cNvSpPr>
            <a:spLocks noChangeShapeType="1"/>
          </p:cNvSpPr>
          <p:nvPr/>
        </p:nvSpPr>
        <p:spPr bwMode="auto">
          <a:xfrm>
            <a:off x="5711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0" name="Line 1113"/>
          <p:cNvSpPr>
            <a:spLocks noChangeShapeType="1"/>
          </p:cNvSpPr>
          <p:nvPr/>
        </p:nvSpPr>
        <p:spPr bwMode="auto">
          <a:xfrm>
            <a:off x="5758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1" name="Line 1114"/>
          <p:cNvSpPr>
            <a:spLocks noChangeShapeType="1"/>
          </p:cNvSpPr>
          <p:nvPr/>
        </p:nvSpPr>
        <p:spPr bwMode="auto">
          <a:xfrm>
            <a:off x="5805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2" name="Line 1115"/>
          <p:cNvSpPr>
            <a:spLocks noChangeShapeType="1"/>
          </p:cNvSpPr>
          <p:nvPr/>
        </p:nvSpPr>
        <p:spPr bwMode="auto">
          <a:xfrm>
            <a:off x="5853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3" name="Line 1116"/>
          <p:cNvSpPr>
            <a:spLocks noChangeShapeType="1"/>
          </p:cNvSpPr>
          <p:nvPr/>
        </p:nvSpPr>
        <p:spPr bwMode="auto">
          <a:xfrm>
            <a:off x="5900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4" name="Line 1117"/>
          <p:cNvSpPr>
            <a:spLocks noChangeShapeType="1"/>
          </p:cNvSpPr>
          <p:nvPr/>
        </p:nvSpPr>
        <p:spPr bwMode="auto">
          <a:xfrm>
            <a:off x="5948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5" name="Line 1118"/>
          <p:cNvSpPr>
            <a:spLocks noChangeShapeType="1"/>
          </p:cNvSpPr>
          <p:nvPr/>
        </p:nvSpPr>
        <p:spPr bwMode="auto">
          <a:xfrm>
            <a:off x="599570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6" name="Line 1119"/>
          <p:cNvSpPr>
            <a:spLocks noChangeShapeType="1"/>
          </p:cNvSpPr>
          <p:nvPr/>
        </p:nvSpPr>
        <p:spPr bwMode="auto">
          <a:xfrm>
            <a:off x="6043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7" name="Line 1120"/>
          <p:cNvSpPr>
            <a:spLocks noChangeShapeType="1"/>
          </p:cNvSpPr>
          <p:nvPr/>
        </p:nvSpPr>
        <p:spPr bwMode="auto">
          <a:xfrm>
            <a:off x="609059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8" name="Line 1121"/>
          <p:cNvSpPr>
            <a:spLocks noChangeShapeType="1"/>
          </p:cNvSpPr>
          <p:nvPr/>
        </p:nvSpPr>
        <p:spPr bwMode="auto">
          <a:xfrm>
            <a:off x="6138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9" name="Line 1122"/>
          <p:cNvSpPr>
            <a:spLocks noChangeShapeType="1"/>
          </p:cNvSpPr>
          <p:nvPr/>
        </p:nvSpPr>
        <p:spPr bwMode="auto">
          <a:xfrm>
            <a:off x="6185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0" name="Line 1123"/>
          <p:cNvSpPr>
            <a:spLocks noChangeShapeType="1"/>
          </p:cNvSpPr>
          <p:nvPr/>
        </p:nvSpPr>
        <p:spPr bwMode="auto">
          <a:xfrm>
            <a:off x="6232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1" name="Line 1124"/>
          <p:cNvSpPr>
            <a:spLocks noChangeShapeType="1"/>
          </p:cNvSpPr>
          <p:nvPr/>
        </p:nvSpPr>
        <p:spPr bwMode="auto">
          <a:xfrm>
            <a:off x="6280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2" name="Line 1125"/>
          <p:cNvSpPr>
            <a:spLocks noChangeShapeType="1"/>
          </p:cNvSpPr>
          <p:nvPr/>
        </p:nvSpPr>
        <p:spPr bwMode="auto">
          <a:xfrm>
            <a:off x="6327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3" name="Line 1126"/>
          <p:cNvSpPr>
            <a:spLocks noChangeShapeType="1"/>
          </p:cNvSpPr>
          <p:nvPr/>
        </p:nvSpPr>
        <p:spPr bwMode="auto">
          <a:xfrm>
            <a:off x="6375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4" name="Line 1127"/>
          <p:cNvSpPr>
            <a:spLocks noChangeShapeType="1"/>
          </p:cNvSpPr>
          <p:nvPr/>
        </p:nvSpPr>
        <p:spPr bwMode="auto">
          <a:xfrm>
            <a:off x="642270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" name="Line 1128"/>
          <p:cNvSpPr>
            <a:spLocks noChangeShapeType="1"/>
          </p:cNvSpPr>
          <p:nvPr/>
        </p:nvSpPr>
        <p:spPr bwMode="auto">
          <a:xfrm>
            <a:off x="6470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6" name="Line 1129"/>
          <p:cNvSpPr>
            <a:spLocks noChangeShapeType="1"/>
          </p:cNvSpPr>
          <p:nvPr/>
        </p:nvSpPr>
        <p:spPr bwMode="auto">
          <a:xfrm>
            <a:off x="651759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7" name="Line 1130"/>
          <p:cNvSpPr>
            <a:spLocks noChangeShapeType="1"/>
          </p:cNvSpPr>
          <p:nvPr/>
        </p:nvSpPr>
        <p:spPr bwMode="auto">
          <a:xfrm>
            <a:off x="6565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8" name="Line 1131"/>
          <p:cNvSpPr>
            <a:spLocks noChangeShapeType="1"/>
          </p:cNvSpPr>
          <p:nvPr/>
        </p:nvSpPr>
        <p:spPr bwMode="auto">
          <a:xfrm>
            <a:off x="6612480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9" name="Line 1132"/>
          <p:cNvSpPr>
            <a:spLocks noChangeShapeType="1"/>
          </p:cNvSpPr>
          <p:nvPr/>
        </p:nvSpPr>
        <p:spPr bwMode="auto">
          <a:xfrm>
            <a:off x="6659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0" name="Line 1133"/>
          <p:cNvSpPr>
            <a:spLocks noChangeShapeType="1"/>
          </p:cNvSpPr>
          <p:nvPr/>
        </p:nvSpPr>
        <p:spPr bwMode="auto">
          <a:xfrm>
            <a:off x="6707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1" name="Line 1134"/>
          <p:cNvSpPr>
            <a:spLocks noChangeShapeType="1"/>
          </p:cNvSpPr>
          <p:nvPr/>
        </p:nvSpPr>
        <p:spPr bwMode="auto">
          <a:xfrm>
            <a:off x="6754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2" name="Line 1135"/>
          <p:cNvSpPr>
            <a:spLocks noChangeShapeType="1"/>
          </p:cNvSpPr>
          <p:nvPr/>
        </p:nvSpPr>
        <p:spPr bwMode="auto">
          <a:xfrm>
            <a:off x="6802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3" name="Line 1136"/>
          <p:cNvSpPr>
            <a:spLocks noChangeShapeType="1"/>
          </p:cNvSpPr>
          <p:nvPr/>
        </p:nvSpPr>
        <p:spPr bwMode="auto">
          <a:xfrm>
            <a:off x="684970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4" name="Line 1137"/>
          <p:cNvSpPr>
            <a:spLocks noChangeShapeType="1"/>
          </p:cNvSpPr>
          <p:nvPr/>
        </p:nvSpPr>
        <p:spPr bwMode="auto">
          <a:xfrm>
            <a:off x="6897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5" name="Line 1138"/>
          <p:cNvSpPr>
            <a:spLocks noChangeShapeType="1"/>
          </p:cNvSpPr>
          <p:nvPr/>
        </p:nvSpPr>
        <p:spPr bwMode="auto">
          <a:xfrm>
            <a:off x="694459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6" name="Line 1139"/>
          <p:cNvSpPr>
            <a:spLocks noChangeShapeType="1"/>
          </p:cNvSpPr>
          <p:nvPr/>
        </p:nvSpPr>
        <p:spPr bwMode="auto">
          <a:xfrm>
            <a:off x="6992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7" name="Line 1140"/>
          <p:cNvSpPr>
            <a:spLocks noChangeShapeType="1"/>
          </p:cNvSpPr>
          <p:nvPr/>
        </p:nvSpPr>
        <p:spPr bwMode="auto">
          <a:xfrm>
            <a:off x="703948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8" name="Line 1141"/>
          <p:cNvSpPr>
            <a:spLocks noChangeShapeType="1"/>
          </p:cNvSpPr>
          <p:nvPr/>
        </p:nvSpPr>
        <p:spPr bwMode="auto">
          <a:xfrm>
            <a:off x="7086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9" name="Line 1142"/>
          <p:cNvSpPr>
            <a:spLocks noChangeShapeType="1"/>
          </p:cNvSpPr>
          <p:nvPr/>
        </p:nvSpPr>
        <p:spPr bwMode="auto">
          <a:xfrm>
            <a:off x="7134369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0" name="Line 1143"/>
          <p:cNvSpPr>
            <a:spLocks noChangeShapeType="1"/>
          </p:cNvSpPr>
          <p:nvPr/>
        </p:nvSpPr>
        <p:spPr bwMode="auto">
          <a:xfrm>
            <a:off x="7181814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1" name="Line 1144"/>
          <p:cNvSpPr>
            <a:spLocks noChangeShapeType="1"/>
          </p:cNvSpPr>
          <p:nvPr/>
        </p:nvSpPr>
        <p:spPr bwMode="auto">
          <a:xfrm>
            <a:off x="7229258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2" name="Line 1145"/>
          <p:cNvSpPr>
            <a:spLocks noChangeShapeType="1"/>
          </p:cNvSpPr>
          <p:nvPr/>
        </p:nvSpPr>
        <p:spPr bwMode="auto">
          <a:xfrm>
            <a:off x="7276703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3" name="Line 1146"/>
          <p:cNvSpPr>
            <a:spLocks noChangeShapeType="1"/>
          </p:cNvSpPr>
          <p:nvPr/>
        </p:nvSpPr>
        <p:spPr bwMode="auto">
          <a:xfrm>
            <a:off x="7324147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4" name="Line 1147"/>
          <p:cNvSpPr>
            <a:spLocks noChangeShapeType="1"/>
          </p:cNvSpPr>
          <p:nvPr/>
        </p:nvSpPr>
        <p:spPr bwMode="auto">
          <a:xfrm>
            <a:off x="7371592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5" name="Line 1148"/>
          <p:cNvSpPr>
            <a:spLocks noChangeShapeType="1"/>
          </p:cNvSpPr>
          <p:nvPr/>
        </p:nvSpPr>
        <p:spPr bwMode="auto">
          <a:xfrm>
            <a:off x="7419036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6" name="Line 1149"/>
          <p:cNvSpPr>
            <a:spLocks noChangeShapeType="1"/>
          </p:cNvSpPr>
          <p:nvPr/>
        </p:nvSpPr>
        <p:spPr bwMode="auto">
          <a:xfrm>
            <a:off x="7466481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7" name="Line 1150"/>
          <p:cNvSpPr>
            <a:spLocks noChangeShapeType="1"/>
          </p:cNvSpPr>
          <p:nvPr/>
        </p:nvSpPr>
        <p:spPr bwMode="auto">
          <a:xfrm>
            <a:off x="7513925" y="2877712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8" name="Line 1151"/>
          <p:cNvSpPr>
            <a:spLocks noChangeShapeType="1"/>
          </p:cNvSpPr>
          <p:nvPr/>
        </p:nvSpPr>
        <p:spPr bwMode="auto">
          <a:xfrm>
            <a:off x="1773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9" name="Line 1152"/>
          <p:cNvSpPr>
            <a:spLocks noChangeShapeType="1"/>
          </p:cNvSpPr>
          <p:nvPr/>
        </p:nvSpPr>
        <p:spPr bwMode="auto">
          <a:xfrm>
            <a:off x="1820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0" name="Line 1153"/>
          <p:cNvSpPr>
            <a:spLocks noChangeShapeType="1"/>
          </p:cNvSpPr>
          <p:nvPr/>
        </p:nvSpPr>
        <p:spPr bwMode="auto">
          <a:xfrm>
            <a:off x="1868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1" name="Line 1154"/>
          <p:cNvSpPr>
            <a:spLocks noChangeShapeType="1"/>
          </p:cNvSpPr>
          <p:nvPr/>
        </p:nvSpPr>
        <p:spPr bwMode="auto">
          <a:xfrm>
            <a:off x="1915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2" name="Line 1155"/>
          <p:cNvSpPr>
            <a:spLocks noChangeShapeType="1"/>
          </p:cNvSpPr>
          <p:nvPr/>
        </p:nvSpPr>
        <p:spPr bwMode="auto">
          <a:xfrm>
            <a:off x="196292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3" name="Line 1156"/>
          <p:cNvSpPr>
            <a:spLocks noChangeShapeType="1"/>
          </p:cNvSpPr>
          <p:nvPr/>
        </p:nvSpPr>
        <p:spPr bwMode="auto">
          <a:xfrm>
            <a:off x="2010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4" name="Line 1157"/>
          <p:cNvSpPr>
            <a:spLocks noChangeShapeType="1"/>
          </p:cNvSpPr>
          <p:nvPr/>
        </p:nvSpPr>
        <p:spPr bwMode="auto">
          <a:xfrm>
            <a:off x="205781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5" name="Line 1158"/>
          <p:cNvSpPr>
            <a:spLocks noChangeShapeType="1"/>
          </p:cNvSpPr>
          <p:nvPr/>
        </p:nvSpPr>
        <p:spPr bwMode="auto">
          <a:xfrm>
            <a:off x="2105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6" name="Line 1159"/>
          <p:cNvSpPr>
            <a:spLocks noChangeShapeType="1"/>
          </p:cNvSpPr>
          <p:nvPr/>
        </p:nvSpPr>
        <p:spPr bwMode="auto">
          <a:xfrm>
            <a:off x="215270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7" name="Line 1160"/>
          <p:cNvSpPr>
            <a:spLocks noChangeShapeType="1"/>
          </p:cNvSpPr>
          <p:nvPr/>
        </p:nvSpPr>
        <p:spPr bwMode="auto">
          <a:xfrm>
            <a:off x="2200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8" name="Line 1161"/>
          <p:cNvSpPr>
            <a:spLocks noChangeShapeType="1"/>
          </p:cNvSpPr>
          <p:nvPr/>
        </p:nvSpPr>
        <p:spPr bwMode="auto">
          <a:xfrm>
            <a:off x="2247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9" name="Line 1162"/>
          <p:cNvSpPr>
            <a:spLocks noChangeShapeType="1"/>
          </p:cNvSpPr>
          <p:nvPr/>
        </p:nvSpPr>
        <p:spPr bwMode="auto">
          <a:xfrm>
            <a:off x="2295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0" name="Line 1163"/>
          <p:cNvSpPr>
            <a:spLocks noChangeShapeType="1"/>
          </p:cNvSpPr>
          <p:nvPr/>
        </p:nvSpPr>
        <p:spPr bwMode="auto">
          <a:xfrm>
            <a:off x="2342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1" name="Line 1164"/>
          <p:cNvSpPr>
            <a:spLocks noChangeShapeType="1"/>
          </p:cNvSpPr>
          <p:nvPr/>
        </p:nvSpPr>
        <p:spPr bwMode="auto">
          <a:xfrm>
            <a:off x="2389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2" name="Line 1165"/>
          <p:cNvSpPr>
            <a:spLocks noChangeShapeType="1"/>
          </p:cNvSpPr>
          <p:nvPr/>
        </p:nvSpPr>
        <p:spPr bwMode="auto">
          <a:xfrm>
            <a:off x="2437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3" name="Line 1166"/>
          <p:cNvSpPr>
            <a:spLocks noChangeShapeType="1"/>
          </p:cNvSpPr>
          <p:nvPr/>
        </p:nvSpPr>
        <p:spPr bwMode="auto">
          <a:xfrm>
            <a:off x="248481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4" name="Line 1167"/>
          <p:cNvSpPr>
            <a:spLocks noChangeShapeType="1"/>
          </p:cNvSpPr>
          <p:nvPr/>
        </p:nvSpPr>
        <p:spPr bwMode="auto">
          <a:xfrm>
            <a:off x="2532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5" name="Line 1168"/>
          <p:cNvSpPr>
            <a:spLocks noChangeShapeType="1"/>
          </p:cNvSpPr>
          <p:nvPr/>
        </p:nvSpPr>
        <p:spPr bwMode="auto">
          <a:xfrm>
            <a:off x="257970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6" name="Line 1169"/>
          <p:cNvSpPr>
            <a:spLocks noChangeShapeType="1"/>
          </p:cNvSpPr>
          <p:nvPr/>
        </p:nvSpPr>
        <p:spPr bwMode="auto">
          <a:xfrm>
            <a:off x="2627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7" name="Line 1170"/>
          <p:cNvSpPr>
            <a:spLocks noChangeShapeType="1"/>
          </p:cNvSpPr>
          <p:nvPr/>
        </p:nvSpPr>
        <p:spPr bwMode="auto">
          <a:xfrm>
            <a:off x="2674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8" name="Line 1171"/>
          <p:cNvSpPr>
            <a:spLocks noChangeShapeType="1"/>
          </p:cNvSpPr>
          <p:nvPr/>
        </p:nvSpPr>
        <p:spPr bwMode="auto">
          <a:xfrm>
            <a:off x="2722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9" name="Line 1172"/>
          <p:cNvSpPr>
            <a:spLocks noChangeShapeType="1"/>
          </p:cNvSpPr>
          <p:nvPr/>
        </p:nvSpPr>
        <p:spPr bwMode="auto">
          <a:xfrm>
            <a:off x="2769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0" name="Line 1173"/>
          <p:cNvSpPr>
            <a:spLocks noChangeShapeType="1"/>
          </p:cNvSpPr>
          <p:nvPr/>
        </p:nvSpPr>
        <p:spPr bwMode="auto">
          <a:xfrm>
            <a:off x="2816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1" name="Line 1174"/>
          <p:cNvSpPr>
            <a:spLocks noChangeShapeType="1"/>
          </p:cNvSpPr>
          <p:nvPr/>
        </p:nvSpPr>
        <p:spPr bwMode="auto">
          <a:xfrm>
            <a:off x="2864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2" name="Line 1175"/>
          <p:cNvSpPr>
            <a:spLocks noChangeShapeType="1"/>
          </p:cNvSpPr>
          <p:nvPr/>
        </p:nvSpPr>
        <p:spPr bwMode="auto">
          <a:xfrm>
            <a:off x="2911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3" name="Line 1176"/>
          <p:cNvSpPr>
            <a:spLocks noChangeShapeType="1"/>
          </p:cNvSpPr>
          <p:nvPr/>
        </p:nvSpPr>
        <p:spPr bwMode="auto">
          <a:xfrm>
            <a:off x="2959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4" name="Line 1177"/>
          <p:cNvSpPr>
            <a:spLocks noChangeShapeType="1"/>
          </p:cNvSpPr>
          <p:nvPr/>
        </p:nvSpPr>
        <p:spPr bwMode="auto">
          <a:xfrm>
            <a:off x="3006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5" name="Line 1178"/>
          <p:cNvSpPr>
            <a:spLocks noChangeShapeType="1"/>
          </p:cNvSpPr>
          <p:nvPr/>
        </p:nvSpPr>
        <p:spPr bwMode="auto">
          <a:xfrm>
            <a:off x="3054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6" name="Line 1179"/>
          <p:cNvSpPr>
            <a:spLocks noChangeShapeType="1"/>
          </p:cNvSpPr>
          <p:nvPr/>
        </p:nvSpPr>
        <p:spPr bwMode="auto">
          <a:xfrm>
            <a:off x="310159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7" name="Line 1180"/>
          <p:cNvSpPr>
            <a:spLocks noChangeShapeType="1"/>
          </p:cNvSpPr>
          <p:nvPr/>
        </p:nvSpPr>
        <p:spPr bwMode="auto">
          <a:xfrm>
            <a:off x="3149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8" name="Line 1181"/>
          <p:cNvSpPr>
            <a:spLocks noChangeShapeType="1"/>
          </p:cNvSpPr>
          <p:nvPr/>
        </p:nvSpPr>
        <p:spPr bwMode="auto">
          <a:xfrm>
            <a:off x="319647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9" name="Line 1182"/>
          <p:cNvSpPr>
            <a:spLocks noChangeShapeType="1"/>
          </p:cNvSpPr>
          <p:nvPr/>
        </p:nvSpPr>
        <p:spPr bwMode="auto">
          <a:xfrm>
            <a:off x="3243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0" name="Line 1183"/>
          <p:cNvSpPr>
            <a:spLocks noChangeShapeType="1"/>
          </p:cNvSpPr>
          <p:nvPr/>
        </p:nvSpPr>
        <p:spPr bwMode="auto">
          <a:xfrm>
            <a:off x="3291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1" name="Line 1184"/>
          <p:cNvSpPr>
            <a:spLocks noChangeShapeType="1"/>
          </p:cNvSpPr>
          <p:nvPr/>
        </p:nvSpPr>
        <p:spPr bwMode="auto">
          <a:xfrm>
            <a:off x="3338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2" name="Line 1185"/>
          <p:cNvSpPr>
            <a:spLocks noChangeShapeType="1"/>
          </p:cNvSpPr>
          <p:nvPr/>
        </p:nvSpPr>
        <p:spPr bwMode="auto">
          <a:xfrm>
            <a:off x="3386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3" name="Line 1186"/>
          <p:cNvSpPr>
            <a:spLocks noChangeShapeType="1"/>
          </p:cNvSpPr>
          <p:nvPr/>
        </p:nvSpPr>
        <p:spPr bwMode="auto">
          <a:xfrm>
            <a:off x="3433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4" name="Line 1187"/>
          <p:cNvSpPr>
            <a:spLocks noChangeShapeType="1"/>
          </p:cNvSpPr>
          <p:nvPr/>
        </p:nvSpPr>
        <p:spPr bwMode="auto">
          <a:xfrm>
            <a:off x="3481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5" name="Line 1188"/>
          <p:cNvSpPr>
            <a:spLocks noChangeShapeType="1"/>
          </p:cNvSpPr>
          <p:nvPr/>
        </p:nvSpPr>
        <p:spPr bwMode="auto">
          <a:xfrm>
            <a:off x="3528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6" name="Line 1189"/>
          <p:cNvSpPr>
            <a:spLocks noChangeShapeType="1"/>
          </p:cNvSpPr>
          <p:nvPr/>
        </p:nvSpPr>
        <p:spPr bwMode="auto">
          <a:xfrm>
            <a:off x="3576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7" name="Line 1190"/>
          <p:cNvSpPr>
            <a:spLocks noChangeShapeType="1"/>
          </p:cNvSpPr>
          <p:nvPr/>
        </p:nvSpPr>
        <p:spPr bwMode="auto">
          <a:xfrm>
            <a:off x="3623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8" name="Line 1191"/>
          <p:cNvSpPr>
            <a:spLocks noChangeShapeType="1"/>
          </p:cNvSpPr>
          <p:nvPr/>
        </p:nvSpPr>
        <p:spPr bwMode="auto">
          <a:xfrm>
            <a:off x="3670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9" name="Line 1192"/>
          <p:cNvSpPr>
            <a:spLocks noChangeShapeType="1"/>
          </p:cNvSpPr>
          <p:nvPr/>
        </p:nvSpPr>
        <p:spPr bwMode="auto">
          <a:xfrm>
            <a:off x="371836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0" name="Line 1193"/>
          <p:cNvSpPr>
            <a:spLocks noChangeShapeType="1"/>
          </p:cNvSpPr>
          <p:nvPr/>
        </p:nvSpPr>
        <p:spPr bwMode="auto">
          <a:xfrm>
            <a:off x="3765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1" name="Line 1194"/>
          <p:cNvSpPr>
            <a:spLocks noChangeShapeType="1"/>
          </p:cNvSpPr>
          <p:nvPr/>
        </p:nvSpPr>
        <p:spPr bwMode="auto">
          <a:xfrm>
            <a:off x="3813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2" name="Line 1195"/>
          <p:cNvSpPr>
            <a:spLocks noChangeShapeType="1"/>
          </p:cNvSpPr>
          <p:nvPr/>
        </p:nvSpPr>
        <p:spPr bwMode="auto">
          <a:xfrm>
            <a:off x="3860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3" name="Line 1196"/>
          <p:cNvSpPr>
            <a:spLocks noChangeShapeType="1"/>
          </p:cNvSpPr>
          <p:nvPr/>
        </p:nvSpPr>
        <p:spPr bwMode="auto">
          <a:xfrm>
            <a:off x="3908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4" name="Line 1197"/>
          <p:cNvSpPr>
            <a:spLocks noChangeShapeType="1"/>
          </p:cNvSpPr>
          <p:nvPr/>
        </p:nvSpPr>
        <p:spPr bwMode="auto">
          <a:xfrm>
            <a:off x="3955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5" name="Line 1198"/>
          <p:cNvSpPr>
            <a:spLocks noChangeShapeType="1"/>
          </p:cNvSpPr>
          <p:nvPr/>
        </p:nvSpPr>
        <p:spPr bwMode="auto">
          <a:xfrm>
            <a:off x="4003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6" name="Line 1199"/>
          <p:cNvSpPr>
            <a:spLocks noChangeShapeType="1"/>
          </p:cNvSpPr>
          <p:nvPr/>
        </p:nvSpPr>
        <p:spPr bwMode="auto">
          <a:xfrm>
            <a:off x="4050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7" name="Line 1200"/>
          <p:cNvSpPr>
            <a:spLocks noChangeShapeType="1"/>
          </p:cNvSpPr>
          <p:nvPr/>
        </p:nvSpPr>
        <p:spPr bwMode="auto">
          <a:xfrm>
            <a:off x="4097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8" name="Line 1201"/>
          <p:cNvSpPr>
            <a:spLocks noChangeShapeType="1"/>
          </p:cNvSpPr>
          <p:nvPr/>
        </p:nvSpPr>
        <p:spPr bwMode="auto">
          <a:xfrm>
            <a:off x="4145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9" name="Line 1202"/>
          <p:cNvSpPr>
            <a:spLocks noChangeShapeType="1"/>
          </p:cNvSpPr>
          <p:nvPr/>
        </p:nvSpPr>
        <p:spPr bwMode="auto">
          <a:xfrm>
            <a:off x="4192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0" name="Line 1203"/>
          <p:cNvSpPr>
            <a:spLocks noChangeShapeType="1"/>
          </p:cNvSpPr>
          <p:nvPr/>
        </p:nvSpPr>
        <p:spPr bwMode="auto">
          <a:xfrm>
            <a:off x="424025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1" name="Line 1204"/>
          <p:cNvSpPr>
            <a:spLocks noChangeShapeType="1"/>
          </p:cNvSpPr>
          <p:nvPr/>
        </p:nvSpPr>
        <p:spPr bwMode="auto">
          <a:xfrm>
            <a:off x="4287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2" name="Line 1205"/>
          <p:cNvSpPr>
            <a:spLocks noChangeShapeType="1"/>
          </p:cNvSpPr>
          <p:nvPr/>
        </p:nvSpPr>
        <p:spPr bwMode="auto">
          <a:xfrm>
            <a:off x="433514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3" name="Line 1206"/>
          <p:cNvSpPr>
            <a:spLocks noChangeShapeType="1"/>
          </p:cNvSpPr>
          <p:nvPr/>
        </p:nvSpPr>
        <p:spPr bwMode="auto">
          <a:xfrm>
            <a:off x="4382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4" name="Line 1207"/>
          <p:cNvSpPr>
            <a:spLocks noChangeShapeType="1"/>
          </p:cNvSpPr>
          <p:nvPr/>
        </p:nvSpPr>
        <p:spPr bwMode="auto">
          <a:xfrm>
            <a:off x="4430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5" name="Line 1208"/>
          <p:cNvSpPr>
            <a:spLocks noChangeShapeType="1"/>
          </p:cNvSpPr>
          <p:nvPr/>
        </p:nvSpPr>
        <p:spPr bwMode="auto">
          <a:xfrm>
            <a:off x="4477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6" name="Line 1209"/>
          <p:cNvSpPr>
            <a:spLocks noChangeShapeType="1"/>
          </p:cNvSpPr>
          <p:nvPr/>
        </p:nvSpPr>
        <p:spPr bwMode="auto">
          <a:xfrm>
            <a:off x="4524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7" name="Line 1210"/>
          <p:cNvSpPr>
            <a:spLocks noChangeShapeType="1"/>
          </p:cNvSpPr>
          <p:nvPr/>
        </p:nvSpPr>
        <p:spPr bwMode="auto">
          <a:xfrm>
            <a:off x="4572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8" name="Line 1211"/>
          <p:cNvSpPr>
            <a:spLocks noChangeShapeType="1"/>
          </p:cNvSpPr>
          <p:nvPr/>
        </p:nvSpPr>
        <p:spPr bwMode="auto">
          <a:xfrm>
            <a:off x="4619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9" name="Line 1212"/>
          <p:cNvSpPr>
            <a:spLocks noChangeShapeType="1"/>
          </p:cNvSpPr>
          <p:nvPr/>
        </p:nvSpPr>
        <p:spPr bwMode="auto">
          <a:xfrm>
            <a:off x="4667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0" name="Line 1213"/>
          <p:cNvSpPr>
            <a:spLocks noChangeShapeType="1"/>
          </p:cNvSpPr>
          <p:nvPr/>
        </p:nvSpPr>
        <p:spPr bwMode="auto">
          <a:xfrm>
            <a:off x="4714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1" name="Line 1214"/>
          <p:cNvSpPr>
            <a:spLocks noChangeShapeType="1"/>
          </p:cNvSpPr>
          <p:nvPr/>
        </p:nvSpPr>
        <p:spPr bwMode="auto">
          <a:xfrm>
            <a:off x="4762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2" name="Line 1215"/>
          <p:cNvSpPr>
            <a:spLocks noChangeShapeType="1"/>
          </p:cNvSpPr>
          <p:nvPr/>
        </p:nvSpPr>
        <p:spPr bwMode="auto">
          <a:xfrm>
            <a:off x="4809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3" name="Line 1216"/>
          <p:cNvSpPr>
            <a:spLocks noChangeShapeType="1"/>
          </p:cNvSpPr>
          <p:nvPr/>
        </p:nvSpPr>
        <p:spPr bwMode="auto">
          <a:xfrm>
            <a:off x="485703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4" name="Line 1217"/>
          <p:cNvSpPr>
            <a:spLocks noChangeShapeType="1"/>
          </p:cNvSpPr>
          <p:nvPr/>
        </p:nvSpPr>
        <p:spPr bwMode="auto">
          <a:xfrm>
            <a:off x="4904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5" name="Line 1218"/>
          <p:cNvSpPr>
            <a:spLocks noChangeShapeType="1"/>
          </p:cNvSpPr>
          <p:nvPr/>
        </p:nvSpPr>
        <p:spPr bwMode="auto">
          <a:xfrm>
            <a:off x="4951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6" name="Line 1219"/>
          <p:cNvSpPr>
            <a:spLocks noChangeShapeType="1"/>
          </p:cNvSpPr>
          <p:nvPr/>
        </p:nvSpPr>
        <p:spPr bwMode="auto">
          <a:xfrm>
            <a:off x="4999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7" name="Line 1220"/>
          <p:cNvSpPr>
            <a:spLocks noChangeShapeType="1"/>
          </p:cNvSpPr>
          <p:nvPr/>
        </p:nvSpPr>
        <p:spPr bwMode="auto">
          <a:xfrm>
            <a:off x="5046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8" name="Line 1221"/>
          <p:cNvSpPr>
            <a:spLocks noChangeShapeType="1"/>
          </p:cNvSpPr>
          <p:nvPr/>
        </p:nvSpPr>
        <p:spPr bwMode="auto">
          <a:xfrm>
            <a:off x="5094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9" name="Line 1222"/>
          <p:cNvSpPr>
            <a:spLocks noChangeShapeType="1"/>
          </p:cNvSpPr>
          <p:nvPr/>
        </p:nvSpPr>
        <p:spPr bwMode="auto">
          <a:xfrm>
            <a:off x="5141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0" name="Line 1223"/>
          <p:cNvSpPr>
            <a:spLocks noChangeShapeType="1"/>
          </p:cNvSpPr>
          <p:nvPr/>
        </p:nvSpPr>
        <p:spPr bwMode="auto">
          <a:xfrm>
            <a:off x="5189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1" name="Line 1224"/>
          <p:cNvSpPr>
            <a:spLocks noChangeShapeType="1"/>
          </p:cNvSpPr>
          <p:nvPr/>
        </p:nvSpPr>
        <p:spPr bwMode="auto">
          <a:xfrm>
            <a:off x="5236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2" name="Line 1225"/>
          <p:cNvSpPr>
            <a:spLocks noChangeShapeType="1"/>
          </p:cNvSpPr>
          <p:nvPr/>
        </p:nvSpPr>
        <p:spPr bwMode="auto">
          <a:xfrm>
            <a:off x="5284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3" name="Line 1226"/>
          <p:cNvSpPr>
            <a:spLocks noChangeShapeType="1"/>
          </p:cNvSpPr>
          <p:nvPr/>
        </p:nvSpPr>
        <p:spPr bwMode="auto">
          <a:xfrm>
            <a:off x="5331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4" name="Line 1227"/>
          <p:cNvSpPr>
            <a:spLocks noChangeShapeType="1"/>
          </p:cNvSpPr>
          <p:nvPr/>
        </p:nvSpPr>
        <p:spPr bwMode="auto">
          <a:xfrm>
            <a:off x="537892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5" name="Line 1228"/>
          <p:cNvSpPr>
            <a:spLocks noChangeShapeType="1"/>
          </p:cNvSpPr>
          <p:nvPr/>
        </p:nvSpPr>
        <p:spPr bwMode="auto">
          <a:xfrm>
            <a:off x="5426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6" name="Line 1229"/>
          <p:cNvSpPr>
            <a:spLocks noChangeShapeType="1"/>
          </p:cNvSpPr>
          <p:nvPr/>
        </p:nvSpPr>
        <p:spPr bwMode="auto">
          <a:xfrm>
            <a:off x="547381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7" name="Line 1230"/>
          <p:cNvSpPr>
            <a:spLocks noChangeShapeType="1"/>
          </p:cNvSpPr>
          <p:nvPr/>
        </p:nvSpPr>
        <p:spPr bwMode="auto">
          <a:xfrm>
            <a:off x="5521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8" name="Line 1231"/>
          <p:cNvSpPr>
            <a:spLocks noChangeShapeType="1"/>
          </p:cNvSpPr>
          <p:nvPr/>
        </p:nvSpPr>
        <p:spPr bwMode="auto">
          <a:xfrm>
            <a:off x="5568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9" name="Line 1232"/>
          <p:cNvSpPr>
            <a:spLocks noChangeShapeType="1"/>
          </p:cNvSpPr>
          <p:nvPr/>
        </p:nvSpPr>
        <p:spPr bwMode="auto">
          <a:xfrm>
            <a:off x="5616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0" name="Line 1233"/>
          <p:cNvSpPr>
            <a:spLocks noChangeShapeType="1"/>
          </p:cNvSpPr>
          <p:nvPr/>
        </p:nvSpPr>
        <p:spPr bwMode="auto">
          <a:xfrm>
            <a:off x="5663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1" name="Line 1234"/>
          <p:cNvSpPr>
            <a:spLocks noChangeShapeType="1"/>
          </p:cNvSpPr>
          <p:nvPr/>
        </p:nvSpPr>
        <p:spPr bwMode="auto">
          <a:xfrm>
            <a:off x="5711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2" name="Line 1235"/>
          <p:cNvSpPr>
            <a:spLocks noChangeShapeType="1"/>
          </p:cNvSpPr>
          <p:nvPr/>
        </p:nvSpPr>
        <p:spPr bwMode="auto">
          <a:xfrm>
            <a:off x="5758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3" name="Line 1236"/>
          <p:cNvSpPr>
            <a:spLocks noChangeShapeType="1"/>
          </p:cNvSpPr>
          <p:nvPr/>
        </p:nvSpPr>
        <p:spPr bwMode="auto">
          <a:xfrm>
            <a:off x="5805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4" name="Line 1237"/>
          <p:cNvSpPr>
            <a:spLocks noChangeShapeType="1"/>
          </p:cNvSpPr>
          <p:nvPr/>
        </p:nvSpPr>
        <p:spPr bwMode="auto">
          <a:xfrm>
            <a:off x="5853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5" name="Line 1238"/>
          <p:cNvSpPr>
            <a:spLocks noChangeShapeType="1"/>
          </p:cNvSpPr>
          <p:nvPr/>
        </p:nvSpPr>
        <p:spPr bwMode="auto">
          <a:xfrm>
            <a:off x="5900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6" name="Line 1239"/>
          <p:cNvSpPr>
            <a:spLocks noChangeShapeType="1"/>
          </p:cNvSpPr>
          <p:nvPr/>
        </p:nvSpPr>
        <p:spPr bwMode="auto">
          <a:xfrm>
            <a:off x="5948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7" name="Line 1240"/>
          <p:cNvSpPr>
            <a:spLocks noChangeShapeType="1"/>
          </p:cNvSpPr>
          <p:nvPr/>
        </p:nvSpPr>
        <p:spPr bwMode="auto">
          <a:xfrm>
            <a:off x="599570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8" name="Line 1241"/>
          <p:cNvSpPr>
            <a:spLocks noChangeShapeType="1"/>
          </p:cNvSpPr>
          <p:nvPr/>
        </p:nvSpPr>
        <p:spPr bwMode="auto">
          <a:xfrm>
            <a:off x="6043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9" name="Line 1242"/>
          <p:cNvSpPr>
            <a:spLocks noChangeShapeType="1"/>
          </p:cNvSpPr>
          <p:nvPr/>
        </p:nvSpPr>
        <p:spPr bwMode="auto">
          <a:xfrm>
            <a:off x="609059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0" name="Line 1243"/>
          <p:cNvSpPr>
            <a:spLocks noChangeShapeType="1"/>
          </p:cNvSpPr>
          <p:nvPr/>
        </p:nvSpPr>
        <p:spPr bwMode="auto">
          <a:xfrm>
            <a:off x="6138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1" name="Line 1244"/>
          <p:cNvSpPr>
            <a:spLocks noChangeShapeType="1"/>
          </p:cNvSpPr>
          <p:nvPr/>
        </p:nvSpPr>
        <p:spPr bwMode="auto">
          <a:xfrm>
            <a:off x="6185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2" name="Line 1245"/>
          <p:cNvSpPr>
            <a:spLocks noChangeShapeType="1"/>
          </p:cNvSpPr>
          <p:nvPr/>
        </p:nvSpPr>
        <p:spPr bwMode="auto">
          <a:xfrm>
            <a:off x="6232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3" name="Line 1246"/>
          <p:cNvSpPr>
            <a:spLocks noChangeShapeType="1"/>
          </p:cNvSpPr>
          <p:nvPr/>
        </p:nvSpPr>
        <p:spPr bwMode="auto">
          <a:xfrm>
            <a:off x="6280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4" name="Line 1247"/>
          <p:cNvSpPr>
            <a:spLocks noChangeShapeType="1"/>
          </p:cNvSpPr>
          <p:nvPr/>
        </p:nvSpPr>
        <p:spPr bwMode="auto">
          <a:xfrm>
            <a:off x="6327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5" name="Line 1248"/>
          <p:cNvSpPr>
            <a:spLocks noChangeShapeType="1"/>
          </p:cNvSpPr>
          <p:nvPr/>
        </p:nvSpPr>
        <p:spPr bwMode="auto">
          <a:xfrm>
            <a:off x="6375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6" name="Line 1249"/>
          <p:cNvSpPr>
            <a:spLocks noChangeShapeType="1"/>
          </p:cNvSpPr>
          <p:nvPr/>
        </p:nvSpPr>
        <p:spPr bwMode="auto">
          <a:xfrm>
            <a:off x="642270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7" name="Line 1250"/>
          <p:cNvSpPr>
            <a:spLocks noChangeShapeType="1"/>
          </p:cNvSpPr>
          <p:nvPr/>
        </p:nvSpPr>
        <p:spPr bwMode="auto">
          <a:xfrm>
            <a:off x="6470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8" name="Line 1251"/>
          <p:cNvSpPr>
            <a:spLocks noChangeShapeType="1"/>
          </p:cNvSpPr>
          <p:nvPr/>
        </p:nvSpPr>
        <p:spPr bwMode="auto">
          <a:xfrm>
            <a:off x="651759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9" name="Line 1252"/>
          <p:cNvSpPr>
            <a:spLocks noChangeShapeType="1"/>
          </p:cNvSpPr>
          <p:nvPr/>
        </p:nvSpPr>
        <p:spPr bwMode="auto">
          <a:xfrm>
            <a:off x="6565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0" name="Line 1253"/>
          <p:cNvSpPr>
            <a:spLocks noChangeShapeType="1"/>
          </p:cNvSpPr>
          <p:nvPr/>
        </p:nvSpPr>
        <p:spPr bwMode="auto">
          <a:xfrm>
            <a:off x="6612480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1" name="Line 1254"/>
          <p:cNvSpPr>
            <a:spLocks noChangeShapeType="1"/>
          </p:cNvSpPr>
          <p:nvPr/>
        </p:nvSpPr>
        <p:spPr bwMode="auto">
          <a:xfrm>
            <a:off x="6659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2" name="Line 1255"/>
          <p:cNvSpPr>
            <a:spLocks noChangeShapeType="1"/>
          </p:cNvSpPr>
          <p:nvPr/>
        </p:nvSpPr>
        <p:spPr bwMode="auto">
          <a:xfrm>
            <a:off x="6707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3" name="Line 1256"/>
          <p:cNvSpPr>
            <a:spLocks noChangeShapeType="1"/>
          </p:cNvSpPr>
          <p:nvPr/>
        </p:nvSpPr>
        <p:spPr bwMode="auto">
          <a:xfrm>
            <a:off x="6754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4" name="Line 1257"/>
          <p:cNvSpPr>
            <a:spLocks noChangeShapeType="1"/>
          </p:cNvSpPr>
          <p:nvPr/>
        </p:nvSpPr>
        <p:spPr bwMode="auto">
          <a:xfrm>
            <a:off x="6802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5" name="Line 1258"/>
          <p:cNvSpPr>
            <a:spLocks noChangeShapeType="1"/>
          </p:cNvSpPr>
          <p:nvPr/>
        </p:nvSpPr>
        <p:spPr bwMode="auto">
          <a:xfrm>
            <a:off x="684970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6" name="Line 1259"/>
          <p:cNvSpPr>
            <a:spLocks noChangeShapeType="1"/>
          </p:cNvSpPr>
          <p:nvPr/>
        </p:nvSpPr>
        <p:spPr bwMode="auto">
          <a:xfrm>
            <a:off x="6897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7" name="Line 1260"/>
          <p:cNvSpPr>
            <a:spLocks noChangeShapeType="1"/>
          </p:cNvSpPr>
          <p:nvPr/>
        </p:nvSpPr>
        <p:spPr bwMode="auto">
          <a:xfrm>
            <a:off x="694459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8" name="Line 1261"/>
          <p:cNvSpPr>
            <a:spLocks noChangeShapeType="1"/>
          </p:cNvSpPr>
          <p:nvPr/>
        </p:nvSpPr>
        <p:spPr bwMode="auto">
          <a:xfrm>
            <a:off x="6992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9" name="Line 1262"/>
          <p:cNvSpPr>
            <a:spLocks noChangeShapeType="1"/>
          </p:cNvSpPr>
          <p:nvPr/>
        </p:nvSpPr>
        <p:spPr bwMode="auto">
          <a:xfrm>
            <a:off x="703948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0" name="Line 1263"/>
          <p:cNvSpPr>
            <a:spLocks noChangeShapeType="1"/>
          </p:cNvSpPr>
          <p:nvPr/>
        </p:nvSpPr>
        <p:spPr bwMode="auto">
          <a:xfrm>
            <a:off x="7086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1" name="Line 1264"/>
          <p:cNvSpPr>
            <a:spLocks noChangeShapeType="1"/>
          </p:cNvSpPr>
          <p:nvPr/>
        </p:nvSpPr>
        <p:spPr bwMode="auto">
          <a:xfrm>
            <a:off x="7134369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2" name="Line 1265"/>
          <p:cNvSpPr>
            <a:spLocks noChangeShapeType="1"/>
          </p:cNvSpPr>
          <p:nvPr/>
        </p:nvSpPr>
        <p:spPr bwMode="auto">
          <a:xfrm>
            <a:off x="7181814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3" name="Line 1266"/>
          <p:cNvSpPr>
            <a:spLocks noChangeShapeType="1"/>
          </p:cNvSpPr>
          <p:nvPr/>
        </p:nvSpPr>
        <p:spPr bwMode="auto">
          <a:xfrm>
            <a:off x="7229258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4" name="Line 1267"/>
          <p:cNvSpPr>
            <a:spLocks noChangeShapeType="1"/>
          </p:cNvSpPr>
          <p:nvPr/>
        </p:nvSpPr>
        <p:spPr bwMode="auto">
          <a:xfrm>
            <a:off x="7276703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5" name="Line 1268"/>
          <p:cNvSpPr>
            <a:spLocks noChangeShapeType="1"/>
          </p:cNvSpPr>
          <p:nvPr/>
        </p:nvSpPr>
        <p:spPr bwMode="auto">
          <a:xfrm>
            <a:off x="7324147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6" name="Line 1269"/>
          <p:cNvSpPr>
            <a:spLocks noChangeShapeType="1"/>
          </p:cNvSpPr>
          <p:nvPr/>
        </p:nvSpPr>
        <p:spPr bwMode="auto">
          <a:xfrm>
            <a:off x="7371592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7" name="Line 1270"/>
          <p:cNvSpPr>
            <a:spLocks noChangeShapeType="1"/>
          </p:cNvSpPr>
          <p:nvPr/>
        </p:nvSpPr>
        <p:spPr bwMode="auto">
          <a:xfrm>
            <a:off x="7419036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8" name="Line 1271"/>
          <p:cNvSpPr>
            <a:spLocks noChangeShapeType="1"/>
          </p:cNvSpPr>
          <p:nvPr/>
        </p:nvSpPr>
        <p:spPr bwMode="auto">
          <a:xfrm>
            <a:off x="7466481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9" name="Line 1272"/>
          <p:cNvSpPr>
            <a:spLocks noChangeShapeType="1"/>
          </p:cNvSpPr>
          <p:nvPr/>
        </p:nvSpPr>
        <p:spPr bwMode="auto">
          <a:xfrm>
            <a:off x="7513925" y="2206044"/>
            <a:ext cx="189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0" name="Rectangle 1273"/>
          <p:cNvSpPr>
            <a:spLocks noChangeArrowheads="1"/>
          </p:cNvSpPr>
          <p:nvPr/>
        </p:nvSpPr>
        <p:spPr bwMode="auto">
          <a:xfrm rot="16200000">
            <a:off x="708072" y="3675144"/>
            <a:ext cx="611924" cy="19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Arial" charset="0"/>
              </a:rPr>
              <a:t>Percent</a:t>
            </a:r>
            <a:endParaRPr lang="en-US" altLang="en-US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691" name="Line 1274"/>
          <p:cNvSpPr>
            <a:spLocks noChangeShapeType="1"/>
          </p:cNvSpPr>
          <p:nvPr/>
        </p:nvSpPr>
        <p:spPr bwMode="auto">
          <a:xfrm flipV="1">
            <a:off x="1773146" y="1869305"/>
            <a:ext cx="0" cy="38652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2" name="Line 1275"/>
          <p:cNvSpPr>
            <a:spLocks noChangeShapeType="1"/>
          </p:cNvSpPr>
          <p:nvPr/>
        </p:nvSpPr>
        <p:spPr bwMode="auto">
          <a:xfrm>
            <a:off x="1714314" y="5566194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3" name="Line 1276"/>
          <p:cNvSpPr>
            <a:spLocks noChangeShapeType="1"/>
          </p:cNvSpPr>
          <p:nvPr/>
        </p:nvSpPr>
        <p:spPr bwMode="auto">
          <a:xfrm>
            <a:off x="1714314" y="4894526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4" name="Line 1277"/>
          <p:cNvSpPr>
            <a:spLocks noChangeShapeType="1"/>
          </p:cNvSpPr>
          <p:nvPr/>
        </p:nvSpPr>
        <p:spPr bwMode="auto">
          <a:xfrm>
            <a:off x="1714314" y="4221048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5" name="Line 1278"/>
          <p:cNvSpPr>
            <a:spLocks noChangeShapeType="1"/>
          </p:cNvSpPr>
          <p:nvPr/>
        </p:nvSpPr>
        <p:spPr bwMode="auto">
          <a:xfrm>
            <a:off x="1714314" y="3549380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6" name="Line 1279"/>
          <p:cNvSpPr>
            <a:spLocks noChangeShapeType="1"/>
          </p:cNvSpPr>
          <p:nvPr/>
        </p:nvSpPr>
        <p:spPr bwMode="auto">
          <a:xfrm>
            <a:off x="1714314" y="2877712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7" name="Line 1280"/>
          <p:cNvSpPr>
            <a:spLocks noChangeShapeType="1"/>
          </p:cNvSpPr>
          <p:nvPr/>
        </p:nvSpPr>
        <p:spPr bwMode="auto">
          <a:xfrm>
            <a:off x="1714314" y="2206044"/>
            <a:ext cx="588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8" name="Rectangle 1281"/>
          <p:cNvSpPr>
            <a:spLocks noChangeArrowheads="1"/>
          </p:cNvSpPr>
          <p:nvPr/>
        </p:nvSpPr>
        <p:spPr bwMode="auto">
          <a:xfrm>
            <a:off x="1545412" y="5477483"/>
            <a:ext cx="77809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699" name="Rectangle 1282"/>
          <p:cNvSpPr>
            <a:spLocks noChangeArrowheads="1"/>
          </p:cNvSpPr>
          <p:nvPr/>
        </p:nvSpPr>
        <p:spPr bwMode="auto">
          <a:xfrm>
            <a:off x="1456217" y="4805815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20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0" name="Rectangle 1283"/>
          <p:cNvSpPr>
            <a:spLocks noChangeArrowheads="1"/>
          </p:cNvSpPr>
          <p:nvPr/>
        </p:nvSpPr>
        <p:spPr bwMode="auto">
          <a:xfrm>
            <a:off x="1456217" y="4132337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40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1" name="Rectangle 1284"/>
          <p:cNvSpPr>
            <a:spLocks noChangeArrowheads="1"/>
          </p:cNvSpPr>
          <p:nvPr/>
        </p:nvSpPr>
        <p:spPr bwMode="auto">
          <a:xfrm>
            <a:off x="1456217" y="3460669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60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2" name="Rectangle 1285"/>
          <p:cNvSpPr>
            <a:spLocks noChangeArrowheads="1"/>
          </p:cNvSpPr>
          <p:nvPr/>
        </p:nvSpPr>
        <p:spPr bwMode="auto">
          <a:xfrm>
            <a:off x="1456217" y="2789001"/>
            <a:ext cx="157516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80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3" name="Rectangle 1286"/>
          <p:cNvSpPr>
            <a:spLocks noChangeArrowheads="1"/>
          </p:cNvSpPr>
          <p:nvPr/>
        </p:nvSpPr>
        <p:spPr bwMode="auto">
          <a:xfrm>
            <a:off x="1367021" y="2117333"/>
            <a:ext cx="235325" cy="17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charset="0"/>
              </a:rPr>
              <a:t>100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04" name="Line 1287"/>
          <p:cNvSpPr>
            <a:spLocks noChangeShapeType="1"/>
          </p:cNvSpPr>
          <p:nvPr/>
        </p:nvSpPr>
        <p:spPr bwMode="auto">
          <a:xfrm flipV="1">
            <a:off x="7559472" y="1869305"/>
            <a:ext cx="0" cy="38652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8" name="Freeform 1321"/>
          <p:cNvSpPr>
            <a:spLocks/>
          </p:cNvSpPr>
          <p:nvPr/>
        </p:nvSpPr>
        <p:spPr bwMode="auto">
          <a:xfrm flipV="1">
            <a:off x="2433572" y="2810726"/>
            <a:ext cx="1446107" cy="2755468"/>
          </a:xfrm>
          <a:custGeom>
            <a:avLst/>
            <a:gdLst>
              <a:gd name="T0" fmla="*/ 0 w 1250"/>
              <a:gd name="T1" fmla="*/ 210 h 2495"/>
              <a:gd name="T2" fmla="*/ 12 w 1250"/>
              <a:gd name="T3" fmla="*/ 163 h 2495"/>
              <a:gd name="T4" fmla="*/ 21 w 1250"/>
              <a:gd name="T5" fmla="*/ 128 h 2495"/>
              <a:gd name="T6" fmla="*/ 42 w 1250"/>
              <a:gd name="T7" fmla="*/ 76 h 2495"/>
              <a:gd name="T8" fmla="*/ 54 w 1250"/>
              <a:gd name="T9" fmla="*/ 14 h 2495"/>
              <a:gd name="T10" fmla="*/ 63 w 1250"/>
              <a:gd name="T11" fmla="*/ 16 h 2495"/>
              <a:gd name="T12" fmla="*/ 96 w 1250"/>
              <a:gd name="T13" fmla="*/ 0 h 2495"/>
              <a:gd name="T14" fmla="*/ 105 w 1250"/>
              <a:gd name="T15" fmla="*/ 0 h 249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495"/>
              <a:gd name="T26" fmla="*/ 1250 w 1250"/>
              <a:gd name="T27" fmla="*/ 2495 h 249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495">
                <a:moveTo>
                  <a:pt x="0" y="2495"/>
                </a:moveTo>
                <a:lnTo>
                  <a:pt x="143" y="1938"/>
                </a:lnTo>
                <a:lnTo>
                  <a:pt x="250" y="1515"/>
                </a:lnTo>
                <a:lnTo>
                  <a:pt x="500" y="894"/>
                </a:lnTo>
                <a:lnTo>
                  <a:pt x="643" y="167"/>
                </a:lnTo>
                <a:lnTo>
                  <a:pt x="750" y="197"/>
                </a:lnTo>
                <a:lnTo>
                  <a:pt x="1143" y="0"/>
                </a:lnTo>
                <a:lnTo>
                  <a:pt x="125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9" name="Freeform 1322"/>
          <p:cNvSpPr>
            <a:spLocks/>
          </p:cNvSpPr>
          <p:nvPr/>
        </p:nvSpPr>
        <p:spPr bwMode="auto">
          <a:xfrm flipV="1">
            <a:off x="2433572" y="3018925"/>
            <a:ext cx="1446107" cy="2492956"/>
          </a:xfrm>
          <a:custGeom>
            <a:avLst/>
            <a:gdLst>
              <a:gd name="T0" fmla="*/ 0 w 1250"/>
              <a:gd name="T1" fmla="*/ 42 h 2259"/>
              <a:gd name="T2" fmla="*/ 12 w 1250"/>
              <a:gd name="T3" fmla="*/ 89 h 2259"/>
              <a:gd name="T4" fmla="*/ 21 w 1250"/>
              <a:gd name="T5" fmla="*/ 124 h 2259"/>
              <a:gd name="T6" fmla="*/ 42 w 1250"/>
              <a:gd name="T7" fmla="*/ 170 h 2259"/>
              <a:gd name="T8" fmla="*/ 54 w 1250"/>
              <a:gd name="T9" fmla="*/ 190 h 2259"/>
              <a:gd name="T10" fmla="*/ 63 w 1250"/>
              <a:gd name="T11" fmla="*/ 142 h 2259"/>
              <a:gd name="T12" fmla="*/ 96 w 1250"/>
              <a:gd name="T13" fmla="*/ 0 h 2259"/>
              <a:gd name="T14" fmla="*/ 105 w 1250"/>
              <a:gd name="T15" fmla="*/ 7 h 22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259"/>
              <a:gd name="T26" fmla="*/ 1250 w 1250"/>
              <a:gd name="T27" fmla="*/ 2259 h 22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259">
                <a:moveTo>
                  <a:pt x="0" y="499"/>
                </a:moveTo>
                <a:lnTo>
                  <a:pt x="143" y="1056"/>
                </a:lnTo>
                <a:lnTo>
                  <a:pt x="250" y="1479"/>
                </a:lnTo>
                <a:lnTo>
                  <a:pt x="500" y="2018"/>
                </a:lnTo>
                <a:lnTo>
                  <a:pt x="643" y="2259"/>
                </a:lnTo>
                <a:lnTo>
                  <a:pt x="750" y="1689"/>
                </a:lnTo>
                <a:lnTo>
                  <a:pt x="1143" y="0"/>
                </a:lnTo>
                <a:lnTo>
                  <a:pt x="1250" y="8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0" name="Freeform 1323"/>
          <p:cNvSpPr>
            <a:spLocks/>
          </p:cNvSpPr>
          <p:nvPr/>
        </p:nvSpPr>
        <p:spPr bwMode="auto">
          <a:xfrm flipV="1">
            <a:off x="2433572" y="2262167"/>
            <a:ext cx="1446107" cy="3304027"/>
          </a:xfrm>
          <a:custGeom>
            <a:avLst/>
            <a:gdLst>
              <a:gd name="T0" fmla="*/ 0 w 1250"/>
              <a:gd name="T1" fmla="*/ 0 h 2991"/>
              <a:gd name="T2" fmla="*/ 12 w 1250"/>
              <a:gd name="T3" fmla="*/ 0 h 2991"/>
              <a:gd name="T4" fmla="*/ 21 w 1250"/>
              <a:gd name="T5" fmla="*/ 0 h 2991"/>
              <a:gd name="T6" fmla="*/ 42 w 1250"/>
              <a:gd name="T7" fmla="*/ 7 h 2991"/>
              <a:gd name="T8" fmla="*/ 54 w 1250"/>
              <a:gd name="T9" fmla="*/ 48 h 2991"/>
              <a:gd name="T10" fmla="*/ 63 w 1250"/>
              <a:gd name="T11" fmla="*/ 93 h 2991"/>
              <a:gd name="T12" fmla="*/ 96 w 1250"/>
              <a:gd name="T13" fmla="*/ 253 h 2991"/>
              <a:gd name="T14" fmla="*/ 105 w 1250"/>
              <a:gd name="T15" fmla="*/ 246 h 29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0"/>
              <a:gd name="T25" fmla="*/ 0 h 2991"/>
              <a:gd name="T26" fmla="*/ 1250 w 1250"/>
              <a:gd name="T27" fmla="*/ 2991 h 29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0" h="2991">
                <a:moveTo>
                  <a:pt x="0" y="0"/>
                </a:moveTo>
                <a:lnTo>
                  <a:pt x="143" y="0"/>
                </a:lnTo>
                <a:lnTo>
                  <a:pt x="250" y="0"/>
                </a:lnTo>
                <a:lnTo>
                  <a:pt x="500" y="82"/>
                </a:lnTo>
                <a:lnTo>
                  <a:pt x="643" y="569"/>
                </a:lnTo>
                <a:lnTo>
                  <a:pt x="750" y="1107"/>
                </a:lnTo>
                <a:lnTo>
                  <a:pt x="1143" y="2991"/>
                </a:lnTo>
                <a:lnTo>
                  <a:pt x="1250" y="291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1" name="Oval 1324"/>
          <p:cNvSpPr>
            <a:spLocks noChangeArrowheads="1"/>
          </p:cNvSpPr>
          <p:nvPr/>
        </p:nvSpPr>
        <p:spPr bwMode="auto">
          <a:xfrm>
            <a:off x="2389924" y="2769086"/>
            <a:ext cx="75911" cy="706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2" name="Oval 1325"/>
          <p:cNvSpPr>
            <a:spLocks noChangeArrowheads="1"/>
          </p:cNvSpPr>
          <p:nvPr/>
        </p:nvSpPr>
        <p:spPr bwMode="auto">
          <a:xfrm>
            <a:off x="2556928" y="3382821"/>
            <a:ext cx="74013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3" name="Oval 1326"/>
          <p:cNvSpPr>
            <a:spLocks noChangeArrowheads="1"/>
          </p:cNvSpPr>
          <p:nvPr/>
        </p:nvSpPr>
        <p:spPr bwMode="auto">
          <a:xfrm>
            <a:off x="2680284" y="3849910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4" name="Oval 1327"/>
          <p:cNvSpPr>
            <a:spLocks noChangeArrowheads="1"/>
          </p:cNvSpPr>
          <p:nvPr/>
        </p:nvSpPr>
        <p:spPr bwMode="auto">
          <a:xfrm>
            <a:off x="2968746" y="4536062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5" name="Oval 1328"/>
          <p:cNvSpPr>
            <a:spLocks noChangeArrowheads="1"/>
          </p:cNvSpPr>
          <p:nvPr/>
        </p:nvSpPr>
        <p:spPr bwMode="auto">
          <a:xfrm>
            <a:off x="3135750" y="5339891"/>
            <a:ext cx="74013" cy="7060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6" name="Oval 1329"/>
          <p:cNvSpPr>
            <a:spLocks noChangeArrowheads="1"/>
          </p:cNvSpPr>
          <p:nvPr/>
        </p:nvSpPr>
        <p:spPr bwMode="auto">
          <a:xfrm>
            <a:off x="3259106" y="5305493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7" name="Oval 1330"/>
          <p:cNvSpPr>
            <a:spLocks noChangeArrowheads="1"/>
          </p:cNvSpPr>
          <p:nvPr/>
        </p:nvSpPr>
        <p:spPr bwMode="auto">
          <a:xfrm>
            <a:off x="3714573" y="5522744"/>
            <a:ext cx="74013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8" name="Oval 1331"/>
          <p:cNvSpPr>
            <a:spLocks noChangeArrowheads="1"/>
          </p:cNvSpPr>
          <p:nvPr/>
        </p:nvSpPr>
        <p:spPr bwMode="auto">
          <a:xfrm>
            <a:off x="3837928" y="5522744"/>
            <a:ext cx="75911" cy="7241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49" name="Oval 1332"/>
          <p:cNvSpPr>
            <a:spLocks noChangeArrowheads="1"/>
          </p:cNvSpPr>
          <p:nvPr/>
        </p:nvSpPr>
        <p:spPr bwMode="auto">
          <a:xfrm>
            <a:off x="2389924" y="4919872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0" name="Oval 1333"/>
          <p:cNvSpPr>
            <a:spLocks noChangeArrowheads="1"/>
          </p:cNvSpPr>
          <p:nvPr/>
        </p:nvSpPr>
        <p:spPr bwMode="auto">
          <a:xfrm>
            <a:off x="2556928" y="4304327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1" name="Oval 1334"/>
          <p:cNvSpPr>
            <a:spLocks noChangeArrowheads="1"/>
          </p:cNvSpPr>
          <p:nvPr/>
        </p:nvSpPr>
        <p:spPr bwMode="auto">
          <a:xfrm>
            <a:off x="2680284" y="3837237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2" name="Oval 1335"/>
          <p:cNvSpPr>
            <a:spLocks noChangeArrowheads="1"/>
          </p:cNvSpPr>
          <p:nvPr/>
        </p:nvSpPr>
        <p:spPr bwMode="auto">
          <a:xfrm>
            <a:off x="2968746" y="3241607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3" name="Oval 1336"/>
          <p:cNvSpPr>
            <a:spLocks noChangeArrowheads="1"/>
          </p:cNvSpPr>
          <p:nvPr/>
        </p:nvSpPr>
        <p:spPr bwMode="auto">
          <a:xfrm>
            <a:off x="3139546" y="2975475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4" name="Oval 1337"/>
          <p:cNvSpPr>
            <a:spLocks noChangeArrowheads="1"/>
          </p:cNvSpPr>
          <p:nvPr/>
        </p:nvSpPr>
        <p:spPr bwMode="auto">
          <a:xfrm>
            <a:off x="3259106" y="3605503"/>
            <a:ext cx="75911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5" name="Oval 1338"/>
          <p:cNvSpPr>
            <a:spLocks noChangeArrowheads="1"/>
          </p:cNvSpPr>
          <p:nvPr/>
        </p:nvSpPr>
        <p:spPr bwMode="auto">
          <a:xfrm>
            <a:off x="3714573" y="5470241"/>
            <a:ext cx="74013" cy="72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6" name="Oval 1339"/>
          <p:cNvSpPr>
            <a:spLocks noChangeArrowheads="1"/>
          </p:cNvSpPr>
          <p:nvPr/>
        </p:nvSpPr>
        <p:spPr bwMode="auto">
          <a:xfrm>
            <a:off x="3837928" y="5379720"/>
            <a:ext cx="75911" cy="7060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57" name="Freeform 1340"/>
          <p:cNvSpPr>
            <a:spLocks/>
          </p:cNvSpPr>
          <p:nvPr/>
        </p:nvSpPr>
        <p:spPr bwMode="auto">
          <a:xfrm>
            <a:off x="2384230" y="5537227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8" name="Freeform 1341"/>
          <p:cNvSpPr>
            <a:spLocks/>
          </p:cNvSpPr>
          <p:nvPr/>
        </p:nvSpPr>
        <p:spPr bwMode="auto">
          <a:xfrm>
            <a:off x="2549337" y="5537227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9" name="Freeform 1342"/>
          <p:cNvSpPr>
            <a:spLocks/>
          </p:cNvSpPr>
          <p:nvPr/>
        </p:nvSpPr>
        <p:spPr bwMode="auto">
          <a:xfrm>
            <a:off x="2672693" y="5537227"/>
            <a:ext cx="100582" cy="83280"/>
          </a:xfrm>
          <a:custGeom>
            <a:avLst/>
            <a:gdLst>
              <a:gd name="T0" fmla="*/ 27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7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7" y="46"/>
                </a:moveTo>
                <a:lnTo>
                  <a:pt x="53" y="0"/>
                </a:lnTo>
                <a:lnTo>
                  <a:pt x="0" y="0"/>
                </a:lnTo>
                <a:lnTo>
                  <a:pt x="27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0" name="Freeform 1343"/>
          <p:cNvSpPr>
            <a:spLocks/>
          </p:cNvSpPr>
          <p:nvPr/>
        </p:nvSpPr>
        <p:spPr bwMode="auto">
          <a:xfrm>
            <a:off x="2963053" y="5446706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1" name="Freeform 1344"/>
          <p:cNvSpPr>
            <a:spLocks/>
          </p:cNvSpPr>
          <p:nvPr/>
        </p:nvSpPr>
        <p:spPr bwMode="auto">
          <a:xfrm>
            <a:off x="3128159" y="4909009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2" name="Freeform 1345"/>
          <p:cNvSpPr>
            <a:spLocks/>
          </p:cNvSpPr>
          <p:nvPr/>
        </p:nvSpPr>
        <p:spPr bwMode="auto">
          <a:xfrm>
            <a:off x="3251515" y="4315190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3" name="Freeform 1346"/>
          <p:cNvSpPr>
            <a:spLocks/>
          </p:cNvSpPr>
          <p:nvPr/>
        </p:nvSpPr>
        <p:spPr bwMode="auto">
          <a:xfrm>
            <a:off x="3706982" y="2235011"/>
            <a:ext cx="98684" cy="83280"/>
          </a:xfrm>
          <a:custGeom>
            <a:avLst/>
            <a:gdLst>
              <a:gd name="T0" fmla="*/ 26 w 52"/>
              <a:gd name="T1" fmla="*/ 46 h 46"/>
              <a:gd name="T2" fmla="*/ 52 w 52"/>
              <a:gd name="T3" fmla="*/ 0 h 46"/>
              <a:gd name="T4" fmla="*/ 0 w 52"/>
              <a:gd name="T5" fmla="*/ 0 h 46"/>
              <a:gd name="T6" fmla="*/ 26 w 52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6"/>
              <a:gd name="T14" fmla="*/ 52 w 52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6">
                <a:moveTo>
                  <a:pt x="26" y="46"/>
                </a:moveTo>
                <a:lnTo>
                  <a:pt x="52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4" name="Freeform 1347"/>
          <p:cNvSpPr>
            <a:spLocks/>
          </p:cNvSpPr>
          <p:nvPr/>
        </p:nvSpPr>
        <p:spPr bwMode="auto">
          <a:xfrm>
            <a:off x="3830337" y="2321911"/>
            <a:ext cx="100582" cy="83280"/>
          </a:xfrm>
          <a:custGeom>
            <a:avLst/>
            <a:gdLst>
              <a:gd name="T0" fmla="*/ 26 w 53"/>
              <a:gd name="T1" fmla="*/ 46 h 46"/>
              <a:gd name="T2" fmla="*/ 53 w 53"/>
              <a:gd name="T3" fmla="*/ 0 h 46"/>
              <a:gd name="T4" fmla="*/ 0 w 53"/>
              <a:gd name="T5" fmla="*/ 0 h 46"/>
              <a:gd name="T6" fmla="*/ 26 w 53"/>
              <a:gd name="T7" fmla="*/ 46 h 46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46"/>
              <a:gd name="T14" fmla="*/ 53 w 53"/>
              <a:gd name="T15" fmla="*/ 46 h 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46">
                <a:moveTo>
                  <a:pt x="26" y="46"/>
                </a:moveTo>
                <a:lnTo>
                  <a:pt x="53" y="0"/>
                </a:lnTo>
                <a:lnTo>
                  <a:pt x="0" y="0"/>
                </a:lnTo>
                <a:lnTo>
                  <a:pt x="26" y="46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5" name="Freeform 1348"/>
          <p:cNvSpPr>
            <a:spLocks/>
          </p:cNvSpPr>
          <p:nvPr/>
        </p:nvSpPr>
        <p:spPr bwMode="auto">
          <a:xfrm>
            <a:off x="3001008" y="1988793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2" name="Text Box 1355"/>
          <p:cNvSpPr txBox="1">
            <a:spLocks noChangeArrowheads="1"/>
          </p:cNvSpPr>
          <p:nvPr/>
        </p:nvSpPr>
        <p:spPr bwMode="auto">
          <a:xfrm>
            <a:off x="4745067" y="1572395"/>
            <a:ext cx="1652965" cy="29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 dirty="0">
                <a:solidFill>
                  <a:schemeClr val="tx1"/>
                </a:solidFill>
                <a:latin typeface="Arial" charset="0"/>
              </a:rPr>
              <a:t>Fruit </a:t>
            </a:r>
            <a:r>
              <a:rPr lang="en-US" altLang="en-US" sz="1300" b="1" dirty="0" smtClean="0">
                <a:solidFill>
                  <a:schemeClr val="tx1"/>
                </a:solidFill>
                <a:latin typeface="Arial" charset="0"/>
              </a:rPr>
              <a:t>Development</a:t>
            </a:r>
            <a:endParaRPr lang="en-US" altLang="en-US" sz="1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773" name="Text Box 1356"/>
          <p:cNvSpPr txBox="1">
            <a:spLocks noChangeArrowheads="1"/>
          </p:cNvSpPr>
          <p:nvPr/>
        </p:nvSpPr>
        <p:spPr bwMode="auto">
          <a:xfrm>
            <a:off x="2648021" y="1577826"/>
            <a:ext cx="975458" cy="29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 dirty="0" smtClean="0">
                <a:solidFill>
                  <a:schemeClr val="tx1"/>
                </a:solidFill>
                <a:latin typeface="Arial" charset="0"/>
              </a:rPr>
              <a:t>Flowering</a:t>
            </a:r>
            <a:endParaRPr lang="en-US" altLang="en-US" sz="1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19" name="Rectangle 1357"/>
          <p:cNvSpPr>
            <a:spLocks noGrp="1" noChangeArrowheads="1"/>
          </p:cNvSpPr>
          <p:nvPr>
            <p:ph type="title"/>
          </p:nvPr>
        </p:nvSpPr>
        <p:spPr>
          <a:xfrm>
            <a:off x="315448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Impact of timing fungicide applications</a:t>
            </a:r>
          </a:p>
        </p:txBody>
      </p:sp>
      <p:sp>
        <p:nvSpPr>
          <p:cNvPr id="1358" name="Freeform 1348"/>
          <p:cNvSpPr>
            <a:spLocks/>
          </p:cNvSpPr>
          <p:nvPr/>
        </p:nvSpPr>
        <p:spPr bwMode="auto">
          <a:xfrm>
            <a:off x="3285449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9" name="Freeform 1349"/>
          <p:cNvSpPr>
            <a:spLocks/>
          </p:cNvSpPr>
          <p:nvPr/>
        </p:nvSpPr>
        <p:spPr bwMode="auto">
          <a:xfrm>
            <a:off x="4306600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0" name="Freeform 1349"/>
          <p:cNvSpPr>
            <a:spLocks/>
          </p:cNvSpPr>
          <p:nvPr/>
        </p:nvSpPr>
        <p:spPr bwMode="auto">
          <a:xfrm>
            <a:off x="3908123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CC66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593152" y="5711371"/>
            <a:ext cx="283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" name="Freeform 1349"/>
          <p:cNvSpPr>
            <a:spLocks/>
          </p:cNvSpPr>
          <p:nvPr/>
        </p:nvSpPr>
        <p:spPr bwMode="auto">
          <a:xfrm>
            <a:off x="3564131" y="1985695"/>
            <a:ext cx="98684" cy="81469"/>
          </a:xfrm>
          <a:custGeom>
            <a:avLst/>
            <a:gdLst>
              <a:gd name="T0" fmla="*/ 26 w 52"/>
              <a:gd name="T1" fmla="*/ 45 h 45"/>
              <a:gd name="T2" fmla="*/ 52 w 52"/>
              <a:gd name="T3" fmla="*/ 0 h 45"/>
              <a:gd name="T4" fmla="*/ 0 w 52"/>
              <a:gd name="T5" fmla="*/ 0 h 45"/>
              <a:gd name="T6" fmla="*/ 26 w 52"/>
              <a:gd name="T7" fmla="*/ 45 h 45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45"/>
              <a:gd name="T14" fmla="*/ 52 w 52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45">
                <a:moveTo>
                  <a:pt x="26" y="45"/>
                </a:moveTo>
                <a:lnTo>
                  <a:pt x="52" y="0"/>
                </a:lnTo>
                <a:lnTo>
                  <a:pt x="0" y="0"/>
                </a:lnTo>
                <a:lnTo>
                  <a:pt x="26" y="4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50972" y="2393116"/>
            <a:ext cx="351527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Tavano</a:t>
            </a:r>
            <a:r>
              <a:rPr lang="en-US" dirty="0" smtClean="0"/>
              <a:t> application: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 PHI or MRL issues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Lower efficacy than other 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Good alternative for resistance management.</a:t>
            </a:r>
          </a:p>
        </p:txBody>
      </p:sp>
      <p:sp>
        <p:nvSpPr>
          <p:cNvPr id="1333" name="Right Arrow 1332"/>
          <p:cNvSpPr/>
          <p:nvPr/>
        </p:nvSpPr>
        <p:spPr>
          <a:xfrm>
            <a:off x="4519700" y="4114800"/>
            <a:ext cx="716892" cy="4572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Right Arrow 1327"/>
          <p:cNvSpPr/>
          <p:nvPr/>
        </p:nvSpPr>
        <p:spPr>
          <a:xfrm>
            <a:off x="4434216" y="2481405"/>
            <a:ext cx="765661" cy="457200"/>
          </a:xfrm>
          <a:prstGeom prst="rightArrow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Text Box 1355"/>
          <p:cNvSpPr txBox="1">
            <a:spLocks noChangeArrowheads="1"/>
          </p:cNvSpPr>
          <p:nvPr/>
        </p:nvSpPr>
        <p:spPr bwMode="auto">
          <a:xfrm>
            <a:off x="2044609" y="2600528"/>
            <a:ext cx="75533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Pre bloom 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0" name="Text Box 1355"/>
          <p:cNvSpPr txBox="1">
            <a:spLocks noChangeArrowheads="1"/>
          </p:cNvSpPr>
          <p:nvPr/>
        </p:nvSpPr>
        <p:spPr bwMode="auto">
          <a:xfrm>
            <a:off x="2842891" y="2820217"/>
            <a:ext cx="6912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In bloom 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" name="Text Box 1355"/>
          <p:cNvSpPr txBox="1">
            <a:spLocks noChangeArrowheads="1"/>
          </p:cNvSpPr>
          <p:nvPr/>
        </p:nvSpPr>
        <p:spPr bwMode="auto">
          <a:xfrm>
            <a:off x="3736675" y="2364010"/>
            <a:ext cx="8515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% Out of bloom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4" name="Text Box 1355"/>
          <p:cNvSpPr txBox="1">
            <a:spLocks noChangeArrowheads="1"/>
          </p:cNvSpPr>
          <p:nvPr/>
        </p:nvSpPr>
        <p:spPr bwMode="auto">
          <a:xfrm>
            <a:off x="1812508" y="1931894"/>
            <a:ext cx="11592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b="1" dirty="0" smtClean="0">
                <a:solidFill>
                  <a:schemeClr val="tx1"/>
                </a:solidFill>
                <a:latin typeface="Arial" charset="0"/>
              </a:rPr>
              <a:t>Fungicide applications</a:t>
            </a:r>
            <a:endParaRPr lang="en-US" altLang="en-US" sz="700" b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For areas </a:t>
            </a:r>
            <a:r>
              <a:rPr lang="en-US" sz="3600" dirty="0"/>
              <a:t>with </a:t>
            </a:r>
            <a:r>
              <a:rPr lang="en-US" sz="3600" b="1" dirty="0"/>
              <a:t>moderate</a:t>
            </a:r>
            <a:r>
              <a:rPr lang="en-US" sz="3600" dirty="0"/>
              <a:t> to </a:t>
            </a:r>
            <a:r>
              <a:rPr lang="en-US" sz="3600" b="1" dirty="0"/>
              <a:t>high</a:t>
            </a:r>
            <a:r>
              <a:rPr lang="en-US" sz="3600" dirty="0"/>
              <a:t> fruit rot pressure</a:t>
            </a:r>
            <a:r>
              <a:rPr lang="en-US" dirty="0"/>
              <a:t/>
            </a:r>
            <a:br>
              <a:rPr lang="en-US" dirty="0"/>
            </a:br>
            <a:r>
              <a:rPr lang="en-US" sz="3600" u="sng" dirty="0" smtClean="0"/>
              <a:t>Standard Approach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Indar</a:t>
            </a:r>
            <a:r>
              <a:rPr lang="en-US" dirty="0" smtClean="0"/>
              <a:t>/Abound combination – make two applications at 7-10 day intervals ending before termination of bloom</a:t>
            </a:r>
          </a:p>
          <a:p>
            <a:r>
              <a:rPr lang="en-US" dirty="0" smtClean="0"/>
              <a:t>Substitute </a:t>
            </a:r>
            <a:r>
              <a:rPr lang="en-US" dirty="0" err="1" smtClean="0"/>
              <a:t>Indar</a:t>
            </a:r>
            <a:r>
              <a:rPr lang="en-US" dirty="0" smtClean="0"/>
              <a:t> with </a:t>
            </a:r>
            <a:r>
              <a:rPr lang="en-US" dirty="0" err="1" smtClean="0"/>
              <a:t>Proline</a:t>
            </a:r>
            <a:r>
              <a:rPr lang="en-US" dirty="0" smtClean="0"/>
              <a:t> if applications are not made via aerial application</a:t>
            </a:r>
          </a:p>
          <a:p>
            <a:r>
              <a:rPr lang="en-US" dirty="0" smtClean="0"/>
              <a:t>Apply 1-3 applications of Bravo or </a:t>
            </a:r>
            <a:r>
              <a:rPr lang="en-US" dirty="0" err="1" smtClean="0"/>
              <a:t>Mancozeb</a:t>
            </a:r>
            <a:r>
              <a:rPr lang="en-US" dirty="0" smtClean="0"/>
              <a:t> at 10 -14 day intervals (start counting after the final </a:t>
            </a:r>
            <a:r>
              <a:rPr lang="en-US" dirty="0" err="1" smtClean="0"/>
              <a:t>Indar</a:t>
            </a:r>
            <a:r>
              <a:rPr lang="en-US" dirty="0" smtClean="0"/>
              <a:t>/Abound treatment)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096706"/>
              </p:ext>
            </p:extLst>
          </p:nvPr>
        </p:nvGraphicFramePr>
        <p:xfrm>
          <a:off x="457200" y="1600200"/>
          <a:ext cx="8502158" cy="2377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82199"/>
                <a:gridCol w="1782199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</a:t>
                      </a:r>
                      <a:r>
                        <a:rPr lang="en-US" sz="2200" baseline="0" dirty="0" smtClean="0"/>
                        <a:t>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2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2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2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104144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the preferred regime for areas with moderate to high fruit rot.  Some yield reductions are experienced with Bravo due to slight </a:t>
            </a:r>
            <a:r>
              <a:rPr lang="en-US" sz="2400" dirty="0" err="1" smtClean="0"/>
              <a:t>phytotoxicity</a:t>
            </a:r>
            <a:r>
              <a:rPr lang="en-US" sz="2400" dirty="0" smtClean="0"/>
              <a:t>.  </a:t>
            </a:r>
          </a:p>
          <a:p>
            <a:endParaRPr lang="en-US" sz="2400" dirty="0"/>
          </a:p>
          <a:p>
            <a:r>
              <a:rPr lang="en-US" sz="2400" dirty="0" smtClean="0"/>
              <a:t>The number of out-of-bloom applications depends on the cultivar. Early Black, </a:t>
            </a:r>
            <a:r>
              <a:rPr lang="en-US" sz="2400" dirty="0" err="1" smtClean="0"/>
              <a:t>Howes</a:t>
            </a:r>
            <a:r>
              <a:rPr lang="en-US" sz="2400" dirty="0" smtClean="0"/>
              <a:t> and Mullica Queen are more resistant and generally require fewer applications.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3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- No Bravo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00157"/>
              </p:ext>
            </p:extLst>
          </p:nvPr>
        </p:nvGraphicFramePr>
        <p:xfrm>
          <a:off x="457200" y="1600200"/>
          <a:ext cx="8502158" cy="2377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82199"/>
                <a:gridCol w="1782199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</a:t>
                      </a:r>
                      <a:r>
                        <a:rPr lang="en-US" sz="2200" baseline="0" dirty="0" smtClean="0"/>
                        <a:t>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2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2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104144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the preferred regime for areas with moderate to high fruit rot.  </a:t>
            </a:r>
          </a:p>
          <a:p>
            <a:r>
              <a:rPr lang="en-US" sz="2400" dirty="0" err="1" smtClean="0"/>
              <a:t>Mancozeb</a:t>
            </a:r>
            <a:r>
              <a:rPr lang="en-US" sz="2400" dirty="0" smtClean="0"/>
              <a:t> (e.g., </a:t>
            </a:r>
            <a:r>
              <a:rPr lang="en-US" sz="2400" dirty="0" err="1" smtClean="0"/>
              <a:t>Dithane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err="1" smtClean="0"/>
              <a:t>Manzate</a:t>
            </a:r>
            <a:r>
              <a:rPr lang="en-US" sz="2400" dirty="0" smtClean="0"/>
              <a:t>) can affect fruit color and fruit size (long-term). </a:t>
            </a:r>
          </a:p>
          <a:p>
            <a:endParaRPr lang="en-US" sz="2400" dirty="0"/>
          </a:p>
          <a:p>
            <a:r>
              <a:rPr lang="en-US" sz="2400" dirty="0" smtClean="0"/>
              <a:t>The number of out-of-bloom applications depends on the cultivar. Early Black, </a:t>
            </a:r>
            <a:r>
              <a:rPr lang="en-US" sz="2400" dirty="0" err="1" smtClean="0"/>
              <a:t>Howes</a:t>
            </a:r>
            <a:r>
              <a:rPr lang="en-US" sz="2400" dirty="0" smtClean="0"/>
              <a:t> and Mullica Queen are more resistant and generally require fewer applications.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08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For areas with </a:t>
            </a:r>
            <a:r>
              <a:rPr lang="en-US" sz="3600" b="1" dirty="0"/>
              <a:t>moderate</a:t>
            </a:r>
            <a:r>
              <a:rPr lang="en-US" sz="3600" dirty="0"/>
              <a:t> to </a:t>
            </a:r>
            <a:r>
              <a:rPr lang="en-US" sz="3600" b="1" dirty="0"/>
              <a:t>high</a:t>
            </a:r>
            <a:r>
              <a:rPr lang="en-US" sz="3600" dirty="0"/>
              <a:t> fruit rot pressure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u="sng" dirty="0" smtClean="0"/>
              <a:t>Increased PHI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9624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be used to reduce residues at harvest if this is a problem.</a:t>
            </a:r>
          </a:p>
          <a:p>
            <a:r>
              <a:rPr lang="en-US" dirty="0" err="1" smtClean="0"/>
              <a:t>Indar</a:t>
            </a:r>
            <a:r>
              <a:rPr lang="en-US" dirty="0" smtClean="0"/>
              <a:t>/Abound combination – make two applications at 7-10 day intervals ending before termination of bloom</a:t>
            </a:r>
          </a:p>
          <a:p>
            <a:r>
              <a:rPr lang="en-US" dirty="0" smtClean="0"/>
              <a:t>Apply 1 application of Bravo or </a:t>
            </a:r>
            <a:r>
              <a:rPr lang="en-US" dirty="0" err="1" smtClean="0"/>
              <a:t>Mancozeb</a:t>
            </a:r>
            <a:r>
              <a:rPr lang="en-US" dirty="0" smtClean="0"/>
              <a:t> 7-10 days after the final </a:t>
            </a:r>
            <a:r>
              <a:rPr lang="en-US" dirty="0" err="1" smtClean="0"/>
              <a:t>Indar</a:t>
            </a:r>
            <a:r>
              <a:rPr lang="en-US" dirty="0" smtClean="0"/>
              <a:t>/Abound treatment.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Tavano</a:t>
            </a:r>
            <a:r>
              <a:rPr lang="en-US" dirty="0" smtClean="0"/>
              <a:t> in the final 1-2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PHI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779878"/>
              </p:ext>
            </p:extLst>
          </p:nvPr>
        </p:nvGraphicFramePr>
        <p:xfrm>
          <a:off x="609600" y="1295400"/>
          <a:ext cx="7696200" cy="18836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46704"/>
                <a:gridCol w="1846704"/>
                <a:gridCol w="1326494"/>
                <a:gridCol w="1342286"/>
                <a:gridCol w="13340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</a:t>
                      </a:r>
                      <a:r>
                        <a:rPr lang="en-US" sz="2200" baseline="0" dirty="0" smtClean="0"/>
                        <a:t>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Tavano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Bravo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Tavano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Tavano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84813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the first Bravo/</a:t>
            </a:r>
            <a:r>
              <a:rPr lang="en-US" sz="2400" dirty="0" err="1" smtClean="0"/>
              <a:t>Dithane</a:t>
            </a:r>
            <a:r>
              <a:rPr lang="en-US" sz="2400" dirty="0" smtClean="0"/>
              <a:t> replacement strategy using </a:t>
            </a:r>
            <a:r>
              <a:rPr lang="en-US" sz="2400" dirty="0" err="1" smtClean="0"/>
              <a:t>Tavano</a:t>
            </a:r>
            <a:r>
              <a:rPr lang="en-US" sz="2400" dirty="0" smtClean="0"/>
              <a:t>.  </a:t>
            </a:r>
          </a:p>
          <a:p>
            <a:endParaRPr lang="en-US" sz="2400" dirty="0"/>
          </a:p>
          <a:p>
            <a:r>
              <a:rPr lang="en-US" sz="2400" dirty="0" smtClean="0"/>
              <a:t>The number of out-of-bloom applications depends on the cultivar. Early Black, </a:t>
            </a:r>
            <a:r>
              <a:rPr lang="en-US" sz="2400" dirty="0" err="1" smtClean="0"/>
              <a:t>Howes</a:t>
            </a:r>
            <a:r>
              <a:rPr lang="en-US" sz="2400" dirty="0" smtClean="0"/>
              <a:t> and Mullica Queen are more resistant and generally require fewer applications.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2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73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Cranberry Fruit Rot Control Scenarios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30" y="3810000"/>
            <a:ext cx="3733800" cy="1752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Peter V. </a:t>
            </a:r>
            <a:r>
              <a:rPr lang="en-US" sz="2800" dirty="0" err="1" smtClean="0">
                <a:solidFill>
                  <a:schemeClr val="tx1"/>
                </a:solidFill>
              </a:rPr>
              <a:t>Oudemans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PE </a:t>
            </a:r>
            <a:r>
              <a:rPr lang="en-US" sz="2800" dirty="0" err="1" smtClean="0">
                <a:solidFill>
                  <a:schemeClr val="tx1"/>
                </a:solidFill>
              </a:rPr>
              <a:t>Marucci</a:t>
            </a:r>
            <a:r>
              <a:rPr lang="en-US" sz="2800" dirty="0" smtClean="0">
                <a:solidFill>
                  <a:schemeClr val="tx1"/>
                </a:solidFill>
              </a:rPr>
              <a:t> Center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Rutgers University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hlinkClick r:id="rId2"/>
              </a:rPr>
              <a:t>oudemans@rutgers.edu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3930" y="3829109"/>
            <a:ext cx="426527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Erika </a:t>
            </a:r>
            <a:r>
              <a:rPr lang="en-US" sz="2800" dirty="0" err="1"/>
              <a:t>Saalau</a:t>
            </a:r>
            <a:r>
              <a:rPr lang="en-US" sz="2800" dirty="0"/>
              <a:t> </a:t>
            </a:r>
            <a:r>
              <a:rPr lang="en-US" sz="2800" dirty="0" smtClean="0"/>
              <a:t>Rojas</a:t>
            </a:r>
          </a:p>
          <a:p>
            <a:r>
              <a:rPr lang="en-US" sz="2800" dirty="0" smtClean="0"/>
              <a:t>Cranberry Station</a:t>
            </a:r>
          </a:p>
          <a:p>
            <a:r>
              <a:rPr lang="en-US" sz="2800" dirty="0" smtClean="0"/>
              <a:t>University of Massachusetts</a:t>
            </a:r>
          </a:p>
          <a:p>
            <a:r>
              <a:rPr lang="en-US" sz="2800" dirty="0" smtClean="0">
                <a:hlinkClick r:id="rId3"/>
              </a:rPr>
              <a:t>esaalau@umass.edu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67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43" y="457200"/>
            <a:ext cx="8229600" cy="1143000"/>
          </a:xfrm>
        </p:spPr>
        <p:txBody>
          <a:bodyPr/>
          <a:lstStyle/>
          <a:p>
            <a:r>
              <a:rPr lang="en-US" dirty="0" smtClean="0"/>
              <a:t>Increased PHI (No Bravo)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81296"/>
              </p:ext>
            </p:extLst>
          </p:nvPr>
        </p:nvGraphicFramePr>
        <p:xfrm>
          <a:off x="609600" y="1752600"/>
          <a:ext cx="7696200" cy="18836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46704"/>
                <a:gridCol w="1846704"/>
                <a:gridCol w="1326494"/>
                <a:gridCol w="1342286"/>
                <a:gridCol w="13340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</a:t>
                      </a:r>
                      <a:r>
                        <a:rPr lang="en-US" sz="2200" baseline="0" dirty="0" smtClean="0"/>
                        <a:t>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Tavano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Dithane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Tavano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Tavano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3343" y="3871165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the first Bravo/</a:t>
            </a:r>
            <a:r>
              <a:rPr lang="en-US" sz="2400" dirty="0" err="1" smtClean="0"/>
              <a:t>Dithane</a:t>
            </a:r>
            <a:r>
              <a:rPr lang="en-US" sz="2400" dirty="0" smtClean="0"/>
              <a:t> replacement strategy using </a:t>
            </a:r>
            <a:r>
              <a:rPr lang="en-US" sz="2400" dirty="0" err="1" smtClean="0"/>
              <a:t>Tavano</a:t>
            </a:r>
            <a:r>
              <a:rPr lang="en-US" sz="2400" dirty="0" smtClean="0"/>
              <a:t>.  </a:t>
            </a:r>
          </a:p>
          <a:p>
            <a:endParaRPr lang="en-US" sz="2400" dirty="0"/>
          </a:p>
          <a:p>
            <a:r>
              <a:rPr lang="en-US" sz="2400" dirty="0" smtClean="0"/>
              <a:t>The number of out-of-bloom applications depends on the cultivar. Early Black, </a:t>
            </a:r>
            <a:r>
              <a:rPr lang="en-US" sz="2400" dirty="0" err="1" smtClean="0"/>
              <a:t>Howes</a:t>
            </a:r>
            <a:r>
              <a:rPr lang="en-US" sz="2400" dirty="0" smtClean="0"/>
              <a:t> and Mullica Queen are more resistant and generally require fewer applications.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74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9220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Used in areas with </a:t>
            </a:r>
            <a:r>
              <a:rPr lang="en-US" sz="3600" b="1" dirty="0"/>
              <a:t>low </a:t>
            </a:r>
            <a:r>
              <a:rPr lang="en-US" sz="3600" dirty="0"/>
              <a:t>to </a:t>
            </a:r>
            <a:r>
              <a:rPr lang="en-US" sz="3600" b="1" dirty="0"/>
              <a:t>moderate </a:t>
            </a:r>
            <a:r>
              <a:rPr lang="en-US" sz="3600" dirty="0"/>
              <a:t>fruit rot pressure</a:t>
            </a:r>
            <a:br>
              <a:rPr lang="en-US" sz="3600" dirty="0"/>
            </a:br>
            <a:r>
              <a:rPr lang="en-US" sz="3600" dirty="0" smtClean="0"/>
              <a:t>Program relying on FRAC </a:t>
            </a:r>
            <a:r>
              <a:rPr lang="en-US" sz="3600" dirty="0"/>
              <a:t>Group 3 and </a:t>
            </a:r>
            <a:r>
              <a:rPr lang="en-US" sz="3600" dirty="0" smtClean="0"/>
              <a:t>11</a:t>
            </a:r>
            <a:r>
              <a:rPr lang="en-US" dirty="0"/>
              <a:t> </a:t>
            </a:r>
            <a:r>
              <a:rPr lang="en-US" sz="3600" dirty="0" smtClean="0"/>
              <a:t>fungicides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Indar/Abound combination – make two applications at 7-10 day intervals ending before termination of bloom</a:t>
            </a:r>
          </a:p>
          <a:p>
            <a:r>
              <a:rPr lang="en-US" dirty="0" smtClean="0"/>
              <a:t>Substitute Indar with </a:t>
            </a:r>
            <a:r>
              <a:rPr lang="en-US" dirty="0" err="1" smtClean="0"/>
              <a:t>Proline</a:t>
            </a:r>
            <a:r>
              <a:rPr lang="en-US" dirty="0" smtClean="0"/>
              <a:t> if applications are not made via aerial application</a:t>
            </a:r>
          </a:p>
        </p:txBody>
      </p:sp>
    </p:spTree>
    <p:extLst>
      <p:ext uri="{BB962C8B-B14F-4D97-AF65-F5344CB8AC3E}">
        <p14:creationId xmlns:p14="http://schemas.microsoft.com/office/powerpoint/2010/main" val="32397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FRAC Group 3 and 11 fungicides only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200072"/>
              </p:ext>
            </p:extLst>
          </p:nvPr>
        </p:nvGraphicFramePr>
        <p:xfrm>
          <a:off x="457200" y="1600200"/>
          <a:ext cx="8305800" cy="28712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57400"/>
                <a:gridCol w="2035556"/>
                <a:gridCol w="1241044"/>
                <a:gridCol w="1371600"/>
                <a:gridCol w="1600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</a:t>
                      </a:r>
                      <a:r>
                        <a:rPr lang="en-US" sz="2200" baseline="0" dirty="0" smtClean="0"/>
                        <a:t>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In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Out of bloom 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Proline</a:t>
                      </a:r>
                      <a:r>
                        <a:rPr lang="en-US" sz="2200" dirty="0" smtClean="0"/>
                        <a:t>/ 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Proline</a:t>
                      </a:r>
                      <a:r>
                        <a:rPr lang="en-US" sz="2200" dirty="0" smtClean="0"/>
                        <a:t>/Abound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 </a:t>
                      </a:r>
                      <a:r>
                        <a:rPr lang="en-US" sz="2200" dirty="0" err="1" smtClean="0"/>
                        <a:t>Evito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Indar</a:t>
                      </a:r>
                      <a:r>
                        <a:rPr lang="en-US" sz="2200" dirty="0" smtClean="0"/>
                        <a:t>/ </a:t>
                      </a:r>
                      <a:r>
                        <a:rPr lang="en-US" sz="2200" dirty="0" err="1" smtClean="0"/>
                        <a:t>Evito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err="1" smtClean="0"/>
                        <a:t>Proline</a:t>
                      </a:r>
                      <a:r>
                        <a:rPr lang="en-US" sz="2200" dirty="0" smtClean="0"/>
                        <a:t>/</a:t>
                      </a:r>
                      <a:r>
                        <a:rPr lang="en-US" sz="2200" dirty="0" err="1" smtClean="0"/>
                        <a:t>Evito</a:t>
                      </a:r>
                      <a:endParaRPr lang="en-US" sz="2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Proline</a:t>
                      </a:r>
                      <a:r>
                        <a:rPr lang="en-US" sz="2200" dirty="0" smtClean="0"/>
                        <a:t>/</a:t>
                      </a:r>
                      <a:r>
                        <a:rPr lang="en-US" sz="2200" dirty="0" err="1" smtClean="0"/>
                        <a:t>Evito</a:t>
                      </a:r>
                      <a:endParaRPr lang="en-US" sz="22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2200" dirty="0" smtClean="0"/>
                        <a:t>None</a:t>
                      </a:r>
                      <a:endParaRPr lang="en-US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9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Organic Only</a:t>
            </a:r>
            <a:br>
              <a:rPr lang="en-US" u="sng" dirty="0" smtClean="0"/>
            </a:br>
            <a:r>
              <a:rPr lang="en-US" sz="2800" dirty="0" smtClean="0"/>
              <a:t>Can only be used in areas with </a:t>
            </a:r>
            <a:r>
              <a:rPr lang="en-US" sz="2800" b="1" dirty="0" smtClean="0"/>
              <a:t>low</a:t>
            </a:r>
            <a:r>
              <a:rPr lang="en-US" sz="2800" dirty="0" smtClean="0"/>
              <a:t> fruit rot pressure. Expect severe losses in other areas.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May be acceptable in some areas however early season climate will likely dictate risk.</a:t>
            </a:r>
          </a:p>
          <a:p>
            <a:r>
              <a:rPr lang="en-US" dirty="0" smtClean="0"/>
              <a:t>Use same timing as previous scenario (shorter application intervals may provide higher efficacy).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No </a:t>
            </a:r>
            <a:r>
              <a:rPr lang="en-US" u="sng" dirty="0"/>
              <a:t>Fungicides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Can only be used in areas with </a:t>
            </a:r>
            <a:r>
              <a:rPr lang="en-US" sz="3100" b="1" dirty="0"/>
              <a:t>low</a:t>
            </a:r>
            <a:r>
              <a:rPr lang="en-US" sz="3100" dirty="0"/>
              <a:t> fruit rot pressure. Expect severe losses in other areas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smtClean="0"/>
              <a:t>May be acceptable in some areas however early season climate will likely dictate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263648"/>
              </p:ext>
            </p:extLst>
          </p:nvPr>
        </p:nvGraphicFramePr>
        <p:xfrm>
          <a:off x="457200" y="1600200"/>
          <a:ext cx="8229600" cy="381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004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Scenario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Expected Impact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program is what everything else is compared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 - no Bravo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Mancozeb is an equal</a:t>
                      </a:r>
                      <a:r>
                        <a:rPr lang="en-US" baseline="0" dirty="0" smtClean="0"/>
                        <a:t> substitute to Bravo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will be less for resistant varieties such as Early Black, </a:t>
                      </a:r>
                      <a:r>
                        <a:rPr lang="en-US" dirty="0" err="1" smtClean="0"/>
                        <a:t>Howes</a:t>
                      </a:r>
                      <a:r>
                        <a:rPr lang="en-US" dirty="0" smtClean="0"/>
                        <a:t> and Mullica Queen.  More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usceptible varieties will experience greater losses</a:t>
                      </a:r>
                      <a:r>
                        <a:rPr lang="en-US" baseline="0" dirty="0" smtClean="0"/>
                        <a:t> with increasing PHI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PHI – No Bravo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above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FRAC Group 3 and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*Expect fruit rot control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to decrease by 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*Expect fruit rot control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to decrease by 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Fungicides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*Expect fruit rot control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to decrease by 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5410200"/>
            <a:ext cx="502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</a:t>
            </a:r>
            <a:r>
              <a:rPr lang="en-US" sz="1600" dirty="0" smtClean="0"/>
              <a:t>In comparison to a standard fungicide regime when using Bravo, </a:t>
            </a:r>
            <a:r>
              <a:rPr lang="en-US" sz="1600" dirty="0" err="1" smtClean="0"/>
              <a:t>Mancozeb</a:t>
            </a:r>
            <a:r>
              <a:rPr lang="en-US" sz="1600" dirty="0" smtClean="0"/>
              <a:t> alone, or in combination with </a:t>
            </a:r>
            <a:r>
              <a:rPr lang="en-US" sz="1600" dirty="0" err="1" smtClean="0"/>
              <a:t>Indar</a:t>
            </a:r>
            <a:r>
              <a:rPr lang="en-US" sz="1600" dirty="0" smtClean="0"/>
              <a:t>/Abound and/or </a:t>
            </a:r>
            <a:r>
              <a:rPr lang="en-US" sz="1600" dirty="0" err="1" smtClean="0"/>
              <a:t>Tavano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50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European Union (EU) has imposed regulations that will reduce the Bravo (chlorothalonil, a broad-spectrum fungicide) MRL from 2 ppm to 0.01 ppm. The EU market for cranberries is about 1.23 million barrels that includes fruit from Chile, Canada and the US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This presentation is to provide growers assistance in finding optimal fruit rot control strategies under this changing landscape of labels, MRL’s and regulations.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used to compare fungicides for fruit rot control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371600"/>
            <a:ext cx="800100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Mode of action</a:t>
            </a:r>
            <a:r>
              <a:rPr lang="en-US" sz="2400" dirty="0" smtClean="0"/>
              <a:t> – the mechanism by which a chemical or class of chemicals are toxic to fungi</a:t>
            </a:r>
            <a:endParaRPr lang="en-US" sz="2400" u="sng" dirty="0" smtClean="0"/>
          </a:p>
          <a:p>
            <a:r>
              <a:rPr lang="en-US" sz="2400" u="sng" dirty="0" smtClean="0"/>
              <a:t>Resistance </a:t>
            </a:r>
            <a:r>
              <a:rPr lang="en-US" sz="2400" dirty="0" smtClean="0"/>
              <a:t>– genetic change in the fungal population rendering the fungicide ineffective</a:t>
            </a:r>
          </a:p>
          <a:p>
            <a:r>
              <a:rPr lang="en-US" sz="2400" u="sng" dirty="0" smtClean="0"/>
              <a:t>FRAC Group</a:t>
            </a:r>
            <a:r>
              <a:rPr lang="en-US" sz="2400" dirty="0" smtClean="0"/>
              <a:t> – are groups based on mode of action. Each group is assigned a risk for resistance.</a:t>
            </a:r>
            <a:endParaRPr lang="en-US" sz="2400" u="sng" dirty="0" smtClean="0"/>
          </a:p>
          <a:p>
            <a:pPr lvl="0"/>
            <a:r>
              <a:rPr lang="en-US" sz="2400" u="sng" dirty="0">
                <a:solidFill>
                  <a:prstClr val="black"/>
                </a:solidFill>
              </a:rPr>
              <a:t>Spectrum o</a:t>
            </a:r>
            <a:r>
              <a:rPr lang="en-US" sz="2400" u="sng" dirty="0" smtClean="0">
                <a:solidFill>
                  <a:prstClr val="black"/>
                </a:solidFill>
              </a:rPr>
              <a:t>f action </a:t>
            </a:r>
            <a:r>
              <a:rPr lang="en-US" sz="2400" dirty="0" smtClean="0">
                <a:solidFill>
                  <a:prstClr val="black"/>
                </a:solidFill>
              </a:rPr>
              <a:t>– the range of fungal species whose growth is inhibited by a particular fungicide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u="sng" dirty="0" err="1" smtClean="0"/>
              <a:t>Phytotoxicity</a:t>
            </a:r>
            <a:r>
              <a:rPr lang="en-US" sz="2400" dirty="0" smtClean="0"/>
              <a:t> – damage to the plant caused by a fungicide</a:t>
            </a:r>
          </a:p>
          <a:p>
            <a:pPr lvl="0"/>
            <a:r>
              <a:rPr lang="en-US" sz="2400" u="sng" dirty="0" smtClean="0"/>
              <a:t>Efficacy </a:t>
            </a:r>
            <a:r>
              <a:rPr lang="en-US" sz="2400" dirty="0" smtClean="0"/>
              <a:t>– The overall effect of a particular fungicide on the level of disease</a:t>
            </a:r>
            <a:endParaRPr lang="en-US" sz="2400" u="sng" dirty="0" smtClean="0"/>
          </a:p>
          <a:p>
            <a:pPr lvl="0"/>
            <a:r>
              <a:rPr lang="en-US" sz="2400" u="sng" dirty="0" smtClean="0"/>
              <a:t>Persistence</a:t>
            </a:r>
            <a:r>
              <a:rPr lang="en-US" sz="2400" dirty="0" smtClean="0"/>
              <a:t> – the ability of a fungicide to remain on the surface of a plant despite weathering</a:t>
            </a:r>
          </a:p>
          <a:p>
            <a:pPr marL="0" lv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480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Fungicides Available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062244" y="5638800"/>
            <a:ext cx="2743200" cy="63976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polyoxins</a:t>
            </a:r>
            <a:endParaRPr lang="en-US" dirty="0" smtClean="0"/>
          </a:p>
          <a:p>
            <a:r>
              <a:rPr lang="en-US" dirty="0" smtClean="0"/>
              <a:t>FRAC Code 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244" y="2157350"/>
            <a:ext cx="2743200" cy="18637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Indar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Proline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err="1" smtClean="0"/>
              <a:t>Quadris</a:t>
            </a:r>
            <a:r>
              <a:rPr lang="en-US" dirty="0" smtClean="0"/>
              <a:t> Top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Orbit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5254026" y="1524000"/>
            <a:ext cx="2743200" cy="63976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chloronitriles</a:t>
            </a:r>
            <a:r>
              <a:rPr lang="en-US" dirty="0"/>
              <a:t> </a:t>
            </a:r>
          </a:p>
          <a:p>
            <a:r>
              <a:rPr lang="en-US" dirty="0"/>
              <a:t>FRAC </a:t>
            </a:r>
            <a:r>
              <a:rPr lang="en-US" dirty="0" smtClean="0"/>
              <a:t>Code M5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54026" y="2163000"/>
            <a:ext cx="2743200" cy="77206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Bravo (and many others)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2244" y="4754562"/>
            <a:ext cx="27432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Abound</a:t>
            </a:r>
          </a:p>
          <a:p>
            <a:r>
              <a:rPr lang="en-US" sz="2400" dirty="0" err="1" smtClean="0"/>
              <a:t>Evito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2244" y="6284025"/>
            <a:ext cx="27432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Tavano</a:t>
            </a:r>
            <a:endParaRPr lang="en-US" sz="2400" dirty="0"/>
          </a:p>
        </p:txBody>
      </p:sp>
      <p:sp>
        <p:nvSpPr>
          <p:cNvPr id="14" name="Text Placeholder 10"/>
          <p:cNvSpPr txBox="1">
            <a:spLocks/>
          </p:cNvSpPr>
          <p:nvPr/>
        </p:nvSpPr>
        <p:spPr>
          <a:xfrm>
            <a:off x="1062244" y="1524000"/>
            <a:ext cx="274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DMI </a:t>
            </a:r>
          </a:p>
          <a:p>
            <a:r>
              <a:rPr lang="en-US" dirty="0" smtClean="0"/>
              <a:t>FRAC Code 3</a:t>
            </a:r>
            <a:endParaRPr lang="en-US" dirty="0"/>
          </a:p>
        </p:txBody>
      </p:sp>
      <p:sp>
        <p:nvSpPr>
          <p:cNvPr id="15" name="Text Placeholder 10"/>
          <p:cNvSpPr txBox="1">
            <a:spLocks/>
          </p:cNvSpPr>
          <p:nvPr/>
        </p:nvSpPr>
        <p:spPr>
          <a:xfrm>
            <a:off x="1062244" y="4114800"/>
            <a:ext cx="274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QoI</a:t>
            </a:r>
            <a:endParaRPr lang="en-US" dirty="0" smtClean="0"/>
          </a:p>
          <a:p>
            <a:r>
              <a:rPr lang="en-US" dirty="0" smtClean="0"/>
              <a:t>FRAC Code 11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254026" y="3893403"/>
            <a:ext cx="27432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 err="1"/>
              <a:t>Mancozeb</a:t>
            </a:r>
            <a:endParaRPr lang="en-US" sz="2400" dirty="0"/>
          </a:p>
          <a:p>
            <a:r>
              <a:rPr lang="en-US" sz="2400" dirty="0"/>
              <a:t>Ferbam</a:t>
            </a:r>
          </a:p>
        </p:txBody>
      </p:sp>
      <p:sp>
        <p:nvSpPr>
          <p:cNvPr id="17" name="Text Placeholder 11"/>
          <p:cNvSpPr txBox="1">
            <a:spLocks/>
          </p:cNvSpPr>
          <p:nvPr/>
        </p:nvSpPr>
        <p:spPr>
          <a:xfrm>
            <a:off x="5254026" y="3243228"/>
            <a:ext cx="274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dithiocarbamates</a:t>
            </a:r>
            <a:endParaRPr lang="en-US" dirty="0" smtClean="0"/>
          </a:p>
          <a:p>
            <a:r>
              <a:rPr lang="en-US" dirty="0" smtClean="0"/>
              <a:t>FRAC Code M3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343400" y="5468416"/>
            <a:ext cx="4571999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Each box represents one mode of action.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2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Fungicide Resistance Risk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062244" y="5638800"/>
            <a:ext cx="2743200" cy="63976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polyoxins</a:t>
            </a:r>
            <a:endParaRPr lang="en-US" dirty="0" smtClean="0"/>
          </a:p>
          <a:p>
            <a:r>
              <a:rPr lang="en-US" dirty="0" smtClean="0"/>
              <a:t>FRAC Code 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244" y="2157350"/>
            <a:ext cx="2743200" cy="18637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Indar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Proline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err="1" smtClean="0"/>
              <a:t>Quadris</a:t>
            </a:r>
            <a:r>
              <a:rPr lang="en-US" dirty="0" smtClean="0"/>
              <a:t> Top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Orbit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5254026" y="1524000"/>
            <a:ext cx="2743200" cy="63976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chloronitriles</a:t>
            </a:r>
            <a:r>
              <a:rPr lang="en-US" dirty="0"/>
              <a:t> </a:t>
            </a:r>
          </a:p>
          <a:p>
            <a:r>
              <a:rPr lang="en-US" dirty="0"/>
              <a:t>FRAC </a:t>
            </a:r>
            <a:r>
              <a:rPr lang="en-US" dirty="0" smtClean="0"/>
              <a:t>Code M5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54026" y="2163000"/>
            <a:ext cx="2743200" cy="772069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Bravo (and many others)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2244" y="4731603"/>
            <a:ext cx="2743200" cy="8309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Abound</a:t>
            </a:r>
          </a:p>
          <a:p>
            <a:r>
              <a:rPr lang="en-US" sz="2400" dirty="0" err="1" smtClean="0"/>
              <a:t>Evito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2244" y="6284025"/>
            <a:ext cx="27432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Tavano</a:t>
            </a:r>
            <a:endParaRPr lang="en-US" sz="2400" dirty="0"/>
          </a:p>
        </p:txBody>
      </p:sp>
      <p:sp>
        <p:nvSpPr>
          <p:cNvPr id="14" name="Text Placeholder 10"/>
          <p:cNvSpPr txBox="1">
            <a:spLocks/>
          </p:cNvSpPr>
          <p:nvPr/>
        </p:nvSpPr>
        <p:spPr>
          <a:xfrm>
            <a:off x="1062244" y="1524000"/>
            <a:ext cx="274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DMI </a:t>
            </a:r>
          </a:p>
          <a:p>
            <a:r>
              <a:rPr lang="en-US" dirty="0" smtClean="0"/>
              <a:t>FRAC Code 3</a:t>
            </a:r>
            <a:endParaRPr lang="en-US" dirty="0"/>
          </a:p>
        </p:txBody>
      </p:sp>
      <p:sp>
        <p:nvSpPr>
          <p:cNvPr id="15" name="Text Placeholder 10"/>
          <p:cNvSpPr txBox="1">
            <a:spLocks/>
          </p:cNvSpPr>
          <p:nvPr/>
        </p:nvSpPr>
        <p:spPr>
          <a:xfrm>
            <a:off x="1062244" y="4063839"/>
            <a:ext cx="274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QoI</a:t>
            </a:r>
            <a:endParaRPr lang="en-US" dirty="0" smtClean="0"/>
          </a:p>
          <a:p>
            <a:r>
              <a:rPr lang="en-US" dirty="0" smtClean="0"/>
              <a:t>FRAC Code 11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254026" y="3817203"/>
            <a:ext cx="2743200" cy="83099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 err="1"/>
              <a:t>Mancozeb</a:t>
            </a:r>
            <a:endParaRPr lang="en-US" sz="2400" dirty="0"/>
          </a:p>
          <a:p>
            <a:r>
              <a:rPr lang="en-US" sz="2400" dirty="0"/>
              <a:t>Ferbam</a:t>
            </a:r>
          </a:p>
        </p:txBody>
      </p:sp>
      <p:sp>
        <p:nvSpPr>
          <p:cNvPr id="17" name="Text Placeholder 11"/>
          <p:cNvSpPr txBox="1">
            <a:spLocks/>
          </p:cNvSpPr>
          <p:nvPr/>
        </p:nvSpPr>
        <p:spPr>
          <a:xfrm>
            <a:off x="5254026" y="3167028"/>
            <a:ext cx="274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dithiocarbamates</a:t>
            </a:r>
            <a:endParaRPr lang="en-US" dirty="0" smtClean="0"/>
          </a:p>
          <a:p>
            <a:r>
              <a:rPr lang="en-US" dirty="0" smtClean="0"/>
              <a:t>FRAC Code M3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1336" y="5035655"/>
            <a:ext cx="135806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High risk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71336" y="5426077"/>
            <a:ext cx="13580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Medium risk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1336" y="5832884"/>
            <a:ext cx="135806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Low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Characteristics of Fungicide Groups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918179"/>
              </p:ext>
            </p:extLst>
          </p:nvPr>
        </p:nvGraphicFramePr>
        <p:xfrm>
          <a:off x="457200" y="1219200"/>
          <a:ext cx="8229599" cy="3886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2200"/>
                <a:gridCol w="838200"/>
                <a:gridCol w="381000"/>
                <a:gridCol w="1447800"/>
                <a:gridCol w="990600"/>
                <a:gridCol w="1143000"/>
                <a:gridCol w="106679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FRAC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Spectrum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Phyto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Persist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DMI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QoI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Polyoxins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chloronitriles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dithiocarbamates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H/M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199" y="5105400"/>
            <a:ext cx="8305801" cy="1756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300" dirty="0" smtClean="0"/>
              <a:t>FRAC: Fungicide Action Committee Code to help classify fungicides according to their risk of developing resistance </a:t>
            </a:r>
          </a:p>
          <a:p>
            <a:pPr>
              <a:lnSpc>
                <a:spcPct val="120000"/>
              </a:lnSpc>
            </a:pPr>
            <a:r>
              <a:rPr lang="en-US" sz="1300" dirty="0" smtClean="0"/>
              <a:t>R: Resistance.  H= High, M= Medium, L= Low</a:t>
            </a:r>
          </a:p>
          <a:p>
            <a:pPr>
              <a:lnSpc>
                <a:spcPct val="120000"/>
              </a:lnSpc>
            </a:pPr>
            <a:r>
              <a:rPr lang="en-US" sz="1300" dirty="0" smtClean="0"/>
              <a:t>Spectrum: Impact on assortment of fruit rot pathogens. Broad= affects most pathogens, Gaps= affects some pathogens, </a:t>
            </a:r>
            <a:r>
              <a:rPr lang="en-US" sz="1300" dirty="0" err="1" smtClean="0"/>
              <a:t>Unk</a:t>
            </a:r>
            <a:r>
              <a:rPr lang="en-US" sz="1300" dirty="0" smtClean="0"/>
              <a:t>= impact unknown</a:t>
            </a:r>
          </a:p>
          <a:p>
            <a:pPr>
              <a:lnSpc>
                <a:spcPct val="120000"/>
              </a:lnSpc>
            </a:pPr>
            <a:r>
              <a:rPr lang="en-US" sz="1300" dirty="0" err="1" smtClean="0"/>
              <a:t>Phyto</a:t>
            </a:r>
            <a:r>
              <a:rPr lang="en-US" sz="1300" dirty="0" smtClean="0"/>
              <a:t>: </a:t>
            </a:r>
            <a:r>
              <a:rPr lang="en-US" sz="1300" dirty="0" err="1" smtClean="0"/>
              <a:t>Phytotoxicity</a:t>
            </a:r>
            <a:r>
              <a:rPr lang="en-US" sz="1300" dirty="0" smtClean="0"/>
              <a:t>. 0= no </a:t>
            </a:r>
            <a:r>
              <a:rPr lang="en-US" sz="1300" dirty="0" err="1" smtClean="0"/>
              <a:t>phytoxicity</a:t>
            </a:r>
            <a:r>
              <a:rPr lang="en-US" sz="1300" dirty="0" smtClean="0"/>
              <a:t> reported, 1= moderate </a:t>
            </a:r>
            <a:r>
              <a:rPr lang="en-US" sz="1300" dirty="0" err="1" smtClean="0"/>
              <a:t>phytotoxicity</a:t>
            </a:r>
            <a:r>
              <a:rPr lang="en-US" sz="1300" dirty="0" smtClean="0"/>
              <a:t>, 2= </a:t>
            </a:r>
            <a:r>
              <a:rPr lang="en-US" sz="1300" dirty="0" err="1" smtClean="0"/>
              <a:t>phytoxicity</a:t>
            </a:r>
            <a:r>
              <a:rPr lang="en-US" sz="1300" dirty="0" smtClean="0"/>
              <a:t> likely under certain conditions</a:t>
            </a:r>
          </a:p>
          <a:p>
            <a:pPr>
              <a:lnSpc>
                <a:spcPct val="120000"/>
              </a:lnSpc>
            </a:pPr>
            <a:r>
              <a:rPr lang="en-US" sz="1300" dirty="0" smtClean="0"/>
              <a:t>Efficacy: rating of fruit rot control. </a:t>
            </a:r>
            <a:r>
              <a:rPr lang="en-US" sz="1300" dirty="0"/>
              <a:t>H= High, M= Medium, L= Low</a:t>
            </a:r>
          </a:p>
          <a:p>
            <a:pPr>
              <a:lnSpc>
                <a:spcPct val="120000"/>
              </a:lnSpc>
            </a:pPr>
            <a:r>
              <a:rPr lang="en-US" sz="1300" dirty="0" smtClean="0"/>
              <a:t>Persist: Persistence</a:t>
            </a:r>
            <a:r>
              <a:rPr lang="en-US" sz="1300" dirty="0"/>
              <a:t> </a:t>
            </a:r>
            <a:r>
              <a:rPr lang="en-US" sz="1300" dirty="0" smtClean="0"/>
              <a:t>on plant surfaces.  </a:t>
            </a:r>
            <a:r>
              <a:rPr lang="en-US" sz="1300" dirty="0"/>
              <a:t>H= High, M= Medium, L= </a:t>
            </a:r>
            <a:r>
              <a:rPr lang="en-US" sz="1300" dirty="0" smtClean="0"/>
              <a:t>Low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1246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Fungicide Label Restrictions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316895"/>
              </p:ext>
            </p:extLst>
          </p:nvPr>
        </p:nvGraphicFramePr>
        <p:xfrm>
          <a:off x="381000" y="838200"/>
          <a:ext cx="8229600" cy="4846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2200"/>
                <a:gridCol w="1066800"/>
                <a:gridCol w="1066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Fungicide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(FRAC Group)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REI (</a:t>
                      </a:r>
                      <a:r>
                        <a:rPr lang="en-US" sz="2000" dirty="0" err="1" smtClean="0"/>
                        <a:t>hrs</a:t>
                      </a:r>
                      <a:r>
                        <a:rPr lang="en-US" sz="2000" dirty="0" smtClean="0"/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PHI (days)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Rate/acre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Max </a:t>
                      </a:r>
                      <a:r>
                        <a:rPr lang="en-US" sz="2000" dirty="0" err="1" smtClean="0"/>
                        <a:t>Amt</a:t>
                      </a:r>
                      <a:r>
                        <a:rPr lang="en-US" sz="2000" dirty="0" smtClean="0"/>
                        <a:t>/ season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Indar</a:t>
                      </a:r>
                      <a:r>
                        <a:rPr lang="en-US" sz="2000" dirty="0" smtClean="0"/>
                        <a:t> (3)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30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6-12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48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Proline</a:t>
                      </a:r>
                      <a:r>
                        <a:rPr lang="en-US" sz="2000" dirty="0" smtClean="0"/>
                        <a:t> (3)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5 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10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Abound (11)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3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6-15.5 </a:t>
                      </a:r>
                      <a:r>
                        <a:rPr lang="en-US" sz="2000" dirty="0" err="1" smtClean="0"/>
                        <a:t>fl.oz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92.3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Evito</a:t>
                      </a:r>
                      <a:r>
                        <a:rPr lang="en-US" sz="2000" dirty="0" smtClean="0"/>
                        <a:t> (11)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2.0-5.7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22.8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Dithane</a:t>
                      </a:r>
                      <a:r>
                        <a:rPr lang="en-US" sz="2000" dirty="0" smtClean="0"/>
                        <a:t>*</a:t>
                      </a:r>
                      <a:r>
                        <a:rPr lang="en-US" sz="2000" baseline="0" dirty="0" smtClean="0"/>
                        <a:t> (M3)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24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3-6 </a:t>
                      </a:r>
                      <a:r>
                        <a:rPr lang="en-US" sz="2000" dirty="0" err="1" smtClean="0"/>
                        <a:t>lb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18 </a:t>
                      </a:r>
                      <a:r>
                        <a:rPr lang="en-US" sz="2000" dirty="0" err="1" smtClean="0"/>
                        <a:t>lb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Bravo WS*</a:t>
                      </a:r>
                      <a:r>
                        <a:rPr lang="en-US" sz="2000" baseline="0" dirty="0" smtClean="0"/>
                        <a:t> (M5)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50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4-6.5 </a:t>
                      </a:r>
                      <a:r>
                        <a:rPr lang="en-US" sz="2000" dirty="0" err="1" smtClean="0"/>
                        <a:t>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20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err="1" smtClean="0"/>
                        <a:t>Tavano</a:t>
                      </a:r>
                      <a:r>
                        <a:rPr lang="en-US" sz="2000" dirty="0" smtClean="0"/>
                        <a:t>(19)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3.75-13 </a:t>
                      </a:r>
                      <a:r>
                        <a:rPr lang="en-US" sz="2000" dirty="0" err="1" smtClean="0"/>
                        <a:t>fl.oz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84 </a:t>
                      </a:r>
                      <a:r>
                        <a:rPr lang="en-US" sz="2000" dirty="0" err="1" smtClean="0"/>
                        <a:t>fl.oz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715000"/>
            <a:ext cx="756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Numerous formulations available.  Read product label for specific instructions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177" y="6055659"/>
            <a:ext cx="8337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REI: Restricted-Entry Interval after fungicide application</a:t>
            </a:r>
          </a:p>
          <a:p>
            <a:r>
              <a:rPr lang="en-US" sz="1200" dirty="0" smtClean="0"/>
              <a:t>PHI: Pre-Harvest Interval. Minimum # of days between application and harvest date</a:t>
            </a:r>
          </a:p>
          <a:p>
            <a:r>
              <a:rPr lang="en-US" sz="1200" dirty="0" smtClean="0"/>
              <a:t>Rate/acre:  Fungicide application rate per acre</a:t>
            </a:r>
          </a:p>
          <a:p>
            <a:r>
              <a:rPr lang="en-US" sz="1200" dirty="0" smtClean="0"/>
              <a:t>Max </a:t>
            </a:r>
            <a:r>
              <a:rPr lang="en-US" sz="1200" dirty="0" err="1" smtClean="0"/>
              <a:t>Amt</a:t>
            </a:r>
            <a:r>
              <a:rPr lang="en-US" sz="1200" dirty="0" smtClean="0"/>
              <a:t>/season: Maximum Amount per season. May also be represented by total # of applications per season.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80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Fungicide </a:t>
            </a:r>
            <a:r>
              <a:rPr lang="en-US" dirty="0"/>
              <a:t>G</a:t>
            </a:r>
            <a:r>
              <a:rPr lang="en-US" dirty="0" smtClean="0"/>
              <a:t>roups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440490"/>
              </p:ext>
            </p:extLst>
          </p:nvPr>
        </p:nvGraphicFramePr>
        <p:xfrm>
          <a:off x="457200" y="1600200"/>
          <a:ext cx="8229599" cy="3886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2200"/>
                <a:gridCol w="838200"/>
                <a:gridCol w="381000"/>
                <a:gridCol w="1447800"/>
                <a:gridCol w="990600"/>
                <a:gridCol w="1143000"/>
                <a:gridCol w="1066799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Spectrum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Phyto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Persist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DMI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QoI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Gaps</a:t>
                      </a:r>
                      <a:endParaRPr lang="en-US" sz="24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Polyoxins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Unk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chloronitriles</a:t>
                      </a:r>
                      <a:r>
                        <a:rPr lang="en-US" sz="2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dithiocarbamates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Broad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H/M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5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1734</Words>
  <Application>Microsoft Office PowerPoint</Application>
  <PresentationFormat>On-screen Show (4:3)</PresentationFormat>
  <Paragraphs>541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Office Theme</vt:lpstr>
      <vt:lpstr>North American Cranberry Fruit Rot Working Group</vt:lpstr>
      <vt:lpstr>Cranberry Fruit Rot Control Scenarios</vt:lpstr>
      <vt:lpstr>Rationale</vt:lpstr>
      <vt:lpstr>Characteristics used to compare fungicides for fruit rot control</vt:lpstr>
      <vt:lpstr>Fungicides Available</vt:lpstr>
      <vt:lpstr>Fungicide Resistance Risk</vt:lpstr>
      <vt:lpstr>Characteristics of Fungicide Groups</vt:lpstr>
      <vt:lpstr>Fungicide Label Restrictions </vt:lpstr>
      <vt:lpstr>Characteristics of Fungicide Groups</vt:lpstr>
      <vt:lpstr>Impact of timing fungicide applications</vt:lpstr>
      <vt:lpstr>Characteristics of Fungicide Groups</vt:lpstr>
      <vt:lpstr>Impact of timing fungicide applications</vt:lpstr>
      <vt:lpstr>Characteristics of Fungicide Groups</vt:lpstr>
      <vt:lpstr>Impact of timing fungicide applications</vt:lpstr>
      <vt:lpstr>For areas with moderate to high fruit rot pressure Standard Approach </vt:lpstr>
      <vt:lpstr>Standard Approach</vt:lpstr>
      <vt:lpstr>Standard - No Bravo</vt:lpstr>
      <vt:lpstr>For areas with moderate to high fruit rot pressure  Increased PHI </vt:lpstr>
      <vt:lpstr>Increased PHI</vt:lpstr>
      <vt:lpstr>Increased PHI (No Bravo)</vt:lpstr>
      <vt:lpstr>Used in areas with low to moderate fruit rot pressure Program relying on FRAC Group 3 and 11 fungicides</vt:lpstr>
      <vt:lpstr>FRAC Group 3 and 11 fungicides only</vt:lpstr>
      <vt:lpstr>Organic Only Can only be used in areas with low fruit rot pressure. Expect severe losses in other areas.</vt:lpstr>
      <vt:lpstr>No Fungicides Can only be used in areas with low fruit rot pressure. Expect severe losses in other areas.</vt:lpstr>
      <vt:lpstr>Summary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Rot Control Scenarioes</dc:title>
  <dc:creator>Peter Oudemans</dc:creator>
  <cp:lastModifiedBy>Erika Saalau</cp:lastModifiedBy>
  <cp:revision>69</cp:revision>
  <dcterms:created xsi:type="dcterms:W3CDTF">2014-11-15T18:01:23Z</dcterms:created>
  <dcterms:modified xsi:type="dcterms:W3CDTF">2015-10-07T22:30:57Z</dcterms:modified>
</cp:coreProperties>
</file>