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61" r:id="rId3"/>
    <p:sldId id="262" r:id="rId4"/>
    <p:sldId id="266" r:id="rId5"/>
    <p:sldId id="280" r:id="rId6"/>
    <p:sldId id="265" r:id="rId7"/>
    <p:sldId id="257" r:id="rId8"/>
    <p:sldId id="281" r:id="rId9"/>
    <p:sldId id="270" r:id="rId10"/>
    <p:sldId id="277" r:id="rId11"/>
    <p:sldId id="263" r:id="rId12"/>
    <p:sldId id="269" r:id="rId13"/>
    <p:sldId id="278" r:id="rId14"/>
    <p:sldId id="282" r:id="rId15"/>
    <p:sldId id="271" r:id="rId16"/>
    <p:sldId id="272" r:id="rId17"/>
    <p:sldId id="273" r:id="rId18"/>
    <p:sldId id="274" r:id="rId19"/>
    <p:sldId id="276"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p:cViewPr varScale="1">
        <p:scale>
          <a:sx n="79" d="100"/>
          <a:sy n="79" d="100"/>
        </p:scale>
        <p:origin x="-1110" y="-78"/>
      </p:cViewPr>
      <p:guideLst>
        <p:guide orient="horz" pos="2160"/>
        <p:guide pos="2880"/>
      </p:guideLst>
    </p:cSldViewPr>
  </p:slideViewPr>
  <p:outlineViewPr>
    <p:cViewPr>
      <p:scale>
        <a:sx n="33" d="100"/>
        <a:sy n="33" d="100"/>
      </p:scale>
      <p:origin x="0" y="-488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0268F-A2BC-44BA-BECC-D302A37F1CB0}" type="datetimeFigureOut">
              <a:rPr lang="en-US" smtClean="0"/>
              <a:t>7/23/2015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A079A-C2B1-4390-B729-488570044285}" type="slidenum">
              <a:rPr lang="en-US" smtClean="0"/>
              <a:t>‹#›</a:t>
            </a:fld>
            <a:endParaRPr lang="en-US"/>
          </a:p>
        </p:txBody>
      </p:sp>
    </p:spTree>
    <p:extLst>
      <p:ext uri="{BB962C8B-B14F-4D97-AF65-F5344CB8AC3E}">
        <p14:creationId xmlns:p14="http://schemas.microsoft.com/office/powerpoint/2010/main" val="10840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A079A-C2B1-4390-B729-488570044285}" type="slidenum">
              <a:rPr lang="en-US" smtClean="0"/>
              <a:t>4</a:t>
            </a:fld>
            <a:endParaRPr lang="en-US"/>
          </a:p>
        </p:txBody>
      </p:sp>
    </p:spTree>
    <p:extLst>
      <p:ext uri="{BB962C8B-B14F-4D97-AF65-F5344CB8AC3E}">
        <p14:creationId xmlns:p14="http://schemas.microsoft.com/office/powerpoint/2010/main" val="308828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A67B93-2E69-48CD-8577-8520662E5963}" type="slidenum">
              <a:rPr lang="en-US" smtClean="0"/>
              <a:pPr/>
              <a:t>6</a:t>
            </a:fld>
            <a:endParaRPr lang="en-US"/>
          </a:p>
        </p:txBody>
      </p:sp>
    </p:spTree>
    <p:extLst>
      <p:ext uri="{BB962C8B-B14F-4D97-AF65-F5344CB8AC3E}">
        <p14:creationId xmlns:p14="http://schemas.microsoft.com/office/powerpoint/2010/main" val="174326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7975" cy="3087688"/>
          </a:xfrm>
          <a:prstGeom prst="rect">
            <a:avLst/>
          </a:prstGeom>
          <a:noFill/>
          <a:ln w="12700">
            <a:solidFill>
              <a:prstClr val="black"/>
            </a:solidFill>
          </a:ln>
        </p:spPr>
      </p:sp>
      <p:sp>
        <p:nvSpPr>
          <p:cNvPr id="3" name="Notes Placeholder 2"/>
          <p:cNvSpPr>
            <a:spLocks noGrp="1"/>
          </p:cNvSpPr>
          <p:nvPr>
            <p:ph type="body" idx="1"/>
          </p:nvPr>
        </p:nvSpPr>
        <p:spPr>
          <a:xfrm>
            <a:off x="686421" y="4400688"/>
            <a:ext cx="5485158" cy="3600706"/>
          </a:xfrm>
          <a:prstGeom prst="rect">
            <a:avLst/>
          </a:prstGeom>
        </p:spPr>
        <p:txBody>
          <a:bodyPr/>
          <a:lstStyle/>
          <a:p>
            <a:endParaRPr lang="en-US"/>
          </a:p>
        </p:txBody>
      </p:sp>
    </p:spTree>
    <p:extLst>
      <p:ext uri="{BB962C8B-B14F-4D97-AF65-F5344CB8AC3E}">
        <p14:creationId xmlns:p14="http://schemas.microsoft.com/office/powerpoint/2010/main" val="146973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A079A-C2B1-4390-B729-488570044285}" type="slidenum">
              <a:rPr lang="en-US" smtClean="0"/>
              <a:t>8</a:t>
            </a:fld>
            <a:endParaRPr lang="en-US"/>
          </a:p>
        </p:txBody>
      </p:sp>
    </p:spTree>
    <p:extLst>
      <p:ext uri="{BB962C8B-B14F-4D97-AF65-F5344CB8AC3E}">
        <p14:creationId xmlns:p14="http://schemas.microsoft.com/office/powerpoint/2010/main" val="145475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BMSB</a:t>
            </a:r>
            <a:r>
              <a:rPr lang="en-US" dirty="0" smtClean="0"/>
              <a:t> has been confirmed</a:t>
            </a:r>
            <a:r>
              <a:rPr lang="en-US" baseline="0" dirty="0" smtClean="0"/>
              <a:t> in 21 Georgia counties.  For the first time, reproducing </a:t>
            </a:r>
            <a:r>
              <a:rPr lang="en-US" baseline="0" dirty="0" err="1" smtClean="0"/>
              <a:t>BMSB</a:t>
            </a:r>
            <a:r>
              <a:rPr lang="en-US" baseline="0" dirty="0" smtClean="0"/>
              <a:t> populations were confirmed in an ornamental nursery, pecan production, peach production, cotton production, and directly adjacent to blueberry production (scouting was too late in the season for blueberries to be present).  Based on the current county map, we think it is highly likely that </a:t>
            </a:r>
            <a:r>
              <a:rPr lang="en-US" baseline="0" dirty="0" err="1" smtClean="0"/>
              <a:t>BMSB</a:t>
            </a:r>
            <a:r>
              <a:rPr lang="en-US" baseline="0" dirty="0" smtClean="0"/>
              <a:t> is present in most of, if not all, northern and central counties.   </a:t>
            </a:r>
            <a:endParaRPr lang="en-US" dirty="0"/>
          </a:p>
        </p:txBody>
      </p:sp>
      <p:sp>
        <p:nvSpPr>
          <p:cNvPr id="4" name="Slide Number Placeholder 3"/>
          <p:cNvSpPr>
            <a:spLocks noGrp="1"/>
          </p:cNvSpPr>
          <p:nvPr>
            <p:ph type="sldNum" sz="quarter" idx="10"/>
          </p:nvPr>
        </p:nvSpPr>
        <p:spPr/>
        <p:txBody>
          <a:bodyPr/>
          <a:lstStyle/>
          <a:p>
            <a:fld id="{158F4817-33CD-480C-90AF-713E4932B9C9}" type="slidenum">
              <a:rPr lang="en-US" smtClean="0"/>
              <a:t>9</a:t>
            </a:fld>
            <a:endParaRPr lang="en-US"/>
          </a:p>
        </p:txBody>
      </p:sp>
    </p:spTree>
    <p:extLst>
      <p:ext uri="{BB962C8B-B14F-4D97-AF65-F5344CB8AC3E}">
        <p14:creationId xmlns:p14="http://schemas.microsoft.com/office/powerpoint/2010/main" val="139793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1731" indent="-281435">
              <a:defRPr sz="2400">
                <a:solidFill>
                  <a:schemeClr val="tx1"/>
                </a:solidFill>
                <a:latin typeface="Times New Roman" pitchFamily="18" charset="0"/>
              </a:defRPr>
            </a:lvl2pPr>
            <a:lvl3pPr marL="1125741" indent="-225148">
              <a:defRPr sz="2400">
                <a:solidFill>
                  <a:schemeClr val="tx1"/>
                </a:solidFill>
                <a:latin typeface="Times New Roman" pitchFamily="18" charset="0"/>
              </a:defRPr>
            </a:lvl3pPr>
            <a:lvl4pPr marL="1576037" indent="-225148">
              <a:defRPr sz="2400">
                <a:solidFill>
                  <a:schemeClr val="tx1"/>
                </a:solidFill>
                <a:latin typeface="Times New Roman" pitchFamily="18" charset="0"/>
              </a:defRPr>
            </a:lvl4pPr>
            <a:lvl5pPr marL="2026333" indent="-225148">
              <a:defRPr sz="2400">
                <a:solidFill>
                  <a:schemeClr val="tx1"/>
                </a:solidFill>
                <a:latin typeface="Times New Roman" pitchFamily="18" charset="0"/>
              </a:defRPr>
            </a:lvl5pPr>
            <a:lvl6pPr marL="2476630" indent="-225148" eaLnBrk="0" fontAlgn="base" hangingPunct="0">
              <a:spcBef>
                <a:spcPct val="0"/>
              </a:spcBef>
              <a:spcAft>
                <a:spcPct val="0"/>
              </a:spcAft>
              <a:defRPr sz="2400">
                <a:solidFill>
                  <a:schemeClr val="tx1"/>
                </a:solidFill>
                <a:latin typeface="Times New Roman" pitchFamily="18" charset="0"/>
              </a:defRPr>
            </a:lvl6pPr>
            <a:lvl7pPr marL="2926926" indent="-225148" eaLnBrk="0" fontAlgn="base" hangingPunct="0">
              <a:spcBef>
                <a:spcPct val="0"/>
              </a:spcBef>
              <a:spcAft>
                <a:spcPct val="0"/>
              </a:spcAft>
              <a:defRPr sz="2400">
                <a:solidFill>
                  <a:schemeClr val="tx1"/>
                </a:solidFill>
                <a:latin typeface="Times New Roman" pitchFamily="18" charset="0"/>
              </a:defRPr>
            </a:lvl7pPr>
            <a:lvl8pPr marL="3377222" indent="-225148" eaLnBrk="0" fontAlgn="base" hangingPunct="0">
              <a:spcBef>
                <a:spcPct val="0"/>
              </a:spcBef>
              <a:spcAft>
                <a:spcPct val="0"/>
              </a:spcAft>
              <a:defRPr sz="2400">
                <a:solidFill>
                  <a:schemeClr val="tx1"/>
                </a:solidFill>
                <a:latin typeface="Times New Roman" pitchFamily="18" charset="0"/>
              </a:defRPr>
            </a:lvl8pPr>
            <a:lvl9pPr marL="3827518" indent="-225148" eaLnBrk="0" fontAlgn="base" hangingPunct="0">
              <a:spcBef>
                <a:spcPct val="0"/>
              </a:spcBef>
              <a:spcAft>
                <a:spcPct val="0"/>
              </a:spcAft>
              <a:defRPr sz="2400">
                <a:solidFill>
                  <a:schemeClr val="tx1"/>
                </a:solidFill>
                <a:latin typeface="Times New Roman" pitchFamily="18" charset="0"/>
              </a:defRPr>
            </a:lvl9pPr>
          </a:lstStyle>
          <a:p>
            <a:fld id="{D0EF203D-81C0-480C-ACC0-F972703A6DC9}" type="slidenum">
              <a:rPr lang="en-US" altLang="en-US" sz="1000"/>
              <a:pPr/>
              <a:t>11</a:t>
            </a:fld>
            <a:endParaRPr lang="en-US" altLang="en-US" sz="1000"/>
          </a:p>
        </p:txBody>
      </p:sp>
      <p:sp>
        <p:nvSpPr>
          <p:cNvPr id="6147" name="Rectangle 2"/>
          <p:cNvSpPr>
            <a:spLocks noChangeArrowheads="1"/>
          </p:cNvSpPr>
          <p:nvPr/>
        </p:nvSpPr>
        <p:spPr bwMode="auto">
          <a:xfrm>
            <a:off x="3885579" y="1"/>
            <a:ext cx="2972421" cy="40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48" name="Rectangle 3"/>
          <p:cNvSpPr>
            <a:spLocks noChangeArrowheads="1"/>
          </p:cNvSpPr>
          <p:nvPr/>
        </p:nvSpPr>
        <p:spPr bwMode="auto">
          <a:xfrm>
            <a:off x="3885579" y="8636350"/>
            <a:ext cx="2972421" cy="5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8" tIns="0" rIns="19048"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12</a:t>
            </a:r>
          </a:p>
        </p:txBody>
      </p:sp>
      <p:sp>
        <p:nvSpPr>
          <p:cNvPr id="6149" name="Rectangle 4"/>
          <p:cNvSpPr>
            <a:spLocks noChangeArrowheads="1"/>
          </p:cNvSpPr>
          <p:nvPr/>
        </p:nvSpPr>
        <p:spPr bwMode="auto">
          <a:xfrm>
            <a:off x="1" y="8636350"/>
            <a:ext cx="2972421" cy="5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Rectangle 5"/>
          <p:cNvSpPr>
            <a:spLocks noChangeArrowheads="1"/>
          </p:cNvSpPr>
          <p:nvPr/>
        </p:nvSpPr>
        <p:spPr bwMode="auto">
          <a:xfrm>
            <a:off x="1" y="1"/>
            <a:ext cx="2972421" cy="40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1" name="Rectangle 6"/>
          <p:cNvSpPr>
            <a:spLocks noGrp="1" noRot="1" noChangeAspect="1" noChangeArrowheads="1" noTextEdit="1"/>
          </p:cNvSpPr>
          <p:nvPr>
            <p:ph type="sldImg"/>
          </p:nvPr>
        </p:nvSpPr>
        <p:spPr>
          <a:ln cap="flat"/>
        </p:spPr>
      </p:sp>
      <p:sp>
        <p:nvSpPr>
          <p:cNvPr id="6152" name="Rectangle 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1920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A079A-C2B1-4390-B729-488570044285}" type="slidenum">
              <a:rPr lang="en-US" smtClean="0"/>
              <a:t>18</a:t>
            </a:fld>
            <a:endParaRPr lang="en-US"/>
          </a:p>
        </p:txBody>
      </p:sp>
    </p:spTree>
    <p:extLst>
      <p:ext uri="{BB962C8B-B14F-4D97-AF65-F5344CB8AC3E}">
        <p14:creationId xmlns:p14="http://schemas.microsoft.com/office/powerpoint/2010/main" val="163927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1731" indent="-281435">
              <a:defRPr sz="2400">
                <a:solidFill>
                  <a:schemeClr val="tx1"/>
                </a:solidFill>
                <a:latin typeface="Times New Roman" pitchFamily="18" charset="0"/>
              </a:defRPr>
            </a:lvl2pPr>
            <a:lvl3pPr marL="1125741" indent="-225148">
              <a:defRPr sz="2400">
                <a:solidFill>
                  <a:schemeClr val="tx1"/>
                </a:solidFill>
                <a:latin typeface="Times New Roman" pitchFamily="18" charset="0"/>
              </a:defRPr>
            </a:lvl3pPr>
            <a:lvl4pPr marL="1576037" indent="-225148">
              <a:defRPr sz="2400">
                <a:solidFill>
                  <a:schemeClr val="tx1"/>
                </a:solidFill>
                <a:latin typeface="Times New Roman" pitchFamily="18" charset="0"/>
              </a:defRPr>
            </a:lvl4pPr>
            <a:lvl5pPr marL="2026333" indent="-225148">
              <a:defRPr sz="2400">
                <a:solidFill>
                  <a:schemeClr val="tx1"/>
                </a:solidFill>
                <a:latin typeface="Times New Roman" pitchFamily="18" charset="0"/>
              </a:defRPr>
            </a:lvl5pPr>
            <a:lvl6pPr marL="2476630" indent="-225148" eaLnBrk="0" fontAlgn="base" hangingPunct="0">
              <a:spcBef>
                <a:spcPct val="0"/>
              </a:spcBef>
              <a:spcAft>
                <a:spcPct val="0"/>
              </a:spcAft>
              <a:defRPr sz="2400">
                <a:solidFill>
                  <a:schemeClr val="tx1"/>
                </a:solidFill>
                <a:latin typeface="Times New Roman" pitchFamily="18" charset="0"/>
              </a:defRPr>
            </a:lvl6pPr>
            <a:lvl7pPr marL="2926926" indent="-225148" eaLnBrk="0" fontAlgn="base" hangingPunct="0">
              <a:spcBef>
                <a:spcPct val="0"/>
              </a:spcBef>
              <a:spcAft>
                <a:spcPct val="0"/>
              </a:spcAft>
              <a:defRPr sz="2400">
                <a:solidFill>
                  <a:schemeClr val="tx1"/>
                </a:solidFill>
                <a:latin typeface="Times New Roman" pitchFamily="18" charset="0"/>
              </a:defRPr>
            </a:lvl7pPr>
            <a:lvl8pPr marL="3377222" indent="-225148" eaLnBrk="0" fontAlgn="base" hangingPunct="0">
              <a:spcBef>
                <a:spcPct val="0"/>
              </a:spcBef>
              <a:spcAft>
                <a:spcPct val="0"/>
              </a:spcAft>
              <a:defRPr sz="2400">
                <a:solidFill>
                  <a:schemeClr val="tx1"/>
                </a:solidFill>
                <a:latin typeface="Times New Roman" pitchFamily="18" charset="0"/>
              </a:defRPr>
            </a:lvl8pPr>
            <a:lvl9pPr marL="3827518" indent="-225148" eaLnBrk="0" fontAlgn="base" hangingPunct="0">
              <a:spcBef>
                <a:spcPct val="0"/>
              </a:spcBef>
              <a:spcAft>
                <a:spcPct val="0"/>
              </a:spcAft>
              <a:defRPr sz="2400">
                <a:solidFill>
                  <a:schemeClr val="tx1"/>
                </a:solidFill>
                <a:latin typeface="Times New Roman" pitchFamily="18" charset="0"/>
              </a:defRPr>
            </a:lvl9pPr>
          </a:lstStyle>
          <a:p>
            <a:fld id="{FB7264EF-FB00-4AE1-A13B-E84AE11A2BDE}" type="slidenum">
              <a:rPr lang="en-US" altLang="en-US" sz="1000"/>
              <a:pPr/>
              <a:t>20</a:t>
            </a:fld>
            <a:endParaRPr lang="en-US" altLang="en-US" sz="1000"/>
          </a:p>
        </p:txBody>
      </p:sp>
      <p:sp>
        <p:nvSpPr>
          <p:cNvPr id="5123" name="Rectangle 2"/>
          <p:cNvSpPr>
            <a:spLocks noChangeArrowheads="1"/>
          </p:cNvSpPr>
          <p:nvPr/>
        </p:nvSpPr>
        <p:spPr bwMode="auto">
          <a:xfrm>
            <a:off x="3885579" y="1"/>
            <a:ext cx="2972421" cy="40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4" name="Rectangle 3"/>
          <p:cNvSpPr>
            <a:spLocks noChangeArrowheads="1"/>
          </p:cNvSpPr>
          <p:nvPr/>
        </p:nvSpPr>
        <p:spPr bwMode="auto">
          <a:xfrm>
            <a:off x="3885579" y="8636350"/>
            <a:ext cx="2972421" cy="5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8" tIns="0" rIns="19048"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12</a:t>
            </a:r>
          </a:p>
        </p:txBody>
      </p:sp>
      <p:sp>
        <p:nvSpPr>
          <p:cNvPr id="5125" name="Rectangle 4"/>
          <p:cNvSpPr>
            <a:spLocks noChangeArrowheads="1"/>
          </p:cNvSpPr>
          <p:nvPr/>
        </p:nvSpPr>
        <p:spPr bwMode="auto">
          <a:xfrm>
            <a:off x="1" y="8636350"/>
            <a:ext cx="2972421" cy="50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6" name="Rectangle 5"/>
          <p:cNvSpPr>
            <a:spLocks noChangeArrowheads="1"/>
          </p:cNvSpPr>
          <p:nvPr/>
        </p:nvSpPr>
        <p:spPr bwMode="auto">
          <a:xfrm>
            <a:off x="1" y="1"/>
            <a:ext cx="2972421" cy="40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7" name="Rectangle 6"/>
          <p:cNvSpPr>
            <a:spLocks noGrp="1" noRot="1" noChangeAspect="1" noChangeArrowheads="1" noTextEdit="1"/>
          </p:cNvSpPr>
          <p:nvPr>
            <p:ph type="sldImg"/>
          </p:nvPr>
        </p:nvSpPr>
        <p:spPr>
          <a:ln cap="flat"/>
        </p:spPr>
      </p:sp>
      <p:sp>
        <p:nvSpPr>
          <p:cNvPr id="5128" name="Rectangle 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0082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EF4BFF-3DA0-49E2-8E78-CB4E98FFA892}"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387143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F4BFF-3DA0-49E2-8E78-CB4E98FFA892}"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229495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F4BFF-3DA0-49E2-8E78-CB4E98FFA892}"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286899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F4BFF-3DA0-49E2-8E78-CB4E98FFA892}"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324459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F4BFF-3DA0-49E2-8E78-CB4E98FFA892}" type="datetimeFigureOut">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360704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EF4BFF-3DA0-49E2-8E78-CB4E98FFA892}"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216988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EF4BFF-3DA0-49E2-8E78-CB4E98FFA892}" type="datetimeFigureOut">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135901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EF4BFF-3DA0-49E2-8E78-CB4E98FFA892}" type="datetimeFigureOut">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142134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4BFF-3DA0-49E2-8E78-CB4E98FFA892}" type="datetimeFigureOut">
              <a:rPr lang="en-US" smtClean="0"/>
              <a:t>7/23/2015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78941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F4BFF-3DA0-49E2-8E78-CB4E98FFA892}"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136658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F4BFF-3DA0-49E2-8E78-CB4E98FFA892}" type="datetimeFigureOut">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88DF3-D23E-437B-8271-A28BCD497756}" type="slidenum">
              <a:rPr lang="en-US" smtClean="0"/>
              <a:t>‹#›</a:t>
            </a:fld>
            <a:endParaRPr lang="en-US"/>
          </a:p>
        </p:txBody>
      </p:sp>
    </p:spTree>
    <p:extLst>
      <p:ext uri="{BB962C8B-B14F-4D97-AF65-F5344CB8AC3E}">
        <p14:creationId xmlns:p14="http://schemas.microsoft.com/office/powerpoint/2010/main" val="198507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F4BFF-3DA0-49E2-8E78-CB4E98FFA892}" type="datetimeFigureOut">
              <a:rPr lang="en-US" smtClean="0"/>
              <a:t>7/23/2015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88DF3-D23E-437B-8271-A28BCD497756}" type="slidenum">
              <a:rPr lang="en-US" smtClean="0"/>
              <a:t>‹#›</a:t>
            </a:fld>
            <a:endParaRPr lang="en-US"/>
          </a:p>
        </p:txBody>
      </p:sp>
    </p:spTree>
    <p:extLst>
      <p:ext uri="{BB962C8B-B14F-4D97-AF65-F5344CB8AC3E}">
        <p14:creationId xmlns:p14="http://schemas.microsoft.com/office/powerpoint/2010/main" val="412818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Autofit/>
          </a:bodyPr>
          <a:lstStyle/>
          <a:p>
            <a:r>
              <a:rPr lang="en-US" sz="4800" b="1" dirty="0" smtClean="0"/>
              <a:t>Status of BMSB in the Southern Region</a:t>
            </a:r>
            <a:endParaRPr lang="en-US" sz="4800" b="1" dirty="0"/>
          </a:p>
        </p:txBody>
      </p:sp>
      <p:sp>
        <p:nvSpPr>
          <p:cNvPr id="3" name="Subtitle 2"/>
          <p:cNvSpPr>
            <a:spLocks noGrp="1"/>
          </p:cNvSpPr>
          <p:nvPr>
            <p:ph type="subTitle" idx="1"/>
          </p:nvPr>
        </p:nvSpPr>
        <p:spPr>
          <a:xfrm>
            <a:off x="1295400" y="2895600"/>
            <a:ext cx="6400800" cy="1752600"/>
          </a:xfrm>
        </p:spPr>
        <p:txBody>
          <a:bodyPr>
            <a:noAutofit/>
          </a:bodyPr>
          <a:lstStyle/>
          <a:p>
            <a:r>
              <a:rPr lang="en-US" sz="2400" dirty="0" smtClean="0">
                <a:solidFill>
                  <a:schemeClr val="tx1"/>
                </a:solidFill>
              </a:rPr>
              <a:t>Jim Walgenbach</a:t>
            </a:r>
          </a:p>
          <a:p>
            <a:r>
              <a:rPr lang="en-US" sz="2400" dirty="0" smtClean="0">
                <a:solidFill>
                  <a:schemeClr val="tx1"/>
                </a:solidFill>
              </a:rPr>
              <a:t>Dept. Entomology, NC State University</a:t>
            </a:r>
          </a:p>
          <a:p>
            <a:r>
              <a:rPr lang="en-US" sz="2400" dirty="0" smtClean="0">
                <a:solidFill>
                  <a:schemeClr val="tx1"/>
                </a:solidFill>
              </a:rPr>
              <a:t>Mt Hort Crops Res </a:t>
            </a:r>
            <a:r>
              <a:rPr lang="en-US" sz="2400" dirty="0" smtClean="0">
                <a:solidFill>
                  <a:schemeClr val="tx1"/>
                </a:solidFill>
              </a:rPr>
              <a:t>&amp; Ext </a:t>
            </a:r>
            <a:r>
              <a:rPr lang="en-US" sz="2400" dirty="0" err="1" smtClean="0">
                <a:solidFill>
                  <a:schemeClr val="tx1"/>
                </a:solidFill>
              </a:rPr>
              <a:t>Ctr</a:t>
            </a:r>
            <a:endParaRPr lang="en-US" sz="2400" dirty="0" smtClean="0">
              <a:solidFill>
                <a:schemeClr val="tx1"/>
              </a:solidFill>
            </a:endParaRPr>
          </a:p>
          <a:p>
            <a:r>
              <a:rPr lang="en-US" sz="2400" dirty="0" smtClean="0">
                <a:solidFill>
                  <a:schemeClr val="tx1"/>
                </a:solidFill>
              </a:rPr>
              <a:t>Mills River, NC</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752776"/>
            <a:ext cx="4667250" cy="390525"/>
          </a:xfrm>
          <a:prstGeom prst="rect">
            <a:avLst/>
          </a:prstGeom>
        </p:spPr>
      </p:pic>
    </p:spTree>
    <p:extLst>
      <p:ext uri="{BB962C8B-B14F-4D97-AF65-F5344CB8AC3E}">
        <p14:creationId xmlns:p14="http://schemas.microsoft.com/office/powerpoint/2010/main" val="329776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04800"/>
            <a:ext cx="6158990" cy="631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161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9"/>
          <p:cNvSpPr txBox="1">
            <a:spLocks noChangeArrowheads="1"/>
          </p:cNvSpPr>
          <p:nvPr/>
        </p:nvSpPr>
        <p:spPr bwMode="auto">
          <a:xfrm>
            <a:off x="785219" y="269081"/>
            <a:ext cx="7848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latin typeface="Calibri" pitchFamily="34" charset="0"/>
              </a:rPr>
              <a:t>Brown </a:t>
            </a:r>
            <a:r>
              <a:rPr lang="en-US" altLang="en-US" sz="2400" b="1" dirty="0" err="1">
                <a:latin typeface="Calibri" pitchFamily="34" charset="0"/>
              </a:rPr>
              <a:t>Marmorated</a:t>
            </a:r>
            <a:r>
              <a:rPr lang="en-US" altLang="en-US" sz="2400" b="1" dirty="0">
                <a:latin typeface="Calibri" pitchFamily="34" charset="0"/>
              </a:rPr>
              <a:t> Stink Bug Distribution in North Carolina:</a:t>
            </a:r>
          </a:p>
        </p:txBody>
      </p:sp>
      <p:sp>
        <p:nvSpPr>
          <p:cNvPr id="3075" name="Rectangle 2"/>
          <p:cNvSpPr>
            <a:spLocks noChangeArrowheads="1"/>
          </p:cNvSpPr>
          <p:nvPr/>
        </p:nvSpPr>
        <p:spPr bwMode="auto">
          <a:xfrm>
            <a:off x="-276695" y="5780505"/>
            <a:ext cx="213201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nvGrpSpPr>
          <p:cNvPr id="5" name="Group 4"/>
          <p:cNvGrpSpPr/>
          <p:nvPr/>
        </p:nvGrpSpPr>
        <p:grpSpPr>
          <a:xfrm>
            <a:off x="169233" y="1439805"/>
            <a:ext cx="8609008" cy="3543993"/>
            <a:chOff x="52388" y="871538"/>
            <a:chExt cx="9012237" cy="3709987"/>
          </a:xfrm>
        </p:grpSpPr>
        <p:sp>
          <p:nvSpPr>
            <p:cNvPr id="3076" name="Freeform 4"/>
            <p:cNvSpPr>
              <a:spLocks/>
            </p:cNvSpPr>
            <p:nvPr/>
          </p:nvSpPr>
          <p:spPr bwMode="auto">
            <a:xfrm>
              <a:off x="4889500" y="1841500"/>
              <a:ext cx="661988" cy="488950"/>
            </a:xfrm>
            <a:custGeom>
              <a:avLst/>
              <a:gdLst>
                <a:gd name="T0" fmla="*/ 2147483647 w 372"/>
                <a:gd name="T1" fmla="*/ 2147483647 h 252"/>
                <a:gd name="T2" fmla="*/ 2147483647 w 372"/>
                <a:gd name="T3" fmla="*/ 2147483647 h 252"/>
                <a:gd name="T4" fmla="*/ 2147483647 w 372"/>
                <a:gd name="T5" fmla="*/ 2147483647 h 252"/>
                <a:gd name="T6" fmla="*/ 2147483647 w 372"/>
                <a:gd name="T7" fmla="*/ 2147483647 h 252"/>
                <a:gd name="T8" fmla="*/ 2147483647 w 372"/>
                <a:gd name="T9" fmla="*/ 2147483647 h 252"/>
                <a:gd name="T10" fmla="*/ 2147483647 w 372"/>
                <a:gd name="T11" fmla="*/ 2147483647 h 252"/>
                <a:gd name="T12" fmla="*/ 2147483647 w 372"/>
                <a:gd name="T13" fmla="*/ 2147483647 h 252"/>
                <a:gd name="T14" fmla="*/ 2147483647 w 372"/>
                <a:gd name="T15" fmla="*/ 2147483647 h 252"/>
                <a:gd name="T16" fmla="*/ 2147483647 w 372"/>
                <a:gd name="T17" fmla="*/ 2147483647 h 252"/>
                <a:gd name="T18" fmla="*/ 2147483647 w 372"/>
                <a:gd name="T19" fmla="*/ 2147483647 h 252"/>
                <a:gd name="T20" fmla="*/ 2147483647 w 372"/>
                <a:gd name="T21" fmla="*/ 2147483647 h 252"/>
                <a:gd name="T22" fmla="*/ 2147483647 w 372"/>
                <a:gd name="T23" fmla="*/ 2147483647 h 252"/>
                <a:gd name="T24" fmla="*/ 2147483647 w 372"/>
                <a:gd name="T25" fmla="*/ 2147483647 h 252"/>
                <a:gd name="T26" fmla="*/ 2147483647 w 372"/>
                <a:gd name="T27" fmla="*/ 2147483647 h 252"/>
                <a:gd name="T28" fmla="*/ 2147483647 w 372"/>
                <a:gd name="T29" fmla="*/ 2147483647 h 252"/>
                <a:gd name="T30" fmla="*/ 2147483647 w 372"/>
                <a:gd name="T31" fmla="*/ 2147483647 h 252"/>
                <a:gd name="T32" fmla="*/ 2147483647 w 372"/>
                <a:gd name="T33" fmla="*/ 2147483647 h 252"/>
                <a:gd name="T34" fmla="*/ 2147483647 w 372"/>
                <a:gd name="T35" fmla="*/ 2147483647 h 252"/>
                <a:gd name="T36" fmla="*/ 2147483647 w 372"/>
                <a:gd name="T37" fmla="*/ 2147483647 h 252"/>
                <a:gd name="T38" fmla="*/ 2147483647 w 372"/>
                <a:gd name="T39" fmla="*/ 2147483647 h 252"/>
                <a:gd name="T40" fmla="*/ 2147483647 w 372"/>
                <a:gd name="T41" fmla="*/ 2147483647 h 252"/>
                <a:gd name="T42" fmla="*/ 2147483647 w 372"/>
                <a:gd name="T43" fmla="*/ 2147483647 h 252"/>
                <a:gd name="T44" fmla="*/ 2147483647 w 372"/>
                <a:gd name="T45" fmla="*/ 2147483647 h 252"/>
                <a:gd name="T46" fmla="*/ 2147483647 w 372"/>
                <a:gd name="T47" fmla="*/ 2147483647 h 252"/>
                <a:gd name="T48" fmla="*/ 0 w 372"/>
                <a:gd name="T49" fmla="*/ 2147483647 h 252"/>
                <a:gd name="T50" fmla="*/ 2147483647 w 372"/>
                <a:gd name="T51" fmla="*/ 2147483647 h 252"/>
                <a:gd name="T52" fmla="*/ 2147483647 w 372"/>
                <a:gd name="T53" fmla="*/ 2147483647 h 252"/>
                <a:gd name="T54" fmla="*/ 2147483647 w 372"/>
                <a:gd name="T55" fmla="*/ 2147483647 h 252"/>
                <a:gd name="T56" fmla="*/ 2147483647 w 372"/>
                <a:gd name="T57" fmla="*/ 2147483647 h 252"/>
                <a:gd name="T58" fmla="*/ 2147483647 w 372"/>
                <a:gd name="T59" fmla="*/ 2147483647 h 252"/>
                <a:gd name="T60" fmla="*/ 2147483647 w 372"/>
                <a:gd name="T61" fmla="*/ 2147483647 h 252"/>
                <a:gd name="T62" fmla="*/ 2147483647 w 372"/>
                <a:gd name="T63" fmla="*/ 0 h 252"/>
                <a:gd name="T64" fmla="*/ 2147483647 w 372"/>
                <a:gd name="T65" fmla="*/ 2147483647 h 252"/>
                <a:gd name="T66" fmla="*/ 2147483647 w 372"/>
                <a:gd name="T67" fmla="*/ 2147483647 h 252"/>
                <a:gd name="T68" fmla="*/ 2147483647 w 372"/>
                <a:gd name="T69" fmla="*/ 2147483647 h 252"/>
                <a:gd name="T70" fmla="*/ 2147483647 w 372"/>
                <a:gd name="T71" fmla="*/ 2147483647 h 252"/>
                <a:gd name="T72" fmla="*/ 2147483647 w 372"/>
                <a:gd name="T73" fmla="*/ 2147483647 h 252"/>
                <a:gd name="T74" fmla="*/ 2147483647 w 372"/>
                <a:gd name="T75" fmla="*/ 2147483647 h 252"/>
                <a:gd name="T76" fmla="*/ 2147483647 w 372"/>
                <a:gd name="T77" fmla="*/ 2147483647 h 252"/>
                <a:gd name="T78" fmla="*/ 2147483647 w 372"/>
                <a:gd name="T79" fmla="*/ 2147483647 h 252"/>
                <a:gd name="T80" fmla="*/ 2147483647 w 372"/>
                <a:gd name="T81" fmla="*/ 2147483647 h 252"/>
                <a:gd name="T82" fmla="*/ 2147483647 w 372"/>
                <a:gd name="T83" fmla="*/ 2147483647 h 252"/>
                <a:gd name="T84" fmla="*/ 2147483647 w 372"/>
                <a:gd name="T85" fmla="*/ 2147483647 h 252"/>
                <a:gd name="T86" fmla="*/ 2147483647 w 372"/>
                <a:gd name="T87" fmla="*/ 2147483647 h 252"/>
                <a:gd name="T88" fmla="*/ 2147483647 w 372"/>
                <a:gd name="T89" fmla="*/ 2147483647 h 252"/>
                <a:gd name="T90" fmla="*/ 2147483647 w 372"/>
                <a:gd name="T91" fmla="*/ 2147483647 h 252"/>
                <a:gd name="T92" fmla="*/ 2147483647 w 372"/>
                <a:gd name="T93" fmla="*/ 2147483647 h 252"/>
                <a:gd name="T94" fmla="*/ 2147483647 w 372"/>
                <a:gd name="T95" fmla="*/ 2147483647 h 252"/>
                <a:gd name="T96" fmla="*/ 2147483647 w 372"/>
                <a:gd name="T97" fmla="*/ 2147483647 h 252"/>
                <a:gd name="T98" fmla="*/ 2147483647 w 372"/>
                <a:gd name="T99" fmla="*/ 2147483647 h 252"/>
                <a:gd name="T100" fmla="*/ 2147483647 w 372"/>
                <a:gd name="T101" fmla="*/ 2147483647 h 252"/>
                <a:gd name="T102" fmla="*/ 2147483647 w 372"/>
                <a:gd name="T103" fmla="*/ 2147483647 h 252"/>
                <a:gd name="T104" fmla="*/ 2147483647 w 372"/>
                <a:gd name="T105" fmla="*/ 2147483647 h 252"/>
                <a:gd name="T106" fmla="*/ 2147483647 w 372"/>
                <a:gd name="T107" fmla="*/ 2147483647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2" h="252">
                  <a:moveTo>
                    <a:pt x="221" y="190"/>
                  </a:moveTo>
                  <a:lnTo>
                    <a:pt x="213" y="202"/>
                  </a:lnTo>
                  <a:lnTo>
                    <a:pt x="212" y="205"/>
                  </a:lnTo>
                  <a:lnTo>
                    <a:pt x="208" y="207"/>
                  </a:lnTo>
                  <a:lnTo>
                    <a:pt x="205" y="208"/>
                  </a:lnTo>
                  <a:lnTo>
                    <a:pt x="202" y="211"/>
                  </a:lnTo>
                  <a:lnTo>
                    <a:pt x="204" y="215"/>
                  </a:lnTo>
                  <a:lnTo>
                    <a:pt x="204" y="219"/>
                  </a:lnTo>
                  <a:lnTo>
                    <a:pt x="200" y="222"/>
                  </a:lnTo>
                  <a:lnTo>
                    <a:pt x="197" y="222"/>
                  </a:lnTo>
                  <a:lnTo>
                    <a:pt x="194" y="223"/>
                  </a:lnTo>
                  <a:lnTo>
                    <a:pt x="191" y="226"/>
                  </a:lnTo>
                  <a:lnTo>
                    <a:pt x="190" y="222"/>
                  </a:lnTo>
                  <a:lnTo>
                    <a:pt x="193" y="217"/>
                  </a:lnTo>
                  <a:lnTo>
                    <a:pt x="190" y="213"/>
                  </a:lnTo>
                  <a:lnTo>
                    <a:pt x="187" y="214"/>
                  </a:lnTo>
                  <a:lnTo>
                    <a:pt x="184" y="213"/>
                  </a:lnTo>
                  <a:lnTo>
                    <a:pt x="182" y="213"/>
                  </a:lnTo>
                  <a:lnTo>
                    <a:pt x="180" y="212"/>
                  </a:lnTo>
                  <a:lnTo>
                    <a:pt x="178" y="216"/>
                  </a:lnTo>
                  <a:lnTo>
                    <a:pt x="179" y="220"/>
                  </a:lnTo>
                  <a:lnTo>
                    <a:pt x="178" y="224"/>
                  </a:lnTo>
                  <a:lnTo>
                    <a:pt x="168" y="236"/>
                  </a:lnTo>
                  <a:lnTo>
                    <a:pt x="166" y="238"/>
                  </a:lnTo>
                  <a:lnTo>
                    <a:pt x="165" y="239"/>
                  </a:lnTo>
                  <a:lnTo>
                    <a:pt x="161" y="239"/>
                  </a:lnTo>
                  <a:lnTo>
                    <a:pt x="157" y="238"/>
                  </a:lnTo>
                  <a:lnTo>
                    <a:pt x="156" y="235"/>
                  </a:lnTo>
                  <a:lnTo>
                    <a:pt x="152" y="234"/>
                  </a:lnTo>
                  <a:lnTo>
                    <a:pt x="152" y="230"/>
                  </a:lnTo>
                  <a:lnTo>
                    <a:pt x="154" y="228"/>
                  </a:lnTo>
                  <a:lnTo>
                    <a:pt x="156" y="223"/>
                  </a:lnTo>
                  <a:lnTo>
                    <a:pt x="145" y="225"/>
                  </a:lnTo>
                  <a:lnTo>
                    <a:pt x="142" y="228"/>
                  </a:lnTo>
                  <a:lnTo>
                    <a:pt x="139" y="231"/>
                  </a:lnTo>
                  <a:lnTo>
                    <a:pt x="135" y="231"/>
                  </a:lnTo>
                  <a:lnTo>
                    <a:pt x="137" y="235"/>
                  </a:lnTo>
                  <a:lnTo>
                    <a:pt x="140" y="238"/>
                  </a:lnTo>
                  <a:lnTo>
                    <a:pt x="138" y="242"/>
                  </a:lnTo>
                  <a:lnTo>
                    <a:pt x="134" y="243"/>
                  </a:lnTo>
                  <a:lnTo>
                    <a:pt x="132" y="245"/>
                  </a:lnTo>
                  <a:lnTo>
                    <a:pt x="128" y="245"/>
                  </a:lnTo>
                  <a:lnTo>
                    <a:pt x="125" y="246"/>
                  </a:lnTo>
                  <a:lnTo>
                    <a:pt x="122" y="248"/>
                  </a:lnTo>
                  <a:lnTo>
                    <a:pt x="118" y="248"/>
                  </a:lnTo>
                  <a:lnTo>
                    <a:pt x="118" y="249"/>
                  </a:lnTo>
                  <a:lnTo>
                    <a:pt x="92" y="250"/>
                  </a:lnTo>
                  <a:lnTo>
                    <a:pt x="66" y="250"/>
                  </a:lnTo>
                  <a:lnTo>
                    <a:pt x="65" y="250"/>
                  </a:lnTo>
                  <a:lnTo>
                    <a:pt x="0" y="251"/>
                  </a:lnTo>
                  <a:lnTo>
                    <a:pt x="3" y="184"/>
                  </a:lnTo>
                  <a:lnTo>
                    <a:pt x="3" y="154"/>
                  </a:lnTo>
                  <a:lnTo>
                    <a:pt x="4" y="117"/>
                  </a:lnTo>
                  <a:lnTo>
                    <a:pt x="5" y="74"/>
                  </a:lnTo>
                  <a:lnTo>
                    <a:pt x="7" y="48"/>
                  </a:lnTo>
                  <a:lnTo>
                    <a:pt x="7" y="22"/>
                  </a:lnTo>
                  <a:lnTo>
                    <a:pt x="69" y="22"/>
                  </a:lnTo>
                  <a:lnTo>
                    <a:pt x="118" y="21"/>
                  </a:lnTo>
                  <a:lnTo>
                    <a:pt x="183" y="21"/>
                  </a:lnTo>
                  <a:lnTo>
                    <a:pt x="182" y="17"/>
                  </a:lnTo>
                  <a:lnTo>
                    <a:pt x="175" y="13"/>
                  </a:lnTo>
                  <a:lnTo>
                    <a:pt x="175" y="5"/>
                  </a:lnTo>
                  <a:lnTo>
                    <a:pt x="175" y="4"/>
                  </a:lnTo>
                  <a:lnTo>
                    <a:pt x="175" y="0"/>
                  </a:lnTo>
                  <a:lnTo>
                    <a:pt x="234" y="6"/>
                  </a:lnTo>
                  <a:lnTo>
                    <a:pt x="268" y="10"/>
                  </a:lnTo>
                  <a:lnTo>
                    <a:pt x="270" y="10"/>
                  </a:lnTo>
                  <a:lnTo>
                    <a:pt x="308" y="8"/>
                  </a:lnTo>
                  <a:lnTo>
                    <a:pt x="371" y="4"/>
                  </a:lnTo>
                  <a:lnTo>
                    <a:pt x="356" y="57"/>
                  </a:lnTo>
                  <a:lnTo>
                    <a:pt x="343" y="103"/>
                  </a:lnTo>
                  <a:lnTo>
                    <a:pt x="334" y="136"/>
                  </a:lnTo>
                  <a:lnTo>
                    <a:pt x="320" y="185"/>
                  </a:lnTo>
                  <a:lnTo>
                    <a:pt x="351" y="197"/>
                  </a:lnTo>
                  <a:lnTo>
                    <a:pt x="367" y="203"/>
                  </a:lnTo>
                  <a:lnTo>
                    <a:pt x="335" y="246"/>
                  </a:lnTo>
                  <a:lnTo>
                    <a:pt x="334" y="246"/>
                  </a:lnTo>
                  <a:lnTo>
                    <a:pt x="332" y="243"/>
                  </a:lnTo>
                  <a:lnTo>
                    <a:pt x="326" y="237"/>
                  </a:lnTo>
                  <a:lnTo>
                    <a:pt x="324" y="234"/>
                  </a:lnTo>
                  <a:lnTo>
                    <a:pt x="321" y="232"/>
                  </a:lnTo>
                  <a:lnTo>
                    <a:pt x="317" y="232"/>
                  </a:lnTo>
                  <a:lnTo>
                    <a:pt x="311" y="232"/>
                  </a:lnTo>
                  <a:lnTo>
                    <a:pt x="307" y="231"/>
                  </a:lnTo>
                  <a:lnTo>
                    <a:pt x="304" y="229"/>
                  </a:lnTo>
                  <a:lnTo>
                    <a:pt x="295" y="216"/>
                  </a:lnTo>
                  <a:lnTo>
                    <a:pt x="291" y="213"/>
                  </a:lnTo>
                  <a:lnTo>
                    <a:pt x="290" y="209"/>
                  </a:lnTo>
                  <a:lnTo>
                    <a:pt x="289" y="205"/>
                  </a:lnTo>
                  <a:lnTo>
                    <a:pt x="288" y="201"/>
                  </a:lnTo>
                  <a:lnTo>
                    <a:pt x="288" y="197"/>
                  </a:lnTo>
                  <a:lnTo>
                    <a:pt x="286" y="193"/>
                  </a:lnTo>
                  <a:lnTo>
                    <a:pt x="283" y="192"/>
                  </a:lnTo>
                  <a:lnTo>
                    <a:pt x="278" y="186"/>
                  </a:lnTo>
                  <a:lnTo>
                    <a:pt x="275" y="184"/>
                  </a:lnTo>
                  <a:lnTo>
                    <a:pt x="271" y="182"/>
                  </a:lnTo>
                  <a:lnTo>
                    <a:pt x="265" y="179"/>
                  </a:lnTo>
                  <a:lnTo>
                    <a:pt x="262" y="177"/>
                  </a:lnTo>
                  <a:lnTo>
                    <a:pt x="259" y="175"/>
                  </a:lnTo>
                  <a:lnTo>
                    <a:pt x="255" y="177"/>
                  </a:lnTo>
                  <a:lnTo>
                    <a:pt x="249" y="173"/>
                  </a:lnTo>
                  <a:lnTo>
                    <a:pt x="246" y="175"/>
                  </a:lnTo>
                  <a:lnTo>
                    <a:pt x="242" y="176"/>
                  </a:lnTo>
                  <a:lnTo>
                    <a:pt x="239" y="175"/>
                  </a:lnTo>
                  <a:lnTo>
                    <a:pt x="235" y="177"/>
                  </a:lnTo>
                  <a:lnTo>
                    <a:pt x="233" y="179"/>
                  </a:lnTo>
                  <a:lnTo>
                    <a:pt x="231" y="182"/>
                  </a:lnTo>
                  <a:lnTo>
                    <a:pt x="229" y="186"/>
                  </a:lnTo>
                  <a:lnTo>
                    <a:pt x="221" y="19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77" name="Freeform 5"/>
            <p:cNvSpPr>
              <a:spLocks/>
            </p:cNvSpPr>
            <p:nvPr/>
          </p:nvSpPr>
          <p:spPr bwMode="auto">
            <a:xfrm>
              <a:off x="6196013" y="3390900"/>
              <a:ext cx="757237" cy="588963"/>
            </a:xfrm>
            <a:custGeom>
              <a:avLst/>
              <a:gdLst>
                <a:gd name="T0" fmla="*/ 2147483647 w 426"/>
                <a:gd name="T1" fmla="*/ 2147483647 h 303"/>
                <a:gd name="T2" fmla="*/ 2147483647 w 426"/>
                <a:gd name="T3" fmla="*/ 2147483647 h 303"/>
                <a:gd name="T4" fmla="*/ 2147483647 w 426"/>
                <a:gd name="T5" fmla="*/ 2147483647 h 303"/>
                <a:gd name="T6" fmla="*/ 2147483647 w 426"/>
                <a:gd name="T7" fmla="*/ 2147483647 h 303"/>
                <a:gd name="T8" fmla="*/ 2147483647 w 426"/>
                <a:gd name="T9" fmla="*/ 2147483647 h 303"/>
                <a:gd name="T10" fmla="*/ 2147483647 w 426"/>
                <a:gd name="T11" fmla="*/ 2147483647 h 303"/>
                <a:gd name="T12" fmla="*/ 2147483647 w 426"/>
                <a:gd name="T13" fmla="*/ 2147483647 h 303"/>
                <a:gd name="T14" fmla="*/ 2147483647 w 426"/>
                <a:gd name="T15" fmla="*/ 2147483647 h 303"/>
                <a:gd name="T16" fmla="*/ 2147483647 w 426"/>
                <a:gd name="T17" fmla="*/ 2147483647 h 303"/>
                <a:gd name="T18" fmla="*/ 2147483647 w 426"/>
                <a:gd name="T19" fmla="*/ 2147483647 h 303"/>
                <a:gd name="T20" fmla="*/ 2147483647 w 426"/>
                <a:gd name="T21" fmla="*/ 2147483647 h 303"/>
                <a:gd name="T22" fmla="*/ 2147483647 w 426"/>
                <a:gd name="T23" fmla="*/ 2147483647 h 303"/>
                <a:gd name="T24" fmla="*/ 2147483647 w 426"/>
                <a:gd name="T25" fmla="*/ 2147483647 h 303"/>
                <a:gd name="T26" fmla="*/ 2147483647 w 426"/>
                <a:gd name="T27" fmla="*/ 2147483647 h 303"/>
                <a:gd name="T28" fmla="*/ 2147483647 w 426"/>
                <a:gd name="T29" fmla="*/ 2147483647 h 303"/>
                <a:gd name="T30" fmla="*/ 2147483647 w 426"/>
                <a:gd name="T31" fmla="*/ 2147483647 h 303"/>
                <a:gd name="T32" fmla="*/ 2147483647 w 426"/>
                <a:gd name="T33" fmla="*/ 2147483647 h 303"/>
                <a:gd name="T34" fmla="*/ 2147483647 w 426"/>
                <a:gd name="T35" fmla="*/ 2147483647 h 303"/>
                <a:gd name="T36" fmla="*/ 2147483647 w 426"/>
                <a:gd name="T37" fmla="*/ 2147483647 h 303"/>
                <a:gd name="T38" fmla="*/ 2147483647 w 426"/>
                <a:gd name="T39" fmla="*/ 2147483647 h 303"/>
                <a:gd name="T40" fmla="*/ 2147483647 w 426"/>
                <a:gd name="T41" fmla="*/ 2147483647 h 303"/>
                <a:gd name="T42" fmla="*/ 2147483647 w 426"/>
                <a:gd name="T43" fmla="*/ 2147483647 h 303"/>
                <a:gd name="T44" fmla="*/ 2147483647 w 426"/>
                <a:gd name="T45" fmla="*/ 2147483647 h 303"/>
                <a:gd name="T46" fmla="*/ 2147483647 w 426"/>
                <a:gd name="T47" fmla="*/ 2147483647 h 303"/>
                <a:gd name="T48" fmla="*/ 2147483647 w 426"/>
                <a:gd name="T49" fmla="*/ 2147483647 h 303"/>
                <a:gd name="T50" fmla="*/ 2147483647 w 426"/>
                <a:gd name="T51" fmla="*/ 2147483647 h 303"/>
                <a:gd name="T52" fmla="*/ 2147483647 w 426"/>
                <a:gd name="T53" fmla="*/ 2147483647 h 303"/>
                <a:gd name="T54" fmla="*/ 2147483647 w 426"/>
                <a:gd name="T55" fmla="*/ 2147483647 h 303"/>
                <a:gd name="T56" fmla="*/ 2147483647 w 426"/>
                <a:gd name="T57" fmla="*/ 2147483647 h 303"/>
                <a:gd name="T58" fmla="*/ 2147483647 w 426"/>
                <a:gd name="T59" fmla="*/ 2147483647 h 303"/>
                <a:gd name="T60" fmla="*/ 2147483647 w 426"/>
                <a:gd name="T61" fmla="*/ 2147483647 h 303"/>
                <a:gd name="T62" fmla="*/ 2147483647 w 426"/>
                <a:gd name="T63" fmla="*/ 2147483647 h 303"/>
                <a:gd name="T64" fmla="*/ 2147483647 w 426"/>
                <a:gd name="T65" fmla="*/ 2147483647 h 303"/>
                <a:gd name="T66" fmla="*/ 2147483647 w 426"/>
                <a:gd name="T67" fmla="*/ 2147483647 h 303"/>
                <a:gd name="T68" fmla="*/ 2147483647 w 426"/>
                <a:gd name="T69" fmla="*/ 2147483647 h 303"/>
                <a:gd name="T70" fmla="*/ 2147483647 w 426"/>
                <a:gd name="T71" fmla="*/ 2147483647 h 303"/>
                <a:gd name="T72" fmla="*/ 2147483647 w 426"/>
                <a:gd name="T73" fmla="*/ 2147483647 h 303"/>
                <a:gd name="T74" fmla="*/ 2147483647 w 426"/>
                <a:gd name="T75" fmla="*/ 2147483647 h 303"/>
                <a:gd name="T76" fmla="*/ 2147483647 w 426"/>
                <a:gd name="T77" fmla="*/ 2147483647 h 303"/>
                <a:gd name="T78" fmla="*/ 2147483647 w 426"/>
                <a:gd name="T79" fmla="*/ 2147483647 h 303"/>
                <a:gd name="T80" fmla="*/ 2147483647 w 426"/>
                <a:gd name="T81" fmla="*/ 2147483647 h 303"/>
                <a:gd name="T82" fmla="*/ 2147483647 w 426"/>
                <a:gd name="T83" fmla="*/ 2147483647 h 303"/>
                <a:gd name="T84" fmla="*/ 2147483647 w 426"/>
                <a:gd name="T85" fmla="*/ 2147483647 h 303"/>
                <a:gd name="T86" fmla="*/ 2147483647 w 426"/>
                <a:gd name="T87" fmla="*/ 2147483647 h 303"/>
                <a:gd name="T88" fmla="*/ 2147483647 w 426"/>
                <a:gd name="T89" fmla="*/ 2147483647 h 303"/>
                <a:gd name="T90" fmla="*/ 2147483647 w 426"/>
                <a:gd name="T91" fmla="*/ 2147483647 h 303"/>
                <a:gd name="T92" fmla="*/ 2147483647 w 426"/>
                <a:gd name="T93" fmla="*/ 2147483647 h 303"/>
                <a:gd name="T94" fmla="*/ 2147483647 w 426"/>
                <a:gd name="T95" fmla="*/ 2147483647 h 303"/>
                <a:gd name="T96" fmla="*/ 2147483647 w 426"/>
                <a:gd name="T97" fmla="*/ 2147483647 h 303"/>
                <a:gd name="T98" fmla="*/ 2147483647 w 426"/>
                <a:gd name="T99" fmla="*/ 2147483647 h 303"/>
                <a:gd name="T100" fmla="*/ 2147483647 w 426"/>
                <a:gd name="T101" fmla="*/ 2147483647 h 303"/>
                <a:gd name="T102" fmla="*/ 2147483647 w 426"/>
                <a:gd name="T103" fmla="*/ 2147483647 h 303"/>
                <a:gd name="T104" fmla="*/ 2147483647 w 426"/>
                <a:gd name="T105" fmla="*/ 2147483647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6" h="303">
                  <a:moveTo>
                    <a:pt x="181" y="252"/>
                  </a:moveTo>
                  <a:lnTo>
                    <a:pt x="182" y="244"/>
                  </a:lnTo>
                  <a:lnTo>
                    <a:pt x="180" y="249"/>
                  </a:lnTo>
                  <a:lnTo>
                    <a:pt x="181" y="248"/>
                  </a:lnTo>
                  <a:lnTo>
                    <a:pt x="179" y="243"/>
                  </a:lnTo>
                  <a:lnTo>
                    <a:pt x="179" y="244"/>
                  </a:lnTo>
                  <a:lnTo>
                    <a:pt x="176" y="246"/>
                  </a:lnTo>
                  <a:lnTo>
                    <a:pt x="172" y="251"/>
                  </a:lnTo>
                  <a:lnTo>
                    <a:pt x="169" y="251"/>
                  </a:lnTo>
                  <a:lnTo>
                    <a:pt x="165" y="251"/>
                  </a:lnTo>
                  <a:lnTo>
                    <a:pt x="164" y="255"/>
                  </a:lnTo>
                  <a:lnTo>
                    <a:pt x="167" y="258"/>
                  </a:lnTo>
                  <a:lnTo>
                    <a:pt x="170" y="260"/>
                  </a:lnTo>
                  <a:lnTo>
                    <a:pt x="168" y="262"/>
                  </a:lnTo>
                  <a:lnTo>
                    <a:pt x="165" y="265"/>
                  </a:lnTo>
                  <a:lnTo>
                    <a:pt x="161" y="272"/>
                  </a:lnTo>
                  <a:lnTo>
                    <a:pt x="163" y="276"/>
                  </a:lnTo>
                  <a:lnTo>
                    <a:pt x="140" y="279"/>
                  </a:lnTo>
                  <a:lnTo>
                    <a:pt x="138" y="279"/>
                  </a:lnTo>
                  <a:lnTo>
                    <a:pt x="135" y="279"/>
                  </a:lnTo>
                  <a:lnTo>
                    <a:pt x="131" y="279"/>
                  </a:lnTo>
                  <a:lnTo>
                    <a:pt x="130" y="277"/>
                  </a:lnTo>
                  <a:lnTo>
                    <a:pt x="127" y="273"/>
                  </a:lnTo>
                  <a:lnTo>
                    <a:pt x="123" y="271"/>
                  </a:lnTo>
                  <a:lnTo>
                    <a:pt x="120" y="275"/>
                  </a:lnTo>
                  <a:lnTo>
                    <a:pt x="116" y="275"/>
                  </a:lnTo>
                  <a:lnTo>
                    <a:pt x="115" y="271"/>
                  </a:lnTo>
                  <a:lnTo>
                    <a:pt x="115" y="267"/>
                  </a:lnTo>
                  <a:lnTo>
                    <a:pt x="110" y="265"/>
                  </a:lnTo>
                  <a:lnTo>
                    <a:pt x="107" y="265"/>
                  </a:lnTo>
                  <a:lnTo>
                    <a:pt x="102" y="262"/>
                  </a:lnTo>
                  <a:lnTo>
                    <a:pt x="99" y="262"/>
                  </a:lnTo>
                  <a:lnTo>
                    <a:pt x="96" y="260"/>
                  </a:lnTo>
                  <a:lnTo>
                    <a:pt x="93" y="256"/>
                  </a:lnTo>
                  <a:lnTo>
                    <a:pt x="86" y="254"/>
                  </a:lnTo>
                  <a:lnTo>
                    <a:pt x="81" y="254"/>
                  </a:lnTo>
                  <a:lnTo>
                    <a:pt x="79" y="252"/>
                  </a:lnTo>
                  <a:lnTo>
                    <a:pt x="77" y="256"/>
                  </a:lnTo>
                  <a:lnTo>
                    <a:pt x="74" y="255"/>
                  </a:lnTo>
                  <a:lnTo>
                    <a:pt x="71" y="255"/>
                  </a:lnTo>
                  <a:lnTo>
                    <a:pt x="69" y="259"/>
                  </a:lnTo>
                  <a:lnTo>
                    <a:pt x="63" y="260"/>
                  </a:lnTo>
                  <a:lnTo>
                    <a:pt x="47" y="262"/>
                  </a:lnTo>
                  <a:lnTo>
                    <a:pt x="43" y="262"/>
                  </a:lnTo>
                  <a:lnTo>
                    <a:pt x="39" y="261"/>
                  </a:lnTo>
                  <a:lnTo>
                    <a:pt x="36" y="259"/>
                  </a:lnTo>
                  <a:lnTo>
                    <a:pt x="33" y="251"/>
                  </a:lnTo>
                  <a:lnTo>
                    <a:pt x="30" y="250"/>
                  </a:lnTo>
                  <a:lnTo>
                    <a:pt x="27" y="249"/>
                  </a:lnTo>
                  <a:lnTo>
                    <a:pt x="24" y="245"/>
                  </a:lnTo>
                  <a:lnTo>
                    <a:pt x="21" y="249"/>
                  </a:lnTo>
                  <a:lnTo>
                    <a:pt x="20" y="243"/>
                  </a:lnTo>
                  <a:lnTo>
                    <a:pt x="17" y="242"/>
                  </a:lnTo>
                  <a:lnTo>
                    <a:pt x="16" y="238"/>
                  </a:lnTo>
                  <a:lnTo>
                    <a:pt x="13" y="235"/>
                  </a:lnTo>
                  <a:lnTo>
                    <a:pt x="9" y="232"/>
                  </a:lnTo>
                  <a:lnTo>
                    <a:pt x="8" y="231"/>
                  </a:lnTo>
                  <a:lnTo>
                    <a:pt x="40" y="199"/>
                  </a:lnTo>
                  <a:lnTo>
                    <a:pt x="52" y="185"/>
                  </a:lnTo>
                  <a:lnTo>
                    <a:pt x="49" y="184"/>
                  </a:lnTo>
                  <a:lnTo>
                    <a:pt x="47" y="180"/>
                  </a:lnTo>
                  <a:lnTo>
                    <a:pt x="43" y="178"/>
                  </a:lnTo>
                  <a:lnTo>
                    <a:pt x="39" y="178"/>
                  </a:lnTo>
                  <a:lnTo>
                    <a:pt x="37" y="174"/>
                  </a:lnTo>
                  <a:lnTo>
                    <a:pt x="36" y="170"/>
                  </a:lnTo>
                  <a:lnTo>
                    <a:pt x="23" y="166"/>
                  </a:lnTo>
                  <a:lnTo>
                    <a:pt x="17" y="161"/>
                  </a:lnTo>
                  <a:lnTo>
                    <a:pt x="15" y="161"/>
                  </a:lnTo>
                  <a:lnTo>
                    <a:pt x="13" y="159"/>
                  </a:lnTo>
                  <a:lnTo>
                    <a:pt x="12" y="159"/>
                  </a:lnTo>
                  <a:lnTo>
                    <a:pt x="12" y="154"/>
                  </a:lnTo>
                  <a:lnTo>
                    <a:pt x="7" y="147"/>
                  </a:lnTo>
                  <a:lnTo>
                    <a:pt x="4" y="144"/>
                  </a:lnTo>
                  <a:lnTo>
                    <a:pt x="4" y="140"/>
                  </a:lnTo>
                  <a:lnTo>
                    <a:pt x="0" y="138"/>
                  </a:lnTo>
                  <a:lnTo>
                    <a:pt x="1" y="132"/>
                  </a:lnTo>
                  <a:lnTo>
                    <a:pt x="5" y="131"/>
                  </a:lnTo>
                  <a:lnTo>
                    <a:pt x="8" y="128"/>
                  </a:lnTo>
                  <a:lnTo>
                    <a:pt x="9" y="124"/>
                  </a:lnTo>
                  <a:lnTo>
                    <a:pt x="24" y="101"/>
                  </a:lnTo>
                  <a:lnTo>
                    <a:pt x="64" y="37"/>
                  </a:lnTo>
                  <a:lnTo>
                    <a:pt x="90" y="14"/>
                  </a:lnTo>
                  <a:lnTo>
                    <a:pt x="93" y="6"/>
                  </a:lnTo>
                  <a:lnTo>
                    <a:pt x="100" y="4"/>
                  </a:lnTo>
                  <a:lnTo>
                    <a:pt x="104" y="5"/>
                  </a:lnTo>
                  <a:lnTo>
                    <a:pt x="108" y="4"/>
                  </a:lnTo>
                  <a:lnTo>
                    <a:pt x="112" y="6"/>
                  </a:lnTo>
                  <a:lnTo>
                    <a:pt x="115" y="5"/>
                  </a:lnTo>
                  <a:lnTo>
                    <a:pt x="118" y="3"/>
                  </a:lnTo>
                  <a:lnTo>
                    <a:pt x="122" y="3"/>
                  </a:lnTo>
                  <a:lnTo>
                    <a:pt x="125" y="3"/>
                  </a:lnTo>
                  <a:lnTo>
                    <a:pt x="129" y="5"/>
                  </a:lnTo>
                  <a:lnTo>
                    <a:pt x="133" y="4"/>
                  </a:lnTo>
                  <a:lnTo>
                    <a:pt x="134" y="3"/>
                  </a:lnTo>
                  <a:lnTo>
                    <a:pt x="136" y="3"/>
                  </a:lnTo>
                  <a:lnTo>
                    <a:pt x="140" y="2"/>
                  </a:lnTo>
                  <a:lnTo>
                    <a:pt x="143" y="3"/>
                  </a:lnTo>
                  <a:lnTo>
                    <a:pt x="145" y="0"/>
                  </a:lnTo>
                  <a:lnTo>
                    <a:pt x="149" y="0"/>
                  </a:lnTo>
                  <a:lnTo>
                    <a:pt x="153" y="1"/>
                  </a:lnTo>
                  <a:lnTo>
                    <a:pt x="155" y="3"/>
                  </a:lnTo>
                  <a:lnTo>
                    <a:pt x="158" y="6"/>
                  </a:lnTo>
                  <a:lnTo>
                    <a:pt x="161" y="8"/>
                  </a:lnTo>
                  <a:lnTo>
                    <a:pt x="164" y="10"/>
                  </a:lnTo>
                  <a:lnTo>
                    <a:pt x="171" y="11"/>
                  </a:lnTo>
                  <a:lnTo>
                    <a:pt x="174" y="8"/>
                  </a:lnTo>
                  <a:lnTo>
                    <a:pt x="178" y="8"/>
                  </a:lnTo>
                  <a:lnTo>
                    <a:pt x="181" y="10"/>
                  </a:lnTo>
                  <a:lnTo>
                    <a:pt x="184" y="11"/>
                  </a:lnTo>
                  <a:lnTo>
                    <a:pt x="188" y="8"/>
                  </a:lnTo>
                  <a:lnTo>
                    <a:pt x="198" y="6"/>
                  </a:lnTo>
                  <a:lnTo>
                    <a:pt x="200" y="7"/>
                  </a:lnTo>
                  <a:lnTo>
                    <a:pt x="205" y="10"/>
                  </a:lnTo>
                  <a:lnTo>
                    <a:pt x="203" y="11"/>
                  </a:lnTo>
                  <a:lnTo>
                    <a:pt x="248" y="9"/>
                  </a:lnTo>
                  <a:lnTo>
                    <a:pt x="339" y="6"/>
                  </a:lnTo>
                  <a:lnTo>
                    <a:pt x="351" y="41"/>
                  </a:lnTo>
                  <a:lnTo>
                    <a:pt x="374" y="105"/>
                  </a:lnTo>
                  <a:lnTo>
                    <a:pt x="400" y="177"/>
                  </a:lnTo>
                  <a:lnTo>
                    <a:pt x="402" y="180"/>
                  </a:lnTo>
                  <a:lnTo>
                    <a:pt x="405" y="183"/>
                  </a:lnTo>
                  <a:lnTo>
                    <a:pt x="408" y="182"/>
                  </a:lnTo>
                  <a:lnTo>
                    <a:pt x="412" y="182"/>
                  </a:lnTo>
                  <a:lnTo>
                    <a:pt x="418" y="186"/>
                  </a:lnTo>
                  <a:lnTo>
                    <a:pt x="421" y="188"/>
                  </a:lnTo>
                  <a:lnTo>
                    <a:pt x="423" y="190"/>
                  </a:lnTo>
                  <a:lnTo>
                    <a:pt x="425" y="194"/>
                  </a:lnTo>
                  <a:lnTo>
                    <a:pt x="420" y="199"/>
                  </a:lnTo>
                  <a:lnTo>
                    <a:pt x="415" y="203"/>
                  </a:lnTo>
                  <a:lnTo>
                    <a:pt x="416" y="206"/>
                  </a:lnTo>
                  <a:lnTo>
                    <a:pt x="414" y="209"/>
                  </a:lnTo>
                  <a:lnTo>
                    <a:pt x="408" y="212"/>
                  </a:lnTo>
                  <a:lnTo>
                    <a:pt x="404" y="212"/>
                  </a:lnTo>
                  <a:lnTo>
                    <a:pt x="402" y="207"/>
                  </a:lnTo>
                  <a:lnTo>
                    <a:pt x="400" y="211"/>
                  </a:lnTo>
                  <a:lnTo>
                    <a:pt x="401" y="215"/>
                  </a:lnTo>
                  <a:lnTo>
                    <a:pt x="400" y="216"/>
                  </a:lnTo>
                  <a:lnTo>
                    <a:pt x="391" y="220"/>
                  </a:lnTo>
                  <a:lnTo>
                    <a:pt x="389" y="217"/>
                  </a:lnTo>
                  <a:lnTo>
                    <a:pt x="385" y="214"/>
                  </a:lnTo>
                  <a:lnTo>
                    <a:pt x="387" y="210"/>
                  </a:lnTo>
                  <a:lnTo>
                    <a:pt x="382" y="212"/>
                  </a:lnTo>
                  <a:lnTo>
                    <a:pt x="382" y="215"/>
                  </a:lnTo>
                  <a:lnTo>
                    <a:pt x="380" y="216"/>
                  </a:lnTo>
                  <a:lnTo>
                    <a:pt x="381" y="222"/>
                  </a:lnTo>
                  <a:lnTo>
                    <a:pt x="384" y="220"/>
                  </a:lnTo>
                  <a:lnTo>
                    <a:pt x="386" y="222"/>
                  </a:lnTo>
                  <a:lnTo>
                    <a:pt x="389" y="223"/>
                  </a:lnTo>
                  <a:lnTo>
                    <a:pt x="388" y="226"/>
                  </a:lnTo>
                  <a:lnTo>
                    <a:pt x="382" y="231"/>
                  </a:lnTo>
                  <a:lnTo>
                    <a:pt x="368" y="242"/>
                  </a:lnTo>
                  <a:lnTo>
                    <a:pt x="361" y="249"/>
                  </a:lnTo>
                  <a:lnTo>
                    <a:pt x="354" y="253"/>
                  </a:lnTo>
                  <a:lnTo>
                    <a:pt x="344" y="259"/>
                  </a:lnTo>
                  <a:lnTo>
                    <a:pt x="344" y="256"/>
                  </a:lnTo>
                  <a:lnTo>
                    <a:pt x="350" y="254"/>
                  </a:lnTo>
                  <a:lnTo>
                    <a:pt x="350" y="250"/>
                  </a:lnTo>
                  <a:lnTo>
                    <a:pt x="342" y="253"/>
                  </a:lnTo>
                  <a:lnTo>
                    <a:pt x="343" y="249"/>
                  </a:lnTo>
                  <a:lnTo>
                    <a:pt x="342" y="247"/>
                  </a:lnTo>
                  <a:lnTo>
                    <a:pt x="339" y="249"/>
                  </a:lnTo>
                  <a:lnTo>
                    <a:pt x="336" y="249"/>
                  </a:lnTo>
                  <a:lnTo>
                    <a:pt x="339" y="253"/>
                  </a:lnTo>
                  <a:lnTo>
                    <a:pt x="339" y="256"/>
                  </a:lnTo>
                  <a:lnTo>
                    <a:pt x="336" y="258"/>
                  </a:lnTo>
                  <a:lnTo>
                    <a:pt x="336" y="260"/>
                  </a:lnTo>
                  <a:lnTo>
                    <a:pt x="342" y="261"/>
                  </a:lnTo>
                  <a:lnTo>
                    <a:pt x="339" y="263"/>
                  </a:lnTo>
                  <a:lnTo>
                    <a:pt x="329" y="271"/>
                  </a:lnTo>
                  <a:lnTo>
                    <a:pt x="326" y="276"/>
                  </a:lnTo>
                  <a:lnTo>
                    <a:pt x="324" y="281"/>
                  </a:lnTo>
                  <a:lnTo>
                    <a:pt x="320" y="285"/>
                  </a:lnTo>
                  <a:lnTo>
                    <a:pt x="315" y="290"/>
                  </a:lnTo>
                  <a:lnTo>
                    <a:pt x="310" y="295"/>
                  </a:lnTo>
                  <a:lnTo>
                    <a:pt x="305" y="302"/>
                  </a:lnTo>
                  <a:lnTo>
                    <a:pt x="304" y="300"/>
                  </a:lnTo>
                  <a:lnTo>
                    <a:pt x="300" y="302"/>
                  </a:lnTo>
                  <a:lnTo>
                    <a:pt x="296" y="299"/>
                  </a:lnTo>
                  <a:lnTo>
                    <a:pt x="266" y="261"/>
                  </a:lnTo>
                  <a:lnTo>
                    <a:pt x="264" y="258"/>
                  </a:lnTo>
                  <a:lnTo>
                    <a:pt x="263" y="254"/>
                  </a:lnTo>
                  <a:lnTo>
                    <a:pt x="267" y="252"/>
                  </a:lnTo>
                  <a:lnTo>
                    <a:pt x="269" y="249"/>
                  </a:lnTo>
                  <a:lnTo>
                    <a:pt x="263" y="244"/>
                  </a:lnTo>
                  <a:lnTo>
                    <a:pt x="260" y="241"/>
                  </a:lnTo>
                  <a:lnTo>
                    <a:pt x="256" y="241"/>
                  </a:lnTo>
                  <a:lnTo>
                    <a:pt x="253" y="242"/>
                  </a:lnTo>
                  <a:lnTo>
                    <a:pt x="250" y="243"/>
                  </a:lnTo>
                  <a:lnTo>
                    <a:pt x="247" y="245"/>
                  </a:lnTo>
                  <a:lnTo>
                    <a:pt x="243" y="245"/>
                  </a:lnTo>
                  <a:lnTo>
                    <a:pt x="240" y="245"/>
                  </a:lnTo>
                  <a:lnTo>
                    <a:pt x="230" y="251"/>
                  </a:lnTo>
                  <a:lnTo>
                    <a:pt x="226" y="255"/>
                  </a:lnTo>
                  <a:lnTo>
                    <a:pt x="224" y="256"/>
                  </a:lnTo>
                  <a:lnTo>
                    <a:pt x="219" y="257"/>
                  </a:lnTo>
                  <a:lnTo>
                    <a:pt x="216" y="257"/>
                  </a:lnTo>
                  <a:lnTo>
                    <a:pt x="215" y="253"/>
                  </a:lnTo>
                  <a:lnTo>
                    <a:pt x="215" y="249"/>
                  </a:lnTo>
                  <a:lnTo>
                    <a:pt x="213" y="248"/>
                  </a:lnTo>
                  <a:lnTo>
                    <a:pt x="210" y="249"/>
                  </a:lnTo>
                  <a:lnTo>
                    <a:pt x="207" y="249"/>
                  </a:lnTo>
                  <a:lnTo>
                    <a:pt x="204" y="249"/>
                  </a:lnTo>
                  <a:lnTo>
                    <a:pt x="203" y="252"/>
                  </a:lnTo>
                  <a:lnTo>
                    <a:pt x="200" y="255"/>
                  </a:lnTo>
                  <a:lnTo>
                    <a:pt x="198" y="258"/>
                  </a:lnTo>
                  <a:lnTo>
                    <a:pt x="197" y="258"/>
                  </a:lnTo>
                  <a:lnTo>
                    <a:pt x="194" y="256"/>
                  </a:lnTo>
                  <a:lnTo>
                    <a:pt x="192" y="260"/>
                  </a:lnTo>
                  <a:lnTo>
                    <a:pt x="191" y="256"/>
                  </a:lnTo>
                  <a:lnTo>
                    <a:pt x="190" y="252"/>
                  </a:lnTo>
                  <a:lnTo>
                    <a:pt x="186" y="252"/>
                  </a:lnTo>
                  <a:lnTo>
                    <a:pt x="181" y="25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 name="Freeform 6"/>
            <p:cNvSpPr>
              <a:spLocks/>
            </p:cNvSpPr>
            <p:nvPr/>
          </p:nvSpPr>
          <p:spPr bwMode="auto">
            <a:xfrm>
              <a:off x="5553075" y="3211513"/>
              <a:ext cx="738188" cy="673100"/>
            </a:xfrm>
            <a:custGeom>
              <a:avLst/>
              <a:gdLst>
                <a:gd name="T0" fmla="*/ 371475 w 415"/>
                <a:gd name="T1" fmla="*/ 17463 h 346"/>
                <a:gd name="T2" fmla="*/ 384175 w 415"/>
                <a:gd name="T3" fmla="*/ 26988 h 346"/>
                <a:gd name="T4" fmla="*/ 406400 w 415"/>
                <a:gd name="T5" fmla="*/ 52388 h 346"/>
                <a:gd name="T6" fmla="*/ 419100 w 415"/>
                <a:gd name="T7" fmla="*/ 71438 h 346"/>
                <a:gd name="T8" fmla="*/ 431800 w 415"/>
                <a:gd name="T9" fmla="*/ 88900 h 346"/>
                <a:gd name="T10" fmla="*/ 446087 w 415"/>
                <a:gd name="T11" fmla="*/ 104775 h 346"/>
                <a:gd name="T12" fmla="*/ 466725 w 415"/>
                <a:gd name="T13" fmla="*/ 134938 h 346"/>
                <a:gd name="T14" fmla="*/ 473075 w 415"/>
                <a:gd name="T15" fmla="*/ 150813 h 346"/>
                <a:gd name="T16" fmla="*/ 479425 w 415"/>
                <a:gd name="T17" fmla="*/ 166688 h 346"/>
                <a:gd name="T18" fmla="*/ 495300 w 415"/>
                <a:gd name="T19" fmla="*/ 185738 h 346"/>
                <a:gd name="T20" fmla="*/ 514350 w 415"/>
                <a:gd name="T21" fmla="*/ 206375 h 346"/>
                <a:gd name="T22" fmla="*/ 522287 w 415"/>
                <a:gd name="T23" fmla="*/ 225425 h 346"/>
                <a:gd name="T24" fmla="*/ 534987 w 415"/>
                <a:gd name="T25" fmla="*/ 246063 h 346"/>
                <a:gd name="T26" fmla="*/ 534987 w 415"/>
                <a:gd name="T27" fmla="*/ 263525 h 346"/>
                <a:gd name="T28" fmla="*/ 544512 w 415"/>
                <a:gd name="T29" fmla="*/ 285750 h 346"/>
                <a:gd name="T30" fmla="*/ 566737 w 415"/>
                <a:gd name="T31" fmla="*/ 301625 h 346"/>
                <a:gd name="T32" fmla="*/ 582612 w 415"/>
                <a:gd name="T33" fmla="*/ 317500 h 346"/>
                <a:gd name="T34" fmla="*/ 585787 w 415"/>
                <a:gd name="T35" fmla="*/ 346075 h 346"/>
                <a:gd name="T36" fmla="*/ 577850 w 415"/>
                <a:gd name="T37" fmla="*/ 366713 h 346"/>
                <a:gd name="T38" fmla="*/ 590550 w 415"/>
                <a:gd name="T39" fmla="*/ 396875 h 346"/>
                <a:gd name="T40" fmla="*/ 609600 w 415"/>
                <a:gd name="T41" fmla="*/ 407988 h 346"/>
                <a:gd name="T42" fmla="*/ 641350 w 415"/>
                <a:gd name="T43" fmla="*/ 427038 h 346"/>
                <a:gd name="T44" fmla="*/ 636587 w 415"/>
                <a:gd name="T45" fmla="*/ 458788 h 346"/>
                <a:gd name="T46" fmla="*/ 511175 w 415"/>
                <a:gd name="T47" fmla="*/ 547688 h 346"/>
                <a:gd name="T48" fmla="*/ 444500 w 415"/>
                <a:gd name="T49" fmla="*/ 539750 h 346"/>
                <a:gd name="T50" fmla="*/ 315912 w 415"/>
                <a:gd name="T51" fmla="*/ 487363 h 346"/>
                <a:gd name="T52" fmla="*/ 269875 w 415"/>
                <a:gd name="T53" fmla="*/ 463550 h 346"/>
                <a:gd name="T54" fmla="*/ 249237 w 415"/>
                <a:gd name="T55" fmla="*/ 452438 h 346"/>
                <a:gd name="T56" fmla="*/ 228600 w 415"/>
                <a:gd name="T57" fmla="*/ 454025 h 346"/>
                <a:gd name="T58" fmla="*/ 212725 w 415"/>
                <a:gd name="T59" fmla="*/ 436563 h 346"/>
                <a:gd name="T60" fmla="*/ 74612 w 415"/>
                <a:gd name="T61" fmla="*/ 442913 h 346"/>
                <a:gd name="T62" fmla="*/ 53975 w 415"/>
                <a:gd name="T63" fmla="*/ 434975 h 346"/>
                <a:gd name="T64" fmla="*/ 36512 w 415"/>
                <a:gd name="T65" fmla="*/ 417513 h 346"/>
                <a:gd name="T66" fmla="*/ 42862 w 415"/>
                <a:gd name="T67" fmla="*/ 400050 h 346"/>
                <a:gd name="T68" fmla="*/ 46037 w 415"/>
                <a:gd name="T69" fmla="*/ 384175 h 346"/>
                <a:gd name="T70" fmla="*/ 41275 w 415"/>
                <a:gd name="T71" fmla="*/ 358775 h 346"/>
                <a:gd name="T72" fmla="*/ 42862 w 415"/>
                <a:gd name="T73" fmla="*/ 331788 h 346"/>
                <a:gd name="T74" fmla="*/ 53975 w 415"/>
                <a:gd name="T75" fmla="*/ 309563 h 346"/>
                <a:gd name="T76" fmla="*/ 57150 w 415"/>
                <a:gd name="T77" fmla="*/ 292100 h 346"/>
                <a:gd name="T78" fmla="*/ 65087 w 415"/>
                <a:gd name="T79" fmla="*/ 274638 h 346"/>
                <a:gd name="T80" fmla="*/ 69850 w 415"/>
                <a:gd name="T81" fmla="*/ 250825 h 346"/>
                <a:gd name="T82" fmla="*/ 82550 w 415"/>
                <a:gd name="T83" fmla="*/ 231775 h 346"/>
                <a:gd name="T84" fmla="*/ 88900 w 415"/>
                <a:gd name="T85" fmla="*/ 206375 h 346"/>
                <a:gd name="T86" fmla="*/ 82550 w 415"/>
                <a:gd name="T87" fmla="*/ 182563 h 346"/>
                <a:gd name="T88" fmla="*/ 50800 w 415"/>
                <a:gd name="T89" fmla="*/ 141288 h 346"/>
                <a:gd name="T90" fmla="*/ 34925 w 415"/>
                <a:gd name="T91" fmla="*/ 101600 h 346"/>
                <a:gd name="T92" fmla="*/ 23812 w 415"/>
                <a:gd name="T93" fmla="*/ 77788 h 346"/>
                <a:gd name="T94" fmla="*/ 9525 w 415"/>
                <a:gd name="T95" fmla="*/ 49213 h 346"/>
                <a:gd name="T96" fmla="*/ 0 w 415"/>
                <a:gd name="T97" fmla="*/ 28575 h 346"/>
                <a:gd name="T98" fmla="*/ 141287 w 415"/>
                <a:gd name="T99" fmla="*/ 9525 h 346"/>
                <a:gd name="T100" fmla="*/ 366712 w 415"/>
                <a:gd name="T101" fmla="*/ 0 h 3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5" h="346">
                  <a:moveTo>
                    <a:pt x="231" y="0"/>
                  </a:moveTo>
                  <a:lnTo>
                    <a:pt x="234" y="3"/>
                  </a:lnTo>
                  <a:lnTo>
                    <a:pt x="234" y="6"/>
                  </a:lnTo>
                  <a:lnTo>
                    <a:pt x="234" y="11"/>
                  </a:lnTo>
                  <a:lnTo>
                    <a:pt x="237" y="14"/>
                  </a:lnTo>
                  <a:lnTo>
                    <a:pt x="237" y="15"/>
                  </a:lnTo>
                  <a:lnTo>
                    <a:pt x="238" y="17"/>
                  </a:lnTo>
                  <a:lnTo>
                    <a:pt x="242" y="17"/>
                  </a:lnTo>
                  <a:lnTo>
                    <a:pt x="247" y="21"/>
                  </a:lnTo>
                  <a:lnTo>
                    <a:pt x="250" y="23"/>
                  </a:lnTo>
                  <a:lnTo>
                    <a:pt x="252" y="26"/>
                  </a:lnTo>
                  <a:lnTo>
                    <a:pt x="256" y="33"/>
                  </a:lnTo>
                  <a:lnTo>
                    <a:pt x="260" y="34"/>
                  </a:lnTo>
                  <a:lnTo>
                    <a:pt x="261" y="38"/>
                  </a:lnTo>
                  <a:lnTo>
                    <a:pt x="264" y="41"/>
                  </a:lnTo>
                  <a:lnTo>
                    <a:pt x="264" y="45"/>
                  </a:lnTo>
                  <a:lnTo>
                    <a:pt x="265" y="49"/>
                  </a:lnTo>
                  <a:lnTo>
                    <a:pt x="265" y="52"/>
                  </a:lnTo>
                  <a:lnTo>
                    <a:pt x="269" y="53"/>
                  </a:lnTo>
                  <a:lnTo>
                    <a:pt x="272" y="56"/>
                  </a:lnTo>
                  <a:lnTo>
                    <a:pt x="273" y="60"/>
                  </a:lnTo>
                  <a:lnTo>
                    <a:pt x="275" y="63"/>
                  </a:lnTo>
                  <a:lnTo>
                    <a:pt x="277" y="66"/>
                  </a:lnTo>
                  <a:lnTo>
                    <a:pt x="281" y="66"/>
                  </a:lnTo>
                  <a:lnTo>
                    <a:pt x="287" y="76"/>
                  </a:lnTo>
                  <a:lnTo>
                    <a:pt x="292" y="77"/>
                  </a:lnTo>
                  <a:lnTo>
                    <a:pt x="292" y="81"/>
                  </a:lnTo>
                  <a:lnTo>
                    <a:pt x="294" y="85"/>
                  </a:lnTo>
                  <a:lnTo>
                    <a:pt x="292" y="88"/>
                  </a:lnTo>
                  <a:lnTo>
                    <a:pt x="295" y="92"/>
                  </a:lnTo>
                  <a:lnTo>
                    <a:pt x="296" y="93"/>
                  </a:lnTo>
                  <a:lnTo>
                    <a:pt x="298" y="95"/>
                  </a:lnTo>
                  <a:lnTo>
                    <a:pt x="299" y="98"/>
                  </a:lnTo>
                  <a:lnTo>
                    <a:pt x="299" y="100"/>
                  </a:lnTo>
                  <a:lnTo>
                    <a:pt x="300" y="102"/>
                  </a:lnTo>
                  <a:lnTo>
                    <a:pt x="302" y="105"/>
                  </a:lnTo>
                  <a:lnTo>
                    <a:pt x="306" y="108"/>
                  </a:lnTo>
                  <a:lnTo>
                    <a:pt x="302" y="111"/>
                  </a:lnTo>
                  <a:lnTo>
                    <a:pt x="306" y="114"/>
                  </a:lnTo>
                  <a:lnTo>
                    <a:pt x="312" y="117"/>
                  </a:lnTo>
                  <a:lnTo>
                    <a:pt x="316" y="117"/>
                  </a:lnTo>
                  <a:lnTo>
                    <a:pt x="318" y="120"/>
                  </a:lnTo>
                  <a:lnTo>
                    <a:pt x="319" y="124"/>
                  </a:lnTo>
                  <a:lnTo>
                    <a:pt x="324" y="130"/>
                  </a:lnTo>
                  <a:lnTo>
                    <a:pt x="327" y="132"/>
                  </a:lnTo>
                  <a:lnTo>
                    <a:pt x="330" y="134"/>
                  </a:lnTo>
                  <a:lnTo>
                    <a:pt x="330" y="138"/>
                  </a:lnTo>
                  <a:lnTo>
                    <a:pt x="329" y="142"/>
                  </a:lnTo>
                  <a:lnTo>
                    <a:pt x="332" y="145"/>
                  </a:lnTo>
                  <a:lnTo>
                    <a:pt x="334" y="149"/>
                  </a:lnTo>
                  <a:lnTo>
                    <a:pt x="337" y="151"/>
                  </a:lnTo>
                  <a:lnTo>
                    <a:pt x="337" y="155"/>
                  </a:lnTo>
                  <a:lnTo>
                    <a:pt x="336" y="159"/>
                  </a:lnTo>
                  <a:lnTo>
                    <a:pt x="332" y="160"/>
                  </a:lnTo>
                  <a:lnTo>
                    <a:pt x="336" y="162"/>
                  </a:lnTo>
                  <a:lnTo>
                    <a:pt x="337" y="166"/>
                  </a:lnTo>
                  <a:lnTo>
                    <a:pt x="337" y="170"/>
                  </a:lnTo>
                  <a:lnTo>
                    <a:pt x="341" y="173"/>
                  </a:lnTo>
                  <a:lnTo>
                    <a:pt x="342" y="177"/>
                  </a:lnTo>
                  <a:lnTo>
                    <a:pt x="343" y="180"/>
                  </a:lnTo>
                  <a:lnTo>
                    <a:pt x="347" y="182"/>
                  </a:lnTo>
                  <a:lnTo>
                    <a:pt x="350" y="181"/>
                  </a:lnTo>
                  <a:lnTo>
                    <a:pt x="352" y="185"/>
                  </a:lnTo>
                  <a:lnTo>
                    <a:pt x="357" y="190"/>
                  </a:lnTo>
                  <a:lnTo>
                    <a:pt x="359" y="194"/>
                  </a:lnTo>
                  <a:lnTo>
                    <a:pt x="362" y="194"/>
                  </a:lnTo>
                  <a:lnTo>
                    <a:pt x="365" y="197"/>
                  </a:lnTo>
                  <a:lnTo>
                    <a:pt x="367" y="200"/>
                  </a:lnTo>
                  <a:lnTo>
                    <a:pt x="371" y="208"/>
                  </a:lnTo>
                  <a:lnTo>
                    <a:pt x="369" y="211"/>
                  </a:lnTo>
                  <a:lnTo>
                    <a:pt x="371" y="215"/>
                  </a:lnTo>
                  <a:lnTo>
                    <a:pt x="369" y="218"/>
                  </a:lnTo>
                  <a:lnTo>
                    <a:pt x="366" y="221"/>
                  </a:lnTo>
                  <a:lnTo>
                    <a:pt x="363" y="223"/>
                  </a:lnTo>
                  <a:lnTo>
                    <a:pt x="362" y="228"/>
                  </a:lnTo>
                  <a:lnTo>
                    <a:pt x="364" y="231"/>
                  </a:lnTo>
                  <a:lnTo>
                    <a:pt x="365" y="235"/>
                  </a:lnTo>
                  <a:lnTo>
                    <a:pt x="368" y="238"/>
                  </a:lnTo>
                  <a:lnTo>
                    <a:pt x="372" y="244"/>
                  </a:lnTo>
                  <a:lnTo>
                    <a:pt x="372" y="250"/>
                  </a:lnTo>
                  <a:lnTo>
                    <a:pt x="374" y="250"/>
                  </a:lnTo>
                  <a:lnTo>
                    <a:pt x="376" y="252"/>
                  </a:lnTo>
                  <a:lnTo>
                    <a:pt x="378" y="252"/>
                  </a:lnTo>
                  <a:lnTo>
                    <a:pt x="384" y="257"/>
                  </a:lnTo>
                  <a:lnTo>
                    <a:pt x="398" y="261"/>
                  </a:lnTo>
                  <a:lnTo>
                    <a:pt x="398" y="265"/>
                  </a:lnTo>
                  <a:lnTo>
                    <a:pt x="400" y="269"/>
                  </a:lnTo>
                  <a:lnTo>
                    <a:pt x="404" y="269"/>
                  </a:lnTo>
                  <a:lnTo>
                    <a:pt x="408" y="271"/>
                  </a:lnTo>
                  <a:lnTo>
                    <a:pt x="410" y="274"/>
                  </a:lnTo>
                  <a:lnTo>
                    <a:pt x="414" y="276"/>
                  </a:lnTo>
                  <a:lnTo>
                    <a:pt x="401" y="289"/>
                  </a:lnTo>
                  <a:lnTo>
                    <a:pt x="370" y="323"/>
                  </a:lnTo>
                  <a:lnTo>
                    <a:pt x="362" y="326"/>
                  </a:lnTo>
                  <a:lnTo>
                    <a:pt x="323" y="345"/>
                  </a:lnTo>
                  <a:lnTo>
                    <a:pt x="322" y="345"/>
                  </a:lnTo>
                  <a:lnTo>
                    <a:pt x="308" y="341"/>
                  </a:lnTo>
                  <a:lnTo>
                    <a:pt x="288" y="342"/>
                  </a:lnTo>
                  <a:lnTo>
                    <a:pt x="283" y="341"/>
                  </a:lnTo>
                  <a:lnTo>
                    <a:pt x="280" y="340"/>
                  </a:lnTo>
                  <a:lnTo>
                    <a:pt x="277" y="340"/>
                  </a:lnTo>
                  <a:lnTo>
                    <a:pt x="261" y="338"/>
                  </a:lnTo>
                  <a:lnTo>
                    <a:pt x="227" y="322"/>
                  </a:lnTo>
                  <a:lnTo>
                    <a:pt x="199" y="307"/>
                  </a:lnTo>
                  <a:lnTo>
                    <a:pt x="184" y="300"/>
                  </a:lnTo>
                  <a:lnTo>
                    <a:pt x="177" y="302"/>
                  </a:lnTo>
                  <a:lnTo>
                    <a:pt x="173" y="296"/>
                  </a:lnTo>
                  <a:lnTo>
                    <a:pt x="170" y="292"/>
                  </a:lnTo>
                  <a:lnTo>
                    <a:pt x="167" y="292"/>
                  </a:lnTo>
                  <a:lnTo>
                    <a:pt x="164" y="289"/>
                  </a:lnTo>
                  <a:lnTo>
                    <a:pt x="161" y="285"/>
                  </a:lnTo>
                  <a:lnTo>
                    <a:pt x="157" y="285"/>
                  </a:lnTo>
                  <a:lnTo>
                    <a:pt x="154" y="284"/>
                  </a:lnTo>
                  <a:lnTo>
                    <a:pt x="150" y="281"/>
                  </a:lnTo>
                  <a:lnTo>
                    <a:pt x="146" y="281"/>
                  </a:lnTo>
                  <a:lnTo>
                    <a:pt x="144" y="286"/>
                  </a:lnTo>
                  <a:lnTo>
                    <a:pt x="140" y="288"/>
                  </a:lnTo>
                  <a:lnTo>
                    <a:pt x="140" y="283"/>
                  </a:lnTo>
                  <a:lnTo>
                    <a:pt x="136" y="280"/>
                  </a:lnTo>
                  <a:lnTo>
                    <a:pt x="134" y="275"/>
                  </a:lnTo>
                  <a:lnTo>
                    <a:pt x="115" y="276"/>
                  </a:lnTo>
                  <a:lnTo>
                    <a:pt x="72" y="278"/>
                  </a:lnTo>
                  <a:lnTo>
                    <a:pt x="49" y="279"/>
                  </a:lnTo>
                  <a:lnTo>
                    <a:pt x="47" y="279"/>
                  </a:lnTo>
                  <a:lnTo>
                    <a:pt x="45" y="279"/>
                  </a:lnTo>
                  <a:lnTo>
                    <a:pt x="41" y="278"/>
                  </a:lnTo>
                  <a:lnTo>
                    <a:pt x="38" y="276"/>
                  </a:lnTo>
                  <a:lnTo>
                    <a:pt x="34" y="274"/>
                  </a:lnTo>
                  <a:lnTo>
                    <a:pt x="32" y="272"/>
                  </a:lnTo>
                  <a:lnTo>
                    <a:pt x="28" y="270"/>
                  </a:lnTo>
                  <a:lnTo>
                    <a:pt x="25" y="268"/>
                  </a:lnTo>
                  <a:lnTo>
                    <a:pt x="23" y="263"/>
                  </a:lnTo>
                  <a:lnTo>
                    <a:pt x="19" y="263"/>
                  </a:lnTo>
                  <a:lnTo>
                    <a:pt x="21" y="260"/>
                  </a:lnTo>
                  <a:lnTo>
                    <a:pt x="22" y="255"/>
                  </a:lnTo>
                  <a:lnTo>
                    <a:pt x="27" y="252"/>
                  </a:lnTo>
                  <a:lnTo>
                    <a:pt x="31" y="251"/>
                  </a:lnTo>
                  <a:lnTo>
                    <a:pt x="34" y="249"/>
                  </a:lnTo>
                  <a:lnTo>
                    <a:pt x="32" y="244"/>
                  </a:lnTo>
                  <a:lnTo>
                    <a:pt x="29" y="242"/>
                  </a:lnTo>
                  <a:lnTo>
                    <a:pt x="29" y="238"/>
                  </a:lnTo>
                  <a:lnTo>
                    <a:pt x="29" y="234"/>
                  </a:lnTo>
                  <a:lnTo>
                    <a:pt x="27" y="230"/>
                  </a:lnTo>
                  <a:lnTo>
                    <a:pt x="26" y="226"/>
                  </a:lnTo>
                  <a:lnTo>
                    <a:pt x="26" y="222"/>
                  </a:lnTo>
                  <a:lnTo>
                    <a:pt x="28" y="218"/>
                  </a:lnTo>
                  <a:lnTo>
                    <a:pt x="27" y="214"/>
                  </a:lnTo>
                  <a:lnTo>
                    <a:pt x="27" y="209"/>
                  </a:lnTo>
                  <a:lnTo>
                    <a:pt x="26" y="205"/>
                  </a:lnTo>
                  <a:lnTo>
                    <a:pt x="26" y="202"/>
                  </a:lnTo>
                  <a:lnTo>
                    <a:pt x="33" y="198"/>
                  </a:lnTo>
                  <a:lnTo>
                    <a:pt x="34" y="195"/>
                  </a:lnTo>
                  <a:lnTo>
                    <a:pt x="34" y="190"/>
                  </a:lnTo>
                  <a:lnTo>
                    <a:pt x="38" y="188"/>
                  </a:lnTo>
                  <a:lnTo>
                    <a:pt x="40" y="184"/>
                  </a:lnTo>
                  <a:lnTo>
                    <a:pt x="36" y="184"/>
                  </a:lnTo>
                  <a:lnTo>
                    <a:pt x="40" y="182"/>
                  </a:lnTo>
                  <a:lnTo>
                    <a:pt x="41" y="177"/>
                  </a:lnTo>
                  <a:lnTo>
                    <a:pt x="41" y="175"/>
                  </a:lnTo>
                  <a:lnTo>
                    <a:pt x="41" y="173"/>
                  </a:lnTo>
                  <a:lnTo>
                    <a:pt x="41" y="170"/>
                  </a:lnTo>
                  <a:lnTo>
                    <a:pt x="41" y="167"/>
                  </a:lnTo>
                  <a:lnTo>
                    <a:pt x="44" y="162"/>
                  </a:lnTo>
                  <a:lnTo>
                    <a:pt x="44" y="158"/>
                  </a:lnTo>
                  <a:lnTo>
                    <a:pt x="45" y="155"/>
                  </a:lnTo>
                  <a:lnTo>
                    <a:pt x="48" y="153"/>
                  </a:lnTo>
                  <a:lnTo>
                    <a:pt x="49" y="148"/>
                  </a:lnTo>
                  <a:lnTo>
                    <a:pt x="52" y="146"/>
                  </a:lnTo>
                  <a:lnTo>
                    <a:pt x="51" y="142"/>
                  </a:lnTo>
                  <a:lnTo>
                    <a:pt x="49" y="139"/>
                  </a:lnTo>
                  <a:lnTo>
                    <a:pt x="55" y="135"/>
                  </a:lnTo>
                  <a:lnTo>
                    <a:pt x="56" y="130"/>
                  </a:lnTo>
                  <a:lnTo>
                    <a:pt x="55" y="126"/>
                  </a:lnTo>
                  <a:lnTo>
                    <a:pt x="56" y="122"/>
                  </a:lnTo>
                  <a:lnTo>
                    <a:pt x="55" y="117"/>
                  </a:lnTo>
                  <a:lnTo>
                    <a:pt x="52" y="115"/>
                  </a:lnTo>
                  <a:lnTo>
                    <a:pt x="51" y="111"/>
                  </a:lnTo>
                  <a:lnTo>
                    <a:pt x="47" y="107"/>
                  </a:lnTo>
                  <a:lnTo>
                    <a:pt x="36" y="96"/>
                  </a:lnTo>
                  <a:lnTo>
                    <a:pt x="32" y="89"/>
                  </a:lnTo>
                  <a:lnTo>
                    <a:pt x="28" y="87"/>
                  </a:lnTo>
                  <a:lnTo>
                    <a:pt x="26" y="77"/>
                  </a:lnTo>
                  <a:lnTo>
                    <a:pt x="23" y="68"/>
                  </a:lnTo>
                  <a:lnTo>
                    <a:pt x="22" y="64"/>
                  </a:lnTo>
                  <a:lnTo>
                    <a:pt x="22" y="63"/>
                  </a:lnTo>
                  <a:lnTo>
                    <a:pt x="22" y="60"/>
                  </a:lnTo>
                  <a:lnTo>
                    <a:pt x="19" y="56"/>
                  </a:lnTo>
                  <a:lnTo>
                    <a:pt x="15" y="49"/>
                  </a:lnTo>
                  <a:lnTo>
                    <a:pt x="14" y="44"/>
                  </a:lnTo>
                  <a:lnTo>
                    <a:pt x="13" y="41"/>
                  </a:lnTo>
                  <a:lnTo>
                    <a:pt x="11" y="38"/>
                  </a:lnTo>
                  <a:lnTo>
                    <a:pt x="6" y="31"/>
                  </a:lnTo>
                  <a:lnTo>
                    <a:pt x="4" y="27"/>
                  </a:lnTo>
                  <a:lnTo>
                    <a:pt x="3" y="23"/>
                  </a:lnTo>
                  <a:lnTo>
                    <a:pt x="3" y="20"/>
                  </a:lnTo>
                  <a:lnTo>
                    <a:pt x="0" y="18"/>
                  </a:lnTo>
                  <a:lnTo>
                    <a:pt x="34" y="8"/>
                  </a:lnTo>
                  <a:lnTo>
                    <a:pt x="45" y="8"/>
                  </a:lnTo>
                  <a:lnTo>
                    <a:pt x="52" y="8"/>
                  </a:lnTo>
                  <a:lnTo>
                    <a:pt x="89" y="6"/>
                  </a:lnTo>
                  <a:lnTo>
                    <a:pt x="152" y="8"/>
                  </a:lnTo>
                  <a:lnTo>
                    <a:pt x="223" y="10"/>
                  </a:lnTo>
                  <a:lnTo>
                    <a:pt x="228" y="5"/>
                  </a:lnTo>
                  <a:lnTo>
                    <a:pt x="231" y="0"/>
                  </a:lnTo>
                </a:path>
              </a:pathLst>
            </a:custGeom>
            <a:noFill/>
            <a:ln w="12700" cap="rnd" cmpd="sng">
              <a:solidFill>
                <a:srgbClr val="000000"/>
              </a:solidFill>
              <a:prstDash val="solid"/>
              <a:round/>
              <a:headEnd/>
              <a:tailEnd/>
            </a:ln>
          </p:spPr>
          <p:txBody>
            <a:bodyPr/>
            <a:lstStyle/>
            <a:p>
              <a:pPr>
                <a:defRPr/>
              </a:pPr>
              <a:endParaRPr lang="en-US"/>
            </a:p>
          </p:txBody>
        </p:sp>
        <p:sp>
          <p:nvSpPr>
            <p:cNvPr id="2" name="Freeform 7"/>
            <p:cNvSpPr>
              <a:spLocks/>
            </p:cNvSpPr>
            <p:nvPr/>
          </p:nvSpPr>
          <p:spPr bwMode="auto">
            <a:xfrm>
              <a:off x="6273800" y="1849438"/>
              <a:ext cx="542925" cy="401637"/>
            </a:xfrm>
            <a:custGeom>
              <a:avLst/>
              <a:gdLst>
                <a:gd name="T0" fmla="*/ 2147483647 w 306"/>
                <a:gd name="T1" fmla="*/ 2147483647 h 207"/>
                <a:gd name="T2" fmla="*/ 2147483647 w 306"/>
                <a:gd name="T3" fmla="*/ 2147483647 h 207"/>
                <a:gd name="T4" fmla="*/ 2147483647 w 306"/>
                <a:gd name="T5" fmla="*/ 2147483647 h 207"/>
                <a:gd name="T6" fmla="*/ 2147483647 w 306"/>
                <a:gd name="T7" fmla="*/ 2147483647 h 207"/>
                <a:gd name="T8" fmla="*/ 2147483647 w 306"/>
                <a:gd name="T9" fmla="*/ 2147483647 h 207"/>
                <a:gd name="T10" fmla="*/ 2147483647 w 306"/>
                <a:gd name="T11" fmla="*/ 2147483647 h 207"/>
                <a:gd name="T12" fmla="*/ 2147483647 w 306"/>
                <a:gd name="T13" fmla="*/ 2147483647 h 207"/>
                <a:gd name="T14" fmla="*/ 2147483647 w 306"/>
                <a:gd name="T15" fmla="*/ 2147483647 h 207"/>
                <a:gd name="T16" fmla="*/ 2147483647 w 306"/>
                <a:gd name="T17" fmla="*/ 2147483647 h 207"/>
                <a:gd name="T18" fmla="*/ 2147483647 w 306"/>
                <a:gd name="T19" fmla="*/ 2147483647 h 207"/>
                <a:gd name="T20" fmla="*/ 2147483647 w 306"/>
                <a:gd name="T21" fmla="*/ 2147483647 h 207"/>
                <a:gd name="T22" fmla="*/ 2147483647 w 306"/>
                <a:gd name="T23" fmla="*/ 2147483647 h 207"/>
                <a:gd name="T24" fmla="*/ 2147483647 w 306"/>
                <a:gd name="T25" fmla="*/ 2147483647 h 207"/>
                <a:gd name="T26" fmla="*/ 2147483647 w 306"/>
                <a:gd name="T27" fmla="*/ 2147483647 h 207"/>
                <a:gd name="T28" fmla="*/ 2147483647 w 306"/>
                <a:gd name="T29" fmla="*/ 2147483647 h 207"/>
                <a:gd name="T30" fmla="*/ 2147483647 w 306"/>
                <a:gd name="T31" fmla="*/ 2147483647 h 207"/>
                <a:gd name="T32" fmla="*/ 2147483647 w 306"/>
                <a:gd name="T33" fmla="*/ 2147483647 h 207"/>
                <a:gd name="T34" fmla="*/ 2147483647 w 306"/>
                <a:gd name="T35" fmla="*/ 2147483647 h 207"/>
                <a:gd name="T36" fmla="*/ 0 w 306"/>
                <a:gd name="T37" fmla="*/ 2147483647 h 207"/>
                <a:gd name="T38" fmla="*/ 2147483647 w 306"/>
                <a:gd name="T39" fmla="*/ 2147483647 h 207"/>
                <a:gd name="T40" fmla="*/ 2147483647 w 306"/>
                <a:gd name="T41" fmla="*/ 2147483647 h 207"/>
                <a:gd name="T42" fmla="*/ 2147483647 w 306"/>
                <a:gd name="T43" fmla="*/ 2147483647 h 207"/>
                <a:gd name="T44" fmla="*/ 2147483647 w 306"/>
                <a:gd name="T45" fmla="*/ 2147483647 h 207"/>
                <a:gd name="T46" fmla="*/ 2147483647 w 306"/>
                <a:gd name="T47" fmla="*/ 2147483647 h 207"/>
                <a:gd name="T48" fmla="*/ 2147483647 w 306"/>
                <a:gd name="T49" fmla="*/ 2147483647 h 207"/>
                <a:gd name="T50" fmla="*/ 2147483647 w 306"/>
                <a:gd name="T51" fmla="*/ 2147483647 h 207"/>
                <a:gd name="T52" fmla="*/ 2147483647 w 306"/>
                <a:gd name="T53" fmla="*/ 2147483647 h 207"/>
                <a:gd name="T54" fmla="*/ 2147483647 w 306"/>
                <a:gd name="T55" fmla="*/ 2147483647 h 207"/>
                <a:gd name="T56" fmla="*/ 2147483647 w 306"/>
                <a:gd name="T57" fmla="*/ 2147483647 h 207"/>
                <a:gd name="T58" fmla="*/ 2147483647 w 306"/>
                <a:gd name="T59" fmla="*/ 0 h 207"/>
                <a:gd name="T60" fmla="*/ 2147483647 w 306"/>
                <a:gd name="T61" fmla="*/ 2147483647 h 207"/>
                <a:gd name="T62" fmla="*/ 2147483647 w 306"/>
                <a:gd name="T63" fmla="*/ 2147483647 h 207"/>
                <a:gd name="T64" fmla="*/ 2147483647 w 306"/>
                <a:gd name="T65" fmla="*/ 2147483647 h 207"/>
                <a:gd name="T66" fmla="*/ 2147483647 w 306"/>
                <a:gd name="T67" fmla="*/ 2147483647 h 207"/>
                <a:gd name="T68" fmla="*/ 2147483647 w 306"/>
                <a:gd name="T69" fmla="*/ 2147483647 h 207"/>
                <a:gd name="T70" fmla="*/ 2147483647 w 306"/>
                <a:gd name="T71" fmla="*/ 2147483647 h 207"/>
                <a:gd name="T72" fmla="*/ 2147483647 w 306"/>
                <a:gd name="T73" fmla="*/ 2147483647 h 207"/>
                <a:gd name="T74" fmla="*/ 2147483647 w 306"/>
                <a:gd name="T75" fmla="*/ 2147483647 h 207"/>
                <a:gd name="T76" fmla="*/ 2147483647 w 306"/>
                <a:gd name="T77" fmla="*/ 2147483647 h 207"/>
                <a:gd name="T78" fmla="*/ 2147483647 w 306"/>
                <a:gd name="T79" fmla="*/ 2147483647 h 207"/>
                <a:gd name="T80" fmla="*/ 2147483647 w 306"/>
                <a:gd name="T81" fmla="*/ 2147483647 h 207"/>
                <a:gd name="T82" fmla="*/ 2147483647 w 306"/>
                <a:gd name="T83" fmla="*/ 2147483647 h 207"/>
                <a:gd name="T84" fmla="*/ 2147483647 w 306"/>
                <a:gd name="T85" fmla="*/ 2147483647 h 207"/>
                <a:gd name="T86" fmla="*/ 2147483647 w 306"/>
                <a:gd name="T87" fmla="*/ 2147483647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6" h="207">
                  <a:moveTo>
                    <a:pt x="211" y="206"/>
                  </a:moveTo>
                  <a:lnTo>
                    <a:pt x="211" y="197"/>
                  </a:lnTo>
                  <a:lnTo>
                    <a:pt x="189" y="197"/>
                  </a:lnTo>
                  <a:lnTo>
                    <a:pt x="134" y="196"/>
                  </a:lnTo>
                  <a:lnTo>
                    <a:pt x="124" y="196"/>
                  </a:lnTo>
                  <a:lnTo>
                    <a:pt x="110" y="196"/>
                  </a:lnTo>
                  <a:lnTo>
                    <a:pt x="79" y="192"/>
                  </a:lnTo>
                  <a:lnTo>
                    <a:pt x="77" y="191"/>
                  </a:lnTo>
                  <a:lnTo>
                    <a:pt x="75" y="196"/>
                  </a:lnTo>
                  <a:lnTo>
                    <a:pt x="39" y="185"/>
                  </a:lnTo>
                  <a:lnTo>
                    <a:pt x="23" y="137"/>
                  </a:lnTo>
                  <a:lnTo>
                    <a:pt x="18" y="122"/>
                  </a:lnTo>
                  <a:lnTo>
                    <a:pt x="17" y="108"/>
                  </a:lnTo>
                  <a:lnTo>
                    <a:pt x="14" y="107"/>
                  </a:lnTo>
                  <a:lnTo>
                    <a:pt x="11" y="105"/>
                  </a:lnTo>
                  <a:lnTo>
                    <a:pt x="9" y="101"/>
                  </a:lnTo>
                  <a:lnTo>
                    <a:pt x="7" y="99"/>
                  </a:lnTo>
                  <a:lnTo>
                    <a:pt x="4" y="96"/>
                  </a:lnTo>
                  <a:lnTo>
                    <a:pt x="0" y="95"/>
                  </a:lnTo>
                  <a:lnTo>
                    <a:pt x="23" y="84"/>
                  </a:lnTo>
                  <a:lnTo>
                    <a:pt x="88" y="55"/>
                  </a:lnTo>
                  <a:lnTo>
                    <a:pt x="90" y="53"/>
                  </a:lnTo>
                  <a:lnTo>
                    <a:pt x="150" y="25"/>
                  </a:lnTo>
                  <a:lnTo>
                    <a:pt x="151" y="25"/>
                  </a:lnTo>
                  <a:lnTo>
                    <a:pt x="169" y="17"/>
                  </a:lnTo>
                  <a:lnTo>
                    <a:pt x="177" y="15"/>
                  </a:lnTo>
                  <a:lnTo>
                    <a:pt x="182" y="12"/>
                  </a:lnTo>
                  <a:lnTo>
                    <a:pt x="194" y="17"/>
                  </a:lnTo>
                  <a:lnTo>
                    <a:pt x="199" y="21"/>
                  </a:lnTo>
                  <a:lnTo>
                    <a:pt x="208" y="0"/>
                  </a:lnTo>
                  <a:lnTo>
                    <a:pt x="213" y="4"/>
                  </a:lnTo>
                  <a:lnTo>
                    <a:pt x="221" y="7"/>
                  </a:lnTo>
                  <a:lnTo>
                    <a:pt x="242" y="22"/>
                  </a:lnTo>
                  <a:lnTo>
                    <a:pt x="253" y="31"/>
                  </a:lnTo>
                  <a:lnTo>
                    <a:pt x="259" y="57"/>
                  </a:lnTo>
                  <a:lnTo>
                    <a:pt x="260" y="59"/>
                  </a:lnTo>
                  <a:lnTo>
                    <a:pt x="269" y="93"/>
                  </a:lnTo>
                  <a:lnTo>
                    <a:pt x="269" y="95"/>
                  </a:lnTo>
                  <a:lnTo>
                    <a:pt x="272" y="98"/>
                  </a:lnTo>
                  <a:lnTo>
                    <a:pt x="305" y="134"/>
                  </a:lnTo>
                  <a:lnTo>
                    <a:pt x="282" y="150"/>
                  </a:lnTo>
                  <a:lnTo>
                    <a:pt x="234" y="189"/>
                  </a:lnTo>
                  <a:lnTo>
                    <a:pt x="221" y="199"/>
                  </a:lnTo>
                  <a:lnTo>
                    <a:pt x="211" y="206"/>
                  </a:lnTo>
                </a:path>
              </a:pathLst>
            </a:custGeom>
            <a:noFill/>
            <a:ln w="12700" cap="rnd" cmpd="sng">
              <a:solidFill>
                <a:srgbClr val="000000"/>
              </a:solidFill>
              <a:prstDash val="solid"/>
              <a:round/>
              <a:headEnd/>
              <a:tailEnd/>
            </a:ln>
          </p:spPr>
          <p:txBody>
            <a:bodyPr/>
            <a:lstStyle/>
            <a:p>
              <a:pPr>
                <a:defRPr/>
              </a:pPr>
              <a:endParaRPr lang="en-US"/>
            </a:p>
          </p:txBody>
        </p:sp>
        <p:sp>
          <p:nvSpPr>
            <p:cNvPr id="3080" name="Freeform 8"/>
            <p:cNvSpPr>
              <a:spLocks/>
            </p:cNvSpPr>
            <p:nvPr/>
          </p:nvSpPr>
          <p:spPr bwMode="auto">
            <a:xfrm>
              <a:off x="6208713" y="1397000"/>
              <a:ext cx="571500" cy="644525"/>
            </a:xfrm>
            <a:custGeom>
              <a:avLst/>
              <a:gdLst>
                <a:gd name="T0" fmla="*/ 2147483647 w 321"/>
                <a:gd name="T1" fmla="*/ 2147483647 h 332"/>
                <a:gd name="T2" fmla="*/ 2147483647 w 321"/>
                <a:gd name="T3" fmla="*/ 2147483647 h 332"/>
                <a:gd name="T4" fmla="*/ 2147483647 w 321"/>
                <a:gd name="T5" fmla="*/ 2147483647 h 332"/>
                <a:gd name="T6" fmla="*/ 2147483647 w 321"/>
                <a:gd name="T7" fmla="*/ 2147483647 h 332"/>
                <a:gd name="T8" fmla="*/ 2147483647 w 321"/>
                <a:gd name="T9" fmla="*/ 2147483647 h 332"/>
                <a:gd name="T10" fmla="*/ 2147483647 w 321"/>
                <a:gd name="T11" fmla="*/ 2147483647 h 332"/>
                <a:gd name="T12" fmla="*/ 2147483647 w 321"/>
                <a:gd name="T13" fmla="*/ 2147483647 h 332"/>
                <a:gd name="T14" fmla="*/ 2147483647 w 321"/>
                <a:gd name="T15" fmla="*/ 2147483647 h 332"/>
                <a:gd name="T16" fmla="*/ 2147483647 w 321"/>
                <a:gd name="T17" fmla="*/ 2147483647 h 332"/>
                <a:gd name="T18" fmla="*/ 2147483647 w 321"/>
                <a:gd name="T19" fmla="*/ 2147483647 h 332"/>
                <a:gd name="T20" fmla="*/ 2147483647 w 321"/>
                <a:gd name="T21" fmla="*/ 2147483647 h 332"/>
                <a:gd name="T22" fmla="*/ 2147483647 w 321"/>
                <a:gd name="T23" fmla="*/ 2147483647 h 332"/>
                <a:gd name="T24" fmla="*/ 2147483647 w 321"/>
                <a:gd name="T25" fmla="*/ 2147483647 h 332"/>
                <a:gd name="T26" fmla="*/ 0 w 321"/>
                <a:gd name="T27" fmla="*/ 2147483647 h 332"/>
                <a:gd name="T28" fmla="*/ 2147483647 w 321"/>
                <a:gd name="T29" fmla="*/ 2147483647 h 332"/>
                <a:gd name="T30" fmla="*/ 2147483647 w 321"/>
                <a:gd name="T31" fmla="*/ 2147483647 h 332"/>
                <a:gd name="T32" fmla="*/ 2147483647 w 321"/>
                <a:gd name="T33" fmla="*/ 2147483647 h 332"/>
                <a:gd name="T34" fmla="*/ 2147483647 w 321"/>
                <a:gd name="T35" fmla="*/ 2147483647 h 332"/>
                <a:gd name="T36" fmla="*/ 2147483647 w 321"/>
                <a:gd name="T37" fmla="*/ 0 h 332"/>
                <a:gd name="T38" fmla="*/ 2147483647 w 321"/>
                <a:gd name="T39" fmla="*/ 2147483647 h 332"/>
                <a:gd name="T40" fmla="*/ 2147483647 w 321"/>
                <a:gd name="T41" fmla="*/ 2147483647 h 332"/>
                <a:gd name="T42" fmla="*/ 2147483647 w 321"/>
                <a:gd name="T43" fmla="*/ 2147483647 h 332"/>
                <a:gd name="T44" fmla="*/ 2147483647 w 321"/>
                <a:gd name="T45" fmla="*/ 2147483647 h 332"/>
                <a:gd name="T46" fmla="*/ 2147483647 w 321"/>
                <a:gd name="T47" fmla="*/ 2147483647 h 332"/>
                <a:gd name="T48" fmla="*/ 2147483647 w 321"/>
                <a:gd name="T49" fmla="*/ 2147483647 h 332"/>
                <a:gd name="T50" fmla="*/ 2147483647 w 321"/>
                <a:gd name="T51" fmla="*/ 2147483647 h 332"/>
                <a:gd name="T52" fmla="*/ 2147483647 w 321"/>
                <a:gd name="T53" fmla="*/ 2147483647 h 332"/>
                <a:gd name="T54" fmla="*/ 2147483647 w 321"/>
                <a:gd name="T55" fmla="*/ 2147483647 h 332"/>
                <a:gd name="T56" fmla="*/ 2147483647 w 321"/>
                <a:gd name="T57" fmla="*/ 2147483647 h 332"/>
                <a:gd name="T58" fmla="*/ 2147483647 w 321"/>
                <a:gd name="T59" fmla="*/ 2147483647 h 332"/>
                <a:gd name="T60" fmla="*/ 2147483647 w 321"/>
                <a:gd name="T61" fmla="*/ 2147483647 h 332"/>
                <a:gd name="T62" fmla="*/ 2147483647 w 321"/>
                <a:gd name="T63" fmla="*/ 2147483647 h 332"/>
                <a:gd name="T64" fmla="*/ 2147483647 w 321"/>
                <a:gd name="T65" fmla="*/ 2147483647 h 332"/>
                <a:gd name="T66" fmla="*/ 2147483647 w 321"/>
                <a:gd name="T67" fmla="*/ 2147483647 h 332"/>
                <a:gd name="T68" fmla="*/ 2147483647 w 321"/>
                <a:gd name="T69" fmla="*/ 2147483647 h 332"/>
                <a:gd name="T70" fmla="*/ 2147483647 w 321"/>
                <a:gd name="T71" fmla="*/ 2147483647 h 332"/>
                <a:gd name="T72" fmla="*/ 2147483647 w 321"/>
                <a:gd name="T73" fmla="*/ 2147483647 h 332"/>
                <a:gd name="T74" fmla="*/ 2147483647 w 321"/>
                <a:gd name="T75" fmla="*/ 2147483647 h 332"/>
                <a:gd name="T76" fmla="*/ 2147483647 w 321"/>
                <a:gd name="T77" fmla="*/ 2147483647 h 332"/>
                <a:gd name="T78" fmla="*/ 2147483647 w 321"/>
                <a:gd name="T79" fmla="*/ 2147483647 h 332"/>
                <a:gd name="T80" fmla="*/ 2147483647 w 321"/>
                <a:gd name="T81" fmla="*/ 2147483647 h 332"/>
                <a:gd name="T82" fmla="*/ 2147483647 w 321"/>
                <a:gd name="T83" fmla="*/ 2147483647 h 332"/>
                <a:gd name="T84" fmla="*/ 2147483647 w 321"/>
                <a:gd name="T85" fmla="*/ 2147483647 h 332"/>
                <a:gd name="T86" fmla="*/ 2147483647 w 321"/>
                <a:gd name="T87" fmla="*/ 2147483647 h 332"/>
                <a:gd name="T88" fmla="*/ 2147483647 w 321"/>
                <a:gd name="T89" fmla="*/ 2147483647 h 332"/>
                <a:gd name="T90" fmla="*/ 2147483647 w 321"/>
                <a:gd name="T91" fmla="*/ 2147483647 h 332"/>
                <a:gd name="T92" fmla="*/ 2147483647 w 321"/>
                <a:gd name="T93" fmla="*/ 2147483647 h 332"/>
                <a:gd name="T94" fmla="*/ 2147483647 w 321"/>
                <a:gd name="T95" fmla="*/ 2147483647 h 332"/>
                <a:gd name="T96" fmla="*/ 2147483647 w 321"/>
                <a:gd name="T97" fmla="*/ 2147483647 h 332"/>
                <a:gd name="T98" fmla="*/ 2147483647 w 321"/>
                <a:gd name="T99" fmla="*/ 2147483647 h 332"/>
                <a:gd name="T100" fmla="*/ 2147483647 w 321"/>
                <a:gd name="T101" fmla="*/ 2147483647 h 332"/>
                <a:gd name="T102" fmla="*/ 2147483647 w 321"/>
                <a:gd name="T103" fmla="*/ 2147483647 h 332"/>
                <a:gd name="T104" fmla="*/ 2147483647 w 321"/>
                <a:gd name="T105" fmla="*/ 2147483647 h 332"/>
                <a:gd name="T106" fmla="*/ 2147483647 w 321"/>
                <a:gd name="T107" fmla="*/ 2147483647 h 332"/>
                <a:gd name="T108" fmla="*/ 2147483647 w 321"/>
                <a:gd name="T109" fmla="*/ 2147483647 h 332"/>
                <a:gd name="T110" fmla="*/ 2147483647 w 321"/>
                <a:gd name="T111" fmla="*/ 2147483647 h 332"/>
                <a:gd name="T112" fmla="*/ 2147483647 w 321"/>
                <a:gd name="T113" fmla="*/ 2147483647 h 332"/>
                <a:gd name="T114" fmla="*/ 2147483647 w 321"/>
                <a:gd name="T115" fmla="*/ 2147483647 h 332"/>
                <a:gd name="T116" fmla="*/ 2147483647 w 321"/>
                <a:gd name="T117" fmla="*/ 2147483647 h 332"/>
                <a:gd name="T118" fmla="*/ 2147483647 w 321"/>
                <a:gd name="T119" fmla="*/ 2147483647 h 332"/>
                <a:gd name="T120" fmla="*/ 2147483647 w 321"/>
                <a:gd name="T121" fmla="*/ 2147483647 h 332"/>
                <a:gd name="T122" fmla="*/ 2147483647 w 321"/>
                <a:gd name="T123" fmla="*/ 2147483647 h 332"/>
                <a:gd name="T124" fmla="*/ 2147483647 w 321"/>
                <a:gd name="T125" fmla="*/ 2147483647 h 3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1" h="332">
                  <a:moveTo>
                    <a:pt x="206" y="251"/>
                  </a:moveTo>
                  <a:lnTo>
                    <a:pt x="188" y="258"/>
                  </a:lnTo>
                  <a:lnTo>
                    <a:pt x="187" y="259"/>
                  </a:lnTo>
                  <a:lnTo>
                    <a:pt x="127" y="288"/>
                  </a:lnTo>
                  <a:lnTo>
                    <a:pt x="125" y="289"/>
                  </a:lnTo>
                  <a:lnTo>
                    <a:pt x="60" y="319"/>
                  </a:lnTo>
                  <a:lnTo>
                    <a:pt x="37" y="330"/>
                  </a:lnTo>
                  <a:lnTo>
                    <a:pt x="36" y="331"/>
                  </a:lnTo>
                  <a:lnTo>
                    <a:pt x="33" y="331"/>
                  </a:lnTo>
                  <a:lnTo>
                    <a:pt x="26" y="328"/>
                  </a:lnTo>
                  <a:lnTo>
                    <a:pt x="25" y="324"/>
                  </a:lnTo>
                  <a:lnTo>
                    <a:pt x="22" y="316"/>
                  </a:lnTo>
                  <a:lnTo>
                    <a:pt x="24" y="313"/>
                  </a:lnTo>
                  <a:lnTo>
                    <a:pt x="20" y="312"/>
                  </a:lnTo>
                  <a:lnTo>
                    <a:pt x="17" y="316"/>
                  </a:lnTo>
                  <a:lnTo>
                    <a:pt x="14" y="314"/>
                  </a:lnTo>
                  <a:lnTo>
                    <a:pt x="12" y="311"/>
                  </a:lnTo>
                  <a:lnTo>
                    <a:pt x="11" y="308"/>
                  </a:lnTo>
                  <a:lnTo>
                    <a:pt x="10" y="303"/>
                  </a:lnTo>
                  <a:lnTo>
                    <a:pt x="7" y="302"/>
                  </a:lnTo>
                  <a:lnTo>
                    <a:pt x="4" y="300"/>
                  </a:lnTo>
                  <a:lnTo>
                    <a:pt x="5" y="298"/>
                  </a:lnTo>
                  <a:lnTo>
                    <a:pt x="5" y="294"/>
                  </a:lnTo>
                  <a:lnTo>
                    <a:pt x="6" y="290"/>
                  </a:lnTo>
                  <a:lnTo>
                    <a:pt x="4" y="282"/>
                  </a:lnTo>
                  <a:lnTo>
                    <a:pt x="4" y="277"/>
                  </a:lnTo>
                  <a:lnTo>
                    <a:pt x="3" y="273"/>
                  </a:lnTo>
                  <a:lnTo>
                    <a:pt x="0" y="271"/>
                  </a:lnTo>
                  <a:lnTo>
                    <a:pt x="1" y="269"/>
                  </a:lnTo>
                  <a:lnTo>
                    <a:pt x="16" y="241"/>
                  </a:lnTo>
                  <a:lnTo>
                    <a:pt x="44" y="189"/>
                  </a:lnTo>
                  <a:lnTo>
                    <a:pt x="45" y="185"/>
                  </a:lnTo>
                  <a:lnTo>
                    <a:pt x="79" y="121"/>
                  </a:lnTo>
                  <a:lnTo>
                    <a:pt x="80" y="119"/>
                  </a:lnTo>
                  <a:lnTo>
                    <a:pt x="116" y="50"/>
                  </a:lnTo>
                  <a:lnTo>
                    <a:pt x="117" y="49"/>
                  </a:lnTo>
                  <a:lnTo>
                    <a:pt x="143" y="0"/>
                  </a:lnTo>
                  <a:lnTo>
                    <a:pt x="144" y="0"/>
                  </a:lnTo>
                  <a:lnTo>
                    <a:pt x="147" y="2"/>
                  </a:lnTo>
                  <a:lnTo>
                    <a:pt x="150" y="10"/>
                  </a:lnTo>
                  <a:lnTo>
                    <a:pt x="154" y="9"/>
                  </a:lnTo>
                  <a:lnTo>
                    <a:pt x="157" y="11"/>
                  </a:lnTo>
                  <a:lnTo>
                    <a:pt x="157" y="16"/>
                  </a:lnTo>
                  <a:lnTo>
                    <a:pt x="160" y="19"/>
                  </a:lnTo>
                  <a:lnTo>
                    <a:pt x="163" y="17"/>
                  </a:lnTo>
                  <a:lnTo>
                    <a:pt x="165" y="13"/>
                  </a:lnTo>
                  <a:lnTo>
                    <a:pt x="163" y="9"/>
                  </a:lnTo>
                  <a:lnTo>
                    <a:pt x="165" y="5"/>
                  </a:lnTo>
                  <a:lnTo>
                    <a:pt x="168" y="7"/>
                  </a:lnTo>
                  <a:lnTo>
                    <a:pt x="171" y="10"/>
                  </a:lnTo>
                  <a:lnTo>
                    <a:pt x="173" y="13"/>
                  </a:lnTo>
                  <a:lnTo>
                    <a:pt x="177" y="15"/>
                  </a:lnTo>
                  <a:lnTo>
                    <a:pt x="180" y="12"/>
                  </a:lnTo>
                  <a:lnTo>
                    <a:pt x="180" y="8"/>
                  </a:lnTo>
                  <a:lnTo>
                    <a:pt x="182" y="8"/>
                  </a:lnTo>
                  <a:lnTo>
                    <a:pt x="185" y="11"/>
                  </a:lnTo>
                  <a:lnTo>
                    <a:pt x="187" y="14"/>
                  </a:lnTo>
                  <a:lnTo>
                    <a:pt x="189" y="9"/>
                  </a:lnTo>
                  <a:lnTo>
                    <a:pt x="192" y="12"/>
                  </a:lnTo>
                  <a:lnTo>
                    <a:pt x="193" y="17"/>
                  </a:lnTo>
                  <a:lnTo>
                    <a:pt x="192" y="20"/>
                  </a:lnTo>
                  <a:lnTo>
                    <a:pt x="191" y="24"/>
                  </a:lnTo>
                  <a:lnTo>
                    <a:pt x="194" y="27"/>
                  </a:lnTo>
                  <a:lnTo>
                    <a:pt x="198" y="26"/>
                  </a:lnTo>
                  <a:lnTo>
                    <a:pt x="201" y="27"/>
                  </a:lnTo>
                  <a:lnTo>
                    <a:pt x="209" y="37"/>
                  </a:lnTo>
                  <a:lnTo>
                    <a:pt x="210" y="39"/>
                  </a:lnTo>
                  <a:lnTo>
                    <a:pt x="211" y="40"/>
                  </a:lnTo>
                  <a:lnTo>
                    <a:pt x="214" y="39"/>
                  </a:lnTo>
                  <a:lnTo>
                    <a:pt x="217" y="39"/>
                  </a:lnTo>
                  <a:lnTo>
                    <a:pt x="218" y="39"/>
                  </a:lnTo>
                  <a:lnTo>
                    <a:pt x="221" y="39"/>
                  </a:lnTo>
                  <a:lnTo>
                    <a:pt x="225" y="37"/>
                  </a:lnTo>
                  <a:lnTo>
                    <a:pt x="227" y="39"/>
                  </a:lnTo>
                  <a:lnTo>
                    <a:pt x="231" y="39"/>
                  </a:lnTo>
                  <a:lnTo>
                    <a:pt x="235" y="39"/>
                  </a:lnTo>
                  <a:lnTo>
                    <a:pt x="238" y="39"/>
                  </a:lnTo>
                  <a:lnTo>
                    <a:pt x="241" y="40"/>
                  </a:lnTo>
                  <a:lnTo>
                    <a:pt x="245" y="39"/>
                  </a:lnTo>
                  <a:lnTo>
                    <a:pt x="249" y="39"/>
                  </a:lnTo>
                  <a:lnTo>
                    <a:pt x="252" y="43"/>
                  </a:lnTo>
                  <a:lnTo>
                    <a:pt x="255" y="44"/>
                  </a:lnTo>
                  <a:lnTo>
                    <a:pt x="258" y="43"/>
                  </a:lnTo>
                  <a:lnTo>
                    <a:pt x="258" y="39"/>
                  </a:lnTo>
                  <a:lnTo>
                    <a:pt x="261" y="40"/>
                  </a:lnTo>
                  <a:lnTo>
                    <a:pt x="264" y="39"/>
                  </a:lnTo>
                  <a:lnTo>
                    <a:pt x="268" y="41"/>
                  </a:lnTo>
                  <a:lnTo>
                    <a:pt x="271" y="42"/>
                  </a:lnTo>
                  <a:lnTo>
                    <a:pt x="274" y="42"/>
                  </a:lnTo>
                  <a:lnTo>
                    <a:pt x="277" y="39"/>
                  </a:lnTo>
                  <a:lnTo>
                    <a:pt x="281" y="38"/>
                  </a:lnTo>
                  <a:lnTo>
                    <a:pt x="284" y="38"/>
                  </a:lnTo>
                  <a:lnTo>
                    <a:pt x="288" y="36"/>
                  </a:lnTo>
                  <a:lnTo>
                    <a:pt x="289" y="32"/>
                  </a:lnTo>
                  <a:lnTo>
                    <a:pt x="290" y="32"/>
                  </a:lnTo>
                  <a:lnTo>
                    <a:pt x="293" y="35"/>
                  </a:lnTo>
                  <a:lnTo>
                    <a:pt x="295" y="34"/>
                  </a:lnTo>
                  <a:lnTo>
                    <a:pt x="298" y="36"/>
                  </a:lnTo>
                  <a:lnTo>
                    <a:pt x="301" y="38"/>
                  </a:lnTo>
                  <a:lnTo>
                    <a:pt x="301" y="41"/>
                  </a:lnTo>
                  <a:lnTo>
                    <a:pt x="303" y="45"/>
                  </a:lnTo>
                  <a:lnTo>
                    <a:pt x="305" y="47"/>
                  </a:lnTo>
                  <a:lnTo>
                    <a:pt x="309" y="45"/>
                  </a:lnTo>
                  <a:lnTo>
                    <a:pt x="306" y="43"/>
                  </a:lnTo>
                  <a:lnTo>
                    <a:pt x="309" y="39"/>
                  </a:lnTo>
                  <a:lnTo>
                    <a:pt x="312" y="39"/>
                  </a:lnTo>
                  <a:lnTo>
                    <a:pt x="314" y="36"/>
                  </a:lnTo>
                  <a:lnTo>
                    <a:pt x="318" y="35"/>
                  </a:lnTo>
                  <a:lnTo>
                    <a:pt x="320" y="35"/>
                  </a:lnTo>
                  <a:lnTo>
                    <a:pt x="317" y="38"/>
                  </a:lnTo>
                  <a:lnTo>
                    <a:pt x="316" y="42"/>
                  </a:lnTo>
                  <a:lnTo>
                    <a:pt x="314" y="58"/>
                  </a:lnTo>
                  <a:lnTo>
                    <a:pt x="312" y="65"/>
                  </a:lnTo>
                  <a:lnTo>
                    <a:pt x="299" y="88"/>
                  </a:lnTo>
                  <a:lnTo>
                    <a:pt x="296" y="94"/>
                  </a:lnTo>
                  <a:lnTo>
                    <a:pt x="295" y="97"/>
                  </a:lnTo>
                  <a:lnTo>
                    <a:pt x="277" y="137"/>
                  </a:lnTo>
                  <a:lnTo>
                    <a:pt x="274" y="147"/>
                  </a:lnTo>
                  <a:lnTo>
                    <a:pt x="265" y="172"/>
                  </a:lnTo>
                  <a:lnTo>
                    <a:pt x="264" y="174"/>
                  </a:lnTo>
                  <a:lnTo>
                    <a:pt x="250" y="219"/>
                  </a:lnTo>
                  <a:lnTo>
                    <a:pt x="245" y="235"/>
                  </a:lnTo>
                  <a:lnTo>
                    <a:pt x="236" y="255"/>
                  </a:lnTo>
                  <a:lnTo>
                    <a:pt x="230" y="251"/>
                  </a:lnTo>
                  <a:lnTo>
                    <a:pt x="218" y="247"/>
                  </a:lnTo>
                  <a:lnTo>
                    <a:pt x="213" y="249"/>
                  </a:lnTo>
                  <a:lnTo>
                    <a:pt x="206" y="25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81" name="Freeform 9"/>
            <p:cNvSpPr>
              <a:spLocks/>
            </p:cNvSpPr>
            <p:nvPr/>
          </p:nvSpPr>
          <p:spPr bwMode="auto">
            <a:xfrm>
              <a:off x="4913313" y="938213"/>
              <a:ext cx="401637" cy="407987"/>
            </a:xfrm>
            <a:custGeom>
              <a:avLst/>
              <a:gdLst>
                <a:gd name="T0" fmla="*/ 2147483647 w 226"/>
                <a:gd name="T1" fmla="*/ 2147483647 h 210"/>
                <a:gd name="T2" fmla="*/ 2147483647 w 226"/>
                <a:gd name="T3" fmla="*/ 2147483647 h 210"/>
                <a:gd name="T4" fmla="*/ 2147483647 w 226"/>
                <a:gd name="T5" fmla="*/ 2147483647 h 210"/>
                <a:gd name="T6" fmla="*/ 2147483647 w 226"/>
                <a:gd name="T7" fmla="*/ 0 h 210"/>
                <a:gd name="T8" fmla="*/ 2147483647 w 226"/>
                <a:gd name="T9" fmla="*/ 0 h 210"/>
                <a:gd name="T10" fmla="*/ 2147483647 w 226"/>
                <a:gd name="T11" fmla="*/ 0 h 210"/>
                <a:gd name="T12" fmla="*/ 2147483647 w 226"/>
                <a:gd name="T13" fmla="*/ 2147483647 h 210"/>
                <a:gd name="T14" fmla="*/ 2147483647 w 226"/>
                <a:gd name="T15" fmla="*/ 2147483647 h 210"/>
                <a:gd name="T16" fmla="*/ 2147483647 w 226"/>
                <a:gd name="T17" fmla="*/ 2147483647 h 210"/>
                <a:gd name="T18" fmla="*/ 2147483647 w 226"/>
                <a:gd name="T19" fmla="*/ 2147483647 h 210"/>
                <a:gd name="T20" fmla="*/ 2147483647 w 226"/>
                <a:gd name="T21" fmla="*/ 2147483647 h 210"/>
                <a:gd name="T22" fmla="*/ 2147483647 w 226"/>
                <a:gd name="T23" fmla="*/ 2147483647 h 210"/>
                <a:gd name="T24" fmla="*/ 2147483647 w 226"/>
                <a:gd name="T25" fmla="*/ 2147483647 h 210"/>
                <a:gd name="T26" fmla="*/ 2147483647 w 226"/>
                <a:gd name="T27" fmla="*/ 2147483647 h 210"/>
                <a:gd name="T28" fmla="*/ 2147483647 w 226"/>
                <a:gd name="T29" fmla="*/ 2147483647 h 210"/>
                <a:gd name="T30" fmla="*/ 0 w 226"/>
                <a:gd name="T31" fmla="*/ 2147483647 h 210"/>
                <a:gd name="T32" fmla="*/ 2147483647 w 226"/>
                <a:gd name="T33" fmla="*/ 2147483647 h 210"/>
                <a:gd name="T34" fmla="*/ 2147483647 w 226"/>
                <a:gd name="T35" fmla="*/ 2147483647 h 210"/>
                <a:gd name="T36" fmla="*/ 2147483647 w 226"/>
                <a:gd name="T37" fmla="*/ 2147483647 h 210"/>
                <a:gd name="T38" fmla="*/ 2147483647 w 226"/>
                <a:gd name="T39" fmla="*/ 2147483647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6" h="210">
                  <a:moveTo>
                    <a:pt x="12" y="1"/>
                  </a:moveTo>
                  <a:lnTo>
                    <a:pt x="73" y="1"/>
                  </a:lnTo>
                  <a:lnTo>
                    <a:pt x="84" y="1"/>
                  </a:lnTo>
                  <a:lnTo>
                    <a:pt x="150" y="0"/>
                  </a:lnTo>
                  <a:lnTo>
                    <a:pt x="179" y="0"/>
                  </a:lnTo>
                  <a:lnTo>
                    <a:pt x="225" y="0"/>
                  </a:lnTo>
                  <a:lnTo>
                    <a:pt x="222" y="66"/>
                  </a:lnTo>
                  <a:lnTo>
                    <a:pt x="221" y="77"/>
                  </a:lnTo>
                  <a:lnTo>
                    <a:pt x="219" y="139"/>
                  </a:lnTo>
                  <a:lnTo>
                    <a:pt x="216" y="209"/>
                  </a:lnTo>
                  <a:lnTo>
                    <a:pt x="157" y="208"/>
                  </a:lnTo>
                  <a:lnTo>
                    <a:pt x="144" y="207"/>
                  </a:lnTo>
                  <a:lnTo>
                    <a:pt x="93" y="206"/>
                  </a:lnTo>
                  <a:lnTo>
                    <a:pt x="70" y="206"/>
                  </a:lnTo>
                  <a:lnTo>
                    <a:pt x="55" y="205"/>
                  </a:lnTo>
                  <a:lnTo>
                    <a:pt x="0" y="204"/>
                  </a:lnTo>
                  <a:lnTo>
                    <a:pt x="5" y="135"/>
                  </a:lnTo>
                  <a:lnTo>
                    <a:pt x="6" y="111"/>
                  </a:lnTo>
                  <a:lnTo>
                    <a:pt x="8" y="73"/>
                  </a:lnTo>
                  <a:lnTo>
                    <a:pt x="12" y="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82" name="Freeform 10"/>
            <p:cNvSpPr>
              <a:spLocks/>
            </p:cNvSpPr>
            <p:nvPr/>
          </p:nvSpPr>
          <p:spPr bwMode="auto">
            <a:xfrm>
              <a:off x="5300663" y="935038"/>
              <a:ext cx="363537" cy="419100"/>
            </a:xfrm>
            <a:custGeom>
              <a:avLst/>
              <a:gdLst>
                <a:gd name="T0" fmla="*/ 2147483647 w 204"/>
                <a:gd name="T1" fmla="*/ 0 h 216"/>
                <a:gd name="T2" fmla="*/ 2147483647 w 204"/>
                <a:gd name="T3" fmla="*/ 0 h 216"/>
                <a:gd name="T4" fmla="*/ 2147483647 w 204"/>
                <a:gd name="T5" fmla="*/ 0 h 216"/>
                <a:gd name="T6" fmla="*/ 2147483647 w 204"/>
                <a:gd name="T7" fmla="*/ 0 h 216"/>
                <a:gd name="T8" fmla="*/ 2147483647 w 204"/>
                <a:gd name="T9" fmla="*/ 2147483647 h 216"/>
                <a:gd name="T10" fmla="*/ 2147483647 w 204"/>
                <a:gd name="T11" fmla="*/ 2147483647 h 216"/>
                <a:gd name="T12" fmla="*/ 2147483647 w 204"/>
                <a:gd name="T13" fmla="*/ 2147483647 h 216"/>
                <a:gd name="T14" fmla="*/ 2147483647 w 204"/>
                <a:gd name="T15" fmla="*/ 2147483647 h 216"/>
                <a:gd name="T16" fmla="*/ 2147483647 w 204"/>
                <a:gd name="T17" fmla="*/ 2147483647 h 216"/>
                <a:gd name="T18" fmla="*/ 2147483647 w 204"/>
                <a:gd name="T19" fmla="*/ 2147483647 h 216"/>
                <a:gd name="T20" fmla="*/ 2147483647 w 204"/>
                <a:gd name="T21" fmla="*/ 2147483647 h 216"/>
                <a:gd name="T22" fmla="*/ 2147483647 w 204"/>
                <a:gd name="T23" fmla="*/ 2147483647 h 216"/>
                <a:gd name="T24" fmla="*/ 2147483647 w 204"/>
                <a:gd name="T25" fmla="*/ 2147483647 h 216"/>
                <a:gd name="T26" fmla="*/ 0 w 204"/>
                <a:gd name="T27" fmla="*/ 2147483647 h 216"/>
                <a:gd name="T28" fmla="*/ 2147483647 w 204"/>
                <a:gd name="T29" fmla="*/ 2147483647 h 216"/>
                <a:gd name="T30" fmla="*/ 2147483647 w 204"/>
                <a:gd name="T31" fmla="*/ 2147483647 h 216"/>
                <a:gd name="T32" fmla="*/ 2147483647 w 204"/>
                <a:gd name="T33" fmla="*/ 2147483647 h 216"/>
                <a:gd name="T34" fmla="*/ 2147483647 w 204"/>
                <a:gd name="T35" fmla="*/ 2147483647 h 216"/>
                <a:gd name="T36" fmla="*/ 2147483647 w 204"/>
                <a:gd name="T37" fmla="*/ 2147483647 h 216"/>
                <a:gd name="T38" fmla="*/ 2147483647 w 204"/>
                <a:gd name="T39" fmla="*/ 0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 h="216">
                  <a:moveTo>
                    <a:pt x="107" y="0"/>
                  </a:moveTo>
                  <a:lnTo>
                    <a:pt x="135" y="0"/>
                  </a:lnTo>
                  <a:lnTo>
                    <a:pt x="184" y="0"/>
                  </a:lnTo>
                  <a:lnTo>
                    <a:pt x="203" y="0"/>
                  </a:lnTo>
                  <a:lnTo>
                    <a:pt x="202" y="68"/>
                  </a:lnTo>
                  <a:lnTo>
                    <a:pt x="202" y="86"/>
                  </a:lnTo>
                  <a:lnTo>
                    <a:pt x="201" y="139"/>
                  </a:lnTo>
                  <a:lnTo>
                    <a:pt x="201" y="163"/>
                  </a:lnTo>
                  <a:lnTo>
                    <a:pt x="200" y="215"/>
                  </a:lnTo>
                  <a:lnTo>
                    <a:pt x="131" y="213"/>
                  </a:lnTo>
                  <a:lnTo>
                    <a:pt x="115" y="212"/>
                  </a:lnTo>
                  <a:lnTo>
                    <a:pt x="67" y="212"/>
                  </a:lnTo>
                  <a:lnTo>
                    <a:pt x="53" y="211"/>
                  </a:lnTo>
                  <a:lnTo>
                    <a:pt x="0" y="210"/>
                  </a:lnTo>
                  <a:lnTo>
                    <a:pt x="3" y="140"/>
                  </a:lnTo>
                  <a:lnTo>
                    <a:pt x="5" y="78"/>
                  </a:lnTo>
                  <a:lnTo>
                    <a:pt x="5" y="67"/>
                  </a:lnTo>
                  <a:lnTo>
                    <a:pt x="9" y="1"/>
                  </a:lnTo>
                  <a:lnTo>
                    <a:pt x="91" y="1"/>
                  </a:lnTo>
                  <a:lnTo>
                    <a:pt x="107" y="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4" name="Freeform 11"/>
            <p:cNvSpPr>
              <a:spLocks/>
            </p:cNvSpPr>
            <p:nvPr/>
          </p:nvSpPr>
          <p:spPr bwMode="auto">
            <a:xfrm>
              <a:off x="7072313" y="1566863"/>
              <a:ext cx="660400" cy="577850"/>
            </a:xfrm>
            <a:custGeom>
              <a:avLst/>
              <a:gdLst>
                <a:gd name="T0" fmla="*/ 2147483647 w 372"/>
                <a:gd name="T1" fmla="*/ 2147483647 h 297"/>
                <a:gd name="T2" fmla="*/ 2147483647 w 372"/>
                <a:gd name="T3" fmla="*/ 2147483647 h 297"/>
                <a:gd name="T4" fmla="*/ 2147483647 w 372"/>
                <a:gd name="T5" fmla="*/ 2147483647 h 297"/>
                <a:gd name="T6" fmla="*/ 2147483647 w 372"/>
                <a:gd name="T7" fmla="*/ 2147483647 h 297"/>
                <a:gd name="T8" fmla="*/ 2147483647 w 372"/>
                <a:gd name="T9" fmla="*/ 2147483647 h 297"/>
                <a:gd name="T10" fmla="*/ 2147483647 w 372"/>
                <a:gd name="T11" fmla="*/ 2147483647 h 297"/>
                <a:gd name="T12" fmla="*/ 2147483647 w 372"/>
                <a:gd name="T13" fmla="*/ 2147483647 h 297"/>
                <a:gd name="T14" fmla="*/ 2147483647 w 372"/>
                <a:gd name="T15" fmla="*/ 2147483647 h 297"/>
                <a:gd name="T16" fmla="*/ 2147483647 w 372"/>
                <a:gd name="T17" fmla="*/ 2147483647 h 297"/>
                <a:gd name="T18" fmla="*/ 2147483647 w 372"/>
                <a:gd name="T19" fmla="*/ 2147483647 h 297"/>
                <a:gd name="T20" fmla="*/ 2147483647 w 372"/>
                <a:gd name="T21" fmla="*/ 2147483647 h 297"/>
                <a:gd name="T22" fmla="*/ 2147483647 w 372"/>
                <a:gd name="T23" fmla="*/ 2147483647 h 297"/>
                <a:gd name="T24" fmla="*/ 2147483647 w 372"/>
                <a:gd name="T25" fmla="*/ 2147483647 h 297"/>
                <a:gd name="T26" fmla="*/ 2147483647 w 372"/>
                <a:gd name="T27" fmla="*/ 2147483647 h 297"/>
                <a:gd name="T28" fmla="*/ 2147483647 w 372"/>
                <a:gd name="T29" fmla="*/ 2147483647 h 297"/>
                <a:gd name="T30" fmla="*/ 2147483647 w 372"/>
                <a:gd name="T31" fmla="*/ 2147483647 h 297"/>
                <a:gd name="T32" fmla="*/ 2147483647 w 372"/>
                <a:gd name="T33" fmla="*/ 2147483647 h 297"/>
                <a:gd name="T34" fmla="*/ 2147483647 w 372"/>
                <a:gd name="T35" fmla="*/ 2147483647 h 297"/>
                <a:gd name="T36" fmla="*/ 2147483647 w 372"/>
                <a:gd name="T37" fmla="*/ 2147483647 h 297"/>
                <a:gd name="T38" fmla="*/ 2147483647 w 372"/>
                <a:gd name="T39" fmla="*/ 2147483647 h 297"/>
                <a:gd name="T40" fmla="*/ 2147483647 w 372"/>
                <a:gd name="T41" fmla="*/ 2147483647 h 297"/>
                <a:gd name="T42" fmla="*/ 2147483647 w 372"/>
                <a:gd name="T43" fmla="*/ 2147483647 h 297"/>
                <a:gd name="T44" fmla="*/ 2147483647 w 372"/>
                <a:gd name="T45" fmla="*/ 2147483647 h 297"/>
                <a:gd name="T46" fmla="*/ 2147483647 w 372"/>
                <a:gd name="T47" fmla="*/ 2147483647 h 297"/>
                <a:gd name="T48" fmla="*/ 2147483647 w 372"/>
                <a:gd name="T49" fmla="*/ 2147483647 h 297"/>
                <a:gd name="T50" fmla="*/ 2147483647 w 372"/>
                <a:gd name="T51" fmla="*/ 2147483647 h 297"/>
                <a:gd name="T52" fmla="*/ 2147483647 w 372"/>
                <a:gd name="T53" fmla="*/ 2147483647 h 297"/>
                <a:gd name="T54" fmla="*/ 2147483647 w 372"/>
                <a:gd name="T55" fmla="*/ 2147483647 h 297"/>
                <a:gd name="T56" fmla="*/ 2147483647 w 372"/>
                <a:gd name="T57" fmla="*/ 2147483647 h 297"/>
                <a:gd name="T58" fmla="*/ 2147483647 w 372"/>
                <a:gd name="T59" fmla="*/ 2147483647 h 297"/>
                <a:gd name="T60" fmla="*/ 2147483647 w 372"/>
                <a:gd name="T61" fmla="*/ 2147483647 h 297"/>
                <a:gd name="T62" fmla="*/ 2147483647 w 372"/>
                <a:gd name="T63" fmla="*/ 2147483647 h 297"/>
                <a:gd name="T64" fmla="*/ 2147483647 w 372"/>
                <a:gd name="T65" fmla="*/ 2147483647 h 297"/>
                <a:gd name="T66" fmla="*/ 2147483647 w 372"/>
                <a:gd name="T67" fmla="*/ 2147483647 h 297"/>
                <a:gd name="T68" fmla="*/ 2147483647 w 372"/>
                <a:gd name="T69" fmla="*/ 2147483647 h 297"/>
                <a:gd name="T70" fmla="*/ 2147483647 w 372"/>
                <a:gd name="T71" fmla="*/ 2147483647 h 297"/>
                <a:gd name="T72" fmla="*/ 2147483647 w 372"/>
                <a:gd name="T73" fmla="*/ 2147483647 h 297"/>
                <a:gd name="T74" fmla="*/ 2147483647 w 372"/>
                <a:gd name="T75" fmla="*/ 2147483647 h 297"/>
                <a:gd name="T76" fmla="*/ 2147483647 w 372"/>
                <a:gd name="T77" fmla="*/ 2147483647 h 297"/>
                <a:gd name="T78" fmla="*/ 2147483647 w 372"/>
                <a:gd name="T79" fmla="*/ 2147483647 h 297"/>
                <a:gd name="T80" fmla="*/ 2147483647 w 372"/>
                <a:gd name="T81" fmla="*/ 2147483647 h 297"/>
                <a:gd name="T82" fmla="*/ 2147483647 w 372"/>
                <a:gd name="T83" fmla="*/ 2147483647 h 297"/>
                <a:gd name="T84" fmla="*/ 2147483647 w 372"/>
                <a:gd name="T85" fmla="*/ 2147483647 h 297"/>
                <a:gd name="T86" fmla="*/ 2147483647 w 372"/>
                <a:gd name="T87" fmla="*/ 2147483647 h 297"/>
                <a:gd name="T88" fmla="*/ 2147483647 w 372"/>
                <a:gd name="T89" fmla="*/ 2147483647 h 297"/>
                <a:gd name="T90" fmla="*/ 2147483647 w 372"/>
                <a:gd name="T91" fmla="*/ 2147483647 h 297"/>
                <a:gd name="T92" fmla="*/ 2147483647 w 372"/>
                <a:gd name="T93" fmla="*/ 2147483647 h 297"/>
                <a:gd name="T94" fmla="*/ 2147483647 w 372"/>
                <a:gd name="T95" fmla="*/ 2147483647 h 297"/>
                <a:gd name="T96" fmla="*/ 2147483647 w 372"/>
                <a:gd name="T97" fmla="*/ 2147483647 h 297"/>
                <a:gd name="T98" fmla="*/ 2147483647 w 372"/>
                <a:gd name="T99" fmla="*/ 2147483647 h 297"/>
                <a:gd name="T100" fmla="*/ 2147483647 w 372"/>
                <a:gd name="T101" fmla="*/ 2147483647 h 297"/>
                <a:gd name="T102" fmla="*/ 2147483647 w 372"/>
                <a:gd name="T103" fmla="*/ 2147483647 h 297"/>
                <a:gd name="T104" fmla="*/ 2147483647 w 372"/>
                <a:gd name="T105" fmla="*/ 2147483647 h 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2" h="297">
                  <a:moveTo>
                    <a:pt x="368" y="149"/>
                  </a:moveTo>
                  <a:lnTo>
                    <a:pt x="366" y="151"/>
                  </a:lnTo>
                  <a:lnTo>
                    <a:pt x="362" y="152"/>
                  </a:lnTo>
                  <a:lnTo>
                    <a:pt x="358" y="159"/>
                  </a:lnTo>
                  <a:lnTo>
                    <a:pt x="356" y="164"/>
                  </a:lnTo>
                  <a:lnTo>
                    <a:pt x="356" y="168"/>
                  </a:lnTo>
                  <a:lnTo>
                    <a:pt x="357" y="172"/>
                  </a:lnTo>
                  <a:lnTo>
                    <a:pt x="358" y="176"/>
                  </a:lnTo>
                  <a:lnTo>
                    <a:pt x="351" y="181"/>
                  </a:lnTo>
                  <a:lnTo>
                    <a:pt x="349" y="184"/>
                  </a:lnTo>
                  <a:lnTo>
                    <a:pt x="347" y="189"/>
                  </a:lnTo>
                  <a:lnTo>
                    <a:pt x="349" y="192"/>
                  </a:lnTo>
                  <a:lnTo>
                    <a:pt x="352" y="196"/>
                  </a:lnTo>
                  <a:lnTo>
                    <a:pt x="353" y="200"/>
                  </a:lnTo>
                  <a:lnTo>
                    <a:pt x="349" y="203"/>
                  </a:lnTo>
                  <a:lnTo>
                    <a:pt x="347" y="205"/>
                  </a:lnTo>
                  <a:lnTo>
                    <a:pt x="347" y="209"/>
                  </a:lnTo>
                  <a:lnTo>
                    <a:pt x="346" y="214"/>
                  </a:lnTo>
                  <a:lnTo>
                    <a:pt x="344" y="217"/>
                  </a:lnTo>
                  <a:lnTo>
                    <a:pt x="338" y="222"/>
                  </a:lnTo>
                  <a:lnTo>
                    <a:pt x="337" y="227"/>
                  </a:lnTo>
                  <a:lnTo>
                    <a:pt x="338" y="227"/>
                  </a:lnTo>
                  <a:lnTo>
                    <a:pt x="336" y="230"/>
                  </a:lnTo>
                  <a:lnTo>
                    <a:pt x="334" y="234"/>
                  </a:lnTo>
                  <a:lnTo>
                    <a:pt x="330" y="236"/>
                  </a:lnTo>
                  <a:lnTo>
                    <a:pt x="330" y="245"/>
                  </a:lnTo>
                  <a:lnTo>
                    <a:pt x="333" y="248"/>
                  </a:lnTo>
                  <a:lnTo>
                    <a:pt x="329" y="249"/>
                  </a:lnTo>
                  <a:lnTo>
                    <a:pt x="326" y="251"/>
                  </a:lnTo>
                  <a:lnTo>
                    <a:pt x="325" y="255"/>
                  </a:lnTo>
                  <a:lnTo>
                    <a:pt x="326" y="259"/>
                  </a:lnTo>
                  <a:lnTo>
                    <a:pt x="326" y="261"/>
                  </a:lnTo>
                  <a:lnTo>
                    <a:pt x="262" y="290"/>
                  </a:lnTo>
                  <a:lnTo>
                    <a:pt x="260" y="291"/>
                  </a:lnTo>
                  <a:lnTo>
                    <a:pt x="248" y="296"/>
                  </a:lnTo>
                  <a:lnTo>
                    <a:pt x="196" y="266"/>
                  </a:lnTo>
                  <a:lnTo>
                    <a:pt x="140" y="234"/>
                  </a:lnTo>
                  <a:lnTo>
                    <a:pt x="136" y="236"/>
                  </a:lnTo>
                  <a:lnTo>
                    <a:pt x="134" y="239"/>
                  </a:lnTo>
                  <a:lnTo>
                    <a:pt x="133" y="238"/>
                  </a:lnTo>
                  <a:lnTo>
                    <a:pt x="130" y="236"/>
                  </a:lnTo>
                  <a:lnTo>
                    <a:pt x="125" y="229"/>
                  </a:lnTo>
                  <a:lnTo>
                    <a:pt x="121" y="227"/>
                  </a:lnTo>
                  <a:lnTo>
                    <a:pt x="119" y="225"/>
                  </a:lnTo>
                  <a:lnTo>
                    <a:pt x="117" y="221"/>
                  </a:lnTo>
                  <a:lnTo>
                    <a:pt x="113" y="219"/>
                  </a:lnTo>
                  <a:lnTo>
                    <a:pt x="110" y="219"/>
                  </a:lnTo>
                  <a:lnTo>
                    <a:pt x="106" y="220"/>
                  </a:lnTo>
                  <a:lnTo>
                    <a:pt x="95" y="219"/>
                  </a:lnTo>
                  <a:lnTo>
                    <a:pt x="92" y="217"/>
                  </a:lnTo>
                  <a:lnTo>
                    <a:pt x="87" y="215"/>
                  </a:lnTo>
                  <a:lnTo>
                    <a:pt x="85" y="211"/>
                  </a:lnTo>
                  <a:lnTo>
                    <a:pt x="87" y="208"/>
                  </a:lnTo>
                  <a:lnTo>
                    <a:pt x="88" y="202"/>
                  </a:lnTo>
                  <a:lnTo>
                    <a:pt x="72" y="196"/>
                  </a:lnTo>
                  <a:lnTo>
                    <a:pt x="34" y="179"/>
                  </a:lnTo>
                  <a:lnTo>
                    <a:pt x="38" y="133"/>
                  </a:lnTo>
                  <a:lnTo>
                    <a:pt x="40" y="118"/>
                  </a:lnTo>
                  <a:lnTo>
                    <a:pt x="40" y="116"/>
                  </a:lnTo>
                  <a:lnTo>
                    <a:pt x="13" y="88"/>
                  </a:lnTo>
                  <a:lnTo>
                    <a:pt x="0" y="53"/>
                  </a:lnTo>
                  <a:lnTo>
                    <a:pt x="4" y="50"/>
                  </a:lnTo>
                  <a:lnTo>
                    <a:pt x="47" y="0"/>
                  </a:lnTo>
                  <a:lnTo>
                    <a:pt x="47" y="5"/>
                  </a:lnTo>
                  <a:lnTo>
                    <a:pt x="50" y="13"/>
                  </a:lnTo>
                  <a:lnTo>
                    <a:pt x="53" y="15"/>
                  </a:lnTo>
                  <a:lnTo>
                    <a:pt x="60" y="18"/>
                  </a:lnTo>
                  <a:lnTo>
                    <a:pt x="64" y="19"/>
                  </a:lnTo>
                  <a:lnTo>
                    <a:pt x="80" y="30"/>
                  </a:lnTo>
                  <a:lnTo>
                    <a:pt x="90" y="35"/>
                  </a:lnTo>
                  <a:lnTo>
                    <a:pt x="94" y="37"/>
                  </a:lnTo>
                  <a:lnTo>
                    <a:pt x="97" y="38"/>
                  </a:lnTo>
                  <a:lnTo>
                    <a:pt x="104" y="42"/>
                  </a:lnTo>
                  <a:lnTo>
                    <a:pt x="108" y="42"/>
                  </a:lnTo>
                  <a:lnTo>
                    <a:pt x="111" y="43"/>
                  </a:lnTo>
                  <a:lnTo>
                    <a:pt x="117" y="49"/>
                  </a:lnTo>
                  <a:lnTo>
                    <a:pt x="116" y="53"/>
                  </a:lnTo>
                  <a:lnTo>
                    <a:pt x="115" y="54"/>
                  </a:lnTo>
                  <a:lnTo>
                    <a:pt x="113" y="58"/>
                  </a:lnTo>
                  <a:lnTo>
                    <a:pt x="117" y="57"/>
                  </a:lnTo>
                  <a:lnTo>
                    <a:pt x="120" y="57"/>
                  </a:lnTo>
                  <a:lnTo>
                    <a:pt x="123" y="60"/>
                  </a:lnTo>
                  <a:lnTo>
                    <a:pt x="124" y="64"/>
                  </a:lnTo>
                  <a:lnTo>
                    <a:pt x="123" y="68"/>
                  </a:lnTo>
                  <a:lnTo>
                    <a:pt x="125" y="72"/>
                  </a:lnTo>
                  <a:lnTo>
                    <a:pt x="123" y="75"/>
                  </a:lnTo>
                  <a:lnTo>
                    <a:pt x="121" y="80"/>
                  </a:lnTo>
                  <a:lnTo>
                    <a:pt x="124" y="82"/>
                  </a:lnTo>
                  <a:lnTo>
                    <a:pt x="121" y="84"/>
                  </a:lnTo>
                  <a:lnTo>
                    <a:pt x="123" y="88"/>
                  </a:lnTo>
                  <a:lnTo>
                    <a:pt x="119" y="87"/>
                  </a:lnTo>
                  <a:lnTo>
                    <a:pt x="119" y="89"/>
                  </a:lnTo>
                  <a:lnTo>
                    <a:pt x="119" y="93"/>
                  </a:lnTo>
                  <a:lnTo>
                    <a:pt x="121" y="96"/>
                  </a:lnTo>
                  <a:lnTo>
                    <a:pt x="124" y="99"/>
                  </a:lnTo>
                  <a:lnTo>
                    <a:pt x="128" y="101"/>
                  </a:lnTo>
                  <a:lnTo>
                    <a:pt x="132" y="102"/>
                  </a:lnTo>
                  <a:lnTo>
                    <a:pt x="135" y="102"/>
                  </a:lnTo>
                  <a:lnTo>
                    <a:pt x="138" y="98"/>
                  </a:lnTo>
                  <a:lnTo>
                    <a:pt x="141" y="96"/>
                  </a:lnTo>
                  <a:lnTo>
                    <a:pt x="148" y="98"/>
                  </a:lnTo>
                  <a:lnTo>
                    <a:pt x="152" y="99"/>
                  </a:lnTo>
                  <a:lnTo>
                    <a:pt x="158" y="94"/>
                  </a:lnTo>
                  <a:lnTo>
                    <a:pt x="160" y="97"/>
                  </a:lnTo>
                  <a:lnTo>
                    <a:pt x="161" y="101"/>
                  </a:lnTo>
                  <a:lnTo>
                    <a:pt x="164" y="103"/>
                  </a:lnTo>
                  <a:lnTo>
                    <a:pt x="167" y="102"/>
                  </a:lnTo>
                  <a:lnTo>
                    <a:pt x="171" y="101"/>
                  </a:lnTo>
                  <a:lnTo>
                    <a:pt x="174" y="99"/>
                  </a:lnTo>
                  <a:lnTo>
                    <a:pt x="177" y="101"/>
                  </a:lnTo>
                  <a:lnTo>
                    <a:pt x="180" y="105"/>
                  </a:lnTo>
                  <a:lnTo>
                    <a:pt x="182" y="101"/>
                  </a:lnTo>
                  <a:lnTo>
                    <a:pt x="185" y="99"/>
                  </a:lnTo>
                  <a:lnTo>
                    <a:pt x="189" y="97"/>
                  </a:lnTo>
                  <a:lnTo>
                    <a:pt x="191" y="98"/>
                  </a:lnTo>
                  <a:lnTo>
                    <a:pt x="192" y="98"/>
                  </a:lnTo>
                  <a:lnTo>
                    <a:pt x="196" y="96"/>
                  </a:lnTo>
                  <a:lnTo>
                    <a:pt x="195" y="92"/>
                  </a:lnTo>
                  <a:lnTo>
                    <a:pt x="196" y="93"/>
                  </a:lnTo>
                  <a:lnTo>
                    <a:pt x="198" y="94"/>
                  </a:lnTo>
                  <a:lnTo>
                    <a:pt x="201" y="94"/>
                  </a:lnTo>
                  <a:lnTo>
                    <a:pt x="202" y="93"/>
                  </a:lnTo>
                  <a:lnTo>
                    <a:pt x="204" y="91"/>
                  </a:lnTo>
                  <a:lnTo>
                    <a:pt x="210" y="94"/>
                  </a:lnTo>
                  <a:lnTo>
                    <a:pt x="211" y="99"/>
                  </a:lnTo>
                  <a:lnTo>
                    <a:pt x="215" y="101"/>
                  </a:lnTo>
                  <a:lnTo>
                    <a:pt x="219" y="101"/>
                  </a:lnTo>
                  <a:lnTo>
                    <a:pt x="218" y="105"/>
                  </a:lnTo>
                  <a:lnTo>
                    <a:pt x="219" y="109"/>
                  </a:lnTo>
                  <a:lnTo>
                    <a:pt x="219" y="110"/>
                  </a:lnTo>
                  <a:lnTo>
                    <a:pt x="219" y="112"/>
                  </a:lnTo>
                  <a:lnTo>
                    <a:pt x="219" y="114"/>
                  </a:lnTo>
                  <a:lnTo>
                    <a:pt x="218" y="117"/>
                  </a:lnTo>
                  <a:lnTo>
                    <a:pt x="220" y="120"/>
                  </a:lnTo>
                  <a:lnTo>
                    <a:pt x="220" y="125"/>
                  </a:lnTo>
                  <a:lnTo>
                    <a:pt x="220" y="129"/>
                  </a:lnTo>
                  <a:lnTo>
                    <a:pt x="218" y="128"/>
                  </a:lnTo>
                  <a:lnTo>
                    <a:pt x="214" y="129"/>
                  </a:lnTo>
                  <a:lnTo>
                    <a:pt x="215" y="129"/>
                  </a:lnTo>
                  <a:lnTo>
                    <a:pt x="216" y="133"/>
                  </a:lnTo>
                  <a:lnTo>
                    <a:pt x="216" y="137"/>
                  </a:lnTo>
                  <a:lnTo>
                    <a:pt x="214" y="139"/>
                  </a:lnTo>
                  <a:lnTo>
                    <a:pt x="210" y="143"/>
                  </a:lnTo>
                  <a:lnTo>
                    <a:pt x="211" y="147"/>
                  </a:lnTo>
                  <a:lnTo>
                    <a:pt x="211" y="151"/>
                  </a:lnTo>
                  <a:lnTo>
                    <a:pt x="214" y="152"/>
                  </a:lnTo>
                  <a:lnTo>
                    <a:pt x="218" y="152"/>
                  </a:lnTo>
                  <a:lnTo>
                    <a:pt x="222" y="151"/>
                  </a:lnTo>
                  <a:lnTo>
                    <a:pt x="224" y="149"/>
                  </a:lnTo>
                  <a:lnTo>
                    <a:pt x="228" y="149"/>
                  </a:lnTo>
                  <a:lnTo>
                    <a:pt x="232" y="150"/>
                  </a:lnTo>
                  <a:lnTo>
                    <a:pt x="235" y="148"/>
                  </a:lnTo>
                  <a:lnTo>
                    <a:pt x="238" y="148"/>
                  </a:lnTo>
                  <a:lnTo>
                    <a:pt x="240" y="144"/>
                  </a:lnTo>
                  <a:lnTo>
                    <a:pt x="241" y="140"/>
                  </a:lnTo>
                  <a:lnTo>
                    <a:pt x="244" y="141"/>
                  </a:lnTo>
                  <a:lnTo>
                    <a:pt x="246" y="141"/>
                  </a:lnTo>
                  <a:lnTo>
                    <a:pt x="248" y="139"/>
                  </a:lnTo>
                  <a:lnTo>
                    <a:pt x="251" y="136"/>
                  </a:lnTo>
                  <a:lnTo>
                    <a:pt x="254" y="136"/>
                  </a:lnTo>
                  <a:lnTo>
                    <a:pt x="258" y="134"/>
                  </a:lnTo>
                  <a:lnTo>
                    <a:pt x="260" y="130"/>
                  </a:lnTo>
                  <a:lnTo>
                    <a:pt x="263" y="129"/>
                  </a:lnTo>
                  <a:lnTo>
                    <a:pt x="265" y="125"/>
                  </a:lnTo>
                  <a:lnTo>
                    <a:pt x="267" y="123"/>
                  </a:lnTo>
                  <a:lnTo>
                    <a:pt x="271" y="122"/>
                  </a:lnTo>
                  <a:lnTo>
                    <a:pt x="275" y="123"/>
                  </a:lnTo>
                  <a:lnTo>
                    <a:pt x="278" y="124"/>
                  </a:lnTo>
                  <a:lnTo>
                    <a:pt x="281" y="126"/>
                  </a:lnTo>
                  <a:lnTo>
                    <a:pt x="283" y="130"/>
                  </a:lnTo>
                  <a:lnTo>
                    <a:pt x="284" y="134"/>
                  </a:lnTo>
                  <a:lnTo>
                    <a:pt x="290" y="141"/>
                  </a:lnTo>
                  <a:lnTo>
                    <a:pt x="290" y="144"/>
                  </a:lnTo>
                  <a:lnTo>
                    <a:pt x="293" y="147"/>
                  </a:lnTo>
                  <a:lnTo>
                    <a:pt x="295" y="149"/>
                  </a:lnTo>
                  <a:lnTo>
                    <a:pt x="292" y="152"/>
                  </a:lnTo>
                  <a:lnTo>
                    <a:pt x="292" y="155"/>
                  </a:lnTo>
                  <a:lnTo>
                    <a:pt x="292" y="160"/>
                  </a:lnTo>
                  <a:lnTo>
                    <a:pt x="290" y="163"/>
                  </a:lnTo>
                  <a:lnTo>
                    <a:pt x="290" y="167"/>
                  </a:lnTo>
                  <a:lnTo>
                    <a:pt x="290" y="168"/>
                  </a:lnTo>
                  <a:lnTo>
                    <a:pt x="294" y="169"/>
                  </a:lnTo>
                  <a:lnTo>
                    <a:pt x="294" y="173"/>
                  </a:lnTo>
                  <a:lnTo>
                    <a:pt x="291" y="175"/>
                  </a:lnTo>
                  <a:lnTo>
                    <a:pt x="290" y="176"/>
                  </a:lnTo>
                  <a:lnTo>
                    <a:pt x="292" y="179"/>
                  </a:lnTo>
                  <a:lnTo>
                    <a:pt x="296" y="180"/>
                  </a:lnTo>
                  <a:lnTo>
                    <a:pt x="293" y="182"/>
                  </a:lnTo>
                  <a:lnTo>
                    <a:pt x="296" y="183"/>
                  </a:lnTo>
                  <a:lnTo>
                    <a:pt x="300" y="183"/>
                  </a:lnTo>
                  <a:lnTo>
                    <a:pt x="303" y="183"/>
                  </a:lnTo>
                  <a:lnTo>
                    <a:pt x="306" y="182"/>
                  </a:lnTo>
                  <a:lnTo>
                    <a:pt x="308" y="181"/>
                  </a:lnTo>
                  <a:lnTo>
                    <a:pt x="329" y="156"/>
                  </a:lnTo>
                  <a:lnTo>
                    <a:pt x="330" y="153"/>
                  </a:lnTo>
                  <a:lnTo>
                    <a:pt x="330" y="148"/>
                  </a:lnTo>
                  <a:lnTo>
                    <a:pt x="327" y="141"/>
                  </a:lnTo>
                  <a:lnTo>
                    <a:pt x="327" y="137"/>
                  </a:lnTo>
                  <a:lnTo>
                    <a:pt x="329" y="134"/>
                  </a:lnTo>
                  <a:lnTo>
                    <a:pt x="332" y="133"/>
                  </a:lnTo>
                  <a:lnTo>
                    <a:pt x="336" y="131"/>
                  </a:lnTo>
                  <a:lnTo>
                    <a:pt x="339" y="132"/>
                  </a:lnTo>
                  <a:lnTo>
                    <a:pt x="340" y="133"/>
                  </a:lnTo>
                  <a:lnTo>
                    <a:pt x="346" y="134"/>
                  </a:lnTo>
                  <a:lnTo>
                    <a:pt x="349" y="137"/>
                  </a:lnTo>
                  <a:lnTo>
                    <a:pt x="350" y="141"/>
                  </a:lnTo>
                  <a:lnTo>
                    <a:pt x="359" y="148"/>
                  </a:lnTo>
                  <a:lnTo>
                    <a:pt x="363" y="148"/>
                  </a:lnTo>
                  <a:lnTo>
                    <a:pt x="367" y="148"/>
                  </a:lnTo>
                  <a:lnTo>
                    <a:pt x="370" y="147"/>
                  </a:lnTo>
                  <a:lnTo>
                    <a:pt x="371" y="147"/>
                  </a:lnTo>
                  <a:lnTo>
                    <a:pt x="368" y="149"/>
                  </a:lnTo>
                </a:path>
              </a:pathLst>
            </a:custGeom>
            <a:noFill/>
            <a:ln w="12700" cap="rnd" cmpd="sng">
              <a:solidFill>
                <a:srgbClr val="000000"/>
              </a:solidFill>
              <a:prstDash val="solid"/>
              <a:round/>
              <a:headEnd/>
              <a:tailEnd/>
            </a:ln>
          </p:spPr>
          <p:txBody>
            <a:bodyPr/>
            <a:lstStyle/>
            <a:p>
              <a:pPr>
                <a:defRPr/>
              </a:pPr>
              <a:endParaRPr lang="en-US"/>
            </a:p>
          </p:txBody>
        </p:sp>
        <p:sp>
          <p:nvSpPr>
            <p:cNvPr id="2059" name="Freeform 12"/>
            <p:cNvSpPr>
              <a:spLocks/>
            </p:cNvSpPr>
            <p:nvPr/>
          </p:nvSpPr>
          <p:spPr bwMode="auto">
            <a:xfrm>
              <a:off x="7154863" y="1335088"/>
              <a:ext cx="663575" cy="588962"/>
            </a:xfrm>
            <a:custGeom>
              <a:avLst/>
              <a:gdLst>
                <a:gd name="T0" fmla="*/ 2147483647 w 373"/>
                <a:gd name="T1" fmla="*/ 2147483647 h 304"/>
                <a:gd name="T2" fmla="*/ 2147483647 w 373"/>
                <a:gd name="T3" fmla="*/ 2147483647 h 304"/>
                <a:gd name="T4" fmla="*/ 2147483647 w 373"/>
                <a:gd name="T5" fmla="*/ 2147483647 h 304"/>
                <a:gd name="T6" fmla="*/ 2147483647 w 373"/>
                <a:gd name="T7" fmla="*/ 2147483647 h 304"/>
                <a:gd name="T8" fmla="*/ 2147483647 w 373"/>
                <a:gd name="T9" fmla="*/ 2147483647 h 304"/>
                <a:gd name="T10" fmla="*/ 2147483647 w 373"/>
                <a:gd name="T11" fmla="*/ 2147483647 h 304"/>
                <a:gd name="T12" fmla="*/ 2147483647 w 373"/>
                <a:gd name="T13" fmla="*/ 2147483647 h 304"/>
                <a:gd name="T14" fmla="*/ 2147483647 w 373"/>
                <a:gd name="T15" fmla="*/ 2147483647 h 304"/>
                <a:gd name="T16" fmla="*/ 2147483647 w 373"/>
                <a:gd name="T17" fmla="*/ 2147483647 h 304"/>
                <a:gd name="T18" fmla="*/ 2147483647 w 373"/>
                <a:gd name="T19" fmla="*/ 2147483647 h 304"/>
                <a:gd name="T20" fmla="*/ 2147483647 w 373"/>
                <a:gd name="T21" fmla="*/ 2147483647 h 304"/>
                <a:gd name="T22" fmla="*/ 2147483647 w 373"/>
                <a:gd name="T23" fmla="*/ 2147483647 h 304"/>
                <a:gd name="T24" fmla="*/ 2147483647 w 373"/>
                <a:gd name="T25" fmla="*/ 2147483647 h 304"/>
                <a:gd name="T26" fmla="*/ 2147483647 w 373"/>
                <a:gd name="T27" fmla="*/ 2147483647 h 304"/>
                <a:gd name="T28" fmla="*/ 2147483647 w 373"/>
                <a:gd name="T29" fmla="*/ 2147483647 h 304"/>
                <a:gd name="T30" fmla="*/ 2147483647 w 373"/>
                <a:gd name="T31" fmla="*/ 2147483647 h 304"/>
                <a:gd name="T32" fmla="*/ 2147483647 w 373"/>
                <a:gd name="T33" fmla="*/ 2147483647 h 304"/>
                <a:gd name="T34" fmla="*/ 2147483647 w 373"/>
                <a:gd name="T35" fmla="*/ 2147483647 h 304"/>
                <a:gd name="T36" fmla="*/ 2147483647 w 373"/>
                <a:gd name="T37" fmla="*/ 2147483647 h 304"/>
                <a:gd name="T38" fmla="*/ 2147483647 w 373"/>
                <a:gd name="T39" fmla="*/ 2147483647 h 304"/>
                <a:gd name="T40" fmla="*/ 2147483647 w 373"/>
                <a:gd name="T41" fmla="*/ 2147483647 h 304"/>
                <a:gd name="T42" fmla="*/ 2147483647 w 373"/>
                <a:gd name="T43" fmla="*/ 2147483647 h 304"/>
                <a:gd name="T44" fmla="*/ 2147483647 w 373"/>
                <a:gd name="T45" fmla="*/ 2147483647 h 304"/>
                <a:gd name="T46" fmla="*/ 2147483647 w 373"/>
                <a:gd name="T47" fmla="*/ 2147483647 h 304"/>
                <a:gd name="T48" fmla="*/ 2147483647 w 373"/>
                <a:gd name="T49" fmla="*/ 2147483647 h 304"/>
                <a:gd name="T50" fmla="*/ 2147483647 w 373"/>
                <a:gd name="T51" fmla="*/ 2147483647 h 304"/>
                <a:gd name="T52" fmla="*/ 2147483647 w 373"/>
                <a:gd name="T53" fmla="*/ 2147483647 h 304"/>
                <a:gd name="T54" fmla="*/ 2147483647 w 373"/>
                <a:gd name="T55" fmla="*/ 2147483647 h 304"/>
                <a:gd name="T56" fmla="*/ 2147483647 w 373"/>
                <a:gd name="T57" fmla="*/ 2147483647 h 304"/>
                <a:gd name="T58" fmla="*/ 2147483647 w 373"/>
                <a:gd name="T59" fmla="*/ 2147483647 h 304"/>
                <a:gd name="T60" fmla="*/ 2147483647 w 373"/>
                <a:gd name="T61" fmla="*/ 2147483647 h 304"/>
                <a:gd name="T62" fmla="*/ 2147483647 w 373"/>
                <a:gd name="T63" fmla="*/ 2147483647 h 304"/>
                <a:gd name="T64" fmla="*/ 2147483647 w 373"/>
                <a:gd name="T65" fmla="*/ 2147483647 h 304"/>
                <a:gd name="T66" fmla="*/ 2147483647 w 373"/>
                <a:gd name="T67" fmla="*/ 2147483647 h 304"/>
                <a:gd name="T68" fmla="*/ 2147483647 w 373"/>
                <a:gd name="T69" fmla="*/ 2147483647 h 304"/>
                <a:gd name="T70" fmla="*/ 2147483647 w 373"/>
                <a:gd name="T71" fmla="*/ 2147483647 h 304"/>
                <a:gd name="T72" fmla="*/ 2147483647 w 373"/>
                <a:gd name="T73" fmla="*/ 2147483647 h 304"/>
                <a:gd name="T74" fmla="*/ 2147483647 w 373"/>
                <a:gd name="T75" fmla="*/ 2147483647 h 304"/>
                <a:gd name="T76" fmla="*/ 0 w 373"/>
                <a:gd name="T77" fmla="*/ 2147483647 h 304"/>
                <a:gd name="T78" fmla="*/ 2147483647 w 373"/>
                <a:gd name="T79" fmla="*/ 2147483647 h 304"/>
                <a:gd name="T80" fmla="*/ 2147483647 w 373"/>
                <a:gd name="T81" fmla="*/ 2147483647 h 304"/>
                <a:gd name="T82" fmla="*/ 2147483647 w 373"/>
                <a:gd name="T83" fmla="*/ 2147483647 h 304"/>
                <a:gd name="T84" fmla="*/ 2147483647 w 373"/>
                <a:gd name="T85" fmla="*/ 2147483647 h 304"/>
                <a:gd name="T86" fmla="*/ 2147483647 w 373"/>
                <a:gd name="T87" fmla="*/ 2147483647 h 304"/>
                <a:gd name="T88" fmla="*/ 2147483647 w 373"/>
                <a:gd name="T89" fmla="*/ 2147483647 h 304"/>
                <a:gd name="T90" fmla="*/ 2147483647 w 373"/>
                <a:gd name="T91" fmla="*/ 2147483647 h 304"/>
                <a:gd name="T92" fmla="*/ 2147483647 w 373"/>
                <a:gd name="T93" fmla="*/ 2147483647 h 304"/>
                <a:gd name="T94" fmla="*/ 2147483647 w 373"/>
                <a:gd name="T95" fmla="*/ 2147483647 h 304"/>
                <a:gd name="T96" fmla="*/ 2147483647 w 373"/>
                <a:gd name="T97" fmla="*/ 2147483647 h 304"/>
                <a:gd name="T98" fmla="*/ 2147483647 w 373"/>
                <a:gd name="T99" fmla="*/ 0 h 304"/>
                <a:gd name="T100" fmla="*/ 2147483647 w 373"/>
                <a:gd name="T101" fmla="*/ 2147483647 h 304"/>
                <a:gd name="T102" fmla="*/ 2147483647 w 373"/>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3" h="304">
                  <a:moveTo>
                    <a:pt x="342" y="17"/>
                  </a:moveTo>
                  <a:lnTo>
                    <a:pt x="337" y="25"/>
                  </a:lnTo>
                  <a:lnTo>
                    <a:pt x="332" y="30"/>
                  </a:lnTo>
                  <a:lnTo>
                    <a:pt x="334" y="35"/>
                  </a:lnTo>
                  <a:lnTo>
                    <a:pt x="330" y="51"/>
                  </a:lnTo>
                  <a:lnTo>
                    <a:pt x="331" y="54"/>
                  </a:lnTo>
                  <a:lnTo>
                    <a:pt x="332" y="58"/>
                  </a:lnTo>
                  <a:lnTo>
                    <a:pt x="330" y="64"/>
                  </a:lnTo>
                  <a:lnTo>
                    <a:pt x="330" y="68"/>
                  </a:lnTo>
                  <a:lnTo>
                    <a:pt x="331" y="79"/>
                  </a:lnTo>
                  <a:lnTo>
                    <a:pt x="335" y="85"/>
                  </a:lnTo>
                  <a:lnTo>
                    <a:pt x="339" y="96"/>
                  </a:lnTo>
                  <a:lnTo>
                    <a:pt x="344" y="109"/>
                  </a:lnTo>
                  <a:lnTo>
                    <a:pt x="343" y="114"/>
                  </a:lnTo>
                  <a:lnTo>
                    <a:pt x="343" y="126"/>
                  </a:lnTo>
                  <a:lnTo>
                    <a:pt x="347" y="135"/>
                  </a:lnTo>
                  <a:lnTo>
                    <a:pt x="349" y="140"/>
                  </a:lnTo>
                  <a:lnTo>
                    <a:pt x="351" y="144"/>
                  </a:lnTo>
                  <a:lnTo>
                    <a:pt x="357" y="146"/>
                  </a:lnTo>
                  <a:lnTo>
                    <a:pt x="357" y="150"/>
                  </a:lnTo>
                  <a:lnTo>
                    <a:pt x="357" y="155"/>
                  </a:lnTo>
                  <a:lnTo>
                    <a:pt x="358" y="167"/>
                  </a:lnTo>
                  <a:lnTo>
                    <a:pt x="364" y="171"/>
                  </a:lnTo>
                  <a:lnTo>
                    <a:pt x="368" y="173"/>
                  </a:lnTo>
                  <a:lnTo>
                    <a:pt x="372" y="176"/>
                  </a:lnTo>
                  <a:lnTo>
                    <a:pt x="369" y="184"/>
                  </a:lnTo>
                  <a:lnTo>
                    <a:pt x="362" y="191"/>
                  </a:lnTo>
                  <a:lnTo>
                    <a:pt x="353" y="197"/>
                  </a:lnTo>
                  <a:lnTo>
                    <a:pt x="346" y="206"/>
                  </a:lnTo>
                  <a:lnTo>
                    <a:pt x="346" y="214"/>
                  </a:lnTo>
                  <a:lnTo>
                    <a:pt x="344" y="217"/>
                  </a:lnTo>
                  <a:lnTo>
                    <a:pt x="340" y="222"/>
                  </a:lnTo>
                  <a:lnTo>
                    <a:pt x="340" y="228"/>
                  </a:lnTo>
                  <a:lnTo>
                    <a:pt x="342" y="229"/>
                  </a:lnTo>
                  <a:lnTo>
                    <a:pt x="345" y="233"/>
                  </a:lnTo>
                  <a:lnTo>
                    <a:pt x="344" y="233"/>
                  </a:lnTo>
                  <a:lnTo>
                    <a:pt x="343" y="239"/>
                  </a:lnTo>
                  <a:lnTo>
                    <a:pt x="342" y="241"/>
                  </a:lnTo>
                  <a:lnTo>
                    <a:pt x="342" y="242"/>
                  </a:lnTo>
                  <a:lnTo>
                    <a:pt x="341" y="247"/>
                  </a:lnTo>
                  <a:lnTo>
                    <a:pt x="340" y="251"/>
                  </a:lnTo>
                  <a:lnTo>
                    <a:pt x="337" y="259"/>
                  </a:lnTo>
                  <a:lnTo>
                    <a:pt x="336" y="260"/>
                  </a:lnTo>
                  <a:lnTo>
                    <a:pt x="334" y="262"/>
                  </a:lnTo>
                  <a:lnTo>
                    <a:pt x="331" y="264"/>
                  </a:lnTo>
                  <a:lnTo>
                    <a:pt x="328" y="265"/>
                  </a:lnTo>
                  <a:lnTo>
                    <a:pt x="325" y="267"/>
                  </a:lnTo>
                  <a:lnTo>
                    <a:pt x="323" y="267"/>
                  </a:lnTo>
                  <a:lnTo>
                    <a:pt x="320" y="268"/>
                  </a:lnTo>
                  <a:lnTo>
                    <a:pt x="317" y="268"/>
                  </a:lnTo>
                  <a:lnTo>
                    <a:pt x="313" y="267"/>
                  </a:lnTo>
                  <a:lnTo>
                    <a:pt x="304" y="260"/>
                  </a:lnTo>
                  <a:lnTo>
                    <a:pt x="302" y="257"/>
                  </a:lnTo>
                  <a:lnTo>
                    <a:pt x="300" y="253"/>
                  </a:lnTo>
                  <a:lnTo>
                    <a:pt x="294" y="252"/>
                  </a:lnTo>
                  <a:lnTo>
                    <a:pt x="293" y="252"/>
                  </a:lnTo>
                  <a:lnTo>
                    <a:pt x="293" y="251"/>
                  </a:lnTo>
                  <a:lnTo>
                    <a:pt x="289" y="250"/>
                  </a:lnTo>
                  <a:lnTo>
                    <a:pt x="285" y="252"/>
                  </a:lnTo>
                  <a:lnTo>
                    <a:pt x="282" y="253"/>
                  </a:lnTo>
                  <a:lnTo>
                    <a:pt x="281" y="257"/>
                  </a:lnTo>
                  <a:lnTo>
                    <a:pt x="281" y="260"/>
                  </a:lnTo>
                  <a:lnTo>
                    <a:pt x="283" y="268"/>
                  </a:lnTo>
                  <a:lnTo>
                    <a:pt x="283" y="272"/>
                  </a:lnTo>
                  <a:lnTo>
                    <a:pt x="282" y="276"/>
                  </a:lnTo>
                  <a:lnTo>
                    <a:pt x="262" y="301"/>
                  </a:lnTo>
                  <a:lnTo>
                    <a:pt x="259" y="302"/>
                  </a:lnTo>
                  <a:lnTo>
                    <a:pt x="257" y="303"/>
                  </a:lnTo>
                  <a:lnTo>
                    <a:pt x="254" y="303"/>
                  </a:lnTo>
                  <a:lnTo>
                    <a:pt x="249" y="303"/>
                  </a:lnTo>
                  <a:lnTo>
                    <a:pt x="247" y="302"/>
                  </a:lnTo>
                  <a:lnTo>
                    <a:pt x="249" y="299"/>
                  </a:lnTo>
                  <a:lnTo>
                    <a:pt x="245" y="298"/>
                  </a:lnTo>
                  <a:lnTo>
                    <a:pt x="243" y="296"/>
                  </a:lnTo>
                  <a:lnTo>
                    <a:pt x="245" y="295"/>
                  </a:lnTo>
                  <a:lnTo>
                    <a:pt x="248" y="293"/>
                  </a:lnTo>
                  <a:lnTo>
                    <a:pt x="247" y="288"/>
                  </a:lnTo>
                  <a:lnTo>
                    <a:pt x="244" y="287"/>
                  </a:lnTo>
                  <a:lnTo>
                    <a:pt x="244" y="283"/>
                  </a:lnTo>
                  <a:lnTo>
                    <a:pt x="245" y="279"/>
                  </a:lnTo>
                  <a:lnTo>
                    <a:pt x="246" y="275"/>
                  </a:lnTo>
                  <a:lnTo>
                    <a:pt x="245" y="271"/>
                  </a:lnTo>
                  <a:lnTo>
                    <a:pt x="248" y="269"/>
                  </a:lnTo>
                  <a:lnTo>
                    <a:pt x="247" y="266"/>
                  </a:lnTo>
                  <a:lnTo>
                    <a:pt x="244" y="263"/>
                  </a:lnTo>
                  <a:lnTo>
                    <a:pt x="243" y="260"/>
                  </a:lnTo>
                  <a:lnTo>
                    <a:pt x="238" y="253"/>
                  </a:lnTo>
                  <a:lnTo>
                    <a:pt x="237" y="249"/>
                  </a:lnTo>
                  <a:lnTo>
                    <a:pt x="235" y="245"/>
                  </a:lnTo>
                  <a:lnTo>
                    <a:pt x="231" y="243"/>
                  </a:lnTo>
                  <a:lnTo>
                    <a:pt x="228" y="242"/>
                  </a:lnTo>
                  <a:lnTo>
                    <a:pt x="225" y="241"/>
                  </a:lnTo>
                  <a:lnTo>
                    <a:pt x="221" y="242"/>
                  </a:lnTo>
                  <a:lnTo>
                    <a:pt x="218" y="244"/>
                  </a:lnTo>
                  <a:lnTo>
                    <a:pt x="217" y="248"/>
                  </a:lnTo>
                  <a:lnTo>
                    <a:pt x="213" y="250"/>
                  </a:lnTo>
                  <a:lnTo>
                    <a:pt x="211" y="253"/>
                  </a:lnTo>
                  <a:lnTo>
                    <a:pt x="208" y="255"/>
                  </a:lnTo>
                  <a:lnTo>
                    <a:pt x="204" y="256"/>
                  </a:lnTo>
                  <a:lnTo>
                    <a:pt x="201" y="258"/>
                  </a:lnTo>
                  <a:lnTo>
                    <a:pt x="199" y="260"/>
                  </a:lnTo>
                  <a:lnTo>
                    <a:pt x="198" y="260"/>
                  </a:lnTo>
                  <a:lnTo>
                    <a:pt x="194" y="259"/>
                  </a:lnTo>
                  <a:lnTo>
                    <a:pt x="194" y="263"/>
                  </a:lnTo>
                  <a:lnTo>
                    <a:pt x="192" y="267"/>
                  </a:lnTo>
                  <a:lnTo>
                    <a:pt x="188" y="268"/>
                  </a:lnTo>
                  <a:lnTo>
                    <a:pt x="188" y="267"/>
                  </a:lnTo>
                  <a:lnTo>
                    <a:pt x="185" y="269"/>
                  </a:lnTo>
                  <a:lnTo>
                    <a:pt x="182" y="269"/>
                  </a:lnTo>
                  <a:lnTo>
                    <a:pt x="178" y="269"/>
                  </a:lnTo>
                  <a:lnTo>
                    <a:pt x="175" y="270"/>
                  </a:lnTo>
                  <a:lnTo>
                    <a:pt x="171" y="272"/>
                  </a:lnTo>
                  <a:lnTo>
                    <a:pt x="167" y="271"/>
                  </a:lnTo>
                  <a:lnTo>
                    <a:pt x="164" y="270"/>
                  </a:lnTo>
                  <a:lnTo>
                    <a:pt x="165" y="266"/>
                  </a:lnTo>
                  <a:lnTo>
                    <a:pt x="164" y="261"/>
                  </a:lnTo>
                  <a:lnTo>
                    <a:pt x="167" y="259"/>
                  </a:lnTo>
                  <a:lnTo>
                    <a:pt x="170" y="256"/>
                  </a:lnTo>
                  <a:lnTo>
                    <a:pt x="169" y="252"/>
                  </a:lnTo>
                  <a:lnTo>
                    <a:pt x="168" y="249"/>
                  </a:lnTo>
                  <a:lnTo>
                    <a:pt x="167" y="248"/>
                  </a:lnTo>
                  <a:lnTo>
                    <a:pt x="171" y="247"/>
                  </a:lnTo>
                  <a:lnTo>
                    <a:pt x="174" y="249"/>
                  </a:lnTo>
                  <a:lnTo>
                    <a:pt x="174" y="244"/>
                  </a:lnTo>
                  <a:lnTo>
                    <a:pt x="174" y="240"/>
                  </a:lnTo>
                  <a:lnTo>
                    <a:pt x="171" y="236"/>
                  </a:lnTo>
                  <a:lnTo>
                    <a:pt x="173" y="233"/>
                  </a:lnTo>
                  <a:lnTo>
                    <a:pt x="173" y="231"/>
                  </a:lnTo>
                  <a:lnTo>
                    <a:pt x="173" y="230"/>
                  </a:lnTo>
                  <a:lnTo>
                    <a:pt x="172" y="229"/>
                  </a:lnTo>
                  <a:lnTo>
                    <a:pt x="172" y="223"/>
                  </a:lnTo>
                  <a:lnTo>
                    <a:pt x="172" y="220"/>
                  </a:lnTo>
                  <a:lnTo>
                    <a:pt x="169" y="221"/>
                  </a:lnTo>
                  <a:lnTo>
                    <a:pt x="165" y="218"/>
                  </a:lnTo>
                  <a:lnTo>
                    <a:pt x="164" y="214"/>
                  </a:lnTo>
                  <a:lnTo>
                    <a:pt x="157" y="211"/>
                  </a:lnTo>
                  <a:lnTo>
                    <a:pt x="156" y="212"/>
                  </a:lnTo>
                  <a:lnTo>
                    <a:pt x="154" y="213"/>
                  </a:lnTo>
                  <a:lnTo>
                    <a:pt x="152" y="214"/>
                  </a:lnTo>
                  <a:lnTo>
                    <a:pt x="149" y="212"/>
                  </a:lnTo>
                  <a:lnTo>
                    <a:pt x="148" y="211"/>
                  </a:lnTo>
                  <a:lnTo>
                    <a:pt x="149" y="215"/>
                  </a:lnTo>
                  <a:lnTo>
                    <a:pt x="146" y="216"/>
                  </a:lnTo>
                  <a:lnTo>
                    <a:pt x="145" y="216"/>
                  </a:lnTo>
                  <a:lnTo>
                    <a:pt x="142" y="216"/>
                  </a:lnTo>
                  <a:lnTo>
                    <a:pt x="139" y="219"/>
                  </a:lnTo>
                  <a:lnTo>
                    <a:pt x="136" y="220"/>
                  </a:lnTo>
                  <a:lnTo>
                    <a:pt x="134" y="223"/>
                  </a:lnTo>
                  <a:lnTo>
                    <a:pt x="130" y="220"/>
                  </a:lnTo>
                  <a:lnTo>
                    <a:pt x="127" y="218"/>
                  </a:lnTo>
                  <a:lnTo>
                    <a:pt x="125" y="221"/>
                  </a:lnTo>
                  <a:lnTo>
                    <a:pt x="120" y="221"/>
                  </a:lnTo>
                  <a:lnTo>
                    <a:pt x="118" y="223"/>
                  </a:lnTo>
                  <a:lnTo>
                    <a:pt x="115" y="221"/>
                  </a:lnTo>
                  <a:lnTo>
                    <a:pt x="114" y="216"/>
                  </a:lnTo>
                  <a:lnTo>
                    <a:pt x="111" y="213"/>
                  </a:lnTo>
                  <a:lnTo>
                    <a:pt x="106" y="218"/>
                  </a:lnTo>
                  <a:lnTo>
                    <a:pt x="102" y="216"/>
                  </a:lnTo>
                  <a:lnTo>
                    <a:pt x="94" y="215"/>
                  </a:lnTo>
                  <a:lnTo>
                    <a:pt x="91" y="217"/>
                  </a:lnTo>
                  <a:lnTo>
                    <a:pt x="89" y="221"/>
                  </a:lnTo>
                  <a:lnTo>
                    <a:pt x="85" y="222"/>
                  </a:lnTo>
                  <a:lnTo>
                    <a:pt x="81" y="221"/>
                  </a:lnTo>
                  <a:lnTo>
                    <a:pt x="78" y="218"/>
                  </a:lnTo>
                  <a:lnTo>
                    <a:pt x="75" y="215"/>
                  </a:lnTo>
                  <a:lnTo>
                    <a:pt x="73" y="212"/>
                  </a:lnTo>
                  <a:lnTo>
                    <a:pt x="72" y="208"/>
                  </a:lnTo>
                  <a:lnTo>
                    <a:pt x="73" y="206"/>
                  </a:lnTo>
                  <a:lnTo>
                    <a:pt x="76" y="207"/>
                  </a:lnTo>
                  <a:lnTo>
                    <a:pt x="74" y="203"/>
                  </a:lnTo>
                  <a:lnTo>
                    <a:pt x="78" y="202"/>
                  </a:lnTo>
                  <a:lnTo>
                    <a:pt x="74" y="199"/>
                  </a:lnTo>
                  <a:lnTo>
                    <a:pt x="76" y="195"/>
                  </a:lnTo>
                  <a:lnTo>
                    <a:pt x="78" y="192"/>
                  </a:lnTo>
                  <a:lnTo>
                    <a:pt x="76" y="187"/>
                  </a:lnTo>
                  <a:lnTo>
                    <a:pt x="77" y="184"/>
                  </a:lnTo>
                  <a:lnTo>
                    <a:pt x="76" y="179"/>
                  </a:lnTo>
                  <a:lnTo>
                    <a:pt x="73" y="177"/>
                  </a:lnTo>
                  <a:lnTo>
                    <a:pt x="70" y="177"/>
                  </a:lnTo>
                  <a:lnTo>
                    <a:pt x="66" y="177"/>
                  </a:lnTo>
                  <a:lnTo>
                    <a:pt x="69" y="174"/>
                  </a:lnTo>
                  <a:lnTo>
                    <a:pt x="69" y="172"/>
                  </a:lnTo>
                  <a:lnTo>
                    <a:pt x="70" y="168"/>
                  </a:lnTo>
                  <a:lnTo>
                    <a:pt x="65" y="162"/>
                  </a:lnTo>
                  <a:lnTo>
                    <a:pt x="61" y="161"/>
                  </a:lnTo>
                  <a:lnTo>
                    <a:pt x="57" y="161"/>
                  </a:lnTo>
                  <a:lnTo>
                    <a:pt x="51" y="158"/>
                  </a:lnTo>
                  <a:lnTo>
                    <a:pt x="47" y="157"/>
                  </a:lnTo>
                  <a:lnTo>
                    <a:pt x="43" y="155"/>
                  </a:lnTo>
                  <a:lnTo>
                    <a:pt x="34" y="150"/>
                  </a:lnTo>
                  <a:lnTo>
                    <a:pt x="17" y="139"/>
                  </a:lnTo>
                  <a:lnTo>
                    <a:pt x="14" y="137"/>
                  </a:lnTo>
                  <a:lnTo>
                    <a:pt x="6" y="134"/>
                  </a:lnTo>
                  <a:lnTo>
                    <a:pt x="3" y="132"/>
                  </a:lnTo>
                  <a:lnTo>
                    <a:pt x="0" y="124"/>
                  </a:lnTo>
                  <a:lnTo>
                    <a:pt x="0" y="120"/>
                  </a:lnTo>
                  <a:lnTo>
                    <a:pt x="3" y="119"/>
                  </a:lnTo>
                  <a:lnTo>
                    <a:pt x="6" y="115"/>
                  </a:lnTo>
                  <a:lnTo>
                    <a:pt x="8" y="111"/>
                  </a:lnTo>
                  <a:lnTo>
                    <a:pt x="10" y="110"/>
                  </a:lnTo>
                  <a:lnTo>
                    <a:pt x="19" y="109"/>
                  </a:lnTo>
                  <a:lnTo>
                    <a:pt x="23" y="108"/>
                  </a:lnTo>
                  <a:lnTo>
                    <a:pt x="25" y="105"/>
                  </a:lnTo>
                  <a:lnTo>
                    <a:pt x="32" y="103"/>
                  </a:lnTo>
                  <a:lnTo>
                    <a:pt x="36" y="103"/>
                  </a:lnTo>
                  <a:lnTo>
                    <a:pt x="41" y="103"/>
                  </a:lnTo>
                  <a:lnTo>
                    <a:pt x="44" y="104"/>
                  </a:lnTo>
                  <a:lnTo>
                    <a:pt x="48" y="105"/>
                  </a:lnTo>
                  <a:lnTo>
                    <a:pt x="51" y="103"/>
                  </a:lnTo>
                  <a:lnTo>
                    <a:pt x="54" y="101"/>
                  </a:lnTo>
                  <a:lnTo>
                    <a:pt x="56" y="97"/>
                  </a:lnTo>
                  <a:lnTo>
                    <a:pt x="54" y="94"/>
                  </a:lnTo>
                  <a:lnTo>
                    <a:pt x="50" y="94"/>
                  </a:lnTo>
                  <a:lnTo>
                    <a:pt x="46" y="93"/>
                  </a:lnTo>
                  <a:lnTo>
                    <a:pt x="44" y="93"/>
                  </a:lnTo>
                  <a:lnTo>
                    <a:pt x="44" y="90"/>
                  </a:lnTo>
                  <a:lnTo>
                    <a:pt x="48" y="89"/>
                  </a:lnTo>
                  <a:lnTo>
                    <a:pt x="47" y="89"/>
                  </a:lnTo>
                  <a:lnTo>
                    <a:pt x="46" y="87"/>
                  </a:lnTo>
                  <a:lnTo>
                    <a:pt x="44" y="87"/>
                  </a:lnTo>
                  <a:lnTo>
                    <a:pt x="42" y="85"/>
                  </a:lnTo>
                  <a:lnTo>
                    <a:pt x="44" y="81"/>
                  </a:lnTo>
                  <a:lnTo>
                    <a:pt x="43" y="77"/>
                  </a:lnTo>
                  <a:lnTo>
                    <a:pt x="36" y="75"/>
                  </a:lnTo>
                  <a:lnTo>
                    <a:pt x="35" y="70"/>
                  </a:lnTo>
                  <a:lnTo>
                    <a:pt x="35" y="67"/>
                  </a:lnTo>
                  <a:lnTo>
                    <a:pt x="36" y="63"/>
                  </a:lnTo>
                  <a:lnTo>
                    <a:pt x="34" y="61"/>
                  </a:lnTo>
                  <a:lnTo>
                    <a:pt x="31" y="62"/>
                  </a:lnTo>
                  <a:lnTo>
                    <a:pt x="28" y="59"/>
                  </a:lnTo>
                  <a:lnTo>
                    <a:pt x="27" y="56"/>
                  </a:lnTo>
                  <a:lnTo>
                    <a:pt x="23" y="54"/>
                  </a:lnTo>
                  <a:lnTo>
                    <a:pt x="21" y="55"/>
                  </a:lnTo>
                  <a:lnTo>
                    <a:pt x="20" y="53"/>
                  </a:lnTo>
                  <a:lnTo>
                    <a:pt x="19" y="49"/>
                  </a:lnTo>
                  <a:lnTo>
                    <a:pt x="17" y="46"/>
                  </a:lnTo>
                  <a:lnTo>
                    <a:pt x="17" y="41"/>
                  </a:lnTo>
                  <a:lnTo>
                    <a:pt x="19" y="38"/>
                  </a:lnTo>
                  <a:lnTo>
                    <a:pt x="20" y="34"/>
                  </a:lnTo>
                  <a:lnTo>
                    <a:pt x="18" y="32"/>
                  </a:lnTo>
                  <a:lnTo>
                    <a:pt x="17" y="27"/>
                  </a:lnTo>
                  <a:lnTo>
                    <a:pt x="20" y="25"/>
                  </a:lnTo>
                  <a:lnTo>
                    <a:pt x="35" y="22"/>
                  </a:lnTo>
                  <a:lnTo>
                    <a:pt x="38" y="20"/>
                  </a:lnTo>
                  <a:lnTo>
                    <a:pt x="42" y="20"/>
                  </a:lnTo>
                  <a:lnTo>
                    <a:pt x="44" y="19"/>
                  </a:lnTo>
                  <a:lnTo>
                    <a:pt x="50" y="22"/>
                  </a:lnTo>
                  <a:lnTo>
                    <a:pt x="54" y="22"/>
                  </a:lnTo>
                  <a:lnTo>
                    <a:pt x="57" y="20"/>
                  </a:lnTo>
                  <a:lnTo>
                    <a:pt x="69" y="0"/>
                  </a:lnTo>
                  <a:lnTo>
                    <a:pt x="119" y="1"/>
                  </a:lnTo>
                  <a:lnTo>
                    <a:pt x="123" y="1"/>
                  </a:lnTo>
                  <a:lnTo>
                    <a:pt x="163" y="1"/>
                  </a:lnTo>
                  <a:lnTo>
                    <a:pt x="228" y="2"/>
                  </a:lnTo>
                  <a:lnTo>
                    <a:pt x="231" y="2"/>
                  </a:lnTo>
                  <a:lnTo>
                    <a:pt x="236" y="5"/>
                  </a:lnTo>
                  <a:lnTo>
                    <a:pt x="254" y="2"/>
                  </a:lnTo>
                  <a:lnTo>
                    <a:pt x="349" y="2"/>
                  </a:lnTo>
                  <a:lnTo>
                    <a:pt x="346" y="10"/>
                  </a:lnTo>
                  <a:lnTo>
                    <a:pt x="342" y="17"/>
                  </a:lnTo>
                </a:path>
              </a:pathLst>
            </a:custGeom>
            <a:noFill/>
            <a:ln w="12700" cap="rnd" cmpd="sng">
              <a:solidFill>
                <a:srgbClr val="000000"/>
              </a:solidFill>
              <a:prstDash val="solid"/>
              <a:round/>
              <a:headEnd/>
              <a:tailEnd/>
            </a:ln>
          </p:spPr>
          <p:txBody>
            <a:bodyPr/>
            <a:lstStyle/>
            <a:p>
              <a:pPr>
                <a:defRPr/>
              </a:pPr>
              <a:endParaRPr lang="en-US"/>
            </a:p>
          </p:txBody>
        </p:sp>
        <p:sp>
          <p:nvSpPr>
            <p:cNvPr id="2062" name="Freeform 15"/>
            <p:cNvSpPr>
              <a:spLocks/>
            </p:cNvSpPr>
            <p:nvPr/>
          </p:nvSpPr>
          <p:spPr bwMode="auto">
            <a:xfrm>
              <a:off x="6143625" y="930275"/>
              <a:ext cx="433388" cy="468313"/>
            </a:xfrm>
            <a:custGeom>
              <a:avLst/>
              <a:gdLst>
                <a:gd name="T0" fmla="*/ 2147483647 w 244"/>
                <a:gd name="T1" fmla="*/ 2147483647 h 241"/>
                <a:gd name="T2" fmla="*/ 2147483647 w 244"/>
                <a:gd name="T3" fmla="*/ 2147483647 h 241"/>
                <a:gd name="T4" fmla="*/ 2147483647 w 244"/>
                <a:gd name="T5" fmla="*/ 2147483647 h 241"/>
                <a:gd name="T6" fmla="*/ 2147483647 w 244"/>
                <a:gd name="T7" fmla="*/ 2147483647 h 241"/>
                <a:gd name="T8" fmla="*/ 2147483647 w 244"/>
                <a:gd name="T9" fmla="*/ 2147483647 h 241"/>
                <a:gd name="T10" fmla="*/ 2147483647 w 244"/>
                <a:gd name="T11" fmla="*/ 2147483647 h 241"/>
                <a:gd name="T12" fmla="*/ 2147483647 w 244"/>
                <a:gd name="T13" fmla="*/ 2147483647 h 241"/>
                <a:gd name="T14" fmla="*/ 2147483647 w 244"/>
                <a:gd name="T15" fmla="*/ 2147483647 h 241"/>
                <a:gd name="T16" fmla="*/ 2147483647 w 244"/>
                <a:gd name="T17" fmla="*/ 2147483647 h 241"/>
                <a:gd name="T18" fmla="*/ 2147483647 w 244"/>
                <a:gd name="T19" fmla="*/ 2147483647 h 241"/>
                <a:gd name="T20" fmla="*/ 2147483647 w 244"/>
                <a:gd name="T21" fmla="*/ 2147483647 h 241"/>
                <a:gd name="T22" fmla="*/ 2147483647 w 244"/>
                <a:gd name="T23" fmla="*/ 2147483647 h 241"/>
                <a:gd name="T24" fmla="*/ 2147483647 w 244"/>
                <a:gd name="T25" fmla="*/ 2147483647 h 241"/>
                <a:gd name="T26" fmla="*/ 2147483647 w 244"/>
                <a:gd name="T27" fmla="*/ 2147483647 h 241"/>
                <a:gd name="T28" fmla="*/ 2147483647 w 244"/>
                <a:gd name="T29" fmla="*/ 2147483647 h 241"/>
                <a:gd name="T30" fmla="*/ 2147483647 w 244"/>
                <a:gd name="T31" fmla="*/ 2147483647 h 241"/>
                <a:gd name="T32" fmla="*/ 2147483647 w 244"/>
                <a:gd name="T33" fmla="*/ 2147483647 h 241"/>
                <a:gd name="T34" fmla="*/ 2147483647 w 244"/>
                <a:gd name="T35" fmla="*/ 2147483647 h 241"/>
                <a:gd name="T36" fmla="*/ 2147483647 w 244"/>
                <a:gd name="T37" fmla="*/ 2147483647 h 241"/>
                <a:gd name="T38" fmla="*/ 2147483647 w 244"/>
                <a:gd name="T39" fmla="*/ 2147483647 h 241"/>
                <a:gd name="T40" fmla="*/ 2147483647 w 244"/>
                <a:gd name="T41" fmla="*/ 2147483647 h 241"/>
                <a:gd name="T42" fmla="*/ 2147483647 w 244"/>
                <a:gd name="T43" fmla="*/ 2147483647 h 241"/>
                <a:gd name="T44" fmla="*/ 2147483647 w 244"/>
                <a:gd name="T45" fmla="*/ 2147483647 h 241"/>
                <a:gd name="T46" fmla="*/ 2147483647 w 244"/>
                <a:gd name="T47" fmla="*/ 2147483647 h 241"/>
                <a:gd name="T48" fmla="*/ 2147483647 w 244"/>
                <a:gd name="T49" fmla="*/ 2147483647 h 241"/>
                <a:gd name="T50" fmla="*/ 2147483647 w 244"/>
                <a:gd name="T51" fmla="*/ 2147483647 h 241"/>
                <a:gd name="T52" fmla="*/ 2147483647 w 244"/>
                <a:gd name="T53" fmla="*/ 2147483647 h 241"/>
                <a:gd name="T54" fmla="*/ 2147483647 w 244"/>
                <a:gd name="T55" fmla="*/ 2147483647 h 241"/>
                <a:gd name="T56" fmla="*/ 2147483647 w 244"/>
                <a:gd name="T57" fmla="*/ 2147483647 h 241"/>
                <a:gd name="T58" fmla="*/ 2147483647 w 244"/>
                <a:gd name="T59" fmla="*/ 2147483647 h 241"/>
                <a:gd name="T60" fmla="*/ 2147483647 w 244"/>
                <a:gd name="T61" fmla="*/ 2147483647 h 241"/>
                <a:gd name="T62" fmla="*/ 2147483647 w 244"/>
                <a:gd name="T63" fmla="*/ 2147483647 h 241"/>
                <a:gd name="T64" fmla="*/ 2147483647 w 244"/>
                <a:gd name="T65" fmla="*/ 2147483647 h 241"/>
                <a:gd name="T66" fmla="*/ 2147483647 w 244"/>
                <a:gd name="T67" fmla="*/ 2147483647 h 241"/>
                <a:gd name="T68" fmla="*/ 2147483647 w 244"/>
                <a:gd name="T69" fmla="*/ 2147483647 h 241"/>
                <a:gd name="T70" fmla="*/ 2147483647 w 244"/>
                <a:gd name="T71" fmla="*/ 2147483647 h 241"/>
                <a:gd name="T72" fmla="*/ 2147483647 w 244"/>
                <a:gd name="T73" fmla="*/ 2147483647 h 241"/>
                <a:gd name="T74" fmla="*/ 2147483647 w 244"/>
                <a:gd name="T75" fmla="*/ 2147483647 h 2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4" h="241">
                  <a:moveTo>
                    <a:pt x="53" y="200"/>
                  </a:moveTo>
                  <a:lnTo>
                    <a:pt x="49" y="201"/>
                  </a:lnTo>
                  <a:lnTo>
                    <a:pt x="47" y="200"/>
                  </a:lnTo>
                  <a:lnTo>
                    <a:pt x="34" y="199"/>
                  </a:lnTo>
                  <a:lnTo>
                    <a:pt x="9" y="196"/>
                  </a:lnTo>
                  <a:lnTo>
                    <a:pt x="13" y="188"/>
                  </a:lnTo>
                  <a:lnTo>
                    <a:pt x="17" y="183"/>
                  </a:lnTo>
                  <a:lnTo>
                    <a:pt x="19" y="179"/>
                  </a:lnTo>
                  <a:lnTo>
                    <a:pt x="27" y="168"/>
                  </a:lnTo>
                  <a:lnTo>
                    <a:pt x="21" y="133"/>
                  </a:lnTo>
                  <a:lnTo>
                    <a:pt x="17" y="105"/>
                  </a:lnTo>
                  <a:lnTo>
                    <a:pt x="1" y="7"/>
                  </a:lnTo>
                  <a:lnTo>
                    <a:pt x="0" y="1"/>
                  </a:lnTo>
                  <a:lnTo>
                    <a:pt x="27" y="2"/>
                  </a:lnTo>
                  <a:lnTo>
                    <a:pt x="69" y="2"/>
                  </a:lnTo>
                  <a:lnTo>
                    <a:pt x="123" y="2"/>
                  </a:lnTo>
                  <a:lnTo>
                    <a:pt x="154" y="2"/>
                  </a:lnTo>
                  <a:lnTo>
                    <a:pt x="158" y="2"/>
                  </a:lnTo>
                  <a:lnTo>
                    <a:pt x="242" y="0"/>
                  </a:lnTo>
                  <a:lnTo>
                    <a:pt x="241" y="9"/>
                  </a:lnTo>
                  <a:lnTo>
                    <a:pt x="243" y="27"/>
                  </a:lnTo>
                  <a:lnTo>
                    <a:pt x="241" y="32"/>
                  </a:lnTo>
                  <a:lnTo>
                    <a:pt x="240" y="32"/>
                  </a:lnTo>
                  <a:lnTo>
                    <a:pt x="238" y="38"/>
                  </a:lnTo>
                  <a:lnTo>
                    <a:pt x="235" y="49"/>
                  </a:lnTo>
                  <a:lnTo>
                    <a:pt x="235" y="71"/>
                  </a:lnTo>
                  <a:lnTo>
                    <a:pt x="231" y="74"/>
                  </a:lnTo>
                  <a:lnTo>
                    <a:pt x="231" y="80"/>
                  </a:lnTo>
                  <a:lnTo>
                    <a:pt x="231" y="81"/>
                  </a:lnTo>
                  <a:lnTo>
                    <a:pt x="233" y="85"/>
                  </a:lnTo>
                  <a:lnTo>
                    <a:pt x="235" y="114"/>
                  </a:lnTo>
                  <a:lnTo>
                    <a:pt x="235" y="115"/>
                  </a:lnTo>
                  <a:lnTo>
                    <a:pt x="223" y="152"/>
                  </a:lnTo>
                  <a:lnTo>
                    <a:pt x="222" y="154"/>
                  </a:lnTo>
                  <a:lnTo>
                    <a:pt x="218" y="170"/>
                  </a:lnTo>
                  <a:lnTo>
                    <a:pt x="181" y="240"/>
                  </a:lnTo>
                  <a:lnTo>
                    <a:pt x="178" y="237"/>
                  </a:lnTo>
                  <a:lnTo>
                    <a:pt x="175" y="237"/>
                  </a:lnTo>
                  <a:lnTo>
                    <a:pt x="172" y="236"/>
                  </a:lnTo>
                  <a:lnTo>
                    <a:pt x="169" y="234"/>
                  </a:lnTo>
                  <a:lnTo>
                    <a:pt x="166" y="236"/>
                  </a:lnTo>
                  <a:lnTo>
                    <a:pt x="163" y="236"/>
                  </a:lnTo>
                  <a:lnTo>
                    <a:pt x="160" y="233"/>
                  </a:lnTo>
                  <a:lnTo>
                    <a:pt x="159" y="231"/>
                  </a:lnTo>
                  <a:lnTo>
                    <a:pt x="152" y="233"/>
                  </a:lnTo>
                  <a:lnTo>
                    <a:pt x="149" y="232"/>
                  </a:lnTo>
                  <a:lnTo>
                    <a:pt x="148" y="232"/>
                  </a:lnTo>
                  <a:lnTo>
                    <a:pt x="145" y="231"/>
                  </a:lnTo>
                  <a:lnTo>
                    <a:pt x="142" y="231"/>
                  </a:lnTo>
                  <a:lnTo>
                    <a:pt x="139" y="233"/>
                  </a:lnTo>
                  <a:lnTo>
                    <a:pt x="133" y="236"/>
                  </a:lnTo>
                  <a:lnTo>
                    <a:pt x="130" y="234"/>
                  </a:lnTo>
                  <a:lnTo>
                    <a:pt x="125" y="235"/>
                  </a:lnTo>
                  <a:lnTo>
                    <a:pt x="122" y="234"/>
                  </a:lnTo>
                  <a:lnTo>
                    <a:pt x="121" y="230"/>
                  </a:lnTo>
                  <a:lnTo>
                    <a:pt x="118" y="228"/>
                  </a:lnTo>
                  <a:lnTo>
                    <a:pt x="117" y="225"/>
                  </a:lnTo>
                  <a:lnTo>
                    <a:pt x="113" y="224"/>
                  </a:lnTo>
                  <a:lnTo>
                    <a:pt x="112" y="219"/>
                  </a:lnTo>
                  <a:lnTo>
                    <a:pt x="112" y="218"/>
                  </a:lnTo>
                  <a:lnTo>
                    <a:pt x="111" y="215"/>
                  </a:lnTo>
                  <a:lnTo>
                    <a:pt x="110" y="212"/>
                  </a:lnTo>
                  <a:lnTo>
                    <a:pt x="107" y="209"/>
                  </a:lnTo>
                  <a:lnTo>
                    <a:pt x="100" y="208"/>
                  </a:lnTo>
                  <a:lnTo>
                    <a:pt x="96" y="210"/>
                  </a:lnTo>
                  <a:lnTo>
                    <a:pt x="93" y="208"/>
                  </a:lnTo>
                  <a:lnTo>
                    <a:pt x="90" y="206"/>
                  </a:lnTo>
                  <a:lnTo>
                    <a:pt x="88" y="204"/>
                  </a:lnTo>
                  <a:lnTo>
                    <a:pt x="85" y="202"/>
                  </a:lnTo>
                  <a:lnTo>
                    <a:pt x="77" y="207"/>
                  </a:lnTo>
                  <a:lnTo>
                    <a:pt x="74" y="208"/>
                  </a:lnTo>
                  <a:lnTo>
                    <a:pt x="72" y="206"/>
                  </a:lnTo>
                  <a:lnTo>
                    <a:pt x="66" y="205"/>
                  </a:lnTo>
                  <a:lnTo>
                    <a:pt x="62" y="205"/>
                  </a:lnTo>
                  <a:lnTo>
                    <a:pt x="56" y="202"/>
                  </a:lnTo>
                  <a:lnTo>
                    <a:pt x="53" y="200"/>
                  </a:lnTo>
                </a:path>
              </a:pathLst>
            </a:custGeom>
            <a:solidFill>
              <a:srgbClr val="FF6600"/>
            </a:solidFill>
            <a:ln w="12700" cap="rnd" cmpd="sng">
              <a:solidFill>
                <a:srgbClr val="000000"/>
              </a:solidFill>
              <a:prstDash val="solid"/>
              <a:round/>
              <a:headEnd/>
              <a:tailEnd/>
            </a:ln>
          </p:spPr>
          <p:txBody>
            <a:bodyPr/>
            <a:lstStyle/>
            <a:p>
              <a:pPr>
                <a:defRPr/>
              </a:pPr>
              <a:endParaRPr lang="en-US"/>
            </a:p>
          </p:txBody>
        </p:sp>
        <p:sp>
          <p:nvSpPr>
            <p:cNvPr id="2063" name="Freeform 16"/>
            <p:cNvSpPr>
              <a:spLocks/>
            </p:cNvSpPr>
            <p:nvPr/>
          </p:nvSpPr>
          <p:spPr bwMode="auto">
            <a:xfrm>
              <a:off x="7273925" y="930275"/>
              <a:ext cx="530225" cy="411163"/>
            </a:xfrm>
            <a:custGeom>
              <a:avLst/>
              <a:gdLst>
                <a:gd name="T0" fmla="*/ 2147483647 w 298"/>
                <a:gd name="T1" fmla="*/ 2147483647 h 212"/>
                <a:gd name="T2" fmla="*/ 2147483647 w 298"/>
                <a:gd name="T3" fmla="*/ 2147483647 h 212"/>
                <a:gd name="T4" fmla="*/ 0 w 298"/>
                <a:gd name="T5" fmla="*/ 2147483647 h 212"/>
                <a:gd name="T6" fmla="*/ 2147483647 w 298"/>
                <a:gd name="T7" fmla="*/ 2147483647 h 212"/>
                <a:gd name="T8" fmla="*/ 2147483647 w 298"/>
                <a:gd name="T9" fmla="*/ 2147483647 h 212"/>
                <a:gd name="T10" fmla="*/ 2147483647 w 298"/>
                <a:gd name="T11" fmla="*/ 2147483647 h 212"/>
                <a:gd name="T12" fmla="*/ 2147483647 w 298"/>
                <a:gd name="T13" fmla="*/ 2147483647 h 212"/>
                <a:gd name="T14" fmla="*/ 2147483647 w 298"/>
                <a:gd name="T15" fmla="*/ 2147483647 h 212"/>
                <a:gd name="T16" fmla="*/ 2147483647 w 298"/>
                <a:gd name="T17" fmla="*/ 2147483647 h 212"/>
                <a:gd name="T18" fmla="*/ 2147483647 w 298"/>
                <a:gd name="T19" fmla="*/ 2147483647 h 212"/>
                <a:gd name="T20" fmla="*/ 2147483647 w 298"/>
                <a:gd name="T21" fmla="*/ 2147483647 h 212"/>
                <a:gd name="T22" fmla="*/ 2147483647 w 298"/>
                <a:gd name="T23" fmla="*/ 2147483647 h 212"/>
                <a:gd name="T24" fmla="*/ 2147483647 w 298"/>
                <a:gd name="T25" fmla="*/ 2147483647 h 212"/>
                <a:gd name="T26" fmla="*/ 2147483647 w 298"/>
                <a:gd name="T27" fmla="*/ 2147483647 h 212"/>
                <a:gd name="T28" fmla="*/ 2147483647 w 298"/>
                <a:gd name="T29" fmla="*/ 2147483647 h 212"/>
                <a:gd name="T30" fmla="*/ 2147483647 w 298"/>
                <a:gd name="T31" fmla="*/ 2147483647 h 212"/>
                <a:gd name="T32" fmla="*/ 2147483647 w 298"/>
                <a:gd name="T33" fmla="*/ 2147483647 h 212"/>
                <a:gd name="T34" fmla="*/ 2147483647 w 298"/>
                <a:gd name="T35" fmla="*/ 2147483647 h 212"/>
                <a:gd name="T36" fmla="*/ 2147483647 w 298"/>
                <a:gd name="T37" fmla="*/ 2147483647 h 212"/>
                <a:gd name="T38" fmla="*/ 2147483647 w 298"/>
                <a:gd name="T39" fmla="*/ 2147483647 h 212"/>
                <a:gd name="T40" fmla="*/ 2147483647 w 298"/>
                <a:gd name="T41" fmla="*/ 2147483647 h 212"/>
                <a:gd name="T42" fmla="*/ 2147483647 w 298"/>
                <a:gd name="T43" fmla="*/ 0 h 212"/>
                <a:gd name="T44" fmla="*/ 2147483647 w 298"/>
                <a:gd name="T45" fmla="*/ 2147483647 h 212"/>
                <a:gd name="T46" fmla="*/ 2147483647 w 298"/>
                <a:gd name="T47" fmla="*/ 2147483647 h 212"/>
                <a:gd name="T48" fmla="*/ 2147483647 w 298"/>
                <a:gd name="T49" fmla="*/ 2147483647 h 212"/>
                <a:gd name="T50" fmla="*/ 2147483647 w 298"/>
                <a:gd name="T51" fmla="*/ 2147483647 h 212"/>
                <a:gd name="T52" fmla="*/ 2147483647 w 298"/>
                <a:gd name="T53" fmla="*/ 2147483647 h 212"/>
                <a:gd name="T54" fmla="*/ 2147483647 w 298"/>
                <a:gd name="T55" fmla="*/ 2147483647 h 212"/>
                <a:gd name="T56" fmla="*/ 2147483647 w 298"/>
                <a:gd name="T57" fmla="*/ 2147483647 h 212"/>
                <a:gd name="T58" fmla="*/ 2147483647 w 298"/>
                <a:gd name="T59" fmla="*/ 2147483647 h 212"/>
                <a:gd name="T60" fmla="*/ 2147483647 w 298"/>
                <a:gd name="T61" fmla="*/ 2147483647 h 212"/>
                <a:gd name="T62" fmla="*/ 2147483647 w 298"/>
                <a:gd name="T63" fmla="*/ 2147483647 h 212"/>
                <a:gd name="T64" fmla="*/ 2147483647 w 298"/>
                <a:gd name="T65" fmla="*/ 2147483647 h 212"/>
                <a:gd name="T66" fmla="*/ 2147483647 w 298"/>
                <a:gd name="T67" fmla="*/ 2147483647 h 212"/>
                <a:gd name="T68" fmla="*/ 2147483647 w 298"/>
                <a:gd name="T69" fmla="*/ 2147483647 h 212"/>
                <a:gd name="T70" fmla="*/ 2147483647 w 298"/>
                <a:gd name="T71" fmla="*/ 2147483647 h 212"/>
                <a:gd name="T72" fmla="*/ 2147483647 w 298"/>
                <a:gd name="T73" fmla="*/ 2147483647 h 212"/>
                <a:gd name="T74" fmla="*/ 2147483647 w 298"/>
                <a:gd name="T75" fmla="*/ 2147483647 h 212"/>
                <a:gd name="T76" fmla="*/ 2147483647 w 298"/>
                <a:gd name="T77" fmla="*/ 2147483647 h 212"/>
                <a:gd name="T78" fmla="*/ 2147483647 w 298"/>
                <a:gd name="T79" fmla="*/ 2147483647 h 212"/>
                <a:gd name="T80" fmla="*/ 2147483647 w 298"/>
                <a:gd name="T81" fmla="*/ 2147483647 h 212"/>
                <a:gd name="T82" fmla="*/ 2147483647 w 298"/>
                <a:gd name="T83" fmla="*/ 2147483647 h 212"/>
                <a:gd name="T84" fmla="*/ 2147483647 w 298"/>
                <a:gd name="T85" fmla="*/ 2147483647 h 212"/>
                <a:gd name="T86" fmla="*/ 2147483647 w 298"/>
                <a:gd name="T87" fmla="*/ 2147483647 h 212"/>
                <a:gd name="T88" fmla="*/ 2147483647 w 298"/>
                <a:gd name="T89" fmla="*/ 2147483647 h 212"/>
                <a:gd name="T90" fmla="*/ 2147483647 w 298"/>
                <a:gd name="T91" fmla="*/ 2147483647 h 212"/>
                <a:gd name="T92" fmla="*/ 2147483647 w 298"/>
                <a:gd name="T93" fmla="*/ 2147483647 h 212"/>
                <a:gd name="T94" fmla="*/ 2147483647 w 298"/>
                <a:gd name="T95" fmla="*/ 2147483647 h 212"/>
                <a:gd name="T96" fmla="*/ 2147483647 w 298"/>
                <a:gd name="T97" fmla="*/ 2147483647 h 212"/>
                <a:gd name="T98" fmla="*/ 2147483647 w 298"/>
                <a:gd name="T99" fmla="*/ 2147483647 h 212"/>
                <a:gd name="T100" fmla="*/ 2147483647 w 298"/>
                <a:gd name="T101" fmla="*/ 2147483647 h 212"/>
                <a:gd name="T102" fmla="*/ 2147483647 w 298"/>
                <a:gd name="T103" fmla="*/ 2147483647 h 212"/>
                <a:gd name="T104" fmla="*/ 2147483647 w 298"/>
                <a:gd name="T105" fmla="*/ 2147483647 h 212"/>
                <a:gd name="T106" fmla="*/ 2147483647 w 298"/>
                <a:gd name="T107" fmla="*/ 2147483647 h 212"/>
                <a:gd name="T108" fmla="*/ 2147483647 w 298"/>
                <a:gd name="T109" fmla="*/ 2147483647 h 212"/>
                <a:gd name="T110" fmla="*/ 2147483647 w 298"/>
                <a:gd name="T111" fmla="*/ 2147483647 h 212"/>
                <a:gd name="T112" fmla="*/ 2147483647 w 298"/>
                <a:gd name="T113" fmla="*/ 2147483647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212">
                  <a:moveTo>
                    <a:pt x="158" y="207"/>
                  </a:moveTo>
                  <a:lnTo>
                    <a:pt x="140" y="209"/>
                  </a:lnTo>
                  <a:lnTo>
                    <a:pt x="94" y="210"/>
                  </a:lnTo>
                  <a:lnTo>
                    <a:pt x="54" y="209"/>
                  </a:lnTo>
                  <a:lnTo>
                    <a:pt x="51" y="209"/>
                  </a:lnTo>
                  <a:lnTo>
                    <a:pt x="0" y="209"/>
                  </a:lnTo>
                  <a:lnTo>
                    <a:pt x="28" y="126"/>
                  </a:lnTo>
                  <a:lnTo>
                    <a:pt x="30" y="118"/>
                  </a:lnTo>
                  <a:lnTo>
                    <a:pt x="44" y="76"/>
                  </a:lnTo>
                  <a:lnTo>
                    <a:pt x="43" y="71"/>
                  </a:lnTo>
                  <a:lnTo>
                    <a:pt x="41" y="68"/>
                  </a:lnTo>
                  <a:lnTo>
                    <a:pt x="41" y="64"/>
                  </a:lnTo>
                  <a:lnTo>
                    <a:pt x="48" y="55"/>
                  </a:lnTo>
                  <a:lnTo>
                    <a:pt x="50" y="50"/>
                  </a:lnTo>
                  <a:lnTo>
                    <a:pt x="60" y="48"/>
                  </a:lnTo>
                  <a:lnTo>
                    <a:pt x="64" y="48"/>
                  </a:lnTo>
                  <a:lnTo>
                    <a:pt x="67" y="51"/>
                  </a:lnTo>
                  <a:lnTo>
                    <a:pt x="70" y="50"/>
                  </a:lnTo>
                  <a:lnTo>
                    <a:pt x="76" y="46"/>
                  </a:lnTo>
                  <a:lnTo>
                    <a:pt x="79" y="46"/>
                  </a:lnTo>
                  <a:lnTo>
                    <a:pt x="82" y="42"/>
                  </a:lnTo>
                  <a:lnTo>
                    <a:pt x="82" y="38"/>
                  </a:lnTo>
                  <a:lnTo>
                    <a:pt x="81" y="33"/>
                  </a:lnTo>
                  <a:lnTo>
                    <a:pt x="77" y="34"/>
                  </a:lnTo>
                  <a:lnTo>
                    <a:pt x="74" y="34"/>
                  </a:lnTo>
                  <a:lnTo>
                    <a:pt x="71" y="32"/>
                  </a:lnTo>
                  <a:lnTo>
                    <a:pt x="73" y="28"/>
                  </a:lnTo>
                  <a:lnTo>
                    <a:pt x="72" y="23"/>
                  </a:lnTo>
                  <a:lnTo>
                    <a:pt x="68" y="20"/>
                  </a:lnTo>
                  <a:lnTo>
                    <a:pt x="65" y="20"/>
                  </a:lnTo>
                  <a:lnTo>
                    <a:pt x="62" y="19"/>
                  </a:lnTo>
                  <a:lnTo>
                    <a:pt x="59" y="20"/>
                  </a:lnTo>
                  <a:lnTo>
                    <a:pt x="55" y="19"/>
                  </a:lnTo>
                  <a:lnTo>
                    <a:pt x="52" y="16"/>
                  </a:lnTo>
                  <a:lnTo>
                    <a:pt x="49" y="17"/>
                  </a:lnTo>
                  <a:lnTo>
                    <a:pt x="48" y="17"/>
                  </a:lnTo>
                  <a:lnTo>
                    <a:pt x="45" y="17"/>
                  </a:lnTo>
                  <a:lnTo>
                    <a:pt x="43" y="15"/>
                  </a:lnTo>
                  <a:lnTo>
                    <a:pt x="36" y="14"/>
                  </a:lnTo>
                  <a:lnTo>
                    <a:pt x="33" y="11"/>
                  </a:lnTo>
                  <a:lnTo>
                    <a:pt x="34" y="6"/>
                  </a:lnTo>
                  <a:lnTo>
                    <a:pt x="32" y="4"/>
                  </a:lnTo>
                  <a:lnTo>
                    <a:pt x="28" y="3"/>
                  </a:lnTo>
                  <a:lnTo>
                    <a:pt x="25" y="0"/>
                  </a:lnTo>
                  <a:lnTo>
                    <a:pt x="40" y="0"/>
                  </a:lnTo>
                  <a:lnTo>
                    <a:pt x="156" y="1"/>
                  </a:lnTo>
                  <a:lnTo>
                    <a:pt x="167" y="2"/>
                  </a:lnTo>
                  <a:lnTo>
                    <a:pt x="166" y="5"/>
                  </a:lnTo>
                  <a:lnTo>
                    <a:pt x="165" y="10"/>
                  </a:lnTo>
                  <a:lnTo>
                    <a:pt x="168" y="11"/>
                  </a:lnTo>
                  <a:lnTo>
                    <a:pt x="170" y="13"/>
                  </a:lnTo>
                  <a:lnTo>
                    <a:pt x="174" y="16"/>
                  </a:lnTo>
                  <a:lnTo>
                    <a:pt x="173" y="21"/>
                  </a:lnTo>
                  <a:lnTo>
                    <a:pt x="172" y="26"/>
                  </a:lnTo>
                  <a:lnTo>
                    <a:pt x="169" y="29"/>
                  </a:lnTo>
                  <a:lnTo>
                    <a:pt x="164" y="28"/>
                  </a:lnTo>
                  <a:lnTo>
                    <a:pt x="163" y="33"/>
                  </a:lnTo>
                  <a:lnTo>
                    <a:pt x="164" y="35"/>
                  </a:lnTo>
                  <a:lnTo>
                    <a:pt x="163" y="38"/>
                  </a:lnTo>
                  <a:lnTo>
                    <a:pt x="160" y="41"/>
                  </a:lnTo>
                  <a:lnTo>
                    <a:pt x="157" y="42"/>
                  </a:lnTo>
                  <a:lnTo>
                    <a:pt x="156" y="46"/>
                  </a:lnTo>
                  <a:lnTo>
                    <a:pt x="158" y="50"/>
                  </a:lnTo>
                  <a:lnTo>
                    <a:pt x="155" y="51"/>
                  </a:lnTo>
                  <a:lnTo>
                    <a:pt x="152" y="50"/>
                  </a:lnTo>
                  <a:lnTo>
                    <a:pt x="148" y="51"/>
                  </a:lnTo>
                  <a:lnTo>
                    <a:pt x="150" y="55"/>
                  </a:lnTo>
                  <a:lnTo>
                    <a:pt x="149" y="59"/>
                  </a:lnTo>
                  <a:lnTo>
                    <a:pt x="150" y="63"/>
                  </a:lnTo>
                  <a:lnTo>
                    <a:pt x="151" y="67"/>
                  </a:lnTo>
                  <a:lnTo>
                    <a:pt x="151" y="71"/>
                  </a:lnTo>
                  <a:lnTo>
                    <a:pt x="151" y="77"/>
                  </a:lnTo>
                  <a:lnTo>
                    <a:pt x="151" y="81"/>
                  </a:lnTo>
                  <a:lnTo>
                    <a:pt x="151" y="86"/>
                  </a:lnTo>
                  <a:lnTo>
                    <a:pt x="150" y="89"/>
                  </a:lnTo>
                  <a:lnTo>
                    <a:pt x="152" y="94"/>
                  </a:lnTo>
                  <a:lnTo>
                    <a:pt x="155" y="97"/>
                  </a:lnTo>
                  <a:lnTo>
                    <a:pt x="158" y="100"/>
                  </a:lnTo>
                  <a:lnTo>
                    <a:pt x="161" y="103"/>
                  </a:lnTo>
                  <a:lnTo>
                    <a:pt x="165" y="104"/>
                  </a:lnTo>
                  <a:lnTo>
                    <a:pt x="168" y="106"/>
                  </a:lnTo>
                  <a:lnTo>
                    <a:pt x="172" y="108"/>
                  </a:lnTo>
                  <a:lnTo>
                    <a:pt x="176" y="108"/>
                  </a:lnTo>
                  <a:lnTo>
                    <a:pt x="179" y="109"/>
                  </a:lnTo>
                  <a:lnTo>
                    <a:pt x="183" y="112"/>
                  </a:lnTo>
                  <a:lnTo>
                    <a:pt x="186" y="114"/>
                  </a:lnTo>
                  <a:lnTo>
                    <a:pt x="193" y="115"/>
                  </a:lnTo>
                  <a:lnTo>
                    <a:pt x="203" y="120"/>
                  </a:lnTo>
                  <a:lnTo>
                    <a:pt x="213" y="122"/>
                  </a:lnTo>
                  <a:lnTo>
                    <a:pt x="215" y="122"/>
                  </a:lnTo>
                  <a:lnTo>
                    <a:pt x="221" y="127"/>
                  </a:lnTo>
                  <a:lnTo>
                    <a:pt x="225" y="127"/>
                  </a:lnTo>
                  <a:lnTo>
                    <a:pt x="229" y="127"/>
                  </a:lnTo>
                  <a:lnTo>
                    <a:pt x="235" y="130"/>
                  </a:lnTo>
                  <a:lnTo>
                    <a:pt x="239" y="130"/>
                  </a:lnTo>
                  <a:lnTo>
                    <a:pt x="242" y="127"/>
                  </a:lnTo>
                  <a:lnTo>
                    <a:pt x="244" y="131"/>
                  </a:lnTo>
                  <a:lnTo>
                    <a:pt x="246" y="129"/>
                  </a:lnTo>
                  <a:lnTo>
                    <a:pt x="252" y="133"/>
                  </a:lnTo>
                  <a:lnTo>
                    <a:pt x="256" y="134"/>
                  </a:lnTo>
                  <a:lnTo>
                    <a:pt x="258" y="136"/>
                  </a:lnTo>
                  <a:lnTo>
                    <a:pt x="260" y="141"/>
                  </a:lnTo>
                  <a:lnTo>
                    <a:pt x="270" y="154"/>
                  </a:lnTo>
                  <a:lnTo>
                    <a:pt x="277" y="161"/>
                  </a:lnTo>
                  <a:lnTo>
                    <a:pt x="279" y="165"/>
                  </a:lnTo>
                  <a:lnTo>
                    <a:pt x="283" y="167"/>
                  </a:lnTo>
                  <a:lnTo>
                    <a:pt x="287" y="170"/>
                  </a:lnTo>
                  <a:lnTo>
                    <a:pt x="293" y="175"/>
                  </a:lnTo>
                  <a:lnTo>
                    <a:pt x="297" y="191"/>
                  </a:lnTo>
                  <a:lnTo>
                    <a:pt x="287" y="211"/>
                  </a:lnTo>
                  <a:lnTo>
                    <a:pt x="281" y="211"/>
                  </a:lnTo>
                  <a:lnTo>
                    <a:pt x="185" y="210"/>
                  </a:lnTo>
                  <a:lnTo>
                    <a:pt x="169" y="211"/>
                  </a:lnTo>
                  <a:lnTo>
                    <a:pt x="158" y="207"/>
                  </a:lnTo>
                </a:path>
              </a:pathLst>
            </a:custGeom>
            <a:noFill/>
            <a:ln w="12700" cap="rnd" cmpd="sng">
              <a:solidFill>
                <a:srgbClr val="000000"/>
              </a:solidFill>
              <a:prstDash val="solid"/>
              <a:round/>
              <a:headEnd/>
              <a:tailEnd/>
            </a:ln>
          </p:spPr>
          <p:txBody>
            <a:bodyPr/>
            <a:lstStyle/>
            <a:p>
              <a:pPr>
                <a:defRPr/>
              </a:pPr>
              <a:endParaRPr lang="en-US"/>
            </a:p>
          </p:txBody>
        </p:sp>
        <p:sp>
          <p:nvSpPr>
            <p:cNvPr id="3087" name="Freeform 17"/>
            <p:cNvSpPr>
              <a:spLocks/>
            </p:cNvSpPr>
            <p:nvPr/>
          </p:nvSpPr>
          <p:spPr bwMode="auto">
            <a:xfrm>
              <a:off x="4397375" y="1323975"/>
              <a:ext cx="523875" cy="484188"/>
            </a:xfrm>
            <a:custGeom>
              <a:avLst/>
              <a:gdLst>
                <a:gd name="T0" fmla="*/ 0 w 294"/>
                <a:gd name="T1" fmla="*/ 2147483647 h 250"/>
                <a:gd name="T2" fmla="*/ 2147483647 w 294"/>
                <a:gd name="T3" fmla="*/ 2147483647 h 250"/>
                <a:gd name="T4" fmla="*/ 2147483647 w 294"/>
                <a:gd name="T5" fmla="*/ 2147483647 h 250"/>
                <a:gd name="T6" fmla="*/ 2147483647 w 294"/>
                <a:gd name="T7" fmla="*/ 2147483647 h 250"/>
                <a:gd name="T8" fmla="*/ 2147483647 w 294"/>
                <a:gd name="T9" fmla="*/ 2147483647 h 250"/>
                <a:gd name="T10" fmla="*/ 2147483647 w 294"/>
                <a:gd name="T11" fmla="*/ 2147483647 h 250"/>
                <a:gd name="T12" fmla="*/ 2147483647 w 294"/>
                <a:gd name="T13" fmla="*/ 2147483647 h 250"/>
                <a:gd name="T14" fmla="*/ 2147483647 w 294"/>
                <a:gd name="T15" fmla="*/ 0 h 250"/>
                <a:gd name="T16" fmla="*/ 2147483647 w 294"/>
                <a:gd name="T17" fmla="*/ 2147483647 h 250"/>
                <a:gd name="T18" fmla="*/ 2147483647 w 294"/>
                <a:gd name="T19" fmla="*/ 2147483647 h 250"/>
                <a:gd name="T20" fmla="*/ 2147483647 w 294"/>
                <a:gd name="T21" fmla="*/ 2147483647 h 250"/>
                <a:gd name="T22" fmla="*/ 2147483647 w 294"/>
                <a:gd name="T23" fmla="*/ 2147483647 h 250"/>
                <a:gd name="T24" fmla="*/ 2147483647 w 294"/>
                <a:gd name="T25" fmla="*/ 2147483647 h 250"/>
                <a:gd name="T26" fmla="*/ 2147483647 w 294"/>
                <a:gd name="T27" fmla="*/ 2147483647 h 250"/>
                <a:gd name="T28" fmla="*/ 2147483647 w 294"/>
                <a:gd name="T29" fmla="*/ 2147483647 h 250"/>
                <a:gd name="T30" fmla="*/ 2147483647 w 294"/>
                <a:gd name="T31" fmla="*/ 2147483647 h 250"/>
                <a:gd name="T32" fmla="*/ 2147483647 w 294"/>
                <a:gd name="T33" fmla="*/ 2147483647 h 250"/>
                <a:gd name="T34" fmla="*/ 2147483647 w 294"/>
                <a:gd name="T35" fmla="*/ 2147483647 h 250"/>
                <a:gd name="T36" fmla="*/ 2147483647 w 294"/>
                <a:gd name="T37" fmla="*/ 2147483647 h 250"/>
                <a:gd name="T38" fmla="*/ 2147483647 w 294"/>
                <a:gd name="T39" fmla="*/ 2147483647 h 250"/>
                <a:gd name="T40" fmla="*/ 2147483647 w 294"/>
                <a:gd name="T41" fmla="*/ 2147483647 h 250"/>
                <a:gd name="T42" fmla="*/ 2147483647 w 294"/>
                <a:gd name="T43" fmla="*/ 2147483647 h 250"/>
                <a:gd name="T44" fmla="*/ 2147483647 w 294"/>
                <a:gd name="T45" fmla="*/ 2147483647 h 250"/>
                <a:gd name="T46" fmla="*/ 2147483647 w 294"/>
                <a:gd name="T47" fmla="*/ 2147483647 h 250"/>
                <a:gd name="T48" fmla="*/ 2147483647 w 294"/>
                <a:gd name="T49" fmla="*/ 2147483647 h 250"/>
                <a:gd name="T50" fmla="*/ 2147483647 w 294"/>
                <a:gd name="T51" fmla="*/ 2147483647 h 250"/>
                <a:gd name="T52" fmla="*/ 2147483647 w 294"/>
                <a:gd name="T53" fmla="*/ 2147483647 h 250"/>
                <a:gd name="T54" fmla="*/ 2147483647 w 294"/>
                <a:gd name="T55" fmla="*/ 2147483647 h 250"/>
                <a:gd name="T56" fmla="*/ 2147483647 w 294"/>
                <a:gd name="T57" fmla="*/ 2147483647 h 250"/>
                <a:gd name="T58" fmla="*/ 2147483647 w 294"/>
                <a:gd name="T59" fmla="*/ 2147483647 h 250"/>
                <a:gd name="T60" fmla="*/ 2147483647 w 294"/>
                <a:gd name="T61" fmla="*/ 2147483647 h 250"/>
                <a:gd name="T62" fmla="*/ 2147483647 w 294"/>
                <a:gd name="T63" fmla="*/ 2147483647 h 250"/>
                <a:gd name="T64" fmla="*/ 2147483647 w 294"/>
                <a:gd name="T65" fmla="*/ 2147483647 h 250"/>
                <a:gd name="T66" fmla="*/ 0 w 294"/>
                <a:gd name="T67" fmla="*/ 21474836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4" h="250">
                  <a:moveTo>
                    <a:pt x="0" y="235"/>
                  </a:moveTo>
                  <a:lnTo>
                    <a:pt x="1" y="196"/>
                  </a:lnTo>
                  <a:lnTo>
                    <a:pt x="1" y="172"/>
                  </a:lnTo>
                  <a:lnTo>
                    <a:pt x="2" y="156"/>
                  </a:lnTo>
                  <a:lnTo>
                    <a:pt x="3" y="109"/>
                  </a:lnTo>
                  <a:lnTo>
                    <a:pt x="4" y="81"/>
                  </a:lnTo>
                  <a:lnTo>
                    <a:pt x="4" y="57"/>
                  </a:lnTo>
                  <a:lnTo>
                    <a:pt x="6" y="0"/>
                  </a:lnTo>
                  <a:lnTo>
                    <a:pt x="59" y="1"/>
                  </a:lnTo>
                  <a:lnTo>
                    <a:pt x="69" y="1"/>
                  </a:lnTo>
                  <a:lnTo>
                    <a:pt x="99" y="3"/>
                  </a:lnTo>
                  <a:lnTo>
                    <a:pt x="132" y="4"/>
                  </a:lnTo>
                  <a:lnTo>
                    <a:pt x="151" y="4"/>
                  </a:lnTo>
                  <a:lnTo>
                    <a:pt x="195" y="7"/>
                  </a:lnTo>
                  <a:lnTo>
                    <a:pt x="206" y="7"/>
                  </a:lnTo>
                  <a:lnTo>
                    <a:pt x="212" y="7"/>
                  </a:lnTo>
                  <a:lnTo>
                    <a:pt x="243" y="8"/>
                  </a:lnTo>
                  <a:lnTo>
                    <a:pt x="293" y="10"/>
                  </a:lnTo>
                  <a:lnTo>
                    <a:pt x="291" y="77"/>
                  </a:lnTo>
                  <a:lnTo>
                    <a:pt x="291" y="90"/>
                  </a:lnTo>
                  <a:lnTo>
                    <a:pt x="289" y="148"/>
                  </a:lnTo>
                  <a:lnTo>
                    <a:pt x="289" y="167"/>
                  </a:lnTo>
                  <a:lnTo>
                    <a:pt x="288" y="204"/>
                  </a:lnTo>
                  <a:lnTo>
                    <a:pt x="288" y="249"/>
                  </a:lnTo>
                  <a:lnTo>
                    <a:pt x="238" y="247"/>
                  </a:lnTo>
                  <a:lnTo>
                    <a:pt x="216" y="246"/>
                  </a:lnTo>
                  <a:lnTo>
                    <a:pt x="190" y="244"/>
                  </a:lnTo>
                  <a:lnTo>
                    <a:pt x="163" y="242"/>
                  </a:lnTo>
                  <a:lnTo>
                    <a:pt x="141" y="241"/>
                  </a:lnTo>
                  <a:lnTo>
                    <a:pt x="108" y="240"/>
                  </a:lnTo>
                  <a:lnTo>
                    <a:pt x="96" y="239"/>
                  </a:lnTo>
                  <a:lnTo>
                    <a:pt x="70" y="238"/>
                  </a:lnTo>
                  <a:lnTo>
                    <a:pt x="51" y="237"/>
                  </a:lnTo>
                  <a:lnTo>
                    <a:pt x="0" y="23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88" name="Freeform 18"/>
            <p:cNvSpPr>
              <a:spLocks/>
            </p:cNvSpPr>
            <p:nvPr/>
          </p:nvSpPr>
          <p:spPr bwMode="auto">
            <a:xfrm>
              <a:off x="3662363" y="1860550"/>
              <a:ext cx="596900" cy="487363"/>
            </a:xfrm>
            <a:custGeom>
              <a:avLst/>
              <a:gdLst>
                <a:gd name="T0" fmla="*/ 2147483647 w 336"/>
                <a:gd name="T1" fmla="*/ 2147483647 h 251"/>
                <a:gd name="T2" fmla="*/ 2147483647 w 336"/>
                <a:gd name="T3" fmla="*/ 2147483647 h 251"/>
                <a:gd name="T4" fmla="*/ 2147483647 w 336"/>
                <a:gd name="T5" fmla="*/ 2147483647 h 251"/>
                <a:gd name="T6" fmla="*/ 2147483647 w 336"/>
                <a:gd name="T7" fmla="*/ 2147483647 h 251"/>
                <a:gd name="T8" fmla="*/ 2147483647 w 336"/>
                <a:gd name="T9" fmla="*/ 2147483647 h 251"/>
                <a:gd name="T10" fmla="*/ 2147483647 w 336"/>
                <a:gd name="T11" fmla="*/ 2147483647 h 251"/>
                <a:gd name="T12" fmla="*/ 2147483647 w 336"/>
                <a:gd name="T13" fmla="*/ 2147483647 h 251"/>
                <a:gd name="T14" fmla="*/ 2147483647 w 336"/>
                <a:gd name="T15" fmla="*/ 2147483647 h 251"/>
                <a:gd name="T16" fmla="*/ 2147483647 w 336"/>
                <a:gd name="T17" fmla="*/ 2147483647 h 251"/>
                <a:gd name="T18" fmla="*/ 2147483647 w 336"/>
                <a:gd name="T19" fmla="*/ 2147483647 h 251"/>
                <a:gd name="T20" fmla="*/ 2147483647 w 336"/>
                <a:gd name="T21" fmla="*/ 2147483647 h 251"/>
                <a:gd name="T22" fmla="*/ 2147483647 w 336"/>
                <a:gd name="T23" fmla="*/ 2147483647 h 251"/>
                <a:gd name="T24" fmla="*/ 2147483647 w 336"/>
                <a:gd name="T25" fmla="*/ 2147483647 h 251"/>
                <a:gd name="T26" fmla="*/ 2147483647 w 336"/>
                <a:gd name="T27" fmla="*/ 2147483647 h 251"/>
                <a:gd name="T28" fmla="*/ 2147483647 w 336"/>
                <a:gd name="T29" fmla="*/ 2147483647 h 251"/>
                <a:gd name="T30" fmla="*/ 2147483647 w 336"/>
                <a:gd name="T31" fmla="*/ 2147483647 h 251"/>
                <a:gd name="T32" fmla="*/ 2147483647 w 336"/>
                <a:gd name="T33" fmla="*/ 2147483647 h 251"/>
                <a:gd name="T34" fmla="*/ 2147483647 w 336"/>
                <a:gd name="T35" fmla="*/ 2147483647 h 251"/>
                <a:gd name="T36" fmla="*/ 2147483647 w 336"/>
                <a:gd name="T37" fmla="*/ 2147483647 h 251"/>
                <a:gd name="T38" fmla="*/ 2147483647 w 336"/>
                <a:gd name="T39" fmla="*/ 2147483647 h 251"/>
                <a:gd name="T40" fmla="*/ 2147483647 w 336"/>
                <a:gd name="T41" fmla="*/ 2147483647 h 251"/>
                <a:gd name="T42" fmla="*/ 2147483647 w 336"/>
                <a:gd name="T43" fmla="*/ 2147483647 h 251"/>
                <a:gd name="T44" fmla="*/ 2147483647 w 336"/>
                <a:gd name="T45" fmla="*/ 2147483647 h 251"/>
                <a:gd name="T46" fmla="*/ 2147483647 w 336"/>
                <a:gd name="T47" fmla="*/ 2147483647 h 251"/>
                <a:gd name="T48" fmla="*/ 2147483647 w 336"/>
                <a:gd name="T49" fmla="*/ 2147483647 h 251"/>
                <a:gd name="T50" fmla="*/ 2147483647 w 336"/>
                <a:gd name="T51" fmla="*/ 2147483647 h 251"/>
                <a:gd name="T52" fmla="*/ 2147483647 w 336"/>
                <a:gd name="T53" fmla="*/ 2147483647 h 251"/>
                <a:gd name="T54" fmla="*/ 2147483647 w 336"/>
                <a:gd name="T55" fmla="*/ 2147483647 h 251"/>
                <a:gd name="T56" fmla="*/ 2147483647 w 336"/>
                <a:gd name="T57" fmla="*/ 2147483647 h 251"/>
                <a:gd name="T58" fmla="*/ 2147483647 w 336"/>
                <a:gd name="T59" fmla="*/ 2147483647 h 251"/>
                <a:gd name="T60" fmla="*/ 2147483647 w 336"/>
                <a:gd name="T61" fmla="*/ 2147483647 h 251"/>
                <a:gd name="T62" fmla="*/ 2147483647 w 336"/>
                <a:gd name="T63" fmla="*/ 2147483647 h 251"/>
                <a:gd name="T64" fmla="*/ 2147483647 w 336"/>
                <a:gd name="T65" fmla="*/ 2147483647 h 251"/>
                <a:gd name="T66" fmla="*/ 2147483647 w 336"/>
                <a:gd name="T67" fmla="*/ 2147483647 h 251"/>
                <a:gd name="T68" fmla="*/ 2147483647 w 336"/>
                <a:gd name="T69" fmla="*/ 2147483647 h 251"/>
                <a:gd name="T70" fmla="*/ 2147483647 w 336"/>
                <a:gd name="T71" fmla="*/ 2147483647 h 251"/>
                <a:gd name="T72" fmla="*/ 2147483647 w 336"/>
                <a:gd name="T73" fmla="*/ 2147483647 h 251"/>
                <a:gd name="T74" fmla="*/ 2147483647 w 336"/>
                <a:gd name="T75" fmla="*/ 2147483647 h 251"/>
                <a:gd name="T76" fmla="*/ 2147483647 w 336"/>
                <a:gd name="T77" fmla="*/ 2147483647 h 251"/>
                <a:gd name="T78" fmla="*/ 2147483647 w 336"/>
                <a:gd name="T79" fmla="*/ 2147483647 h 251"/>
                <a:gd name="T80" fmla="*/ 2147483647 w 336"/>
                <a:gd name="T81" fmla="*/ 2147483647 h 251"/>
                <a:gd name="T82" fmla="*/ 2147483647 w 336"/>
                <a:gd name="T83" fmla="*/ 2147483647 h 251"/>
                <a:gd name="T84" fmla="*/ 2147483647 w 336"/>
                <a:gd name="T85" fmla="*/ 2147483647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6" h="251">
                  <a:moveTo>
                    <a:pt x="317" y="248"/>
                  </a:moveTo>
                  <a:lnTo>
                    <a:pt x="271" y="250"/>
                  </a:lnTo>
                  <a:lnTo>
                    <a:pt x="258" y="250"/>
                  </a:lnTo>
                  <a:lnTo>
                    <a:pt x="204" y="250"/>
                  </a:lnTo>
                  <a:lnTo>
                    <a:pt x="183" y="250"/>
                  </a:lnTo>
                  <a:lnTo>
                    <a:pt x="150" y="249"/>
                  </a:lnTo>
                  <a:lnTo>
                    <a:pt x="133" y="249"/>
                  </a:lnTo>
                  <a:lnTo>
                    <a:pt x="107" y="248"/>
                  </a:lnTo>
                  <a:lnTo>
                    <a:pt x="74" y="248"/>
                  </a:lnTo>
                  <a:lnTo>
                    <a:pt x="45" y="248"/>
                  </a:lnTo>
                  <a:lnTo>
                    <a:pt x="22" y="248"/>
                  </a:lnTo>
                  <a:lnTo>
                    <a:pt x="7" y="171"/>
                  </a:lnTo>
                  <a:lnTo>
                    <a:pt x="6" y="169"/>
                  </a:lnTo>
                  <a:lnTo>
                    <a:pt x="0" y="130"/>
                  </a:lnTo>
                  <a:lnTo>
                    <a:pt x="1" y="123"/>
                  </a:lnTo>
                  <a:lnTo>
                    <a:pt x="9" y="95"/>
                  </a:lnTo>
                  <a:lnTo>
                    <a:pt x="19" y="64"/>
                  </a:lnTo>
                  <a:lnTo>
                    <a:pt x="27" y="36"/>
                  </a:lnTo>
                  <a:lnTo>
                    <a:pt x="36" y="5"/>
                  </a:lnTo>
                  <a:lnTo>
                    <a:pt x="39" y="7"/>
                  </a:lnTo>
                  <a:lnTo>
                    <a:pt x="42" y="4"/>
                  </a:lnTo>
                  <a:lnTo>
                    <a:pt x="44" y="1"/>
                  </a:lnTo>
                  <a:lnTo>
                    <a:pt x="47" y="0"/>
                  </a:lnTo>
                  <a:lnTo>
                    <a:pt x="51" y="2"/>
                  </a:lnTo>
                  <a:lnTo>
                    <a:pt x="54" y="2"/>
                  </a:lnTo>
                  <a:lnTo>
                    <a:pt x="58" y="4"/>
                  </a:lnTo>
                  <a:lnTo>
                    <a:pt x="56" y="7"/>
                  </a:lnTo>
                  <a:lnTo>
                    <a:pt x="58" y="10"/>
                  </a:lnTo>
                  <a:lnTo>
                    <a:pt x="62" y="11"/>
                  </a:lnTo>
                  <a:lnTo>
                    <a:pt x="69" y="10"/>
                  </a:lnTo>
                  <a:lnTo>
                    <a:pt x="73" y="11"/>
                  </a:lnTo>
                  <a:lnTo>
                    <a:pt x="77" y="11"/>
                  </a:lnTo>
                  <a:lnTo>
                    <a:pt x="80" y="12"/>
                  </a:lnTo>
                  <a:lnTo>
                    <a:pt x="82" y="16"/>
                  </a:lnTo>
                  <a:lnTo>
                    <a:pt x="83" y="15"/>
                  </a:lnTo>
                  <a:lnTo>
                    <a:pt x="88" y="19"/>
                  </a:lnTo>
                  <a:lnTo>
                    <a:pt x="92" y="23"/>
                  </a:lnTo>
                  <a:lnTo>
                    <a:pt x="92" y="27"/>
                  </a:lnTo>
                  <a:lnTo>
                    <a:pt x="95" y="26"/>
                  </a:lnTo>
                  <a:lnTo>
                    <a:pt x="97" y="24"/>
                  </a:lnTo>
                  <a:lnTo>
                    <a:pt x="101" y="26"/>
                  </a:lnTo>
                  <a:lnTo>
                    <a:pt x="102" y="31"/>
                  </a:lnTo>
                  <a:lnTo>
                    <a:pt x="104" y="27"/>
                  </a:lnTo>
                  <a:lnTo>
                    <a:pt x="108" y="28"/>
                  </a:lnTo>
                  <a:lnTo>
                    <a:pt x="111" y="31"/>
                  </a:lnTo>
                  <a:lnTo>
                    <a:pt x="114" y="31"/>
                  </a:lnTo>
                  <a:lnTo>
                    <a:pt x="117" y="34"/>
                  </a:lnTo>
                  <a:lnTo>
                    <a:pt x="120" y="36"/>
                  </a:lnTo>
                  <a:lnTo>
                    <a:pt x="122" y="40"/>
                  </a:lnTo>
                  <a:lnTo>
                    <a:pt x="124" y="43"/>
                  </a:lnTo>
                  <a:lnTo>
                    <a:pt x="128" y="44"/>
                  </a:lnTo>
                  <a:lnTo>
                    <a:pt x="130" y="47"/>
                  </a:lnTo>
                  <a:lnTo>
                    <a:pt x="133" y="50"/>
                  </a:lnTo>
                  <a:lnTo>
                    <a:pt x="136" y="53"/>
                  </a:lnTo>
                  <a:lnTo>
                    <a:pt x="138" y="54"/>
                  </a:lnTo>
                  <a:lnTo>
                    <a:pt x="142" y="53"/>
                  </a:lnTo>
                  <a:lnTo>
                    <a:pt x="148" y="59"/>
                  </a:lnTo>
                  <a:lnTo>
                    <a:pt x="154" y="54"/>
                  </a:lnTo>
                  <a:lnTo>
                    <a:pt x="155" y="54"/>
                  </a:lnTo>
                  <a:lnTo>
                    <a:pt x="158" y="56"/>
                  </a:lnTo>
                  <a:lnTo>
                    <a:pt x="160" y="64"/>
                  </a:lnTo>
                  <a:lnTo>
                    <a:pt x="162" y="61"/>
                  </a:lnTo>
                  <a:lnTo>
                    <a:pt x="166" y="60"/>
                  </a:lnTo>
                  <a:lnTo>
                    <a:pt x="169" y="63"/>
                  </a:lnTo>
                  <a:lnTo>
                    <a:pt x="171" y="66"/>
                  </a:lnTo>
                  <a:lnTo>
                    <a:pt x="172" y="70"/>
                  </a:lnTo>
                  <a:lnTo>
                    <a:pt x="174" y="74"/>
                  </a:lnTo>
                  <a:lnTo>
                    <a:pt x="176" y="77"/>
                  </a:lnTo>
                  <a:lnTo>
                    <a:pt x="178" y="83"/>
                  </a:lnTo>
                  <a:lnTo>
                    <a:pt x="179" y="87"/>
                  </a:lnTo>
                  <a:lnTo>
                    <a:pt x="183" y="88"/>
                  </a:lnTo>
                  <a:lnTo>
                    <a:pt x="186" y="88"/>
                  </a:lnTo>
                  <a:lnTo>
                    <a:pt x="190" y="89"/>
                  </a:lnTo>
                  <a:lnTo>
                    <a:pt x="197" y="93"/>
                  </a:lnTo>
                  <a:lnTo>
                    <a:pt x="199" y="96"/>
                  </a:lnTo>
                  <a:lnTo>
                    <a:pt x="203" y="97"/>
                  </a:lnTo>
                  <a:lnTo>
                    <a:pt x="206" y="97"/>
                  </a:lnTo>
                  <a:lnTo>
                    <a:pt x="215" y="96"/>
                  </a:lnTo>
                  <a:lnTo>
                    <a:pt x="218" y="99"/>
                  </a:lnTo>
                  <a:lnTo>
                    <a:pt x="219" y="99"/>
                  </a:lnTo>
                  <a:lnTo>
                    <a:pt x="221" y="99"/>
                  </a:lnTo>
                  <a:lnTo>
                    <a:pt x="226" y="100"/>
                  </a:lnTo>
                  <a:lnTo>
                    <a:pt x="229" y="101"/>
                  </a:lnTo>
                  <a:lnTo>
                    <a:pt x="244" y="98"/>
                  </a:lnTo>
                  <a:lnTo>
                    <a:pt x="248" y="98"/>
                  </a:lnTo>
                  <a:lnTo>
                    <a:pt x="250" y="99"/>
                  </a:lnTo>
                  <a:lnTo>
                    <a:pt x="252" y="102"/>
                  </a:lnTo>
                  <a:lnTo>
                    <a:pt x="255" y="106"/>
                  </a:lnTo>
                  <a:lnTo>
                    <a:pt x="255" y="110"/>
                  </a:lnTo>
                  <a:lnTo>
                    <a:pt x="252" y="113"/>
                  </a:lnTo>
                  <a:lnTo>
                    <a:pt x="250" y="116"/>
                  </a:lnTo>
                  <a:lnTo>
                    <a:pt x="249" y="119"/>
                  </a:lnTo>
                  <a:lnTo>
                    <a:pt x="250" y="124"/>
                  </a:lnTo>
                  <a:lnTo>
                    <a:pt x="251" y="127"/>
                  </a:lnTo>
                  <a:lnTo>
                    <a:pt x="255" y="130"/>
                  </a:lnTo>
                  <a:lnTo>
                    <a:pt x="260" y="133"/>
                  </a:lnTo>
                  <a:lnTo>
                    <a:pt x="264" y="135"/>
                  </a:lnTo>
                  <a:lnTo>
                    <a:pt x="265" y="139"/>
                  </a:lnTo>
                  <a:lnTo>
                    <a:pt x="266" y="144"/>
                  </a:lnTo>
                  <a:lnTo>
                    <a:pt x="267" y="146"/>
                  </a:lnTo>
                  <a:lnTo>
                    <a:pt x="270" y="148"/>
                  </a:lnTo>
                  <a:lnTo>
                    <a:pt x="273" y="152"/>
                  </a:lnTo>
                  <a:lnTo>
                    <a:pt x="274" y="155"/>
                  </a:lnTo>
                  <a:lnTo>
                    <a:pt x="275" y="156"/>
                  </a:lnTo>
                  <a:lnTo>
                    <a:pt x="276" y="158"/>
                  </a:lnTo>
                  <a:lnTo>
                    <a:pt x="279" y="160"/>
                  </a:lnTo>
                  <a:lnTo>
                    <a:pt x="286" y="161"/>
                  </a:lnTo>
                  <a:lnTo>
                    <a:pt x="289" y="163"/>
                  </a:lnTo>
                  <a:lnTo>
                    <a:pt x="295" y="167"/>
                  </a:lnTo>
                  <a:lnTo>
                    <a:pt x="297" y="169"/>
                  </a:lnTo>
                  <a:lnTo>
                    <a:pt x="300" y="172"/>
                  </a:lnTo>
                  <a:lnTo>
                    <a:pt x="303" y="175"/>
                  </a:lnTo>
                  <a:lnTo>
                    <a:pt x="305" y="179"/>
                  </a:lnTo>
                  <a:lnTo>
                    <a:pt x="307" y="183"/>
                  </a:lnTo>
                  <a:lnTo>
                    <a:pt x="311" y="187"/>
                  </a:lnTo>
                  <a:lnTo>
                    <a:pt x="317" y="193"/>
                  </a:lnTo>
                  <a:lnTo>
                    <a:pt x="320" y="196"/>
                  </a:lnTo>
                  <a:lnTo>
                    <a:pt x="322" y="199"/>
                  </a:lnTo>
                  <a:lnTo>
                    <a:pt x="322" y="200"/>
                  </a:lnTo>
                  <a:lnTo>
                    <a:pt x="321" y="206"/>
                  </a:lnTo>
                  <a:lnTo>
                    <a:pt x="320" y="214"/>
                  </a:lnTo>
                  <a:lnTo>
                    <a:pt x="322" y="218"/>
                  </a:lnTo>
                  <a:lnTo>
                    <a:pt x="324" y="219"/>
                  </a:lnTo>
                  <a:lnTo>
                    <a:pt x="326" y="220"/>
                  </a:lnTo>
                  <a:lnTo>
                    <a:pt x="328" y="224"/>
                  </a:lnTo>
                  <a:lnTo>
                    <a:pt x="328" y="228"/>
                  </a:lnTo>
                  <a:lnTo>
                    <a:pt x="328" y="232"/>
                  </a:lnTo>
                  <a:lnTo>
                    <a:pt x="331" y="235"/>
                  </a:lnTo>
                  <a:lnTo>
                    <a:pt x="335" y="241"/>
                  </a:lnTo>
                  <a:lnTo>
                    <a:pt x="335" y="248"/>
                  </a:lnTo>
                  <a:lnTo>
                    <a:pt x="317" y="248"/>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89" name="Freeform 19"/>
            <p:cNvSpPr>
              <a:spLocks/>
            </p:cNvSpPr>
            <p:nvPr/>
          </p:nvSpPr>
          <p:spPr bwMode="auto">
            <a:xfrm>
              <a:off x="1431925" y="1581150"/>
              <a:ext cx="560388" cy="528638"/>
            </a:xfrm>
            <a:custGeom>
              <a:avLst/>
              <a:gdLst>
                <a:gd name="T0" fmla="*/ 2147483647 w 316"/>
                <a:gd name="T1" fmla="*/ 2147483647 h 272"/>
                <a:gd name="T2" fmla="*/ 2147483647 w 316"/>
                <a:gd name="T3" fmla="*/ 2147483647 h 272"/>
                <a:gd name="T4" fmla="*/ 2147483647 w 316"/>
                <a:gd name="T5" fmla="*/ 2147483647 h 272"/>
                <a:gd name="T6" fmla="*/ 2147483647 w 316"/>
                <a:gd name="T7" fmla="*/ 2147483647 h 272"/>
                <a:gd name="T8" fmla="*/ 2147483647 w 316"/>
                <a:gd name="T9" fmla="*/ 2147483647 h 272"/>
                <a:gd name="T10" fmla="*/ 2147483647 w 316"/>
                <a:gd name="T11" fmla="*/ 2147483647 h 272"/>
                <a:gd name="T12" fmla="*/ 2147483647 w 316"/>
                <a:gd name="T13" fmla="*/ 2147483647 h 272"/>
                <a:gd name="T14" fmla="*/ 2147483647 w 316"/>
                <a:gd name="T15" fmla="*/ 2147483647 h 272"/>
                <a:gd name="T16" fmla="*/ 2147483647 w 316"/>
                <a:gd name="T17" fmla="*/ 2147483647 h 272"/>
                <a:gd name="T18" fmla="*/ 2147483647 w 316"/>
                <a:gd name="T19" fmla="*/ 2147483647 h 272"/>
                <a:gd name="T20" fmla="*/ 2147483647 w 316"/>
                <a:gd name="T21" fmla="*/ 2147483647 h 272"/>
                <a:gd name="T22" fmla="*/ 2147483647 w 316"/>
                <a:gd name="T23" fmla="*/ 2147483647 h 272"/>
                <a:gd name="T24" fmla="*/ 2147483647 w 316"/>
                <a:gd name="T25" fmla="*/ 2147483647 h 272"/>
                <a:gd name="T26" fmla="*/ 2147483647 w 316"/>
                <a:gd name="T27" fmla="*/ 2147483647 h 272"/>
                <a:gd name="T28" fmla="*/ 2147483647 w 316"/>
                <a:gd name="T29" fmla="*/ 2147483647 h 272"/>
                <a:gd name="T30" fmla="*/ 2147483647 w 316"/>
                <a:gd name="T31" fmla="*/ 2147483647 h 272"/>
                <a:gd name="T32" fmla="*/ 2147483647 w 316"/>
                <a:gd name="T33" fmla="*/ 2147483647 h 272"/>
                <a:gd name="T34" fmla="*/ 2147483647 w 316"/>
                <a:gd name="T35" fmla="*/ 2147483647 h 272"/>
                <a:gd name="T36" fmla="*/ 2147483647 w 316"/>
                <a:gd name="T37" fmla="*/ 2147483647 h 272"/>
                <a:gd name="T38" fmla="*/ 2147483647 w 316"/>
                <a:gd name="T39" fmla="*/ 2147483647 h 272"/>
                <a:gd name="T40" fmla="*/ 2147483647 w 316"/>
                <a:gd name="T41" fmla="*/ 2147483647 h 272"/>
                <a:gd name="T42" fmla="*/ 2147483647 w 316"/>
                <a:gd name="T43" fmla="*/ 2147483647 h 272"/>
                <a:gd name="T44" fmla="*/ 2147483647 w 316"/>
                <a:gd name="T45" fmla="*/ 2147483647 h 272"/>
                <a:gd name="T46" fmla="*/ 2147483647 w 316"/>
                <a:gd name="T47" fmla="*/ 2147483647 h 272"/>
                <a:gd name="T48" fmla="*/ 2147483647 w 316"/>
                <a:gd name="T49" fmla="*/ 2147483647 h 272"/>
                <a:gd name="T50" fmla="*/ 2147483647 w 316"/>
                <a:gd name="T51" fmla="*/ 2147483647 h 272"/>
                <a:gd name="T52" fmla="*/ 2147483647 w 316"/>
                <a:gd name="T53" fmla="*/ 2147483647 h 272"/>
                <a:gd name="T54" fmla="*/ 2147483647 w 316"/>
                <a:gd name="T55" fmla="*/ 2147483647 h 272"/>
                <a:gd name="T56" fmla="*/ 2147483647 w 316"/>
                <a:gd name="T57" fmla="*/ 2147483647 h 272"/>
                <a:gd name="T58" fmla="*/ 2147483647 w 316"/>
                <a:gd name="T59" fmla="*/ 2147483647 h 272"/>
                <a:gd name="T60" fmla="*/ 2147483647 w 316"/>
                <a:gd name="T61" fmla="*/ 2147483647 h 272"/>
                <a:gd name="T62" fmla="*/ 2147483647 w 316"/>
                <a:gd name="T63" fmla="*/ 2147483647 h 272"/>
                <a:gd name="T64" fmla="*/ 2147483647 w 316"/>
                <a:gd name="T65" fmla="*/ 2147483647 h 272"/>
                <a:gd name="T66" fmla="*/ 2147483647 w 316"/>
                <a:gd name="T67" fmla="*/ 2147483647 h 272"/>
                <a:gd name="T68" fmla="*/ 2147483647 w 316"/>
                <a:gd name="T69" fmla="*/ 2147483647 h 272"/>
                <a:gd name="T70" fmla="*/ 2147483647 w 316"/>
                <a:gd name="T71" fmla="*/ 2147483647 h 272"/>
                <a:gd name="T72" fmla="*/ 2147483647 w 316"/>
                <a:gd name="T73" fmla="*/ 2147483647 h 272"/>
                <a:gd name="T74" fmla="*/ 2147483647 w 316"/>
                <a:gd name="T75" fmla="*/ 2147483647 h 272"/>
                <a:gd name="T76" fmla="*/ 2147483647 w 316"/>
                <a:gd name="T77" fmla="*/ 2147483647 h 272"/>
                <a:gd name="T78" fmla="*/ 2147483647 w 316"/>
                <a:gd name="T79" fmla="*/ 2147483647 h 272"/>
                <a:gd name="T80" fmla="*/ 2147483647 w 316"/>
                <a:gd name="T81" fmla="*/ 2147483647 h 272"/>
                <a:gd name="T82" fmla="*/ 2147483647 w 316"/>
                <a:gd name="T83" fmla="*/ 2147483647 h 272"/>
                <a:gd name="T84" fmla="*/ 2147483647 w 316"/>
                <a:gd name="T85" fmla="*/ 2147483647 h 272"/>
                <a:gd name="T86" fmla="*/ 2147483647 w 316"/>
                <a:gd name="T87" fmla="*/ 2147483647 h 272"/>
                <a:gd name="T88" fmla="*/ 2147483647 w 316"/>
                <a:gd name="T89" fmla="*/ 2147483647 h 272"/>
                <a:gd name="T90" fmla="*/ 2147483647 w 316"/>
                <a:gd name="T91" fmla="*/ 2147483647 h 272"/>
                <a:gd name="T92" fmla="*/ 2147483647 w 316"/>
                <a:gd name="T93" fmla="*/ 2147483647 h 272"/>
                <a:gd name="T94" fmla="*/ 2147483647 w 316"/>
                <a:gd name="T95" fmla="*/ 2147483647 h 272"/>
                <a:gd name="T96" fmla="*/ 2147483647 w 316"/>
                <a:gd name="T97" fmla="*/ 2147483647 h 272"/>
                <a:gd name="T98" fmla="*/ 2147483647 w 316"/>
                <a:gd name="T99" fmla="*/ 2147483647 h 272"/>
                <a:gd name="T100" fmla="*/ 2147483647 w 316"/>
                <a:gd name="T101" fmla="*/ 2147483647 h 272"/>
                <a:gd name="T102" fmla="*/ 2147483647 w 316"/>
                <a:gd name="T103" fmla="*/ 2147483647 h 272"/>
                <a:gd name="T104" fmla="*/ 2147483647 w 316"/>
                <a:gd name="T105" fmla="*/ 2147483647 h 272"/>
                <a:gd name="T106" fmla="*/ 2147483647 w 316"/>
                <a:gd name="T107" fmla="*/ 2147483647 h 272"/>
                <a:gd name="T108" fmla="*/ 2147483647 w 316"/>
                <a:gd name="T109" fmla="*/ 2147483647 h 272"/>
                <a:gd name="T110" fmla="*/ 2147483647 w 316"/>
                <a:gd name="T111" fmla="*/ 2147483647 h 272"/>
                <a:gd name="T112" fmla="*/ 2147483647 w 316"/>
                <a:gd name="T113" fmla="*/ 2147483647 h 272"/>
                <a:gd name="T114" fmla="*/ 2147483647 w 316"/>
                <a:gd name="T115" fmla="*/ 2147483647 h 2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6" h="272">
                  <a:moveTo>
                    <a:pt x="311" y="174"/>
                  </a:moveTo>
                  <a:lnTo>
                    <a:pt x="310" y="176"/>
                  </a:lnTo>
                  <a:lnTo>
                    <a:pt x="307" y="175"/>
                  </a:lnTo>
                  <a:lnTo>
                    <a:pt x="303" y="177"/>
                  </a:lnTo>
                  <a:lnTo>
                    <a:pt x="300" y="179"/>
                  </a:lnTo>
                  <a:lnTo>
                    <a:pt x="293" y="179"/>
                  </a:lnTo>
                  <a:lnTo>
                    <a:pt x="289" y="179"/>
                  </a:lnTo>
                  <a:lnTo>
                    <a:pt x="286" y="178"/>
                  </a:lnTo>
                  <a:lnTo>
                    <a:pt x="284" y="182"/>
                  </a:lnTo>
                  <a:lnTo>
                    <a:pt x="282" y="185"/>
                  </a:lnTo>
                  <a:lnTo>
                    <a:pt x="279" y="186"/>
                  </a:lnTo>
                  <a:lnTo>
                    <a:pt x="275" y="186"/>
                  </a:lnTo>
                  <a:lnTo>
                    <a:pt x="272" y="185"/>
                  </a:lnTo>
                  <a:lnTo>
                    <a:pt x="269" y="185"/>
                  </a:lnTo>
                  <a:lnTo>
                    <a:pt x="265" y="184"/>
                  </a:lnTo>
                  <a:lnTo>
                    <a:pt x="264" y="184"/>
                  </a:lnTo>
                  <a:lnTo>
                    <a:pt x="263" y="185"/>
                  </a:lnTo>
                  <a:lnTo>
                    <a:pt x="261" y="183"/>
                  </a:lnTo>
                  <a:lnTo>
                    <a:pt x="257" y="182"/>
                  </a:lnTo>
                  <a:lnTo>
                    <a:pt x="253" y="185"/>
                  </a:lnTo>
                  <a:lnTo>
                    <a:pt x="206" y="210"/>
                  </a:lnTo>
                  <a:lnTo>
                    <a:pt x="197" y="214"/>
                  </a:lnTo>
                  <a:lnTo>
                    <a:pt x="185" y="220"/>
                  </a:lnTo>
                  <a:lnTo>
                    <a:pt x="164" y="233"/>
                  </a:lnTo>
                  <a:lnTo>
                    <a:pt x="168" y="235"/>
                  </a:lnTo>
                  <a:lnTo>
                    <a:pt x="165" y="237"/>
                  </a:lnTo>
                  <a:lnTo>
                    <a:pt x="158" y="236"/>
                  </a:lnTo>
                  <a:lnTo>
                    <a:pt x="155" y="234"/>
                  </a:lnTo>
                  <a:lnTo>
                    <a:pt x="152" y="231"/>
                  </a:lnTo>
                  <a:lnTo>
                    <a:pt x="148" y="231"/>
                  </a:lnTo>
                  <a:lnTo>
                    <a:pt x="145" y="233"/>
                  </a:lnTo>
                  <a:lnTo>
                    <a:pt x="143" y="236"/>
                  </a:lnTo>
                  <a:lnTo>
                    <a:pt x="144" y="240"/>
                  </a:lnTo>
                  <a:lnTo>
                    <a:pt x="142" y="243"/>
                  </a:lnTo>
                  <a:lnTo>
                    <a:pt x="138" y="244"/>
                  </a:lnTo>
                  <a:lnTo>
                    <a:pt x="134" y="243"/>
                  </a:lnTo>
                  <a:lnTo>
                    <a:pt x="133" y="240"/>
                  </a:lnTo>
                  <a:lnTo>
                    <a:pt x="128" y="247"/>
                  </a:lnTo>
                  <a:lnTo>
                    <a:pt x="125" y="245"/>
                  </a:lnTo>
                  <a:lnTo>
                    <a:pt x="121" y="247"/>
                  </a:lnTo>
                  <a:lnTo>
                    <a:pt x="121" y="250"/>
                  </a:lnTo>
                  <a:lnTo>
                    <a:pt x="118" y="253"/>
                  </a:lnTo>
                  <a:lnTo>
                    <a:pt x="111" y="255"/>
                  </a:lnTo>
                  <a:lnTo>
                    <a:pt x="98" y="258"/>
                  </a:lnTo>
                  <a:lnTo>
                    <a:pt x="95" y="260"/>
                  </a:lnTo>
                  <a:lnTo>
                    <a:pt x="93" y="263"/>
                  </a:lnTo>
                  <a:lnTo>
                    <a:pt x="90" y="265"/>
                  </a:lnTo>
                  <a:lnTo>
                    <a:pt x="87" y="263"/>
                  </a:lnTo>
                  <a:lnTo>
                    <a:pt x="83" y="263"/>
                  </a:lnTo>
                  <a:lnTo>
                    <a:pt x="80" y="263"/>
                  </a:lnTo>
                  <a:lnTo>
                    <a:pt x="69" y="259"/>
                  </a:lnTo>
                  <a:lnTo>
                    <a:pt x="68" y="255"/>
                  </a:lnTo>
                  <a:lnTo>
                    <a:pt x="64" y="255"/>
                  </a:lnTo>
                  <a:lnTo>
                    <a:pt x="61" y="258"/>
                  </a:lnTo>
                  <a:lnTo>
                    <a:pt x="59" y="260"/>
                  </a:lnTo>
                  <a:lnTo>
                    <a:pt x="55" y="262"/>
                  </a:lnTo>
                  <a:lnTo>
                    <a:pt x="52" y="263"/>
                  </a:lnTo>
                  <a:lnTo>
                    <a:pt x="50" y="267"/>
                  </a:lnTo>
                  <a:lnTo>
                    <a:pt x="46" y="269"/>
                  </a:lnTo>
                  <a:lnTo>
                    <a:pt x="45" y="271"/>
                  </a:lnTo>
                  <a:lnTo>
                    <a:pt x="42" y="269"/>
                  </a:lnTo>
                  <a:lnTo>
                    <a:pt x="38" y="267"/>
                  </a:lnTo>
                  <a:lnTo>
                    <a:pt x="36" y="263"/>
                  </a:lnTo>
                  <a:lnTo>
                    <a:pt x="35" y="259"/>
                  </a:lnTo>
                  <a:lnTo>
                    <a:pt x="36" y="255"/>
                  </a:lnTo>
                  <a:lnTo>
                    <a:pt x="35" y="250"/>
                  </a:lnTo>
                  <a:lnTo>
                    <a:pt x="30" y="244"/>
                  </a:lnTo>
                  <a:lnTo>
                    <a:pt x="31" y="240"/>
                  </a:lnTo>
                  <a:lnTo>
                    <a:pt x="31" y="235"/>
                  </a:lnTo>
                  <a:lnTo>
                    <a:pt x="27" y="227"/>
                  </a:lnTo>
                  <a:lnTo>
                    <a:pt x="22" y="223"/>
                  </a:lnTo>
                  <a:lnTo>
                    <a:pt x="15" y="224"/>
                  </a:lnTo>
                  <a:lnTo>
                    <a:pt x="11" y="227"/>
                  </a:lnTo>
                  <a:lnTo>
                    <a:pt x="8" y="228"/>
                  </a:lnTo>
                  <a:lnTo>
                    <a:pt x="5" y="224"/>
                  </a:lnTo>
                  <a:lnTo>
                    <a:pt x="4" y="220"/>
                  </a:lnTo>
                  <a:lnTo>
                    <a:pt x="3" y="216"/>
                  </a:lnTo>
                  <a:lnTo>
                    <a:pt x="5" y="213"/>
                  </a:lnTo>
                  <a:lnTo>
                    <a:pt x="7" y="209"/>
                  </a:lnTo>
                  <a:lnTo>
                    <a:pt x="7" y="203"/>
                  </a:lnTo>
                  <a:lnTo>
                    <a:pt x="1" y="191"/>
                  </a:lnTo>
                  <a:lnTo>
                    <a:pt x="0" y="191"/>
                  </a:lnTo>
                  <a:lnTo>
                    <a:pt x="0" y="187"/>
                  </a:lnTo>
                  <a:lnTo>
                    <a:pt x="1" y="183"/>
                  </a:lnTo>
                  <a:lnTo>
                    <a:pt x="4" y="179"/>
                  </a:lnTo>
                  <a:lnTo>
                    <a:pt x="5" y="175"/>
                  </a:lnTo>
                  <a:lnTo>
                    <a:pt x="8" y="174"/>
                  </a:lnTo>
                  <a:lnTo>
                    <a:pt x="12" y="168"/>
                  </a:lnTo>
                  <a:lnTo>
                    <a:pt x="16" y="166"/>
                  </a:lnTo>
                  <a:lnTo>
                    <a:pt x="17" y="162"/>
                  </a:lnTo>
                  <a:lnTo>
                    <a:pt x="20" y="159"/>
                  </a:lnTo>
                  <a:lnTo>
                    <a:pt x="24" y="159"/>
                  </a:lnTo>
                  <a:lnTo>
                    <a:pt x="25" y="154"/>
                  </a:lnTo>
                  <a:lnTo>
                    <a:pt x="24" y="149"/>
                  </a:lnTo>
                  <a:lnTo>
                    <a:pt x="25" y="144"/>
                  </a:lnTo>
                  <a:lnTo>
                    <a:pt x="24" y="140"/>
                  </a:lnTo>
                  <a:lnTo>
                    <a:pt x="27" y="137"/>
                  </a:lnTo>
                  <a:lnTo>
                    <a:pt x="31" y="137"/>
                  </a:lnTo>
                  <a:lnTo>
                    <a:pt x="34" y="136"/>
                  </a:lnTo>
                  <a:lnTo>
                    <a:pt x="35" y="134"/>
                  </a:lnTo>
                  <a:lnTo>
                    <a:pt x="37" y="130"/>
                  </a:lnTo>
                  <a:lnTo>
                    <a:pt x="34" y="129"/>
                  </a:lnTo>
                  <a:lnTo>
                    <a:pt x="31" y="127"/>
                  </a:lnTo>
                  <a:lnTo>
                    <a:pt x="34" y="123"/>
                  </a:lnTo>
                  <a:lnTo>
                    <a:pt x="34" y="119"/>
                  </a:lnTo>
                  <a:lnTo>
                    <a:pt x="33" y="115"/>
                  </a:lnTo>
                  <a:lnTo>
                    <a:pt x="32" y="110"/>
                  </a:lnTo>
                  <a:lnTo>
                    <a:pt x="30" y="107"/>
                  </a:lnTo>
                  <a:lnTo>
                    <a:pt x="29" y="103"/>
                  </a:lnTo>
                  <a:lnTo>
                    <a:pt x="28" y="99"/>
                  </a:lnTo>
                  <a:lnTo>
                    <a:pt x="24" y="97"/>
                  </a:lnTo>
                  <a:lnTo>
                    <a:pt x="27" y="96"/>
                  </a:lnTo>
                  <a:lnTo>
                    <a:pt x="31" y="97"/>
                  </a:lnTo>
                  <a:lnTo>
                    <a:pt x="35" y="96"/>
                  </a:lnTo>
                  <a:lnTo>
                    <a:pt x="35" y="91"/>
                  </a:lnTo>
                  <a:lnTo>
                    <a:pt x="35" y="87"/>
                  </a:lnTo>
                  <a:lnTo>
                    <a:pt x="36" y="85"/>
                  </a:lnTo>
                  <a:lnTo>
                    <a:pt x="40" y="84"/>
                  </a:lnTo>
                  <a:lnTo>
                    <a:pt x="43" y="81"/>
                  </a:lnTo>
                  <a:lnTo>
                    <a:pt x="46" y="81"/>
                  </a:lnTo>
                  <a:lnTo>
                    <a:pt x="50" y="79"/>
                  </a:lnTo>
                  <a:lnTo>
                    <a:pt x="57" y="82"/>
                  </a:lnTo>
                  <a:lnTo>
                    <a:pt x="64" y="82"/>
                  </a:lnTo>
                  <a:lnTo>
                    <a:pt x="68" y="85"/>
                  </a:lnTo>
                  <a:lnTo>
                    <a:pt x="69" y="88"/>
                  </a:lnTo>
                  <a:lnTo>
                    <a:pt x="75" y="92"/>
                  </a:lnTo>
                  <a:lnTo>
                    <a:pt x="79" y="97"/>
                  </a:lnTo>
                  <a:lnTo>
                    <a:pt x="82" y="99"/>
                  </a:lnTo>
                  <a:lnTo>
                    <a:pt x="86" y="98"/>
                  </a:lnTo>
                  <a:lnTo>
                    <a:pt x="90" y="97"/>
                  </a:lnTo>
                  <a:lnTo>
                    <a:pt x="90" y="92"/>
                  </a:lnTo>
                  <a:lnTo>
                    <a:pt x="90" y="88"/>
                  </a:lnTo>
                  <a:lnTo>
                    <a:pt x="94" y="83"/>
                  </a:lnTo>
                  <a:lnTo>
                    <a:pt x="97" y="81"/>
                  </a:lnTo>
                  <a:lnTo>
                    <a:pt x="100" y="79"/>
                  </a:lnTo>
                  <a:lnTo>
                    <a:pt x="102" y="70"/>
                  </a:lnTo>
                  <a:lnTo>
                    <a:pt x="106" y="68"/>
                  </a:lnTo>
                  <a:lnTo>
                    <a:pt x="106" y="64"/>
                  </a:lnTo>
                  <a:lnTo>
                    <a:pt x="101" y="61"/>
                  </a:lnTo>
                  <a:lnTo>
                    <a:pt x="101" y="57"/>
                  </a:lnTo>
                  <a:lnTo>
                    <a:pt x="103" y="53"/>
                  </a:lnTo>
                  <a:lnTo>
                    <a:pt x="105" y="51"/>
                  </a:lnTo>
                  <a:lnTo>
                    <a:pt x="105" y="50"/>
                  </a:lnTo>
                  <a:lnTo>
                    <a:pt x="107" y="46"/>
                  </a:lnTo>
                  <a:lnTo>
                    <a:pt x="109" y="45"/>
                  </a:lnTo>
                  <a:lnTo>
                    <a:pt x="115" y="43"/>
                  </a:lnTo>
                  <a:lnTo>
                    <a:pt x="119" y="43"/>
                  </a:lnTo>
                  <a:lnTo>
                    <a:pt x="121" y="39"/>
                  </a:lnTo>
                  <a:lnTo>
                    <a:pt x="125" y="39"/>
                  </a:lnTo>
                  <a:lnTo>
                    <a:pt x="128" y="36"/>
                  </a:lnTo>
                  <a:lnTo>
                    <a:pt x="141" y="30"/>
                  </a:lnTo>
                  <a:lnTo>
                    <a:pt x="142" y="26"/>
                  </a:lnTo>
                  <a:lnTo>
                    <a:pt x="145" y="24"/>
                  </a:lnTo>
                  <a:lnTo>
                    <a:pt x="148" y="23"/>
                  </a:lnTo>
                  <a:lnTo>
                    <a:pt x="151" y="20"/>
                  </a:lnTo>
                  <a:lnTo>
                    <a:pt x="155" y="19"/>
                  </a:lnTo>
                  <a:lnTo>
                    <a:pt x="158" y="17"/>
                  </a:lnTo>
                  <a:lnTo>
                    <a:pt x="160" y="14"/>
                  </a:lnTo>
                  <a:lnTo>
                    <a:pt x="166" y="9"/>
                  </a:lnTo>
                  <a:lnTo>
                    <a:pt x="170" y="8"/>
                  </a:lnTo>
                  <a:lnTo>
                    <a:pt x="173" y="7"/>
                  </a:lnTo>
                  <a:lnTo>
                    <a:pt x="176" y="6"/>
                  </a:lnTo>
                  <a:lnTo>
                    <a:pt x="180" y="5"/>
                  </a:lnTo>
                  <a:lnTo>
                    <a:pt x="182" y="1"/>
                  </a:lnTo>
                  <a:lnTo>
                    <a:pt x="185" y="0"/>
                  </a:lnTo>
                  <a:lnTo>
                    <a:pt x="189" y="1"/>
                  </a:lnTo>
                  <a:lnTo>
                    <a:pt x="193" y="4"/>
                  </a:lnTo>
                  <a:lnTo>
                    <a:pt x="194" y="5"/>
                  </a:lnTo>
                  <a:lnTo>
                    <a:pt x="197" y="7"/>
                  </a:lnTo>
                  <a:lnTo>
                    <a:pt x="197" y="12"/>
                  </a:lnTo>
                  <a:lnTo>
                    <a:pt x="206" y="18"/>
                  </a:lnTo>
                  <a:lnTo>
                    <a:pt x="209" y="20"/>
                  </a:lnTo>
                  <a:lnTo>
                    <a:pt x="209" y="22"/>
                  </a:lnTo>
                  <a:lnTo>
                    <a:pt x="210" y="25"/>
                  </a:lnTo>
                  <a:lnTo>
                    <a:pt x="207" y="27"/>
                  </a:lnTo>
                  <a:lnTo>
                    <a:pt x="205" y="31"/>
                  </a:lnTo>
                  <a:lnTo>
                    <a:pt x="202" y="35"/>
                  </a:lnTo>
                  <a:lnTo>
                    <a:pt x="202" y="39"/>
                  </a:lnTo>
                  <a:lnTo>
                    <a:pt x="200" y="42"/>
                  </a:lnTo>
                  <a:lnTo>
                    <a:pt x="198" y="46"/>
                  </a:lnTo>
                  <a:lnTo>
                    <a:pt x="200" y="49"/>
                  </a:lnTo>
                  <a:lnTo>
                    <a:pt x="202" y="51"/>
                  </a:lnTo>
                  <a:lnTo>
                    <a:pt x="205" y="54"/>
                  </a:lnTo>
                  <a:lnTo>
                    <a:pt x="202" y="58"/>
                  </a:lnTo>
                  <a:lnTo>
                    <a:pt x="200" y="66"/>
                  </a:lnTo>
                  <a:lnTo>
                    <a:pt x="202" y="69"/>
                  </a:lnTo>
                  <a:lnTo>
                    <a:pt x="217" y="70"/>
                  </a:lnTo>
                  <a:lnTo>
                    <a:pt x="220" y="72"/>
                  </a:lnTo>
                  <a:lnTo>
                    <a:pt x="222" y="75"/>
                  </a:lnTo>
                  <a:lnTo>
                    <a:pt x="225" y="77"/>
                  </a:lnTo>
                  <a:lnTo>
                    <a:pt x="229" y="77"/>
                  </a:lnTo>
                  <a:lnTo>
                    <a:pt x="232" y="76"/>
                  </a:lnTo>
                  <a:lnTo>
                    <a:pt x="235" y="72"/>
                  </a:lnTo>
                  <a:lnTo>
                    <a:pt x="238" y="70"/>
                  </a:lnTo>
                  <a:lnTo>
                    <a:pt x="241" y="68"/>
                  </a:lnTo>
                  <a:lnTo>
                    <a:pt x="244" y="67"/>
                  </a:lnTo>
                  <a:lnTo>
                    <a:pt x="248" y="65"/>
                  </a:lnTo>
                  <a:lnTo>
                    <a:pt x="251" y="65"/>
                  </a:lnTo>
                  <a:lnTo>
                    <a:pt x="254" y="62"/>
                  </a:lnTo>
                  <a:lnTo>
                    <a:pt x="261" y="61"/>
                  </a:lnTo>
                  <a:lnTo>
                    <a:pt x="262" y="66"/>
                  </a:lnTo>
                  <a:lnTo>
                    <a:pt x="264" y="70"/>
                  </a:lnTo>
                  <a:lnTo>
                    <a:pt x="265" y="72"/>
                  </a:lnTo>
                  <a:lnTo>
                    <a:pt x="269" y="77"/>
                  </a:lnTo>
                  <a:lnTo>
                    <a:pt x="272" y="78"/>
                  </a:lnTo>
                  <a:lnTo>
                    <a:pt x="274" y="80"/>
                  </a:lnTo>
                  <a:lnTo>
                    <a:pt x="270" y="89"/>
                  </a:lnTo>
                  <a:lnTo>
                    <a:pt x="267" y="92"/>
                  </a:lnTo>
                  <a:lnTo>
                    <a:pt x="265" y="97"/>
                  </a:lnTo>
                  <a:lnTo>
                    <a:pt x="268" y="99"/>
                  </a:lnTo>
                  <a:lnTo>
                    <a:pt x="270" y="103"/>
                  </a:lnTo>
                  <a:lnTo>
                    <a:pt x="269" y="107"/>
                  </a:lnTo>
                  <a:lnTo>
                    <a:pt x="270" y="109"/>
                  </a:lnTo>
                  <a:lnTo>
                    <a:pt x="271" y="110"/>
                  </a:lnTo>
                  <a:lnTo>
                    <a:pt x="278" y="109"/>
                  </a:lnTo>
                  <a:lnTo>
                    <a:pt x="281" y="112"/>
                  </a:lnTo>
                  <a:lnTo>
                    <a:pt x="284" y="114"/>
                  </a:lnTo>
                  <a:lnTo>
                    <a:pt x="288" y="117"/>
                  </a:lnTo>
                  <a:lnTo>
                    <a:pt x="291" y="116"/>
                  </a:lnTo>
                  <a:lnTo>
                    <a:pt x="294" y="118"/>
                  </a:lnTo>
                  <a:lnTo>
                    <a:pt x="296" y="122"/>
                  </a:lnTo>
                  <a:lnTo>
                    <a:pt x="299" y="129"/>
                  </a:lnTo>
                  <a:lnTo>
                    <a:pt x="301" y="132"/>
                  </a:lnTo>
                  <a:lnTo>
                    <a:pt x="307" y="136"/>
                  </a:lnTo>
                  <a:lnTo>
                    <a:pt x="307" y="138"/>
                  </a:lnTo>
                  <a:lnTo>
                    <a:pt x="310" y="144"/>
                  </a:lnTo>
                  <a:lnTo>
                    <a:pt x="311" y="147"/>
                  </a:lnTo>
                  <a:lnTo>
                    <a:pt x="311" y="152"/>
                  </a:lnTo>
                  <a:lnTo>
                    <a:pt x="310" y="156"/>
                  </a:lnTo>
                  <a:lnTo>
                    <a:pt x="311" y="160"/>
                  </a:lnTo>
                  <a:lnTo>
                    <a:pt x="312" y="164"/>
                  </a:lnTo>
                  <a:lnTo>
                    <a:pt x="314" y="168"/>
                  </a:lnTo>
                  <a:lnTo>
                    <a:pt x="315" y="173"/>
                  </a:lnTo>
                  <a:lnTo>
                    <a:pt x="315" y="174"/>
                  </a:lnTo>
                  <a:lnTo>
                    <a:pt x="311" y="17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068" name="Freeform 20"/>
            <p:cNvSpPr>
              <a:spLocks/>
            </p:cNvSpPr>
            <p:nvPr/>
          </p:nvSpPr>
          <p:spPr bwMode="auto">
            <a:xfrm>
              <a:off x="425450" y="2082800"/>
              <a:ext cx="809625" cy="566738"/>
            </a:xfrm>
            <a:custGeom>
              <a:avLst/>
              <a:gdLst>
                <a:gd name="T0" fmla="*/ 438150 w 456"/>
                <a:gd name="T1" fmla="*/ 117475 h 292"/>
                <a:gd name="T2" fmla="*/ 477838 w 456"/>
                <a:gd name="T3" fmla="*/ 95250 h 292"/>
                <a:gd name="T4" fmla="*/ 508000 w 456"/>
                <a:gd name="T5" fmla="*/ 79375 h 292"/>
                <a:gd name="T6" fmla="*/ 533400 w 456"/>
                <a:gd name="T7" fmla="*/ 60325 h 292"/>
                <a:gd name="T8" fmla="*/ 558800 w 456"/>
                <a:gd name="T9" fmla="*/ 34925 h 292"/>
                <a:gd name="T10" fmla="*/ 590550 w 456"/>
                <a:gd name="T11" fmla="*/ 44450 h 292"/>
                <a:gd name="T12" fmla="*/ 619125 w 456"/>
                <a:gd name="T13" fmla="*/ 15875 h 292"/>
                <a:gd name="T14" fmla="*/ 671513 w 456"/>
                <a:gd name="T15" fmla="*/ 9525 h 292"/>
                <a:gd name="T16" fmla="*/ 700088 w 456"/>
                <a:gd name="T17" fmla="*/ 28575 h 292"/>
                <a:gd name="T18" fmla="*/ 695325 w 456"/>
                <a:gd name="T19" fmla="*/ 61913 h 292"/>
                <a:gd name="T20" fmla="*/ 703263 w 456"/>
                <a:gd name="T21" fmla="*/ 98425 h 292"/>
                <a:gd name="T22" fmla="*/ 706438 w 456"/>
                <a:gd name="T23" fmla="*/ 128588 h 292"/>
                <a:gd name="T24" fmla="*/ 722313 w 456"/>
                <a:gd name="T25" fmla="*/ 161925 h 292"/>
                <a:gd name="T26" fmla="*/ 698500 w 456"/>
                <a:gd name="T27" fmla="*/ 201613 h 292"/>
                <a:gd name="T28" fmla="*/ 671513 w 456"/>
                <a:gd name="T29" fmla="*/ 193675 h 292"/>
                <a:gd name="T30" fmla="*/ 633413 w 456"/>
                <a:gd name="T31" fmla="*/ 201613 h 292"/>
                <a:gd name="T32" fmla="*/ 608013 w 456"/>
                <a:gd name="T33" fmla="*/ 219075 h 292"/>
                <a:gd name="T34" fmla="*/ 582613 w 456"/>
                <a:gd name="T35" fmla="*/ 241300 h 292"/>
                <a:gd name="T36" fmla="*/ 552450 w 456"/>
                <a:gd name="T37" fmla="*/ 246063 h 292"/>
                <a:gd name="T38" fmla="*/ 534988 w 456"/>
                <a:gd name="T39" fmla="*/ 301625 h 292"/>
                <a:gd name="T40" fmla="*/ 550863 w 456"/>
                <a:gd name="T41" fmla="*/ 328613 h 292"/>
                <a:gd name="T42" fmla="*/ 560388 w 456"/>
                <a:gd name="T43" fmla="*/ 361950 h 292"/>
                <a:gd name="T44" fmla="*/ 555625 w 456"/>
                <a:gd name="T45" fmla="*/ 401638 h 292"/>
                <a:gd name="T46" fmla="*/ 523875 w 456"/>
                <a:gd name="T47" fmla="*/ 409575 h 292"/>
                <a:gd name="T48" fmla="*/ 493713 w 456"/>
                <a:gd name="T49" fmla="*/ 417513 h 292"/>
                <a:gd name="T50" fmla="*/ 466725 w 456"/>
                <a:gd name="T51" fmla="*/ 415925 h 292"/>
                <a:gd name="T52" fmla="*/ 446088 w 456"/>
                <a:gd name="T53" fmla="*/ 436563 h 292"/>
                <a:gd name="T54" fmla="*/ 411163 w 456"/>
                <a:gd name="T55" fmla="*/ 439738 h 292"/>
                <a:gd name="T56" fmla="*/ 233363 w 456"/>
                <a:gd name="T57" fmla="*/ 439738 h 292"/>
                <a:gd name="T58" fmla="*/ 255588 w 456"/>
                <a:gd name="T59" fmla="*/ 406400 h 292"/>
                <a:gd name="T60" fmla="*/ 317500 w 456"/>
                <a:gd name="T61" fmla="*/ 363538 h 292"/>
                <a:gd name="T62" fmla="*/ 333375 w 456"/>
                <a:gd name="T63" fmla="*/ 327025 h 292"/>
                <a:gd name="T64" fmla="*/ 331788 w 456"/>
                <a:gd name="T65" fmla="*/ 290513 h 292"/>
                <a:gd name="T66" fmla="*/ 298450 w 456"/>
                <a:gd name="T67" fmla="*/ 287338 h 292"/>
                <a:gd name="T68" fmla="*/ 277813 w 456"/>
                <a:gd name="T69" fmla="*/ 295275 h 292"/>
                <a:gd name="T70" fmla="*/ 249238 w 456"/>
                <a:gd name="T71" fmla="*/ 288925 h 292"/>
                <a:gd name="T72" fmla="*/ 211138 w 456"/>
                <a:gd name="T73" fmla="*/ 280988 h 292"/>
                <a:gd name="T74" fmla="*/ 173038 w 456"/>
                <a:gd name="T75" fmla="*/ 280988 h 292"/>
                <a:gd name="T76" fmla="*/ 127000 w 456"/>
                <a:gd name="T77" fmla="*/ 277813 h 292"/>
                <a:gd name="T78" fmla="*/ 77788 w 456"/>
                <a:gd name="T79" fmla="*/ 271463 h 292"/>
                <a:gd name="T80" fmla="*/ 42863 w 456"/>
                <a:gd name="T81" fmla="*/ 255588 h 292"/>
                <a:gd name="T82" fmla="*/ 4763 w 456"/>
                <a:gd name="T83" fmla="*/ 265113 h 292"/>
                <a:gd name="T84" fmla="*/ 26988 w 456"/>
                <a:gd name="T85" fmla="*/ 246063 h 292"/>
                <a:gd name="T86" fmla="*/ 47625 w 456"/>
                <a:gd name="T87" fmla="*/ 220663 h 292"/>
                <a:gd name="T88" fmla="*/ 71438 w 456"/>
                <a:gd name="T89" fmla="*/ 195263 h 292"/>
                <a:gd name="T90" fmla="*/ 109538 w 456"/>
                <a:gd name="T91" fmla="*/ 190500 h 292"/>
                <a:gd name="T92" fmla="*/ 138113 w 456"/>
                <a:gd name="T93" fmla="*/ 171450 h 292"/>
                <a:gd name="T94" fmla="*/ 180975 w 456"/>
                <a:gd name="T95" fmla="*/ 146050 h 292"/>
                <a:gd name="T96" fmla="*/ 214313 w 456"/>
                <a:gd name="T97" fmla="*/ 146050 h 292"/>
                <a:gd name="T98" fmla="*/ 258763 w 456"/>
                <a:gd name="T99" fmla="*/ 139700 h 292"/>
                <a:gd name="T100" fmla="*/ 292100 w 456"/>
                <a:gd name="T101" fmla="*/ 141288 h 292"/>
                <a:gd name="T102" fmla="*/ 328613 w 456"/>
                <a:gd name="T103" fmla="*/ 138113 h 292"/>
                <a:gd name="T104" fmla="*/ 369888 w 456"/>
                <a:gd name="T105" fmla="*/ 144463 h 292"/>
                <a:gd name="T106" fmla="*/ 404813 w 456"/>
                <a:gd name="T107" fmla="*/ 147638 h 2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6" h="292">
                  <a:moveTo>
                    <a:pt x="268" y="86"/>
                  </a:moveTo>
                  <a:lnTo>
                    <a:pt x="270" y="83"/>
                  </a:lnTo>
                  <a:lnTo>
                    <a:pt x="271" y="79"/>
                  </a:lnTo>
                  <a:lnTo>
                    <a:pt x="272" y="78"/>
                  </a:lnTo>
                  <a:lnTo>
                    <a:pt x="274" y="77"/>
                  </a:lnTo>
                  <a:lnTo>
                    <a:pt x="276" y="74"/>
                  </a:lnTo>
                  <a:lnTo>
                    <a:pt x="280" y="73"/>
                  </a:lnTo>
                  <a:lnTo>
                    <a:pt x="283" y="70"/>
                  </a:lnTo>
                  <a:lnTo>
                    <a:pt x="285" y="66"/>
                  </a:lnTo>
                  <a:lnTo>
                    <a:pt x="290" y="60"/>
                  </a:lnTo>
                  <a:lnTo>
                    <a:pt x="297" y="61"/>
                  </a:lnTo>
                  <a:lnTo>
                    <a:pt x="301" y="60"/>
                  </a:lnTo>
                  <a:lnTo>
                    <a:pt x="304" y="58"/>
                  </a:lnTo>
                  <a:lnTo>
                    <a:pt x="308" y="57"/>
                  </a:lnTo>
                  <a:lnTo>
                    <a:pt x="311" y="55"/>
                  </a:lnTo>
                  <a:lnTo>
                    <a:pt x="314" y="53"/>
                  </a:lnTo>
                  <a:lnTo>
                    <a:pt x="318" y="52"/>
                  </a:lnTo>
                  <a:lnTo>
                    <a:pt x="320" y="50"/>
                  </a:lnTo>
                  <a:lnTo>
                    <a:pt x="322" y="47"/>
                  </a:lnTo>
                  <a:lnTo>
                    <a:pt x="324" y="44"/>
                  </a:lnTo>
                  <a:lnTo>
                    <a:pt x="328" y="43"/>
                  </a:lnTo>
                  <a:lnTo>
                    <a:pt x="330" y="40"/>
                  </a:lnTo>
                  <a:lnTo>
                    <a:pt x="334" y="40"/>
                  </a:lnTo>
                  <a:lnTo>
                    <a:pt x="336" y="38"/>
                  </a:lnTo>
                  <a:lnTo>
                    <a:pt x="338" y="36"/>
                  </a:lnTo>
                  <a:lnTo>
                    <a:pt x="339" y="35"/>
                  </a:lnTo>
                  <a:lnTo>
                    <a:pt x="341" y="31"/>
                  </a:lnTo>
                  <a:lnTo>
                    <a:pt x="342" y="28"/>
                  </a:lnTo>
                  <a:lnTo>
                    <a:pt x="345" y="26"/>
                  </a:lnTo>
                  <a:lnTo>
                    <a:pt x="352" y="22"/>
                  </a:lnTo>
                  <a:lnTo>
                    <a:pt x="356" y="22"/>
                  </a:lnTo>
                  <a:lnTo>
                    <a:pt x="358" y="24"/>
                  </a:lnTo>
                  <a:lnTo>
                    <a:pt x="362" y="25"/>
                  </a:lnTo>
                  <a:lnTo>
                    <a:pt x="365" y="28"/>
                  </a:lnTo>
                  <a:lnTo>
                    <a:pt x="368" y="28"/>
                  </a:lnTo>
                  <a:lnTo>
                    <a:pt x="372" y="28"/>
                  </a:lnTo>
                  <a:lnTo>
                    <a:pt x="375" y="27"/>
                  </a:lnTo>
                  <a:lnTo>
                    <a:pt x="376" y="24"/>
                  </a:lnTo>
                  <a:lnTo>
                    <a:pt x="378" y="20"/>
                  </a:lnTo>
                  <a:lnTo>
                    <a:pt x="380" y="16"/>
                  </a:lnTo>
                  <a:lnTo>
                    <a:pt x="383" y="15"/>
                  </a:lnTo>
                  <a:lnTo>
                    <a:pt x="390" y="10"/>
                  </a:lnTo>
                  <a:lnTo>
                    <a:pt x="391" y="7"/>
                  </a:lnTo>
                  <a:lnTo>
                    <a:pt x="394" y="6"/>
                  </a:lnTo>
                  <a:lnTo>
                    <a:pt x="398" y="3"/>
                  </a:lnTo>
                  <a:lnTo>
                    <a:pt x="400" y="0"/>
                  </a:lnTo>
                  <a:lnTo>
                    <a:pt x="421" y="2"/>
                  </a:lnTo>
                  <a:lnTo>
                    <a:pt x="423" y="6"/>
                  </a:lnTo>
                  <a:lnTo>
                    <a:pt x="426" y="9"/>
                  </a:lnTo>
                  <a:lnTo>
                    <a:pt x="428" y="12"/>
                  </a:lnTo>
                  <a:lnTo>
                    <a:pt x="432" y="12"/>
                  </a:lnTo>
                  <a:lnTo>
                    <a:pt x="436" y="13"/>
                  </a:lnTo>
                  <a:lnTo>
                    <a:pt x="437" y="16"/>
                  </a:lnTo>
                  <a:lnTo>
                    <a:pt x="441" y="18"/>
                  </a:lnTo>
                  <a:lnTo>
                    <a:pt x="435" y="24"/>
                  </a:lnTo>
                  <a:lnTo>
                    <a:pt x="433" y="28"/>
                  </a:lnTo>
                  <a:lnTo>
                    <a:pt x="430" y="31"/>
                  </a:lnTo>
                  <a:lnTo>
                    <a:pt x="429" y="35"/>
                  </a:lnTo>
                  <a:lnTo>
                    <a:pt x="431" y="39"/>
                  </a:lnTo>
                  <a:lnTo>
                    <a:pt x="438" y="39"/>
                  </a:lnTo>
                  <a:lnTo>
                    <a:pt x="441" y="42"/>
                  </a:lnTo>
                  <a:lnTo>
                    <a:pt x="444" y="46"/>
                  </a:lnTo>
                  <a:lnTo>
                    <a:pt x="444" y="50"/>
                  </a:lnTo>
                  <a:lnTo>
                    <a:pt x="441" y="54"/>
                  </a:lnTo>
                  <a:lnTo>
                    <a:pt x="443" y="57"/>
                  </a:lnTo>
                  <a:lnTo>
                    <a:pt x="443" y="62"/>
                  </a:lnTo>
                  <a:lnTo>
                    <a:pt x="440" y="65"/>
                  </a:lnTo>
                  <a:lnTo>
                    <a:pt x="438" y="68"/>
                  </a:lnTo>
                  <a:lnTo>
                    <a:pt x="440" y="72"/>
                  </a:lnTo>
                  <a:lnTo>
                    <a:pt x="440" y="76"/>
                  </a:lnTo>
                  <a:lnTo>
                    <a:pt x="443" y="80"/>
                  </a:lnTo>
                  <a:lnTo>
                    <a:pt x="445" y="81"/>
                  </a:lnTo>
                  <a:lnTo>
                    <a:pt x="449" y="83"/>
                  </a:lnTo>
                  <a:lnTo>
                    <a:pt x="451" y="86"/>
                  </a:lnTo>
                  <a:lnTo>
                    <a:pt x="452" y="89"/>
                  </a:lnTo>
                  <a:lnTo>
                    <a:pt x="455" y="98"/>
                  </a:lnTo>
                  <a:lnTo>
                    <a:pt x="455" y="100"/>
                  </a:lnTo>
                  <a:lnTo>
                    <a:pt x="455" y="102"/>
                  </a:lnTo>
                  <a:lnTo>
                    <a:pt x="451" y="103"/>
                  </a:lnTo>
                  <a:lnTo>
                    <a:pt x="451" y="107"/>
                  </a:lnTo>
                  <a:lnTo>
                    <a:pt x="448" y="110"/>
                  </a:lnTo>
                  <a:lnTo>
                    <a:pt x="445" y="122"/>
                  </a:lnTo>
                  <a:lnTo>
                    <a:pt x="442" y="124"/>
                  </a:lnTo>
                  <a:lnTo>
                    <a:pt x="440" y="127"/>
                  </a:lnTo>
                  <a:lnTo>
                    <a:pt x="438" y="127"/>
                  </a:lnTo>
                  <a:lnTo>
                    <a:pt x="437" y="126"/>
                  </a:lnTo>
                  <a:lnTo>
                    <a:pt x="434" y="123"/>
                  </a:lnTo>
                  <a:lnTo>
                    <a:pt x="430" y="124"/>
                  </a:lnTo>
                  <a:lnTo>
                    <a:pt x="427" y="124"/>
                  </a:lnTo>
                  <a:lnTo>
                    <a:pt x="423" y="122"/>
                  </a:lnTo>
                  <a:lnTo>
                    <a:pt x="421" y="119"/>
                  </a:lnTo>
                  <a:lnTo>
                    <a:pt x="418" y="119"/>
                  </a:lnTo>
                  <a:lnTo>
                    <a:pt x="414" y="119"/>
                  </a:lnTo>
                  <a:lnTo>
                    <a:pt x="408" y="121"/>
                  </a:lnTo>
                  <a:lnTo>
                    <a:pt x="404" y="124"/>
                  </a:lnTo>
                  <a:lnTo>
                    <a:pt x="399" y="127"/>
                  </a:lnTo>
                  <a:lnTo>
                    <a:pt x="395" y="127"/>
                  </a:lnTo>
                  <a:lnTo>
                    <a:pt x="394" y="130"/>
                  </a:lnTo>
                  <a:lnTo>
                    <a:pt x="391" y="133"/>
                  </a:lnTo>
                  <a:lnTo>
                    <a:pt x="388" y="136"/>
                  </a:lnTo>
                  <a:lnTo>
                    <a:pt x="387" y="137"/>
                  </a:lnTo>
                  <a:lnTo>
                    <a:pt x="383" y="138"/>
                  </a:lnTo>
                  <a:lnTo>
                    <a:pt x="381" y="143"/>
                  </a:lnTo>
                  <a:lnTo>
                    <a:pt x="380" y="146"/>
                  </a:lnTo>
                  <a:lnTo>
                    <a:pt x="377" y="148"/>
                  </a:lnTo>
                  <a:lnTo>
                    <a:pt x="373" y="149"/>
                  </a:lnTo>
                  <a:lnTo>
                    <a:pt x="371" y="152"/>
                  </a:lnTo>
                  <a:lnTo>
                    <a:pt x="367" y="152"/>
                  </a:lnTo>
                  <a:lnTo>
                    <a:pt x="366" y="156"/>
                  </a:lnTo>
                  <a:lnTo>
                    <a:pt x="365" y="159"/>
                  </a:lnTo>
                  <a:lnTo>
                    <a:pt x="362" y="160"/>
                  </a:lnTo>
                  <a:lnTo>
                    <a:pt x="354" y="157"/>
                  </a:lnTo>
                  <a:lnTo>
                    <a:pt x="351" y="155"/>
                  </a:lnTo>
                  <a:lnTo>
                    <a:pt x="348" y="155"/>
                  </a:lnTo>
                  <a:lnTo>
                    <a:pt x="345" y="158"/>
                  </a:lnTo>
                  <a:lnTo>
                    <a:pt x="343" y="162"/>
                  </a:lnTo>
                  <a:lnTo>
                    <a:pt x="339" y="179"/>
                  </a:lnTo>
                  <a:lnTo>
                    <a:pt x="339" y="183"/>
                  </a:lnTo>
                  <a:lnTo>
                    <a:pt x="337" y="185"/>
                  </a:lnTo>
                  <a:lnTo>
                    <a:pt x="337" y="190"/>
                  </a:lnTo>
                  <a:lnTo>
                    <a:pt x="337" y="194"/>
                  </a:lnTo>
                  <a:lnTo>
                    <a:pt x="338" y="198"/>
                  </a:lnTo>
                  <a:lnTo>
                    <a:pt x="342" y="199"/>
                  </a:lnTo>
                  <a:lnTo>
                    <a:pt x="345" y="201"/>
                  </a:lnTo>
                  <a:lnTo>
                    <a:pt x="345" y="204"/>
                  </a:lnTo>
                  <a:lnTo>
                    <a:pt x="347" y="207"/>
                  </a:lnTo>
                  <a:lnTo>
                    <a:pt x="348" y="209"/>
                  </a:lnTo>
                  <a:lnTo>
                    <a:pt x="349" y="216"/>
                  </a:lnTo>
                  <a:lnTo>
                    <a:pt x="351" y="219"/>
                  </a:lnTo>
                  <a:lnTo>
                    <a:pt x="351" y="222"/>
                  </a:lnTo>
                  <a:lnTo>
                    <a:pt x="351" y="223"/>
                  </a:lnTo>
                  <a:lnTo>
                    <a:pt x="353" y="228"/>
                  </a:lnTo>
                  <a:lnTo>
                    <a:pt x="353" y="232"/>
                  </a:lnTo>
                  <a:lnTo>
                    <a:pt x="354" y="236"/>
                  </a:lnTo>
                  <a:lnTo>
                    <a:pt x="354" y="240"/>
                  </a:lnTo>
                  <a:lnTo>
                    <a:pt x="353" y="244"/>
                  </a:lnTo>
                  <a:lnTo>
                    <a:pt x="351" y="248"/>
                  </a:lnTo>
                  <a:lnTo>
                    <a:pt x="350" y="253"/>
                  </a:lnTo>
                  <a:lnTo>
                    <a:pt x="350" y="255"/>
                  </a:lnTo>
                  <a:lnTo>
                    <a:pt x="347" y="256"/>
                  </a:lnTo>
                  <a:lnTo>
                    <a:pt x="339" y="256"/>
                  </a:lnTo>
                  <a:lnTo>
                    <a:pt x="337" y="258"/>
                  </a:lnTo>
                  <a:lnTo>
                    <a:pt x="330" y="257"/>
                  </a:lnTo>
                  <a:lnTo>
                    <a:pt x="330" y="258"/>
                  </a:lnTo>
                  <a:lnTo>
                    <a:pt x="327" y="258"/>
                  </a:lnTo>
                  <a:lnTo>
                    <a:pt x="323" y="258"/>
                  </a:lnTo>
                  <a:lnTo>
                    <a:pt x="320" y="258"/>
                  </a:lnTo>
                  <a:lnTo>
                    <a:pt x="316" y="257"/>
                  </a:lnTo>
                  <a:lnTo>
                    <a:pt x="313" y="259"/>
                  </a:lnTo>
                  <a:lnTo>
                    <a:pt x="311" y="263"/>
                  </a:lnTo>
                  <a:lnTo>
                    <a:pt x="308" y="263"/>
                  </a:lnTo>
                  <a:lnTo>
                    <a:pt x="304" y="264"/>
                  </a:lnTo>
                  <a:lnTo>
                    <a:pt x="301" y="261"/>
                  </a:lnTo>
                  <a:lnTo>
                    <a:pt x="299" y="259"/>
                  </a:lnTo>
                  <a:lnTo>
                    <a:pt x="294" y="261"/>
                  </a:lnTo>
                  <a:lnTo>
                    <a:pt x="294" y="262"/>
                  </a:lnTo>
                  <a:lnTo>
                    <a:pt x="293" y="264"/>
                  </a:lnTo>
                  <a:lnTo>
                    <a:pt x="290" y="264"/>
                  </a:lnTo>
                  <a:lnTo>
                    <a:pt x="286" y="266"/>
                  </a:lnTo>
                  <a:lnTo>
                    <a:pt x="285" y="270"/>
                  </a:lnTo>
                  <a:lnTo>
                    <a:pt x="284" y="274"/>
                  </a:lnTo>
                  <a:lnTo>
                    <a:pt x="281" y="275"/>
                  </a:lnTo>
                  <a:lnTo>
                    <a:pt x="278" y="277"/>
                  </a:lnTo>
                  <a:lnTo>
                    <a:pt x="274" y="278"/>
                  </a:lnTo>
                  <a:lnTo>
                    <a:pt x="271" y="275"/>
                  </a:lnTo>
                  <a:lnTo>
                    <a:pt x="265" y="273"/>
                  </a:lnTo>
                  <a:lnTo>
                    <a:pt x="262" y="275"/>
                  </a:lnTo>
                  <a:lnTo>
                    <a:pt x="259" y="277"/>
                  </a:lnTo>
                  <a:lnTo>
                    <a:pt x="222" y="282"/>
                  </a:lnTo>
                  <a:lnTo>
                    <a:pt x="156" y="291"/>
                  </a:lnTo>
                  <a:lnTo>
                    <a:pt x="156" y="290"/>
                  </a:lnTo>
                  <a:lnTo>
                    <a:pt x="155" y="286"/>
                  </a:lnTo>
                  <a:lnTo>
                    <a:pt x="150" y="280"/>
                  </a:lnTo>
                  <a:lnTo>
                    <a:pt x="147" y="277"/>
                  </a:lnTo>
                  <a:lnTo>
                    <a:pt x="148" y="273"/>
                  </a:lnTo>
                  <a:lnTo>
                    <a:pt x="149" y="269"/>
                  </a:lnTo>
                  <a:lnTo>
                    <a:pt x="150" y="264"/>
                  </a:lnTo>
                  <a:lnTo>
                    <a:pt x="152" y="262"/>
                  </a:lnTo>
                  <a:lnTo>
                    <a:pt x="158" y="257"/>
                  </a:lnTo>
                  <a:lnTo>
                    <a:pt x="161" y="256"/>
                  </a:lnTo>
                  <a:lnTo>
                    <a:pt x="167" y="252"/>
                  </a:lnTo>
                  <a:lnTo>
                    <a:pt x="178" y="248"/>
                  </a:lnTo>
                  <a:lnTo>
                    <a:pt x="181" y="248"/>
                  </a:lnTo>
                  <a:lnTo>
                    <a:pt x="191" y="243"/>
                  </a:lnTo>
                  <a:lnTo>
                    <a:pt x="195" y="236"/>
                  </a:lnTo>
                  <a:lnTo>
                    <a:pt x="200" y="229"/>
                  </a:lnTo>
                  <a:lnTo>
                    <a:pt x="206" y="223"/>
                  </a:lnTo>
                  <a:lnTo>
                    <a:pt x="206" y="222"/>
                  </a:lnTo>
                  <a:lnTo>
                    <a:pt x="206" y="218"/>
                  </a:lnTo>
                  <a:lnTo>
                    <a:pt x="208" y="214"/>
                  </a:lnTo>
                  <a:lnTo>
                    <a:pt x="209" y="210"/>
                  </a:lnTo>
                  <a:lnTo>
                    <a:pt x="210" y="206"/>
                  </a:lnTo>
                  <a:lnTo>
                    <a:pt x="211" y="198"/>
                  </a:lnTo>
                  <a:lnTo>
                    <a:pt x="211" y="193"/>
                  </a:lnTo>
                  <a:lnTo>
                    <a:pt x="210" y="190"/>
                  </a:lnTo>
                  <a:lnTo>
                    <a:pt x="210" y="186"/>
                  </a:lnTo>
                  <a:lnTo>
                    <a:pt x="210" y="185"/>
                  </a:lnTo>
                  <a:lnTo>
                    <a:pt x="209" y="183"/>
                  </a:lnTo>
                  <a:lnTo>
                    <a:pt x="206" y="184"/>
                  </a:lnTo>
                  <a:lnTo>
                    <a:pt x="203" y="184"/>
                  </a:lnTo>
                  <a:lnTo>
                    <a:pt x="195" y="187"/>
                  </a:lnTo>
                  <a:lnTo>
                    <a:pt x="193" y="184"/>
                  </a:lnTo>
                  <a:lnTo>
                    <a:pt x="191" y="182"/>
                  </a:lnTo>
                  <a:lnTo>
                    <a:pt x="188" y="181"/>
                  </a:lnTo>
                  <a:lnTo>
                    <a:pt x="185" y="179"/>
                  </a:lnTo>
                  <a:lnTo>
                    <a:pt x="182" y="178"/>
                  </a:lnTo>
                  <a:lnTo>
                    <a:pt x="179" y="176"/>
                  </a:lnTo>
                  <a:lnTo>
                    <a:pt x="176" y="180"/>
                  </a:lnTo>
                  <a:lnTo>
                    <a:pt x="176" y="184"/>
                  </a:lnTo>
                  <a:lnTo>
                    <a:pt x="175" y="186"/>
                  </a:lnTo>
                  <a:lnTo>
                    <a:pt x="172" y="187"/>
                  </a:lnTo>
                  <a:lnTo>
                    <a:pt x="170" y="184"/>
                  </a:lnTo>
                  <a:lnTo>
                    <a:pt x="166" y="184"/>
                  </a:lnTo>
                  <a:lnTo>
                    <a:pt x="164" y="183"/>
                  </a:lnTo>
                  <a:lnTo>
                    <a:pt x="160" y="183"/>
                  </a:lnTo>
                  <a:lnTo>
                    <a:pt x="157" y="182"/>
                  </a:lnTo>
                  <a:lnTo>
                    <a:pt x="153" y="180"/>
                  </a:lnTo>
                  <a:lnTo>
                    <a:pt x="146" y="179"/>
                  </a:lnTo>
                  <a:lnTo>
                    <a:pt x="144" y="177"/>
                  </a:lnTo>
                  <a:lnTo>
                    <a:pt x="140" y="176"/>
                  </a:lnTo>
                  <a:lnTo>
                    <a:pt x="137" y="178"/>
                  </a:lnTo>
                  <a:lnTo>
                    <a:pt x="133" y="177"/>
                  </a:lnTo>
                  <a:lnTo>
                    <a:pt x="130" y="176"/>
                  </a:lnTo>
                  <a:lnTo>
                    <a:pt x="126" y="174"/>
                  </a:lnTo>
                  <a:lnTo>
                    <a:pt x="123" y="175"/>
                  </a:lnTo>
                  <a:lnTo>
                    <a:pt x="117" y="177"/>
                  </a:lnTo>
                  <a:lnTo>
                    <a:pt x="112" y="178"/>
                  </a:lnTo>
                  <a:lnTo>
                    <a:pt x="109" y="177"/>
                  </a:lnTo>
                  <a:lnTo>
                    <a:pt x="104" y="176"/>
                  </a:lnTo>
                  <a:lnTo>
                    <a:pt x="100" y="176"/>
                  </a:lnTo>
                  <a:lnTo>
                    <a:pt x="87" y="168"/>
                  </a:lnTo>
                  <a:lnTo>
                    <a:pt x="85" y="172"/>
                  </a:lnTo>
                  <a:lnTo>
                    <a:pt x="83" y="176"/>
                  </a:lnTo>
                  <a:lnTo>
                    <a:pt x="80" y="175"/>
                  </a:lnTo>
                  <a:lnTo>
                    <a:pt x="77" y="172"/>
                  </a:lnTo>
                  <a:lnTo>
                    <a:pt x="64" y="172"/>
                  </a:lnTo>
                  <a:lnTo>
                    <a:pt x="61" y="171"/>
                  </a:lnTo>
                  <a:lnTo>
                    <a:pt x="57" y="171"/>
                  </a:lnTo>
                  <a:lnTo>
                    <a:pt x="53" y="172"/>
                  </a:lnTo>
                  <a:lnTo>
                    <a:pt x="49" y="171"/>
                  </a:lnTo>
                  <a:lnTo>
                    <a:pt x="48" y="167"/>
                  </a:lnTo>
                  <a:lnTo>
                    <a:pt x="45" y="164"/>
                  </a:lnTo>
                  <a:lnTo>
                    <a:pt x="42" y="163"/>
                  </a:lnTo>
                  <a:lnTo>
                    <a:pt x="38" y="163"/>
                  </a:lnTo>
                  <a:lnTo>
                    <a:pt x="34" y="164"/>
                  </a:lnTo>
                  <a:lnTo>
                    <a:pt x="27" y="161"/>
                  </a:lnTo>
                  <a:lnTo>
                    <a:pt x="24" y="161"/>
                  </a:lnTo>
                  <a:lnTo>
                    <a:pt x="19" y="166"/>
                  </a:lnTo>
                  <a:lnTo>
                    <a:pt x="15" y="171"/>
                  </a:lnTo>
                  <a:lnTo>
                    <a:pt x="8" y="173"/>
                  </a:lnTo>
                  <a:lnTo>
                    <a:pt x="5" y="171"/>
                  </a:lnTo>
                  <a:lnTo>
                    <a:pt x="3" y="167"/>
                  </a:lnTo>
                  <a:lnTo>
                    <a:pt x="0" y="165"/>
                  </a:lnTo>
                  <a:lnTo>
                    <a:pt x="0" y="164"/>
                  </a:lnTo>
                  <a:lnTo>
                    <a:pt x="3" y="163"/>
                  </a:lnTo>
                  <a:lnTo>
                    <a:pt x="9" y="157"/>
                  </a:lnTo>
                  <a:lnTo>
                    <a:pt x="13" y="156"/>
                  </a:lnTo>
                  <a:lnTo>
                    <a:pt x="17" y="155"/>
                  </a:lnTo>
                  <a:lnTo>
                    <a:pt x="20" y="155"/>
                  </a:lnTo>
                  <a:lnTo>
                    <a:pt x="23" y="154"/>
                  </a:lnTo>
                  <a:lnTo>
                    <a:pt x="25" y="149"/>
                  </a:lnTo>
                  <a:lnTo>
                    <a:pt x="27" y="146"/>
                  </a:lnTo>
                  <a:lnTo>
                    <a:pt x="29" y="144"/>
                  </a:lnTo>
                  <a:lnTo>
                    <a:pt x="30" y="139"/>
                  </a:lnTo>
                  <a:lnTo>
                    <a:pt x="32" y="137"/>
                  </a:lnTo>
                  <a:lnTo>
                    <a:pt x="32" y="136"/>
                  </a:lnTo>
                  <a:lnTo>
                    <a:pt x="35" y="135"/>
                  </a:lnTo>
                  <a:lnTo>
                    <a:pt x="39" y="128"/>
                  </a:lnTo>
                  <a:lnTo>
                    <a:pt x="42" y="125"/>
                  </a:lnTo>
                  <a:lnTo>
                    <a:pt x="45" y="123"/>
                  </a:lnTo>
                  <a:lnTo>
                    <a:pt x="52" y="122"/>
                  </a:lnTo>
                  <a:lnTo>
                    <a:pt x="55" y="122"/>
                  </a:lnTo>
                  <a:lnTo>
                    <a:pt x="60" y="124"/>
                  </a:lnTo>
                  <a:lnTo>
                    <a:pt x="62" y="122"/>
                  </a:lnTo>
                  <a:lnTo>
                    <a:pt x="65" y="121"/>
                  </a:lnTo>
                  <a:lnTo>
                    <a:pt x="69" y="120"/>
                  </a:lnTo>
                  <a:lnTo>
                    <a:pt x="73" y="119"/>
                  </a:lnTo>
                  <a:lnTo>
                    <a:pt x="76" y="119"/>
                  </a:lnTo>
                  <a:lnTo>
                    <a:pt x="79" y="116"/>
                  </a:lnTo>
                  <a:lnTo>
                    <a:pt x="82" y="114"/>
                  </a:lnTo>
                  <a:lnTo>
                    <a:pt x="84" y="110"/>
                  </a:lnTo>
                  <a:lnTo>
                    <a:pt x="87" y="108"/>
                  </a:lnTo>
                  <a:lnTo>
                    <a:pt x="90" y="106"/>
                  </a:lnTo>
                  <a:lnTo>
                    <a:pt x="99" y="101"/>
                  </a:lnTo>
                  <a:lnTo>
                    <a:pt x="102" y="98"/>
                  </a:lnTo>
                  <a:lnTo>
                    <a:pt x="103" y="94"/>
                  </a:lnTo>
                  <a:lnTo>
                    <a:pt x="111" y="93"/>
                  </a:lnTo>
                  <a:lnTo>
                    <a:pt x="114" y="92"/>
                  </a:lnTo>
                  <a:lnTo>
                    <a:pt x="117" y="93"/>
                  </a:lnTo>
                  <a:lnTo>
                    <a:pt x="118" y="95"/>
                  </a:lnTo>
                  <a:lnTo>
                    <a:pt x="121" y="92"/>
                  </a:lnTo>
                  <a:lnTo>
                    <a:pt x="125" y="91"/>
                  </a:lnTo>
                  <a:lnTo>
                    <a:pt x="128" y="92"/>
                  </a:lnTo>
                  <a:lnTo>
                    <a:pt x="135" y="92"/>
                  </a:lnTo>
                  <a:lnTo>
                    <a:pt x="140" y="89"/>
                  </a:lnTo>
                  <a:lnTo>
                    <a:pt x="144" y="89"/>
                  </a:lnTo>
                  <a:lnTo>
                    <a:pt x="147" y="88"/>
                  </a:lnTo>
                  <a:lnTo>
                    <a:pt x="152" y="89"/>
                  </a:lnTo>
                  <a:lnTo>
                    <a:pt x="159" y="88"/>
                  </a:lnTo>
                  <a:lnTo>
                    <a:pt x="163" y="88"/>
                  </a:lnTo>
                  <a:lnTo>
                    <a:pt x="166" y="88"/>
                  </a:lnTo>
                  <a:lnTo>
                    <a:pt x="167" y="89"/>
                  </a:lnTo>
                  <a:lnTo>
                    <a:pt x="171" y="88"/>
                  </a:lnTo>
                  <a:lnTo>
                    <a:pt x="175" y="89"/>
                  </a:lnTo>
                  <a:lnTo>
                    <a:pt x="177" y="91"/>
                  </a:lnTo>
                  <a:lnTo>
                    <a:pt x="184" y="89"/>
                  </a:lnTo>
                  <a:lnTo>
                    <a:pt x="189" y="87"/>
                  </a:lnTo>
                  <a:lnTo>
                    <a:pt x="193" y="85"/>
                  </a:lnTo>
                  <a:lnTo>
                    <a:pt x="197" y="83"/>
                  </a:lnTo>
                  <a:lnTo>
                    <a:pt x="200" y="82"/>
                  </a:lnTo>
                  <a:lnTo>
                    <a:pt x="203" y="84"/>
                  </a:lnTo>
                  <a:lnTo>
                    <a:pt x="207" y="87"/>
                  </a:lnTo>
                  <a:lnTo>
                    <a:pt x="212" y="93"/>
                  </a:lnTo>
                  <a:lnTo>
                    <a:pt x="218" y="91"/>
                  </a:lnTo>
                  <a:lnTo>
                    <a:pt x="221" y="91"/>
                  </a:lnTo>
                  <a:lnTo>
                    <a:pt x="225" y="92"/>
                  </a:lnTo>
                  <a:lnTo>
                    <a:pt x="229" y="92"/>
                  </a:lnTo>
                  <a:lnTo>
                    <a:pt x="233" y="91"/>
                  </a:lnTo>
                  <a:lnTo>
                    <a:pt x="237" y="91"/>
                  </a:lnTo>
                  <a:lnTo>
                    <a:pt x="241" y="92"/>
                  </a:lnTo>
                  <a:lnTo>
                    <a:pt x="245" y="91"/>
                  </a:lnTo>
                  <a:lnTo>
                    <a:pt x="248" y="91"/>
                  </a:lnTo>
                  <a:lnTo>
                    <a:pt x="252" y="93"/>
                  </a:lnTo>
                  <a:lnTo>
                    <a:pt x="255" y="93"/>
                  </a:lnTo>
                  <a:lnTo>
                    <a:pt x="259" y="93"/>
                  </a:lnTo>
                  <a:lnTo>
                    <a:pt x="262" y="91"/>
                  </a:lnTo>
                  <a:lnTo>
                    <a:pt x="264" y="89"/>
                  </a:lnTo>
                  <a:lnTo>
                    <a:pt x="268" y="86"/>
                  </a:lnTo>
                </a:path>
              </a:pathLst>
            </a:custGeom>
            <a:noFill/>
            <a:ln w="12700" cap="rnd" cmpd="sng">
              <a:solidFill>
                <a:srgbClr val="000000"/>
              </a:solidFill>
              <a:prstDash val="solid"/>
              <a:round/>
              <a:headEnd/>
              <a:tailEnd/>
            </a:ln>
          </p:spPr>
          <p:txBody>
            <a:bodyPr/>
            <a:lstStyle/>
            <a:p>
              <a:pPr>
                <a:defRPr/>
              </a:pPr>
              <a:endParaRPr lang="en-US"/>
            </a:p>
          </p:txBody>
        </p:sp>
        <p:sp>
          <p:nvSpPr>
            <p:cNvPr id="3091" name="Freeform 21"/>
            <p:cNvSpPr>
              <a:spLocks/>
            </p:cNvSpPr>
            <p:nvPr/>
          </p:nvSpPr>
          <p:spPr bwMode="auto">
            <a:xfrm>
              <a:off x="2600325" y="1497013"/>
              <a:ext cx="496888" cy="501650"/>
            </a:xfrm>
            <a:custGeom>
              <a:avLst/>
              <a:gdLst>
                <a:gd name="T0" fmla="*/ 2147483647 w 279"/>
                <a:gd name="T1" fmla="*/ 2147483647 h 259"/>
                <a:gd name="T2" fmla="*/ 2147483647 w 279"/>
                <a:gd name="T3" fmla="*/ 2147483647 h 259"/>
                <a:gd name="T4" fmla="*/ 2147483647 w 279"/>
                <a:gd name="T5" fmla="*/ 2147483647 h 259"/>
                <a:gd name="T6" fmla="*/ 2147483647 w 279"/>
                <a:gd name="T7" fmla="*/ 2147483647 h 259"/>
                <a:gd name="T8" fmla="*/ 2147483647 w 279"/>
                <a:gd name="T9" fmla="*/ 2147483647 h 259"/>
                <a:gd name="T10" fmla="*/ 2147483647 w 279"/>
                <a:gd name="T11" fmla="*/ 2147483647 h 259"/>
                <a:gd name="T12" fmla="*/ 2147483647 w 279"/>
                <a:gd name="T13" fmla="*/ 2147483647 h 259"/>
                <a:gd name="T14" fmla="*/ 2147483647 w 279"/>
                <a:gd name="T15" fmla="*/ 2147483647 h 259"/>
                <a:gd name="T16" fmla="*/ 2147483647 w 279"/>
                <a:gd name="T17" fmla="*/ 2147483647 h 259"/>
                <a:gd name="T18" fmla="*/ 2147483647 w 279"/>
                <a:gd name="T19" fmla="*/ 2147483647 h 259"/>
                <a:gd name="T20" fmla="*/ 2147483647 w 279"/>
                <a:gd name="T21" fmla="*/ 2147483647 h 259"/>
                <a:gd name="T22" fmla="*/ 2147483647 w 279"/>
                <a:gd name="T23" fmla="*/ 2147483647 h 259"/>
                <a:gd name="T24" fmla="*/ 2147483647 w 279"/>
                <a:gd name="T25" fmla="*/ 2147483647 h 259"/>
                <a:gd name="T26" fmla="*/ 2147483647 w 279"/>
                <a:gd name="T27" fmla="*/ 2147483647 h 259"/>
                <a:gd name="T28" fmla="*/ 2147483647 w 279"/>
                <a:gd name="T29" fmla="*/ 2147483647 h 259"/>
                <a:gd name="T30" fmla="*/ 2147483647 w 279"/>
                <a:gd name="T31" fmla="*/ 2147483647 h 259"/>
                <a:gd name="T32" fmla="*/ 2147483647 w 279"/>
                <a:gd name="T33" fmla="*/ 2147483647 h 259"/>
                <a:gd name="T34" fmla="*/ 2147483647 w 279"/>
                <a:gd name="T35" fmla="*/ 2147483647 h 259"/>
                <a:gd name="T36" fmla="*/ 2147483647 w 279"/>
                <a:gd name="T37" fmla="*/ 2147483647 h 259"/>
                <a:gd name="T38" fmla="*/ 2147483647 w 279"/>
                <a:gd name="T39" fmla="*/ 2147483647 h 259"/>
                <a:gd name="T40" fmla="*/ 2147483647 w 279"/>
                <a:gd name="T41" fmla="*/ 2147483647 h 259"/>
                <a:gd name="T42" fmla="*/ 2147483647 w 279"/>
                <a:gd name="T43" fmla="*/ 2147483647 h 259"/>
                <a:gd name="T44" fmla="*/ 2147483647 w 279"/>
                <a:gd name="T45" fmla="*/ 0 h 259"/>
                <a:gd name="T46" fmla="*/ 2147483647 w 279"/>
                <a:gd name="T47" fmla="*/ 2147483647 h 259"/>
                <a:gd name="T48" fmla="*/ 2147483647 w 279"/>
                <a:gd name="T49" fmla="*/ 0 h 259"/>
                <a:gd name="T50" fmla="*/ 2147483647 w 279"/>
                <a:gd name="T51" fmla="*/ 2147483647 h 259"/>
                <a:gd name="T52" fmla="*/ 2147483647 w 279"/>
                <a:gd name="T53" fmla="*/ 2147483647 h 259"/>
                <a:gd name="T54" fmla="*/ 2147483647 w 279"/>
                <a:gd name="T55" fmla="*/ 2147483647 h 259"/>
                <a:gd name="T56" fmla="*/ 2147483647 w 279"/>
                <a:gd name="T57" fmla="*/ 2147483647 h 259"/>
                <a:gd name="T58" fmla="*/ 2147483647 w 279"/>
                <a:gd name="T59" fmla="*/ 2147483647 h 259"/>
                <a:gd name="T60" fmla="*/ 2147483647 w 279"/>
                <a:gd name="T61" fmla="*/ 2147483647 h 259"/>
                <a:gd name="T62" fmla="*/ 2147483647 w 279"/>
                <a:gd name="T63" fmla="*/ 2147483647 h 259"/>
                <a:gd name="T64" fmla="*/ 2147483647 w 279"/>
                <a:gd name="T65" fmla="*/ 2147483647 h 259"/>
                <a:gd name="T66" fmla="*/ 2147483647 w 279"/>
                <a:gd name="T67" fmla="*/ 2147483647 h 259"/>
                <a:gd name="T68" fmla="*/ 2147483647 w 279"/>
                <a:gd name="T69" fmla="*/ 2147483647 h 259"/>
                <a:gd name="T70" fmla="*/ 2147483647 w 279"/>
                <a:gd name="T71" fmla="*/ 2147483647 h 259"/>
                <a:gd name="T72" fmla="*/ 2147483647 w 279"/>
                <a:gd name="T73" fmla="*/ 2147483647 h 259"/>
                <a:gd name="T74" fmla="*/ 2147483647 w 279"/>
                <a:gd name="T75" fmla="*/ 2147483647 h 259"/>
                <a:gd name="T76" fmla="*/ 2147483647 w 279"/>
                <a:gd name="T77" fmla="*/ 2147483647 h 259"/>
                <a:gd name="T78" fmla="*/ 2147483647 w 279"/>
                <a:gd name="T79" fmla="*/ 2147483647 h 259"/>
                <a:gd name="T80" fmla="*/ 2147483647 w 279"/>
                <a:gd name="T81" fmla="*/ 2147483647 h 259"/>
                <a:gd name="T82" fmla="*/ 2147483647 w 279"/>
                <a:gd name="T83" fmla="*/ 2147483647 h 259"/>
                <a:gd name="T84" fmla="*/ 2147483647 w 279"/>
                <a:gd name="T85" fmla="*/ 2147483647 h 259"/>
                <a:gd name="T86" fmla="*/ 2147483647 w 279"/>
                <a:gd name="T87" fmla="*/ 2147483647 h 259"/>
                <a:gd name="T88" fmla="*/ 2147483647 w 279"/>
                <a:gd name="T89" fmla="*/ 2147483647 h 2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259">
                  <a:moveTo>
                    <a:pt x="242" y="258"/>
                  </a:moveTo>
                  <a:lnTo>
                    <a:pt x="239" y="256"/>
                  </a:lnTo>
                  <a:lnTo>
                    <a:pt x="236" y="255"/>
                  </a:lnTo>
                  <a:lnTo>
                    <a:pt x="233" y="253"/>
                  </a:lnTo>
                  <a:lnTo>
                    <a:pt x="229" y="251"/>
                  </a:lnTo>
                  <a:lnTo>
                    <a:pt x="221" y="247"/>
                  </a:lnTo>
                  <a:lnTo>
                    <a:pt x="213" y="246"/>
                  </a:lnTo>
                  <a:lnTo>
                    <a:pt x="211" y="238"/>
                  </a:lnTo>
                  <a:lnTo>
                    <a:pt x="188" y="240"/>
                  </a:lnTo>
                  <a:lnTo>
                    <a:pt x="186" y="240"/>
                  </a:lnTo>
                  <a:lnTo>
                    <a:pt x="185" y="240"/>
                  </a:lnTo>
                  <a:lnTo>
                    <a:pt x="151" y="243"/>
                  </a:lnTo>
                  <a:lnTo>
                    <a:pt x="148" y="243"/>
                  </a:lnTo>
                  <a:lnTo>
                    <a:pt x="147" y="243"/>
                  </a:lnTo>
                  <a:lnTo>
                    <a:pt x="140" y="234"/>
                  </a:lnTo>
                  <a:lnTo>
                    <a:pt x="131" y="221"/>
                  </a:lnTo>
                  <a:lnTo>
                    <a:pt x="122" y="210"/>
                  </a:lnTo>
                  <a:lnTo>
                    <a:pt x="117" y="215"/>
                  </a:lnTo>
                  <a:lnTo>
                    <a:pt x="108" y="209"/>
                  </a:lnTo>
                  <a:lnTo>
                    <a:pt x="107" y="204"/>
                  </a:lnTo>
                  <a:lnTo>
                    <a:pt x="105" y="204"/>
                  </a:lnTo>
                  <a:lnTo>
                    <a:pt x="104" y="203"/>
                  </a:lnTo>
                  <a:lnTo>
                    <a:pt x="100" y="194"/>
                  </a:lnTo>
                  <a:lnTo>
                    <a:pt x="81" y="184"/>
                  </a:lnTo>
                  <a:lnTo>
                    <a:pt x="60" y="176"/>
                  </a:lnTo>
                  <a:lnTo>
                    <a:pt x="57" y="171"/>
                  </a:lnTo>
                  <a:lnTo>
                    <a:pt x="56" y="170"/>
                  </a:lnTo>
                  <a:lnTo>
                    <a:pt x="54" y="169"/>
                  </a:lnTo>
                  <a:lnTo>
                    <a:pt x="49" y="163"/>
                  </a:lnTo>
                  <a:lnTo>
                    <a:pt x="48" y="158"/>
                  </a:lnTo>
                  <a:lnTo>
                    <a:pt x="45" y="155"/>
                  </a:lnTo>
                  <a:lnTo>
                    <a:pt x="39" y="151"/>
                  </a:lnTo>
                  <a:lnTo>
                    <a:pt x="39" y="146"/>
                  </a:lnTo>
                  <a:lnTo>
                    <a:pt x="37" y="143"/>
                  </a:lnTo>
                  <a:lnTo>
                    <a:pt x="34" y="139"/>
                  </a:lnTo>
                  <a:lnTo>
                    <a:pt x="27" y="138"/>
                  </a:lnTo>
                  <a:lnTo>
                    <a:pt x="24" y="138"/>
                  </a:lnTo>
                  <a:lnTo>
                    <a:pt x="22" y="136"/>
                  </a:lnTo>
                  <a:lnTo>
                    <a:pt x="21" y="131"/>
                  </a:lnTo>
                  <a:lnTo>
                    <a:pt x="22" y="127"/>
                  </a:lnTo>
                  <a:lnTo>
                    <a:pt x="18" y="125"/>
                  </a:lnTo>
                  <a:lnTo>
                    <a:pt x="16" y="124"/>
                  </a:lnTo>
                  <a:lnTo>
                    <a:pt x="12" y="123"/>
                  </a:lnTo>
                  <a:lnTo>
                    <a:pt x="11" y="123"/>
                  </a:lnTo>
                  <a:lnTo>
                    <a:pt x="11" y="122"/>
                  </a:lnTo>
                  <a:lnTo>
                    <a:pt x="9" y="122"/>
                  </a:lnTo>
                  <a:lnTo>
                    <a:pt x="6" y="120"/>
                  </a:lnTo>
                  <a:lnTo>
                    <a:pt x="3" y="117"/>
                  </a:lnTo>
                  <a:lnTo>
                    <a:pt x="4" y="114"/>
                  </a:lnTo>
                  <a:lnTo>
                    <a:pt x="38" y="52"/>
                  </a:lnTo>
                  <a:lnTo>
                    <a:pt x="44" y="43"/>
                  </a:lnTo>
                  <a:lnTo>
                    <a:pt x="42" y="38"/>
                  </a:lnTo>
                  <a:lnTo>
                    <a:pt x="38" y="36"/>
                  </a:lnTo>
                  <a:lnTo>
                    <a:pt x="35" y="36"/>
                  </a:lnTo>
                  <a:lnTo>
                    <a:pt x="32" y="34"/>
                  </a:lnTo>
                  <a:lnTo>
                    <a:pt x="29" y="30"/>
                  </a:lnTo>
                  <a:lnTo>
                    <a:pt x="29" y="26"/>
                  </a:lnTo>
                  <a:lnTo>
                    <a:pt x="26" y="23"/>
                  </a:lnTo>
                  <a:lnTo>
                    <a:pt x="24" y="21"/>
                  </a:lnTo>
                  <a:lnTo>
                    <a:pt x="24" y="20"/>
                  </a:lnTo>
                  <a:lnTo>
                    <a:pt x="21" y="18"/>
                  </a:lnTo>
                  <a:lnTo>
                    <a:pt x="18" y="17"/>
                  </a:lnTo>
                  <a:lnTo>
                    <a:pt x="15" y="17"/>
                  </a:lnTo>
                  <a:lnTo>
                    <a:pt x="12" y="15"/>
                  </a:lnTo>
                  <a:lnTo>
                    <a:pt x="9" y="13"/>
                  </a:lnTo>
                  <a:lnTo>
                    <a:pt x="2" y="9"/>
                  </a:lnTo>
                  <a:lnTo>
                    <a:pt x="0" y="9"/>
                  </a:lnTo>
                  <a:lnTo>
                    <a:pt x="21" y="6"/>
                  </a:lnTo>
                  <a:lnTo>
                    <a:pt x="77" y="0"/>
                  </a:lnTo>
                  <a:lnTo>
                    <a:pt x="83" y="2"/>
                  </a:lnTo>
                  <a:lnTo>
                    <a:pt x="86" y="4"/>
                  </a:lnTo>
                  <a:lnTo>
                    <a:pt x="90" y="4"/>
                  </a:lnTo>
                  <a:lnTo>
                    <a:pt x="131" y="4"/>
                  </a:lnTo>
                  <a:lnTo>
                    <a:pt x="151" y="4"/>
                  </a:lnTo>
                  <a:lnTo>
                    <a:pt x="162" y="0"/>
                  </a:lnTo>
                  <a:lnTo>
                    <a:pt x="168" y="16"/>
                  </a:lnTo>
                  <a:lnTo>
                    <a:pt x="170" y="18"/>
                  </a:lnTo>
                  <a:lnTo>
                    <a:pt x="174" y="19"/>
                  </a:lnTo>
                  <a:lnTo>
                    <a:pt x="176" y="19"/>
                  </a:lnTo>
                  <a:lnTo>
                    <a:pt x="180" y="18"/>
                  </a:lnTo>
                  <a:lnTo>
                    <a:pt x="183" y="19"/>
                  </a:lnTo>
                  <a:lnTo>
                    <a:pt x="187" y="19"/>
                  </a:lnTo>
                  <a:lnTo>
                    <a:pt x="190" y="21"/>
                  </a:lnTo>
                  <a:lnTo>
                    <a:pt x="193" y="23"/>
                  </a:lnTo>
                  <a:lnTo>
                    <a:pt x="196" y="25"/>
                  </a:lnTo>
                  <a:lnTo>
                    <a:pt x="199" y="27"/>
                  </a:lnTo>
                  <a:lnTo>
                    <a:pt x="202" y="24"/>
                  </a:lnTo>
                  <a:lnTo>
                    <a:pt x="205" y="24"/>
                  </a:lnTo>
                  <a:lnTo>
                    <a:pt x="207" y="26"/>
                  </a:lnTo>
                  <a:lnTo>
                    <a:pt x="210" y="29"/>
                  </a:lnTo>
                  <a:lnTo>
                    <a:pt x="210" y="33"/>
                  </a:lnTo>
                  <a:lnTo>
                    <a:pt x="213" y="37"/>
                  </a:lnTo>
                  <a:lnTo>
                    <a:pt x="216" y="35"/>
                  </a:lnTo>
                  <a:lnTo>
                    <a:pt x="219" y="34"/>
                  </a:lnTo>
                  <a:lnTo>
                    <a:pt x="222" y="33"/>
                  </a:lnTo>
                  <a:lnTo>
                    <a:pt x="225" y="36"/>
                  </a:lnTo>
                  <a:lnTo>
                    <a:pt x="229" y="37"/>
                  </a:lnTo>
                  <a:lnTo>
                    <a:pt x="232" y="38"/>
                  </a:lnTo>
                  <a:lnTo>
                    <a:pt x="233" y="39"/>
                  </a:lnTo>
                  <a:lnTo>
                    <a:pt x="234" y="41"/>
                  </a:lnTo>
                  <a:lnTo>
                    <a:pt x="238" y="42"/>
                  </a:lnTo>
                  <a:lnTo>
                    <a:pt x="238" y="47"/>
                  </a:lnTo>
                  <a:lnTo>
                    <a:pt x="241" y="50"/>
                  </a:lnTo>
                  <a:lnTo>
                    <a:pt x="242" y="54"/>
                  </a:lnTo>
                  <a:lnTo>
                    <a:pt x="242" y="59"/>
                  </a:lnTo>
                  <a:lnTo>
                    <a:pt x="245" y="58"/>
                  </a:lnTo>
                  <a:lnTo>
                    <a:pt x="249" y="59"/>
                  </a:lnTo>
                  <a:lnTo>
                    <a:pt x="251" y="62"/>
                  </a:lnTo>
                  <a:lnTo>
                    <a:pt x="252" y="64"/>
                  </a:lnTo>
                  <a:lnTo>
                    <a:pt x="254" y="68"/>
                  </a:lnTo>
                  <a:lnTo>
                    <a:pt x="266" y="72"/>
                  </a:lnTo>
                  <a:lnTo>
                    <a:pt x="267" y="72"/>
                  </a:lnTo>
                  <a:lnTo>
                    <a:pt x="275" y="85"/>
                  </a:lnTo>
                  <a:lnTo>
                    <a:pt x="277" y="87"/>
                  </a:lnTo>
                  <a:lnTo>
                    <a:pt x="278" y="90"/>
                  </a:lnTo>
                  <a:lnTo>
                    <a:pt x="269" y="141"/>
                  </a:lnTo>
                  <a:lnTo>
                    <a:pt x="275" y="173"/>
                  </a:lnTo>
                  <a:lnTo>
                    <a:pt x="275" y="174"/>
                  </a:lnTo>
                  <a:lnTo>
                    <a:pt x="269" y="204"/>
                  </a:lnTo>
                  <a:lnTo>
                    <a:pt x="268" y="211"/>
                  </a:lnTo>
                  <a:lnTo>
                    <a:pt x="271" y="214"/>
                  </a:lnTo>
                  <a:lnTo>
                    <a:pt x="273" y="217"/>
                  </a:lnTo>
                  <a:lnTo>
                    <a:pt x="275" y="230"/>
                  </a:lnTo>
                  <a:lnTo>
                    <a:pt x="271" y="230"/>
                  </a:lnTo>
                  <a:lnTo>
                    <a:pt x="268" y="232"/>
                  </a:lnTo>
                  <a:lnTo>
                    <a:pt x="263" y="240"/>
                  </a:lnTo>
                  <a:lnTo>
                    <a:pt x="263" y="244"/>
                  </a:lnTo>
                  <a:lnTo>
                    <a:pt x="263" y="248"/>
                  </a:lnTo>
                  <a:lnTo>
                    <a:pt x="260" y="251"/>
                  </a:lnTo>
                  <a:lnTo>
                    <a:pt x="257" y="250"/>
                  </a:lnTo>
                  <a:lnTo>
                    <a:pt x="255" y="251"/>
                  </a:lnTo>
                  <a:lnTo>
                    <a:pt x="251" y="254"/>
                  </a:lnTo>
                  <a:lnTo>
                    <a:pt x="249" y="257"/>
                  </a:lnTo>
                  <a:lnTo>
                    <a:pt x="245" y="257"/>
                  </a:lnTo>
                  <a:lnTo>
                    <a:pt x="242" y="258"/>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92" name="Freeform 22"/>
            <p:cNvSpPr>
              <a:spLocks/>
            </p:cNvSpPr>
            <p:nvPr/>
          </p:nvSpPr>
          <p:spPr bwMode="auto">
            <a:xfrm>
              <a:off x="3076575" y="1606550"/>
              <a:ext cx="347663" cy="363538"/>
            </a:xfrm>
            <a:custGeom>
              <a:avLst/>
              <a:gdLst>
                <a:gd name="T0" fmla="*/ 2147483647 w 195"/>
                <a:gd name="T1" fmla="*/ 2147483647 h 187"/>
                <a:gd name="T2" fmla="*/ 2147483647 w 195"/>
                <a:gd name="T3" fmla="*/ 2147483647 h 187"/>
                <a:gd name="T4" fmla="*/ 2147483647 w 195"/>
                <a:gd name="T5" fmla="*/ 2147483647 h 187"/>
                <a:gd name="T6" fmla="*/ 2147483647 w 195"/>
                <a:gd name="T7" fmla="*/ 2147483647 h 187"/>
                <a:gd name="T8" fmla="*/ 2147483647 w 195"/>
                <a:gd name="T9" fmla="*/ 2147483647 h 187"/>
                <a:gd name="T10" fmla="*/ 2147483647 w 195"/>
                <a:gd name="T11" fmla="*/ 2147483647 h 187"/>
                <a:gd name="T12" fmla="*/ 2147483647 w 195"/>
                <a:gd name="T13" fmla="*/ 2147483647 h 187"/>
                <a:gd name="T14" fmla="*/ 2147483647 w 195"/>
                <a:gd name="T15" fmla="*/ 2147483647 h 187"/>
                <a:gd name="T16" fmla="*/ 2147483647 w 195"/>
                <a:gd name="T17" fmla="*/ 2147483647 h 187"/>
                <a:gd name="T18" fmla="*/ 2147483647 w 195"/>
                <a:gd name="T19" fmla="*/ 2147483647 h 187"/>
                <a:gd name="T20" fmla="*/ 2147483647 w 195"/>
                <a:gd name="T21" fmla="*/ 2147483647 h 187"/>
                <a:gd name="T22" fmla="*/ 2147483647 w 195"/>
                <a:gd name="T23" fmla="*/ 2147483647 h 187"/>
                <a:gd name="T24" fmla="*/ 2147483647 w 195"/>
                <a:gd name="T25" fmla="*/ 2147483647 h 187"/>
                <a:gd name="T26" fmla="*/ 2147483647 w 195"/>
                <a:gd name="T27" fmla="*/ 2147483647 h 187"/>
                <a:gd name="T28" fmla="*/ 2147483647 w 195"/>
                <a:gd name="T29" fmla="*/ 2147483647 h 187"/>
                <a:gd name="T30" fmla="*/ 2147483647 w 195"/>
                <a:gd name="T31" fmla="*/ 2147483647 h 187"/>
                <a:gd name="T32" fmla="*/ 2147483647 w 195"/>
                <a:gd name="T33" fmla="*/ 2147483647 h 187"/>
                <a:gd name="T34" fmla="*/ 2147483647 w 195"/>
                <a:gd name="T35" fmla="*/ 2147483647 h 187"/>
                <a:gd name="T36" fmla="*/ 2147483647 w 195"/>
                <a:gd name="T37" fmla="*/ 2147483647 h 187"/>
                <a:gd name="T38" fmla="*/ 2147483647 w 195"/>
                <a:gd name="T39" fmla="*/ 2147483647 h 187"/>
                <a:gd name="T40" fmla="*/ 2147483647 w 195"/>
                <a:gd name="T41" fmla="*/ 2147483647 h 187"/>
                <a:gd name="T42" fmla="*/ 2147483647 w 195"/>
                <a:gd name="T43" fmla="*/ 2147483647 h 187"/>
                <a:gd name="T44" fmla="*/ 2147483647 w 195"/>
                <a:gd name="T45" fmla="*/ 2147483647 h 187"/>
                <a:gd name="T46" fmla="*/ 2147483647 w 195"/>
                <a:gd name="T47" fmla="*/ 2147483647 h 187"/>
                <a:gd name="T48" fmla="*/ 2147483647 w 195"/>
                <a:gd name="T49" fmla="*/ 2147483647 h 187"/>
                <a:gd name="T50" fmla="*/ 2147483647 w 195"/>
                <a:gd name="T51" fmla="*/ 2147483647 h 187"/>
                <a:gd name="T52" fmla="*/ 2147483647 w 195"/>
                <a:gd name="T53" fmla="*/ 2147483647 h 187"/>
                <a:gd name="T54" fmla="*/ 2147483647 w 195"/>
                <a:gd name="T55" fmla="*/ 2147483647 h 187"/>
                <a:gd name="T56" fmla="*/ 2147483647 w 195"/>
                <a:gd name="T57" fmla="*/ 2147483647 h 187"/>
                <a:gd name="T58" fmla="*/ 2147483647 w 195"/>
                <a:gd name="T59" fmla="*/ 2147483647 h 187"/>
                <a:gd name="T60" fmla="*/ 2147483647 w 195"/>
                <a:gd name="T61" fmla="*/ 2147483647 h 187"/>
                <a:gd name="T62" fmla="*/ 2147483647 w 195"/>
                <a:gd name="T63" fmla="*/ 2147483647 h 187"/>
                <a:gd name="T64" fmla="*/ 2147483647 w 195"/>
                <a:gd name="T65" fmla="*/ 2147483647 h 187"/>
                <a:gd name="T66" fmla="*/ 2147483647 w 195"/>
                <a:gd name="T67" fmla="*/ 2147483647 h 187"/>
                <a:gd name="T68" fmla="*/ 2147483647 w 195"/>
                <a:gd name="T69" fmla="*/ 2147483647 h 187"/>
                <a:gd name="T70" fmla="*/ 2147483647 w 195"/>
                <a:gd name="T71" fmla="*/ 2147483647 h 187"/>
                <a:gd name="T72" fmla="*/ 2147483647 w 195"/>
                <a:gd name="T73" fmla="*/ 2147483647 h 187"/>
                <a:gd name="T74" fmla="*/ 2147483647 w 195"/>
                <a:gd name="T75" fmla="*/ 2147483647 h 187"/>
                <a:gd name="T76" fmla="*/ 2147483647 w 195"/>
                <a:gd name="T77" fmla="*/ 2147483647 h 187"/>
                <a:gd name="T78" fmla="*/ 2147483647 w 195"/>
                <a:gd name="T79" fmla="*/ 2147483647 h 187"/>
                <a:gd name="T80" fmla="*/ 2147483647 w 195"/>
                <a:gd name="T81" fmla="*/ 2147483647 h 187"/>
                <a:gd name="T82" fmla="*/ 2147483647 w 195"/>
                <a:gd name="T83" fmla="*/ 2147483647 h 187"/>
                <a:gd name="T84" fmla="*/ 2147483647 w 195"/>
                <a:gd name="T85" fmla="*/ 2147483647 h 187"/>
                <a:gd name="T86" fmla="*/ 2147483647 w 195"/>
                <a:gd name="T87" fmla="*/ 2147483647 h 187"/>
                <a:gd name="T88" fmla="*/ 2147483647 w 195"/>
                <a:gd name="T89" fmla="*/ 2147483647 h 187"/>
                <a:gd name="T90" fmla="*/ 2147483647 w 195"/>
                <a:gd name="T91" fmla="*/ 2147483647 h 187"/>
                <a:gd name="T92" fmla="*/ 2147483647 w 195"/>
                <a:gd name="T93" fmla="*/ 2147483647 h 187"/>
                <a:gd name="T94" fmla="*/ 2147483647 w 195"/>
                <a:gd name="T95" fmla="*/ 2147483647 h 187"/>
                <a:gd name="T96" fmla="*/ 2147483647 w 195"/>
                <a:gd name="T97" fmla="*/ 2147483647 h 187"/>
                <a:gd name="T98" fmla="*/ 2147483647 w 195"/>
                <a:gd name="T99" fmla="*/ 2147483647 h 187"/>
                <a:gd name="T100" fmla="*/ 2147483647 w 195"/>
                <a:gd name="T101" fmla="*/ 2147483647 h 187"/>
                <a:gd name="T102" fmla="*/ 2147483647 w 195"/>
                <a:gd name="T103" fmla="*/ 2147483647 h 187"/>
                <a:gd name="T104" fmla="*/ 2147483647 w 195"/>
                <a:gd name="T105" fmla="*/ 2147483647 h 187"/>
                <a:gd name="T106" fmla="*/ 2147483647 w 195"/>
                <a:gd name="T107" fmla="*/ 2147483647 h 187"/>
                <a:gd name="T108" fmla="*/ 2147483647 w 195"/>
                <a:gd name="T109" fmla="*/ 2147483647 h 187"/>
                <a:gd name="T110" fmla="*/ 2147483647 w 195"/>
                <a:gd name="T111" fmla="*/ 2147483647 h 1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87">
                  <a:moveTo>
                    <a:pt x="7" y="162"/>
                  </a:moveTo>
                  <a:lnTo>
                    <a:pt x="5" y="157"/>
                  </a:lnTo>
                  <a:lnTo>
                    <a:pt x="0" y="156"/>
                  </a:lnTo>
                  <a:lnTo>
                    <a:pt x="1" y="148"/>
                  </a:lnTo>
                  <a:lnTo>
                    <a:pt x="6" y="119"/>
                  </a:lnTo>
                  <a:lnTo>
                    <a:pt x="6" y="117"/>
                  </a:lnTo>
                  <a:lnTo>
                    <a:pt x="1" y="86"/>
                  </a:lnTo>
                  <a:lnTo>
                    <a:pt x="9" y="35"/>
                  </a:lnTo>
                  <a:lnTo>
                    <a:pt x="10" y="36"/>
                  </a:lnTo>
                  <a:lnTo>
                    <a:pt x="14" y="35"/>
                  </a:lnTo>
                  <a:lnTo>
                    <a:pt x="16" y="32"/>
                  </a:lnTo>
                  <a:lnTo>
                    <a:pt x="18" y="29"/>
                  </a:lnTo>
                  <a:lnTo>
                    <a:pt x="21" y="29"/>
                  </a:lnTo>
                  <a:lnTo>
                    <a:pt x="25" y="29"/>
                  </a:lnTo>
                  <a:lnTo>
                    <a:pt x="27" y="28"/>
                  </a:lnTo>
                  <a:lnTo>
                    <a:pt x="31" y="26"/>
                  </a:lnTo>
                  <a:lnTo>
                    <a:pt x="34" y="23"/>
                  </a:lnTo>
                  <a:lnTo>
                    <a:pt x="35" y="19"/>
                  </a:lnTo>
                  <a:lnTo>
                    <a:pt x="42" y="16"/>
                  </a:lnTo>
                  <a:lnTo>
                    <a:pt x="46" y="14"/>
                  </a:lnTo>
                  <a:lnTo>
                    <a:pt x="53" y="14"/>
                  </a:lnTo>
                  <a:lnTo>
                    <a:pt x="54" y="13"/>
                  </a:lnTo>
                  <a:lnTo>
                    <a:pt x="57" y="14"/>
                  </a:lnTo>
                  <a:lnTo>
                    <a:pt x="60" y="11"/>
                  </a:lnTo>
                  <a:lnTo>
                    <a:pt x="64" y="11"/>
                  </a:lnTo>
                  <a:lnTo>
                    <a:pt x="67" y="11"/>
                  </a:lnTo>
                  <a:lnTo>
                    <a:pt x="68" y="11"/>
                  </a:lnTo>
                  <a:lnTo>
                    <a:pt x="70" y="11"/>
                  </a:lnTo>
                  <a:lnTo>
                    <a:pt x="74" y="10"/>
                  </a:lnTo>
                  <a:lnTo>
                    <a:pt x="78" y="10"/>
                  </a:lnTo>
                  <a:lnTo>
                    <a:pt x="80" y="7"/>
                  </a:lnTo>
                  <a:lnTo>
                    <a:pt x="81" y="7"/>
                  </a:lnTo>
                  <a:lnTo>
                    <a:pt x="82" y="7"/>
                  </a:lnTo>
                  <a:lnTo>
                    <a:pt x="84" y="7"/>
                  </a:lnTo>
                  <a:lnTo>
                    <a:pt x="87" y="7"/>
                  </a:lnTo>
                  <a:lnTo>
                    <a:pt x="94" y="9"/>
                  </a:lnTo>
                  <a:lnTo>
                    <a:pt x="97" y="10"/>
                  </a:lnTo>
                  <a:lnTo>
                    <a:pt x="99" y="14"/>
                  </a:lnTo>
                  <a:lnTo>
                    <a:pt x="103" y="13"/>
                  </a:lnTo>
                  <a:lnTo>
                    <a:pt x="113" y="9"/>
                  </a:lnTo>
                  <a:lnTo>
                    <a:pt x="116" y="7"/>
                  </a:lnTo>
                  <a:lnTo>
                    <a:pt x="119" y="7"/>
                  </a:lnTo>
                  <a:lnTo>
                    <a:pt x="124" y="7"/>
                  </a:lnTo>
                  <a:lnTo>
                    <a:pt x="126" y="7"/>
                  </a:lnTo>
                  <a:lnTo>
                    <a:pt x="129" y="7"/>
                  </a:lnTo>
                  <a:lnTo>
                    <a:pt x="132" y="7"/>
                  </a:lnTo>
                  <a:lnTo>
                    <a:pt x="133" y="7"/>
                  </a:lnTo>
                  <a:lnTo>
                    <a:pt x="136" y="7"/>
                  </a:lnTo>
                  <a:lnTo>
                    <a:pt x="140" y="10"/>
                  </a:lnTo>
                  <a:lnTo>
                    <a:pt x="152" y="11"/>
                  </a:lnTo>
                  <a:lnTo>
                    <a:pt x="164" y="10"/>
                  </a:lnTo>
                  <a:lnTo>
                    <a:pt x="170" y="3"/>
                  </a:lnTo>
                  <a:lnTo>
                    <a:pt x="181" y="0"/>
                  </a:lnTo>
                  <a:lnTo>
                    <a:pt x="194" y="38"/>
                  </a:lnTo>
                  <a:lnTo>
                    <a:pt x="194" y="59"/>
                  </a:lnTo>
                  <a:lnTo>
                    <a:pt x="194" y="60"/>
                  </a:lnTo>
                  <a:lnTo>
                    <a:pt x="181" y="105"/>
                  </a:lnTo>
                  <a:lnTo>
                    <a:pt x="180" y="112"/>
                  </a:lnTo>
                  <a:lnTo>
                    <a:pt x="174" y="131"/>
                  </a:lnTo>
                  <a:lnTo>
                    <a:pt x="167" y="140"/>
                  </a:lnTo>
                  <a:lnTo>
                    <a:pt x="164" y="146"/>
                  </a:lnTo>
                  <a:lnTo>
                    <a:pt x="160" y="155"/>
                  </a:lnTo>
                  <a:lnTo>
                    <a:pt x="157" y="159"/>
                  </a:lnTo>
                  <a:lnTo>
                    <a:pt x="152" y="163"/>
                  </a:lnTo>
                  <a:lnTo>
                    <a:pt x="152" y="167"/>
                  </a:lnTo>
                  <a:lnTo>
                    <a:pt x="149" y="171"/>
                  </a:lnTo>
                  <a:lnTo>
                    <a:pt x="133" y="186"/>
                  </a:lnTo>
                  <a:lnTo>
                    <a:pt x="132" y="185"/>
                  </a:lnTo>
                  <a:lnTo>
                    <a:pt x="129" y="183"/>
                  </a:lnTo>
                  <a:lnTo>
                    <a:pt x="126" y="181"/>
                  </a:lnTo>
                  <a:lnTo>
                    <a:pt x="125" y="181"/>
                  </a:lnTo>
                  <a:lnTo>
                    <a:pt x="124" y="177"/>
                  </a:lnTo>
                  <a:lnTo>
                    <a:pt x="122" y="173"/>
                  </a:lnTo>
                  <a:lnTo>
                    <a:pt x="121" y="168"/>
                  </a:lnTo>
                  <a:lnTo>
                    <a:pt x="118" y="166"/>
                  </a:lnTo>
                  <a:lnTo>
                    <a:pt x="116" y="163"/>
                  </a:lnTo>
                  <a:lnTo>
                    <a:pt x="116" y="159"/>
                  </a:lnTo>
                  <a:lnTo>
                    <a:pt x="116" y="155"/>
                  </a:lnTo>
                  <a:lnTo>
                    <a:pt x="113" y="152"/>
                  </a:lnTo>
                  <a:lnTo>
                    <a:pt x="110" y="152"/>
                  </a:lnTo>
                  <a:lnTo>
                    <a:pt x="108" y="153"/>
                  </a:lnTo>
                  <a:lnTo>
                    <a:pt x="103" y="155"/>
                  </a:lnTo>
                  <a:lnTo>
                    <a:pt x="101" y="155"/>
                  </a:lnTo>
                  <a:lnTo>
                    <a:pt x="98" y="156"/>
                  </a:lnTo>
                  <a:lnTo>
                    <a:pt x="93" y="157"/>
                  </a:lnTo>
                  <a:lnTo>
                    <a:pt x="90" y="157"/>
                  </a:lnTo>
                  <a:lnTo>
                    <a:pt x="88" y="157"/>
                  </a:lnTo>
                  <a:lnTo>
                    <a:pt x="87" y="158"/>
                  </a:lnTo>
                  <a:lnTo>
                    <a:pt x="83" y="157"/>
                  </a:lnTo>
                  <a:lnTo>
                    <a:pt x="79" y="157"/>
                  </a:lnTo>
                  <a:lnTo>
                    <a:pt x="73" y="160"/>
                  </a:lnTo>
                  <a:lnTo>
                    <a:pt x="71" y="163"/>
                  </a:lnTo>
                  <a:lnTo>
                    <a:pt x="67" y="165"/>
                  </a:lnTo>
                  <a:lnTo>
                    <a:pt x="64" y="163"/>
                  </a:lnTo>
                  <a:lnTo>
                    <a:pt x="61" y="163"/>
                  </a:lnTo>
                  <a:lnTo>
                    <a:pt x="57" y="162"/>
                  </a:lnTo>
                  <a:lnTo>
                    <a:pt x="54" y="161"/>
                  </a:lnTo>
                  <a:lnTo>
                    <a:pt x="52" y="164"/>
                  </a:lnTo>
                  <a:lnTo>
                    <a:pt x="49" y="166"/>
                  </a:lnTo>
                  <a:lnTo>
                    <a:pt x="45" y="168"/>
                  </a:lnTo>
                  <a:lnTo>
                    <a:pt x="44" y="168"/>
                  </a:lnTo>
                  <a:lnTo>
                    <a:pt x="42" y="168"/>
                  </a:lnTo>
                  <a:lnTo>
                    <a:pt x="38" y="167"/>
                  </a:lnTo>
                  <a:lnTo>
                    <a:pt x="35" y="168"/>
                  </a:lnTo>
                  <a:lnTo>
                    <a:pt x="32" y="171"/>
                  </a:lnTo>
                  <a:lnTo>
                    <a:pt x="29" y="173"/>
                  </a:lnTo>
                  <a:lnTo>
                    <a:pt x="26" y="173"/>
                  </a:lnTo>
                  <a:lnTo>
                    <a:pt x="23" y="170"/>
                  </a:lnTo>
                  <a:lnTo>
                    <a:pt x="19" y="171"/>
                  </a:lnTo>
                  <a:lnTo>
                    <a:pt x="17" y="174"/>
                  </a:lnTo>
                  <a:lnTo>
                    <a:pt x="14" y="174"/>
                  </a:lnTo>
                  <a:lnTo>
                    <a:pt x="6" y="174"/>
                  </a:lnTo>
                  <a:lnTo>
                    <a:pt x="7" y="16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93" name="Freeform 23"/>
            <p:cNvSpPr>
              <a:spLocks/>
            </p:cNvSpPr>
            <p:nvPr/>
          </p:nvSpPr>
          <p:spPr bwMode="auto">
            <a:xfrm>
              <a:off x="3548063" y="1282700"/>
              <a:ext cx="457200" cy="330200"/>
            </a:xfrm>
            <a:custGeom>
              <a:avLst/>
              <a:gdLst>
                <a:gd name="T0" fmla="*/ 2147483647 w 257"/>
                <a:gd name="T1" fmla="*/ 2147483647 h 170"/>
                <a:gd name="T2" fmla="*/ 2147483647 w 257"/>
                <a:gd name="T3" fmla="*/ 2147483647 h 170"/>
                <a:gd name="T4" fmla="*/ 2147483647 w 257"/>
                <a:gd name="T5" fmla="*/ 2147483647 h 170"/>
                <a:gd name="T6" fmla="*/ 2147483647 w 257"/>
                <a:gd name="T7" fmla="*/ 2147483647 h 170"/>
                <a:gd name="T8" fmla="*/ 2147483647 w 257"/>
                <a:gd name="T9" fmla="*/ 2147483647 h 170"/>
                <a:gd name="T10" fmla="*/ 2147483647 w 257"/>
                <a:gd name="T11" fmla="*/ 2147483647 h 170"/>
                <a:gd name="T12" fmla="*/ 2147483647 w 257"/>
                <a:gd name="T13" fmla="*/ 2147483647 h 170"/>
                <a:gd name="T14" fmla="*/ 2147483647 w 257"/>
                <a:gd name="T15" fmla="*/ 2147483647 h 170"/>
                <a:gd name="T16" fmla="*/ 2147483647 w 257"/>
                <a:gd name="T17" fmla="*/ 2147483647 h 170"/>
                <a:gd name="T18" fmla="*/ 2147483647 w 257"/>
                <a:gd name="T19" fmla="*/ 2147483647 h 170"/>
                <a:gd name="T20" fmla="*/ 2147483647 w 257"/>
                <a:gd name="T21" fmla="*/ 2147483647 h 170"/>
                <a:gd name="T22" fmla="*/ 2147483647 w 257"/>
                <a:gd name="T23" fmla="*/ 2147483647 h 170"/>
                <a:gd name="T24" fmla="*/ 2147483647 w 257"/>
                <a:gd name="T25" fmla="*/ 2147483647 h 170"/>
                <a:gd name="T26" fmla="*/ 2147483647 w 257"/>
                <a:gd name="T27" fmla="*/ 2147483647 h 170"/>
                <a:gd name="T28" fmla="*/ 2147483647 w 257"/>
                <a:gd name="T29" fmla="*/ 2147483647 h 170"/>
                <a:gd name="T30" fmla="*/ 2147483647 w 257"/>
                <a:gd name="T31" fmla="*/ 2147483647 h 170"/>
                <a:gd name="T32" fmla="*/ 2147483647 w 257"/>
                <a:gd name="T33" fmla="*/ 2147483647 h 170"/>
                <a:gd name="T34" fmla="*/ 2147483647 w 257"/>
                <a:gd name="T35" fmla="*/ 2147483647 h 170"/>
                <a:gd name="T36" fmla="*/ 2147483647 w 257"/>
                <a:gd name="T37" fmla="*/ 2147483647 h 170"/>
                <a:gd name="T38" fmla="*/ 2147483647 w 257"/>
                <a:gd name="T39" fmla="*/ 2147483647 h 170"/>
                <a:gd name="T40" fmla="*/ 2147483647 w 257"/>
                <a:gd name="T41" fmla="*/ 2147483647 h 170"/>
                <a:gd name="T42" fmla="*/ 2147483647 w 257"/>
                <a:gd name="T43" fmla="*/ 2147483647 h 170"/>
                <a:gd name="T44" fmla="*/ 2147483647 w 257"/>
                <a:gd name="T45" fmla="*/ 2147483647 h 170"/>
                <a:gd name="T46" fmla="*/ 2147483647 w 257"/>
                <a:gd name="T47" fmla="*/ 2147483647 h 170"/>
                <a:gd name="T48" fmla="*/ 2147483647 w 257"/>
                <a:gd name="T49" fmla="*/ 2147483647 h 170"/>
                <a:gd name="T50" fmla="*/ 2147483647 w 257"/>
                <a:gd name="T51" fmla="*/ 2147483647 h 170"/>
                <a:gd name="T52" fmla="*/ 2147483647 w 257"/>
                <a:gd name="T53" fmla="*/ 2147483647 h 170"/>
                <a:gd name="T54" fmla="*/ 2147483647 w 257"/>
                <a:gd name="T55" fmla="*/ 2147483647 h 170"/>
                <a:gd name="T56" fmla="*/ 2147483647 w 257"/>
                <a:gd name="T57" fmla="*/ 2147483647 h 170"/>
                <a:gd name="T58" fmla="*/ 2147483647 w 257"/>
                <a:gd name="T59" fmla="*/ 2147483647 h 170"/>
                <a:gd name="T60" fmla="*/ 2147483647 w 257"/>
                <a:gd name="T61" fmla="*/ 2147483647 h 170"/>
                <a:gd name="T62" fmla="*/ 2147483647 w 257"/>
                <a:gd name="T63" fmla="*/ 2147483647 h 170"/>
                <a:gd name="T64" fmla="*/ 2147483647 w 257"/>
                <a:gd name="T65" fmla="*/ 2147483647 h 170"/>
                <a:gd name="T66" fmla="*/ 2147483647 w 257"/>
                <a:gd name="T67" fmla="*/ 2147483647 h 170"/>
                <a:gd name="T68" fmla="*/ 2147483647 w 257"/>
                <a:gd name="T69" fmla="*/ 2147483647 h 170"/>
                <a:gd name="T70" fmla="*/ 2147483647 w 257"/>
                <a:gd name="T71" fmla="*/ 2147483647 h 170"/>
                <a:gd name="T72" fmla="*/ 2147483647 w 257"/>
                <a:gd name="T73" fmla="*/ 2147483647 h 170"/>
                <a:gd name="T74" fmla="*/ 2147483647 w 257"/>
                <a:gd name="T75" fmla="*/ 2147483647 h 170"/>
                <a:gd name="T76" fmla="*/ 2147483647 w 257"/>
                <a:gd name="T77" fmla="*/ 2147483647 h 170"/>
                <a:gd name="T78" fmla="*/ 2147483647 w 257"/>
                <a:gd name="T79" fmla="*/ 2147483647 h 170"/>
                <a:gd name="T80" fmla="*/ 2147483647 w 257"/>
                <a:gd name="T81" fmla="*/ 2147483647 h 170"/>
                <a:gd name="T82" fmla="*/ 2147483647 w 25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7" h="170">
                  <a:moveTo>
                    <a:pt x="245" y="114"/>
                  </a:moveTo>
                  <a:lnTo>
                    <a:pt x="243" y="116"/>
                  </a:lnTo>
                  <a:lnTo>
                    <a:pt x="240" y="118"/>
                  </a:lnTo>
                  <a:lnTo>
                    <a:pt x="236" y="119"/>
                  </a:lnTo>
                  <a:lnTo>
                    <a:pt x="233" y="118"/>
                  </a:lnTo>
                  <a:lnTo>
                    <a:pt x="229" y="119"/>
                  </a:lnTo>
                  <a:lnTo>
                    <a:pt x="226" y="119"/>
                  </a:lnTo>
                  <a:lnTo>
                    <a:pt x="214" y="125"/>
                  </a:lnTo>
                  <a:lnTo>
                    <a:pt x="214" y="129"/>
                  </a:lnTo>
                  <a:lnTo>
                    <a:pt x="212" y="133"/>
                  </a:lnTo>
                  <a:lnTo>
                    <a:pt x="210" y="137"/>
                  </a:lnTo>
                  <a:lnTo>
                    <a:pt x="209" y="142"/>
                  </a:lnTo>
                  <a:lnTo>
                    <a:pt x="211" y="146"/>
                  </a:lnTo>
                  <a:lnTo>
                    <a:pt x="213" y="150"/>
                  </a:lnTo>
                  <a:lnTo>
                    <a:pt x="213" y="154"/>
                  </a:lnTo>
                  <a:lnTo>
                    <a:pt x="213" y="159"/>
                  </a:lnTo>
                  <a:lnTo>
                    <a:pt x="214" y="163"/>
                  </a:lnTo>
                  <a:lnTo>
                    <a:pt x="221" y="169"/>
                  </a:lnTo>
                  <a:lnTo>
                    <a:pt x="192" y="167"/>
                  </a:lnTo>
                  <a:lnTo>
                    <a:pt x="175" y="167"/>
                  </a:lnTo>
                  <a:lnTo>
                    <a:pt x="132" y="166"/>
                  </a:lnTo>
                  <a:lnTo>
                    <a:pt x="107" y="165"/>
                  </a:lnTo>
                  <a:lnTo>
                    <a:pt x="72" y="164"/>
                  </a:lnTo>
                  <a:lnTo>
                    <a:pt x="43" y="163"/>
                  </a:lnTo>
                  <a:lnTo>
                    <a:pt x="0" y="162"/>
                  </a:lnTo>
                  <a:lnTo>
                    <a:pt x="1" y="116"/>
                  </a:lnTo>
                  <a:lnTo>
                    <a:pt x="3" y="87"/>
                  </a:lnTo>
                  <a:lnTo>
                    <a:pt x="4" y="40"/>
                  </a:lnTo>
                  <a:lnTo>
                    <a:pt x="4" y="38"/>
                  </a:lnTo>
                  <a:lnTo>
                    <a:pt x="4" y="36"/>
                  </a:lnTo>
                  <a:lnTo>
                    <a:pt x="7" y="34"/>
                  </a:lnTo>
                  <a:lnTo>
                    <a:pt x="15" y="33"/>
                  </a:lnTo>
                  <a:lnTo>
                    <a:pt x="19" y="33"/>
                  </a:lnTo>
                  <a:lnTo>
                    <a:pt x="39" y="24"/>
                  </a:lnTo>
                  <a:lnTo>
                    <a:pt x="43" y="24"/>
                  </a:lnTo>
                  <a:lnTo>
                    <a:pt x="49" y="28"/>
                  </a:lnTo>
                  <a:lnTo>
                    <a:pt x="55" y="25"/>
                  </a:lnTo>
                  <a:lnTo>
                    <a:pt x="58" y="23"/>
                  </a:lnTo>
                  <a:lnTo>
                    <a:pt x="59" y="19"/>
                  </a:lnTo>
                  <a:lnTo>
                    <a:pt x="58" y="15"/>
                  </a:lnTo>
                  <a:lnTo>
                    <a:pt x="59" y="11"/>
                  </a:lnTo>
                  <a:lnTo>
                    <a:pt x="62" y="9"/>
                  </a:lnTo>
                  <a:lnTo>
                    <a:pt x="64" y="9"/>
                  </a:lnTo>
                  <a:lnTo>
                    <a:pt x="66" y="10"/>
                  </a:lnTo>
                  <a:lnTo>
                    <a:pt x="69" y="13"/>
                  </a:lnTo>
                  <a:lnTo>
                    <a:pt x="71" y="17"/>
                  </a:lnTo>
                  <a:lnTo>
                    <a:pt x="74" y="17"/>
                  </a:lnTo>
                  <a:lnTo>
                    <a:pt x="75" y="17"/>
                  </a:lnTo>
                  <a:lnTo>
                    <a:pt x="77" y="13"/>
                  </a:lnTo>
                  <a:lnTo>
                    <a:pt x="79" y="9"/>
                  </a:lnTo>
                  <a:lnTo>
                    <a:pt x="81" y="6"/>
                  </a:lnTo>
                  <a:lnTo>
                    <a:pt x="85" y="7"/>
                  </a:lnTo>
                  <a:lnTo>
                    <a:pt x="85" y="11"/>
                  </a:lnTo>
                  <a:lnTo>
                    <a:pt x="87" y="15"/>
                  </a:lnTo>
                  <a:lnTo>
                    <a:pt x="90" y="13"/>
                  </a:lnTo>
                  <a:lnTo>
                    <a:pt x="94" y="13"/>
                  </a:lnTo>
                  <a:lnTo>
                    <a:pt x="98" y="15"/>
                  </a:lnTo>
                  <a:lnTo>
                    <a:pt x="101" y="15"/>
                  </a:lnTo>
                  <a:lnTo>
                    <a:pt x="108" y="15"/>
                  </a:lnTo>
                  <a:lnTo>
                    <a:pt x="111" y="14"/>
                  </a:lnTo>
                  <a:lnTo>
                    <a:pt x="115" y="15"/>
                  </a:lnTo>
                  <a:lnTo>
                    <a:pt x="117" y="19"/>
                  </a:lnTo>
                  <a:lnTo>
                    <a:pt x="118" y="23"/>
                  </a:lnTo>
                  <a:lnTo>
                    <a:pt x="121" y="25"/>
                  </a:lnTo>
                  <a:lnTo>
                    <a:pt x="125" y="25"/>
                  </a:lnTo>
                  <a:lnTo>
                    <a:pt x="129" y="25"/>
                  </a:lnTo>
                  <a:lnTo>
                    <a:pt x="132" y="24"/>
                  </a:lnTo>
                  <a:lnTo>
                    <a:pt x="134" y="21"/>
                  </a:lnTo>
                  <a:lnTo>
                    <a:pt x="134" y="17"/>
                  </a:lnTo>
                  <a:lnTo>
                    <a:pt x="136" y="12"/>
                  </a:lnTo>
                  <a:lnTo>
                    <a:pt x="138" y="10"/>
                  </a:lnTo>
                  <a:lnTo>
                    <a:pt x="142" y="10"/>
                  </a:lnTo>
                  <a:lnTo>
                    <a:pt x="146" y="10"/>
                  </a:lnTo>
                  <a:lnTo>
                    <a:pt x="145" y="6"/>
                  </a:lnTo>
                  <a:lnTo>
                    <a:pt x="143" y="2"/>
                  </a:lnTo>
                  <a:lnTo>
                    <a:pt x="147" y="0"/>
                  </a:lnTo>
                  <a:lnTo>
                    <a:pt x="149" y="3"/>
                  </a:lnTo>
                  <a:lnTo>
                    <a:pt x="152" y="6"/>
                  </a:lnTo>
                  <a:lnTo>
                    <a:pt x="156" y="7"/>
                  </a:lnTo>
                  <a:lnTo>
                    <a:pt x="159" y="9"/>
                  </a:lnTo>
                  <a:lnTo>
                    <a:pt x="162" y="12"/>
                  </a:lnTo>
                  <a:lnTo>
                    <a:pt x="166" y="12"/>
                  </a:lnTo>
                  <a:lnTo>
                    <a:pt x="172" y="7"/>
                  </a:lnTo>
                  <a:lnTo>
                    <a:pt x="176" y="6"/>
                  </a:lnTo>
                  <a:lnTo>
                    <a:pt x="179" y="5"/>
                  </a:lnTo>
                  <a:lnTo>
                    <a:pt x="183" y="3"/>
                  </a:lnTo>
                  <a:lnTo>
                    <a:pt x="186" y="3"/>
                  </a:lnTo>
                  <a:lnTo>
                    <a:pt x="189" y="2"/>
                  </a:lnTo>
                  <a:lnTo>
                    <a:pt x="190" y="2"/>
                  </a:lnTo>
                  <a:lnTo>
                    <a:pt x="193" y="2"/>
                  </a:lnTo>
                  <a:lnTo>
                    <a:pt x="196" y="5"/>
                  </a:lnTo>
                  <a:lnTo>
                    <a:pt x="197" y="9"/>
                  </a:lnTo>
                  <a:lnTo>
                    <a:pt x="198" y="10"/>
                  </a:lnTo>
                  <a:lnTo>
                    <a:pt x="198" y="13"/>
                  </a:lnTo>
                  <a:lnTo>
                    <a:pt x="197" y="18"/>
                  </a:lnTo>
                  <a:lnTo>
                    <a:pt x="199" y="21"/>
                  </a:lnTo>
                  <a:lnTo>
                    <a:pt x="214" y="21"/>
                  </a:lnTo>
                  <a:lnTo>
                    <a:pt x="217" y="20"/>
                  </a:lnTo>
                  <a:lnTo>
                    <a:pt x="220" y="21"/>
                  </a:lnTo>
                  <a:lnTo>
                    <a:pt x="223" y="21"/>
                  </a:lnTo>
                  <a:lnTo>
                    <a:pt x="226" y="22"/>
                  </a:lnTo>
                  <a:lnTo>
                    <a:pt x="233" y="19"/>
                  </a:lnTo>
                  <a:lnTo>
                    <a:pt x="236" y="19"/>
                  </a:lnTo>
                  <a:lnTo>
                    <a:pt x="240" y="22"/>
                  </a:lnTo>
                  <a:lnTo>
                    <a:pt x="240" y="26"/>
                  </a:lnTo>
                  <a:lnTo>
                    <a:pt x="242" y="29"/>
                  </a:lnTo>
                  <a:lnTo>
                    <a:pt x="246" y="32"/>
                  </a:lnTo>
                  <a:lnTo>
                    <a:pt x="252" y="38"/>
                  </a:lnTo>
                  <a:lnTo>
                    <a:pt x="255" y="43"/>
                  </a:lnTo>
                  <a:lnTo>
                    <a:pt x="256" y="47"/>
                  </a:lnTo>
                  <a:lnTo>
                    <a:pt x="255" y="51"/>
                  </a:lnTo>
                  <a:lnTo>
                    <a:pt x="252" y="52"/>
                  </a:lnTo>
                  <a:lnTo>
                    <a:pt x="249" y="54"/>
                  </a:lnTo>
                  <a:lnTo>
                    <a:pt x="249" y="58"/>
                  </a:lnTo>
                  <a:lnTo>
                    <a:pt x="252" y="67"/>
                  </a:lnTo>
                  <a:lnTo>
                    <a:pt x="252" y="71"/>
                  </a:lnTo>
                  <a:lnTo>
                    <a:pt x="250" y="74"/>
                  </a:lnTo>
                  <a:lnTo>
                    <a:pt x="251" y="76"/>
                  </a:lnTo>
                  <a:lnTo>
                    <a:pt x="252" y="78"/>
                  </a:lnTo>
                  <a:lnTo>
                    <a:pt x="254" y="82"/>
                  </a:lnTo>
                  <a:lnTo>
                    <a:pt x="253" y="86"/>
                  </a:lnTo>
                  <a:lnTo>
                    <a:pt x="250" y="94"/>
                  </a:lnTo>
                  <a:lnTo>
                    <a:pt x="251" y="99"/>
                  </a:lnTo>
                  <a:lnTo>
                    <a:pt x="252" y="103"/>
                  </a:lnTo>
                  <a:lnTo>
                    <a:pt x="251" y="107"/>
                  </a:lnTo>
                  <a:lnTo>
                    <a:pt x="248" y="109"/>
                  </a:lnTo>
                  <a:lnTo>
                    <a:pt x="248" y="110"/>
                  </a:lnTo>
                  <a:lnTo>
                    <a:pt x="245" y="11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94" name="Freeform 24"/>
            <p:cNvSpPr>
              <a:spLocks/>
            </p:cNvSpPr>
            <p:nvPr/>
          </p:nvSpPr>
          <p:spPr bwMode="auto">
            <a:xfrm>
              <a:off x="2882900" y="1066800"/>
              <a:ext cx="676275" cy="606425"/>
            </a:xfrm>
            <a:custGeom>
              <a:avLst/>
              <a:gdLst>
                <a:gd name="T0" fmla="*/ 2147483647 w 380"/>
                <a:gd name="T1" fmla="*/ 2147483647 h 312"/>
                <a:gd name="T2" fmla="*/ 2147483647 w 380"/>
                <a:gd name="T3" fmla="*/ 2147483647 h 312"/>
                <a:gd name="T4" fmla="*/ 2147483647 w 380"/>
                <a:gd name="T5" fmla="*/ 2147483647 h 312"/>
                <a:gd name="T6" fmla="*/ 2147483647 w 380"/>
                <a:gd name="T7" fmla="*/ 2147483647 h 312"/>
                <a:gd name="T8" fmla="*/ 2147483647 w 380"/>
                <a:gd name="T9" fmla="*/ 2147483647 h 312"/>
                <a:gd name="T10" fmla="*/ 2147483647 w 380"/>
                <a:gd name="T11" fmla="*/ 2147483647 h 312"/>
                <a:gd name="T12" fmla="*/ 2147483647 w 380"/>
                <a:gd name="T13" fmla="*/ 2147483647 h 312"/>
                <a:gd name="T14" fmla="*/ 2147483647 w 380"/>
                <a:gd name="T15" fmla="*/ 2147483647 h 312"/>
                <a:gd name="T16" fmla="*/ 2147483647 w 380"/>
                <a:gd name="T17" fmla="*/ 2147483647 h 312"/>
                <a:gd name="T18" fmla="*/ 2147483647 w 380"/>
                <a:gd name="T19" fmla="*/ 2147483647 h 312"/>
                <a:gd name="T20" fmla="*/ 2147483647 w 380"/>
                <a:gd name="T21" fmla="*/ 2147483647 h 312"/>
                <a:gd name="T22" fmla="*/ 2147483647 w 380"/>
                <a:gd name="T23" fmla="*/ 2147483647 h 312"/>
                <a:gd name="T24" fmla="*/ 2147483647 w 380"/>
                <a:gd name="T25" fmla="*/ 2147483647 h 312"/>
                <a:gd name="T26" fmla="*/ 2147483647 w 380"/>
                <a:gd name="T27" fmla="*/ 2147483647 h 312"/>
                <a:gd name="T28" fmla="*/ 2147483647 w 380"/>
                <a:gd name="T29" fmla="*/ 2147483647 h 312"/>
                <a:gd name="T30" fmla="*/ 2147483647 w 380"/>
                <a:gd name="T31" fmla="*/ 2147483647 h 312"/>
                <a:gd name="T32" fmla="*/ 2147483647 w 380"/>
                <a:gd name="T33" fmla="*/ 2147483647 h 312"/>
                <a:gd name="T34" fmla="*/ 2147483647 w 380"/>
                <a:gd name="T35" fmla="*/ 2147483647 h 312"/>
                <a:gd name="T36" fmla="*/ 2147483647 w 380"/>
                <a:gd name="T37" fmla="*/ 2147483647 h 312"/>
                <a:gd name="T38" fmla="*/ 2147483647 w 380"/>
                <a:gd name="T39" fmla="*/ 2147483647 h 312"/>
                <a:gd name="T40" fmla="*/ 2147483647 w 380"/>
                <a:gd name="T41" fmla="*/ 2147483647 h 312"/>
                <a:gd name="T42" fmla="*/ 2147483647 w 380"/>
                <a:gd name="T43" fmla="*/ 2147483647 h 312"/>
                <a:gd name="T44" fmla="*/ 2147483647 w 380"/>
                <a:gd name="T45" fmla="*/ 2147483647 h 312"/>
                <a:gd name="T46" fmla="*/ 2147483647 w 380"/>
                <a:gd name="T47" fmla="*/ 2147483647 h 312"/>
                <a:gd name="T48" fmla="*/ 2147483647 w 380"/>
                <a:gd name="T49" fmla="*/ 2147483647 h 312"/>
                <a:gd name="T50" fmla="*/ 2147483647 w 380"/>
                <a:gd name="T51" fmla="*/ 2147483647 h 312"/>
                <a:gd name="T52" fmla="*/ 2147483647 w 380"/>
                <a:gd name="T53" fmla="*/ 2147483647 h 312"/>
                <a:gd name="T54" fmla="*/ 2147483647 w 380"/>
                <a:gd name="T55" fmla="*/ 2147483647 h 312"/>
                <a:gd name="T56" fmla="*/ 2147483647 w 380"/>
                <a:gd name="T57" fmla="*/ 2147483647 h 312"/>
                <a:gd name="T58" fmla="*/ 2147483647 w 380"/>
                <a:gd name="T59" fmla="*/ 2147483647 h 312"/>
                <a:gd name="T60" fmla="*/ 2147483647 w 380"/>
                <a:gd name="T61" fmla="*/ 2147483647 h 312"/>
                <a:gd name="T62" fmla="*/ 2147483647 w 380"/>
                <a:gd name="T63" fmla="*/ 2147483647 h 312"/>
                <a:gd name="T64" fmla="*/ 2147483647 w 380"/>
                <a:gd name="T65" fmla="*/ 2147483647 h 312"/>
                <a:gd name="T66" fmla="*/ 2147483647 w 380"/>
                <a:gd name="T67" fmla="*/ 2147483647 h 312"/>
                <a:gd name="T68" fmla="*/ 2147483647 w 380"/>
                <a:gd name="T69" fmla="*/ 2147483647 h 312"/>
                <a:gd name="T70" fmla="*/ 2147483647 w 380"/>
                <a:gd name="T71" fmla="*/ 2147483647 h 312"/>
                <a:gd name="T72" fmla="*/ 2147483647 w 380"/>
                <a:gd name="T73" fmla="*/ 2147483647 h 312"/>
                <a:gd name="T74" fmla="*/ 2147483647 w 380"/>
                <a:gd name="T75" fmla="*/ 2147483647 h 312"/>
                <a:gd name="T76" fmla="*/ 2147483647 w 380"/>
                <a:gd name="T77" fmla="*/ 2147483647 h 312"/>
                <a:gd name="T78" fmla="*/ 2147483647 w 380"/>
                <a:gd name="T79" fmla="*/ 2147483647 h 312"/>
                <a:gd name="T80" fmla="*/ 2147483647 w 380"/>
                <a:gd name="T81" fmla="*/ 2147483647 h 312"/>
                <a:gd name="T82" fmla="*/ 2147483647 w 380"/>
                <a:gd name="T83" fmla="*/ 2147483647 h 312"/>
                <a:gd name="T84" fmla="*/ 2147483647 w 380"/>
                <a:gd name="T85" fmla="*/ 0 h 312"/>
                <a:gd name="T86" fmla="*/ 2147483647 w 380"/>
                <a:gd name="T87" fmla="*/ 2147483647 h 312"/>
                <a:gd name="T88" fmla="*/ 2147483647 w 380"/>
                <a:gd name="T89" fmla="*/ 2147483647 h 312"/>
                <a:gd name="T90" fmla="*/ 2147483647 w 380"/>
                <a:gd name="T91" fmla="*/ 2147483647 h 312"/>
                <a:gd name="T92" fmla="*/ 2147483647 w 380"/>
                <a:gd name="T93" fmla="*/ 2147483647 h 312"/>
                <a:gd name="T94" fmla="*/ 2147483647 w 380"/>
                <a:gd name="T95" fmla="*/ 2147483647 h 312"/>
                <a:gd name="T96" fmla="*/ 2147483647 w 380"/>
                <a:gd name="T97" fmla="*/ 2147483647 h 312"/>
                <a:gd name="T98" fmla="*/ 2147483647 w 380"/>
                <a:gd name="T99" fmla="*/ 2147483647 h 312"/>
                <a:gd name="T100" fmla="*/ 2147483647 w 380"/>
                <a:gd name="T101" fmla="*/ 2147483647 h 312"/>
                <a:gd name="T102" fmla="*/ 2147483647 w 380"/>
                <a:gd name="T103" fmla="*/ 2147483647 h 312"/>
                <a:gd name="T104" fmla="*/ 2147483647 w 380"/>
                <a:gd name="T105" fmla="*/ 2147483647 h 3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0" h="312">
                  <a:moveTo>
                    <a:pt x="362" y="269"/>
                  </a:moveTo>
                  <a:lnTo>
                    <a:pt x="318" y="268"/>
                  </a:lnTo>
                  <a:lnTo>
                    <a:pt x="317" y="268"/>
                  </a:lnTo>
                  <a:lnTo>
                    <a:pt x="305" y="272"/>
                  </a:lnTo>
                  <a:lnTo>
                    <a:pt x="304" y="272"/>
                  </a:lnTo>
                  <a:lnTo>
                    <a:pt x="288" y="276"/>
                  </a:lnTo>
                  <a:lnTo>
                    <a:pt x="277" y="280"/>
                  </a:lnTo>
                  <a:lnTo>
                    <a:pt x="271" y="285"/>
                  </a:lnTo>
                  <a:lnTo>
                    <a:pt x="259" y="287"/>
                  </a:lnTo>
                  <a:lnTo>
                    <a:pt x="248" y="286"/>
                  </a:lnTo>
                  <a:lnTo>
                    <a:pt x="244" y="282"/>
                  </a:lnTo>
                  <a:lnTo>
                    <a:pt x="240" y="282"/>
                  </a:lnTo>
                  <a:lnTo>
                    <a:pt x="239" y="282"/>
                  </a:lnTo>
                  <a:lnTo>
                    <a:pt x="237" y="283"/>
                  </a:lnTo>
                  <a:lnTo>
                    <a:pt x="233" y="282"/>
                  </a:lnTo>
                  <a:lnTo>
                    <a:pt x="231" y="282"/>
                  </a:lnTo>
                  <a:lnTo>
                    <a:pt x="226" y="282"/>
                  </a:lnTo>
                  <a:lnTo>
                    <a:pt x="223" y="282"/>
                  </a:lnTo>
                  <a:lnTo>
                    <a:pt x="220" y="284"/>
                  </a:lnTo>
                  <a:lnTo>
                    <a:pt x="211" y="289"/>
                  </a:lnTo>
                  <a:lnTo>
                    <a:pt x="207" y="290"/>
                  </a:lnTo>
                  <a:lnTo>
                    <a:pt x="204" y="286"/>
                  </a:lnTo>
                  <a:lnTo>
                    <a:pt x="201" y="285"/>
                  </a:lnTo>
                  <a:lnTo>
                    <a:pt x="195" y="282"/>
                  </a:lnTo>
                  <a:lnTo>
                    <a:pt x="192" y="283"/>
                  </a:lnTo>
                  <a:lnTo>
                    <a:pt x="189" y="283"/>
                  </a:lnTo>
                  <a:lnTo>
                    <a:pt x="188" y="282"/>
                  </a:lnTo>
                  <a:lnTo>
                    <a:pt x="185" y="285"/>
                  </a:lnTo>
                  <a:lnTo>
                    <a:pt x="181" y="285"/>
                  </a:lnTo>
                  <a:lnTo>
                    <a:pt x="177" y="287"/>
                  </a:lnTo>
                  <a:lnTo>
                    <a:pt x="176" y="287"/>
                  </a:lnTo>
                  <a:lnTo>
                    <a:pt x="174" y="287"/>
                  </a:lnTo>
                  <a:lnTo>
                    <a:pt x="171" y="287"/>
                  </a:lnTo>
                  <a:lnTo>
                    <a:pt x="168" y="288"/>
                  </a:lnTo>
                  <a:lnTo>
                    <a:pt x="165" y="291"/>
                  </a:lnTo>
                  <a:lnTo>
                    <a:pt x="161" y="289"/>
                  </a:lnTo>
                  <a:lnTo>
                    <a:pt x="160" y="291"/>
                  </a:lnTo>
                  <a:lnTo>
                    <a:pt x="153" y="290"/>
                  </a:lnTo>
                  <a:lnTo>
                    <a:pt x="150" y="292"/>
                  </a:lnTo>
                  <a:lnTo>
                    <a:pt x="143" y="295"/>
                  </a:lnTo>
                  <a:lnTo>
                    <a:pt x="142" y="299"/>
                  </a:lnTo>
                  <a:lnTo>
                    <a:pt x="139" y="301"/>
                  </a:lnTo>
                  <a:lnTo>
                    <a:pt x="134" y="304"/>
                  </a:lnTo>
                  <a:lnTo>
                    <a:pt x="132" y="305"/>
                  </a:lnTo>
                  <a:lnTo>
                    <a:pt x="129" y="304"/>
                  </a:lnTo>
                  <a:lnTo>
                    <a:pt x="125" y="304"/>
                  </a:lnTo>
                  <a:lnTo>
                    <a:pt x="124" y="308"/>
                  </a:lnTo>
                  <a:lnTo>
                    <a:pt x="121" y="311"/>
                  </a:lnTo>
                  <a:lnTo>
                    <a:pt x="117" y="311"/>
                  </a:lnTo>
                  <a:lnTo>
                    <a:pt x="116" y="311"/>
                  </a:lnTo>
                  <a:lnTo>
                    <a:pt x="116" y="308"/>
                  </a:lnTo>
                  <a:lnTo>
                    <a:pt x="114" y="305"/>
                  </a:lnTo>
                  <a:lnTo>
                    <a:pt x="106" y="293"/>
                  </a:lnTo>
                  <a:lnTo>
                    <a:pt x="105" y="293"/>
                  </a:lnTo>
                  <a:lnTo>
                    <a:pt x="93" y="289"/>
                  </a:lnTo>
                  <a:lnTo>
                    <a:pt x="91" y="285"/>
                  </a:lnTo>
                  <a:lnTo>
                    <a:pt x="90" y="282"/>
                  </a:lnTo>
                  <a:lnTo>
                    <a:pt x="87" y="280"/>
                  </a:lnTo>
                  <a:lnTo>
                    <a:pt x="85" y="278"/>
                  </a:lnTo>
                  <a:lnTo>
                    <a:pt x="80" y="279"/>
                  </a:lnTo>
                  <a:lnTo>
                    <a:pt x="80" y="274"/>
                  </a:lnTo>
                  <a:lnTo>
                    <a:pt x="79" y="270"/>
                  </a:lnTo>
                  <a:lnTo>
                    <a:pt x="77" y="268"/>
                  </a:lnTo>
                  <a:lnTo>
                    <a:pt x="77" y="263"/>
                  </a:lnTo>
                  <a:lnTo>
                    <a:pt x="73" y="262"/>
                  </a:lnTo>
                  <a:lnTo>
                    <a:pt x="71" y="259"/>
                  </a:lnTo>
                  <a:lnTo>
                    <a:pt x="70" y="259"/>
                  </a:lnTo>
                  <a:lnTo>
                    <a:pt x="67" y="258"/>
                  </a:lnTo>
                  <a:lnTo>
                    <a:pt x="64" y="257"/>
                  </a:lnTo>
                  <a:lnTo>
                    <a:pt x="60" y="254"/>
                  </a:lnTo>
                  <a:lnTo>
                    <a:pt x="58" y="255"/>
                  </a:lnTo>
                  <a:lnTo>
                    <a:pt x="55" y="256"/>
                  </a:lnTo>
                  <a:lnTo>
                    <a:pt x="51" y="258"/>
                  </a:lnTo>
                  <a:lnTo>
                    <a:pt x="49" y="254"/>
                  </a:lnTo>
                  <a:lnTo>
                    <a:pt x="48" y="250"/>
                  </a:lnTo>
                  <a:lnTo>
                    <a:pt x="46" y="247"/>
                  </a:lnTo>
                  <a:lnTo>
                    <a:pt x="43" y="245"/>
                  </a:lnTo>
                  <a:lnTo>
                    <a:pt x="40" y="245"/>
                  </a:lnTo>
                  <a:lnTo>
                    <a:pt x="37" y="248"/>
                  </a:lnTo>
                  <a:lnTo>
                    <a:pt x="34" y="246"/>
                  </a:lnTo>
                  <a:lnTo>
                    <a:pt x="32" y="244"/>
                  </a:lnTo>
                  <a:lnTo>
                    <a:pt x="29" y="242"/>
                  </a:lnTo>
                  <a:lnTo>
                    <a:pt x="25" y="240"/>
                  </a:lnTo>
                  <a:lnTo>
                    <a:pt x="22" y="240"/>
                  </a:lnTo>
                  <a:lnTo>
                    <a:pt x="19" y="239"/>
                  </a:lnTo>
                  <a:lnTo>
                    <a:pt x="15" y="240"/>
                  </a:lnTo>
                  <a:lnTo>
                    <a:pt x="12" y="240"/>
                  </a:lnTo>
                  <a:lnTo>
                    <a:pt x="9" y="239"/>
                  </a:lnTo>
                  <a:lnTo>
                    <a:pt x="6" y="237"/>
                  </a:lnTo>
                  <a:lnTo>
                    <a:pt x="0" y="221"/>
                  </a:lnTo>
                  <a:lnTo>
                    <a:pt x="19" y="208"/>
                  </a:lnTo>
                  <a:lnTo>
                    <a:pt x="27" y="195"/>
                  </a:lnTo>
                  <a:lnTo>
                    <a:pt x="44" y="168"/>
                  </a:lnTo>
                  <a:lnTo>
                    <a:pt x="41" y="166"/>
                  </a:lnTo>
                  <a:lnTo>
                    <a:pt x="40" y="162"/>
                  </a:lnTo>
                  <a:lnTo>
                    <a:pt x="39" y="158"/>
                  </a:lnTo>
                  <a:lnTo>
                    <a:pt x="38" y="154"/>
                  </a:lnTo>
                  <a:lnTo>
                    <a:pt x="38" y="149"/>
                  </a:lnTo>
                  <a:lnTo>
                    <a:pt x="34" y="148"/>
                  </a:lnTo>
                  <a:lnTo>
                    <a:pt x="32" y="145"/>
                  </a:lnTo>
                  <a:lnTo>
                    <a:pt x="31" y="140"/>
                  </a:lnTo>
                  <a:lnTo>
                    <a:pt x="39" y="128"/>
                  </a:lnTo>
                  <a:lnTo>
                    <a:pt x="41" y="125"/>
                  </a:lnTo>
                  <a:lnTo>
                    <a:pt x="45" y="125"/>
                  </a:lnTo>
                  <a:lnTo>
                    <a:pt x="49" y="125"/>
                  </a:lnTo>
                  <a:lnTo>
                    <a:pt x="52" y="126"/>
                  </a:lnTo>
                  <a:lnTo>
                    <a:pt x="56" y="125"/>
                  </a:lnTo>
                  <a:lnTo>
                    <a:pt x="58" y="122"/>
                  </a:lnTo>
                  <a:lnTo>
                    <a:pt x="59" y="118"/>
                  </a:lnTo>
                  <a:lnTo>
                    <a:pt x="60" y="116"/>
                  </a:lnTo>
                  <a:lnTo>
                    <a:pt x="64" y="115"/>
                  </a:lnTo>
                  <a:lnTo>
                    <a:pt x="67" y="112"/>
                  </a:lnTo>
                  <a:lnTo>
                    <a:pt x="67" y="109"/>
                  </a:lnTo>
                  <a:lnTo>
                    <a:pt x="67" y="105"/>
                  </a:lnTo>
                  <a:lnTo>
                    <a:pt x="66" y="104"/>
                  </a:lnTo>
                  <a:lnTo>
                    <a:pt x="70" y="102"/>
                  </a:lnTo>
                  <a:lnTo>
                    <a:pt x="72" y="105"/>
                  </a:lnTo>
                  <a:lnTo>
                    <a:pt x="76" y="106"/>
                  </a:lnTo>
                  <a:lnTo>
                    <a:pt x="82" y="110"/>
                  </a:lnTo>
                  <a:lnTo>
                    <a:pt x="85" y="113"/>
                  </a:lnTo>
                  <a:lnTo>
                    <a:pt x="87" y="116"/>
                  </a:lnTo>
                  <a:lnTo>
                    <a:pt x="95" y="108"/>
                  </a:lnTo>
                  <a:lnTo>
                    <a:pt x="95" y="98"/>
                  </a:lnTo>
                  <a:lnTo>
                    <a:pt x="97" y="94"/>
                  </a:lnTo>
                  <a:lnTo>
                    <a:pt x="97" y="91"/>
                  </a:lnTo>
                  <a:lnTo>
                    <a:pt x="95" y="88"/>
                  </a:lnTo>
                  <a:lnTo>
                    <a:pt x="93" y="84"/>
                  </a:lnTo>
                  <a:lnTo>
                    <a:pt x="94" y="80"/>
                  </a:lnTo>
                  <a:lnTo>
                    <a:pt x="91" y="77"/>
                  </a:lnTo>
                  <a:lnTo>
                    <a:pt x="91" y="73"/>
                  </a:lnTo>
                  <a:lnTo>
                    <a:pt x="90" y="69"/>
                  </a:lnTo>
                  <a:lnTo>
                    <a:pt x="90" y="66"/>
                  </a:lnTo>
                  <a:lnTo>
                    <a:pt x="91" y="63"/>
                  </a:lnTo>
                  <a:lnTo>
                    <a:pt x="91" y="59"/>
                  </a:lnTo>
                  <a:lnTo>
                    <a:pt x="94" y="57"/>
                  </a:lnTo>
                  <a:lnTo>
                    <a:pt x="99" y="52"/>
                  </a:lnTo>
                  <a:lnTo>
                    <a:pt x="103" y="52"/>
                  </a:lnTo>
                  <a:lnTo>
                    <a:pt x="106" y="50"/>
                  </a:lnTo>
                  <a:lnTo>
                    <a:pt x="110" y="49"/>
                  </a:lnTo>
                  <a:lnTo>
                    <a:pt x="113" y="49"/>
                  </a:lnTo>
                  <a:lnTo>
                    <a:pt x="117" y="48"/>
                  </a:lnTo>
                  <a:lnTo>
                    <a:pt x="121" y="49"/>
                  </a:lnTo>
                  <a:lnTo>
                    <a:pt x="124" y="50"/>
                  </a:lnTo>
                  <a:lnTo>
                    <a:pt x="127" y="53"/>
                  </a:lnTo>
                  <a:lnTo>
                    <a:pt x="131" y="53"/>
                  </a:lnTo>
                  <a:lnTo>
                    <a:pt x="134" y="53"/>
                  </a:lnTo>
                  <a:lnTo>
                    <a:pt x="137" y="54"/>
                  </a:lnTo>
                  <a:lnTo>
                    <a:pt x="143" y="59"/>
                  </a:lnTo>
                  <a:lnTo>
                    <a:pt x="147" y="60"/>
                  </a:lnTo>
                  <a:lnTo>
                    <a:pt x="150" y="60"/>
                  </a:lnTo>
                  <a:lnTo>
                    <a:pt x="153" y="60"/>
                  </a:lnTo>
                  <a:lnTo>
                    <a:pt x="157" y="60"/>
                  </a:lnTo>
                  <a:lnTo>
                    <a:pt x="161" y="56"/>
                  </a:lnTo>
                  <a:lnTo>
                    <a:pt x="162" y="56"/>
                  </a:lnTo>
                  <a:lnTo>
                    <a:pt x="186" y="37"/>
                  </a:lnTo>
                  <a:lnTo>
                    <a:pt x="188" y="36"/>
                  </a:lnTo>
                  <a:lnTo>
                    <a:pt x="188" y="35"/>
                  </a:lnTo>
                  <a:lnTo>
                    <a:pt x="192" y="33"/>
                  </a:lnTo>
                  <a:lnTo>
                    <a:pt x="195" y="33"/>
                  </a:lnTo>
                  <a:lnTo>
                    <a:pt x="206" y="15"/>
                  </a:lnTo>
                  <a:lnTo>
                    <a:pt x="210" y="8"/>
                  </a:lnTo>
                  <a:lnTo>
                    <a:pt x="212" y="8"/>
                  </a:lnTo>
                  <a:lnTo>
                    <a:pt x="216" y="9"/>
                  </a:lnTo>
                  <a:lnTo>
                    <a:pt x="219" y="11"/>
                  </a:lnTo>
                  <a:lnTo>
                    <a:pt x="220" y="15"/>
                  </a:lnTo>
                  <a:lnTo>
                    <a:pt x="223" y="16"/>
                  </a:lnTo>
                  <a:lnTo>
                    <a:pt x="226" y="19"/>
                  </a:lnTo>
                  <a:lnTo>
                    <a:pt x="229" y="16"/>
                  </a:lnTo>
                  <a:lnTo>
                    <a:pt x="233" y="10"/>
                  </a:lnTo>
                  <a:lnTo>
                    <a:pt x="236" y="8"/>
                  </a:lnTo>
                  <a:lnTo>
                    <a:pt x="237" y="7"/>
                  </a:lnTo>
                  <a:lnTo>
                    <a:pt x="249" y="0"/>
                  </a:lnTo>
                  <a:lnTo>
                    <a:pt x="252" y="3"/>
                  </a:lnTo>
                  <a:lnTo>
                    <a:pt x="254" y="5"/>
                  </a:lnTo>
                  <a:lnTo>
                    <a:pt x="257" y="8"/>
                  </a:lnTo>
                  <a:lnTo>
                    <a:pt x="258" y="12"/>
                  </a:lnTo>
                  <a:lnTo>
                    <a:pt x="276" y="13"/>
                  </a:lnTo>
                  <a:lnTo>
                    <a:pt x="276" y="29"/>
                  </a:lnTo>
                  <a:lnTo>
                    <a:pt x="288" y="46"/>
                  </a:lnTo>
                  <a:lnTo>
                    <a:pt x="305" y="47"/>
                  </a:lnTo>
                  <a:lnTo>
                    <a:pt x="313" y="47"/>
                  </a:lnTo>
                  <a:lnTo>
                    <a:pt x="316" y="46"/>
                  </a:lnTo>
                  <a:lnTo>
                    <a:pt x="316" y="42"/>
                  </a:lnTo>
                  <a:lnTo>
                    <a:pt x="317" y="38"/>
                  </a:lnTo>
                  <a:lnTo>
                    <a:pt x="322" y="26"/>
                  </a:lnTo>
                  <a:lnTo>
                    <a:pt x="324" y="29"/>
                  </a:lnTo>
                  <a:lnTo>
                    <a:pt x="327" y="30"/>
                  </a:lnTo>
                  <a:lnTo>
                    <a:pt x="330" y="33"/>
                  </a:lnTo>
                  <a:lnTo>
                    <a:pt x="329" y="37"/>
                  </a:lnTo>
                  <a:lnTo>
                    <a:pt x="331" y="40"/>
                  </a:lnTo>
                  <a:lnTo>
                    <a:pt x="336" y="46"/>
                  </a:lnTo>
                  <a:lnTo>
                    <a:pt x="340" y="49"/>
                  </a:lnTo>
                  <a:lnTo>
                    <a:pt x="343" y="50"/>
                  </a:lnTo>
                  <a:lnTo>
                    <a:pt x="345" y="53"/>
                  </a:lnTo>
                  <a:lnTo>
                    <a:pt x="349" y="53"/>
                  </a:lnTo>
                  <a:lnTo>
                    <a:pt x="352" y="52"/>
                  </a:lnTo>
                  <a:lnTo>
                    <a:pt x="354" y="53"/>
                  </a:lnTo>
                  <a:lnTo>
                    <a:pt x="358" y="55"/>
                  </a:lnTo>
                  <a:lnTo>
                    <a:pt x="360" y="58"/>
                  </a:lnTo>
                  <a:lnTo>
                    <a:pt x="362" y="61"/>
                  </a:lnTo>
                  <a:lnTo>
                    <a:pt x="362" y="65"/>
                  </a:lnTo>
                  <a:lnTo>
                    <a:pt x="364" y="69"/>
                  </a:lnTo>
                  <a:lnTo>
                    <a:pt x="367" y="71"/>
                  </a:lnTo>
                  <a:lnTo>
                    <a:pt x="373" y="75"/>
                  </a:lnTo>
                  <a:lnTo>
                    <a:pt x="375" y="78"/>
                  </a:lnTo>
                  <a:lnTo>
                    <a:pt x="378" y="80"/>
                  </a:lnTo>
                  <a:lnTo>
                    <a:pt x="379" y="80"/>
                  </a:lnTo>
                  <a:lnTo>
                    <a:pt x="376" y="143"/>
                  </a:lnTo>
                  <a:lnTo>
                    <a:pt x="376" y="146"/>
                  </a:lnTo>
                  <a:lnTo>
                    <a:pt x="376" y="147"/>
                  </a:lnTo>
                  <a:lnTo>
                    <a:pt x="374" y="194"/>
                  </a:lnTo>
                  <a:lnTo>
                    <a:pt x="373" y="224"/>
                  </a:lnTo>
                  <a:lnTo>
                    <a:pt x="372" y="269"/>
                  </a:lnTo>
                  <a:lnTo>
                    <a:pt x="362" y="26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95" name="Freeform 25"/>
            <p:cNvSpPr>
              <a:spLocks/>
            </p:cNvSpPr>
            <p:nvPr/>
          </p:nvSpPr>
          <p:spPr bwMode="auto">
            <a:xfrm>
              <a:off x="5651500" y="935038"/>
              <a:ext cx="358775" cy="706437"/>
            </a:xfrm>
            <a:custGeom>
              <a:avLst/>
              <a:gdLst>
                <a:gd name="T0" fmla="*/ 2147483647 w 202"/>
                <a:gd name="T1" fmla="*/ 2147483647 h 364"/>
                <a:gd name="T2" fmla="*/ 2147483647 w 202"/>
                <a:gd name="T3" fmla="*/ 2147483647 h 364"/>
                <a:gd name="T4" fmla="*/ 2147483647 w 202"/>
                <a:gd name="T5" fmla="*/ 2147483647 h 364"/>
                <a:gd name="T6" fmla="*/ 2147483647 w 202"/>
                <a:gd name="T7" fmla="*/ 2147483647 h 364"/>
                <a:gd name="T8" fmla="*/ 2147483647 w 202"/>
                <a:gd name="T9" fmla="*/ 2147483647 h 364"/>
                <a:gd name="T10" fmla="*/ 2147483647 w 202"/>
                <a:gd name="T11" fmla="*/ 2147483647 h 364"/>
                <a:gd name="T12" fmla="*/ 2147483647 w 202"/>
                <a:gd name="T13" fmla="*/ 2147483647 h 364"/>
                <a:gd name="T14" fmla="*/ 2147483647 w 202"/>
                <a:gd name="T15" fmla="*/ 2147483647 h 364"/>
                <a:gd name="T16" fmla="*/ 2147483647 w 202"/>
                <a:gd name="T17" fmla="*/ 2147483647 h 364"/>
                <a:gd name="T18" fmla="*/ 2147483647 w 202"/>
                <a:gd name="T19" fmla="*/ 2147483647 h 364"/>
                <a:gd name="T20" fmla="*/ 2147483647 w 202"/>
                <a:gd name="T21" fmla="*/ 2147483647 h 364"/>
                <a:gd name="T22" fmla="*/ 2147483647 w 202"/>
                <a:gd name="T23" fmla="*/ 2147483647 h 364"/>
                <a:gd name="T24" fmla="*/ 0 w 202"/>
                <a:gd name="T25" fmla="*/ 2147483647 h 364"/>
                <a:gd name="T26" fmla="*/ 0 w 202"/>
                <a:gd name="T27" fmla="*/ 2147483647 h 364"/>
                <a:gd name="T28" fmla="*/ 2147483647 w 202"/>
                <a:gd name="T29" fmla="*/ 2147483647 h 364"/>
                <a:gd name="T30" fmla="*/ 2147483647 w 202"/>
                <a:gd name="T31" fmla="*/ 2147483647 h 364"/>
                <a:gd name="T32" fmla="*/ 2147483647 w 202"/>
                <a:gd name="T33" fmla="*/ 2147483647 h 364"/>
                <a:gd name="T34" fmla="*/ 2147483647 w 202"/>
                <a:gd name="T35" fmla="*/ 2147483647 h 364"/>
                <a:gd name="T36" fmla="*/ 2147483647 w 202"/>
                <a:gd name="T37" fmla="*/ 2147483647 h 364"/>
                <a:gd name="T38" fmla="*/ 2147483647 w 202"/>
                <a:gd name="T39" fmla="*/ 2147483647 h 364"/>
                <a:gd name="T40" fmla="*/ 2147483647 w 202"/>
                <a:gd name="T41" fmla="*/ 0 h 364"/>
                <a:gd name="T42" fmla="*/ 2147483647 w 202"/>
                <a:gd name="T43" fmla="*/ 0 h 364"/>
                <a:gd name="T44" fmla="*/ 2147483647 w 202"/>
                <a:gd name="T45" fmla="*/ 0 h 364"/>
                <a:gd name="T46" fmla="*/ 2147483647 w 202"/>
                <a:gd name="T47" fmla="*/ 0 h 364"/>
                <a:gd name="T48" fmla="*/ 2147483647 w 202"/>
                <a:gd name="T49" fmla="*/ 0 h 364"/>
                <a:gd name="T50" fmla="*/ 2147483647 w 202"/>
                <a:gd name="T51" fmla="*/ 2147483647 h 364"/>
                <a:gd name="T52" fmla="*/ 2147483647 w 202"/>
                <a:gd name="T53" fmla="*/ 2147483647 h 364"/>
                <a:gd name="T54" fmla="*/ 2147483647 w 202"/>
                <a:gd name="T55" fmla="*/ 2147483647 h 364"/>
                <a:gd name="T56" fmla="*/ 2147483647 w 202"/>
                <a:gd name="T57" fmla="*/ 2147483647 h 364"/>
                <a:gd name="T58" fmla="*/ 2147483647 w 202"/>
                <a:gd name="T59" fmla="*/ 2147483647 h 364"/>
                <a:gd name="T60" fmla="*/ 2147483647 w 202"/>
                <a:gd name="T61" fmla="*/ 2147483647 h 364"/>
                <a:gd name="T62" fmla="*/ 2147483647 w 202"/>
                <a:gd name="T63" fmla="*/ 2147483647 h 364"/>
                <a:gd name="T64" fmla="*/ 2147483647 w 202"/>
                <a:gd name="T65" fmla="*/ 2147483647 h 364"/>
                <a:gd name="T66" fmla="*/ 2147483647 w 202"/>
                <a:gd name="T67" fmla="*/ 2147483647 h 364"/>
                <a:gd name="T68" fmla="*/ 2147483647 w 202"/>
                <a:gd name="T69" fmla="*/ 2147483647 h 364"/>
                <a:gd name="T70" fmla="*/ 2147483647 w 202"/>
                <a:gd name="T71" fmla="*/ 2147483647 h 364"/>
                <a:gd name="T72" fmla="*/ 2147483647 w 202"/>
                <a:gd name="T73" fmla="*/ 2147483647 h 364"/>
                <a:gd name="T74" fmla="*/ 2147483647 w 202"/>
                <a:gd name="T75" fmla="*/ 2147483647 h 364"/>
                <a:gd name="T76" fmla="*/ 2147483647 w 202"/>
                <a:gd name="T77" fmla="*/ 2147483647 h 364"/>
                <a:gd name="T78" fmla="*/ 2147483647 w 202"/>
                <a:gd name="T79" fmla="*/ 2147483647 h 364"/>
                <a:gd name="T80" fmla="*/ 2147483647 w 202"/>
                <a:gd name="T81" fmla="*/ 2147483647 h 364"/>
                <a:gd name="T82" fmla="*/ 2147483647 w 202"/>
                <a:gd name="T83" fmla="*/ 2147483647 h 364"/>
                <a:gd name="T84" fmla="*/ 2147483647 w 202"/>
                <a:gd name="T85" fmla="*/ 2147483647 h 364"/>
                <a:gd name="T86" fmla="*/ 2147483647 w 202"/>
                <a:gd name="T87" fmla="*/ 2147483647 h 364"/>
                <a:gd name="T88" fmla="*/ 2147483647 w 202"/>
                <a:gd name="T89" fmla="*/ 2147483647 h 364"/>
                <a:gd name="T90" fmla="*/ 2147483647 w 202"/>
                <a:gd name="T91" fmla="*/ 2147483647 h 364"/>
                <a:gd name="T92" fmla="*/ 2147483647 w 202"/>
                <a:gd name="T93" fmla="*/ 2147483647 h 364"/>
                <a:gd name="T94" fmla="*/ 2147483647 w 202"/>
                <a:gd name="T95" fmla="*/ 2147483647 h 364"/>
                <a:gd name="T96" fmla="*/ 2147483647 w 202"/>
                <a:gd name="T97" fmla="*/ 2147483647 h 364"/>
                <a:gd name="T98" fmla="*/ 2147483647 w 202"/>
                <a:gd name="T99" fmla="*/ 2147483647 h 364"/>
                <a:gd name="T100" fmla="*/ 2147483647 w 202"/>
                <a:gd name="T101" fmla="*/ 2147483647 h 364"/>
                <a:gd name="T102" fmla="*/ 2147483647 w 202"/>
                <a:gd name="T103" fmla="*/ 2147483647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 h="364">
                  <a:moveTo>
                    <a:pt x="150" y="354"/>
                  </a:moveTo>
                  <a:lnTo>
                    <a:pt x="148" y="363"/>
                  </a:lnTo>
                  <a:lnTo>
                    <a:pt x="75" y="330"/>
                  </a:lnTo>
                  <a:lnTo>
                    <a:pt x="72" y="327"/>
                  </a:lnTo>
                  <a:lnTo>
                    <a:pt x="59" y="326"/>
                  </a:lnTo>
                  <a:lnTo>
                    <a:pt x="50" y="326"/>
                  </a:lnTo>
                  <a:lnTo>
                    <a:pt x="34" y="330"/>
                  </a:lnTo>
                  <a:lnTo>
                    <a:pt x="12" y="330"/>
                  </a:lnTo>
                  <a:lnTo>
                    <a:pt x="12" y="325"/>
                  </a:lnTo>
                  <a:lnTo>
                    <a:pt x="9" y="323"/>
                  </a:lnTo>
                  <a:lnTo>
                    <a:pt x="7" y="320"/>
                  </a:lnTo>
                  <a:lnTo>
                    <a:pt x="4" y="320"/>
                  </a:lnTo>
                  <a:lnTo>
                    <a:pt x="0" y="318"/>
                  </a:lnTo>
                  <a:lnTo>
                    <a:pt x="0" y="312"/>
                  </a:lnTo>
                  <a:lnTo>
                    <a:pt x="1" y="255"/>
                  </a:lnTo>
                  <a:lnTo>
                    <a:pt x="2" y="215"/>
                  </a:lnTo>
                  <a:lnTo>
                    <a:pt x="4" y="164"/>
                  </a:lnTo>
                  <a:lnTo>
                    <a:pt x="4" y="139"/>
                  </a:lnTo>
                  <a:lnTo>
                    <a:pt x="5" y="86"/>
                  </a:lnTo>
                  <a:lnTo>
                    <a:pt x="5" y="68"/>
                  </a:lnTo>
                  <a:lnTo>
                    <a:pt x="6" y="0"/>
                  </a:lnTo>
                  <a:lnTo>
                    <a:pt x="42" y="0"/>
                  </a:lnTo>
                  <a:lnTo>
                    <a:pt x="86" y="0"/>
                  </a:lnTo>
                  <a:lnTo>
                    <a:pt x="189" y="0"/>
                  </a:lnTo>
                  <a:lnTo>
                    <a:pt x="200" y="0"/>
                  </a:lnTo>
                  <a:lnTo>
                    <a:pt x="201" y="3"/>
                  </a:lnTo>
                  <a:lnTo>
                    <a:pt x="200" y="7"/>
                  </a:lnTo>
                  <a:lnTo>
                    <a:pt x="197" y="7"/>
                  </a:lnTo>
                  <a:lnTo>
                    <a:pt x="193" y="9"/>
                  </a:lnTo>
                  <a:lnTo>
                    <a:pt x="192" y="12"/>
                  </a:lnTo>
                  <a:lnTo>
                    <a:pt x="187" y="17"/>
                  </a:lnTo>
                  <a:lnTo>
                    <a:pt x="183" y="17"/>
                  </a:lnTo>
                  <a:lnTo>
                    <a:pt x="179" y="18"/>
                  </a:lnTo>
                  <a:lnTo>
                    <a:pt x="177" y="21"/>
                  </a:lnTo>
                  <a:lnTo>
                    <a:pt x="179" y="24"/>
                  </a:lnTo>
                  <a:lnTo>
                    <a:pt x="175" y="30"/>
                  </a:lnTo>
                  <a:lnTo>
                    <a:pt x="173" y="34"/>
                  </a:lnTo>
                  <a:lnTo>
                    <a:pt x="173" y="38"/>
                  </a:lnTo>
                  <a:lnTo>
                    <a:pt x="171" y="50"/>
                  </a:lnTo>
                  <a:lnTo>
                    <a:pt x="169" y="61"/>
                  </a:lnTo>
                  <a:lnTo>
                    <a:pt x="169" y="82"/>
                  </a:lnTo>
                  <a:lnTo>
                    <a:pt x="169" y="113"/>
                  </a:lnTo>
                  <a:lnTo>
                    <a:pt x="169" y="133"/>
                  </a:lnTo>
                  <a:lnTo>
                    <a:pt x="170" y="160"/>
                  </a:lnTo>
                  <a:lnTo>
                    <a:pt x="170" y="162"/>
                  </a:lnTo>
                  <a:lnTo>
                    <a:pt x="170" y="215"/>
                  </a:lnTo>
                  <a:lnTo>
                    <a:pt x="171" y="251"/>
                  </a:lnTo>
                  <a:lnTo>
                    <a:pt x="175" y="257"/>
                  </a:lnTo>
                  <a:lnTo>
                    <a:pt x="178" y="257"/>
                  </a:lnTo>
                  <a:lnTo>
                    <a:pt x="150" y="322"/>
                  </a:lnTo>
                  <a:lnTo>
                    <a:pt x="150" y="323"/>
                  </a:lnTo>
                  <a:lnTo>
                    <a:pt x="150" y="35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96" name="Freeform 26"/>
            <p:cNvSpPr>
              <a:spLocks/>
            </p:cNvSpPr>
            <p:nvPr/>
          </p:nvSpPr>
          <p:spPr bwMode="auto">
            <a:xfrm>
              <a:off x="5951538" y="931863"/>
              <a:ext cx="241300" cy="519112"/>
            </a:xfrm>
            <a:custGeom>
              <a:avLst/>
              <a:gdLst>
                <a:gd name="T0" fmla="*/ 2147483647 w 136"/>
                <a:gd name="T1" fmla="*/ 0 h 267"/>
                <a:gd name="T2" fmla="*/ 2147483647 w 136"/>
                <a:gd name="T3" fmla="*/ 2147483647 h 267"/>
                <a:gd name="T4" fmla="*/ 2147483647 w 136"/>
                <a:gd name="T5" fmla="*/ 2147483647 h 267"/>
                <a:gd name="T6" fmla="*/ 2147483647 w 136"/>
                <a:gd name="T7" fmla="*/ 2147483647 h 267"/>
                <a:gd name="T8" fmla="*/ 2147483647 w 136"/>
                <a:gd name="T9" fmla="*/ 2147483647 h 267"/>
                <a:gd name="T10" fmla="*/ 2147483647 w 136"/>
                <a:gd name="T11" fmla="*/ 2147483647 h 267"/>
                <a:gd name="T12" fmla="*/ 2147483647 w 136"/>
                <a:gd name="T13" fmla="*/ 2147483647 h 267"/>
                <a:gd name="T14" fmla="*/ 2147483647 w 136"/>
                <a:gd name="T15" fmla="*/ 2147483647 h 267"/>
                <a:gd name="T16" fmla="*/ 2147483647 w 136"/>
                <a:gd name="T17" fmla="*/ 2147483647 h 267"/>
                <a:gd name="T18" fmla="*/ 2147483647 w 136"/>
                <a:gd name="T19" fmla="*/ 2147483647 h 267"/>
                <a:gd name="T20" fmla="*/ 2147483647 w 136"/>
                <a:gd name="T21" fmla="*/ 2147483647 h 267"/>
                <a:gd name="T22" fmla="*/ 2147483647 w 136"/>
                <a:gd name="T23" fmla="*/ 2147483647 h 267"/>
                <a:gd name="T24" fmla="*/ 2147483647 w 136"/>
                <a:gd name="T25" fmla="*/ 2147483647 h 267"/>
                <a:gd name="T26" fmla="*/ 2147483647 w 136"/>
                <a:gd name="T27" fmla="*/ 2147483647 h 267"/>
                <a:gd name="T28" fmla="*/ 2147483647 w 136"/>
                <a:gd name="T29" fmla="*/ 2147483647 h 267"/>
                <a:gd name="T30" fmla="*/ 2147483647 w 136"/>
                <a:gd name="T31" fmla="*/ 2147483647 h 267"/>
                <a:gd name="T32" fmla="*/ 2147483647 w 136"/>
                <a:gd name="T33" fmla="*/ 2147483647 h 267"/>
                <a:gd name="T34" fmla="*/ 2147483647 w 136"/>
                <a:gd name="T35" fmla="*/ 2147483647 h 267"/>
                <a:gd name="T36" fmla="*/ 2147483647 w 136"/>
                <a:gd name="T37" fmla="*/ 2147483647 h 267"/>
                <a:gd name="T38" fmla="*/ 2147483647 w 136"/>
                <a:gd name="T39" fmla="*/ 2147483647 h 267"/>
                <a:gd name="T40" fmla="*/ 2147483647 w 136"/>
                <a:gd name="T41" fmla="*/ 2147483647 h 267"/>
                <a:gd name="T42" fmla="*/ 2147483647 w 136"/>
                <a:gd name="T43" fmla="*/ 2147483647 h 267"/>
                <a:gd name="T44" fmla="*/ 2147483647 w 136"/>
                <a:gd name="T45" fmla="*/ 2147483647 h 267"/>
                <a:gd name="T46" fmla="*/ 2147483647 w 136"/>
                <a:gd name="T47" fmla="*/ 2147483647 h 267"/>
                <a:gd name="T48" fmla="*/ 2147483647 w 136"/>
                <a:gd name="T49" fmla="*/ 2147483647 h 267"/>
                <a:gd name="T50" fmla="*/ 2147483647 w 136"/>
                <a:gd name="T51" fmla="*/ 2147483647 h 267"/>
                <a:gd name="T52" fmla="*/ 2147483647 w 136"/>
                <a:gd name="T53" fmla="*/ 2147483647 h 267"/>
                <a:gd name="T54" fmla="*/ 2147483647 w 136"/>
                <a:gd name="T55" fmla="*/ 2147483647 h 267"/>
                <a:gd name="T56" fmla="*/ 2147483647 w 136"/>
                <a:gd name="T57" fmla="*/ 2147483647 h 267"/>
                <a:gd name="T58" fmla="*/ 2147483647 w 136"/>
                <a:gd name="T59" fmla="*/ 2147483647 h 267"/>
                <a:gd name="T60" fmla="*/ 2147483647 w 136"/>
                <a:gd name="T61" fmla="*/ 2147483647 h 267"/>
                <a:gd name="T62" fmla="*/ 2147483647 w 136"/>
                <a:gd name="T63" fmla="*/ 2147483647 h 267"/>
                <a:gd name="T64" fmla="*/ 2147483647 w 136"/>
                <a:gd name="T65" fmla="*/ 2147483647 h 267"/>
                <a:gd name="T66" fmla="*/ 2147483647 w 136"/>
                <a:gd name="T67" fmla="*/ 2147483647 h 267"/>
                <a:gd name="T68" fmla="*/ 2147483647 w 136"/>
                <a:gd name="T69" fmla="*/ 2147483647 h 267"/>
                <a:gd name="T70" fmla="*/ 2147483647 w 136"/>
                <a:gd name="T71" fmla="*/ 2147483647 h 267"/>
                <a:gd name="T72" fmla="*/ 2147483647 w 136"/>
                <a:gd name="T73" fmla="*/ 2147483647 h 267"/>
                <a:gd name="T74" fmla="*/ 2147483647 w 136"/>
                <a:gd name="T75" fmla="*/ 2147483647 h 267"/>
                <a:gd name="T76" fmla="*/ 2147483647 w 136"/>
                <a:gd name="T77" fmla="*/ 2147483647 h 267"/>
                <a:gd name="T78" fmla="*/ 0 w 136"/>
                <a:gd name="T79" fmla="*/ 2147483647 h 267"/>
                <a:gd name="T80" fmla="*/ 2147483647 w 136"/>
                <a:gd name="T81" fmla="*/ 2147483647 h 267"/>
                <a:gd name="T82" fmla="*/ 2147483647 w 136"/>
                <a:gd name="T83" fmla="*/ 2147483647 h 267"/>
                <a:gd name="T84" fmla="*/ 2147483647 w 136"/>
                <a:gd name="T85" fmla="*/ 2147483647 h 267"/>
                <a:gd name="T86" fmla="*/ 2147483647 w 136"/>
                <a:gd name="T87" fmla="*/ 2147483647 h 267"/>
                <a:gd name="T88" fmla="*/ 2147483647 w 136"/>
                <a:gd name="T89" fmla="*/ 2147483647 h 267"/>
                <a:gd name="T90" fmla="*/ 2147483647 w 136"/>
                <a:gd name="T91" fmla="*/ 2147483647 h 267"/>
                <a:gd name="T92" fmla="*/ 2147483647 w 136"/>
                <a:gd name="T93" fmla="*/ 2147483647 h 267"/>
                <a:gd name="T94" fmla="*/ 2147483647 w 136"/>
                <a:gd name="T95" fmla="*/ 2147483647 h 267"/>
                <a:gd name="T96" fmla="*/ 2147483647 w 136"/>
                <a:gd name="T97" fmla="*/ 2147483647 h 267"/>
                <a:gd name="T98" fmla="*/ 2147483647 w 136"/>
                <a:gd name="T99" fmla="*/ 2147483647 h 267"/>
                <a:gd name="T100" fmla="*/ 2147483647 w 136"/>
                <a:gd name="T101" fmla="*/ 2147483647 h 267"/>
                <a:gd name="T102" fmla="*/ 2147483647 w 136"/>
                <a:gd name="T103" fmla="*/ 2147483647 h 267"/>
                <a:gd name="T104" fmla="*/ 2147483647 w 136"/>
                <a:gd name="T105" fmla="*/ 2147483647 h 267"/>
                <a:gd name="T106" fmla="*/ 2147483647 w 136"/>
                <a:gd name="T107" fmla="*/ 2147483647 h 267"/>
                <a:gd name="T108" fmla="*/ 2147483647 w 136"/>
                <a:gd name="T109" fmla="*/ 2147483647 h 267"/>
                <a:gd name="T110" fmla="*/ 2147483647 w 136"/>
                <a:gd name="T111" fmla="*/ 0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6" h="267">
                  <a:moveTo>
                    <a:pt x="107" y="0"/>
                  </a:moveTo>
                  <a:lnTo>
                    <a:pt x="108" y="5"/>
                  </a:lnTo>
                  <a:lnTo>
                    <a:pt x="124" y="104"/>
                  </a:lnTo>
                  <a:lnTo>
                    <a:pt x="129" y="132"/>
                  </a:lnTo>
                  <a:lnTo>
                    <a:pt x="135" y="166"/>
                  </a:lnTo>
                  <a:lnTo>
                    <a:pt x="126" y="178"/>
                  </a:lnTo>
                  <a:lnTo>
                    <a:pt x="124" y="182"/>
                  </a:lnTo>
                  <a:lnTo>
                    <a:pt x="121" y="187"/>
                  </a:lnTo>
                  <a:lnTo>
                    <a:pt x="117" y="194"/>
                  </a:lnTo>
                  <a:lnTo>
                    <a:pt x="112" y="201"/>
                  </a:lnTo>
                  <a:lnTo>
                    <a:pt x="105" y="208"/>
                  </a:lnTo>
                  <a:lnTo>
                    <a:pt x="99" y="216"/>
                  </a:lnTo>
                  <a:lnTo>
                    <a:pt x="89" y="216"/>
                  </a:lnTo>
                  <a:lnTo>
                    <a:pt x="79" y="216"/>
                  </a:lnTo>
                  <a:lnTo>
                    <a:pt x="76" y="218"/>
                  </a:lnTo>
                  <a:lnTo>
                    <a:pt x="57" y="261"/>
                  </a:lnTo>
                  <a:lnTo>
                    <a:pt x="55" y="263"/>
                  </a:lnTo>
                  <a:lnTo>
                    <a:pt x="51" y="266"/>
                  </a:lnTo>
                  <a:lnTo>
                    <a:pt x="48" y="266"/>
                  </a:lnTo>
                  <a:lnTo>
                    <a:pt x="40" y="263"/>
                  </a:lnTo>
                  <a:lnTo>
                    <a:pt x="33" y="262"/>
                  </a:lnTo>
                  <a:lnTo>
                    <a:pt x="31" y="266"/>
                  </a:lnTo>
                  <a:lnTo>
                    <a:pt x="29" y="262"/>
                  </a:lnTo>
                  <a:lnTo>
                    <a:pt x="26" y="260"/>
                  </a:lnTo>
                  <a:lnTo>
                    <a:pt x="23" y="259"/>
                  </a:lnTo>
                  <a:lnTo>
                    <a:pt x="20" y="259"/>
                  </a:lnTo>
                  <a:lnTo>
                    <a:pt x="17" y="258"/>
                  </a:lnTo>
                  <a:lnTo>
                    <a:pt x="14" y="254"/>
                  </a:lnTo>
                  <a:lnTo>
                    <a:pt x="12" y="252"/>
                  </a:lnTo>
                  <a:lnTo>
                    <a:pt x="10" y="255"/>
                  </a:lnTo>
                  <a:lnTo>
                    <a:pt x="9" y="258"/>
                  </a:lnTo>
                  <a:lnTo>
                    <a:pt x="7" y="257"/>
                  </a:lnTo>
                  <a:lnTo>
                    <a:pt x="2" y="252"/>
                  </a:lnTo>
                  <a:lnTo>
                    <a:pt x="2" y="216"/>
                  </a:lnTo>
                  <a:lnTo>
                    <a:pt x="2" y="162"/>
                  </a:lnTo>
                  <a:lnTo>
                    <a:pt x="2" y="160"/>
                  </a:lnTo>
                  <a:lnTo>
                    <a:pt x="1" y="134"/>
                  </a:lnTo>
                  <a:lnTo>
                    <a:pt x="1" y="114"/>
                  </a:lnTo>
                  <a:lnTo>
                    <a:pt x="1" y="82"/>
                  </a:lnTo>
                  <a:lnTo>
                    <a:pt x="0" y="61"/>
                  </a:lnTo>
                  <a:lnTo>
                    <a:pt x="3" y="50"/>
                  </a:lnTo>
                  <a:lnTo>
                    <a:pt x="4" y="39"/>
                  </a:lnTo>
                  <a:lnTo>
                    <a:pt x="4" y="34"/>
                  </a:lnTo>
                  <a:lnTo>
                    <a:pt x="6" y="30"/>
                  </a:lnTo>
                  <a:lnTo>
                    <a:pt x="10" y="24"/>
                  </a:lnTo>
                  <a:lnTo>
                    <a:pt x="9" y="21"/>
                  </a:lnTo>
                  <a:lnTo>
                    <a:pt x="11" y="18"/>
                  </a:lnTo>
                  <a:lnTo>
                    <a:pt x="14" y="17"/>
                  </a:lnTo>
                  <a:lnTo>
                    <a:pt x="18" y="17"/>
                  </a:lnTo>
                  <a:lnTo>
                    <a:pt x="23" y="12"/>
                  </a:lnTo>
                  <a:lnTo>
                    <a:pt x="25" y="9"/>
                  </a:lnTo>
                  <a:lnTo>
                    <a:pt x="29" y="7"/>
                  </a:lnTo>
                  <a:lnTo>
                    <a:pt x="32" y="7"/>
                  </a:lnTo>
                  <a:lnTo>
                    <a:pt x="32" y="3"/>
                  </a:lnTo>
                  <a:lnTo>
                    <a:pt x="32" y="1"/>
                  </a:lnTo>
                  <a:lnTo>
                    <a:pt x="107" y="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097" name="Freeform 27"/>
            <p:cNvSpPr>
              <a:spLocks/>
            </p:cNvSpPr>
            <p:nvPr/>
          </p:nvSpPr>
          <p:spPr bwMode="auto">
            <a:xfrm>
              <a:off x="5457825" y="1570038"/>
              <a:ext cx="755650" cy="757237"/>
            </a:xfrm>
            <a:custGeom>
              <a:avLst/>
              <a:gdLst>
                <a:gd name="T0" fmla="*/ 2147483647 w 425"/>
                <a:gd name="T1" fmla="*/ 2147483647 h 390"/>
                <a:gd name="T2" fmla="*/ 2147483647 w 425"/>
                <a:gd name="T3" fmla="*/ 2147483647 h 390"/>
                <a:gd name="T4" fmla="*/ 2147483647 w 425"/>
                <a:gd name="T5" fmla="*/ 2147483647 h 390"/>
                <a:gd name="T6" fmla="*/ 2147483647 w 425"/>
                <a:gd name="T7" fmla="*/ 2147483647 h 390"/>
                <a:gd name="T8" fmla="*/ 2147483647 w 425"/>
                <a:gd name="T9" fmla="*/ 2147483647 h 390"/>
                <a:gd name="T10" fmla="*/ 2147483647 w 425"/>
                <a:gd name="T11" fmla="*/ 2147483647 h 390"/>
                <a:gd name="T12" fmla="*/ 2147483647 w 425"/>
                <a:gd name="T13" fmla="*/ 2147483647 h 390"/>
                <a:gd name="T14" fmla="*/ 2147483647 w 425"/>
                <a:gd name="T15" fmla="*/ 2147483647 h 390"/>
                <a:gd name="T16" fmla="*/ 0 w 425"/>
                <a:gd name="T17" fmla="*/ 2147483647 h 390"/>
                <a:gd name="T18" fmla="*/ 2147483647 w 425"/>
                <a:gd name="T19" fmla="*/ 2147483647 h 390"/>
                <a:gd name="T20" fmla="*/ 2147483647 w 425"/>
                <a:gd name="T21" fmla="*/ 2147483647 h 390"/>
                <a:gd name="T22" fmla="*/ 2147483647 w 425"/>
                <a:gd name="T23" fmla="*/ 2147483647 h 390"/>
                <a:gd name="T24" fmla="*/ 2147483647 w 425"/>
                <a:gd name="T25" fmla="*/ 2147483647 h 390"/>
                <a:gd name="T26" fmla="*/ 2147483647 w 425"/>
                <a:gd name="T27" fmla="*/ 2147483647 h 390"/>
                <a:gd name="T28" fmla="*/ 2147483647 w 425"/>
                <a:gd name="T29" fmla="*/ 2147483647 h 390"/>
                <a:gd name="T30" fmla="*/ 2147483647 w 425"/>
                <a:gd name="T31" fmla="*/ 2147483647 h 390"/>
                <a:gd name="T32" fmla="*/ 2147483647 w 425"/>
                <a:gd name="T33" fmla="*/ 2147483647 h 390"/>
                <a:gd name="T34" fmla="*/ 2147483647 w 425"/>
                <a:gd name="T35" fmla="*/ 2147483647 h 390"/>
                <a:gd name="T36" fmla="*/ 2147483647 w 425"/>
                <a:gd name="T37" fmla="*/ 2147483647 h 390"/>
                <a:gd name="T38" fmla="*/ 2147483647 w 425"/>
                <a:gd name="T39" fmla="*/ 2147483647 h 390"/>
                <a:gd name="T40" fmla="*/ 2147483647 w 425"/>
                <a:gd name="T41" fmla="*/ 2147483647 h 390"/>
                <a:gd name="T42" fmla="*/ 2147483647 w 425"/>
                <a:gd name="T43" fmla="*/ 2147483647 h 390"/>
                <a:gd name="T44" fmla="*/ 2147483647 w 425"/>
                <a:gd name="T45" fmla="*/ 2147483647 h 390"/>
                <a:gd name="T46" fmla="*/ 2147483647 w 425"/>
                <a:gd name="T47" fmla="*/ 2147483647 h 390"/>
                <a:gd name="T48" fmla="*/ 2147483647 w 425"/>
                <a:gd name="T49" fmla="*/ 2147483647 h 390"/>
                <a:gd name="T50" fmla="*/ 2147483647 w 425"/>
                <a:gd name="T51" fmla="*/ 2147483647 h 390"/>
                <a:gd name="T52" fmla="*/ 2147483647 w 425"/>
                <a:gd name="T53" fmla="*/ 2147483647 h 390"/>
                <a:gd name="T54" fmla="*/ 2147483647 w 425"/>
                <a:gd name="T55" fmla="*/ 2147483647 h 390"/>
                <a:gd name="T56" fmla="*/ 2147483647 w 425"/>
                <a:gd name="T57" fmla="*/ 0 h 390"/>
                <a:gd name="T58" fmla="*/ 2147483647 w 425"/>
                <a:gd name="T59" fmla="*/ 2147483647 h 390"/>
                <a:gd name="T60" fmla="*/ 2147483647 w 425"/>
                <a:gd name="T61" fmla="*/ 2147483647 h 390"/>
                <a:gd name="T62" fmla="*/ 2147483647 w 425"/>
                <a:gd name="T63" fmla="*/ 2147483647 h 390"/>
                <a:gd name="T64" fmla="*/ 2147483647 w 425"/>
                <a:gd name="T65" fmla="*/ 2147483647 h 390"/>
                <a:gd name="T66" fmla="*/ 2147483647 w 425"/>
                <a:gd name="T67" fmla="*/ 2147483647 h 390"/>
                <a:gd name="T68" fmla="*/ 2147483647 w 425"/>
                <a:gd name="T69" fmla="*/ 2147483647 h 390"/>
                <a:gd name="T70" fmla="*/ 2147483647 w 425"/>
                <a:gd name="T71" fmla="*/ 2147483647 h 390"/>
                <a:gd name="T72" fmla="*/ 2147483647 w 425"/>
                <a:gd name="T73" fmla="*/ 2147483647 h 390"/>
                <a:gd name="T74" fmla="*/ 2147483647 w 425"/>
                <a:gd name="T75" fmla="*/ 2147483647 h 390"/>
                <a:gd name="T76" fmla="*/ 2147483647 w 425"/>
                <a:gd name="T77" fmla="*/ 2147483647 h 390"/>
                <a:gd name="T78" fmla="*/ 2147483647 w 425"/>
                <a:gd name="T79" fmla="*/ 2147483647 h 390"/>
                <a:gd name="T80" fmla="*/ 2147483647 w 425"/>
                <a:gd name="T81" fmla="*/ 2147483647 h 390"/>
                <a:gd name="T82" fmla="*/ 2147483647 w 425"/>
                <a:gd name="T83" fmla="*/ 2147483647 h 390"/>
                <a:gd name="T84" fmla="*/ 2147483647 w 425"/>
                <a:gd name="T85" fmla="*/ 2147483647 h 390"/>
                <a:gd name="T86" fmla="*/ 2147483647 w 425"/>
                <a:gd name="T87" fmla="*/ 2147483647 h 390"/>
                <a:gd name="T88" fmla="*/ 2147483647 w 425"/>
                <a:gd name="T89" fmla="*/ 2147483647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5" h="390">
                  <a:moveTo>
                    <a:pt x="421" y="182"/>
                  </a:moveTo>
                  <a:lnTo>
                    <a:pt x="413" y="189"/>
                  </a:lnTo>
                  <a:lnTo>
                    <a:pt x="386" y="204"/>
                  </a:lnTo>
                  <a:lnTo>
                    <a:pt x="380" y="209"/>
                  </a:lnTo>
                  <a:lnTo>
                    <a:pt x="310" y="253"/>
                  </a:lnTo>
                  <a:lnTo>
                    <a:pt x="303" y="257"/>
                  </a:lnTo>
                  <a:lnTo>
                    <a:pt x="296" y="264"/>
                  </a:lnTo>
                  <a:lnTo>
                    <a:pt x="266" y="292"/>
                  </a:lnTo>
                  <a:lnTo>
                    <a:pt x="240" y="317"/>
                  </a:lnTo>
                  <a:lnTo>
                    <a:pt x="206" y="350"/>
                  </a:lnTo>
                  <a:lnTo>
                    <a:pt x="175" y="379"/>
                  </a:lnTo>
                  <a:lnTo>
                    <a:pt x="165" y="389"/>
                  </a:lnTo>
                  <a:lnTo>
                    <a:pt x="124" y="374"/>
                  </a:lnTo>
                  <a:lnTo>
                    <a:pt x="85" y="359"/>
                  </a:lnTo>
                  <a:lnTo>
                    <a:pt x="80" y="357"/>
                  </a:lnTo>
                  <a:lnTo>
                    <a:pt x="47" y="344"/>
                  </a:lnTo>
                  <a:lnTo>
                    <a:pt x="32" y="338"/>
                  </a:lnTo>
                  <a:lnTo>
                    <a:pt x="0" y="325"/>
                  </a:lnTo>
                  <a:lnTo>
                    <a:pt x="15" y="276"/>
                  </a:lnTo>
                  <a:lnTo>
                    <a:pt x="24" y="243"/>
                  </a:lnTo>
                  <a:lnTo>
                    <a:pt x="37" y="198"/>
                  </a:lnTo>
                  <a:lnTo>
                    <a:pt x="52" y="146"/>
                  </a:lnTo>
                  <a:lnTo>
                    <a:pt x="60" y="146"/>
                  </a:lnTo>
                  <a:lnTo>
                    <a:pt x="84" y="147"/>
                  </a:lnTo>
                  <a:lnTo>
                    <a:pt x="96" y="146"/>
                  </a:lnTo>
                  <a:lnTo>
                    <a:pt x="107" y="108"/>
                  </a:lnTo>
                  <a:lnTo>
                    <a:pt x="109" y="104"/>
                  </a:lnTo>
                  <a:lnTo>
                    <a:pt x="110" y="104"/>
                  </a:lnTo>
                  <a:lnTo>
                    <a:pt x="124" y="108"/>
                  </a:lnTo>
                  <a:lnTo>
                    <a:pt x="136" y="110"/>
                  </a:lnTo>
                  <a:lnTo>
                    <a:pt x="137" y="106"/>
                  </a:lnTo>
                  <a:lnTo>
                    <a:pt x="140" y="103"/>
                  </a:lnTo>
                  <a:lnTo>
                    <a:pt x="142" y="101"/>
                  </a:lnTo>
                  <a:lnTo>
                    <a:pt x="145" y="100"/>
                  </a:lnTo>
                  <a:lnTo>
                    <a:pt x="152" y="91"/>
                  </a:lnTo>
                  <a:lnTo>
                    <a:pt x="162" y="75"/>
                  </a:lnTo>
                  <a:lnTo>
                    <a:pt x="171" y="45"/>
                  </a:lnTo>
                  <a:lnTo>
                    <a:pt x="167" y="47"/>
                  </a:lnTo>
                  <a:lnTo>
                    <a:pt x="166" y="44"/>
                  </a:lnTo>
                  <a:lnTo>
                    <a:pt x="166" y="38"/>
                  </a:lnTo>
                  <a:lnTo>
                    <a:pt x="164" y="34"/>
                  </a:lnTo>
                  <a:lnTo>
                    <a:pt x="161" y="34"/>
                  </a:lnTo>
                  <a:lnTo>
                    <a:pt x="158" y="32"/>
                  </a:lnTo>
                  <a:lnTo>
                    <a:pt x="156" y="28"/>
                  </a:lnTo>
                  <a:lnTo>
                    <a:pt x="154" y="32"/>
                  </a:lnTo>
                  <a:lnTo>
                    <a:pt x="151" y="34"/>
                  </a:lnTo>
                  <a:lnTo>
                    <a:pt x="149" y="38"/>
                  </a:lnTo>
                  <a:lnTo>
                    <a:pt x="146" y="39"/>
                  </a:lnTo>
                  <a:lnTo>
                    <a:pt x="140" y="34"/>
                  </a:lnTo>
                  <a:lnTo>
                    <a:pt x="137" y="32"/>
                  </a:lnTo>
                  <a:lnTo>
                    <a:pt x="140" y="30"/>
                  </a:lnTo>
                  <a:lnTo>
                    <a:pt x="142" y="27"/>
                  </a:lnTo>
                  <a:lnTo>
                    <a:pt x="142" y="19"/>
                  </a:lnTo>
                  <a:lnTo>
                    <a:pt x="141" y="19"/>
                  </a:lnTo>
                  <a:lnTo>
                    <a:pt x="138" y="17"/>
                  </a:lnTo>
                  <a:lnTo>
                    <a:pt x="138" y="16"/>
                  </a:lnTo>
                  <a:lnTo>
                    <a:pt x="142" y="3"/>
                  </a:lnTo>
                  <a:lnTo>
                    <a:pt x="158" y="0"/>
                  </a:lnTo>
                  <a:lnTo>
                    <a:pt x="167" y="0"/>
                  </a:lnTo>
                  <a:lnTo>
                    <a:pt x="180" y="1"/>
                  </a:lnTo>
                  <a:lnTo>
                    <a:pt x="183" y="3"/>
                  </a:lnTo>
                  <a:lnTo>
                    <a:pt x="256" y="37"/>
                  </a:lnTo>
                  <a:lnTo>
                    <a:pt x="258" y="38"/>
                  </a:lnTo>
                  <a:lnTo>
                    <a:pt x="326" y="71"/>
                  </a:lnTo>
                  <a:lnTo>
                    <a:pt x="345" y="97"/>
                  </a:lnTo>
                  <a:lnTo>
                    <a:pt x="346" y="97"/>
                  </a:lnTo>
                  <a:lnTo>
                    <a:pt x="365" y="101"/>
                  </a:lnTo>
                  <a:lnTo>
                    <a:pt x="368" y="102"/>
                  </a:lnTo>
                  <a:lnTo>
                    <a:pt x="370" y="115"/>
                  </a:lnTo>
                  <a:lnTo>
                    <a:pt x="371" y="117"/>
                  </a:lnTo>
                  <a:lnTo>
                    <a:pt x="373" y="118"/>
                  </a:lnTo>
                  <a:lnTo>
                    <a:pt x="376" y="119"/>
                  </a:lnTo>
                  <a:lnTo>
                    <a:pt x="379" y="121"/>
                  </a:lnTo>
                  <a:lnTo>
                    <a:pt x="381" y="124"/>
                  </a:lnTo>
                  <a:lnTo>
                    <a:pt x="384" y="126"/>
                  </a:lnTo>
                  <a:lnTo>
                    <a:pt x="387" y="127"/>
                  </a:lnTo>
                  <a:lnTo>
                    <a:pt x="391" y="125"/>
                  </a:lnTo>
                  <a:lnTo>
                    <a:pt x="394" y="126"/>
                  </a:lnTo>
                  <a:lnTo>
                    <a:pt x="396" y="129"/>
                  </a:lnTo>
                  <a:lnTo>
                    <a:pt x="401" y="135"/>
                  </a:lnTo>
                  <a:lnTo>
                    <a:pt x="404" y="138"/>
                  </a:lnTo>
                  <a:lnTo>
                    <a:pt x="406" y="141"/>
                  </a:lnTo>
                  <a:lnTo>
                    <a:pt x="409" y="143"/>
                  </a:lnTo>
                  <a:lnTo>
                    <a:pt x="411" y="146"/>
                  </a:lnTo>
                  <a:lnTo>
                    <a:pt x="414" y="154"/>
                  </a:lnTo>
                  <a:lnTo>
                    <a:pt x="415" y="157"/>
                  </a:lnTo>
                  <a:lnTo>
                    <a:pt x="416" y="161"/>
                  </a:lnTo>
                  <a:lnTo>
                    <a:pt x="420" y="169"/>
                  </a:lnTo>
                  <a:lnTo>
                    <a:pt x="423" y="171"/>
                  </a:lnTo>
                  <a:lnTo>
                    <a:pt x="424" y="176"/>
                  </a:lnTo>
                  <a:lnTo>
                    <a:pt x="421" y="18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6" name="Freeform 28"/>
            <p:cNvSpPr>
              <a:spLocks/>
            </p:cNvSpPr>
            <p:nvPr/>
          </p:nvSpPr>
          <p:spPr bwMode="auto">
            <a:xfrm>
              <a:off x="6159500" y="2217738"/>
              <a:ext cx="512763" cy="609600"/>
            </a:xfrm>
            <a:custGeom>
              <a:avLst/>
              <a:gdLst>
                <a:gd name="T0" fmla="*/ 2147483647 w 288"/>
                <a:gd name="T1" fmla="*/ 2147483647 h 314"/>
                <a:gd name="T2" fmla="*/ 2147483647 w 288"/>
                <a:gd name="T3" fmla="*/ 2147483647 h 314"/>
                <a:gd name="T4" fmla="*/ 2147483647 w 288"/>
                <a:gd name="T5" fmla="*/ 2147483647 h 314"/>
                <a:gd name="T6" fmla="*/ 2147483647 w 288"/>
                <a:gd name="T7" fmla="*/ 2147483647 h 314"/>
                <a:gd name="T8" fmla="*/ 2147483647 w 288"/>
                <a:gd name="T9" fmla="*/ 2147483647 h 314"/>
                <a:gd name="T10" fmla="*/ 2147483647 w 288"/>
                <a:gd name="T11" fmla="*/ 2147483647 h 314"/>
                <a:gd name="T12" fmla="*/ 2147483647 w 288"/>
                <a:gd name="T13" fmla="*/ 2147483647 h 314"/>
                <a:gd name="T14" fmla="*/ 2147483647 w 288"/>
                <a:gd name="T15" fmla="*/ 2147483647 h 314"/>
                <a:gd name="T16" fmla="*/ 2147483647 w 288"/>
                <a:gd name="T17" fmla="*/ 2147483647 h 314"/>
                <a:gd name="T18" fmla="*/ 2147483647 w 288"/>
                <a:gd name="T19" fmla="*/ 2147483647 h 314"/>
                <a:gd name="T20" fmla="*/ 2147483647 w 288"/>
                <a:gd name="T21" fmla="*/ 2147483647 h 314"/>
                <a:gd name="T22" fmla="*/ 2147483647 w 288"/>
                <a:gd name="T23" fmla="*/ 2147483647 h 314"/>
                <a:gd name="T24" fmla="*/ 2147483647 w 288"/>
                <a:gd name="T25" fmla="*/ 2147483647 h 314"/>
                <a:gd name="T26" fmla="*/ 2147483647 w 288"/>
                <a:gd name="T27" fmla="*/ 2147483647 h 314"/>
                <a:gd name="T28" fmla="*/ 2147483647 w 288"/>
                <a:gd name="T29" fmla="*/ 2147483647 h 314"/>
                <a:gd name="T30" fmla="*/ 2147483647 w 288"/>
                <a:gd name="T31" fmla="*/ 2147483647 h 314"/>
                <a:gd name="T32" fmla="*/ 2147483647 w 288"/>
                <a:gd name="T33" fmla="*/ 2147483647 h 314"/>
                <a:gd name="T34" fmla="*/ 2147483647 w 288"/>
                <a:gd name="T35" fmla="*/ 2147483647 h 314"/>
                <a:gd name="T36" fmla="*/ 2147483647 w 288"/>
                <a:gd name="T37" fmla="*/ 2147483647 h 314"/>
                <a:gd name="T38" fmla="*/ 2147483647 w 288"/>
                <a:gd name="T39" fmla="*/ 2147483647 h 314"/>
                <a:gd name="T40" fmla="*/ 2147483647 w 288"/>
                <a:gd name="T41" fmla="*/ 2147483647 h 314"/>
                <a:gd name="T42" fmla="*/ 2147483647 w 288"/>
                <a:gd name="T43" fmla="*/ 2147483647 h 314"/>
                <a:gd name="T44" fmla="*/ 2147483647 w 288"/>
                <a:gd name="T45" fmla="*/ 2147483647 h 314"/>
                <a:gd name="T46" fmla="*/ 2147483647 w 288"/>
                <a:gd name="T47" fmla="*/ 2147483647 h 314"/>
                <a:gd name="T48" fmla="*/ 2147483647 w 288"/>
                <a:gd name="T49" fmla="*/ 2147483647 h 314"/>
                <a:gd name="T50" fmla="*/ 2147483647 w 288"/>
                <a:gd name="T51" fmla="*/ 2147483647 h 314"/>
                <a:gd name="T52" fmla="*/ 2147483647 w 288"/>
                <a:gd name="T53" fmla="*/ 2147483647 h 314"/>
                <a:gd name="T54" fmla="*/ 0 w 288"/>
                <a:gd name="T55" fmla="*/ 2147483647 h 314"/>
                <a:gd name="T56" fmla="*/ 2147483647 w 288"/>
                <a:gd name="T57" fmla="*/ 2147483647 h 314"/>
                <a:gd name="T58" fmla="*/ 2147483647 w 288"/>
                <a:gd name="T59" fmla="*/ 2147483647 h 314"/>
                <a:gd name="T60" fmla="*/ 2147483647 w 288"/>
                <a:gd name="T61" fmla="*/ 2147483647 h 314"/>
                <a:gd name="T62" fmla="*/ 2147483647 w 288"/>
                <a:gd name="T63" fmla="*/ 2147483647 h 314"/>
                <a:gd name="T64" fmla="*/ 2147483647 w 288"/>
                <a:gd name="T65" fmla="*/ 2147483647 h 314"/>
                <a:gd name="T66" fmla="*/ 2147483647 w 288"/>
                <a:gd name="T67" fmla="*/ 2147483647 h 314"/>
                <a:gd name="T68" fmla="*/ 2147483647 w 288"/>
                <a:gd name="T69" fmla="*/ 2147483647 h 314"/>
                <a:gd name="T70" fmla="*/ 2147483647 w 288"/>
                <a:gd name="T71" fmla="*/ 2147483647 h 314"/>
                <a:gd name="T72" fmla="*/ 2147483647 w 288"/>
                <a:gd name="T73" fmla="*/ 2147483647 h 314"/>
                <a:gd name="T74" fmla="*/ 2147483647 w 288"/>
                <a:gd name="T75" fmla="*/ 2147483647 h 314"/>
                <a:gd name="T76" fmla="*/ 2147483647 w 288"/>
                <a:gd name="T77" fmla="*/ 2147483647 h 314"/>
                <a:gd name="T78" fmla="*/ 2147483647 w 288"/>
                <a:gd name="T79" fmla="*/ 2147483647 h 314"/>
                <a:gd name="T80" fmla="*/ 2147483647 w 288"/>
                <a:gd name="T81" fmla="*/ 2147483647 h 314"/>
                <a:gd name="T82" fmla="*/ 2147483647 w 288"/>
                <a:gd name="T83" fmla="*/ 2147483647 h 314"/>
                <a:gd name="T84" fmla="*/ 2147483647 w 288"/>
                <a:gd name="T85" fmla="*/ 2147483647 h 314"/>
                <a:gd name="T86" fmla="*/ 2147483647 w 288"/>
                <a:gd name="T87" fmla="*/ 2147483647 h 314"/>
                <a:gd name="T88" fmla="*/ 2147483647 w 288"/>
                <a:gd name="T89" fmla="*/ 2147483647 h 314"/>
                <a:gd name="T90" fmla="*/ 2147483647 w 288"/>
                <a:gd name="T91" fmla="*/ 0 h 314"/>
                <a:gd name="T92" fmla="*/ 2147483647 w 288"/>
                <a:gd name="T93" fmla="*/ 2147483647 h 314"/>
                <a:gd name="T94" fmla="*/ 2147483647 w 288"/>
                <a:gd name="T95" fmla="*/ 2147483647 h 314"/>
                <a:gd name="T96" fmla="*/ 2147483647 w 288"/>
                <a:gd name="T97" fmla="*/ 2147483647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314">
                  <a:moveTo>
                    <a:pt x="275" y="6"/>
                  </a:moveTo>
                  <a:lnTo>
                    <a:pt x="275" y="15"/>
                  </a:lnTo>
                  <a:lnTo>
                    <a:pt x="274" y="83"/>
                  </a:lnTo>
                  <a:lnTo>
                    <a:pt x="274" y="86"/>
                  </a:lnTo>
                  <a:lnTo>
                    <a:pt x="274" y="117"/>
                  </a:lnTo>
                  <a:lnTo>
                    <a:pt x="278" y="124"/>
                  </a:lnTo>
                  <a:lnTo>
                    <a:pt x="281" y="126"/>
                  </a:lnTo>
                  <a:lnTo>
                    <a:pt x="284" y="128"/>
                  </a:lnTo>
                  <a:lnTo>
                    <a:pt x="285" y="132"/>
                  </a:lnTo>
                  <a:lnTo>
                    <a:pt x="287" y="150"/>
                  </a:lnTo>
                  <a:lnTo>
                    <a:pt x="286" y="153"/>
                  </a:lnTo>
                  <a:lnTo>
                    <a:pt x="285" y="156"/>
                  </a:lnTo>
                  <a:lnTo>
                    <a:pt x="279" y="164"/>
                  </a:lnTo>
                  <a:lnTo>
                    <a:pt x="277" y="169"/>
                  </a:lnTo>
                  <a:lnTo>
                    <a:pt x="274" y="174"/>
                  </a:lnTo>
                  <a:lnTo>
                    <a:pt x="271" y="252"/>
                  </a:lnTo>
                  <a:lnTo>
                    <a:pt x="271" y="253"/>
                  </a:lnTo>
                  <a:lnTo>
                    <a:pt x="269" y="291"/>
                  </a:lnTo>
                  <a:lnTo>
                    <a:pt x="240" y="302"/>
                  </a:lnTo>
                  <a:lnTo>
                    <a:pt x="235" y="307"/>
                  </a:lnTo>
                  <a:lnTo>
                    <a:pt x="235" y="313"/>
                  </a:lnTo>
                  <a:lnTo>
                    <a:pt x="228" y="306"/>
                  </a:lnTo>
                  <a:lnTo>
                    <a:pt x="226" y="303"/>
                  </a:lnTo>
                  <a:lnTo>
                    <a:pt x="224" y="300"/>
                  </a:lnTo>
                  <a:lnTo>
                    <a:pt x="217" y="295"/>
                  </a:lnTo>
                  <a:lnTo>
                    <a:pt x="213" y="294"/>
                  </a:lnTo>
                  <a:lnTo>
                    <a:pt x="209" y="295"/>
                  </a:lnTo>
                  <a:lnTo>
                    <a:pt x="207" y="294"/>
                  </a:lnTo>
                  <a:lnTo>
                    <a:pt x="200" y="300"/>
                  </a:lnTo>
                  <a:lnTo>
                    <a:pt x="197" y="300"/>
                  </a:lnTo>
                  <a:lnTo>
                    <a:pt x="189" y="298"/>
                  </a:lnTo>
                  <a:lnTo>
                    <a:pt x="186" y="295"/>
                  </a:lnTo>
                  <a:lnTo>
                    <a:pt x="186" y="292"/>
                  </a:lnTo>
                  <a:lnTo>
                    <a:pt x="183" y="287"/>
                  </a:lnTo>
                  <a:lnTo>
                    <a:pt x="181" y="287"/>
                  </a:lnTo>
                  <a:lnTo>
                    <a:pt x="177" y="287"/>
                  </a:lnTo>
                  <a:lnTo>
                    <a:pt x="174" y="284"/>
                  </a:lnTo>
                  <a:lnTo>
                    <a:pt x="171" y="282"/>
                  </a:lnTo>
                  <a:lnTo>
                    <a:pt x="168" y="282"/>
                  </a:lnTo>
                  <a:lnTo>
                    <a:pt x="164" y="281"/>
                  </a:lnTo>
                  <a:lnTo>
                    <a:pt x="162" y="280"/>
                  </a:lnTo>
                  <a:lnTo>
                    <a:pt x="162" y="279"/>
                  </a:lnTo>
                  <a:lnTo>
                    <a:pt x="158" y="280"/>
                  </a:lnTo>
                  <a:lnTo>
                    <a:pt x="154" y="281"/>
                  </a:lnTo>
                  <a:lnTo>
                    <a:pt x="151" y="281"/>
                  </a:lnTo>
                  <a:lnTo>
                    <a:pt x="148" y="281"/>
                  </a:lnTo>
                  <a:lnTo>
                    <a:pt x="147" y="281"/>
                  </a:lnTo>
                  <a:lnTo>
                    <a:pt x="132" y="292"/>
                  </a:lnTo>
                  <a:lnTo>
                    <a:pt x="95" y="285"/>
                  </a:lnTo>
                  <a:lnTo>
                    <a:pt x="80" y="283"/>
                  </a:lnTo>
                  <a:lnTo>
                    <a:pt x="82" y="272"/>
                  </a:lnTo>
                  <a:lnTo>
                    <a:pt x="37" y="258"/>
                  </a:lnTo>
                  <a:lnTo>
                    <a:pt x="34" y="257"/>
                  </a:lnTo>
                  <a:lnTo>
                    <a:pt x="31" y="255"/>
                  </a:lnTo>
                  <a:lnTo>
                    <a:pt x="21" y="241"/>
                  </a:lnTo>
                  <a:lnTo>
                    <a:pt x="0" y="215"/>
                  </a:lnTo>
                  <a:lnTo>
                    <a:pt x="10" y="194"/>
                  </a:lnTo>
                  <a:lnTo>
                    <a:pt x="22" y="188"/>
                  </a:lnTo>
                  <a:lnTo>
                    <a:pt x="26" y="188"/>
                  </a:lnTo>
                  <a:lnTo>
                    <a:pt x="29" y="190"/>
                  </a:lnTo>
                  <a:lnTo>
                    <a:pt x="31" y="190"/>
                  </a:lnTo>
                  <a:lnTo>
                    <a:pt x="34" y="191"/>
                  </a:lnTo>
                  <a:lnTo>
                    <a:pt x="38" y="190"/>
                  </a:lnTo>
                  <a:lnTo>
                    <a:pt x="50" y="182"/>
                  </a:lnTo>
                  <a:lnTo>
                    <a:pt x="50" y="178"/>
                  </a:lnTo>
                  <a:lnTo>
                    <a:pt x="53" y="176"/>
                  </a:lnTo>
                  <a:lnTo>
                    <a:pt x="55" y="177"/>
                  </a:lnTo>
                  <a:lnTo>
                    <a:pt x="59" y="176"/>
                  </a:lnTo>
                  <a:lnTo>
                    <a:pt x="62" y="175"/>
                  </a:lnTo>
                  <a:lnTo>
                    <a:pt x="66" y="175"/>
                  </a:lnTo>
                  <a:lnTo>
                    <a:pt x="72" y="173"/>
                  </a:lnTo>
                  <a:lnTo>
                    <a:pt x="73" y="173"/>
                  </a:lnTo>
                  <a:lnTo>
                    <a:pt x="76" y="173"/>
                  </a:lnTo>
                  <a:lnTo>
                    <a:pt x="79" y="173"/>
                  </a:lnTo>
                  <a:lnTo>
                    <a:pt x="83" y="171"/>
                  </a:lnTo>
                  <a:lnTo>
                    <a:pt x="85" y="171"/>
                  </a:lnTo>
                  <a:lnTo>
                    <a:pt x="86" y="170"/>
                  </a:lnTo>
                  <a:lnTo>
                    <a:pt x="86" y="166"/>
                  </a:lnTo>
                  <a:lnTo>
                    <a:pt x="83" y="166"/>
                  </a:lnTo>
                  <a:lnTo>
                    <a:pt x="82" y="161"/>
                  </a:lnTo>
                  <a:lnTo>
                    <a:pt x="82" y="157"/>
                  </a:lnTo>
                  <a:lnTo>
                    <a:pt x="84" y="154"/>
                  </a:lnTo>
                  <a:lnTo>
                    <a:pt x="84" y="152"/>
                  </a:lnTo>
                  <a:lnTo>
                    <a:pt x="90" y="148"/>
                  </a:lnTo>
                  <a:lnTo>
                    <a:pt x="91" y="146"/>
                  </a:lnTo>
                  <a:lnTo>
                    <a:pt x="90" y="142"/>
                  </a:lnTo>
                  <a:lnTo>
                    <a:pt x="86" y="141"/>
                  </a:lnTo>
                  <a:lnTo>
                    <a:pt x="86" y="123"/>
                  </a:lnTo>
                  <a:lnTo>
                    <a:pt x="101" y="87"/>
                  </a:lnTo>
                  <a:lnTo>
                    <a:pt x="117" y="52"/>
                  </a:lnTo>
                  <a:lnTo>
                    <a:pt x="139" y="5"/>
                  </a:lnTo>
                  <a:lnTo>
                    <a:pt x="141" y="0"/>
                  </a:lnTo>
                  <a:lnTo>
                    <a:pt x="143" y="1"/>
                  </a:lnTo>
                  <a:lnTo>
                    <a:pt x="174" y="6"/>
                  </a:lnTo>
                  <a:lnTo>
                    <a:pt x="188" y="6"/>
                  </a:lnTo>
                  <a:lnTo>
                    <a:pt x="198" y="6"/>
                  </a:lnTo>
                  <a:lnTo>
                    <a:pt x="253" y="6"/>
                  </a:lnTo>
                  <a:lnTo>
                    <a:pt x="275" y="6"/>
                  </a:lnTo>
                </a:path>
              </a:pathLst>
            </a:custGeom>
            <a:noFill/>
            <a:ln w="12700" cap="rnd" cmpd="sng">
              <a:solidFill>
                <a:srgbClr val="000000"/>
              </a:solidFill>
              <a:prstDash val="solid"/>
              <a:round/>
              <a:headEnd/>
              <a:tailEnd/>
            </a:ln>
          </p:spPr>
          <p:txBody>
            <a:bodyPr/>
            <a:lstStyle/>
            <a:p>
              <a:pPr>
                <a:defRPr/>
              </a:pPr>
              <a:endParaRPr lang="en-US"/>
            </a:p>
          </p:txBody>
        </p:sp>
        <p:sp>
          <p:nvSpPr>
            <p:cNvPr id="3099" name="Freeform 29"/>
            <p:cNvSpPr>
              <a:spLocks/>
            </p:cNvSpPr>
            <p:nvPr/>
          </p:nvSpPr>
          <p:spPr bwMode="auto">
            <a:xfrm>
              <a:off x="5227638" y="2232025"/>
              <a:ext cx="706437" cy="531813"/>
            </a:xfrm>
            <a:custGeom>
              <a:avLst/>
              <a:gdLst>
                <a:gd name="T0" fmla="*/ 2147483647 w 397"/>
                <a:gd name="T1" fmla="*/ 2147483647 h 274"/>
                <a:gd name="T2" fmla="*/ 2147483647 w 397"/>
                <a:gd name="T3" fmla="*/ 2147483647 h 274"/>
                <a:gd name="T4" fmla="*/ 2147483647 w 397"/>
                <a:gd name="T5" fmla="*/ 2147483647 h 274"/>
                <a:gd name="T6" fmla="*/ 2147483647 w 397"/>
                <a:gd name="T7" fmla="*/ 2147483647 h 274"/>
                <a:gd name="T8" fmla="*/ 2147483647 w 397"/>
                <a:gd name="T9" fmla="*/ 2147483647 h 274"/>
                <a:gd name="T10" fmla="*/ 2147483647 w 397"/>
                <a:gd name="T11" fmla="*/ 2147483647 h 274"/>
                <a:gd name="T12" fmla="*/ 2147483647 w 397"/>
                <a:gd name="T13" fmla="*/ 2147483647 h 274"/>
                <a:gd name="T14" fmla="*/ 2147483647 w 397"/>
                <a:gd name="T15" fmla="*/ 2147483647 h 274"/>
                <a:gd name="T16" fmla="*/ 2147483647 w 397"/>
                <a:gd name="T17" fmla="*/ 2147483647 h 274"/>
                <a:gd name="T18" fmla="*/ 2147483647 w 397"/>
                <a:gd name="T19" fmla="*/ 2147483647 h 274"/>
                <a:gd name="T20" fmla="*/ 2147483647 w 397"/>
                <a:gd name="T21" fmla="*/ 2147483647 h 274"/>
                <a:gd name="T22" fmla="*/ 2147483647 w 397"/>
                <a:gd name="T23" fmla="*/ 2147483647 h 274"/>
                <a:gd name="T24" fmla="*/ 2147483647 w 397"/>
                <a:gd name="T25" fmla="*/ 2147483647 h 274"/>
                <a:gd name="T26" fmla="*/ 2147483647 w 397"/>
                <a:gd name="T27" fmla="*/ 2147483647 h 274"/>
                <a:gd name="T28" fmla="*/ 2147483647 w 397"/>
                <a:gd name="T29" fmla="*/ 2147483647 h 274"/>
                <a:gd name="T30" fmla="*/ 2147483647 w 397"/>
                <a:gd name="T31" fmla="*/ 2147483647 h 274"/>
                <a:gd name="T32" fmla="*/ 2147483647 w 397"/>
                <a:gd name="T33" fmla="*/ 2147483647 h 274"/>
                <a:gd name="T34" fmla="*/ 2147483647 w 397"/>
                <a:gd name="T35" fmla="*/ 2147483647 h 274"/>
                <a:gd name="T36" fmla="*/ 2147483647 w 397"/>
                <a:gd name="T37" fmla="*/ 2147483647 h 274"/>
                <a:gd name="T38" fmla="*/ 2147483647 w 397"/>
                <a:gd name="T39" fmla="*/ 2147483647 h 274"/>
                <a:gd name="T40" fmla="*/ 2147483647 w 397"/>
                <a:gd name="T41" fmla="*/ 2147483647 h 274"/>
                <a:gd name="T42" fmla="*/ 2147483647 w 397"/>
                <a:gd name="T43" fmla="*/ 2147483647 h 274"/>
                <a:gd name="T44" fmla="*/ 2147483647 w 397"/>
                <a:gd name="T45" fmla="*/ 2147483647 h 274"/>
                <a:gd name="T46" fmla="*/ 2147483647 w 397"/>
                <a:gd name="T47" fmla="*/ 2147483647 h 274"/>
                <a:gd name="T48" fmla="*/ 2147483647 w 397"/>
                <a:gd name="T49" fmla="*/ 2147483647 h 274"/>
                <a:gd name="T50" fmla="*/ 2147483647 w 397"/>
                <a:gd name="T51" fmla="*/ 2147483647 h 274"/>
                <a:gd name="T52" fmla="*/ 2147483647 w 397"/>
                <a:gd name="T53" fmla="*/ 2147483647 h 274"/>
                <a:gd name="T54" fmla="*/ 2147483647 w 397"/>
                <a:gd name="T55" fmla="*/ 2147483647 h 274"/>
                <a:gd name="T56" fmla="*/ 0 w 397"/>
                <a:gd name="T57" fmla="*/ 2147483647 h 274"/>
                <a:gd name="T58" fmla="*/ 2147483647 w 397"/>
                <a:gd name="T59" fmla="*/ 2147483647 h 274"/>
                <a:gd name="T60" fmla="*/ 2147483647 w 397"/>
                <a:gd name="T61" fmla="*/ 0 h 274"/>
                <a:gd name="T62" fmla="*/ 2147483647 w 397"/>
                <a:gd name="T63" fmla="*/ 2147483647 h 274"/>
                <a:gd name="T64" fmla="*/ 2147483647 w 397"/>
                <a:gd name="T65" fmla="*/ 2147483647 h 274"/>
                <a:gd name="T66" fmla="*/ 2147483647 w 397"/>
                <a:gd name="T67" fmla="*/ 2147483647 h 274"/>
                <a:gd name="T68" fmla="*/ 2147483647 w 397"/>
                <a:gd name="T69" fmla="*/ 2147483647 h 274"/>
                <a:gd name="T70" fmla="*/ 2147483647 w 397"/>
                <a:gd name="T71" fmla="*/ 2147483647 h 274"/>
                <a:gd name="T72" fmla="*/ 2147483647 w 397"/>
                <a:gd name="T73" fmla="*/ 2147483647 h 274"/>
                <a:gd name="T74" fmla="*/ 2147483647 w 397"/>
                <a:gd name="T75" fmla="*/ 2147483647 h 274"/>
                <a:gd name="T76" fmla="*/ 2147483647 w 397"/>
                <a:gd name="T77" fmla="*/ 2147483647 h 274"/>
                <a:gd name="T78" fmla="*/ 2147483647 w 397"/>
                <a:gd name="T79" fmla="*/ 2147483647 h 274"/>
                <a:gd name="T80" fmla="*/ 2147483647 w 397"/>
                <a:gd name="T81" fmla="*/ 2147483647 h 274"/>
                <a:gd name="T82" fmla="*/ 2147483647 w 397"/>
                <a:gd name="T83" fmla="*/ 2147483647 h 274"/>
                <a:gd name="T84" fmla="*/ 2147483647 w 397"/>
                <a:gd name="T85" fmla="*/ 2147483647 h 274"/>
                <a:gd name="T86" fmla="*/ 2147483647 w 397"/>
                <a:gd name="T87" fmla="*/ 2147483647 h 274"/>
                <a:gd name="T88" fmla="*/ 2147483647 w 397"/>
                <a:gd name="T89" fmla="*/ 2147483647 h 274"/>
                <a:gd name="T90" fmla="*/ 2147483647 w 397"/>
                <a:gd name="T91" fmla="*/ 2147483647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7" h="274">
                  <a:moveTo>
                    <a:pt x="394" y="178"/>
                  </a:moveTo>
                  <a:lnTo>
                    <a:pt x="392" y="181"/>
                  </a:lnTo>
                  <a:lnTo>
                    <a:pt x="392" y="184"/>
                  </a:lnTo>
                  <a:lnTo>
                    <a:pt x="390" y="187"/>
                  </a:lnTo>
                  <a:lnTo>
                    <a:pt x="387" y="190"/>
                  </a:lnTo>
                  <a:lnTo>
                    <a:pt x="384" y="190"/>
                  </a:lnTo>
                  <a:lnTo>
                    <a:pt x="381" y="193"/>
                  </a:lnTo>
                  <a:lnTo>
                    <a:pt x="373" y="197"/>
                  </a:lnTo>
                  <a:lnTo>
                    <a:pt x="372" y="200"/>
                  </a:lnTo>
                  <a:lnTo>
                    <a:pt x="368" y="200"/>
                  </a:lnTo>
                  <a:lnTo>
                    <a:pt x="365" y="202"/>
                  </a:lnTo>
                  <a:lnTo>
                    <a:pt x="365" y="206"/>
                  </a:lnTo>
                  <a:lnTo>
                    <a:pt x="365" y="211"/>
                  </a:lnTo>
                  <a:lnTo>
                    <a:pt x="365" y="215"/>
                  </a:lnTo>
                  <a:lnTo>
                    <a:pt x="363" y="218"/>
                  </a:lnTo>
                  <a:lnTo>
                    <a:pt x="357" y="222"/>
                  </a:lnTo>
                  <a:lnTo>
                    <a:pt x="356" y="226"/>
                  </a:lnTo>
                  <a:lnTo>
                    <a:pt x="353" y="228"/>
                  </a:lnTo>
                  <a:lnTo>
                    <a:pt x="350" y="230"/>
                  </a:lnTo>
                  <a:lnTo>
                    <a:pt x="350" y="233"/>
                  </a:lnTo>
                  <a:lnTo>
                    <a:pt x="346" y="236"/>
                  </a:lnTo>
                  <a:lnTo>
                    <a:pt x="328" y="233"/>
                  </a:lnTo>
                  <a:lnTo>
                    <a:pt x="297" y="228"/>
                  </a:lnTo>
                  <a:lnTo>
                    <a:pt x="296" y="228"/>
                  </a:lnTo>
                  <a:lnTo>
                    <a:pt x="290" y="225"/>
                  </a:lnTo>
                  <a:lnTo>
                    <a:pt x="288" y="222"/>
                  </a:lnTo>
                  <a:lnTo>
                    <a:pt x="284" y="221"/>
                  </a:lnTo>
                  <a:lnTo>
                    <a:pt x="281" y="224"/>
                  </a:lnTo>
                  <a:lnTo>
                    <a:pt x="277" y="224"/>
                  </a:lnTo>
                  <a:lnTo>
                    <a:pt x="273" y="224"/>
                  </a:lnTo>
                  <a:lnTo>
                    <a:pt x="267" y="223"/>
                  </a:lnTo>
                  <a:lnTo>
                    <a:pt x="263" y="224"/>
                  </a:lnTo>
                  <a:lnTo>
                    <a:pt x="262" y="227"/>
                  </a:lnTo>
                  <a:lnTo>
                    <a:pt x="259" y="225"/>
                  </a:lnTo>
                  <a:lnTo>
                    <a:pt x="255" y="224"/>
                  </a:lnTo>
                  <a:lnTo>
                    <a:pt x="252" y="225"/>
                  </a:lnTo>
                  <a:lnTo>
                    <a:pt x="249" y="223"/>
                  </a:lnTo>
                  <a:lnTo>
                    <a:pt x="245" y="221"/>
                  </a:lnTo>
                  <a:lnTo>
                    <a:pt x="243" y="224"/>
                  </a:lnTo>
                  <a:lnTo>
                    <a:pt x="240" y="227"/>
                  </a:lnTo>
                  <a:lnTo>
                    <a:pt x="236" y="227"/>
                  </a:lnTo>
                  <a:lnTo>
                    <a:pt x="233" y="225"/>
                  </a:lnTo>
                  <a:lnTo>
                    <a:pt x="229" y="226"/>
                  </a:lnTo>
                  <a:lnTo>
                    <a:pt x="227" y="228"/>
                  </a:lnTo>
                  <a:lnTo>
                    <a:pt x="223" y="230"/>
                  </a:lnTo>
                  <a:lnTo>
                    <a:pt x="216" y="231"/>
                  </a:lnTo>
                  <a:lnTo>
                    <a:pt x="215" y="233"/>
                  </a:lnTo>
                  <a:lnTo>
                    <a:pt x="210" y="234"/>
                  </a:lnTo>
                  <a:lnTo>
                    <a:pt x="208" y="238"/>
                  </a:lnTo>
                  <a:lnTo>
                    <a:pt x="202" y="237"/>
                  </a:lnTo>
                  <a:lnTo>
                    <a:pt x="201" y="236"/>
                  </a:lnTo>
                  <a:lnTo>
                    <a:pt x="199" y="238"/>
                  </a:lnTo>
                  <a:lnTo>
                    <a:pt x="199" y="244"/>
                  </a:lnTo>
                  <a:lnTo>
                    <a:pt x="197" y="246"/>
                  </a:lnTo>
                  <a:lnTo>
                    <a:pt x="193" y="247"/>
                  </a:lnTo>
                  <a:lnTo>
                    <a:pt x="189" y="248"/>
                  </a:lnTo>
                  <a:lnTo>
                    <a:pt x="186" y="247"/>
                  </a:lnTo>
                  <a:lnTo>
                    <a:pt x="179" y="250"/>
                  </a:lnTo>
                  <a:lnTo>
                    <a:pt x="173" y="254"/>
                  </a:lnTo>
                  <a:lnTo>
                    <a:pt x="170" y="252"/>
                  </a:lnTo>
                  <a:lnTo>
                    <a:pt x="170" y="253"/>
                  </a:lnTo>
                  <a:lnTo>
                    <a:pt x="167" y="253"/>
                  </a:lnTo>
                  <a:lnTo>
                    <a:pt x="164" y="255"/>
                  </a:lnTo>
                  <a:lnTo>
                    <a:pt x="160" y="255"/>
                  </a:lnTo>
                  <a:lnTo>
                    <a:pt x="140" y="259"/>
                  </a:lnTo>
                  <a:lnTo>
                    <a:pt x="128" y="258"/>
                  </a:lnTo>
                  <a:lnTo>
                    <a:pt x="118" y="261"/>
                  </a:lnTo>
                  <a:lnTo>
                    <a:pt x="72" y="273"/>
                  </a:lnTo>
                  <a:lnTo>
                    <a:pt x="70" y="270"/>
                  </a:lnTo>
                  <a:lnTo>
                    <a:pt x="56" y="264"/>
                  </a:lnTo>
                  <a:lnTo>
                    <a:pt x="53" y="263"/>
                  </a:lnTo>
                  <a:lnTo>
                    <a:pt x="50" y="263"/>
                  </a:lnTo>
                  <a:lnTo>
                    <a:pt x="46" y="260"/>
                  </a:lnTo>
                  <a:lnTo>
                    <a:pt x="41" y="257"/>
                  </a:lnTo>
                  <a:lnTo>
                    <a:pt x="39" y="254"/>
                  </a:lnTo>
                  <a:lnTo>
                    <a:pt x="40" y="249"/>
                  </a:lnTo>
                  <a:lnTo>
                    <a:pt x="37" y="246"/>
                  </a:lnTo>
                  <a:lnTo>
                    <a:pt x="33" y="239"/>
                  </a:lnTo>
                  <a:lnTo>
                    <a:pt x="30" y="238"/>
                  </a:lnTo>
                  <a:lnTo>
                    <a:pt x="26" y="235"/>
                  </a:lnTo>
                  <a:lnTo>
                    <a:pt x="23" y="234"/>
                  </a:lnTo>
                  <a:lnTo>
                    <a:pt x="19" y="235"/>
                  </a:lnTo>
                  <a:lnTo>
                    <a:pt x="16" y="233"/>
                  </a:lnTo>
                  <a:lnTo>
                    <a:pt x="9" y="226"/>
                  </a:lnTo>
                  <a:lnTo>
                    <a:pt x="6" y="224"/>
                  </a:lnTo>
                  <a:lnTo>
                    <a:pt x="4" y="221"/>
                  </a:lnTo>
                  <a:lnTo>
                    <a:pt x="0" y="220"/>
                  </a:lnTo>
                  <a:lnTo>
                    <a:pt x="23" y="193"/>
                  </a:lnTo>
                  <a:lnTo>
                    <a:pt x="61" y="146"/>
                  </a:lnTo>
                  <a:lnTo>
                    <a:pt x="83" y="118"/>
                  </a:lnTo>
                  <a:lnTo>
                    <a:pt x="144" y="44"/>
                  </a:lnTo>
                  <a:lnTo>
                    <a:pt x="145" y="43"/>
                  </a:lnTo>
                  <a:lnTo>
                    <a:pt x="177" y="0"/>
                  </a:lnTo>
                  <a:lnTo>
                    <a:pt x="209" y="13"/>
                  </a:lnTo>
                  <a:lnTo>
                    <a:pt x="215" y="16"/>
                  </a:lnTo>
                  <a:lnTo>
                    <a:pt x="253" y="30"/>
                  </a:lnTo>
                  <a:lnTo>
                    <a:pt x="294" y="46"/>
                  </a:lnTo>
                  <a:lnTo>
                    <a:pt x="305" y="48"/>
                  </a:lnTo>
                  <a:lnTo>
                    <a:pt x="306" y="56"/>
                  </a:lnTo>
                  <a:lnTo>
                    <a:pt x="312" y="61"/>
                  </a:lnTo>
                  <a:lnTo>
                    <a:pt x="314" y="62"/>
                  </a:lnTo>
                  <a:lnTo>
                    <a:pt x="315" y="63"/>
                  </a:lnTo>
                  <a:lnTo>
                    <a:pt x="319" y="62"/>
                  </a:lnTo>
                  <a:lnTo>
                    <a:pt x="322" y="64"/>
                  </a:lnTo>
                  <a:lnTo>
                    <a:pt x="325" y="67"/>
                  </a:lnTo>
                  <a:lnTo>
                    <a:pt x="326" y="71"/>
                  </a:lnTo>
                  <a:lnTo>
                    <a:pt x="327" y="74"/>
                  </a:lnTo>
                  <a:lnTo>
                    <a:pt x="327" y="79"/>
                  </a:lnTo>
                  <a:lnTo>
                    <a:pt x="330" y="82"/>
                  </a:lnTo>
                  <a:lnTo>
                    <a:pt x="333" y="84"/>
                  </a:lnTo>
                  <a:lnTo>
                    <a:pt x="336" y="86"/>
                  </a:lnTo>
                  <a:lnTo>
                    <a:pt x="339" y="88"/>
                  </a:lnTo>
                  <a:lnTo>
                    <a:pt x="342" y="91"/>
                  </a:lnTo>
                  <a:lnTo>
                    <a:pt x="344" y="94"/>
                  </a:lnTo>
                  <a:lnTo>
                    <a:pt x="346" y="98"/>
                  </a:lnTo>
                  <a:lnTo>
                    <a:pt x="348" y="101"/>
                  </a:lnTo>
                  <a:lnTo>
                    <a:pt x="350" y="105"/>
                  </a:lnTo>
                  <a:lnTo>
                    <a:pt x="352" y="106"/>
                  </a:lnTo>
                  <a:lnTo>
                    <a:pt x="351" y="110"/>
                  </a:lnTo>
                  <a:lnTo>
                    <a:pt x="354" y="113"/>
                  </a:lnTo>
                  <a:lnTo>
                    <a:pt x="356" y="116"/>
                  </a:lnTo>
                  <a:lnTo>
                    <a:pt x="357" y="120"/>
                  </a:lnTo>
                  <a:lnTo>
                    <a:pt x="357" y="124"/>
                  </a:lnTo>
                  <a:lnTo>
                    <a:pt x="360" y="128"/>
                  </a:lnTo>
                  <a:lnTo>
                    <a:pt x="362" y="130"/>
                  </a:lnTo>
                  <a:lnTo>
                    <a:pt x="363" y="130"/>
                  </a:lnTo>
                  <a:lnTo>
                    <a:pt x="365" y="133"/>
                  </a:lnTo>
                  <a:lnTo>
                    <a:pt x="368" y="135"/>
                  </a:lnTo>
                  <a:lnTo>
                    <a:pt x="371" y="137"/>
                  </a:lnTo>
                  <a:lnTo>
                    <a:pt x="373" y="145"/>
                  </a:lnTo>
                  <a:lnTo>
                    <a:pt x="375" y="149"/>
                  </a:lnTo>
                  <a:lnTo>
                    <a:pt x="380" y="156"/>
                  </a:lnTo>
                  <a:lnTo>
                    <a:pt x="384" y="159"/>
                  </a:lnTo>
                  <a:lnTo>
                    <a:pt x="390" y="163"/>
                  </a:lnTo>
                  <a:lnTo>
                    <a:pt x="392" y="167"/>
                  </a:lnTo>
                  <a:lnTo>
                    <a:pt x="394" y="171"/>
                  </a:lnTo>
                  <a:lnTo>
                    <a:pt x="396" y="174"/>
                  </a:lnTo>
                  <a:lnTo>
                    <a:pt x="394" y="178"/>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00" name="Freeform 30"/>
            <p:cNvSpPr>
              <a:spLocks/>
            </p:cNvSpPr>
            <p:nvPr/>
          </p:nvSpPr>
          <p:spPr bwMode="auto">
            <a:xfrm>
              <a:off x="4376738" y="1776413"/>
              <a:ext cx="533400" cy="566737"/>
            </a:xfrm>
            <a:custGeom>
              <a:avLst/>
              <a:gdLst>
                <a:gd name="T0" fmla="*/ 2147483647 w 300"/>
                <a:gd name="T1" fmla="*/ 2147483647 h 292"/>
                <a:gd name="T2" fmla="*/ 2147483647 w 300"/>
                <a:gd name="T3" fmla="*/ 2147483647 h 292"/>
                <a:gd name="T4" fmla="*/ 2147483647 w 300"/>
                <a:gd name="T5" fmla="*/ 2147483647 h 292"/>
                <a:gd name="T6" fmla="*/ 2147483647 w 300"/>
                <a:gd name="T7" fmla="*/ 2147483647 h 292"/>
                <a:gd name="T8" fmla="*/ 2147483647 w 300"/>
                <a:gd name="T9" fmla="*/ 2147483647 h 292"/>
                <a:gd name="T10" fmla="*/ 2147483647 w 300"/>
                <a:gd name="T11" fmla="*/ 2147483647 h 292"/>
                <a:gd name="T12" fmla="*/ 2147483647 w 300"/>
                <a:gd name="T13" fmla="*/ 2147483647 h 292"/>
                <a:gd name="T14" fmla="*/ 2147483647 w 300"/>
                <a:gd name="T15" fmla="*/ 0 h 292"/>
                <a:gd name="T16" fmla="*/ 2147483647 w 300"/>
                <a:gd name="T17" fmla="*/ 2147483647 h 292"/>
                <a:gd name="T18" fmla="*/ 2147483647 w 300"/>
                <a:gd name="T19" fmla="*/ 2147483647 h 292"/>
                <a:gd name="T20" fmla="*/ 2147483647 w 300"/>
                <a:gd name="T21" fmla="*/ 2147483647 h 292"/>
                <a:gd name="T22" fmla="*/ 2147483647 w 300"/>
                <a:gd name="T23" fmla="*/ 2147483647 h 292"/>
                <a:gd name="T24" fmla="*/ 2147483647 w 300"/>
                <a:gd name="T25" fmla="*/ 2147483647 h 292"/>
                <a:gd name="T26" fmla="*/ 2147483647 w 300"/>
                <a:gd name="T27" fmla="*/ 2147483647 h 292"/>
                <a:gd name="T28" fmla="*/ 2147483647 w 300"/>
                <a:gd name="T29" fmla="*/ 2147483647 h 292"/>
                <a:gd name="T30" fmla="*/ 2147483647 w 300"/>
                <a:gd name="T31" fmla="*/ 2147483647 h 292"/>
                <a:gd name="T32" fmla="*/ 2147483647 w 300"/>
                <a:gd name="T33" fmla="*/ 2147483647 h 292"/>
                <a:gd name="T34" fmla="*/ 2147483647 w 300"/>
                <a:gd name="T35" fmla="*/ 2147483647 h 292"/>
                <a:gd name="T36" fmla="*/ 2147483647 w 300"/>
                <a:gd name="T37" fmla="*/ 2147483647 h 292"/>
                <a:gd name="T38" fmla="*/ 2147483647 w 300"/>
                <a:gd name="T39" fmla="*/ 2147483647 h 292"/>
                <a:gd name="T40" fmla="*/ 2147483647 w 300"/>
                <a:gd name="T41" fmla="*/ 2147483647 h 292"/>
                <a:gd name="T42" fmla="*/ 2147483647 w 300"/>
                <a:gd name="T43" fmla="*/ 2147483647 h 292"/>
                <a:gd name="T44" fmla="*/ 2147483647 w 300"/>
                <a:gd name="T45" fmla="*/ 2147483647 h 292"/>
                <a:gd name="T46" fmla="*/ 2147483647 w 300"/>
                <a:gd name="T47" fmla="*/ 2147483647 h 292"/>
                <a:gd name="T48" fmla="*/ 2147483647 w 300"/>
                <a:gd name="T49" fmla="*/ 2147483647 h 292"/>
                <a:gd name="T50" fmla="*/ 2147483647 w 300"/>
                <a:gd name="T51" fmla="*/ 2147483647 h 292"/>
                <a:gd name="T52" fmla="*/ 2147483647 w 300"/>
                <a:gd name="T53" fmla="*/ 2147483647 h 292"/>
                <a:gd name="T54" fmla="*/ 2147483647 w 300"/>
                <a:gd name="T55" fmla="*/ 2147483647 h 292"/>
                <a:gd name="T56" fmla="*/ 2147483647 w 300"/>
                <a:gd name="T57" fmla="*/ 2147483647 h 292"/>
                <a:gd name="T58" fmla="*/ 2147483647 w 300"/>
                <a:gd name="T59" fmla="*/ 2147483647 h 292"/>
                <a:gd name="T60" fmla="*/ 2147483647 w 300"/>
                <a:gd name="T61" fmla="*/ 2147483647 h 292"/>
                <a:gd name="T62" fmla="*/ 2147483647 w 300"/>
                <a:gd name="T63" fmla="*/ 2147483647 h 292"/>
                <a:gd name="T64" fmla="*/ 2147483647 w 300"/>
                <a:gd name="T65" fmla="*/ 2147483647 h 292"/>
                <a:gd name="T66" fmla="*/ 2147483647 w 300"/>
                <a:gd name="T67" fmla="*/ 2147483647 h 292"/>
                <a:gd name="T68" fmla="*/ 2147483647 w 300"/>
                <a:gd name="T69" fmla="*/ 2147483647 h 292"/>
                <a:gd name="T70" fmla="*/ 0 w 300"/>
                <a:gd name="T71" fmla="*/ 2147483647 h 292"/>
                <a:gd name="T72" fmla="*/ 2147483647 w 300"/>
                <a:gd name="T73" fmla="*/ 2147483647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0" h="292">
                  <a:moveTo>
                    <a:pt x="1" y="242"/>
                  </a:moveTo>
                  <a:lnTo>
                    <a:pt x="2" y="216"/>
                  </a:lnTo>
                  <a:lnTo>
                    <a:pt x="2" y="215"/>
                  </a:lnTo>
                  <a:lnTo>
                    <a:pt x="5" y="145"/>
                  </a:lnTo>
                  <a:lnTo>
                    <a:pt x="6" y="121"/>
                  </a:lnTo>
                  <a:lnTo>
                    <a:pt x="8" y="72"/>
                  </a:lnTo>
                  <a:lnTo>
                    <a:pt x="8" y="70"/>
                  </a:lnTo>
                  <a:lnTo>
                    <a:pt x="11" y="0"/>
                  </a:lnTo>
                  <a:lnTo>
                    <a:pt x="63" y="3"/>
                  </a:lnTo>
                  <a:lnTo>
                    <a:pt x="82" y="4"/>
                  </a:lnTo>
                  <a:lnTo>
                    <a:pt x="107" y="5"/>
                  </a:lnTo>
                  <a:lnTo>
                    <a:pt x="119" y="6"/>
                  </a:lnTo>
                  <a:lnTo>
                    <a:pt x="153" y="8"/>
                  </a:lnTo>
                  <a:lnTo>
                    <a:pt x="175" y="8"/>
                  </a:lnTo>
                  <a:lnTo>
                    <a:pt x="201" y="10"/>
                  </a:lnTo>
                  <a:lnTo>
                    <a:pt x="227" y="11"/>
                  </a:lnTo>
                  <a:lnTo>
                    <a:pt x="250" y="13"/>
                  </a:lnTo>
                  <a:lnTo>
                    <a:pt x="299" y="15"/>
                  </a:lnTo>
                  <a:lnTo>
                    <a:pt x="298" y="55"/>
                  </a:lnTo>
                  <a:lnTo>
                    <a:pt x="298" y="80"/>
                  </a:lnTo>
                  <a:lnTo>
                    <a:pt x="297" y="106"/>
                  </a:lnTo>
                  <a:lnTo>
                    <a:pt x="296" y="149"/>
                  </a:lnTo>
                  <a:lnTo>
                    <a:pt x="294" y="186"/>
                  </a:lnTo>
                  <a:lnTo>
                    <a:pt x="293" y="216"/>
                  </a:lnTo>
                  <a:lnTo>
                    <a:pt x="291" y="284"/>
                  </a:lnTo>
                  <a:lnTo>
                    <a:pt x="280" y="284"/>
                  </a:lnTo>
                  <a:lnTo>
                    <a:pt x="278" y="284"/>
                  </a:lnTo>
                  <a:lnTo>
                    <a:pt x="273" y="284"/>
                  </a:lnTo>
                  <a:lnTo>
                    <a:pt x="219" y="285"/>
                  </a:lnTo>
                  <a:lnTo>
                    <a:pt x="170" y="287"/>
                  </a:lnTo>
                  <a:lnTo>
                    <a:pt x="154" y="287"/>
                  </a:lnTo>
                  <a:lnTo>
                    <a:pt x="149" y="287"/>
                  </a:lnTo>
                  <a:lnTo>
                    <a:pt x="100" y="288"/>
                  </a:lnTo>
                  <a:lnTo>
                    <a:pt x="73" y="288"/>
                  </a:lnTo>
                  <a:lnTo>
                    <a:pt x="36" y="290"/>
                  </a:lnTo>
                  <a:lnTo>
                    <a:pt x="0" y="291"/>
                  </a:lnTo>
                  <a:lnTo>
                    <a:pt x="1" y="24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7" name="Freeform 31"/>
            <p:cNvSpPr>
              <a:spLocks/>
            </p:cNvSpPr>
            <p:nvPr/>
          </p:nvSpPr>
          <p:spPr bwMode="auto">
            <a:xfrm>
              <a:off x="6778625" y="1893888"/>
              <a:ext cx="622300" cy="682625"/>
            </a:xfrm>
            <a:custGeom>
              <a:avLst/>
              <a:gdLst>
                <a:gd name="T0" fmla="*/ 2147483647 w 350"/>
                <a:gd name="T1" fmla="*/ 2147483647 h 352"/>
                <a:gd name="T2" fmla="*/ 2147483647 w 350"/>
                <a:gd name="T3" fmla="*/ 2147483647 h 352"/>
                <a:gd name="T4" fmla="*/ 2147483647 w 350"/>
                <a:gd name="T5" fmla="*/ 2147483647 h 352"/>
                <a:gd name="T6" fmla="*/ 2147483647 w 350"/>
                <a:gd name="T7" fmla="*/ 2147483647 h 352"/>
                <a:gd name="T8" fmla="*/ 2147483647 w 350"/>
                <a:gd name="T9" fmla="*/ 2147483647 h 352"/>
                <a:gd name="T10" fmla="*/ 2147483647 w 350"/>
                <a:gd name="T11" fmla="*/ 2147483647 h 352"/>
                <a:gd name="T12" fmla="*/ 2147483647 w 350"/>
                <a:gd name="T13" fmla="*/ 2147483647 h 352"/>
                <a:gd name="T14" fmla="*/ 2147483647 w 350"/>
                <a:gd name="T15" fmla="*/ 2147483647 h 352"/>
                <a:gd name="T16" fmla="*/ 2147483647 w 350"/>
                <a:gd name="T17" fmla="*/ 2147483647 h 352"/>
                <a:gd name="T18" fmla="*/ 2147483647 w 350"/>
                <a:gd name="T19" fmla="*/ 2147483647 h 352"/>
                <a:gd name="T20" fmla="*/ 2147483647 w 350"/>
                <a:gd name="T21" fmla="*/ 2147483647 h 352"/>
                <a:gd name="T22" fmla="*/ 2147483647 w 350"/>
                <a:gd name="T23" fmla="*/ 2147483647 h 352"/>
                <a:gd name="T24" fmla="*/ 2147483647 w 350"/>
                <a:gd name="T25" fmla="*/ 2147483647 h 352"/>
                <a:gd name="T26" fmla="*/ 2147483647 w 350"/>
                <a:gd name="T27" fmla="*/ 2147483647 h 352"/>
                <a:gd name="T28" fmla="*/ 2147483647 w 350"/>
                <a:gd name="T29" fmla="*/ 2147483647 h 352"/>
                <a:gd name="T30" fmla="*/ 2147483647 w 350"/>
                <a:gd name="T31" fmla="*/ 2147483647 h 352"/>
                <a:gd name="T32" fmla="*/ 2147483647 w 350"/>
                <a:gd name="T33" fmla="*/ 2147483647 h 352"/>
                <a:gd name="T34" fmla="*/ 2147483647 w 350"/>
                <a:gd name="T35" fmla="*/ 2147483647 h 352"/>
                <a:gd name="T36" fmla="*/ 2147483647 w 350"/>
                <a:gd name="T37" fmla="*/ 2147483647 h 352"/>
                <a:gd name="T38" fmla="*/ 2147483647 w 350"/>
                <a:gd name="T39" fmla="*/ 2147483647 h 352"/>
                <a:gd name="T40" fmla="*/ 2147483647 w 350"/>
                <a:gd name="T41" fmla="*/ 2147483647 h 352"/>
                <a:gd name="T42" fmla="*/ 2147483647 w 350"/>
                <a:gd name="T43" fmla="*/ 2147483647 h 352"/>
                <a:gd name="T44" fmla="*/ 2147483647 w 350"/>
                <a:gd name="T45" fmla="*/ 2147483647 h 352"/>
                <a:gd name="T46" fmla="*/ 2147483647 w 350"/>
                <a:gd name="T47" fmla="*/ 2147483647 h 352"/>
                <a:gd name="T48" fmla="*/ 2147483647 w 350"/>
                <a:gd name="T49" fmla="*/ 2147483647 h 352"/>
                <a:gd name="T50" fmla="*/ 2147483647 w 350"/>
                <a:gd name="T51" fmla="*/ 2147483647 h 352"/>
                <a:gd name="T52" fmla="*/ 2147483647 w 350"/>
                <a:gd name="T53" fmla="*/ 2147483647 h 352"/>
                <a:gd name="T54" fmla="*/ 2147483647 w 350"/>
                <a:gd name="T55" fmla="*/ 2147483647 h 352"/>
                <a:gd name="T56" fmla="*/ 2147483647 w 350"/>
                <a:gd name="T57" fmla="*/ 2147483647 h 352"/>
                <a:gd name="T58" fmla="*/ 2147483647 w 350"/>
                <a:gd name="T59" fmla="*/ 2147483647 h 352"/>
                <a:gd name="T60" fmla="*/ 2147483647 w 350"/>
                <a:gd name="T61" fmla="*/ 2147483647 h 352"/>
                <a:gd name="T62" fmla="*/ 2147483647 w 350"/>
                <a:gd name="T63" fmla="*/ 2147483647 h 352"/>
                <a:gd name="T64" fmla="*/ 2147483647 w 350"/>
                <a:gd name="T65" fmla="*/ 2147483647 h 352"/>
                <a:gd name="T66" fmla="*/ 2147483647 w 350"/>
                <a:gd name="T67" fmla="*/ 2147483647 h 352"/>
                <a:gd name="T68" fmla="*/ 2147483647 w 350"/>
                <a:gd name="T69" fmla="*/ 2147483647 h 352"/>
                <a:gd name="T70" fmla="*/ 2147483647 w 350"/>
                <a:gd name="T71" fmla="*/ 2147483647 h 352"/>
                <a:gd name="T72" fmla="*/ 2147483647 w 350"/>
                <a:gd name="T73" fmla="*/ 2147483647 h 352"/>
                <a:gd name="T74" fmla="*/ 2147483647 w 350"/>
                <a:gd name="T75" fmla="*/ 2147483647 h 352"/>
                <a:gd name="T76" fmla="*/ 2147483647 w 350"/>
                <a:gd name="T77" fmla="*/ 2147483647 h 352"/>
                <a:gd name="T78" fmla="*/ 2147483647 w 350"/>
                <a:gd name="T79" fmla="*/ 2147483647 h 352"/>
                <a:gd name="T80" fmla="*/ 2147483647 w 350"/>
                <a:gd name="T81" fmla="*/ 2147483647 h 352"/>
                <a:gd name="T82" fmla="*/ 2147483647 w 350"/>
                <a:gd name="T83" fmla="*/ 2147483647 h 352"/>
                <a:gd name="T84" fmla="*/ 2147483647 w 350"/>
                <a:gd name="T85" fmla="*/ 2147483647 h 352"/>
                <a:gd name="T86" fmla="*/ 2147483647 w 350"/>
                <a:gd name="T87" fmla="*/ 2147483647 h 352"/>
                <a:gd name="T88" fmla="*/ 2147483647 w 350"/>
                <a:gd name="T89" fmla="*/ 2147483647 h 352"/>
                <a:gd name="T90" fmla="*/ 2147483647 w 350"/>
                <a:gd name="T91" fmla="*/ 2147483647 h 352"/>
                <a:gd name="T92" fmla="*/ 2147483647 w 350"/>
                <a:gd name="T93" fmla="*/ 2147483647 h 352"/>
                <a:gd name="T94" fmla="*/ 2147483647 w 350"/>
                <a:gd name="T95" fmla="*/ 2147483647 h 352"/>
                <a:gd name="T96" fmla="*/ 2147483647 w 350"/>
                <a:gd name="T97" fmla="*/ 2147483647 h 352"/>
                <a:gd name="T98" fmla="*/ 2147483647 w 350"/>
                <a:gd name="T99" fmla="*/ 2147483647 h 352"/>
                <a:gd name="T100" fmla="*/ 2147483647 w 350"/>
                <a:gd name="T101" fmla="*/ 2147483647 h 352"/>
                <a:gd name="T102" fmla="*/ 2147483647 w 350"/>
                <a:gd name="T103" fmla="*/ 2147483647 h 352"/>
                <a:gd name="T104" fmla="*/ 2147483647 w 350"/>
                <a:gd name="T105" fmla="*/ 2147483647 h 352"/>
                <a:gd name="T106" fmla="*/ 2147483647 w 350"/>
                <a:gd name="T107" fmla="*/ 2147483647 h 352"/>
                <a:gd name="T108" fmla="*/ 2147483647 w 350"/>
                <a:gd name="T109" fmla="*/ 2147483647 h 352"/>
                <a:gd name="T110" fmla="*/ 2147483647 w 350"/>
                <a:gd name="T111" fmla="*/ 2147483647 h 352"/>
                <a:gd name="T112" fmla="*/ 2147483647 w 350"/>
                <a:gd name="T113" fmla="*/ 2147483647 h 352"/>
                <a:gd name="T114" fmla="*/ 2147483647 w 350"/>
                <a:gd name="T115" fmla="*/ 2147483647 h 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 h="352">
                  <a:moveTo>
                    <a:pt x="265" y="330"/>
                  </a:moveTo>
                  <a:lnTo>
                    <a:pt x="254" y="337"/>
                  </a:lnTo>
                  <a:lnTo>
                    <a:pt x="250" y="336"/>
                  </a:lnTo>
                  <a:lnTo>
                    <a:pt x="247" y="333"/>
                  </a:lnTo>
                  <a:lnTo>
                    <a:pt x="247" y="328"/>
                  </a:lnTo>
                  <a:lnTo>
                    <a:pt x="246" y="324"/>
                  </a:lnTo>
                  <a:lnTo>
                    <a:pt x="232" y="318"/>
                  </a:lnTo>
                  <a:lnTo>
                    <a:pt x="226" y="323"/>
                  </a:lnTo>
                  <a:lnTo>
                    <a:pt x="195" y="351"/>
                  </a:lnTo>
                  <a:lnTo>
                    <a:pt x="191" y="349"/>
                  </a:lnTo>
                  <a:lnTo>
                    <a:pt x="183" y="349"/>
                  </a:lnTo>
                  <a:lnTo>
                    <a:pt x="180" y="347"/>
                  </a:lnTo>
                  <a:lnTo>
                    <a:pt x="178" y="344"/>
                  </a:lnTo>
                  <a:lnTo>
                    <a:pt x="177" y="340"/>
                  </a:lnTo>
                  <a:lnTo>
                    <a:pt x="173" y="340"/>
                  </a:lnTo>
                  <a:lnTo>
                    <a:pt x="170" y="337"/>
                  </a:lnTo>
                  <a:lnTo>
                    <a:pt x="167" y="335"/>
                  </a:lnTo>
                  <a:lnTo>
                    <a:pt x="163" y="336"/>
                  </a:lnTo>
                  <a:lnTo>
                    <a:pt x="159" y="337"/>
                  </a:lnTo>
                  <a:lnTo>
                    <a:pt x="156" y="335"/>
                  </a:lnTo>
                  <a:lnTo>
                    <a:pt x="157" y="330"/>
                  </a:lnTo>
                  <a:lnTo>
                    <a:pt x="155" y="327"/>
                  </a:lnTo>
                  <a:lnTo>
                    <a:pt x="151" y="325"/>
                  </a:lnTo>
                  <a:lnTo>
                    <a:pt x="148" y="325"/>
                  </a:lnTo>
                  <a:lnTo>
                    <a:pt x="144" y="323"/>
                  </a:lnTo>
                  <a:lnTo>
                    <a:pt x="142" y="315"/>
                  </a:lnTo>
                  <a:lnTo>
                    <a:pt x="140" y="311"/>
                  </a:lnTo>
                  <a:lnTo>
                    <a:pt x="142" y="307"/>
                  </a:lnTo>
                  <a:lnTo>
                    <a:pt x="138" y="305"/>
                  </a:lnTo>
                  <a:lnTo>
                    <a:pt x="134" y="298"/>
                  </a:lnTo>
                  <a:lnTo>
                    <a:pt x="131" y="295"/>
                  </a:lnTo>
                  <a:lnTo>
                    <a:pt x="131" y="291"/>
                  </a:lnTo>
                  <a:lnTo>
                    <a:pt x="131" y="289"/>
                  </a:lnTo>
                  <a:lnTo>
                    <a:pt x="130" y="287"/>
                  </a:lnTo>
                  <a:lnTo>
                    <a:pt x="126" y="284"/>
                  </a:lnTo>
                  <a:lnTo>
                    <a:pt x="126" y="283"/>
                  </a:lnTo>
                  <a:lnTo>
                    <a:pt x="128" y="276"/>
                  </a:lnTo>
                  <a:lnTo>
                    <a:pt x="126" y="273"/>
                  </a:lnTo>
                  <a:lnTo>
                    <a:pt x="125" y="268"/>
                  </a:lnTo>
                  <a:lnTo>
                    <a:pt x="123" y="265"/>
                  </a:lnTo>
                  <a:lnTo>
                    <a:pt x="121" y="261"/>
                  </a:lnTo>
                  <a:lnTo>
                    <a:pt x="118" y="258"/>
                  </a:lnTo>
                  <a:lnTo>
                    <a:pt x="121" y="254"/>
                  </a:lnTo>
                  <a:lnTo>
                    <a:pt x="119" y="250"/>
                  </a:lnTo>
                  <a:lnTo>
                    <a:pt x="117" y="246"/>
                  </a:lnTo>
                  <a:lnTo>
                    <a:pt x="114" y="245"/>
                  </a:lnTo>
                  <a:lnTo>
                    <a:pt x="113" y="242"/>
                  </a:lnTo>
                  <a:lnTo>
                    <a:pt x="110" y="238"/>
                  </a:lnTo>
                  <a:lnTo>
                    <a:pt x="108" y="235"/>
                  </a:lnTo>
                  <a:lnTo>
                    <a:pt x="109" y="231"/>
                  </a:lnTo>
                  <a:lnTo>
                    <a:pt x="110" y="229"/>
                  </a:lnTo>
                  <a:lnTo>
                    <a:pt x="108" y="225"/>
                  </a:lnTo>
                  <a:lnTo>
                    <a:pt x="107" y="222"/>
                  </a:lnTo>
                  <a:lnTo>
                    <a:pt x="104" y="218"/>
                  </a:lnTo>
                  <a:lnTo>
                    <a:pt x="102" y="216"/>
                  </a:lnTo>
                  <a:lnTo>
                    <a:pt x="101" y="215"/>
                  </a:lnTo>
                  <a:lnTo>
                    <a:pt x="98" y="212"/>
                  </a:lnTo>
                  <a:lnTo>
                    <a:pt x="95" y="210"/>
                  </a:lnTo>
                  <a:lnTo>
                    <a:pt x="83" y="210"/>
                  </a:lnTo>
                  <a:lnTo>
                    <a:pt x="80" y="208"/>
                  </a:lnTo>
                  <a:lnTo>
                    <a:pt x="79" y="207"/>
                  </a:lnTo>
                  <a:lnTo>
                    <a:pt x="77" y="206"/>
                  </a:lnTo>
                  <a:lnTo>
                    <a:pt x="72" y="198"/>
                  </a:lnTo>
                  <a:lnTo>
                    <a:pt x="68" y="196"/>
                  </a:lnTo>
                  <a:lnTo>
                    <a:pt x="66" y="192"/>
                  </a:lnTo>
                  <a:lnTo>
                    <a:pt x="62" y="189"/>
                  </a:lnTo>
                  <a:lnTo>
                    <a:pt x="49" y="182"/>
                  </a:lnTo>
                  <a:lnTo>
                    <a:pt x="40" y="175"/>
                  </a:lnTo>
                  <a:lnTo>
                    <a:pt x="35" y="169"/>
                  </a:lnTo>
                  <a:lnTo>
                    <a:pt x="23" y="151"/>
                  </a:lnTo>
                  <a:lnTo>
                    <a:pt x="16" y="147"/>
                  </a:lnTo>
                  <a:lnTo>
                    <a:pt x="13" y="143"/>
                  </a:lnTo>
                  <a:lnTo>
                    <a:pt x="11" y="139"/>
                  </a:lnTo>
                  <a:lnTo>
                    <a:pt x="11" y="136"/>
                  </a:lnTo>
                  <a:lnTo>
                    <a:pt x="10" y="133"/>
                  </a:lnTo>
                  <a:lnTo>
                    <a:pt x="8" y="130"/>
                  </a:lnTo>
                  <a:lnTo>
                    <a:pt x="5" y="127"/>
                  </a:lnTo>
                  <a:lnTo>
                    <a:pt x="2" y="127"/>
                  </a:lnTo>
                  <a:lnTo>
                    <a:pt x="0" y="127"/>
                  </a:lnTo>
                  <a:lnTo>
                    <a:pt x="23" y="110"/>
                  </a:lnTo>
                  <a:lnTo>
                    <a:pt x="66" y="78"/>
                  </a:lnTo>
                  <a:lnTo>
                    <a:pt x="80" y="68"/>
                  </a:lnTo>
                  <a:lnTo>
                    <a:pt x="103" y="50"/>
                  </a:lnTo>
                  <a:lnTo>
                    <a:pt x="105" y="49"/>
                  </a:lnTo>
                  <a:lnTo>
                    <a:pt x="131" y="22"/>
                  </a:lnTo>
                  <a:lnTo>
                    <a:pt x="142" y="19"/>
                  </a:lnTo>
                  <a:lnTo>
                    <a:pt x="143" y="19"/>
                  </a:lnTo>
                  <a:lnTo>
                    <a:pt x="145" y="16"/>
                  </a:lnTo>
                  <a:lnTo>
                    <a:pt x="150" y="17"/>
                  </a:lnTo>
                  <a:lnTo>
                    <a:pt x="154" y="19"/>
                  </a:lnTo>
                  <a:lnTo>
                    <a:pt x="159" y="18"/>
                  </a:lnTo>
                  <a:lnTo>
                    <a:pt x="161" y="14"/>
                  </a:lnTo>
                  <a:lnTo>
                    <a:pt x="164" y="4"/>
                  </a:lnTo>
                  <a:lnTo>
                    <a:pt x="177" y="0"/>
                  </a:lnTo>
                  <a:lnTo>
                    <a:pt x="199" y="10"/>
                  </a:lnTo>
                  <a:lnTo>
                    <a:pt x="238" y="26"/>
                  </a:lnTo>
                  <a:lnTo>
                    <a:pt x="254" y="33"/>
                  </a:lnTo>
                  <a:lnTo>
                    <a:pt x="253" y="38"/>
                  </a:lnTo>
                  <a:lnTo>
                    <a:pt x="251" y="42"/>
                  </a:lnTo>
                  <a:lnTo>
                    <a:pt x="252" y="45"/>
                  </a:lnTo>
                  <a:lnTo>
                    <a:pt x="258" y="48"/>
                  </a:lnTo>
                  <a:lnTo>
                    <a:pt x="261" y="50"/>
                  </a:lnTo>
                  <a:lnTo>
                    <a:pt x="271" y="51"/>
                  </a:lnTo>
                  <a:lnTo>
                    <a:pt x="275" y="50"/>
                  </a:lnTo>
                  <a:lnTo>
                    <a:pt x="278" y="50"/>
                  </a:lnTo>
                  <a:lnTo>
                    <a:pt x="282" y="52"/>
                  </a:lnTo>
                  <a:lnTo>
                    <a:pt x="285" y="55"/>
                  </a:lnTo>
                  <a:lnTo>
                    <a:pt x="286" y="58"/>
                  </a:lnTo>
                  <a:lnTo>
                    <a:pt x="290" y="60"/>
                  </a:lnTo>
                  <a:lnTo>
                    <a:pt x="296" y="67"/>
                  </a:lnTo>
                  <a:lnTo>
                    <a:pt x="298" y="69"/>
                  </a:lnTo>
                  <a:lnTo>
                    <a:pt x="299" y="70"/>
                  </a:lnTo>
                  <a:lnTo>
                    <a:pt x="300" y="72"/>
                  </a:lnTo>
                  <a:lnTo>
                    <a:pt x="300" y="76"/>
                  </a:lnTo>
                  <a:lnTo>
                    <a:pt x="298" y="80"/>
                  </a:lnTo>
                  <a:lnTo>
                    <a:pt x="296" y="83"/>
                  </a:lnTo>
                  <a:lnTo>
                    <a:pt x="291" y="90"/>
                  </a:lnTo>
                  <a:lnTo>
                    <a:pt x="290" y="94"/>
                  </a:lnTo>
                  <a:lnTo>
                    <a:pt x="290" y="98"/>
                  </a:lnTo>
                  <a:lnTo>
                    <a:pt x="293" y="102"/>
                  </a:lnTo>
                  <a:lnTo>
                    <a:pt x="300" y="107"/>
                  </a:lnTo>
                  <a:lnTo>
                    <a:pt x="301" y="110"/>
                  </a:lnTo>
                  <a:lnTo>
                    <a:pt x="302" y="115"/>
                  </a:lnTo>
                  <a:lnTo>
                    <a:pt x="300" y="117"/>
                  </a:lnTo>
                  <a:lnTo>
                    <a:pt x="298" y="122"/>
                  </a:lnTo>
                  <a:lnTo>
                    <a:pt x="301" y="130"/>
                  </a:lnTo>
                  <a:lnTo>
                    <a:pt x="307" y="140"/>
                  </a:lnTo>
                  <a:lnTo>
                    <a:pt x="311" y="142"/>
                  </a:lnTo>
                  <a:lnTo>
                    <a:pt x="313" y="145"/>
                  </a:lnTo>
                  <a:lnTo>
                    <a:pt x="316" y="148"/>
                  </a:lnTo>
                  <a:lnTo>
                    <a:pt x="319" y="151"/>
                  </a:lnTo>
                  <a:lnTo>
                    <a:pt x="319" y="155"/>
                  </a:lnTo>
                  <a:lnTo>
                    <a:pt x="318" y="160"/>
                  </a:lnTo>
                  <a:lnTo>
                    <a:pt x="316" y="163"/>
                  </a:lnTo>
                  <a:lnTo>
                    <a:pt x="323" y="164"/>
                  </a:lnTo>
                  <a:lnTo>
                    <a:pt x="326" y="165"/>
                  </a:lnTo>
                  <a:lnTo>
                    <a:pt x="328" y="168"/>
                  </a:lnTo>
                  <a:lnTo>
                    <a:pt x="332" y="171"/>
                  </a:lnTo>
                  <a:lnTo>
                    <a:pt x="335" y="174"/>
                  </a:lnTo>
                  <a:lnTo>
                    <a:pt x="338" y="176"/>
                  </a:lnTo>
                  <a:lnTo>
                    <a:pt x="341" y="178"/>
                  </a:lnTo>
                  <a:lnTo>
                    <a:pt x="343" y="187"/>
                  </a:lnTo>
                  <a:lnTo>
                    <a:pt x="346" y="186"/>
                  </a:lnTo>
                  <a:lnTo>
                    <a:pt x="349" y="188"/>
                  </a:lnTo>
                  <a:lnTo>
                    <a:pt x="347" y="197"/>
                  </a:lnTo>
                  <a:lnTo>
                    <a:pt x="346" y="197"/>
                  </a:lnTo>
                  <a:lnTo>
                    <a:pt x="341" y="197"/>
                  </a:lnTo>
                  <a:lnTo>
                    <a:pt x="337" y="199"/>
                  </a:lnTo>
                  <a:lnTo>
                    <a:pt x="334" y="199"/>
                  </a:lnTo>
                  <a:lnTo>
                    <a:pt x="332" y="200"/>
                  </a:lnTo>
                  <a:lnTo>
                    <a:pt x="330" y="200"/>
                  </a:lnTo>
                  <a:lnTo>
                    <a:pt x="326" y="200"/>
                  </a:lnTo>
                  <a:lnTo>
                    <a:pt x="323" y="198"/>
                  </a:lnTo>
                  <a:lnTo>
                    <a:pt x="308" y="213"/>
                  </a:lnTo>
                  <a:lnTo>
                    <a:pt x="297" y="226"/>
                  </a:lnTo>
                  <a:lnTo>
                    <a:pt x="298" y="230"/>
                  </a:lnTo>
                  <a:lnTo>
                    <a:pt x="300" y="234"/>
                  </a:lnTo>
                  <a:lnTo>
                    <a:pt x="304" y="236"/>
                  </a:lnTo>
                  <a:lnTo>
                    <a:pt x="300" y="245"/>
                  </a:lnTo>
                  <a:lnTo>
                    <a:pt x="297" y="247"/>
                  </a:lnTo>
                  <a:lnTo>
                    <a:pt x="294" y="277"/>
                  </a:lnTo>
                  <a:lnTo>
                    <a:pt x="293" y="280"/>
                  </a:lnTo>
                  <a:lnTo>
                    <a:pt x="292" y="285"/>
                  </a:lnTo>
                  <a:lnTo>
                    <a:pt x="289" y="292"/>
                  </a:lnTo>
                  <a:lnTo>
                    <a:pt x="288" y="296"/>
                  </a:lnTo>
                  <a:lnTo>
                    <a:pt x="286" y="302"/>
                  </a:lnTo>
                  <a:lnTo>
                    <a:pt x="282" y="304"/>
                  </a:lnTo>
                  <a:lnTo>
                    <a:pt x="271" y="307"/>
                  </a:lnTo>
                  <a:lnTo>
                    <a:pt x="268" y="309"/>
                  </a:lnTo>
                  <a:lnTo>
                    <a:pt x="265" y="311"/>
                  </a:lnTo>
                  <a:lnTo>
                    <a:pt x="265" y="313"/>
                  </a:lnTo>
                  <a:lnTo>
                    <a:pt x="264" y="315"/>
                  </a:lnTo>
                  <a:lnTo>
                    <a:pt x="266" y="323"/>
                  </a:lnTo>
                  <a:lnTo>
                    <a:pt x="267" y="326"/>
                  </a:lnTo>
                  <a:lnTo>
                    <a:pt x="265" y="330"/>
                  </a:lnTo>
                </a:path>
              </a:pathLst>
            </a:custGeom>
            <a:noFill/>
            <a:ln w="12700" cap="rnd" cmpd="sng">
              <a:solidFill>
                <a:srgbClr val="000000"/>
              </a:solidFill>
              <a:prstDash val="solid"/>
              <a:round/>
              <a:headEnd/>
              <a:tailEnd/>
            </a:ln>
          </p:spPr>
          <p:txBody>
            <a:bodyPr/>
            <a:lstStyle/>
            <a:p>
              <a:pPr>
                <a:defRPr/>
              </a:pPr>
              <a:endParaRPr lang="en-US"/>
            </a:p>
          </p:txBody>
        </p:sp>
        <p:sp>
          <p:nvSpPr>
            <p:cNvPr id="3102" name="Freeform 32"/>
            <p:cNvSpPr>
              <a:spLocks/>
            </p:cNvSpPr>
            <p:nvPr/>
          </p:nvSpPr>
          <p:spPr bwMode="auto">
            <a:xfrm>
              <a:off x="2882900" y="1901825"/>
              <a:ext cx="619125" cy="382588"/>
            </a:xfrm>
            <a:custGeom>
              <a:avLst/>
              <a:gdLst>
                <a:gd name="T0" fmla="*/ 2147483647 w 348"/>
                <a:gd name="T1" fmla="*/ 2147483647 h 197"/>
                <a:gd name="T2" fmla="*/ 2147483647 w 348"/>
                <a:gd name="T3" fmla="*/ 2147483647 h 197"/>
                <a:gd name="T4" fmla="*/ 2147483647 w 348"/>
                <a:gd name="T5" fmla="*/ 2147483647 h 197"/>
                <a:gd name="T6" fmla="*/ 2147483647 w 348"/>
                <a:gd name="T7" fmla="*/ 2147483647 h 197"/>
                <a:gd name="T8" fmla="*/ 2147483647 w 348"/>
                <a:gd name="T9" fmla="*/ 2147483647 h 197"/>
                <a:gd name="T10" fmla="*/ 2147483647 w 348"/>
                <a:gd name="T11" fmla="*/ 2147483647 h 197"/>
                <a:gd name="T12" fmla="*/ 2147483647 w 348"/>
                <a:gd name="T13" fmla="*/ 2147483647 h 197"/>
                <a:gd name="T14" fmla="*/ 2147483647 w 348"/>
                <a:gd name="T15" fmla="*/ 2147483647 h 197"/>
                <a:gd name="T16" fmla="*/ 2147483647 w 348"/>
                <a:gd name="T17" fmla="*/ 2147483647 h 197"/>
                <a:gd name="T18" fmla="*/ 2147483647 w 348"/>
                <a:gd name="T19" fmla="*/ 2147483647 h 197"/>
                <a:gd name="T20" fmla="*/ 2147483647 w 348"/>
                <a:gd name="T21" fmla="*/ 2147483647 h 197"/>
                <a:gd name="T22" fmla="*/ 2147483647 w 348"/>
                <a:gd name="T23" fmla="*/ 2147483647 h 197"/>
                <a:gd name="T24" fmla="*/ 2147483647 w 348"/>
                <a:gd name="T25" fmla="*/ 2147483647 h 197"/>
                <a:gd name="T26" fmla="*/ 2147483647 w 348"/>
                <a:gd name="T27" fmla="*/ 2147483647 h 197"/>
                <a:gd name="T28" fmla="*/ 2147483647 w 348"/>
                <a:gd name="T29" fmla="*/ 2147483647 h 197"/>
                <a:gd name="T30" fmla="*/ 2147483647 w 348"/>
                <a:gd name="T31" fmla="*/ 2147483647 h 197"/>
                <a:gd name="T32" fmla="*/ 2147483647 w 348"/>
                <a:gd name="T33" fmla="*/ 2147483647 h 197"/>
                <a:gd name="T34" fmla="*/ 2147483647 w 348"/>
                <a:gd name="T35" fmla="*/ 0 h 197"/>
                <a:gd name="T36" fmla="*/ 2147483647 w 348"/>
                <a:gd name="T37" fmla="*/ 2147483647 h 197"/>
                <a:gd name="T38" fmla="*/ 2147483647 w 348"/>
                <a:gd name="T39" fmla="*/ 2147483647 h 197"/>
                <a:gd name="T40" fmla="*/ 2147483647 w 348"/>
                <a:gd name="T41" fmla="*/ 2147483647 h 197"/>
                <a:gd name="T42" fmla="*/ 2147483647 w 348"/>
                <a:gd name="T43" fmla="*/ 2147483647 h 197"/>
                <a:gd name="T44" fmla="*/ 2147483647 w 348"/>
                <a:gd name="T45" fmla="*/ 2147483647 h 197"/>
                <a:gd name="T46" fmla="*/ 2147483647 w 348"/>
                <a:gd name="T47" fmla="*/ 2147483647 h 197"/>
                <a:gd name="T48" fmla="*/ 2147483647 w 348"/>
                <a:gd name="T49" fmla="*/ 2147483647 h 197"/>
                <a:gd name="T50" fmla="*/ 2147483647 w 348"/>
                <a:gd name="T51" fmla="*/ 2147483647 h 197"/>
                <a:gd name="T52" fmla="*/ 2147483647 w 348"/>
                <a:gd name="T53" fmla="*/ 2147483647 h 197"/>
                <a:gd name="T54" fmla="*/ 2147483647 w 348"/>
                <a:gd name="T55" fmla="*/ 2147483647 h 197"/>
                <a:gd name="T56" fmla="*/ 2147483647 w 348"/>
                <a:gd name="T57" fmla="*/ 2147483647 h 197"/>
                <a:gd name="T58" fmla="*/ 2147483647 w 348"/>
                <a:gd name="T59" fmla="*/ 2147483647 h 197"/>
                <a:gd name="T60" fmla="*/ 2147483647 w 348"/>
                <a:gd name="T61" fmla="*/ 2147483647 h 197"/>
                <a:gd name="T62" fmla="*/ 2147483647 w 348"/>
                <a:gd name="T63" fmla="*/ 2147483647 h 197"/>
                <a:gd name="T64" fmla="*/ 2147483647 w 348"/>
                <a:gd name="T65" fmla="*/ 2147483647 h 197"/>
                <a:gd name="T66" fmla="*/ 2147483647 w 348"/>
                <a:gd name="T67" fmla="*/ 2147483647 h 197"/>
                <a:gd name="T68" fmla="*/ 2147483647 w 348"/>
                <a:gd name="T69" fmla="*/ 2147483647 h 197"/>
                <a:gd name="T70" fmla="*/ 2147483647 w 348"/>
                <a:gd name="T71" fmla="*/ 2147483647 h 197"/>
                <a:gd name="T72" fmla="*/ 2147483647 w 348"/>
                <a:gd name="T73" fmla="*/ 2147483647 h 197"/>
                <a:gd name="T74" fmla="*/ 2147483647 w 348"/>
                <a:gd name="T75" fmla="*/ 2147483647 h 197"/>
                <a:gd name="T76" fmla="*/ 2147483647 w 348"/>
                <a:gd name="T77" fmla="*/ 2147483647 h 197"/>
                <a:gd name="T78" fmla="*/ 2147483647 w 348"/>
                <a:gd name="T79" fmla="*/ 2147483647 h 197"/>
                <a:gd name="T80" fmla="*/ 2147483647 w 348"/>
                <a:gd name="T81" fmla="*/ 2147483647 h 197"/>
                <a:gd name="T82" fmla="*/ 2147483647 w 348"/>
                <a:gd name="T83" fmla="*/ 2147483647 h 197"/>
                <a:gd name="T84" fmla="*/ 2147483647 w 348"/>
                <a:gd name="T85" fmla="*/ 2147483647 h 197"/>
                <a:gd name="T86" fmla="*/ 2147483647 w 348"/>
                <a:gd name="T87" fmla="*/ 2147483647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8" h="197">
                  <a:moveTo>
                    <a:pt x="195" y="189"/>
                  </a:moveTo>
                  <a:lnTo>
                    <a:pt x="188" y="192"/>
                  </a:lnTo>
                  <a:lnTo>
                    <a:pt x="155" y="188"/>
                  </a:lnTo>
                  <a:lnTo>
                    <a:pt x="134" y="187"/>
                  </a:lnTo>
                  <a:lnTo>
                    <a:pt x="85" y="185"/>
                  </a:lnTo>
                  <a:lnTo>
                    <a:pt x="77" y="185"/>
                  </a:lnTo>
                  <a:lnTo>
                    <a:pt x="56" y="184"/>
                  </a:lnTo>
                  <a:lnTo>
                    <a:pt x="0" y="181"/>
                  </a:lnTo>
                  <a:lnTo>
                    <a:pt x="33" y="138"/>
                  </a:lnTo>
                  <a:lnTo>
                    <a:pt x="37" y="132"/>
                  </a:lnTo>
                  <a:lnTo>
                    <a:pt x="53" y="111"/>
                  </a:lnTo>
                  <a:lnTo>
                    <a:pt x="57" y="106"/>
                  </a:lnTo>
                  <a:lnTo>
                    <a:pt x="64" y="95"/>
                  </a:lnTo>
                  <a:lnTo>
                    <a:pt x="97" y="43"/>
                  </a:lnTo>
                  <a:lnTo>
                    <a:pt x="100" y="43"/>
                  </a:lnTo>
                  <a:lnTo>
                    <a:pt x="104" y="40"/>
                  </a:lnTo>
                  <a:lnTo>
                    <a:pt x="103" y="37"/>
                  </a:lnTo>
                  <a:lnTo>
                    <a:pt x="104" y="32"/>
                  </a:lnTo>
                  <a:lnTo>
                    <a:pt x="108" y="24"/>
                  </a:lnTo>
                  <a:lnTo>
                    <a:pt x="110" y="22"/>
                  </a:lnTo>
                  <a:lnTo>
                    <a:pt x="115" y="22"/>
                  </a:lnTo>
                  <a:lnTo>
                    <a:pt x="122" y="22"/>
                  </a:lnTo>
                  <a:lnTo>
                    <a:pt x="125" y="22"/>
                  </a:lnTo>
                  <a:lnTo>
                    <a:pt x="128" y="19"/>
                  </a:lnTo>
                  <a:lnTo>
                    <a:pt x="132" y="18"/>
                  </a:lnTo>
                  <a:lnTo>
                    <a:pt x="134" y="21"/>
                  </a:lnTo>
                  <a:lnTo>
                    <a:pt x="137" y="21"/>
                  </a:lnTo>
                  <a:lnTo>
                    <a:pt x="140" y="19"/>
                  </a:lnTo>
                  <a:lnTo>
                    <a:pt x="143" y="16"/>
                  </a:lnTo>
                  <a:lnTo>
                    <a:pt x="146" y="15"/>
                  </a:lnTo>
                  <a:lnTo>
                    <a:pt x="150" y="16"/>
                  </a:lnTo>
                  <a:lnTo>
                    <a:pt x="152" y="16"/>
                  </a:lnTo>
                  <a:lnTo>
                    <a:pt x="154" y="16"/>
                  </a:lnTo>
                  <a:lnTo>
                    <a:pt x="158" y="14"/>
                  </a:lnTo>
                  <a:lnTo>
                    <a:pt x="161" y="12"/>
                  </a:lnTo>
                  <a:lnTo>
                    <a:pt x="162" y="9"/>
                  </a:lnTo>
                  <a:lnTo>
                    <a:pt x="166" y="10"/>
                  </a:lnTo>
                  <a:lnTo>
                    <a:pt x="170" y="11"/>
                  </a:lnTo>
                  <a:lnTo>
                    <a:pt x="173" y="11"/>
                  </a:lnTo>
                  <a:lnTo>
                    <a:pt x="176" y="13"/>
                  </a:lnTo>
                  <a:lnTo>
                    <a:pt x="179" y="11"/>
                  </a:lnTo>
                  <a:lnTo>
                    <a:pt x="181" y="8"/>
                  </a:lnTo>
                  <a:lnTo>
                    <a:pt x="188" y="4"/>
                  </a:lnTo>
                  <a:lnTo>
                    <a:pt x="191" y="5"/>
                  </a:lnTo>
                  <a:lnTo>
                    <a:pt x="195" y="5"/>
                  </a:lnTo>
                  <a:lnTo>
                    <a:pt x="196" y="5"/>
                  </a:lnTo>
                  <a:lnTo>
                    <a:pt x="198" y="5"/>
                  </a:lnTo>
                  <a:lnTo>
                    <a:pt x="201" y="4"/>
                  </a:lnTo>
                  <a:lnTo>
                    <a:pt x="206" y="3"/>
                  </a:lnTo>
                  <a:lnTo>
                    <a:pt x="208" y="2"/>
                  </a:lnTo>
                  <a:lnTo>
                    <a:pt x="212" y="2"/>
                  </a:lnTo>
                  <a:lnTo>
                    <a:pt x="216" y="0"/>
                  </a:lnTo>
                  <a:lnTo>
                    <a:pt x="218" y="0"/>
                  </a:lnTo>
                  <a:lnTo>
                    <a:pt x="222" y="0"/>
                  </a:lnTo>
                  <a:lnTo>
                    <a:pt x="224" y="3"/>
                  </a:lnTo>
                  <a:lnTo>
                    <a:pt x="223" y="7"/>
                  </a:lnTo>
                  <a:lnTo>
                    <a:pt x="224" y="11"/>
                  </a:lnTo>
                  <a:lnTo>
                    <a:pt x="226" y="14"/>
                  </a:lnTo>
                  <a:lnTo>
                    <a:pt x="230" y="16"/>
                  </a:lnTo>
                  <a:lnTo>
                    <a:pt x="231" y="21"/>
                  </a:lnTo>
                  <a:lnTo>
                    <a:pt x="231" y="25"/>
                  </a:lnTo>
                  <a:lnTo>
                    <a:pt x="233" y="29"/>
                  </a:lnTo>
                  <a:lnTo>
                    <a:pt x="234" y="29"/>
                  </a:lnTo>
                  <a:lnTo>
                    <a:pt x="237" y="31"/>
                  </a:lnTo>
                  <a:lnTo>
                    <a:pt x="240" y="33"/>
                  </a:lnTo>
                  <a:lnTo>
                    <a:pt x="241" y="35"/>
                  </a:lnTo>
                  <a:lnTo>
                    <a:pt x="244" y="37"/>
                  </a:lnTo>
                  <a:lnTo>
                    <a:pt x="245" y="41"/>
                  </a:lnTo>
                  <a:lnTo>
                    <a:pt x="249" y="42"/>
                  </a:lnTo>
                  <a:lnTo>
                    <a:pt x="252" y="42"/>
                  </a:lnTo>
                  <a:lnTo>
                    <a:pt x="254" y="46"/>
                  </a:lnTo>
                  <a:lnTo>
                    <a:pt x="253" y="49"/>
                  </a:lnTo>
                  <a:lnTo>
                    <a:pt x="253" y="50"/>
                  </a:lnTo>
                  <a:lnTo>
                    <a:pt x="254" y="51"/>
                  </a:lnTo>
                  <a:lnTo>
                    <a:pt x="255" y="52"/>
                  </a:lnTo>
                  <a:lnTo>
                    <a:pt x="258" y="55"/>
                  </a:lnTo>
                  <a:lnTo>
                    <a:pt x="260" y="57"/>
                  </a:lnTo>
                  <a:lnTo>
                    <a:pt x="263" y="60"/>
                  </a:lnTo>
                  <a:lnTo>
                    <a:pt x="264" y="62"/>
                  </a:lnTo>
                  <a:lnTo>
                    <a:pt x="267" y="65"/>
                  </a:lnTo>
                  <a:lnTo>
                    <a:pt x="268" y="69"/>
                  </a:lnTo>
                  <a:lnTo>
                    <a:pt x="268" y="74"/>
                  </a:lnTo>
                  <a:lnTo>
                    <a:pt x="268" y="78"/>
                  </a:lnTo>
                  <a:lnTo>
                    <a:pt x="269" y="82"/>
                  </a:lnTo>
                  <a:lnTo>
                    <a:pt x="276" y="84"/>
                  </a:lnTo>
                  <a:lnTo>
                    <a:pt x="279" y="85"/>
                  </a:lnTo>
                  <a:lnTo>
                    <a:pt x="282" y="85"/>
                  </a:lnTo>
                  <a:lnTo>
                    <a:pt x="288" y="83"/>
                  </a:lnTo>
                  <a:lnTo>
                    <a:pt x="291" y="82"/>
                  </a:lnTo>
                  <a:lnTo>
                    <a:pt x="295" y="82"/>
                  </a:lnTo>
                  <a:lnTo>
                    <a:pt x="298" y="82"/>
                  </a:lnTo>
                  <a:lnTo>
                    <a:pt x="302" y="83"/>
                  </a:lnTo>
                  <a:lnTo>
                    <a:pt x="306" y="86"/>
                  </a:lnTo>
                  <a:lnTo>
                    <a:pt x="307" y="87"/>
                  </a:lnTo>
                  <a:lnTo>
                    <a:pt x="309" y="91"/>
                  </a:lnTo>
                  <a:lnTo>
                    <a:pt x="312" y="95"/>
                  </a:lnTo>
                  <a:lnTo>
                    <a:pt x="314" y="98"/>
                  </a:lnTo>
                  <a:lnTo>
                    <a:pt x="316" y="102"/>
                  </a:lnTo>
                  <a:lnTo>
                    <a:pt x="318" y="105"/>
                  </a:lnTo>
                  <a:lnTo>
                    <a:pt x="321" y="107"/>
                  </a:lnTo>
                  <a:lnTo>
                    <a:pt x="324" y="110"/>
                  </a:lnTo>
                  <a:lnTo>
                    <a:pt x="325" y="113"/>
                  </a:lnTo>
                  <a:lnTo>
                    <a:pt x="325" y="114"/>
                  </a:lnTo>
                  <a:lnTo>
                    <a:pt x="326" y="117"/>
                  </a:lnTo>
                  <a:lnTo>
                    <a:pt x="328" y="121"/>
                  </a:lnTo>
                  <a:lnTo>
                    <a:pt x="330" y="124"/>
                  </a:lnTo>
                  <a:lnTo>
                    <a:pt x="331" y="128"/>
                  </a:lnTo>
                  <a:lnTo>
                    <a:pt x="333" y="132"/>
                  </a:lnTo>
                  <a:lnTo>
                    <a:pt x="337" y="133"/>
                  </a:lnTo>
                  <a:lnTo>
                    <a:pt x="342" y="139"/>
                  </a:lnTo>
                  <a:lnTo>
                    <a:pt x="345" y="142"/>
                  </a:lnTo>
                  <a:lnTo>
                    <a:pt x="346" y="143"/>
                  </a:lnTo>
                  <a:lnTo>
                    <a:pt x="347" y="146"/>
                  </a:lnTo>
                  <a:lnTo>
                    <a:pt x="345" y="149"/>
                  </a:lnTo>
                  <a:lnTo>
                    <a:pt x="341" y="150"/>
                  </a:lnTo>
                  <a:lnTo>
                    <a:pt x="338" y="153"/>
                  </a:lnTo>
                  <a:lnTo>
                    <a:pt x="337" y="157"/>
                  </a:lnTo>
                  <a:lnTo>
                    <a:pt x="340" y="161"/>
                  </a:lnTo>
                  <a:lnTo>
                    <a:pt x="343" y="163"/>
                  </a:lnTo>
                  <a:lnTo>
                    <a:pt x="342" y="167"/>
                  </a:lnTo>
                  <a:lnTo>
                    <a:pt x="336" y="170"/>
                  </a:lnTo>
                  <a:lnTo>
                    <a:pt x="333" y="172"/>
                  </a:lnTo>
                  <a:lnTo>
                    <a:pt x="331" y="176"/>
                  </a:lnTo>
                  <a:lnTo>
                    <a:pt x="329" y="180"/>
                  </a:lnTo>
                  <a:lnTo>
                    <a:pt x="329" y="185"/>
                  </a:lnTo>
                  <a:lnTo>
                    <a:pt x="331" y="189"/>
                  </a:lnTo>
                  <a:lnTo>
                    <a:pt x="330" y="193"/>
                  </a:lnTo>
                  <a:lnTo>
                    <a:pt x="328" y="196"/>
                  </a:lnTo>
                  <a:lnTo>
                    <a:pt x="258" y="193"/>
                  </a:lnTo>
                  <a:lnTo>
                    <a:pt x="257" y="193"/>
                  </a:lnTo>
                  <a:lnTo>
                    <a:pt x="250" y="195"/>
                  </a:lnTo>
                  <a:lnTo>
                    <a:pt x="206" y="190"/>
                  </a:lnTo>
                  <a:lnTo>
                    <a:pt x="195" y="18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03" name="Freeform 33"/>
            <p:cNvSpPr>
              <a:spLocks/>
            </p:cNvSpPr>
            <p:nvPr/>
          </p:nvSpPr>
          <p:spPr bwMode="auto">
            <a:xfrm>
              <a:off x="2881313" y="2255838"/>
              <a:ext cx="604837" cy="227012"/>
            </a:xfrm>
            <a:custGeom>
              <a:avLst/>
              <a:gdLst>
                <a:gd name="T0" fmla="*/ 2147483647 w 340"/>
                <a:gd name="T1" fmla="*/ 2147483647 h 117"/>
                <a:gd name="T2" fmla="*/ 2147483647 w 340"/>
                <a:gd name="T3" fmla="*/ 2147483647 h 117"/>
                <a:gd name="T4" fmla="*/ 2147483647 w 340"/>
                <a:gd name="T5" fmla="*/ 2147483647 h 117"/>
                <a:gd name="T6" fmla="*/ 2147483647 w 340"/>
                <a:gd name="T7" fmla="*/ 2147483647 h 117"/>
                <a:gd name="T8" fmla="*/ 2147483647 w 340"/>
                <a:gd name="T9" fmla="*/ 2147483647 h 117"/>
                <a:gd name="T10" fmla="*/ 2147483647 w 340"/>
                <a:gd name="T11" fmla="*/ 2147483647 h 117"/>
                <a:gd name="T12" fmla="*/ 2147483647 w 340"/>
                <a:gd name="T13" fmla="*/ 2147483647 h 117"/>
                <a:gd name="T14" fmla="*/ 2147483647 w 340"/>
                <a:gd name="T15" fmla="*/ 2147483647 h 117"/>
                <a:gd name="T16" fmla="*/ 2147483647 w 340"/>
                <a:gd name="T17" fmla="*/ 2147483647 h 117"/>
                <a:gd name="T18" fmla="*/ 2147483647 w 340"/>
                <a:gd name="T19" fmla="*/ 2147483647 h 117"/>
                <a:gd name="T20" fmla="*/ 2147483647 w 340"/>
                <a:gd name="T21" fmla="*/ 2147483647 h 117"/>
                <a:gd name="T22" fmla="*/ 2147483647 w 340"/>
                <a:gd name="T23" fmla="*/ 2147483647 h 117"/>
                <a:gd name="T24" fmla="*/ 2147483647 w 340"/>
                <a:gd name="T25" fmla="*/ 2147483647 h 117"/>
                <a:gd name="T26" fmla="*/ 2147483647 w 340"/>
                <a:gd name="T27" fmla="*/ 2147483647 h 117"/>
                <a:gd name="T28" fmla="*/ 2147483647 w 340"/>
                <a:gd name="T29" fmla="*/ 2147483647 h 117"/>
                <a:gd name="T30" fmla="*/ 2147483647 w 340"/>
                <a:gd name="T31" fmla="*/ 2147483647 h 117"/>
                <a:gd name="T32" fmla="*/ 2147483647 w 340"/>
                <a:gd name="T33" fmla="*/ 2147483647 h 117"/>
                <a:gd name="T34" fmla="*/ 2147483647 w 340"/>
                <a:gd name="T35" fmla="*/ 2147483647 h 117"/>
                <a:gd name="T36" fmla="*/ 2147483647 w 340"/>
                <a:gd name="T37" fmla="*/ 2147483647 h 117"/>
                <a:gd name="T38" fmla="*/ 2147483647 w 340"/>
                <a:gd name="T39" fmla="*/ 2147483647 h 117"/>
                <a:gd name="T40" fmla="*/ 2147483647 w 340"/>
                <a:gd name="T41" fmla="*/ 2147483647 h 117"/>
                <a:gd name="T42" fmla="*/ 2147483647 w 340"/>
                <a:gd name="T43" fmla="*/ 2147483647 h 117"/>
                <a:gd name="T44" fmla="*/ 2147483647 w 340"/>
                <a:gd name="T45" fmla="*/ 2147483647 h 117"/>
                <a:gd name="T46" fmla="*/ 2147483647 w 340"/>
                <a:gd name="T47" fmla="*/ 2147483647 h 117"/>
                <a:gd name="T48" fmla="*/ 2147483647 w 340"/>
                <a:gd name="T49" fmla="*/ 2147483647 h 117"/>
                <a:gd name="T50" fmla="*/ 0 w 340"/>
                <a:gd name="T51" fmla="*/ 2147483647 h 117"/>
                <a:gd name="T52" fmla="*/ 2147483647 w 340"/>
                <a:gd name="T53" fmla="*/ 0 h 117"/>
                <a:gd name="T54" fmla="*/ 2147483647 w 340"/>
                <a:gd name="T55" fmla="*/ 2147483647 h 117"/>
                <a:gd name="T56" fmla="*/ 2147483647 w 340"/>
                <a:gd name="T57" fmla="*/ 2147483647 h 117"/>
                <a:gd name="T58" fmla="*/ 2147483647 w 340"/>
                <a:gd name="T59" fmla="*/ 2147483647 h 117"/>
                <a:gd name="T60" fmla="*/ 2147483647 w 340"/>
                <a:gd name="T61" fmla="*/ 2147483647 h 117"/>
                <a:gd name="T62" fmla="*/ 2147483647 w 340"/>
                <a:gd name="T63" fmla="*/ 2147483647 h 117"/>
                <a:gd name="T64" fmla="*/ 2147483647 w 340"/>
                <a:gd name="T65" fmla="*/ 2147483647 h 117"/>
                <a:gd name="T66" fmla="*/ 2147483647 w 340"/>
                <a:gd name="T67" fmla="*/ 2147483647 h 117"/>
                <a:gd name="T68" fmla="*/ 2147483647 w 340"/>
                <a:gd name="T69" fmla="*/ 2147483647 h 117"/>
                <a:gd name="T70" fmla="*/ 2147483647 w 340"/>
                <a:gd name="T71" fmla="*/ 2147483647 h 117"/>
                <a:gd name="T72" fmla="*/ 2147483647 w 340"/>
                <a:gd name="T73" fmla="*/ 2147483647 h 117"/>
                <a:gd name="T74" fmla="*/ 2147483647 w 340"/>
                <a:gd name="T75" fmla="*/ 2147483647 h 117"/>
                <a:gd name="T76" fmla="*/ 2147483647 w 340"/>
                <a:gd name="T77" fmla="*/ 2147483647 h 117"/>
                <a:gd name="T78" fmla="*/ 2147483647 w 340"/>
                <a:gd name="T79" fmla="*/ 2147483647 h 117"/>
                <a:gd name="T80" fmla="*/ 2147483647 w 340"/>
                <a:gd name="T81" fmla="*/ 2147483647 h 117"/>
                <a:gd name="T82" fmla="*/ 2147483647 w 340"/>
                <a:gd name="T83" fmla="*/ 2147483647 h 117"/>
                <a:gd name="T84" fmla="*/ 2147483647 w 340"/>
                <a:gd name="T85" fmla="*/ 2147483647 h 117"/>
                <a:gd name="T86" fmla="*/ 2147483647 w 340"/>
                <a:gd name="T87" fmla="*/ 2147483647 h 117"/>
                <a:gd name="T88" fmla="*/ 2147483647 w 340"/>
                <a:gd name="T89" fmla="*/ 2147483647 h 117"/>
                <a:gd name="T90" fmla="*/ 2147483647 w 340"/>
                <a:gd name="T91" fmla="*/ 2147483647 h 117"/>
                <a:gd name="T92" fmla="*/ 2147483647 w 340"/>
                <a:gd name="T93" fmla="*/ 2147483647 h 117"/>
                <a:gd name="T94" fmla="*/ 2147483647 w 340"/>
                <a:gd name="T95" fmla="*/ 2147483647 h 117"/>
                <a:gd name="T96" fmla="*/ 2147483647 w 340"/>
                <a:gd name="T97" fmla="*/ 2147483647 h 117"/>
                <a:gd name="T98" fmla="*/ 2147483647 w 340"/>
                <a:gd name="T99" fmla="*/ 2147483647 h 117"/>
                <a:gd name="T100" fmla="*/ 2147483647 w 340"/>
                <a:gd name="T101" fmla="*/ 2147483647 h 117"/>
                <a:gd name="T102" fmla="*/ 2147483647 w 340"/>
                <a:gd name="T103" fmla="*/ 2147483647 h 117"/>
                <a:gd name="T104" fmla="*/ 2147483647 w 340"/>
                <a:gd name="T105" fmla="*/ 2147483647 h 117"/>
                <a:gd name="T106" fmla="*/ 2147483647 w 340"/>
                <a:gd name="T107" fmla="*/ 2147483647 h 117"/>
                <a:gd name="T108" fmla="*/ 2147483647 w 340"/>
                <a:gd name="T109" fmla="*/ 2147483647 h 117"/>
                <a:gd name="T110" fmla="*/ 2147483647 w 340"/>
                <a:gd name="T111" fmla="*/ 2147483647 h 117"/>
                <a:gd name="T112" fmla="*/ 2147483647 w 340"/>
                <a:gd name="T113" fmla="*/ 2147483647 h 117"/>
                <a:gd name="T114" fmla="*/ 2147483647 w 340"/>
                <a:gd name="T115" fmla="*/ 2147483647 h 117"/>
                <a:gd name="T116" fmla="*/ 2147483647 w 340"/>
                <a:gd name="T117" fmla="*/ 2147483647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0" h="117">
                  <a:moveTo>
                    <a:pt x="337" y="74"/>
                  </a:moveTo>
                  <a:lnTo>
                    <a:pt x="339" y="76"/>
                  </a:lnTo>
                  <a:lnTo>
                    <a:pt x="339" y="80"/>
                  </a:lnTo>
                  <a:lnTo>
                    <a:pt x="334" y="86"/>
                  </a:lnTo>
                  <a:lnTo>
                    <a:pt x="333" y="90"/>
                  </a:lnTo>
                  <a:lnTo>
                    <a:pt x="331" y="94"/>
                  </a:lnTo>
                  <a:lnTo>
                    <a:pt x="333" y="100"/>
                  </a:lnTo>
                  <a:lnTo>
                    <a:pt x="329" y="106"/>
                  </a:lnTo>
                  <a:lnTo>
                    <a:pt x="331" y="113"/>
                  </a:lnTo>
                  <a:lnTo>
                    <a:pt x="333" y="116"/>
                  </a:lnTo>
                  <a:lnTo>
                    <a:pt x="273" y="114"/>
                  </a:lnTo>
                  <a:lnTo>
                    <a:pt x="250" y="113"/>
                  </a:lnTo>
                  <a:lnTo>
                    <a:pt x="191" y="109"/>
                  </a:lnTo>
                  <a:lnTo>
                    <a:pt x="172" y="110"/>
                  </a:lnTo>
                  <a:lnTo>
                    <a:pt x="137" y="107"/>
                  </a:lnTo>
                  <a:lnTo>
                    <a:pt x="91" y="105"/>
                  </a:lnTo>
                  <a:lnTo>
                    <a:pt x="47" y="103"/>
                  </a:lnTo>
                  <a:lnTo>
                    <a:pt x="45" y="99"/>
                  </a:lnTo>
                  <a:lnTo>
                    <a:pt x="33" y="70"/>
                  </a:lnTo>
                  <a:lnTo>
                    <a:pt x="29" y="63"/>
                  </a:lnTo>
                  <a:lnTo>
                    <a:pt x="14" y="32"/>
                  </a:lnTo>
                  <a:lnTo>
                    <a:pt x="15" y="26"/>
                  </a:lnTo>
                  <a:lnTo>
                    <a:pt x="16" y="19"/>
                  </a:lnTo>
                  <a:lnTo>
                    <a:pt x="16" y="13"/>
                  </a:lnTo>
                  <a:lnTo>
                    <a:pt x="12" y="7"/>
                  </a:lnTo>
                  <a:lnTo>
                    <a:pt x="0" y="3"/>
                  </a:lnTo>
                  <a:lnTo>
                    <a:pt x="7" y="0"/>
                  </a:lnTo>
                  <a:lnTo>
                    <a:pt x="58" y="2"/>
                  </a:lnTo>
                  <a:lnTo>
                    <a:pt x="79" y="3"/>
                  </a:lnTo>
                  <a:lnTo>
                    <a:pt x="87" y="3"/>
                  </a:lnTo>
                  <a:lnTo>
                    <a:pt x="136" y="5"/>
                  </a:lnTo>
                  <a:lnTo>
                    <a:pt x="158" y="6"/>
                  </a:lnTo>
                  <a:lnTo>
                    <a:pt x="174" y="9"/>
                  </a:lnTo>
                  <a:lnTo>
                    <a:pt x="189" y="11"/>
                  </a:lnTo>
                  <a:lnTo>
                    <a:pt x="196" y="8"/>
                  </a:lnTo>
                  <a:lnTo>
                    <a:pt x="254" y="13"/>
                  </a:lnTo>
                  <a:lnTo>
                    <a:pt x="259" y="11"/>
                  </a:lnTo>
                  <a:lnTo>
                    <a:pt x="261" y="11"/>
                  </a:lnTo>
                  <a:lnTo>
                    <a:pt x="330" y="14"/>
                  </a:lnTo>
                  <a:lnTo>
                    <a:pt x="332" y="18"/>
                  </a:lnTo>
                  <a:lnTo>
                    <a:pt x="333" y="23"/>
                  </a:lnTo>
                  <a:lnTo>
                    <a:pt x="334" y="25"/>
                  </a:lnTo>
                  <a:lnTo>
                    <a:pt x="332" y="25"/>
                  </a:lnTo>
                  <a:lnTo>
                    <a:pt x="334" y="26"/>
                  </a:lnTo>
                  <a:lnTo>
                    <a:pt x="333" y="25"/>
                  </a:lnTo>
                  <a:lnTo>
                    <a:pt x="331" y="30"/>
                  </a:lnTo>
                  <a:lnTo>
                    <a:pt x="332" y="34"/>
                  </a:lnTo>
                  <a:lnTo>
                    <a:pt x="332" y="35"/>
                  </a:lnTo>
                  <a:lnTo>
                    <a:pt x="331" y="40"/>
                  </a:lnTo>
                  <a:lnTo>
                    <a:pt x="329" y="43"/>
                  </a:lnTo>
                  <a:lnTo>
                    <a:pt x="329" y="48"/>
                  </a:lnTo>
                  <a:lnTo>
                    <a:pt x="331" y="51"/>
                  </a:lnTo>
                  <a:lnTo>
                    <a:pt x="334" y="52"/>
                  </a:lnTo>
                  <a:lnTo>
                    <a:pt x="337" y="55"/>
                  </a:lnTo>
                  <a:lnTo>
                    <a:pt x="338" y="58"/>
                  </a:lnTo>
                  <a:lnTo>
                    <a:pt x="337" y="61"/>
                  </a:lnTo>
                  <a:lnTo>
                    <a:pt x="336" y="66"/>
                  </a:lnTo>
                  <a:lnTo>
                    <a:pt x="335" y="70"/>
                  </a:lnTo>
                  <a:lnTo>
                    <a:pt x="337" y="7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04" name="Freeform 34"/>
            <p:cNvSpPr>
              <a:spLocks/>
            </p:cNvSpPr>
            <p:nvPr/>
          </p:nvSpPr>
          <p:spPr bwMode="auto">
            <a:xfrm>
              <a:off x="3317875" y="1590675"/>
              <a:ext cx="423863" cy="750888"/>
            </a:xfrm>
            <a:custGeom>
              <a:avLst/>
              <a:gdLst>
                <a:gd name="T0" fmla="*/ 2147483647 w 239"/>
                <a:gd name="T1" fmla="*/ 2147483647 h 386"/>
                <a:gd name="T2" fmla="*/ 2147483647 w 239"/>
                <a:gd name="T3" fmla="*/ 2147483647 h 386"/>
                <a:gd name="T4" fmla="*/ 2147483647 w 239"/>
                <a:gd name="T5" fmla="*/ 2147483647 h 386"/>
                <a:gd name="T6" fmla="*/ 2147483647 w 239"/>
                <a:gd name="T7" fmla="*/ 2147483647 h 386"/>
                <a:gd name="T8" fmla="*/ 2147483647 w 239"/>
                <a:gd name="T9" fmla="*/ 2147483647 h 386"/>
                <a:gd name="T10" fmla="*/ 2147483647 w 239"/>
                <a:gd name="T11" fmla="*/ 2147483647 h 386"/>
                <a:gd name="T12" fmla="*/ 2147483647 w 239"/>
                <a:gd name="T13" fmla="*/ 2147483647 h 386"/>
                <a:gd name="T14" fmla="*/ 2147483647 w 239"/>
                <a:gd name="T15" fmla="*/ 2147483647 h 386"/>
                <a:gd name="T16" fmla="*/ 2147483647 w 239"/>
                <a:gd name="T17" fmla="*/ 2147483647 h 386"/>
                <a:gd name="T18" fmla="*/ 2147483647 w 239"/>
                <a:gd name="T19" fmla="*/ 2147483647 h 386"/>
                <a:gd name="T20" fmla="*/ 2147483647 w 239"/>
                <a:gd name="T21" fmla="*/ 2147483647 h 386"/>
                <a:gd name="T22" fmla="*/ 2147483647 w 239"/>
                <a:gd name="T23" fmla="*/ 2147483647 h 386"/>
                <a:gd name="T24" fmla="*/ 2147483647 w 239"/>
                <a:gd name="T25" fmla="*/ 2147483647 h 386"/>
                <a:gd name="T26" fmla="*/ 2147483647 w 239"/>
                <a:gd name="T27" fmla="*/ 2147483647 h 386"/>
                <a:gd name="T28" fmla="*/ 2147483647 w 239"/>
                <a:gd name="T29" fmla="*/ 2147483647 h 386"/>
                <a:gd name="T30" fmla="*/ 2147483647 w 239"/>
                <a:gd name="T31" fmla="*/ 2147483647 h 386"/>
                <a:gd name="T32" fmla="*/ 2147483647 w 239"/>
                <a:gd name="T33" fmla="*/ 2147483647 h 386"/>
                <a:gd name="T34" fmla="*/ 2147483647 w 239"/>
                <a:gd name="T35" fmla="*/ 0 h 386"/>
                <a:gd name="T36" fmla="*/ 2147483647 w 239"/>
                <a:gd name="T37" fmla="*/ 2147483647 h 386"/>
                <a:gd name="T38" fmla="*/ 2147483647 w 239"/>
                <a:gd name="T39" fmla="*/ 2147483647 h 386"/>
                <a:gd name="T40" fmla="*/ 2147483647 w 239"/>
                <a:gd name="T41" fmla="*/ 2147483647 h 386"/>
                <a:gd name="T42" fmla="*/ 2147483647 w 239"/>
                <a:gd name="T43" fmla="*/ 2147483647 h 386"/>
                <a:gd name="T44" fmla="*/ 2147483647 w 239"/>
                <a:gd name="T45" fmla="*/ 2147483647 h 386"/>
                <a:gd name="T46" fmla="*/ 2147483647 w 239"/>
                <a:gd name="T47" fmla="*/ 2147483647 h 386"/>
                <a:gd name="T48" fmla="*/ 2147483647 w 239"/>
                <a:gd name="T49" fmla="*/ 2147483647 h 386"/>
                <a:gd name="T50" fmla="*/ 2147483647 w 239"/>
                <a:gd name="T51" fmla="*/ 2147483647 h 386"/>
                <a:gd name="T52" fmla="*/ 2147483647 w 239"/>
                <a:gd name="T53" fmla="*/ 2147483647 h 386"/>
                <a:gd name="T54" fmla="*/ 2147483647 w 239"/>
                <a:gd name="T55" fmla="*/ 2147483647 h 386"/>
                <a:gd name="T56" fmla="*/ 2147483647 w 239"/>
                <a:gd name="T57" fmla="*/ 2147483647 h 386"/>
                <a:gd name="T58" fmla="*/ 2147483647 w 239"/>
                <a:gd name="T59" fmla="*/ 2147483647 h 386"/>
                <a:gd name="T60" fmla="*/ 2147483647 w 239"/>
                <a:gd name="T61" fmla="*/ 2147483647 h 386"/>
                <a:gd name="T62" fmla="*/ 2147483647 w 239"/>
                <a:gd name="T63" fmla="*/ 2147483647 h 386"/>
                <a:gd name="T64" fmla="*/ 2147483647 w 239"/>
                <a:gd name="T65" fmla="*/ 2147483647 h 386"/>
                <a:gd name="T66" fmla="*/ 2147483647 w 239"/>
                <a:gd name="T67" fmla="*/ 2147483647 h 386"/>
                <a:gd name="T68" fmla="*/ 2147483647 w 239"/>
                <a:gd name="T69" fmla="*/ 2147483647 h 386"/>
                <a:gd name="T70" fmla="*/ 2147483647 w 239"/>
                <a:gd name="T71" fmla="*/ 2147483647 h 386"/>
                <a:gd name="T72" fmla="*/ 2147483647 w 239"/>
                <a:gd name="T73" fmla="*/ 2147483647 h 386"/>
                <a:gd name="T74" fmla="*/ 2147483647 w 239"/>
                <a:gd name="T75" fmla="*/ 2147483647 h 386"/>
                <a:gd name="T76" fmla="*/ 2147483647 w 239"/>
                <a:gd name="T77" fmla="*/ 2147483647 h 386"/>
                <a:gd name="T78" fmla="*/ 2147483647 w 239"/>
                <a:gd name="T79" fmla="*/ 2147483647 h 386"/>
                <a:gd name="T80" fmla="*/ 2147483647 w 239"/>
                <a:gd name="T81" fmla="*/ 2147483647 h 386"/>
                <a:gd name="T82" fmla="*/ 2147483647 w 239"/>
                <a:gd name="T83" fmla="*/ 2147483647 h 386"/>
                <a:gd name="T84" fmla="*/ 2147483647 w 239"/>
                <a:gd name="T85" fmla="*/ 2147483647 h 386"/>
                <a:gd name="T86" fmla="*/ 2147483647 w 239"/>
                <a:gd name="T87" fmla="*/ 2147483647 h 386"/>
                <a:gd name="T88" fmla="*/ 2147483647 w 239"/>
                <a:gd name="T89" fmla="*/ 2147483647 h 386"/>
                <a:gd name="T90" fmla="*/ 2147483647 w 239"/>
                <a:gd name="T91" fmla="*/ 2147483647 h 386"/>
                <a:gd name="T92" fmla="*/ 2147483647 w 239"/>
                <a:gd name="T93" fmla="*/ 2147483647 h 386"/>
                <a:gd name="T94" fmla="*/ 2147483647 w 239"/>
                <a:gd name="T95" fmla="*/ 2147483647 h 386"/>
                <a:gd name="T96" fmla="*/ 2147483647 w 239"/>
                <a:gd name="T97" fmla="*/ 2147483647 h 386"/>
                <a:gd name="T98" fmla="*/ 2147483647 w 239"/>
                <a:gd name="T99" fmla="*/ 2147483647 h 386"/>
                <a:gd name="T100" fmla="*/ 2147483647 w 239"/>
                <a:gd name="T101" fmla="*/ 2147483647 h 386"/>
                <a:gd name="T102" fmla="*/ 2147483647 w 239"/>
                <a:gd name="T103" fmla="*/ 2147483647 h 386"/>
                <a:gd name="T104" fmla="*/ 2147483647 w 239"/>
                <a:gd name="T105" fmla="*/ 2147483647 h 386"/>
                <a:gd name="T106" fmla="*/ 2147483647 w 239"/>
                <a:gd name="T107" fmla="*/ 2147483647 h 386"/>
                <a:gd name="T108" fmla="*/ 2147483647 w 239"/>
                <a:gd name="T109" fmla="*/ 2147483647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9" h="386">
                  <a:moveTo>
                    <a:pt x="33" y="241"/>
                  </a:moveTo>
                  <a:lnTo>
                    <a:pt x="27" y="242"/>
                  </a:lnTo>
                  <a:lnTo>
                    <a:pt x="26" y="238"/>
                  </a:lnTo>
                  <a:lnTo>
                    <a:pt x="26" y="234"/>
                  </a:lnTo>
                  <a:lnTo>
                    <a:pt x="27" y="230"/>
                  </a:lnTo>
                  <a:lnTo>
                    <a:pt x="25" y="225"/>
                  </a:lnTo>
                  <a:lnTo>
                    <a:pt x="23" y="222"/>
                  </a:lnTo>
                  <a:lnTo>
                    <a:pt x="21" y="220"/>
                  </a:lnTo>
                  <a:lnTo>
                    <a:pt x="19" y="218"/>
                  </a:lnTo>
                  <a:lnTo>
                    <a:pt x="16" y="215"/>
                  </a:lnTo>
                  <a:lnTo>
                    <a:pt x="13" y="212"/>
                  </a:lnTo>
                  <a:lnTo>
                    <a:pt x="12" y="211"/>
                  </a:lnTo>
                  <a:lnTo>
                    <a:pt x="11" y="209"/>
                  </a:lnTo>
                  <a:lnTo>
                    <a:pt x="12" y="206"/>
                  </a:lnTo>
                  <a:lnTo>
                    <a:pt x="10" y="203"/>
                  </a:lnTo>
                  <a:lnTo>
                    <a:pt x="7" y="203"/>
                  </a:lnTo>
                  <a:lnTo>
                    <a:pt x="4" y="201"/>
                  </a:lnTo>
                  <a:lnTo>
                    <a:pt x="2" y="197"/>
                  </a:lnTo>
                  <a:lnTo>
                    <a:pt x="0" y="195"/>
                  </a:lnTo>
                  <a:lnTo>
                    <a:pt x="16" y="179"/>
                  </a:lnTo>
                  <a:lnTo>
                    <a:pt x="18" y="176"/>
                  </a:lnTo>
                  <a:lnTo>
                    <a:pt x="19" y="172"/>
                  </a:lnTo>
                  <a:lnTo>
                    <a:pt x="23" y="167"/>
                  </a:lnTo>
                  <a:lnTo>
                    <a:pt x="27" y="163"/>
                  </a:lnTo>
                  <a:lnTo>
                    <a:pt x="30" y="154"/>
                  </a:lnTo>
                  <a:lnTo>
                    <a:pt x="33" y="148"/>
                  </a:lnTo>
                  <a:lnTo>
                    <a:pt x="40" y="139"/>
                  </a:lnTo>
                  <a:lnTo>
                    <a:pt x="46" y="120"/>
                  </a:lnTo>
                  <a:lnTo>
                    <a:pt x="47" y="113"/>
                  </a:lnTo>
                  <a:lnTo>
                    <a:pt x="59" y="68"/>
                  </a:lnTo>
                  <a:lnTo>
                    <a:pt x="59" y="67"/>
                  </a:lnTo>
                  <a:lnTo>
                    <a:pt x="60" y="46"/>
                  </a:lnTo>
                  <a:lnTo>
                    <a:pt x="46" y="8"/>
                  </a:lnTo>
                  <a:lnTo>
                    <a:pt x="62" y="4"/>
                  </a:lnTo>
                  <a:lnTo>
                    <a:pt x="63" y="3"/>
                  </a:lnTo>
                  <a:lnTo>
                    <a:pt x="75" y="0"/>
                  </a:lnTo>
                  <a:lnTo>
                    <a:pt x="76" y="0"/>
                  </a:lnTo>
                  <a:lnTo>
                    <a:pt x="123" y="1"/>
                  </a:lnTo>
                  <a:lnTo>
                    <a:pt x="130" y="1"/>
                  </a:lnTo>
                  <a:lnTo>
                    <a:pt x="173" y="3"/>
                  </a:lnTo>
                  <a:lnTo>
                    <a:pt x="202" y="3"/>
                  </a:lnTo>
                  <a:lnTo>
                    <a:pt x="238" y="4"/>
                  </a:lnTo>
                  <a:lnTo>
                    <a:pt x="234" y="57"/>
                  </a:lnTo>
                  <a:lnTo>
                    <a:pt x="234" y="79"/>
                  </a:lnTo>
                  <a:lnTo>
                    <a:pt x="230" y="140"/>
                  </a:lnTo>
                  <a:lnTo>
                    <a:pt x="230" y="143"/>
                  </a:lnTo>
                  <a:lnTo>
                    <a:pt x="221" y="174"/>
                  </a:lnTo>
                  <a:lnTo>
                    <a:pt x="213" y="201"/>
                  </a:lnTo>
                  <a:lnTo>
                    <a:pt x="203" y="232"/>
                  </a:lnTo>
                  <a:lnTo>
                    <a:pt x="195" y="260"/>
                  </a:lnTo>
                  <a:lnTo>
                    <a:pt x="194" y="267"/>
                  </a:lnTo>
                  <a:lnTo>
                    <a:pt x="201" y="306"/>
                  </a:lnTo>
                  <a:lnTo>
                    <a:pt x="201" y="307"/>
                  </a:lnTo>
                  <a:lnTo>
                    <a:pt x="217" y="384"/>
                  </a:lnTo>
                  <a:lnTo>
                    <a:pt x="186" y="385"/>
                  </a:lnTo>
                  <a:lnTo>
                    <a:pt x="158" y="383"/>
                  </a:lnTo>
                  <a:lnTo>
                    <a:pt x="141" y="382"/>
                  </a:lnTo>
                  <a:lnTo>
                    <a:pt x="87" y="377"/>
                  </a:lnTo>
                  <a:lnTo>
                    <a:pt x="87" y="376"/>
                  </a:lnTo>
                  <a:lnTo>
                    <a:pt x="86" y="371"/>
                  </a:lnTo>
                  <a:lnTo>
                    <a:pt x="89" y="367"/>
                  </a:lnTo>
                  <a:lnTo>
                    <a:pt x="90" y="365"/>
                  </a:lnTo>
                  <a:lnTo>
                    <a:pt x="91" y="365"/>
                  </a:lnTo>
                  <a:lnTo>
                    <a:pt x="91" y="363"/>
                  </a:lnTo>
                  <a:lnTo>
                    <a:pt x="91" y="361"/>
                  </a:lnTo>
                  <a:lnTo>
                    <a:pt x="87" y="360"/>
                  </a:lnTo>
                  <a:lnTo>
                    <a:pt x="85" y="356"/>
                  </a:lnTo>
                  <a:lnTo>
                    <a:pt x="88" y="353"/>
                  </a:lnTo>
                  <a:lnTo>
                    <a:pt x="89" y="349"/>
                  </a:lnTo>
                  <a:lnTo>
                    <a:pt x="87" y="345"/>
                  </a:lnTo>
                  <a:lnTo>
                    <a:pt x="87" y="340"/>
                  </a:lnTo>
                  <a:lnTo>
                    <a:pt x="89" y="336"/>
                  </a:lnTo>
                  <a:lnTo>
                    <a:pt x="91" y="332"/>
                  </a:lnTo>
                  <a:lnTo>
                    <a:pt x="94" y="330"/>
                  </a:lnTo>
                  <a:lnTo>
                    <a:pt x="100" y="327"/>
                  </a:lnTo>
                  <a:lnTo>
                    <a:pt x="100" y="323"/>
                  </a:lnTo>
                  <a:lnTo>
                    <a:pt x="98" y="321"/>
                  </a:lnTo>
                  <a:lnTo>
                    <a:pt x="95" y="317"/>
                  </a:lnTo>
                  <a:lnTo>
                    <a:pt x="96" y="313"/>
                  </a:lnTo>
                  <a:lnTo>
                    <a:pt x="99" y="310"/>
                  </a:lnTo>
                  <a:lnTo>
                    <a:pt x="103" y="309"/>
                  </a:lnTo>
                  <a:lnTo>
                    <a:pt x="105" y="305"/>
                  </a:lnTo>
                  <a:lnTo>
                    <a:pt x="104" y="303"/>
                  </a:lnTo>
                  <a:lnTo>
                    <a:pt x="103" y="302"/>
                  </a:lnTo>
                  <a:lnTo>
                    <a:pt x="100" y="299"/>
                  </a:lnTo>
                  <a:lnTo>
                    <a:pt x="95" y="293"/>
                  </a:lnTo>
                  <a:lnTo>
                    <a:pt x="91" y="292"/>
                  </a:lnTo>
                  <a:lnTo>
                    <a:pt x="89" y="288"/>
                  </a:lnTo>
                  <a:lnTo>
                    <a:pt x="88" y="284"/>
                  </a:lnTo>
                  <a:lnTo>
                    <a:pt x="85" y="281"/>
                  </a:lnTo>
                  <a:lnTo>
                    <a:pt x="84" y="277"/>
                  </a:lnTo>
                  <a:lnTo>
                    <a:pt x="82" y="274"/>
                  </a:lnTo>
                  <a:lnTo>
                    <a:pt x="82" y="273"/>
                  </a:lnTo>
                  <a:lnTo>
                    <a:pt x="82" y="269"/>
                  </a:lnTo>
                  <a:lnTo>
                    <a:pt x="78" y="267"/>
                  </a:lnTo>
                  <a:lnTo>
                    <a:pt x="76" y="265"/>
                  </a:lnTo>
                  <a:lnTo>
                    <a:pt x="73" y="262"/>
                  </a:lnTo>
                  <a:lnTo>
                    <a:pt x="72" y="258"/>
                  </a:lnTo>
                  <a:lnTo>
                    <a:pt x="69" y="255"/>
                  </a:lnTo>
                  <a:lnTo>
                    <a:pt x="67" y="251"/>
                  </a:lnTo>
                  <a:lnTo>
                    <a:pt x="65" y="247"/>
                  </a:lnTo>
                  <a:lnTo>
                    <a:pt x="63" y="246"/>
                  </a:lnTo>
                  <a:lnTo>
                    <a:pt x="59" y="243"/>
                  </a:lnTo>
                  <a:lnTo>
                    <a:pt x="56" y="242"/>
                  </a:lnTo>
                  <a:lnTo>
                    <a:pt x="53" y="242"/>
                  </a:lnTo>
                  <a:lnTo>
                    <a:pt x="49" y="242"/>
                  </a:lnTo>
                  <a:lnTo>
                    <a:pt x="46" y="243"/>
                  </a:lnTo>
                  <a:lnTo>
                    <a:pt x="40" y="245"/>
                  </a:lnTo>
                  <a:lnTo>
                    <a:pt x="43" y="242"/>
                  </a:lnTo>
                  <a:lnTo>
                    <a:pt x="33" y="24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05" name="Freeform 35"/>
            <p:cNvSpPr>
              <a:spLocks/>
            </p:cNvSpPr>
            <p:nvPr/>
          </p:nvSpPr>
          <p:spPr bwMode="auto">
            <a:xfrm>
              <a:off x="2497138" y="1125538"/>
              <a:ext cx="471487" cy="392112"/>
            </a:xfrm>
            <a:custGeom>
              <a:avLst/>
              <a:gdLst>
                <a:gd name="T0" fmla="*/ 2147483647 w 265"/>
                <a:gd name="T1" fmla="*/ 2147483647 h 202"/>
                <a:gd name="T2" fmla="*/ 2147483647 w 265"/>
                <a:gd name="T3" fmla="*/ 2147483647 h 202"/>
                <a:gd name="T4" fmla="*/ 2147483647 w 265"/>
                <a:gd name="T5" fmla="*/ 2147483647 h 202"/>
                <a:gd name="T6" fmla="*/ 2147483647 w 265"/>
                <a:gd name="T7" fmla="*/ 2147483647 h 202"/>
                <a:gd name="T8" fmla="*/ 2147483647 w 265"/>
                <a:gd name="T9" fmla="*/ 2147483647 h 202"/>
                <a:gd name="T10" fmla="*/ 2147483647 w 265"/>
                <a:gd name="T11" fmla="*/ 2147483647 h 202"/>
                <a:gd name="T12" fmla="*/ 2147483647 w 265"/>
                <a:gd name="T13" fmla="*/ 2147483647 h 202"/>
                <a:gd name="T14" fmla="*/ 2147483647 w 265"/>
                <a:gd name="T15" fmla="*/ 2147483647 h 202"/>
                <a:gd name="T16" fmla="*/ 2147483647 w 265"/>
                <a:gd name="T17" fmla="*/ 2147483647 h 202"/>
                <a:gd name="T18" fmla="*/ 2147483647 w 265"/>
                <a:gd name="T19" fmla="*/ 2147483647 h 202"/>
                <a:gd name="T20" fmla="*/ 2147483647 w 265"/>
                <a:gd name="T21" fmla="*/ 2147483647 h 202"/>
                <a:gd name="T22" fmla="*/ 2147483647 w 265"/>
                <a:gd name="T23" fmla="*/ 2147483647 h 202"/>
                <a:gd name="T24" fmla="*/ 2147483647 w 265"/>
                <a:gd name="T25" fmla="*/ 2147483647 h 202"/>
                <a:gd name="T26" fmla="*/ 2147483647 w 265"/>
                <a:gd name="T27" fmla="*/ 2147483647 h 202"/>
                <a:gd name="T28" fmla="*/ 2147483647 w 265"/>
                <a:gd name="T29" fmla="*/ 2147483647 h 202"/>
                <a:gd name="T30" fmla="*/ 2147483647 w 265"/>
                <a:gd name="T31" fmla="*/ 2147483647 h 202"/>
                <a:gd name="T32" fmla="*/ 2147483647 w 265"/>
                <a:gd name="T33" fmla="*/ 2147483647 h 202"/>
                <a:gd name="T34" fmla="*/ 2147483647 w 265"/>
                <a:gd name="T35" fmla="*/ 2147483647 h 202"/>
                <a:gd name="T36" fmla="*/ 2147483647 w 265"/>
                <a:gd name="T37" fmla="*/ 0 h 202"/>
                <a:gd name="T38" fmla="*/ 2147483647 w 265"/>
                <a:gd name="T39" fmla="*/ 2147483647 h 202"/>
                <a:gd name="T40" fmla="*/ 2147483647 w 265"/>
                <a:gd name="T41" fmla="*/ 2147483647 h 202"/>
                <a:gd name="T42" fmla="*/ 2147483647 w 265"/>
                <a:gd name="T43" fmla="*/ 2147483647 h 202"/>
                <a:gd name="T44" fmla="*/ 2147483647 w 265"/>
                <a:gd name="T45" fmla="*/ 2147483647 h 202"/>
                <a:gd name="T46" fmla="*/ 2147483647 w 265"/>
                <a:gd name="T47" fmla="*/ 2147483647 h 202"/>
                <a:gd name="T48" fmla="*/ 2147483647 w 265"/>
                <a:gd name="T49" fmla="*/ 2147483647 h 202"/>
                <a:gd name="T50" fmla="*/ 2147483647 w 265"/>
                <a:gd name="T51" fmla="*/ 2147483647 h 202"/>
                <a:gd name="T52" fmla="*/ 2147483647 w 265"/>
                <a:gd name="T53" fmla="*/ 2147483647 h 202"/>
                <a:gd name="T54" fmla="*/ 2147483647 w 265"/>
                <a:gd name="T55" fmla="*/ 2147483647 h 202"/>
                <a:gd name="T56" fmla="*/ 2147483647 w 265"/>
                <a:gd name="T57" fmla="*/ 2147483647 h 202"/>
                <a:gd name="T58" fmla="*/ 2147483647 w 265"/>
                <a:gd name="T59" fmla="*/ 2147483647 h 202"/>
                <a:gd name="T60" fmla="*/ 2147483647 w 265"/>
                <a:gd name="T61" fmla="*/ 2147483647 h 202"/>
                <a:gd name="T62" fmla="*/ 2147483647 w 265"/>
                <a:gd name="T63" fmla="*/ 2147483647 h 202"/>
                <a:gd name="T64" fmla="*/ 2147483647 w 265"/>
                <a:gd name="T65" fmla="*/ 2147483647 h 202"/>
                <a:gd name="T66" fmla="*/ 2147483647 w 265"/>
                <a:gd name="T67" fmla="*/ 2147483647 h 202"/>
                <a:gd name="T68" fmla="*/ 2147483647 w 265"/>
                <a:gd name="T69" fmla="*/ 2147483647 h 202"/>
                <a:gd name="T70" fmla="*/ 2147483647 w 265"/>
                <a:gd name="T71" fmla="*/ 2147483647 h 202"/>
                <a:gd name="T72" fmla="*/ 2147483647 w 265"/>
                <a:gd name="T73" fmla="*/ 2147483647 h 202"/>
                <a:gd name="T74" fmla="*/ 2147483647 w 265"/>
                <a:gd name="T75" fmla="*/ 2147483647 h 202"/>
                <a:gd name="T76" fmla="*/ 2147483647 w 265"/>
                <a:gd name="T77" fmla="*/ 2147483647 h 202"/>
                <a:gd name="T78" fmla="*/ 2147483647 w 265"/>
                <a:gd name="T79" fmla="*/ 2147483647 h 202"/>
                <a:gd name="T80" fmla="*/ 2147483647 w 265"/>
                <a:gd name="T81" fmla="*/ 2147483647 h 202"/>
                <a:gd name="T82" fmla="*/ 2147483647 w 265"/>
                <a:gd name="T83" fmla="*/ 2147483647 h 202"/>
                <a:gd name="T84" fmla="*/ 2147483647 w 265"/>
                <a:gd name="T85" fmla="*/ 2147483647 h 202"/>
                <a:gd name="T86" fmla="*/ 2147483647 w 265"/>
                <a:gd name="T87" fmla="*/ 2147483647 h 202"/>
                <a:gd name="T88" fmla="*/ 2147483647 w 265"/>
                <a:gd name="T89" fmla="*/ 2147483647 h 202"/>
                <a:gd name="T90" fmla="*/ 2147483647 w 265"/>
                <a:gd name="T91" fmla="*/ 2147483647 h 202"/>
                <a:gd name="T92" fmla="*/ 2147483647 w 265"/>
                <a:gd name="T93" fmla="*/ 2147483647 h 202"/>
                <a:gd name="T94" fmla="*/ 2147483647 w 265"/>
                <a:gd name="T95" fmla="*/ 2147483647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5" h="202">
                  <a:moveTo>
                    <a:pt x="0" y="79"/>
                  </a:moveTo>
                  <a:lnTo>
                    <a:pt x="2" y="76"/>
                  </a:lnTo>
                  <a:lnTo>
                    <a:pt x="5" y="67"/>
                  </a:lnTo>
                  <a:lnTo>
                    <a:pt x="8" y="65"/>
                  </a:lnTo>
                  <a:lnTo>
                    <a:pt x="11" y="63"/>
                  </a:lnTo>
                  <a:lnTo>
                    <a:pt x="14" y="62"/>
                  </a:lnTo>
                  <a:lnTo>
                    <a:pt x="21" y="59"/>
                  </a:lnTo>
                  <a:lnTo>
                    <a:pt x="34" y="43"/>
                  </a:lnTo>
                  <a:lnTo>
                    <a:pt x="45" y="38"/>
                  </a:lnTo>
                  <a:lnTo>
                    <a:pt x="61" y="32"/>
                  </a:lnTo>
                  <a:lnTo>
                    <a:pt x="64" y="30"/>
                  </a:lnTo>
                  <a:lnTo>
                    <a:pt x="67" y="28"/>
                  </a:lnTo>
                  <a:lnTo>
                    <a:pt x="68" y="28"/>
                  </a:lnTo>
                  <a:lnTo>
                    <a:pt x="71" y="29"/>
                  </a:lnTo>
                  <a:lnTo>
                    <a:pt x="72" y="33"/>
                  </a:lnTo>
                  <a:lnTo>
                    <a:pt x="74" y="35"/>
                  </a:lnTo>
                  <a:lnTo>
                    <a:pt x="79" y="34"/>
                  </a:lnTo>
                  <a:lnTo>
                    <a:pt x="81" y="38"/>
                  </a:lnTo>
                  <a:lnTo>
                    <a:pt x="85" y="41"/>
                  </a:lnTo>
                  <a:lnTo>
                    <a:pt x="97" y="42"/>
                  </a:lnTo>
                  <a:lnTo>
                    <a:pt x="100" y="41"/>
                  </a:lnTo>
                  <a:lnTo>
                    <a:pt x="104" y="39"/>
                  </a:lnTo>
                  <a:lnTo>
                    <a:pt x="107" y="40"/>
                  </a:lnTo>
                  <a:lnTo>
                    <a:pt x="114" y="43"/>
                  </a:lnTo>
                  <a:lnTo>
                    <a:pt x="117" y="44"/>
                  </a:lnTo>
                  <a:lnTo>
                    <a:pt x="118" y="43"/>
                  </a:lnTo>
                  <a:lnTo>
                    <a:pt x="120" y="42"/>
                  </a:lnTo>
                  <a:lnTo>
                    <a:pt x="120" y="38"/>
                  </a:lnTo>
                  <a:lnTo>
                    <a:pt x="117" y="37"/>
                  </a:lnTo>
                  <a:lnTo>
                    <a:pt x="113" y="35"/>
                  </a:lnTo>
                  <a:lnTo>
                    <a:pt x="110" y="32"/>
                  </a:lnTo>
                  <a:lnTo>
                    <a:pt x="110" y="27"/>
                  </a:lnTo>
                  <a:lnTo>
                    <a:pt x="109" y="23"/>
                  </a:lnTo>
                  <a:lnTo>
                    <a:pt x="107" y="20"/>
                  </a:lnTo>
                  <a:lnTo>
                    <a:pt x="106" y="16"/>
                  </a:lnTo>
                  <a:lnTo>
                    <a:pt x="104" y="12"/>
                  </a:lnTo>
                  <a:lnTo>
                    <a:pt x="107" y="10"/>
                  </a:lnTo>
                  <a:lnTo>
                    <a:pt x="103" y="0"/>
                  </a:lnTo>
                  <a:lnTo>
                    <a:pt x="162" y="31"/>
                  </a:lnTo>
                  <a:lnTo>
                    <a:pt x="187" y="67"/>
                  </a:lnTo>
                  <a:lnTo>
                    <a:pt x="189" y="69"/>
                  </a:lnTo>
                  <a:lnTo>
                    <a:pt x="190" y="74"/>
                  </a:lnTo>
                  <a:lnTo>
                    <a:pt x="196" y="80"/>
                  </a:lnTo>
                  <a:lnTo>
                    <a:pt x="199" y="86"/>
                  </a:lnTo>
                  <a:lnTo>
                    <a:pt x="202" y="87"/>
                  </a:lnTo>
                  <a:lnTo>
                    <a:pt x="205" y="86"/>
                  </a:lnTo>
                  <a:lnTo>
                    <a:pt x="207" y="85"/>
                  </a:lnTo>
                  <a:lnTo>
                    <a:pt x="208" y="85"/>
                  </a:lnTo>
                  <a:lnTo>
                    <a:pt x="251" y="110"/>
                  </a:lnTo>
                  <a:lnTo>
                    <a:pt x="251" y="114"/>
                  </a:lnTo>
                  <a:lnTo>
                    <a:pt x="254" y="117"/>
                  </a:lnTo>
                  <a:lnTo>
                    <a:pt x="257" y="119"/>
                  </a:lnTo>
                  <a:lnTo>
                    <a:pt x="257" y="124"/>
                  </a:lnTo>
                  <a:lnTo>
                    <a:pt x="258" y="128"/>
                  </a:lnTo>
                  <a:lnTo>
                    <a:pt x="260" y="132"/>
                  </a:lnTo>
                  <a:lnTo>
                    <a:pt x="261" y="136"/>
                  </a:lnTo>
                  <a:lnTo>
                    <a:pt x="264" y="138"/>
                  </a:lnTo>
                  <a:lnTo>
                    <a:pt x="246" y="165"/>
                  </a:lnTo>
                  <a:lnTo>
                    <a:pt x="238" y="178"/>
                  </a:lnTo>
                  <a:lnTo>
                    <a:pt x="220" y="190"/>
                  </a:lnTo>
                  <a:lnTo>
                    <a:pt x="212" y="196"/>
                  </a:lnTo>
                  <a:lnTo>
                    <a:pt x="191" y="196"/>
                  </a:lnTo>
                  <a:lnTo>
                    <a:pt x="151" y="195"/>
                  </a:lnTo>
                  <a:lnTo>
                    <a:pt x="150" y="195"/>
                  </a:lnTo>
                  <a:lnTo>
                    <a:pt x="147" y="195"/>
                  </a:lnTo>
                  <a:lnTo>
                    <a:pt x="143" y="194"/>
                  </a:lnTo>
                  <a:lnTo>
                    <a:pt x="136" y="193"/>
                  </a:lnTo>
                  <a:lnTo>
                    <a:pt x="82" y="198"/>
                  </a:lnTo>
                  <a:lnTo>
                    <a:pt x="60" y="201"/>
                  </a:lnTo>
                  <a:lnTo>
                    <a:pt x="53" y="172"/>
                  </a:lnTo>
                  <a:lnTo>
                    <a:pt x="52" y="170"/>
                  </a:lnTo>
                  <a:lnTo>
                    <a:pt x="52" y="167"/>
                  </a:lnTo>
                  <a:lnTo>
                    <a:pt x="50" y="163"/>
                  </a:lnTo>
                  <a:lnTo>
                    <a:pt x="46" y="160"/>
                  </a:lnTo>
                  <a:lnTo>
                    <a:pt x="34" y="143"/>
                  </a:lnTo>
                  <a:lnTo>
                    <a:pt x="30" y="143"/>
                  </a:lnTo>
                  <a:lnTo>
                    <a:pt x="23" y="144"/>
                  </a:lnTo>
                  <a:lnTo>
                    <a:pt x="17" y="144"/>
                  </a:lnTo>
                  <a:lnTo>
                    <a:pt x="16" y="140"/>
                  </a:lnTo>
                  <a:lnTo>
                    <a:pt x="7" y="132"/>
                  </a:lnTo>
                  <a:lnTo>
                    <a:pt x="6" y="129"/>
                  </a:lnTo>
                  <a:lnTo>
                    <a:pt x="5" y="124"/>
                  </a:lnTo>
                  <a:lnTo>
                    <a:pt x="4" y="121"/>
                  </a:lnTo>
                  <a:lnTo>
                    <a:pt x="4" y="115"/>
                  </a:lnTo>
                  <a:lnTo>
                    <a:pt x="6" y="111"/>
                  </a:lnTo>
                  <a:lnTo>
                    <a:pt x="8" y="110"/>
                  </a:lnTo>
                  <a:lnTo>
                    <a:pt x="9" y="106"/>
                  </a:lnTo>
                  <a:lnTo>
                    <a:pt x="7" y="103"/>
                  </a:lnTo>
                  <a:lnTo>
                    <a:pt x="9" y="101"/>
                  </a:lnTo>
                  <a:lnTo>
                    <a:pt x="11" y="98"/>
                  </a:lnTo>
                  <a:lnTo>
                    <a:pt x="13" y="94"/>
                  </a:lnTo>
                  <a:lnTo>
                    <a:pt x="12" y="91"/>
                  </a:lnTo>
                  <a:lnTo>
                    <a:pt x="12" y="89"/>
                  </a:lnTo>
                  <a:lnTo>
                    <a:pt x="10" y="85"/>
                  </a:lnTo>
                  <a:lnTo>
                    <a:pt x="8" y="83"/>
                  </a:lnTo>
                  <a:lnTo>
                    <a:pt x="4" y="82"/>
                  </a:lnTo>
                  <a:lnTo>
                    <a:pt x="0" y="7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084" name="Freeform 36"/>
            <p:cNvSpPr>
              <a:spLocks/>
            </p:cNvSpPr>
            <p:nvPr/>
          </p:nvSpPr>
          <p:spPr bwMode="auto">
            <a:xfrm>
              <a:off x="4986338" y="3084513"/>
              <a:ext cx="666750" cy="890587"/>
            </a:xfrm>
            <a:custGeom>
              <a:avLst/>
              <a:gdLst>
                <a:gd name="T0" fmla="*/ 117475 w 375"/>
                <a:gd name="T1" fmla="*/ 200025 h 459"/>
                <a:gd name="T2" fmla="*/ 111125 w 375"/>
                <a:gd name="T3" fmla="*/ 187325 h 459"/>
                <a:gd name="T4" fmla="*/ 103188 w 375"/>
                <a:gd name="T5" fmla="*/ 171450 h 459"/>
                <a:gd name="T6" fmla="*/ 95250 w 375"/>
                <a:gd name="T7" fmla="*/ 152400 h 459"/>
                <a:gd name="T8" fmla="*/ 98425 w 375"/>
                <a:gd name="T9" fmla="*/ 136525 h 459"/>
                <a:gd name="T10" fmla="*/ 244475 w 375"/>
                <a:gd name="T11" fmla="*/ 133350 h 459"/>
                <a:gd name="T12" fmla="*/ 300038 w 375"/>
                <a:gd name="T13" fmla="*/ 79375 h 459"/>
                <a:gd name="T14" fmla="*/ 395288 w 375"/>
                <a:gd name="T15" fmla="*/ 4762 h 459"/>
                <a:gd name="T16" fmla="*/ 463550 w 375"/>
                <a:gd name="T17" fmla="*/ 50800 h 459"/>
                <a:gd name="T18" fmla="*/ 474663 w 375"/>
                <a:gd name="T19" fmla="*/ 63500 h 459"/>
                <a:gd name="T20" fmla="*/ 485775 w 375"/>
                <a:gd name="T21" fmla="*/ 79375 h 459"/>
                <a:gd name="T22" fmla="*/ 484188 w 375"/>
                <a:gd name="T23" fmla="*/ 100012 h 459"/>
                <a:gd name="T24" fmla="*/ 511175 w 375"/>
                <a:gd name="T25" fmla="*/ 134937 h 459"/>
                <a:gd name="T26" fmla="*/ 515938 w 375"/>
                <a:gd name="T27" fmla="*/ 152400 h 459"/>
                <a:gd name="T28" fmla="*/ 528638 w 375"/>
                <a:gd name="T29" fmla="*/ 174625 h 459"/>
                <a:gd name="T30" fmla="*/ 539750 w 375"/>
                <a:gd name="T31" fmla="*/ 198437 h 459"/>
                <a:gd name="T32" fmla="*/ 542925 w 375"/>
                <a:gd name="T33" fmla="*/ 211137 h 459"/>
                <a:gd name="T34" fmla="*/ 549275 w 375"/>
                <a:gd name="T35" fmla="*/ 242887 h 459"/>
                <a:gd name="T36" fmla="*/ 581025 w 375"/>
                <a:gd name="T37" fmla="*/ 274637 h 459"/>
                <a:gd name="T38" fmla="*/ 592138 w 375"/>
                <a:gd name="T39" fmla="*/ 290512 h 459"/>
                <a:gd name="T40" fmla="*/ 593725 w 375"/>
                <a:gd name="T41" fmla="*/ 311150 h 459"/>
                <a:gd name="T42" fmla="*/ 587375 w 375"/>
                <a:gd name="T43" fmla="*/ 328612 h 459"/>
                <a:gd name="T44" fmla="*/ 582613 w 375"/>
                <a:gd name="T45" fmla="*/ 347662 h 459"/>
                <a:gd name="T46" fmla="*/ 574675 w 375"/>
                <a:gd name="T47" fmla="*/ 360362 h 459"/>
                <a:gd name="T48" fmla="*/ 571500 w 375"/>
                <a:gd name="T49" fmla="*/ 379412 h 459"/>
                <a:gd name="T50" fmla="*/ 568325 w 375"/>
                <a:gd name="T51" fmla="*/ 392112 h 459"/>
                <a:gd name="T52" fmla="*/ 566738 w 375"/>
                <a:gd name="T53" fmla="*/ 401637 h 459"/>
                <a:gd name="T54" fmla="*/ 558800 w 375"/>
                <a:gd name="T55" fmla="*/ 419100 h 459"/>
                <a:gd name="T56" fmla="*/ 549275 w 375"/>
                <a:gd name="T57" fmla="*/ 436562 h 459"/>
                <a:gd name="T58" fmla="*/ 547688 w 375"/>
                <a:gd name="T59" fmla="*/ 455612 h 459"/>
                <a:gd name="T60" fmla="*/ 552450 w 375"/>
                <a:gd name="T61" fmla="*/ 476250 h 459"/>
                <a:gd name="T62" fmla="*/ 557213 w 375"/>
                <a:gd name="T63" fmla="*/ 490537 h 459"/>
                <a:gd name="T64" fmla="*/ 549275 w 375"/>
                <a:gd name="T65" fmla="*/ 503237 h 459"/>
                <a:gd name="T66" fmla="*/ 534988 w 375"/>
                <a:gd name="T67" fmla="*/ 522287 h 459"/>
                <a:gd name="T68" fmla="*/ 519113 w 375"/>
                <a:gd name="T69" fmla="*/ 538162 h 459"/>
                <a:gd name="T70" fmla="*/ 508000 w 375"/>
                <a:gd name="T71" fmla="*/ 550862 h 459"/>
                <a:gd name="T72" fmla="*/ 492125 w 375"/>
                <a:gd name="T73" fmla="*/ 555625 h 459"/>
                <a:gd name="T74" fmla="*/ 474663 w 375"/>
                <a:gd name="T75" fmla="*/ 557212 h 459"/>
                <a:gd name="T76" fmla="*/ 466725 w 375"/>
                <a:gd name="T77" fmla="*/ 560387 h 459"/>
                <a:gd name="T78" fmla="*/ 449263 w 375"/>
                <a:gd name="T79" fmla="*/ 579437 h 459"/>
                <a:gd name="T80" fmla="*/ 444500 w 375"/>
                <a:gd name="T81" fmla="*/ 595312 h 459"/>
                <a:gd name="T82" fmla="*/ 444500 w 375"/>
                <a:gd name="T83" fmla="*/ 617537 h 459"/>
                <a:gd name="T84" fmla="*/ 433388 w 375"/>
                <a:gd name="T85" fmla="*/ 623887 h 459"/>
                <a:gd name="T86" fmla="*/ 417513 w 375"/>
                <a:gd name="T87" fmla="*/ 625475 h 459"/>
                <a:gd name="T88" fmla="*/ 412750 w 375"/>
                <a:gd name="T89" fmla="*/ 641350 h 459"/>
                <a:gd name="T90" fmla="*/ 409575 w 375"/>
                <a:gd name="T91" fmla="*/ 663575 h 459"/>
                <a:gd name="T92" fmla="*/ 395288 w 375"/>
                <a:gd name="T93" fmla="*/ 666750 h 459"/>
                <a:gd name="T94" fmla="*/ 385763 w 375"/>
                <a:gd name="T95" fmla="*/ 687387 h 459"/>
                <a:gd name="T96" fmla="*/ 381000 w 375"/>
                <a:gd name="T97" fmla="*/ 712787 h 459"/>
                <a:gd name="T98" fmla="*/ 366713 w 375"/>
                <a:gd name="T99" fmla="*/ 712787 h 459"/>
                <a:gd name="T100" fmla="*/ 355600 w 375"/>
                <a:gd name="T101" fmla="*/ 723900 h 459"/>
                <a:gd name="T102" fmla="*/ 239713 w 375"/>
                <a:gd name="T103" fmla="*/ 609600 h 459"/>
                <a:gd name="T104" fmla="*/ 120650 w 375"/>
                <a:gd name="T105" fmla="*/ 485775 h 459"/>
                <a:gd name="T106" fmla="*/ 9525 w 375"/>
                <a:gd name="T107" fmla="*/ 368300 h 4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5" h="459">
                  <a:moveTo>
                    <a:pt x="0" y="226"/>
                  </a:moveTo>
                  <a:lnTo>
                    <a:pt x="72" y="129"/>
                  </a:lnTo>
                  <a:lnTo>
                    <a:pt x="74" y="126"/>
                  </a:lnTo>
                  <a:lnTo>
                    <a:pt x="74" y="125"/>
                  </a:lnTo>
                  <a:lnTo>
                    <a:pt x="71" y="122"/>
                  </a:lnTo>
                  <a:lnTo>
                    <a:pt x="70" y="118"/>
                  </a:lnTo>
                  <a:lnTo>
                    <a:pt x="68" y="115"/>
                  </a:lnTo>
                  <a:lnTo>
                    <a:pt x="67" y="111"/>
                  </a:lnTo>
                  <a:lnTo>
                    <a:pt x="65" y="108"/>
                  </a:lnTo>
                  <a:lnTo>
                    <a:pt x="63" y="104"/>
                  </a:lnTo>
                  <a:lnTo>
                    <a:pt x="63" y="100"/>
                  </a:lnTo>
                  <a:lnTo>
                    <a:pt x="60" y="96"/>
                  </a:lnTo>
                  <a:lnTo>
                    <a:pt x="59" y="93"/>
                  </a:lnTo>
                  <a:lnTo>
                    <a:pt x="61" y="90"/>
                  </a:lnTo>
                  <a:lnTo>
                    <a:pt x="62" y="86"/>
                  </a:lnTo>
                  <a:lnTo>
                    <a:pt x="63" y="82"/>
                  </a:lnTo>
                  <a:lnTo>
                    <a:pt x="128" y="84"/>
                  </a:lnTo>
                  <a:lnTo>
                    <a:pt x="154" y="84"/>
                  </a:lnTo>
                  <a:lnTo>
                    <a:pt x="167" y="72"/>
                  </a:lnTo>
                  <a:lnTo>
                    <a:pt x="187" y="52"/>
                  </a:lnTo>
                  <a:lnTo>
                    <a:pt x="189" y="50"/>
                  </a:lnTo>
                  <a:lnTo>
                    <a:pt x="232" y="10"/>
                  </a:lnTo>
                  <a:lnTo>
                    <a:pt x="243" y="0"/>
                  </a:lnTo>
                  <a:lnTo>
                    <a:pt x="249" y="3"/>
                  </a:lnTo>
                  <a:lnTo>
                    <a:pt x="287" y="27"/>
                  </a:lnTo>
                  <a:lnTo>
                    <a:pt x="289" y="29"/>
                  </a:lnTo>
                  <a:lnTo>
                    <a:pt x="292" y="32"/>
                  </a:lnTo>
                  <a:lnTo>
                    <a:pt x="295" y="34"/>
                  </a:lnTo>
                  <a:lnTo>
                    <a:pt x="298" y="36"/>
                  </a:lnTo>
                  <a:lnTo>
                    <a:pt x="299" y="40"/>
                  </a:lnTo>
                  <a:lnTo>
                    <a:pt x="303" y="43"/>
                  </a:lnTo>
                  <a:lnTo>
                    <a:pt x="305" y="47"/>
                  </a:lnTo>
                  <a:lnTo>
                    <a:pt x="306" y="50"/>
                  </a:lnTo>
                  <a:lnTo>
                    <a:pt x="307" y="55"/>
                  </a:lnTo>
                  <a:lnTo>
                    <a:pt x="307" y="59"/>
                  </a:lnTo>
                  <a:lnTo>
                    <a:pt x="305" y="63"/>
                  </a:lnTo>
                  <a:lnTo>
                    <a:pt x="306" y="65"/>
                  </a:lnTo>
                  <a:lnTo>
                    <a:pt x="318" y="84"/>
                  </a:lnTo>
                  <a:lnTo>
                    <a:pt x="322" y="85"/>
                  </a:lnTo>
                  <a:lnTo>
                    <a:pt x="321" y="89"/>
                  </a:lnTo>
                  <a:lnTo>
                    <a:pt x="323" y="93"/>
                  </a:lnTo>
                  <a:lnTo>
                    <a:pt x="325" y="96"/>
                  </a:lnTo>
                  <a:lnTo>
                    <a:pt x="330" y="103"/>
                  </a:lnTo>
                  <a:lnTo>
                    <a:pt x="331" y="107"/>
                  </a:lnTo>
                  <a:lnTo>
                    <a:pt x="333" y="110"/>
                  </a:lnTo>
                  <a:lnTo>
                    <a:pt x="333" y="114"/>
                  </a:lnTo>
                  <a:lnTo>
                    <a:pt x="337" y="122"/>
                  </a:lnTo>
                  <a:lnTo>
                    <a:pt x="340" y="125"/>
                  </a:lnTo>
                  <a:lnTo>
                    <a:pt x="341" y="129"/>
                  </a:lnTo>
                  <a:lnTo>
                    <a:pt x="341" y="130"/>
                  </a:lnTo>
                  <a:lnTo>
                    <a:pt x="342" y="133"/>
                  </a:lnTo>
                  <a:lnTo>
                    <a:pt x="345" y="142"/>
                  </a:lnTo>
                  <a:lnTo>
                    <a:pt x="346" y="152"/>
                  </a:lnTo>
                  <a:lnTo>
                    <a:pt x="346" y="153"/>
                  </a:lnTo>
                  <a:lnTo>
                    <a:pt x="350" y="155"/>
                  </a:lnTo>
                  <a:lnTo>
                    <a:pt x="354" y="161"/>
                  </a:lnTo>
                  <a:lnTo>
                    <a:pt x="366" y="173"/>
                  </a:lnTo>
                  <a:lnTo>
                    <a:pt x="369" y="176"/>
                  </a:lnTo>
                  <a:lnTo>
                    <a:pt x="371" y="181"/>
                  </a:lnTo>
                  <a:lnTo>
                    <a:pt x="373" y="183"/>
                  </a:lnTo>
                  <a:lnTo>
                    <a:pt x="374" y="187"/>
                  </a:lnTo>
                  <a:lnTo>
                    <a:pt x="373" y="192"/>
                  </a:lnTo>
                  <a:lnTo>
                    <a:pt x="374" y="196"/>
                  </a:lnTo>
                  <a:lnTo>
                    <a:pt x="373" y="201"/>
                  </a:lnTo>
                  <a:lnTo>
                    <a:pt x="368" y="204"/>
                  </a:lnTo>
                  <a:lnTo>
                    <a:pt x="370" y="207"/>
                  </a:lnTo>
                  <a:lnTo>
                    <a:pt x="371" y="212"/>
                  </a:lnTo>
                  <a:lnTo>
                    <a:pt x="368" y="214"/>
                  </a:lnTo>
                  <a:lnTo>
                    <a:pt x="367" y="219"/>
                  </a:lnTo>
                  <a:lnTo>
                    <a:pt x="363" y="221"/>
                  </a:lnTo>
                  <a:lnTo>
                    <a:pt x="362" y="223"/>
                  </a:lnTo>
                  <a:lnTo>
                    <a:pt x="362" y="227"/>
                  </a:lnTo>
                  <a:lnTo>
                    <a:pt x="360" y="232"/>
                  </a:lnTo>
                  <a:lnTo>
                    <a:pt x="359" y="235"/>
                  </a:lnTo>
                  <a:lnTo>
                    <a:pt x="360" y="239"/>
                  </a:lnTo>
                  <a:lnTo>
                    <a:pt x="360" y="240"/>
                  </a:lnTo>
                  <a:lnTo>
                    <a:pt x="359" y="242"/>
                  </a:lnTo>
                  <a:lnTo>
                    <a:pt x="358" y="247"/>
                  </a:lnTo>
                  <a:lnTo>
                    <a:pt x="355" y="249"/>
                  </a:lnTo>
                  <a:lnTo>
                    <a:pt x="358" y="249"/>
                  </a:lnTo>
                  <a:lnTo>
                    <a:pt x="357" y="253"/>
                  </a:lnTo>
                  <a:lnTo>
                    <a:pt x="353" y="255"/>
                  </a:lnTo>
                  <a:lnTo>
                    <a:pt x="353" y="260"/>
                  </a:lnTo>
                  <a:lnTo>
                    <a:pt x="352" y="264"/>
                  </a:lnTo>
                  <a:lnTo>
                    <a:pt x="345" y="267"/>
                  </a:lnTo>
                  <a:lnTo>
                    <a:pt x="345" y="270"/>
                  </a:lnTo>
                  <a:lnTo>
                    <a:pt x="346" y="275"/>
                  </a:lnTo>
                  <a:lnTo>
                    <a:pt x="346" y="279"/>
                  </a:lnTo>
                  <a:lnTo>
                    <a:pt x="346" y="283"/>
                  </a:lnTo>
                  <a:lnTo>
                    <a:pt x="345" y="287"/>
                  </a:lnTo>
                  <a:lnTo>
                    <a:pt x="344" y="291"/>
                  </a:lnTo>
                  <a:lnTo>
                    <a:pt x="346" y="295"/>
                  </a:lnTo>
                  <a:lnTo>
                    <a:pt x="348" y="300"/>
                  </a:lnTo>
                  <a:lnTo>
                    <a:pt x="348" y="303"/>
                  </a:lnTo>
                  <a:lnTo>
                    <a:pt x="348" y="307"/>
                  </a:lnTo>
                  <a:lnTo>
                    <a:pt x="351" y="309"/>
                  </a:lnTo>
                  <a:lnTo>
                    <a:pt x="352" y="313"/>
                  </a:lnTo>
                  <a:lnTo>
                    <a:pt x="349" y="316"/>
                  </a:lnTo>
                  <a:lnTo>
                    <a:pt x="346" y="317"/>
                  </a:lnTo>
                  <a:lnTo>
                    <a:pt x="340" y="321"/>
                  </a:lnTo>
                  <a:lnTo>
                    <a:pt x="340" y="325"/>
                  </a:lnTo>
                  <a:lnTo>
                    <a:pt x="337" y="329"/>
                  </a:lnTo>
                  <a:lnTo>
                    <a:pt x="336" y="331"/>
                  </a:lnTo>
                  <a:lnTo>
                    <a:pt x="333" y="333"/>
                  </a:lnTo>
                  <a:lnTo>
                    <a:pt x="327" y="339"/>
                  </a:lnTo>
                  <a:lnTo>
                    <a:pt x="325" y="342"/>
                  </a:lnTo>
                  <a:lnTo>
                    <a:pt x="323" y="344"/>
                  </a:lnTo>
                  <a:lnTo>
                    <a:pt x="320" y="347"/>
                  </a:lnTo>
                  <a:lnTo>
                    <a:pt x="317" y="348"/>
                  </a:lnTo>
                  <a:lnTo>
                    <a:pt x="313" y="348"/>
                  </a:lnTo>
                  <a:lnTo>
                    <a:pt x="310" y="350"/>
                  </a:lnTo>
                  <a:lnTo>
                    <a:pt x="307" y="350"/>
                  </a:lnTo>
                  <a:lnTo>
                    <a:pt x="303" y="349"/>
                  </a:lnTo>
                  <a:lnTo>
                    <a:pt x="299" y="351"/>
                  </a:lnTo>
                  <a:lnTo>
                    <a:pt x="296" y="351"/>
                  </a:lnTo>
                  <a:lnTo>
                    <a:pt x="295" y="351"/>
                  </a:lnTo>
                  <a:lnTo>
                    <a:pt x="294" y="353"/>
                  </a:lnTo>
                  <a:lnTo>
                    <a:pt x="290" y="355"/>
                  </a:lnTo>
                  <a:lnTo>
                    <a:pt x="287" y="357"/>
                  </a:lnTo>
                  <a:lnTo>
                    <a:pt x="283" y="365"/>
                  </a:lnTo>
                  <a:lnTo>
                    <a:pt x="281" y="368"/>
                  </a:lnTo>
                  <a:lnTo>
                    <a:pt x="283" y="371"/>
                  </a:lnTo>
                  <a:lnTo>
                    <a:pt x="280" y="375"/>
                  </a:lnTo>
                  <a:lnTo>
                    <a:pt x="281" y="378"/>
                  </a:lnTo>
                  <a:lnTo>
                    <a:pt x="281" y="387"/>
                  </a:lnTo>
                  <a:lnTo>
                    <a:pt x="280" y="389"/>
                  </a:lnTo>
                  <a:lnTo>
                    <a:pt x="279" y="391"/>
                  </a:lnTo>
                  <a:lnTo>
                    <a:pt x="277" y="394"/>
                  </a:lnTo>
                  <a:lnTo>
                    <a:pt x="273" y="393"/>
                  </a:lnTo>
                  <a:lnTo>
                    <a:pt x="270" y="392"/>
                  </a:lnTo>
                  <a:lnTo>
                    <a:pt x="266" y="393"/>
                  </a:lnTo>
                  <a:lnTo>
                    <a:pt x="263" y="394"/>
                  </a:lnTo>
                  <a:lnTo>
                    <a:pt x="261" y="398"/>
                  </a:lnTo>
                  <a:lnTo>
                    <a:pt x="258" y="400"/>
                  </a:lnTo>
                  <a:lnTo>
                    <a:pt x="260" y="404"/>
                  </a:lnTo>
                  <a:lnTo>
                    <a:pt x="262" y="412"/>
                  </a:lnTo>
                  <a:lnTo>
                    <a:pt x="259" y="414"/>
                  </a:lnTo>
                  <a:lnTo>
                    <a:pt x="258" y="418"/>
                  </a:lnTo>
                  <a:lnTo>
                    <a:pt x="256" y="421"/>
                  </a:lnTo>
                  <a:lnTo>
                    <a:pt x="252" y="420"/>
                  </a:lnTo>
                  <a:lnTo>
                    <a:pt x="249" y="420"/>
                  </a:lnTo>
                  <a:lnTo>
                    <a:pt x="248" y="424"/>
                  </a:lnTo>
                  <a:lnTo>
                    <a:pt x="243" y="431"/>
                  </a:lnTo>
                  <a:lnTo>
                    <a:pt x="243" y="433"/>
                  </a:lnTo>
                  <a:lnTo>
                    <a:pt x="244" y="442"/>
                  </a:lnTo>
                  <a:lnTo>
                    <a:pt x="241" y="444"/>
                  </a:lnTo>
                  <a:lnTo>
                    <a:pt x="240" y="449"/>
                  </a:lnTo>
                  <a:lnTo>
                    <a:pt x="236" y="449"/>
                  </a:lnTo>
                  <a:lnTo>
                    <a:pt x="234" y="447"/>
                  </a:lnTo>
                  <a:lnTo>
                    <a:pt x="231" y="449"/>
                  </a:lnTo>
                  <a:lnTo>
                    <a:pt x="228" y="452"/>
                  </a:lnTo>
                  <a:lnTo>
                    <a:pt x="224" y="452"/>
                  </a:lnTo>
                  <a:lnTo>
                    <a:pt x="224" y="456"/>
                  </a:lnTo>
                  <a:lnTo>
                    <a:pt x="223" y="458"/>
                  </a:lnTo>
                  <a:lnTo>
                    <a:pt x="200" y="433"/>
                  </a:lnTo>
                  <a:lnTo>
                    <a:pt x="151" y="384"/>
                  </a:lnTo>
                  <a:lnTo>
                    <a:pt x="126" y="358"/>
                  </a:lnTo>
                  <a:lnTo>
                    <a:pt x="106" y="336"/>
                  </a:lnTo>
                  <a:lnTo>
                    <a:pt x="76" y="306"/>
                  </a:lnTo>
                  <a:lnTo>
                    <a:pt x="56" y="283"/>
                  </a:lnTo>
                  <a:lnTo>
                    <a:pt x="22" y="249"/>
                  </a:lnTo>
                  <a:lnTo>
                    <a:pt x="6" y="232"/>
                  </a:lnTo>
                  <a:lnTo>
                    <a:pt x="0" y="226"/>
                  </a:lnTo>
                </a:path>
              </a:pathLst>
            </a:custGeom>
            <a:noFill/>
            <a:ln w="12700" cap="rnd" cmpd="sng">
              <a:solidFill>
                <a:srgbClr val="000000"/>
              </a:solidFill>
              <a:prstDash val="solid"/>
              <a:round/>
              <a:headEnd/>
              <a:tailEnd/>
            </a:ln>
          </p:spPr>
          <p:txBody>
            <a:bodyPr/>
            <a:lstStyle/>
            <a:p>
              <a:pPr>
                <a:defRPr/>
              </a:pPr>
              <a:endParaRPr lang="en-US"/>
            </a:p>
          </p:txBody>
        </p:sp>
        <p:sp>
          <p:nvSpPr>
            <p:cNvPr id="3107" name="Freeform 37"/>
            <p:cNvSpPr>
              <a:spLocks/>
            </p:cNvSpPr>
            <p:nvPr/>
          </p:nvSpPr>
          <p:spPr bwMode="auto">
            <a:xfrm>
              <a:off x="4900613" y="1335088"/>
              <a:ext cx="311150" cy="554037"/>
            </a:xfrm>
            <a:custGeom>
              <a:avLst/>
              <a:gdLst>
                <a:gd name="T0" fmla="*/ 2147483647 w 175"/>
                <a:gd name="T1" fmla="*/ 2147483647 h 285"/>
                <a:gd name="T2" fmla="*/ 2147483647 w 175"/>
                <a:gd name="T3" fmla="*/ 0 h 285"/>
                <a:gd name="T4" fmla="*/ 2147483647 w 175"/>
                <a:gd name="T5" fmla="*/ 2147483647 h 285"/>
                <a:gd name="T6" fmla="*/ 2147483647 w 175"/>
                <a:gd name="T7" fmla="*/ 2147483647 h 285"/>
                <a:gd name="T8" fmla="*/ 2147483647 w 175"/>
                <a:gd name="T9" fmla="*/ 2147483647 h 285"/>
                <a:gd name="T10" fmla="*/ 2147483647 w 175"/>
                <a:gd name="T11" fmla="*/ 2147483647 h 285"/>
                <a:gd name="T12" fmla="*/ 2147483647 w 175"/>
                <a:gd name="T13" fmla="*/ 2147483647 h 285"/>
                <a:gd name="T14" fmla="*/ 2147483647 w 175"/>
                <a:gd name="T15" fmla="*/ 2147483647 h 285"/>
                <a:gd name="T16" fmla="*/ 2147483647 w 175"/>
                <a:gd name="T17" fmla="*/ 2147483647 h 285"/>
                <a:gd name="T18" fmla="*/ 2147483647 w 175"/>
                <a:gd name="T19" fmla="*/ 2147483647 h 285"/>
                <a:gd name="T20" fmla="*/ 2147483647 w 175"/>
                <a:gd name="T21" fmla="*/ 2147483647 h 285"/>
                <a:gd name="T22" fmla="*/ 2147483647 w 175"/>
                <a:gd name="T23" fmla="*/ 2147483647 h 285"/>
                <a:gd name="T24" fmla="*/ 2147483647 w 175"/>
                <a:gd name="T25" fmla="*/ 2147483647 h 285"/>
                <a:gd name="T26" fmla="*/ 2147483647 w 175"/>
                <a:gd name="T27" fmla="*/ 2147483647 h 285"/>
                <a:gd name="T28" fmla="*/ 2147483647 w 175"/>
                <a:gd name="T29" fmla="*/ 2147483647 h 285"/>
                <a:gd name="T30" fmla="*/ 2147483647 w 175"/>
                <a:gd name="T31" fmla="*/ 2147483647 h 285"/>
                <a:gd name="T32" fmla="*/ 2147483647 w 175"/>
                <a:gd name="T33" fmla="*/ 2147483647 h 285"/>
                <a:gd name="T34" fmla="*/ 2147483647 w 175"/>
                <a:gd name="T35" fmla="*/ 2147483647 h 285"/>
                <a:gd name="T36" fmla="*/ 2147483647 w 175"/>
                <a:gd name="T37" fmla="*/ 2147483647 h 285"/>
                <a:gd name="T38" fmla="*/ 2147483647 w 175"/>
                <a:gd name="T39" fmla="*/ 2147483647 h 285"/>
                <a:gd name="T40" fmla="*/ 2147483647 w 175"/>
                <a:gd name="T41" fmla="*/ 2147483647 h 285"/>
                <a:gd name="T42" fmla="*/ 2147483647 w 175"/>
                <a:gd name="T43" fmla="*/ 2147483647 h 285"/>
                <a:gd name="T44" fmla="*/ 2147483647 w 175"/>
                <a:gd name="T45" fmla="*/ 2147483647 h 285"/>
                <a:gd name="T46" fmla="*/ 2147483647 w 175"/>
                <a:gd name="T47" fmla="*/ 2147483647 h 285"/>
                <a:gd name="T48" fmla="*/ 2147483647 w 175"/>
                <a:gd name="T49" fmla="*/ 2147483647 h 285"/>
                <a:gd name="T50" fmla="*/ 2147483647 w 175"/>
                <a:gd name="T51" fmla="*/ 2147483647 h 285"/>
                <a:gd name="T52" fmla="*/ 2147483647 w 175"/>
                <a:gd name="T53" fmla="*/ 2147483647 h 285"/>
                <a:gd name="T54" fmla="*/ 0 w 175"/>
                <a:gd name="T55" fmla="*/ 2147483647 h 285"/>
                <a:gd name="T56" fmla="*/ 2147483647 w 175"/>
                <a:gd name="T57" fmla="*/ 2147483647 h 285"/>
                <a:gd name="T58" fmla="*/ 2147483647 w 175"/>
                <a:gd name="T59" fmla="*/ 2147483647 h 285"/>
                <a:gd name="T60" fmla="*/ 2147483647 w 175"/>
                <a:gd name="T61" fmla="*/ 2147483647 h 285"/>
                <a:gd name="T62" fmla="*/ 2147483647 w 175"/>
                <a:gd name="T63" fmla="*/ 2147483647 h 285"/>
                <a:gd name="T64" fmla="*/ 2147483647 w 175"/>
                <a:gd name="T65" fmla="*/ 2147483647 h 285"/>
                <a:gd name="T66" fmla="*/ 2147483647 w 175"/>
                <a:gd name="T67" fmla="*/ 2147483647 h 285"/>
                <a:gd name="T68" fmla="*/ 2147483647 w 175"/>
                <a:gd name="T69" fmla="*/ 2147483647 h 2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285">
                  <a:moveTo>
                    <a:pt x="6" y="5"/>
                  </a:moveTo>
                  <a:lnTo>
                    <a:pt x="6" y="0"/>
                  </a:lnTo>
                  <a:lnTo>
                    <a:pt x="61" y="1"/>
                  </a:lnTo>
                  <a:lnTo>
                    <a:pt x="75" y="2"/>
                  </a:lnTo>
                  <a:lnTo>
                    <a:pt x="100" y="2"/>
                  </a:lnTo>
                  <a:lnTo>
                    <a:pt x="150" y="3"/>
                  </a:lnTo>
                  <a:lnTo>
                    <a:pt x="163" y="4"/>
                  </a:lnTo>
                  <a:lnTo>
                    <a:pt x="162" y="76"/>
                  </a:lnTo>
                  <a:lnTo>
                    <a:pt x="162" y="78"/>
                  </a:lnTo>
                  <a:lnTo>
                    <a:pt x="160" y="148"/>
                  </a:lnTo>
                  <a:lnTo>
                    <a:pt x="160" y="151"/>
                  </a:lnTo>
                  <a:lnTo>
                    <a:pt x="158" y="238"/>
                  </a:lnTo>
                  <a:lnTo>
                    <a:pt x="158" y="239"/>
                  </a:lnTo>
                  <a:lnTo>
                    <a:pt x="162" y="241"/>
                  </a:lnTo>
                  <a:lnTo>
                    <a:pt x="163" y="245"/>
                  </a:lnTo>
                  <a:lnTo>
                    <a:pt x="162" y="249"/>
                  </a:lnTo>
                  <a:lnTo>
                    <a:pt x="164" y="254"/>
                  </a:lnTo>
                  <a:lnTo>
                    <a:pt x="165" y="257"/>
                  </a:lnTo>
                  <a:lnTo>
                    <a:pt x="167" y="260"/>
                  </a:lnTo>
                  <a:lnTo>
                    <a:pt x="167" y="263"/>
                  </a:lnTo>
                  <a:lnTo>
                    <a:pt x="166" y="266"/>
                  </a:lnTo>
                  <a:lnTo>
                    <a:pt x="167" y="267"/>
                  </a:lnTo>
                  <a:lnTo>
                    <a:pt x="167" y="275"/>
                  </a:lnTo>
                  <a:lnTo>
                    <a:pt x="174" y="278"/>
                  </a:lnTo>
                  <a:lnTo>
                    <a:pt x="174" y="283"/>
                  </a:lnTo>
                  <a:lnTo>
                    <a:pt x="110" y="283"/>
                  </a:lnTo>
                  <a:lnTo>
                    <a:pt x="62" y="284"/>
                  </a:lnTo>
                  <a:lnTo>
                    <a:pt x="0" y="284"/>
                  </a:lnTo>
                  <a:lnTo>
                    <a:pt x="1" y="245"/>
                  </a:lnTo>
                  <a:lnTo>
                    <a:pt x="1" y="199"/>
                  </a:lnTo>
                  <a:lnTo>
                    <a:pt x="2" y="162"/>
                  </a:lnTo>
                  <a:lnTo>
                    <a:pt x="2" y="143"/>
                  </a:lnTo>
                  <a:lnTo>
                    <a:pt x="4" y="85"/>
                  </a:lnTo>
                  <a:lnTo>
                    <a:pt x="4" y="72"/>
                  </a:lnTo>
                  <a:lnTo>
                    <a:pt x="6" y="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08" name="Freeform 38"/>
            <p:cNvSpPr>
              <a:spLocks/>
            </p:cNvSpPr>
            <p:nvPr/>
          </p:nvSpPr>
          <p:spPr bwMode="auto">
            <a:xfrm>
              <a:off x="3068638" y="890588"/>
              <a:ext cx="460375" cy="288925"/>
            </a:xfrm>
            <a:custGeom>
              <a:avLst/>
              <a:gdLst>
                <a:gd name="T0" fmla="*/ 2147483647 w 259"/>
                <a:gd name="T1" fmla="*/ 2147483647 h 149"/>
                <a:gd name="T2" fmla="*/ 2147483647 w 259"/>
                <a:gd name="T3" fmla="*/ 2147483647 h 149"/>
                <a:gd name="T4" fmla="*/ 2147483647 w 259"/>
                <a:gd name="T5" fmla="*/ 2147483647 h 149"/>
                <a:gd name="T6" fmla="*/ 2147483647 w 259"/>
                <a:gd name="T7" fmla="*/ 2147483647 h 149"/>
                <a:gd name="T8" fmla="*/ 2147483647 w 259"/>
                <a:gd name="T9" fmla="*/ 2147483647 h 149"/>
                <a:gd name="T10" fmla="*/ 2147483647 w 259"/>
                <a:gd name="T11" fmla="*/ 2147483647 h 149"/>
                <a:gd name="T12" fmla="*/ 2147483647 w 259"/>
                <a:gd name="T13" fmla="*/ 2147483647 h 149"/>
                <a:gd name="T14" fmla="*/ 2147483647 w 259"/>
                <a:gd name="T15" fmla="*/ 2147483647 h 149"/>
                <a:gd name="T16" fmla="*/ 2147483647 w 259"/>
                <a:gd name="T17" fmla="*/ 2147483647 h 149"/>
                <a:gd name="T18" fmla="*/ 2147483647 w 259"/>
                <a:gd name="T19" fmla="*/ 2147483647 h 149"/>
                <a:gd name="T20" fmla="*/ 2147483647 w 259"/>
                <a:gd name="T21" fmla="*/ 2147483647 h 149"/>
                <a:gd name="T22" fmla="*/ 2147483647 w 259"/>
                <a:gd name="T23" fmla="*/ 2147483647 h 149"/>
                <a:gd name="T24" fmla="*/ 2147483647 w 259"/>
                <a:gd name="T25" fmla="*/ 2147483647 h 149"/>
                <a:gd name="T26" fmla="*/ 2147483647 w 259"/>
                <a:gd name="T27" fmla="*/ 2147483647 h 149"/>
                <a:gd name="T28" fmla="*/ 2147483647 w 259"/>
                <a:gd name="T29" fmla="*/ 2147483647 h 149"/>
                <a:gd name="T30" fmla="*/ 2147483647 w 259"/>
                <a:gd name="T31" fmla="*/ 2147483647 h 149"/>
                <a:gd name="T32" fmla="*/ 2147483647 w 259"/>
                <a:gd name="T33" fmla="*/ 2147483647 h 149"/>
                <a:gd name="T34" fmla="*/ 2147483647 w 259"/>
                <a:gd name="T35" fmla="*/ 2147483647 h 149"/>
                <a:gd name="T36" fmla="*/ 2147483647 w 259"/>
                <a:gd name="T37" fmla="*/ 2147483647 h 149"/>
                <a:gd name="T38" fmla="*/ 2147483647 w 259"/>
                <a:gd name="T39" fmla="*/ 2147483647 h 149"/>
                <a:gd name="T40" fmla="*/ 2147483647 w 259"/>
                <a:gd name="T41" fmla="*/ 2147483647 h 149"/>
                <a:gd name="T42" fmla="*/ 2147483647 w 259"/>
                <a:gd name="T43" fmla="*/ 2147483647 h 149"/>
                <a:gd name="T44" fmla="*/ 2147483647 w 259"/>
                <a:gd name="T45" fmla="*/ 2147483647 h 149"/>
                <a:gd name="T46" fmla="*/ 2147483647 w 259"/>
                <a:gd name="T47" fmla="*/ 2147483647 h 149"/>
                <a:gd name="T48" fmla="*/ 2147483647 w 259"/>
                <a:gd name="T49" fmla="*/ 2147483647 h 149"/>
                <a:gd name="T50" fmla="*/ 2147483647 w 259"/>
                <a:gd name="T51" fmla="*/ 2147483647 h 149"/>
                <a:gd name="T52" fmla="*/ 2147483647 w 259"/>
                <a:gd name="T53" fmla="*/ 2147483647 h 149"/>
                <a:gd name="T54" fmla="*/ 2147483647 w 259"/>
                <a:gd name="T55" fmla="*/ 2147483647 h 149"/>
                <a:gd name="T56" fmla="*/ 2147483647 w 259"/>
                <a:gd name="T57" fmla="*/ 2147483647 h 149"/>
                <a:gd name="T58" fmla="*/ 2147483647 w 259"/>
                <a:gd name="T59" fmla="*/ 2147483647 h 149"/>
                <a:gd name="T60" fmla="*/ 2147483647 w 259"/>
                <a:gd name="T61" fmla="*/ 2147483647 h 149"/>
                <a:gd name="T62" fmla="*/ 2147483647 w 259"/>
                <a:gd name="T63" fmla="*/ 2147483647 h 149"/>
                <a:gd name="T64" fmla="*/ 2147483647 w 259"/>
                <a:gd name="T65" fmla="*/ 2147483647 h 149"/>
                <a:gd name="T66" fmla="*/ 2147483647 w 259"/>
                <a:gd name="T67" fmla="*/ 2147483647 h 149"/>
                <a:gd name="T68" fmla="*/ 2147483647 w 259"/>
                <a:gd name="T69" fmla="*/ 2147483647 h 149"/>
                <a:gd name="T70" fmla="*/ 2147483647 w 259"/>
                <a:gd name="T71" fmla="*/ 2147483647 h 149"/>
                <a:gd name="T72" fmla="*/ 2147483647 w 259"/>
                <a:gd name="T73" fmla="*/ 2147483647 h 149"/>
                <a:gd name="T74" fmla="*/ 2147483647 w 259"/>
                <a:gd name="T75" fmla="*/ 2147483647 h 149"/>
                <a:gd name="T76" fmla="*/ 0 w 259"/>
                <a:gd name="T77" fmla="*/ 0 h 149"/>
                <a:gd name="T78" fmla="*/ 2147483647 w 259"/>
                <a:gd name="T79" fmla="*/ 2147483647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9" h="149">
                  <a:moveTo>
                    <a:pt x="131" y="2"/>
                  </a:moveTo>
                  <a:lnTo>
                    <a:pt x="156" y="5"/>
                  </a:lnTo>
                  <a:lnTo>
                    <a:pt x="258" y="8"/>
                  </a:lnTo>
                  <a:lnTo>
                    <a:pt x="254" y="11"/>
                  </a:lnTo>
                  <a:lnTo>
                    <a:pt x="248" y="23"/>
                  </a:lnTo>
                  <a:lnTo>
                    <a:pt x="244" y="45"/>
                  </a:lnTo>
                  <a:lnTo>
                    <a:pt x="243" y="52"/>
                  </a:lnTo>
                  <a:lnTo>
                    <a:pt x="225" y="73"/>
                  </a:lnTo>
                  <a:lnTo>
                    <a:pt x="217" y="84"/>
                  </a:lnTo>
                  <a:lnTo>
                    <a:pt x="224" y="110"/>
                  </a:lnTo>
                  <a:lnTo>
                    <a:pt x="219" y="119"/>
                  </a:lnTo>
                  <a:lnTo>
                    <a:pt x="214" y="131"/>
                  </a:lnTo>
                  <a:lnTo>
                    <a:pt x="213" y="135"/>
                  </a:lnTo>
                  <a:lnTo>
                    <a:pt x="213" y="139"/>
                  </a:lnTo>
                  <a:lnTo>
                    <a:pt x="210" y="140"/>
                  </a:lnTo>
                  <a:lnTo>
                    <a:pt x="202" y="140"/>
                  </a:lnTo>
                  <a:lnTo>
                    <a:pt x="185" y="139"/>
                  </a:lnTo>
                  <a:lnTo>
                    <a:pt x="173" y="121"/>
                  </a:lnTo>
                  <a:lnTo>
                    <a:pt x="173" y="106"/>
                  </a:lnTo>
                  <a:lnTo>
                    <a:pt x="156" y="106"/>
                  </a:lnTo>
                  <a:lnTo>
                    <a:pt x="154" y="101"/>
                  </a:lnTo>
                  <a:lnTo>
                    <a:pt x="152" y="98"/>
                  </a:lnTo>
                  <a:lnTo>
                    <a:pt x="149" y="97"/>
                  </a:lnTo>
                  <a:lnTo>
                    <a:pt x="146" y="92"/>
                  </a:lnTo>
                  <a:lnTo>
                    <a:pt x="135" y="100"/>
                  </a:lnTo>
                  <a:lnTo>
                    <a:pt x="134" y="101"/>
                  </a:lnTo>
                  <a:lnTo>
                    <a:pt x="131" y="102"/>
                  </a:lnTo>
                  <a:lnTo>
                    <a:pt x="127" y="109"/>
                  </a:lnTo>
                  <a:lnTo>
                    <a:pt x="125" y="111"/>
                  </a:lnTo>
                  <a:lnTo>
                    <a:pt x="121" y="109"/>
                  </a:lnTo>
                  <a:lnTo>
                    <a:pt x="118" y="108"/>
                  </a:lnTo>
                  <a:lnTo>
                    <a:pt x="117" y="104"/>
                  </a:lnTo>
                  <a:lnTo>
                    <a:pt x="114" y="102"/>
                  </a:lnTo>
                  <a:lnTo>
                    <a:pt x="110" y="101"/>
                  </a:lnTo>
                  <a:lnTo>
                    <a:pt x="108" y="101"/>
                  </a:lnTo>
                  <a:lnTo>
                    <a:pt x="104" y="107"/>
                  </a:lnTo>
                  <a:lnTo>
                    <a:pt x="93" y="125"/>
                  </a:lnTo>
                  <a:lnTo>
                    <a:pt x="89" y="126"/>
                  </a:lnTo>
                  <a:lnTo>
                    <a:pt x="86" y="128"/>
                  </a:lnTo>
                  <a:lnTo>
                    <a:pt x="85" y="129"/>
                  </a:lnTo>
                  <a:lnTo>
                    <a:pt x="84" y="130"/>
                  </a:lnTo>
                  <a:lnTo>
                    <a:pt x="61" y="148"/>
                  </a:lnTo>
                  <a:lnTo>
                    <a:pt x="59" y="147"/>
                  </a:lnTo>
                  <a:lnTo>
                    <a:pt x="57" y="145"/>
                  </a:lnTo>
                  <a:lnTo>
                    <a:pt x="59" y="141"/>
                  </a:lnTo>
                  <a:lnTo>
                    <a:pt x="61" y="139"/>
                  </a:lnTo>
                  <a:lnTo>
                    <a:pt x="61" y="137"/>
                  </a:lnTo>
                  <a:lnTo>
                    <a:pt x="62" y="134"/>
                  </a:lnTo>
                  <a:lnTo>
                    <a:pt x="59" y="126"/>
                  </a:lnTo>
                  <a:lnTo>
                    <a:pt x="57" y="125"/>
                  </a:lnTo>
                  <a:lnTo>
                    <a:pt x="50" y="119"/>
                  </a:lnTo>
                  <a:lnTo>
                    <a:pt x="51" y="115"/>
                  </a:lnTo>
                  <a:lnTo>
                    <a:pt x="50" y="110"/>
                  </a:lnTo>
                  <a:lnTo>
                    <a:pt x="52" y="107"/>
                  </a:lnTo>
                  <a:lnTo>
                    <a:pt x="51" y="102"/>
                  </a:lnTo>
                  <a:lnTo>
                    <a:pt x="48" y="94"/>
                  </a:lnTo>
                  <a:lnTo>
                    <a:pt x="46" y="90"/>
                  </a:lnTo>
                  <a:lnTo>
                    <a:pt x="44" y="87"/>
                  </a:lnTo>
                  <a:lnTo>
                    <a:pt x="43" y="85"/>
                  </a:lnTo>
                  <a:lnTo>
                    <a:pt x="41" y="84"/>
                  </a:lnTo>
                  <a:lnTo>
                    <a:pt x="39" y="80"/>
                  </a:lnTo>
                  <a:lnTo>
                    <a:pt x="33" y="76"/>
                  </a:lnTo>
                  <a:lnTo>
                    <a:pt x="31" y="72"/>
                  </a:lnTo>
                  <a:lnTo>
                    <a:pt x="29" y="69"/>
                  </a:lnTo>
                  <a:lnTo>
                    <a:pt x="27" y="65"/>
                  </a:lnTo>
                  <a:lnTo>
                    <a:pt x="22" y="65"/>
                  </a:lnTo>
                  <a:lnTo>
                    <a:pt x="19" y="65"/>
                  </a:lnTo>
                  <a:lnTo>
                    <a:pt x="19" y="55"/>
                  </a:lnTo>
                  <a:lnTo>
                    <a:pt x="17" y="52"/>
                  </a:lnTo>
                  <a:lnTo>
                    <a:pt x="15" y="46"/>
                  </a:lnTo>
                  <a:lnTo>
                    <a:pt x="15" y="41"/>
                  </a:lnTo>
                  <a:lnTo>
                    <a:pt x="13" y="36"/>
                  </a:lnTo>
                  <a:lnTo>
                    <a:pt x="10" y="34"/>
                  </a:lnTo>
                  <a:lnTo>
                    <a:pt x="3" y="24"/>
                  </a:lnTo>
                  <a:lnTo>
                    <a:pt x="4" y="19"/>
                  </a:lnTo>
                  <a:lnTo>
                    <a:pt x="2" y="16"/>
                  </a:lnTo>
                  <a:lnTo>
                    <a:pt x="0" y="19"/>
                  </a:lnTo>
                  <a:lnTo>
                    <a:pt x="0" y="0"/>
                  </a:lnTo>
                  <a:lnTo>
                    <a:pt x="85" y="3"/>
                  </a:lnTo>
                  <a:lnTo>
                    <a:pt x="93" y="3"/>
                  </a:lnTo>
                  <a:lnTo>
                    <a:pt x="131" y="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087" name="Freeform 39"/>
            <p:cNvSpPr>
              <a:spLocks/>
            </p:cNvSpPr>
            <p:nvPr/>
          </p:nvSpPr>
          <p:spPr bwMode="auto">
            <a:xfrm>
              <a:off x="4117975" y="2736850"/>
              <a:ext cx="479425" cy="552450"/>
            </a:xfrm>
            <a:custGeom>
              <a:avLst/>
              <a:gdLst>
                <a:gd name="T0" fmla="*/ 255588 w 270"/>
                <a:gd name="T1" fmla="*/ 447675 h 285"/>
                <a:gd name="T2" fmla="*/ 28575 w 270"/>
                <a:gd name="T3" fmla="*/ 442913 h 285"/>
                <a:gd name="T4" fmla="*/ 12700 w 270"/>
                <a:gd name="T5" fmla="*/ 309563 h 285"/>
                <a:gd name="T6" fmla="*/ 39688 w 270"/>
                <a:gd name="T7" fmla="*/ 19050 h 285"/>
                <a:gd name="T8" fmla="*/ 50800 w 270"/>
                <a:gd name="T9" fmla="*/ 7938 h 285"/>
                <a:gd name="T10" fmla="*/ 63500 w 270"/>
                <a:gd name="T11" fmla="*/ 6350 h 285"/>
                <a:gd name="T12" fmla="*/ 71438 w 270"/>
                <a:gd name="T13" fmla="*/ 23813 h 285"/>
                <a:gd name="T14" fmla="*/ 85725 w 270"/>
                <a:gd name="T15" fmla="*/ 58738 h 285"/>
                <a:gd name="T16" fmla="*/ 106363 w 270"/>
                <a:gd name="T17" fmla="*/ 50800 h 285"/>
                <a:gd name="T18" fmla="*/ 122238 w 270"/>
                <a:gd name="T19" fmla="*/ 63500 h 285"/>
                <a:gd name="T20" fmla="*/ 131763 w 270"/>
                <a:gd name="T21" fmla="*/ 69850 h 285"/>
                <a:gd name="T22" fmla="*/ 144463 w 270"/>
                <a:gd name="T23" fmla="*/ 63500 h 285"/>
                <a:gd name="T24" fmla="*/ 144463 w 270"/>
                <a:gd name="T25" fmla="*/ 50800 h 285"/>
                <a:gd name="T26" fmla="*/ 155575 w 270"/>
                <a:gd name="T27" fmla="*/ 44450 h 285"/>
                <a:gd name="T28" fmla="*/ 171450 w 270"/>
                <a:gd name="T29" fmla="*/ 44450 h 285"/>
                <a:gd name="T30" fmla="*/ 174625 w 270"/>
                <a:gd name="T31" fmla="*/ 33338 h 285"/>
                <a:gd name="T32" fmla="*/ 184150 w 270"/>
                <a:gd name="T33" fmla="*/ 20638 h 285"/>
                <a:gd name="T34" fmla="*/ 192088 w 270"/>
                <a:gd name="T35" fmla="*/ 31750 h 285"/>
                <a:gd name="T36" fmla="*/ 200025 w 270"/>
                <a:gd name="T37" fmla="*/ 49213 h 285"/>
                <a:gd name="T38" fmla="*/ 219075 w 270"/>
                <a:gd name="T39" fmla="*/ 69850 h 285"/>
                <a:gd name="T40" fmla="*/ 223838 w 270"/>
                <a:gd name="T41" fmla="*/ 90488 h 285"/>
                <a:gd name="T42" fmla="*/ 228600 w 270"/>
                <a:gd name="T43" fmla="*/ 111125 h 285"/>
                <a:gd name="T44" fmla="*/ 263525 w 270"/>
                <a:gd name="T45" fmla="*/ 130175 h 285"/>
                <a:gd name="T46" fmla="*/ 279400 w 270"/>
                <a:gd name="T47" fmla="*/ 136525 h 285"/>
                <a:gd name="T48" fmla="*/ 301625 w 270"/>
                <a:gd name="T49" fmla="*/ 138113 h 285"/>
                <a:gd name="T50" fmla="*/ 312738 w 270"/>
                <a:gd name="T51" fmla="*/ 122238 h 285"/>
                <a:gd name="T52" fmla="*/ 344488 w 270"/>
                <a:gd name="T53" fmla="*/ 103188 h 285"/>
                <a:gd name="T54" fmla="*/ 358775 w 270"/>
                <a:gd name="T55" fmla="*/ 107950 h 285"/>
                <a:gd name="T56" fmla="*/ 368300 w 270"/>
                <a:gd name="T57" fmla="*/ 125413 h 285"/>
                <a:gd name="T58" fmla="*/ 371475 w 270"/>
                <a:gd name="T59" fmla="*/ 160338 h 285"/>
                <a:gd name="T60" fmla="*/ 395288 w 270"/>
                <a:gd name="T61" fmla="*/ 179388 h 285"/>
                <a:gd name="T62" fmla="*/ 401638 w 270"/>
                <a:gd name="T63" fmla="*/ 188913 h 285"/>
                <a:gd name="T64" fmla="*/ 392113 w 270"/>
                <a:gd name="T65" fmla="*/ 204788 h 285"/>
                <a:gd name="T66" fmla="*/ 382588 w 270"/>
                <a:gd name="T67" fmla="*/ 223838 h 285"/>
                <a:gd name="T68" fmla="*/ 403225 w 270"/>
                <a:gd name="T69" fmla="*/ 252413 h 285"/>
                <a:gd name="T70" fmla="*/ 411163 w 270"/>
                <a:gd name="T71" fmla="*/ 266700 h 285"/>
                <a:gd name="T72" fmla="*/ 404813 w 270"/>
                <a:gd name="T73" fmla="*/ 285750 h 285"/>
                <a:gd name="T74" fmla="*/ 415925 w 270"/>
                <a:gd name="T75" fmla="*/ 307975 h 285"/>
                <a:gd name="T76" fmla="*/ 422275 w 270"/>
                <a:gd name="T77" fmla="*/ 327025 h 285"/>
                <a:gd name="T78" fmla="*/ 427038 w 270"/>
                <a:gd name="T79" fmla="*/ 339725 h 285"/>
                <a:gd name="T80" fmla="*/ 406400 w 270"/>
                <a:gd name="T81" fmla="*/ 374650 h 285"/>
                <a:gd name="T82" fmla="*/ 393700 w 270"/>
                <a:gd name="T83" fmla="*/ 387350 h 285"/>
                <a:gd name="T84" fmla="*/ 374650 w 270"/>
                <a:gd name="T85" fmla="*/ 406400 h 285"/>
                <a:gd name="T86" fmla="*/ 361950 w 270"/>
                <a:gd name="T87" fmla="*/ 446088 h 2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285">
                  <a:moveTo>
                    <a:pt x="224" y="284"/>
                  </a:moveTo>
                  <a:lnTo>
                    <a:pt x="184" y="283"/>
                  </a:lnTo>
                  <a:lnTo>
                    <a:pt x="161" y="282"/>
                  </a:lnTo>
                  <a:lnTo>
                    <a:pt x="99" y="281"/>
                  </a:lnTo>
                  <a:lnTo>
                    <a:pt x="75" y="280"/>
                  </a:lnTo>
                  <a:lnTo>
                    <a:pt x="18" y="279"/>
                  </a:lnTo>
                  <a:lnTo>
                    <a:pt x="0" y="279"/>
                  </a:lnTo>
                  <a:lnTo>
                    <a:pt x="6" y="216"/>
                  </a:lnTo>
                  <a:lnTo>
                    <a:pt x="8" y="195"/>
                  </a:lnTo>
                  <a:lnTo>
                    <a:pt x="15" y="115"/>
                  </a:lnTo>
                  <a:lnTo>
                    <a:pt x="16" y="108"/>
                  </a:lnTo>
                  <a:lnTo>
                    <a:pt x="25" y="12"/>
                  </a:lnTo>
                  <a:lnTo>
                    <a:pt x="26" y="10"/>
                  </a:lnTo>
                  <a:lnTo>
                    <a:pt x="28" y="7"/>
                  </a:lnTo>
                  <a:lnTo>
                    <a:pt x="32" y="5"/>
                  </a:lnTo>
                  <a:lnTo>
                    <a:pt x="34" y="2"/>
                  </a:lnTo>
                  <a:lnTo>
                    <a:pt x="37" y="0"/>
                  </a:lnTo>
                  <a:lnTo>
                    <a:pt x="40" y="4"/>
                  </a:lnTo>
                  <a:lnTo>
                    <a:pt x="40" y="8"/>
                  </a:lnTo>
                  <a:lnTo>
                    <a:pt x="42" y="12"/>
                  </a:lnTo>
                  <a:lnTo>
                    <a:pt x="45" y="15"/>
                  </a:lnTo>
                  <a:lnTo>
                    <a:pt x="46" y="20"/>
                  </a:lnTo>
                  <a:lnTo>
                    <a:pt x="45" y="24"/>
                  </a:lnTo>
                  <a:lnTo>
                    <a:pt x="54" y="37"/>
                  </a:lnTo>
                  <a:lnTo>
                    <a:pt x="56" y="40"/>
                  </a:lnTo>
                  <a:lnTo>
                    <a:pt x="63" y="40"/>
                  </a:lnTo>
                  <a:lnTo>
                    <a:pt x="67" y="32"/>
                  </a:lnTo>
                  <a:lnTo>
                    <a:pt x="71" y="32"/>
                  </a:lnTo>
                  <a:lnTo>
                    <a:pt x="74" y="39"/>
                  </a:lnTo>
                  <a:lnTo>
                    <a:pt x="77" y="40"/>
                  </a:lnTo>
                  <a:lnTo>
                    <a:pt x="80" y="42"/>
                  </a:lnTo>
                  <a:lnTo>
                    <a:pt x="80" y="43"/>
                  </a:lnTo>
                  <a:lnTo>
                    <a:pt x="83" y="44"/>
                  </a:lnTo>
                  <a:lnTo>
                    <a:pt x="87" y="44"/>
                  </a:lnTo>
                  <a:lnTo>
                    <a:pt x="90" y="44"/>
                  </a:lnTo>
                  <a:lnTo>
                    <a:pt x="91" y="40"/>
                  </a:lnTo>
                  <a:lnTo>
                    <a:pt x="89" y="38"/>
                  </a:lnTo>
                  <a:lnTo>
                    <a:pt x="89" y="34"/>
                  </a:lnTo>
                  <a:lnTo>
                    <a:pt x="91" y="32"/>
                  </a:lnTo>
                  <a:lnTo>
                    <a:pt x="93" y="29"/>
                  </a:lnTo>
                  <a:lnTo>
                    <a:pt x="95" y="26"/>
                  </a:lnTo>
                  <a:lnTo>
                    <a:pt x="98" y="28"/>
                  </a:lnTo>
                  <a:lnTo>
                    <a:pt x="101" y="31"/>
                  </a:lnTo>
                  <a:lnTo>
                    <a:pt x="105" y="32"/>
                  </a:lnTo>
                  <a:lnTo>
                    <a:pt x="108" y="28"/>
                  </a:lnTo>
                  <a:lnTo>
                    <a:pt x="110" y="27"/>
                  </a:lnTo>
                  <a:lnTo>
                    <a:pt x="112" y="24"/>
                  </a:lnTo>
                  <a:lnTo>
                    <a:pt x="110" y="21"/>
                  </a:lnTo>
                  <a:lnTo>
                    <a:pt x="109" y="17"/>
                  </a:lnTo>
                  <a:lnTo>
                    <a:pt x="112" y="14"/>
                  </a:lnTo>
                  <a:lnTo>
                    <a:pt x="116" y="13"/>
                  </a:lnTo>
                  <a:lnTo>
                    <a:pt x="119" y="13"/>
                  </a:lnTo>
                  <a:lnTo>
                    <a:pt x="121" y="16"/>
                  </a:lnTo>
                  <a:lnTo>
                    <a:pt x="121" y="20"/>
                  </a:lnTo>
                  <a:lnTo>
                    <a:pt x="121" y="24"/>
                  </a:lnTo>
                  <a:lnTo>
                    <a:pt x="123" y="29"/>
                  </a:lnTo>
                  <a:lnTo>
                    <a:pt x="126" y="31"/>
                  </a:lnTo>
                  <a:lnTo>
                    <a:pt x="129" y="33"/>
                  </a:lnTo>
                  <a:lnTo>
                    <a:pt x="131" y="36"/>
                  </a:lnTo>
                  <a:lnTo>
                    <a:pt x="138" y="44"/>
                  </a:lnTo>
                  <a:lnTo>
                    <a:pt x="140" y="48"/>
                  </a:lnTo>
                  <a:lnTo>
                    <a:pt x="140" y="52"/>
                  </a:lnTo>
                  <a:lnTo>
                    <a:pt x="141" y="57"/>
                  </a:lnTo>
                  <a:lnTo>
                    <a:pt x="143" y="61"/>
                  </a:lnTo>
                  <a:lnTo>
                    <a:pt x="144" y="66"/>
                  </a:lnTo>
                  <a:lnTo>
                    <a:pt x="144" y="70"/>
                  </a:lnTo>
                  <a:lnTo>
                    <a:pt x="147" y="71"/>
                  </a:lnTo>
                  <a:lnTo>
                    <a:pt x="160" y="77"/>
                  </a:lnTo>
                  <a:lnTo>
                    <a:pt x="166" y="82"/>
                  </a:lnTo>
                  <a:lnTo>
                    <a:pt x="169" y="85"/>
                  </a:lnTo>
                  <a:lnTo>
                    <a:pt x="172" y="86"/>
                  </a:lnTo>
                  <a:lnTo>
                    <a:pt x="176" y="86"/>
                  </a:lnTo>
                  <a:lnTo>
                    <a:pt x="184" y="89"/>
                  </a:lnTo>
                  <a:lnTo>
                    <a:pt x="187" y="88"/>
                  </a:lnTo>
                  <a:lnTo>
                    <a:pt x="190" y="87"/>
                  </a:lnTo>
                  <a:lnTo>
                    <a:pt x="193" y="84"/>
                  </a:lnTo>
                  <a:lnTo>
                    <a:pt x="194" y="80"/>
                  </a:lnTo>
                  <a:lnTo>
                    <a:pt x="197" y="77"/>
                  </a:lnTo>
                  <a:lnTo>
                    <a:pt x="207" y="70"/>
                  </a:lnTo>
                  <a:lnTo>
                    <a:pt x="209" y="68"/>
                  </a:lnTo>
                  <a:lnTo>
                    <a:pt x="217" y="65"/>
                  </a:lnTo>
                  <a:lnTo>
                    <a:pt x="220" y="65"/>
                  </a:lnTo>
                  <a:lnTo>
                    <a:pt x="223" y="66"/>
                  </a:lnTo>
                  <a:lnTo>
                    <a:pt x="226" y="68"/>
                  </a:lnTo>
                  <a:lnTo>
                    <a:pt x="227" y="73"/>
                  </a:lnTo>
                  <a:lnTo>
                    <a:pt x="229" y="77"/>
                  </a:lnTo>
                  <a:lnTo>
                    <a:pt x="232" y="79"/>
                  </a:lnTo>
                  <a:lnTo>
                    <a:pt x="234" y="84"/>
                  </a:lnTo>
                  <a:lnTo>
                    <a:pt x="233" y="97"/>
                  </a:lnTo>
                  <a:lnTo>
                    <a:pt x="234" y="101"/>
                  </a:lnTo>
                  <a:lnTo>
                    <a:pt x="237" y="104"/>
                  </a:lnTo>
                  <a:lnTo>
                    <a:pt x="240" y="107"/>
                  </a:lnTo>
                  <a:lnTo>
                    <a:pt x="249" y="113"/>
                  </a:lnTo>
                  <a:lnTo>
                    <a:pt x="250" y="115"/>
                  </a:lnTo>
                  <a:lnTo>
                    <a:pt x="251" y="115"/>
                  </a:lnTo>
                  <a:lnTo>
                    <a:pt x="253" y="119"/>
                  </a:lnTo>
                  <a:lnTo>
                    <a:pt x="252" y="124"/>
                  </a:lnTo>
                  <a:lnTo>
                    <a:pt x="249" y="126"/>
                  </a:lnTo>
                  <a:lnTo>
                    <a:pt x="247" y="129"/>
                  </a:lnTo>
                  <a:lnTo>
                    <a:pt x="245" y="132"/>
                  </a:lnTo>
                  <a:lnTo>
                    <a:pt x="244" y="136"/>
                  </a:lnTo>
                  <a:lnTo>
                    <a:pt x="241" y="141"/>
                  </a:lnTo>
                  <a:lnTo>
                    <a:pt x="240" y="145"/>
                  </a:lnTo>
                  <a:lnTo>
                    <a:pt x="248" y="154"/>
                  </a:lnTo>
                  <a:lnTo>
                    <a:pt x="254" y="159"/>
                  </a:lnTo>
                  <a:lnTo>
                    <a:pt x="257" y="160"/>
                  </a:lnTo>
                  <a:lnTo>
                    <a:pt x="260" y="163"/>
                  </a:lnTo>
                  <a:lnTo>
                    <a:pt x="259" y="168"/>
                  </a:lnTo>
                  <a:lnTo>
                    <a:pt x="258" y="169"/>
                  </a:lnTo>
                  <a:lnTo>
                    <a:pt x="257" y="176"/>
                  </a:lnTo>
                  <a:lnTo>
                    <a:pt x="255" y="180"/>
                  </a:lnTo>
                  <a:lnTo>
                    <a:pt x="255" y="185"/>
                  </a:lnTo>
                  <a:lnTo>
                    <a:pt x="258" y="191"/>
                  </a:lnTo>
                  <a:lnTo>
                    <a:pt x="262" y="194"/>
                  </a:lnTo>
                  <a:lnTo>
                    <a:pt x="264" y="198"/>
                  </a:lnTo>
                  <a:lnTo>
                    <a:pt x="265" y="202"/>
                  </a:lnTo>
                  <a:lnTo>
                    <a:pt x="266" y="206"/>
                  </a:lnTo>
                  <a:lnTo>
                    <a:pt x="268" y="209"/>
                  </a:lnTo>
                  <a:lnTo>
                    <a:pt x="268" y="210"/>
                  </a:lnTo>
                  <a:lnTo>
                    <a:pt x="269" y="214"/>
                  </a:lnTo>
                  <a:lnTo>
                    <a:pt x="268" y="218"/>
                  </a:lnTo>
                  <a:lnTo>
                    <a:pt x="260" y="232"/>
                  </a:lnTo>
                  <a:lnTo>
                    <a:pt x="256" y="236"/>
                  </a:lnTo>
                  <a:lnTo>
                    <a:pt x="253" y="239"/>
                  </a:lnTo>
                  <a:lnTo>
                    <a:pt x="250" y="242"/>
                  </a:lnTo>
                  <a:lnTo>
                    <a:pt x="248" y="244"/>
                  </a:lnTo>
                  <a:lnTo>
                    <a:pt x="243" y="246"/>
                  </a:lnTo>
                  <a:lnTo>
                    <a:pt x="239" y="249"/>
                  </a:lnTo>
                  <a:lnTo>
                    <a:pt x="236" y="256"/>
                  </a:lnTo>
                  <a:lnTo>
                    <a:pt x="232" y="275"/>
                  </a:lnTo>
                  <a:lnTo>
                    <a:pt x="230" y="279"/>
                  </a:lnTo>
                  <a:lnTo>
                    <a:pt x="228" y="281"/>
                  </a:lnTo>
                  <a:lnTo>
                    <a:pt x="224" y="284"/>
                  </a:lnTo>
                </a:path>
              </a:pathLst>
            </a:custGeom>
            <a:noFill/>
            <a:ln w="12700" cap="rnd" cmpd="sng">
              <a:solidFill>
                <a:srgbClr val="000000"/>
              </a:solidFill>
              <a:prstDash val="solid"/>
              <a:round/>
              <a:headEnd/>
              <a:tailEnd/>
            </a:ln>
          </p:spPr>
          <p:txBody>
            <a:bodyPr/>
            <a:lstStyle/>
            <a:p>
              <a:pPr>
                <a:defRPr/>
              </a:pPr>
              <a:endParaRPr lang="en-US"/>
            </a:p>
          </p:txBody>
        </p:sp>
        <p:sp>
          <p:nvSpPr>
            <p:cNvPr id="3110" name="Freeform 40"/>
            <p:cNvSpPr>
              <a:spLocks/>
            </p:cNvSpPr>
            <p:nvPr/>
          </p:nvSpPr>
          <p:spPr bwMode="auto">
            <a:xfrm>
              <a:off x="2670175" y="871538"/>
              <a:ext cx="504825" cy="473075"/>
            </a:xfrm>
            <a:custGeom>
              <a:avLst/>
              <a:gdLst>
                <a:gd name="T0" fmla="*/ 2147483647 w 284"/>
                <a:gd name="T1" fmla="*/ 2147483647 h 244"/>
                <a:gd name="T2" fmla="*/ 2147483647 w 284"/>
                <a:gd name="T3" fmla="*/ 2147483647 h 244"/>
                <a:gd name="T4" fmla="*/ 2147483647 w 284"/>
                <a:gd name="T5" fmla="*/ 2147483647 h 244"/>
                <a:gd name="T6" fmla="*/ 2147483647 w 284"/>
                <a:gd name="T7" fmla="*/ 2147483647 h 244"/>
                <a:gd name="T8" fmla="*/ 2147483647 w 284"/>
                <a:gd name="T9" fmla="*/ 2147483647 h 244"/>
                <a:gd name="T10" fmla="*/ 2147483647 w 284"/>
                <a:gd name="T11" fmla="*/ 2147483647 h 244"/>
                <a:gd name="T12" fmla="*/ 2147483647 w 284"/>
                <a:gd name="T13" fmla="*/ 2147483647 h 244"/>
                <a:gd name="T14" fmla="*/ 2147483647 w 284"/>
                <a:gd name="T15" fmla="*/ 2147483647 h 244"/>
                <a:gd name="T16" fmla="*/ 2147483647 w 284"/>
                <a:gd name="T17" fmla="*/ 2147483647 h 244"/>
                <a:gd name="T18" fmla="*/ 2147483647 w 284"/>
                <a:gd name="T19" fmla="*/ 2147483647 h 244"/>
                <a:gd name="T20" fmla="*/ 2147483647 w 284"/>
                <a:gd name="T21" fmla="*/ 2147483647 h 244"/>
                <a:gd name="T22" fmla="*/ 2147483647 w 284"/>
                <a:gd name="T23" fmla="*/ 2147483647 h 244"/>
                <a:gd name="T24" fmla="*/ 2147483647 w 284"/>
                <a:gd name="T25" fmla="*/ 2147483647 h 244"/>
                <a:gd name="T26" fmla="*/ 2147483647 w 284"/>
                <a:gd name="T27" fmla="*/ 2147483647 h 244"/>
                <a:gd name="T28" fmla="*/ 2147483647 w 284"/>
                <a:gd name="T29" fmla="*/ 2147483647 h 244"/>
                <a:gd name="T30" fmla="*/ 2147483647 w 284"/>
                <a:gd name="T31" fmla="*/ 2147483647 h 244"/>
                <a:gd name="T32" fmla="*/ 2147483647 w 284"/>
                <a:gd name="T33" fmla="*/ 2147483647 h 244"/>
                <a:gd name="T34" fmla="*/ 2147483647 w 284"/>
                <a:gd name="T35" fmla="*/ 2147483647 h 244"/>
                <a:gd name="T36" fmla="*/ 2147483647 w 284"/>
                <a:gd name="T37" fmla="*/ 2147483647 h 244"/>
                <a:gd name="T38" fmla="*/ 2147483647 w 284"/>
                <a:gd name="T39" fmla="*/ 2147483647 h 244"/>
                <a:gd name="T40" fmla="*/ 2147483647 w 284"/>
                <a:gd name="T41" fmla="*/ 2147483647 h 244"/>
                <a:gd name="T42" fmla="*/ 2147483647 w 284"/>
                <a:gd name="T43" fmla="*/ 2147483647 h 244"/>
                <a:gd name="T44" fmla="*/ 2147483647 w 284"/>
                <a:gd name="T45" fmla="*/ 2147483647 h 244"/>
                <a:gd name="T46" fmla="*/ 2147483647 w 284"/>
                <a:gd name="T47" fmla="*/ 2147483647 h 244"/>
                <a:gd name="T48" fmla="*/ 2147483647 w 284"/>
                <a:gd name="T49" fmla="*/ 2147483647 h 244"/>
                <a:gd name="T50" fmla="*/ 2147483647 w 284"/>
                <a:gd name="T51" fmla="*/ 2147483647 h 244"/>
                <a:gd name="T52" fmla="*/ 2147483647 w 284"/>
                <a:gd name="T53" fmla="*/ 2147483647 h 244"/>
                <a:gd name="T54" fmla="*/ 2147483647 w 284"/>
                <a:gd name="T55" fmla="*/ 2147483647 h 244"/>
                <a:gd name="T56" fmla="*/ 2147483647 w 284"/>
                <a:gd name="T57" fmla="*/ 2147483647 h 244"/>
                <a:gd name="T58" fmla="*/ 2147483647 w 284"/>
                <a:gd name="T59" fmla="*/ 2147483647 h 244"/>
                <a:gd name="T60" fmla="*/ 2147483647 w 284"/>
                <a:gd name="T61" fmla="*/ 2147483647 h 244"/>
                <a:gd name="T62" fmla="*/ 2147483647 w 284"/>
                <a:gd name="T63" fmla="*/ 2147483647 h 244"/>
                <a:gd name="T64" fmla="*/ 2147483647 w 284"/>
                <a:gd name="T65" fmla="*/ 2147483647 h 244"/>
                <a:gd name="T66" fmla="*/ 2147483647 w 284"/>
                <a:gd name="T67" fmla="*/ 2147483647 h 244"/>
                <a:gd name="T68" fmla="*/ 2147483647 w 284"/>
                <a:gd name="T69" fmla="*/ 2147483647 h 244"/>
                <a:gd name="T70" fmla="*/ 2147483647 w 284"/>
                <a:gd name="T71" fmla="*/ 2147483647 h 244"/>
                <a:gd name="T72" fmla="*/ 2147483647 w 284"/>
                <a:gd name="T73" fmla="*/ 2147483647 h 244"/>
                <a:gd name="T74" fmla="*/ 2147483647 w 284"/>
                <a:gd name="T75" fmla="*/ 2147483647 h 244"/>
                <a:gd name="T76" fmla="*/ 2147483647 w 284"/>
                <a:gd name="T77" fmla="*/ 2147483647 h 244"/>
                <a:gd name="T78" fmla="*/ 2147483647 w 284"/>
                <a:gd name="T79" fmla="*/ 2147483647 h 244"/>
                <a:gd name="T80" fmla="*/ 2147483647 w 284"/>
                <a:gd name="T81" fmla="*/ 2147483647 h 244"/>
                <a:gd name="T82" fmla="*/ 2147483647 w 284"/>
                <a:gd name="T83" fmla="*/ 2147483647 h 244"/>
                <a:gd name="T84" fmla="*/ 2147483647 w 284"/>
                <a:gd name="T85" fmla="*/ 2147483647 h 244"/>
                <a:gd name="T86" fmla="*/ 2147483647 w 284"/>
                <a:gd name="T87" fmla="*/ 2147483647 h 244"/>
                <a:gd name="T88" fmla="*/ 2147483647 w 284"/>
                <a:gd name="T89" fmla="*/ 2147483647 h 244"/>
                <a:gd name="T90" fmla="*/ 2147483647 w 284"/>
                <a:gd name="T91" fmla="*/ 2147483647 h 244"/>
                <a:gd name="T92" fmla="*/ 2147483647 w 284"/>
                <a:gd name="T93" fmla="*/ 2147483647 h 244"/>
                <a:gd name="T94" fmla="*/ 2147483647 w 284"/>
                <a:gd name="T95" fmla="*/ 2147483647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244">
                  <a:moveTo>
                    <a:pt x="271" y="115"/>
                  </a:moveTo>
                  <a:lnTo>
                    <a:pt x="272" y="120"/>
                  </a:lnTo>
                  <a:lnTo>
                    <a:pt x="273" y="124"/>
                  </a:lnTo>
                  <a:lnTo>
                    <a:pt x="272" y="129"/>
                  </a:lnTo>
                  <a:lnTo>
                    <a:pt x="278" y="134"/>
                  </a:lnTo>
                  <a:lnTo>
                    <a:pt x="280" y="135"/>
                  </a:lnTo>
                  <a:lnTo>
                    <a:pt x="283" y="143"/>
                  </a:lnTo>
                  <a:lnTo>
                    <a:pt x="282" y="147"/>
                  </a:lnTo>
                  <a:lnTo>
                    <a:pt x="282" y="149"/>
                  </a:lnTo>
                  <a:lnTo>
                    <a:pt x="280" y="150"/>
                  </a:lnTo>
                  <a:lnTo>
                    <a:pt x="278" y="154"/>
                  </a:lnTo>
                  <a:lnTo>
                    <a:pt x="280" y="157"/>
                  </a:lnTo>
                  <a:lnTo>
                    <a:pt x="282" y="158"/>
                  </a:lnTo>
                  <a:lnTo>
                    <a:pt x="280" y="158"/>
                  </a:lnTo>
                  <a:lnTo>
                    <a:pt x="279" y="159"/>
                  </a:lnTo>
                  <a:lnTo>
                    <a:pt x="276" y="162"/>
                  </a:lnTo>
                  <a:lnTo>
                    <a:pt x="273" y="162"/>
                  </a:lnTo>
                  <a:lnTo>
                    <a:pt x="270" y="162"/>
                  </a:lnTo>
                  <a:lnTo>
                    <a:pt x="266" y="162"/>
                  </a:lnTo>
                  <a:lnTo>
                    <a:pt x="263" y="161"/>
                  </a:lnTo>
                  <a:lnTo>
                    <a:pt x="256" y="156"/>
                  </a:lnTo>
                  <a:lnTo>
                    <a:pt x="254" y="155"/>
                  </a:lnTo>
                  <a:lnTo>
                    <a:pt x="250" y="155"/>
                  </a:lnTo>
                  <a:lnTo>
                    <a:pt x="246" y="155"/>
                  </a:lnTo>
                  <a:lnTo>
                    <a:pt x="244" y="153"/>
                  </a:lnTo>
                  <a:lnTo>
                    <a:pt x="240" y="151"/>
                  </a:lnTo>
                  <a:lnTo>
                    <a:pt x="237" y="150"/>
                  </a:lnTo>
                  <a:lnTo>
                    <a:pt x="233" y="152"/>
                  </a:lnTo>
                  <a:lnTo>
                    <a:pt x="230" y="151"/>
                  </a:lnTo>
                  <a:lnTo>
                    <a:pt x="226" y="153"/>
                  </a:lnTo>
                  <a:lnTo>
                    <a:pt x="222" y="154"/>
                  </a:lnTo>
                  <a:lnTo>
                    <a:pt x="219" y="154"/>
                  </a:lnTo>
                  <a:lnTo>
                    <a:pt x="214" y="160"/>
                  </a:lnTo>
                  <a:lnTo>
                    <a:pt x="211" y="161"/>
                  </a:lnTo>
                  <a:lnTo>
                    <a:pt x="211" y="165"/>
                  </a:lnTo>
                  <a:lnTo>
                    <a:pt x="210" y="169"/>
                  </a:lnTo>
                  <a:lnTo>
                    <a:pt x="210" y="171"/>
                  </a:lnTo>
                  <a:lnTo>
                    <a:pt x="211" y="176"/>
                  </a:lnTo>
                  <a:lnTo>
                    <a:pt x="211" y="180"/>
                  </a:lnTo>
                  <a:lnTo>
                    <a:pt x="213" y="182"/>
                  </a:lnTo>
                  <a:lnTo>
                    <a:pt x="213" y="187"/>
                  </a:lnTo>
                  <a:lnTo>
                    <a:pt x="214" y="190"/>
                  </a:lnTo>
                  <a:lnTo>
                    <a:pt x="217" y="193"/>
                  </a:lnTo>
                  <a:lnTo>
                    <a:pt x="217" y="197"/>
                  </a:lnTo>
                  <a:lnTo>
                    <a:pt x="214" y="201"/>
                  </a:lnTo>
                  <a:lnTo>
                    <a:pt x="214" y="210"/>
                  </a:lnTo>
                  <a:lnTo>
                    <a:pt x="207" y="218"/>
                  </a:lnTo>
                  <a:lnTo>
                    <a:pt x="204" y="215"/>
                  </a:lnTo>
                  <a:lnTo>
                    <a:pt x="202" y="212"/>
                  </a:lnTo>
                  <a:lnTo>
                    <a:pt x="195" y="208"/>
                  </a:lnTo>
                  <a:lnTo>
                    <a:pt x="192" y="207"/>
                  </a:lnTo>
                  <a:lnTo>
                    <a:pt x="189" y="205"/>
                  </a:lnTo>
                  <a:lnTo>
                    <a:pt x="186" y="207"/>
                  </a:lnTo>
                  <a:lnTo>
                    <a:pt x="186" y="211"/>
                  </a:lnTo>
                  <a:lnTo>
                    <a:pt x="187" y="215"/>
                  </a:lnTo>
                  <a:lnTo>
                    <a:pt x="184" y="217"/>
                  </a:lnTo>
                  <a:lnTo>
                    <a:pt x="180" y="218"/>
                  </a:lnTo>
                  <a:lnTo>
                    <a:pt x="179" y="221"/>
                  </a:lnTo>
                  <a:lnTo>
                    <a:pt x="178" y="225"/>
                  </a:lnTo>
                  <a:lnTo>
                    <a:pt x="175" y="227"/>
                  </a:lnTo>
                  <a:lnTo>
                    <a:pt x="172" y="229"/>
                  </a:lnTo>
                  <a:lnTo>
                    <a:pt x="168" y="227"/>
                  </a:lnTo>
                  <a:lnTo>
                    <a:pt x="165" y="227"/>
                  </a:lnTo>
                  <a:lnTo>
                    <a:pt x="161" y="228"/>
                  </a:lnTo>
                  <a:lnTo>
                    <a:pt x="159" y="230"/>
                  </a:lnTo>
                  <a:lnTo>
                    <a:pt x="150" y="243"/>
                  </a:lnTo>
                  <a:lnTo>
                    <a:pt x="108" y="218"/>
                  </a:lnTo>
                  <a:lnTo>
                    <a:pt x="107" y="218"/>
                  </a:lnTo>
                  <a:lnTo>
                    <a:pt x="105" y="218"/>
                  </a:lnTo>
                  <a:lnTo>
                    <a:pt x="102" y="221"/>
                  </a:lnTo>
                  <a:lnTo>
                    <a:pt x="99" y="219"/>
                  </a:lnTo>
                  <a:lnTo>
                    <a:pt x="95" y="212"/>
                  </a:lnTo>
                  <a:lnTo>
                    <a:pt x="91" y="206"/>
                  </a:lnTo>
                  <a:lnTo>
                    <a:pt x="89" y="202"/>
                  </a:lnTo>
                  <a:lnTo>
                    <a:pt x="87" y="199"/>
                  </a:lnTo>
                  <a:lnTo>
                    <a:pt x="63" y="169"/>
                  </a:lnTo>
                  <a:lnTo>
                    <a:pt x="61" y="165"/>
                  </a:lnTo>
                  <a:lnTo>
                    <a:pt x="59" y="166"/>
                  </a:lnTo>
                  <a:lnTo>
                    <a:pt x="8" y="137"/>
                  </a:lnTo>
                  <a:lnTo>
                    <a:pt x="4" y="135"/>
                  </a:lnTo>
                  <a:lnTo>
                    <a:pt x="1" y="134"/>
                  </a:lnTo>
                  <a:lnTo>
                    <a:pt x="0" y="130"/>
                  </a:lnTo>
                  <a:lnTo>
                    <a:pt x="1" y="126"/>
                  </a:lnTo>
                  <a:lnTo>
                    <a:pt x="2" y="121"/>
                  </a:lnTo>
                  <a:lnTo>
                    <a:pt x="5" y="121"/>
                  </a:lnTo>
                  <a:lnTo>
                    <a:pt x="8" y="117"/>
                  </a:lnTo>
                  <a:lnTo>
                    <a:pt x="12" y="116"/>
                  </a:lnTo>
                  <a:lnTo>
                    <a:pt x="13" y="112"/>
                  </a:lnTo>
                  <a:lnTo>
                    <a:pt x="13" y="108"/>
                  </a:lnTo>
                  <a:lnTo>
                    <a:pt x="15" y="104"/>
                  </a:lnTo>
                  <a:lnTo>
                    <a:pt x="15" y="100"/>
                  </a:lnTo>
                  <a:lnTo>
                    <a:pt x="15" y="96"/>
                  </a:lnTo>
                  <a:lnTo>
                    <a:pt x="15" y="92"/>
                  </a:lnTo>
                  <a:lnTo>
                    <a:pt x="18" y="90"/>
                  </a:lnTo>
                  <a:lnTo>
                    <a:pt x="21" y="88"/>
                  </a:lnTo>
                  <a:lnTo>
                    <a:pt x="23" y="86"/>
                  </a:lnTo>
                  <a:lnTo>
                    <a:pt x="25" y="83"/>
                  </a:lnTo>
                  <a:lnTo>
                    <a:pt x="25" y="74"/>
                  </a:lnTo>
                  <a:lnTo>
                    <a:pt x="24" y="70"/>
                  </a:lnTo>
                  <a:lnTo>
                    <a:pt x="24" y="66"/>
                  </a:lnTo>
                  <a:lnTo>
                    <a:pt x="23" y="62"/>
                  </a:lnTo>
                  <a:lnTo>
                    <a:pt x="24" y="60"/>
                  </a:lnTo>
                  <a:lnTo>
                    <a:pt x="24" y="55"/>
                  </a:lnTo>
                  <a:lnTo>
                    <a:pt x="22" y="47"/>
                  </a:lnTo>
                  <a:lnTo>
                    <a:pt x="19" y="45"/>
                  </a:lnTo>
                  <a:lnTo>
                    <a:pt x="19" y="41"/>
                  </a:lnTo>
                  <a:lnTo>
                    <a:pt x="20" y="37"/>
                  </a:lnTo>
                  <a:lnTo>
                    <a:pt x="23" y="37"/>
                  </a:lnTo>
                  <a:lnTo>
                    <a:pt x="24" y="33"/>
                  </a:lnTo>
                  <a:lnTo>
                    <a:pt x="26" y="30"/>
                  </a:lnTo>
                  <a:lnTo>
                    <a:pt x="28" y="26"/>
                  </a:lnTo>
                  <a:lnTo>
                    <a:pt x="29" y="22"/>
                  </a:lnTo>
                  <a:lnTo>
                    <a:pt x="28" y="18"/>
                  </a:lnTo>
                  <a:lnTo>
                    <a:pt x="29" y="14"/>
                  </a:lnTo>
                  <a:lnTo>
                    <a:pt x="33" y="14"/>
                  </a:lnTo>
                  <a:lnTo>
                    <a:pt x="36" y="12"/>
                  </a:lnTo>
                  <a:lnTo>
                    <a:pt x="35" y="4"/>
                  </a:lnTo>
                  <a:lnTo>
                    <a:pt x="36" y="0"/>
                  </a:lnTo>
                  <a:lnTo>
                    <a:pt x="41" y="0"/>
                  </a:lnTo>
                  <a:lnTo>
                    <a:pt x="118" y="4"/>
                  </a:lnTo>
                  <a:lnTo>
                    <a:pt x="169" y="6"/>
                  </a:lnTo>
                  <a:lnTo>
                    <a:pt x="221" y="9"/>
                  </a:lnTo>
                  <a:lnTo>
                    <a:pt x="222" y="30"/>
                  </a:lnTo>
                  <a:lnTo>
                    <a:pt x="224" y="26"/>
                  </a:lnTo>
                  <a:lnTo>
                    <a:pt x="226" y="30"/>
                  </a:lnTo>
                  <a:lnTo>
                    <a:pt x="225" y="34"/>
                  </a:lnTo>
                  <a:lnTo>
                    <a:pt x="232" y="44"/>
                  </a:lnTo>
                  <a:lnTo>
                    <a:pt x="235" y="46"/>
                  </a:lnTo>
                  <a:lnTo>
                    <a:pt x="237" y="51"/>
                  </a:lnTo>
                  <a:lnTo>
                    <a:pt x="237" y="56"/>
                  </a:lnTo>
                  <a:lnTo>
                    <a:pt x="239" y="62"/>
                  </a:lnTo>
                  <a:lnTo>
                    <a:pt x="240" y="65"/>
                  </a:lnTo>
                  <a:lnTo>
                    <a:pt x="240" y="76"/>
                  </a:lnTo>
                  <a:lnTo>
                    <a:pt x="244" y="76"/>
                  </a:lnTo>
                  <a:lnTo>
                    <a:pt x="249" y="76"/>
                  </a:lnTo>
                  <a:lnTo>
                    <a:pt x="251" y="79"/>
                  </a:lnTo>
                  <a:lnTo>
                    <a:pt x="252" y="81"/>
                  </a:lnTo>
                  <a:lnTo>
                    <a:pt x="255" y="86"/>
                  </a:lnTo>
                  <a:lnTo>
                    <a:pt x="261" y="90"/>
                  </a:lnTo>
                  <a:lnTo>
                    <a:pt x="263" y="94"/>
                  </a:lnTo>
                  <a:lnTo>
                    <a:pt x="265" y="96"/>
                  </a:lnTo>
                  <a:lnTo>
                    <a:pt x="266" y="97"/>
                  </a:lnTo>
                  <a:lnTo>
                    <a:pt x="268" y="100"/>
                  </a:lnTo>
                  <a:lnTo>
                    <a:pt x="270" y="104"/>
                  </a:lnTo>
                  <a:lnTo>
                    <a:pt x="273" y="112"/>
                  </a:lnTo>
                  <a:lnTo>
                    <a:pt x="271" y="11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11" name="Freeform 41"/>
            <p:cNvSpPr>
              <a:spLocks/>
            </p:cNvSpPr>
            <p:nvPr/>
          </p:nvSpPr>
          <p:spPr bwMode="auto">
            <a:xfrm>
              <a:off x="2328863" y="1282700"/>
              <a:ext cx="352425" cy="511175"/>
            </a:xfrm>
            <a:custGeom>
              <a:avLst/>
              <a:gdLst>
                <a:gd name="T0" fmla="*/ 2147483647 w 198"/>
                <a:gd name="T1" fmla="*/ 2147483647 h 263"/>
                <a:gd name="T2" fmla="*/ 2147483647 w 198"/>
                <a:gd name="T3" fmla="*/ 2147483647 h 263"/>
                <a:gd name="T4" fmla="*/ 2147483647 w 198"/>
                <a:gd name="T5" fmla="*/ 2147483647 h 263"/>
                <a:gd name="T6" fmla="*/ 2147483647 w 198"/>
                <a:gd name="T7" fmla="*/ 2147483647 h 263"/>
                <a:gd name="T8" fmla="*/ 2147483647 w 198"/>
                <a:gd name="T9" fmla="*/ 2147483647 h 263"/>
                <a:gd name="T10" fmla="*/ 2147483647 w 198"/>
                <a:gd name="T11" fmla="*/ 2147483647 h 263"/>
                <a:gd name="T12" fmla="*/ 2147483647 w 198"/>
                <a:gd name="T13" fmla="*/ 2147483647 h 263"/>
                <a:gd name="T14" fmla="*/ 2147483647 w 198"/>
                <a:gd name="T15" fmla="*/ 2147483647 h 263"/>
                <a:gd name="T16" fmla="*/ 2147483647 w 198"/>
                <a:gd name="T17" fmla="*/ 2147483647 h 263"/>
                <a:gd name="T18" fmla="*/ 2147483647 w 198"/>
                <a:gd name="T19" fmla="*/ 2147483647 h 263"/>
                <a:gd name="T20" fmla="*/ 2147483647 w 198"/>
                <a:gd name="T21" fmla="*/ 2147483647 h 263"/>
                <a:gd name="T22" fmla="*/ 2147483647 w 198"/>
                <a:gd name="T23" fmla="*/ 2147483647 h 263"/>
                <a:gd name="T24" fmla="*/ 2147483647 w 198"/>
                <a:gd name="T25" fmla="*/ 2147483647 h 263"/>
                <a:gd name="T26" fmla="*/ 2147483647 w 198"/>
                <a:gd name="T27" fmla="*/ 2147483647 h 263"/>
                <a:gd name="T28" fmla="*/ 2147483647 w 198"/>
                <a:gd name="T29" fmla="*/ 2147483647 h 263"/>
                <a:gd name="T30" fmla="*/ 2147483647 w 198"/>
                <a:gd name="T31" fmla="*/ 2147483647 h 263"/>
                <a:gd name="T32" fmla="*/ 2147483647 w 198"/>
                <a:gd name="T33" fmla="*/ 2147483647 h 263"/>
                <a:gd name="T34" fmla="*/ 2147483647 w 198"/>
                <a:gd name="T35" fmla="*/ 2147483647 h 263"/>
                <a:gd name="T36" fmla="*/ 2147483647 w 198"/>
                <a:gd name="T37" fmla="*/ 2147483647 h 263"/>
                <a:gd name="T38" fmla="*/ 2147483647 w 198"/>
                <a:gd name="T39" fmla="*/ 2147483647 h 263"/>
                <a:gd name="T40" fmla="*/ 2147483647 w 198"/>
                <a:gd name="T41" fmla="*/ 2147483647 h 263"/>
                <a:gd name="T42" fmla="*/ 2147483647 w 198"/>
                <a:gd name="T43" fmla="*/ 2147483647 h 263"/>
                <a:gd name="T44" fmla="*/ 2147483647 w 198"/>
                <a:gd name="T45" fmla="*/ 2147483647 h 263"/>
                <a:gd name="T46" fmla="*/ 2147483647 w 198"/>
                <a:gd name="T47" fmla="*/ 2147483647 h 263"/>
                <a:gd name="T48" fmla="*/ 2147483647 w 198"/>
                <a:gd name="T49" fmla="*/ 2147483647 h 263"/>
                <a:gd name="T50" fmla="*/ 2147483647 w 198"/>
                <a:gd name="T51" fmla="*/ 2147483647 h 263"/>
                <a:gd name="T52" fmla="*/ 2147483647 w 198"/>
                <a:gd name="T53" fmla="*/ 2147483647 h 263"/>
                <a:gd name="T54" fmla="*/ 2147483647 w 198"/>
                <a:gd name="T55" fmla="*/ 2147483647 h 263"/>
                <a:gd name="T56" fmla="*/ 2147483647 w 198"/>
                <a:gd name="T57" fmla="*/ 2147483647 h 263"/>
                <a:gd name="T58" fmla="*/ 2147483647 w 198"/>
                <a:gd name="T59" fmla="*/ 2147483647 h 263"/>
                <a:gd name="T60" fmla="*/ 2147483647 w 198"/>
                <a:gd name="T61" fmla="*/ 2147483647 h 263"/>
                <a:gd name="T62" fmla="*/ 2147483647 w 198"/>
                <a:gd name="T63" fmla="*/ 2147483647 h 263"/>
                <a:gd name="T64" fmla="*/ 2147483647 w 198"/>
                <a:gd name="T65" fmla="*/ 2147483647 h 263"/>
                <a:gd name="T66" fmla="*/ 2147483647 w 198"/>
                <a:gd name="T67" fmla="*/ 2147483647 h 263"/>
                <a:gd name="T68" fmla="*/ 2147483647 w 198"/>
                <a:gd name="T69" fmla="*/ 2147483647 h 263"/>
                <a:gd name="T70" fmla="*/ 2147483647 w 198"/>
                <a:gd name="T71" fmla="*/ 2147483647 h 263"/>
                <a:gd name="T72" fmla="*/ 2147483647 w 198"/>
                <a:gd name="T73" fmla="*/ 2147483647 h 263"/>
                <a:gd name="T74" fmla="*/ 2147483647 w 198"/>
                <a:gd name="T75" fmla="*/ 2147483647 h 263"/>
                <a:gd name="T76" fmla="*/ 2147483647 w 198"/>
                <a:gd name="T77" fmla="*/ 2147483647 h 263"/>
                <a:gd name="T78" fmla="*/ 2147483647 w 198"/>
                <a:gd name="T79" fmla="*/ 2147483647 h 263"/>
                <a:gd name="T80" fmla="*/ 2147483647 w 198"/>
                <a:gd name="T81" fmla="*/ 2147483647 h 263"/>
                <a:gd name="T82" fmla="*/ 2147483647 w 198"/>
                <a:gd name="T83" fmla="*/ 2147483647 h 263"/>
                <a:gd name="T84" fmla="*/ 2147483647 w 198"/>
                <a:gd name="T85" fmla="*/ 2147483647 h 263"/>
                <a:gd name="T86" fmla="*/ 2147483647 w 198"/>
                <a:gd name="T87" fmla="*/ 2147483647 h 263"/>
                <a:gd name="T88" fmla="*/ 2147483647 w 198"/>
                <a:gd name="T89" fmla="*/ 2147483647 h 263"/>
                <a:gd name="T90" fmla="*/ 2147483647 w 198"/>
                <a:gd name="T91" fmla="*/ 2147483647 h 263"/>
                <a:gd name="T92" fmla="*/ 2147483647 w 198"/>
                <a:gd name="T93" fmla="*/ 2147483647 h 263"/>
                <a:gd name="T94" fmla="*/ 2147483647 w 198"/>
                <a:gd name="T95" fmla="*/ 2147483647 h 263"/>
                <a:gd name="T96" fmla="*/ 2147483647 w 198"/>
                <a:gd name="T97" fmla="*/ 2147483647 h 263"/>
                <a:gd name="T98" fmla="*/ 2147483647 w 198"/>
                <a:gd name="T99" fmla="*/ 2147483647 h 263"/>
                <a:gd name="T100" fmla="*/ 2147483647 w 198"/>
                <a:gd name="T101" fmla="*/ 2147483647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8" h="263">
                  <a:moveTo>
                    <a:pt x="8" y="124"/>
                  </a:moveTo>
                  <a:lnTo>
                    <a:pt x="11" y="121"/>
                  </a:lnTo>
                  <a:lnTo>
                    <a:pt x="13" y="118"/>
                  </a:lnTo>
                  <a:lnTo>
                    <a:pt x="14" y="113"/>
                  </a:lnTo>
                  <a:lnTo>
                    <a:pt x="18" y="113"/>
                  </a:lnTo>
                  <a:lnTo>
                    <a:pt x="21" y="113"/>
                  </a:lnTo>
                  <a:lnTo>
                    <a:pt x="23" y="116"/>
                  </a:lnTo>
                  <a:lnTo>
                    <a:pt x="26" y="117"/>
                  </a:lnTo>
                  <a:lnTo>
                    <a:pt x="29" y="113"/>
                  </a:lnTo>
                  <a:lnTo>
                    <a:pt x="51" y="74"/>
                  </a:lnTo>
                  <a:lnTo>
                    <a:pt x="61" y="56"/>
                  </a:lnTo>
                  <a:lnTo>
                    <a:pt x="83" y="17"/>
                  </a:lnTo>
                  <a:lnTo>
                    <a:pt x="93" y="0"/>
                  </a:lnTo>
                  <a:lnTo>
                    <a:pt x="95" y="5"/>
                  </a:lnTo>
                  <a:lnTo>
                    <a:pt x="98" y="6"/>
                  </a:lnTo>
                  <a:lnTo>
                    <a:pt x="101" y="6"/>
                  </a:lnTo>
                  <a:lnTo>
                    <a:pt x="103" y="8"/>
                  </a:lnTo>
                  <a:lnTo>
                    <a:pt x="108" y="9"/>
                  </a:lnTo>
                  <a:lnTo>
                    <a:pt x="109" y="11"/>
                  </a:lnTo>
                  <a:lnTo>
                    <a:pt x="109" y="14"/>
                  </a:lnTo>
                  <a:lnTo>
                    <a:pt x="107" y="18"/>
                  </a:lnTo>
                  <a:lnTo>
                    <a:pt x="105" y="21"/>
                  </a:lnTo>
                  <a:lnTo>
                    <a:pt x="103" y="23"/>
                  </a:lnTo>
                  <a:lnTo>
                    <a:pt x="105" y="26"/>
                  </a:lnTo>
                  <a:lnTo>
                    <a:pt x="105" y="30"/>
                  </a:lnTo>
                  <a:lnTo>
                    <a:pt x="102" y="30"/>
                  </a:lnTo>
                  <a:lnTo>
                    <a:pt x="101" y="35"/>
                  </a:lnTo>
                  <a:lnTo>
                    <a:pt x="101" y="40"/>
                  </a:lnTo>
                  <a:lnTo>
                    <a:pt x="101" y="44"/>
                  </a:lnTo>
                  <a:lnTo>
                    <a:pt x="102" y="48"/>
                  </a:lnTo>
                  <a:lnTo>
                    <a:pt x="103" y="52"/>
                  </a:lnTo>
                  <a:lnTo>
                    <a:pt x="112" y="60"/>
                  </a:lnTo>
                  <a:lnTo>
                    <a:pt x="113" y="64"/>
                  </a:lnTo>
                  <a:lnTo>
                    <a:pt x="120" y="64"/>
                  </a:lnTo>
                  <a:lnTo>
                    <a:pt x="126" y="63"/>
                  </a:lnTo>
                  <a:lnTo>
                    <a:pt x="130" y="63"/>
                  </a:lnTo>
                  <a:lnTo>
                    <a:pt x="143" y="81"/>
                  </a:lnTo>
                  <a:lnTo>
                    <a:pt x="146" y="83"/>
                  </a:lnTo>
                  <a:lnTo>
                    <a:pt x="148" y="87"/>
                  </a:lnTo>
                  <a:lnTo>
                    <a:pt x="148" y="90"/>
                  </a:lnTo>
                  <a:lnTo>
                    <a:pt x="149" y="92"/>
                  </a:lnTo>
                  <a:lnTo>
                    <a:pt x="156" y="124"/>
                  </a:lnTo>
                  <a:lnTo>
                    <a:pt x="158" y="124"/>
                  </a:lnTo>
                  <a:lnTo>
                    <a:pt x="164" y="127"/>
                  </a:lnTo>
                  <a:lnTo>
                    <a:pt x="167" y="129"/>
                  </a:lnTo>
                  <a:lnTo>
                    <a:pt x="170" y="132"/>
                  </a:lnTo>
                  <a:lnTo>
                    <a:pt x="174" y="132"/>
                  </a:lnTo>
                  <a:lnTo>
                    <a:pt x="177" y="133"/>
                  </a:lnTo>
                  <a:lnTo>
                    <a:pt x="179" y="135"/>
                  </a:lnTo>
                  <a:lnTo>
                    <a:pt x="179" y="136"/>
                  </a:lnTo>
                  <a:lnTo>
                    <a:pt x="182" y="138"/>
                  </a:lnTo>
                  <a:lnTo>
                    <a:pt x="185" y="142"/>
                  </a:lnTo>
                  <a:lnTo>
                    <a:pt x="185" y="145"/>
                  </a:lnTo>
                  <a:lnTo>
                    <a:pt x="187" y="148"/>
                  </a:lnTo>
                  <a:lnTo>
                    <a:pt x="190" y="151"/>
                  </a:lnTo>
                  <a:lnTo>
                    <a:pt x="194" y="151"/>
                  </a:lnTo>
                  <a:lnTo>
                    <a:pt x="197" y="152"/>
                  </a:lnTo>
                  <a:lnTo>
                    <a:pt x="197" y="157"/>
                  </a:lnTo>
                  <a:lnTo>
                    <a:pt x="189" y="166"/>
                  </a:lnTo>
                  <a:lnTo>
                    <a:pt x="155" y="227"/>
                  </a:lnTo>
                  <a:lnTo>
                    <a:pt x="152" y="226"/>
                  </a:lnTo>
                  <a:lnTo>
                    <a:pt x="150" y="223"/>
                  </a:lnTo>
                  <a:lnTo>
                    <a:pt x="146" y="223"/>
                  </a:lnTo>
                  <a:lnTo>
                    <a:pt x="143" y="224"/>
                  </a:lnTo>
                  <a:lnTo>
                    <a:pt x="133" y="218"/>
                  </a:lnTo>
                  <a:lnTo>
                    <a:pt x="120" y="217"/>
                  </a:lnTo>
                  <a:lnTo>
                    <a:pt x="116" y="215"/>
                  </a:lnTo>
                  <a:lnTo>
                    <a:pt x="115" y="211"/>
                  </a:lnTo>
                  <a:lnTo>
                    <a:pt x="113" y="207"/>
                  </a:lnTo>
                  <a:lnTo>
                    <a:pt x="104" y="202"/>
                  </a:lnTo>
                  <a:lnTo>
                    <a:pt x="102" y="201"/>
                  </a:lnTo>
                  <a:lnTo>
                    <a:pt x="78" y="229"/>
                  </a:lnTo>
                  <a:lnTo>
                    <a:pt x="74" y="233"/>
                  </a:lnTo>
                  <a:lnTo>
                    <a:pt x="66" y="242"/>
                  </a:lnTo>
                  <a:lnTo>
                    <a:pt x="67" y="246"/>
                  </a:lnTo>
                  <a:lnTo>
                    <a:pt x="70" y="248"/>
                  </a:lnTo>
                  <a:lnTo>
                    <a:pt x="71" y="252"/>
                  </a:lnTo>
                  <a:lnTo>
                    <a:pt x="68" y="255"/>
                  </a:lnTo>
                  <a:lnTo>
                    <a:pt x="65" y="256"/>
                  </a:lnTo>
                  <a:lnTo>
                    <a:pt x="63" y="259"/>
                  </a:lnTo>
                  <a:lnTo>
                    <a:pt x="59" y="260"/>
                  </a:lnTo>
                  <a:lnTo>
                    <a:pt x="56" y="262"/>
                  </a:lnTo>
                  <a:lnTo>
                    <a:pt x="26" y="242"/>
                  </a:lnTo>
                  <a:lnTo>
                    <a:pt x="18" y="226"/>
                  </a:lnTo>
                  <a:lnTo>
                    <a:pt x="11" y="210"/>
                  </a:lnTo>
                  <a:lnTo>
                    <a:pt x="12" y="204"/>
                  </a:lnTo>
                  <a:lnTo>
                    <a:pt x="12" y="203"/>
                  </a:lnTo>
                  <a:lnTo>
                    <a:pt x="14" y="201"/>
                  </a:lnTo>
                  <a:lnTo>
                    <a:pt x="18" y="200"/>
                  </a:lnTo>
                  <a:lnTo>
                    <a:pt x="19" y="196"/>
                  </a:lnTo>
                  <a:lnTo>
                    <a:pt x="22" y="193"/>
                  </a:lnTo>
                  <a:lnTo>
                    <a:pt x="12" y="170"/>
                  </a:lnTo>
                  <a:lnTo>
                    <a:pt x="9" y="162"/>
                  </a:lnTo>
                  <a:lnTo>
                    <a:pt x="4" y="152"/>
                  </a:lnTo>
                  <a:lnTo>
                    <a:pt x="6" y="147"/>
                  </a:lnTo>
                  <a:lnTo>
                    <a:pt x="4" y="144"/>
                  </a:lnTo>
                  <a:lnTo>
                    <a:pt x="2" y="141"/>
                  </a:lnTo>
                  <a:lnTo>
                    <a:pt x="2" y="133"/>
                  </a:lnTo>
                  <a:lnTo>
                    <a:pt x="0" y="128"/>
                  </a:lnTo>
                  <a:lnTo>
                    <a:pt x="2" y="126"/>
                  </a:lnTo>
                  <a:lnTo>
                    <a:pt x="4" y="125"/>
                  </a:lnTo>
                  <a:lnTo>
                    <a:pt x="8" y="12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12" name="Freeform 42"/>
            <p:cNvSpPr>
              <a:spLocks/>
            </p:cNvSpPr>
            <p:nvPr/>
          </p:nvSpPr>
          <p:spPr bwMode="auto">
            <a:xfrm>
              <a:off x="7286625" y="2022475"/>
              <a:ext cx="735013" cy="714375"/>
            </a:xfrm>
            <a:custGeom>
              <a:avLst/>
              <a:gdLst>
                <a:gd name="T0" fmla="*/ 2147483647 w 414"/>
                <a:gd name="T1" fmla="*/ 2147483647 h 368"/>
                <a:gd name="T2" fmla="*/ 2147483647 w 414"/>
                <a:gd name="T3" fmla="*/ 2147483647 h 368"/>
                <a:gd name="T4" fmla="*/ 2147483647 w 414"/>
                <a:gd name="T5" fmla="*/ 2147483647 h 368"/>
                <a:gd name="T6" fmla="*/ 2147483647 w 414"/>
                <a:gd name="T7" fmla="*/ 2147483647 h 368"/>
                <a:gd name="T8" fmla="*/ 2147483647 w 414"/>
                <a:gd name="T9" fmla="*/ 2147483647 h 368"/>
                <a:gd name="T10" fmla="*/ 2147483647 w 414"/>
                <a:gd name="T11" fmla="*/ 2147483647 h 368"/>
                <a:gd name="T12" fmla="*/ 2147483647 w 414"/>
                <a:gd name="T13" fmla="*/ 2147483647 h 368"/>
                <a:gd name="T14" fmla="*/ 2147483647 w 414"/>
                <a:gd name="T15" fmla="*/ 2147483647 h 368"/>
                <a:gd name="T16" fmla="*/ 2147483647 w 414"/>
                <a:gd name="T17" fmla="*/ 2147483647 h 368"/>
                <a:gd name="T18" fmla="*/ 2147483647 w 414"/>
                <a:gd name="T19" fmla="*/ 2147483647 h 368"/>
                <a:gd name="T20" fmla="*/ 2147483647 w 414"/>
                <a:gd name="T21" fmla="*/ 2147483647 h 368"/>
                <a:gd name="T22" fmla="*/ 2147483647 w 414"/>
                <a:gd name="T23" fmla="*/ 2147483647 h 368"/>
                <a:gd name="T24" fmla="*/ 2147483647 w 414"/>
                <a:gd name="T25" fmla="*/ 2147483647 h 368"/>
                <a:gd name="T26" fmla="*/ 2147483647 w 414"/>
                <a:gd name="T27" fmla="*/ 2147483647 h 368"/>
                <a:gd name="T28" fmla="*/ 2147483647 w 414"/>
                <a:gd name="T29" fmla="*/ 2147483647 h 368"/>
                <a:gd name="T30" fmla="*/ 2147483647 w 414"/>
                <a:gd name="T31" fmla="*/ 2147483647 h 368"/>
                <a:gd name="T32" fmla="*/ 2147483647 w 414"/>
                <a:gd name="T33" fmla="*/ 2147483647 h 368"/>
                <a:gd name="T34" fmla="*/ 2147483647 w 414"/>
                <a:gd name="T35" fmla="*/ 2147483647 h 368"/>
                <a:gd name="T36" fmla="*/ 2147483647 w 414"/>
                <a:gd name="T37" fmla="*/ 2147483647 h 368"/>
                <a:gd name="T38" fmla="*/ 2147483647 w 414"/>
                <a:gd name="T39" fmla="*/ 2147483647 h 368"/>
                <a:gd name="T40" fmla="*/ 2147483647 w 414"/>
                <a:gd name="T41" fmla="*/ 2147483647 h 368"/>
                <a:gd name="T42" fmla="*/ 2147483647 w 414"/>
                <a:gd name="T43" fmla="*/ 2147483647 h 368"/>
                <a:gd name="T44" fmla="*/ 2147483647 w 414"/>
                <a:gd name="T45" fmla="*/ 2147483647 h 368"/>
                <a:gd name="T46" fmla="*/ 2147483647 w 414"/>
                <a:gd name="T47" fmla="*/ 2147483647 h 368"/>
                <a:gd name="T48" fmla="*/ 2147483647 w 414"/>
                <a:gd name="T49" fmla="*/ 2147483647 h 368"/>
                <a:gd name="T50" fmla="*/ 2147483647 w 414"/>
                <a:gd name="T51" fmla="*/ 2147483647 h 368"/>
                <a:gd name="T52" fmla="*/ 2147483647 w 414"/>
                <a:gd name="T53" fmla="*/ 2147483647 h 368"/>
                <a:gd name="T54" fmla="*/ 2147483647 w 414"/>
                <a:gd name="T55" fmla="*/ 2147483647 h 368"/>
                <a:gd name="T56" fmla="*/ 2147483647 w 414"/>
                <a:gd name="T57" fmla="*/ 2147483647 h 368"/>
                <a:gd name="T58" fmla="*/ 2147483647 w 414"/>
                <a:gd name="T59" fmla="*/ 2147483647 h 368"/>
                <a:gd name="T60" fmla="*/ 2147483647 w 414"/>
                <a:gd name="T61" fmla="*/ 2147483647 h 368"/>
                <a:gd name="T62" fmla="*/ 2147483647 w 414"/>
                <a:gd name="T63" fmla="*/ 2147483647 h 368"/>
                <a:gd name="T64" fmla="*/ 2147483647 w 414"/>
                <a:gd name="T65" fmla="*/ 2147483647 h 368"/>
                <a:gd name="T66" fmla="*/ 2147483647 w 414"/>
                <a:gd name="T67" fmla="*/ 2147483647 h 368"/>
                <a:gd name="T68" fmla="*/ 2147483647 w 414"/>
                <a:gd name="T69" fmla="*/ 2147483647 h 368"/>
                <a:gd name="T70" fmla="*/ 2147483647 w 414"/>
                <a:gd name="T71" fmla="*/ 2147483647 h 368"/>
                <a:gd name="T72" fmla="*/ 2147483647 w 414"/>
                <a:gd name="T73" fmla="*/ 2147483647 h 368"/>
                <a:gd name="T74" fmla="*/ 2147483647 w 414"/>
                <a:gd name="T75" fmla="*/ 2147483647 h 368"/>
                <a:gd name="T76" fmla="*/ 2147483647 w 414"/>
                <a:gd name="T77" fmla="*/ 2147483647 h 368"/>
                <a:gd name="T78" fmla="*/ 2147483647 w 414"/>
                <a:gd name="T79" fmla="*/ 2147483647 h 368"/>
                <a:gd name="T80" fmla="*/ 2147483647 w 414"/>
                <a:gd name="T81" fmla="*/ 2147483647 h 368"/>
                <a:gd name="T82" fmla="*/ 2147483647 w 414"/>
                <a:gd name="T83" fmla="*/ 2147483647 h 368"/>
                <a:gd name="T84" fmla="*/ 2147483647 w 414"/>
                <a:gd name="T85" fmla="*/ 2147483647 h 368"/>
                <a:gd name="T86" fmla="*/ 2147483647 w 414"/>
                <a:gd name="T87" fmla="*/ 2147483647 h 368"/>
                <a:gd name="T88" fmla="*/ 2147483647 w 414"/>
                <a:gd name="T89" fmla="*/ 2147483647 h 368"/>
                <a:gd name="T90" fmla="*/ 2147483647 w 414"/>
                <a:gd name="T91" fmla="*/ 2147483647 h 368"/>
                <a:gd name="T92" fmla="*/ 2147483647 w 414"/>
                <a:gd name="T93" fmla="*/ 2147483647 h 368"/>
                <a:gd name="T94" fmla="*/ 2147483647 w 414"/>
                <a:gd name="T95" fmla="*/ 2147483647 h 368"/>
                <a:gd name="T96" fmla="*/ 2147483647 w 414"/>
                <a:gd name="T97" fmla="*/ 2147483647 h 368"/>
                <a:gd name="T98" fmla="*/ 2147483647 w 414"/>
                <a:gd name="T99" fmla="*/ 2147483647 h 368"/>
                <a:gd name="T100" fmla="*/ 2147483647 w 414"/>
                <a:gd name="T101" fmla="*/ 2147483647 h 368"/>
                <a:gd name="T102" fmla="*/ 2147483647 w 414"/>
                <a:gd name="T103" fmla="*/ 2147483647 h 368"/>
                <a:gd name="T104" fmla="*/ 2147483647 w 414"/>
                <a:gd name="T105" fmla="*/ 2147483647 h 368"/>
                <a:gd name="T106" fmla="*/ 2147483647 w 414"/>
                <a:gd name="T107" fmla="*/ 2147483647 h 368"/>
                <a:gd name="T108" fmla="*/ 2147483647 w 414"/>
                <a:gd name="T109" fmla="*/ 2147483647 h 368"/>
                <a:gd name="T110" fmla="*/ 2147483647 w 414"/>
                <a:gd name="T111" fmla="*/ 2147483647 h 368"/>
                <a:gd name="T112" fmla="*/ 2147483647 w 414"/>
                <a:gd name="T113" fmla="*/ 2147483647 h 368"/>
                <a:gd name="T114" fmla="*/ 2147483647 w 414"/>
                <a:gd name="T115" fmla="*/ 2147483647 h 368"/>
                <a:gd name="T116" fmla="*/ 2147483647 w 414"/>
                <a:gd name="T117" fmla="*/ 2147483647 h 368"/>
                <a:gd name="T118" fmla="*/ 2147483647 w 414"/>
                <a:gd name="T119" fmla="*/ 2147483647 h 3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4" h="368">
                  <a:moveTo>
                    <a:pt x="152" y="321"/>
                  </a:moveTo>
                  <a:lnTo>
                    <a:pt x="140" y="310"/>
                  </a:lnTo>
                  <a:lnTo>
                    <a:pt x="137" y="307"/>
                  </a:lnTo>
                  <a:lnTo>
                    <a:pt x="135" y="306"/>
                  </a:lnTo>
                  <a:lnTo>
                    <a:pt x="114" y="293"/>
                  </a:lnTo>
                  <a:lnTo>
                    <a:pt x="26" y="241"/>
                  </a:lnTo>
                  <a:lnTo>
                    <a:pt x="14" y="236"/>
                  </a:lnTo>
                  <a:lnTo>
                    <a:pt x="11" y="237"/>
                  </a:lnTo>
                  <a:lnTo>
                    <a:pt x="7" y="237"/>
                  </a:lnTo>
                  <a:lnTo>
                    <a:pt x="4" y="237"/>
                  </a:lnTo>
                  <a:lnTo>
                    <a:pt x="0" y="237"/>
                  </a:lnTo>
                  <a:lnTo>
                    <a:pt x="2" y="232"/>
                  </a:lnTo>
                  <a:lnTo>
                    <a:pt x="3" y="228"/>
                  </a:lnTo>
                  <a:lnTo>
                    <a:pt x="6" y="220"/>
                  </a:lnTo>
                  <a:lnTo>
                    <a:pt x="7" y="215"/>
                  </a:lnTo>
                  <a:lnTo>
                    <a:pt x="8" y="213"/>
                  </a:lnTo>
                  <a:lnTo>
                    <a:pt x="11" y="183"/>
                  </a:lnTo>
                  <a:lnTo>
                    <a:pt x="14" y="180"/>
                  </a:lnTo>
                  <a:lnTo>
                    <a:pt x="18" y="172"/>
                  </a:lnTo>
                  <a:lnTo>
                    <a:pt x="15" y="169"/>
                  </a:lnTo>
                  <a:lnTo>
                    <a:pt x="13" y="165"/>
                  </a:lnTo>
                  <a:lnTo>
                    <a:pt x="12" y="161"/>
                  </a:lnTo>
                  <a:lnTo>
                    <a:pt x="23" y="148"/>
                  </a:lnTo>
                  <a:lnTo>
                    <a:pt x="38" y="133"/>
                  </a:lnTo>
                  <a:lnTo>
                    <a:pt x="41" y="135"/>
                  </a:lnTo>
                  <a:lnTo>
                    <a:pt x="44" y="136"/>
                  </a:lnTo>
                  <a:lnTo>
                    <a:pt x="46" y="135"/>
                  </a:lnTo>
                  <a:lnTo>
                    <a:pt x="48" y="135"/>
                  </a:lnTo>
                  <a:lnTo>
                    <a:pt x="51" y="134"/>
                  </a:lnTo>
                  <a:lnTo>
                    <a:pt x="55" y="133"/>
                  </a:lnTo>
                  <a:lnTo>
                    <a:pt x="61" y="133"/>
                  </a:lnTo>
                  <a:lnTo>
                    <a:pt x="62" y="133"/>
                  </a:lnTo>
                  <a:lnTo>
                    <a:pt x="63" y="123"/>
                  </a:lnTo>
                  <a:lnTo>
                    <a:pt x="60" y="122"/>
                  </a:lnTo>
                  <a:lnTo>
                    <a:pt x="57" y="122"/>
                  </a:lnTo>
                  <a:lnTo>
                    <a:pt x="55" y="114"/>
                  </a:lnTo>
                  <a:lnTo>
                    <a:pt x="52" y="111"/>
                  </a:lnTo>
                  <a:lnTo>
                    <a:pt x="49" y="110"/>
                  </a:lnTo>
                  <a:lnTo>
                    <a:pt x="46" y="107"/>
                  </a:lnTo>
                  <a:lnTo>
                    <a:pt x="43" y="103"/>
                  </a:lnTo>
                  <a:lnTo>
                    <a:pt x="41" y="101"/>
                  </a:lnTo>
                  <a:lnTo>
                    <a:pt x="38" y="100"/>
                  </a:lnTo>
                  <a:lnTo>
                    <a:pt x="31" y="99"/>
                  </a:lnTo>
                  <a:lnTo>
                    <a:pt x="33" y="95"/>
                  </a:lnTo>
                  <a:lnTo>
                    <a:pt x="34" y="91"/>
                  </a:lnTo>
                  <a:lnTo>
                    <a:pt x="33" y="86"/>
                  </a:lnTo>
                  <a:lnTo>
                    <a:pt x="31" y="83"/>
                  </a:lnTo>
                  <a:lnTo>
                    <a:pt x="27" y="81"/>
                  </a:lnTo>
                  <a:lnTo>
                    <a:pt x="25" y="77"/>
                  </a:lnTo>
                  <a:lnTo>
                    <a:pt x="22" y="76"/>
                  </a:lnTo>
                  <a:lnTo>
                    <a:pt x="15" y="65"/>
                  </a:lnTo>
                  <a:lnTo>
                    <a:pt x="13" y="57"/>
                  </a:lnTo>
                  <a:lnTo>
                    <a:pt x="14" y="53"/>
                  </a:lnTo>
                  <a:lnTo>
                    <a:pt x="17" y="50"/>
                  </a:lnTo>
                  <a:lnTo>
                    <a:pt x="16" y="46"/>
                  </a:lnTo>
                  <a:lnTo>
                    <a:pt x="14" y="42"/>
                  </a:lnTo>
                  <a:lnTo>
                    <a:pt x="7" y="37"/>
                  </a:lnTo>
                  <a:lnTo>
                    <a:pt x="5" y="34"/>
                  </a:lnTo>
                  <a:lnTo>
                    <a:pt x="4" y="29"/>
                  </a:lnTo>
                  <a:lnTo>
                    <a:pt x="6" y="25"/>
                  </a:lnTo>
                  <a:lnTo>
                    <a:pt x="10" y="19"/>
                  </a:lnTo>
                  <a:lnTo>
                    <a:pt x="13" y="16"/>
                  </a:lnTo>
                  <a:lnTo>
                    <a:pt x="14" y="12"/>
                  </a:lnTo>
                  <a:lnTo>
                    <a:pt x="14" y="8"/>
                  </a:lnTo>
                  <a:lnTo>
                    <a:pt x="14" y="5"/>
                  </a:lnTo>
                  <a:lnTo>
                    <a:pt x="16" y="2"/>
                  </a:lnTo>
                  <a:lnTo>
                    <a:pt x="20" y="0"/>
                  </a:lnTo>
                  <a:lnTo>
                    <a:pt x="75" y="32"/>
                  </a:lnTo>
                  <a:lnTo>
                    <a:pt x="127" y="62"/>
                  </a:lnTo>
                  <a:lnTo>
                    <a:pt x="140" y="57"/>
                  </a:lnTo>
                  <a:lnTo>
                    <a:pt x="142" y="56"/>
                  </a:lnTo>
                  <a:lnTo>
                    <a:pt x="205" y="27"/>
                  </a:lnTo>
                  <a:lnTo>
                    <a:pt x="245" y="26"/>
                  </a:lnTo>
                  <a:lnTo>
                    <a:pt x="248" y="26"/>
                  </a:lnTo>
                  <a:lnTo>
                    <a:pt x="271" y="26"/>
                  </a:lnTo>
                  <a:lnTo>
                    <a:pt x="321" y="25"/>
                  </a:lnTo>
                  <a:lnTo>
                    <a:pt x="341" y="50"/>
                  </a:lnTo>
                  <a:lnTo>
                    <a:pt x="342" y="54"/>
                  </a:lnTo>
                  <a:lnTo>
                    <a:pt x="339" y="65"/>
                  </a:lnTo>
                  <a:lnTo>
                    <a:pt x="342" y="73"/>
                  </a:lnTo>
                  <a:lnTo>
                    <a:pt x="345" y="79"/>
                  </a:lnTo>
                  <a:lnTo>
                    <a:pt x="346" y="81"/>
                  </a:lnTo>
                  <a:lnTo>
                    <a:pt x="347" y="83"/>
                  </a:lnTo>
                  <a:lnTo>
                    <a:pt x="356" y="91"/>
                  </a:lnTo>
                  <a:lnTo>
                    <a:pt x="359" y="94"/>
                  </a:lnTo>
                  <a:lnTo>
                    <a:pt x="361" y="96"/>
                  </a:lnTo>
                  <a:lnTo>
                    <a:pt x="364" y="99"/>
                  </a:lnTo>
                  <a:lnTo>
                    <a:pt x="368" y="99"/>
                  </a:lnTo>
                  <a:lnTo>
                    <a:pt x="371" y="100"/>
                  </a:lnTo>
                  <a:lnTo>
                    <a:pt x="374" y="100"/>
                  </a:lnTo>
                  <a:lnTo>
                    <a:pt x="378" y="101"/>
                  </a:lnTo>
                  <a:lnTo>
                    <a:pt x="380" y="103"/>
                  </a:lnTo>
                  <a:lnTo>
                    <a:pt x="379" y="106"/>
                  </a:lnTo>
                  <a:lnTo>
                    <a:pt x="379" y="111"/>
                  </a:lnTo>
                  <a:lnTo>
                    <a:pt x="382" y="111"/>
                  </a:lnTo>
                  <a:lnTo>
                    <a:pt x="385" y="109"/>
                  </a:lnTo>
                  <a:lnTo>
                    <a:pt x="388" y="111"/>
                  </a:lnTo>
                  <a:lnTo>
                    <a:pt x="390" y="114"/>
                  </a:lnTo>
                  <a:lnTo>
                    <a:pt x="394" y="114"/>
                  </a:lnTo>
                  <a:lnTo>
                    <a:pt x="397" y="112"/>
                  </a:lnTo>
                  <a:lnTo>
                    <a:pt x="397" y="116"/>
                  </a:lnTo>
                  <a:lnTo>
                    <a:pt x="399" y="120"/>
                  </a:lnTo>
                  <a:lnTo>
                    <a:pt x="404" y="118"/>
                  </a:lnTo>
                  <a:lnTo>
                    <a:pt x="411" y="124"/>
                  </a:lnTo>
                  <a:lnTo>
                    <a:pt x="413" y="126"/>
                  </a:lnTo>
                  <a:lnTo>
                    <a:pt x="409" y="129"/>
                  </a:lnTo>
                  <a:lnTo>
                    <a:pt x="406" y="141"/>
                  </a:lnTo>
                  <a:lnTo>
                    <a:pt x="398" y="144"/>
                  </a:lnTo>
                  <a:lnTo>
                    <a:pt x="391" y="142"/>
                  </a:lnTo>
                  <a:lnTo>
                    <a:pt x="385" y="147"/>
                  </a:lnTo>
                  <a:lnTo>
                    <a:pt x="379" y="146"/>
                  </a:lnTo>
                  <a:lnTo>
                    <a:pt x="382" y="136"/>
                  </a:lnTo>
                  <a:lnTo>
                    <a:pt x="381" y="132"/>
                  </a:lnTo>
                  <a:lnTo>
                    <a:pt x="379" y="132"/>
                  </a:lnTo>
                  <a:lnTo>
                    <a:pt x="379" y="135"/>
                  </a:lnTo>
                  <a:lnTo>
                    <a:pt x="376" y="148"/>
                  </a:lnTo>
                  <a:lnTo>
                    <a:pt x="366" y="145"/>
                  </a:lnTo>
                  <a:lnTo>
                    <a:pt x="364" y="147"/>
                  </a:lnTo>
                  <a:lnTo>
                    <a:pt x="346" y="139"/>
                  </a:lnTo>
                  <a:lnTo>
                    <a:pt x="346" y="137"/>
                  </a:lnTo>
                  <a:lnTo>
                    <a:pt x="352" y="135"/>
                  </a:lnTo>
                  <a:lnTo>
                    <a:pt x="353" y="133"/>
                  </a:lnTo>
                  <a:lnTo>
                    <a:pt x="352" y="131"/>
                  </a:lnTo>
                  <a:lnTo>
                    <a:pt x="348" y="135"/>
                  </a:lnTo>
                  <a:lnTo>
                    <a:pt x="343" y="133"/>
                  </a:lnTo>
                  <a:lnTo>
                    <a:pt x="344" y="139"/>
                  </a:lnTo>
                  <a:lnTo>
                    <a:pt x="334" y="140"/>
                  </a:lnTo>
                  <a:lnTo>
                    <a:pt x="337" y="142"/>
                  </a:lnTo>
                  <a:lnTo>
                    <a:pt x="334" y="143"/>
                  </a:lnTo>
                  <a:lnTo>
                    <a:pt x="335" y="146"/>
                  </a:lnTo>
                  <a:lnTo>
                    <a:pt x="330" y="146"/>
                  </a:lnTo>
                  <a:lnTo>
                    <a:pt x="323" y="139"/>
                  </a:lnTo>
                  <a:lnTo>
                    <a:pt x="316" y="138"/>
                  </a:lnTo>
                  <a:lnTo>
                    <a:pt x="305" y="129"/>
                  </a:lnTo>
                  <a:lnTo>
                    <a:pt x="307" y="124"/>
                  </a:lnTo>
                  <a:lnTo>
                    <a:pt x="309" y="119"/>
                  </a:lnTo>
                  <a:lnTo>
                    <a:pt x="313" y="119"/>
                  </a:lnTo>
                  <a:lnTo>
                    <a:pt x="310" y="116"/>
                  </a:lnTo>
                  <a:lnTo>
                    <a:pt x="311" y="111"/>
                  </a:lnTo>
                  <a:lnTo>
                    <a:pt x="308" y="110"/>
                  </a:lnTo>
                  <a:lnTo>
                    <a:pt x="309" y="114"/>
                  </a:lnTo>
                  <a:lnTo>
                    <a:pt x="307" y="119"/>
                  </a:lnTo>
                  <a:lnTo>
                    <a:pt x="304" y="126"/>
                  </a:lnTo>
                  <a:lnTo>
                    <a:pt x="301" y="126"/>
                  </a:lnTo>
                  <a:lnTo>
                    <a:pt x="302" y="130"/>
                  </a:lnTo>
                  <a:lnTo>
                    <a:pt x="305" y="133"/>
                  </a:lnTo>
                  <a:lnTo>
                    <a:pt x="303" y="135"/>
                  </a:lnTo>
                  <a:lnTo>
                    <a:pt x="303" y="138"/>
                  </a:lnTo>
                  <a:lnTo>
                    <a:pt x="299" y="136"/>
                  </a:lnTo>
                  <a:lnTo>
                    <a:pt x="296" y="136"/>
                  </a:lnTo>
                  <a:lnTo>
                    <a:pt x="289" y="134"/>
                  </a:lnTo>
                  <a:lnTo>
                    <a:pt x="286" y="132"/>
                  </a:lnTo>
                  <a:lnTo>
                    <a:pt x="287" y="138"/>
                  </a:lnTo>
                  <a:lnTo>
                    <a:pt x="290" y="137"/>
                  </a:lnTo>
                  <a:lnTo>
                    <a:pt x="294" y="139"/>
                  </a:lnTo>
                  <a:lnTo>
                    <a:pt x="298" y="138"/>
                  </a:lnTo>
                  <a:lnTo>
                    <a:pt x="303" y="141"/>
                  </a:lnTo>
                  <a:lnTo>
                    <a:pt x="306" y="145"/>
                  </a:lnTo>
                  <a:lnTo>
                    <a:pt x="306" y="140"/>
                  </a:lnTo>
                  <a:lnTo>
                    <a:pt x="306" y="138"/>
                  </a:lnTo>
                  <a:lnTo>
                    <a:pt x="309" y="138"/>
                  </a:lnTo>
                  <a:lnTo>
                    <a:pt x="311" y="141"/>
                  </a:lnTo>
                  <a:lnTo>
                    <a:pt x="317" y="141"/>
                  </a:lnTo>
                  <a:lnTo>
                    <a:pt x="318" y="145"/>
                  </a:lnTo>
                  <a:lnTo>
                    <a:pt x="322" y="146"/>
                  </a:lnTo>
                  <a:lnTo>
                    <a:pt x="325" y="151"/>
                  </a:lnTo>
                  <a:lnTo>
                    <a:pt x="322" y="156"/>
                  </a:lnTo>
                  <a:lnTo>
                    <a:pt x="318" y="155"/>
                  </a:lnTo>
                  <a:lnTo>
                    <a:pt x="314" y="156"/>
                  </a:lnTo>
                  <a:lnTo>
                    <a:pt x="309" y="157"/>
                  </a:lnTo>
                  <a:lnTo>
                    <a:pt x="310" y="159"/>
                  </a:lnTo>
                  <a:lnTo>
                    <a:pt x="307" y="162"/>
                  </a:lnTo>
                  <a:lnTo>
                    <a:pt x="300" y="165"/>
                  </a:lnTo>
                  <a:lnTo>
                    <a:pt x="299" y="163"/>
                  </a:lnTo>
                  <a:lnTo>
                    <a:pt x="298" y="166"/>
                  </a:lnTo>
                  <a:lnTo>
                    <a:pt x="295" y="167"/>
                  </a:lnTo>
                  <a:lnTo>
                    <a:pt x="299" y="169"/>
                  </a:lnTo>
                  <a:lnTo>
                    <a:pt x="295" y="169"/>
                  </a:lnTo>
                  <a:lnTo>
                    <a:pt x="291" y="172"/>
                  </a:lnTo>
                  <a:lnTo>
                    <a:pt x="282" y="168"/>
                  </a:lnTo>
                  <a:lnTo>
                    <a:pt x="279" y="170"/>
                  </a:lnTo>
                  <a:lnTo>
                    <a:pt x="273" y="167"/>
                  </a:lnTo>
                  <a:lnTo>
                    <a:pt x="268" y="157"/>
                  </a:lnTo>
                  <a:lnTo>
                    <a:pt x="266" y="157"/>
                  </a:lnTo>
                  <a:lnTo>
                    <a:pt x="271" y="169"/>
                  </a:lnTo>
                  <a:lnTo>
                    <a:pt x="268" y="169"/>
                  </a:lnTo>
                  <a:lnTo>
                    <a:pt x="269" y="173"/>
                  </a:lnTo>
                  <a:lnTo>
                    <a:pt x="271" y="172"/>
                  </a:lnTo>
                  <a:lnTo>
                    <a:pt x="275" y="174"/>
                  </a:lnTo>
                  <a:lnTo>
                    <a:pt x="281" y="172"/>
                  </a:lnTo>
                  <a:lnTo>
                    <a:pt x="286" y="177"/>
                  </a:lnTo>
                  <a:lnTo>
                    <a:pt x="290" y="175"/>
                  </a:lnTo>
                  <a:lnTo>
                    <a:pt x="291" y="180"/>
                  </a:lnTo>
                  <a:lnTo>
                    <a:pt x="295" y="174"/>
                  </a:lnTo>
                  <a:lnTo>
                    <a:pt x="299" y="173"/>
                  </a:lnTo>
                  <a:lnTo>
                    <a:pt x="300" y="171"/>
                  </a:lnTo>
                  <a:lnTo>
                    <a:pt x="310" y="167"/>
                  </a:lnTo>
                  <a:lnTo>
                    <a:pt x="315" y="160"/>
                  </a:lnTo>
                  <a:lnTo>
                    <a:pt x="319" y="172"/>
                  </a:lnTo>
                  <a:lnTo>
                    <a:pt x="321" y="169"/>
                  </a:lnTo>
                  <a:lnTo>
                    <a:pt x="321" y="165"/>
                  </a:lnTo>
                  <a:lnTo>
                    <a:pt x="325" y="169"/>
                  </a:lnTo>
                  <a:lnTo>
                    <a:pt x="329" y="177"/>
                  </a:lnTo>
                  <a:lnTo>
                    <a:pt x="339" y="183"/>
                  </a:lnTo>
                  <a:lnTo>
                    <a:pt x="338" y="188"/>
                  </a:lnTo>
                  <a:lnTo>
                    <a:pt x="338" y="199"/>
                  </a:lnTo>
                  <a:lnTo>
                    <a:pt x="337" y="200"/>
                  </a:lnTo>
                  <a:lnTo>
                    <a:pt x="335" y="200"/>
                  </a:lnTo>
                  <a:lnTo>
                    <a:pt x="333" y="201"/>
                  </a:lnTo>
                  <a:lnTo>
                    <a:pt x="323" y="198"/>
                  </a:lnTo>
                  <a:lnTo>
                    <a:pt x="330" y="202"/>
                  </a:lnTo>
                  <a:lnTo>
                    <a:pt x="328" y="203"/>
                  </a:lnTo>
                  <a:lnTo>
                    <a:pt x="335" y="203"/>
                  </a:lnTo>
                  <a:lnTo>
                    <a:pt x="337" y="213"/>
                  </a:lnTo>
                  <a:lnTo>
                    <a:pt x="342" y="215"/>
                  </a:lnTo>
                  <a:lnTo>
                    <a:pt x="342" y="219"/>
                  </a:lnTo>
                  <a:lnTo>
                    <a:pt x="346" y="222"/>
                  </a:lnTo>
                  <a:lnTo>
                    <a:pt x="344" y="225"/>
                  </a:lnTo>
                  <a:lnTo>
                    <a:pt x="343" y="224"/>
                  </a:lnTo>
                  <a:lnTo>
                    <a:pt x="341" y="224"/>
                  </a:lnTo>
                  <a:lnTo>
                    <a:pt x="341" y="221"/>
                  </a:lnTo>
                  <a:lnTo>
                    <a:pt x="340" y="219"/>
                  </a:lnTo>
                  <a:lnTo>
                    <a:pt x="339" y="224"/>
                  </a:lnTo>
                  <a:lnTo>
                    <a:pt x="335" y="223"/>
                  </a:lnTo>
                  <a:lnTo>
                    <a:pt x="337" y="226"/>
                  </a:lnTo>
                  <a:lnTo>
                    <a:pt x="341" y="225"/>
                  </a:lnTo>
                  <a:lnTo>
                    <a:pt x="342" y="229"/>
                  </a:lnTo>
                  <a:lnTo>
                    <a:pt x="345" y="230"/>
                  </a:lnTo>
                  <a:lnTo>
                    <a:pt x="337" y="233"/>
                  </a:lnTo>
                  <a:lnTo>
                    <a:pt x="342" y="234"/>
                  </a:lnTo>
                  <a:lnTo>
                    <a:pt x="341" y="237"/>
                  </a:lnTo>
                  <a:lnTo>
                    <a:pt x="342" y="241"/>
                  </a:lnTo>
                  <a:lnTo>
                    <a:pt x="343" y="238"/>
                  </a:lnTo>
                  <a:lnTo>
                    <a:pt x="345" y="238"/>
                  </a:lnTo>
                  <a:lnTo>
                    <a:pt x="344" y="234"/>
                  </a:lnTo>
                  <a:lnTo>
                    <a:pt x="347" y="233"/>
                  </a:lnTo>
                  <a:lnTo>
                    <a:pt x="349" y="236"/>
                  </a:lnTo>
                  <a:lnTo>
                    <a:pt x="349" y="242"/>
                  </a:lnTo>
                  <a:lnTo>
                    <a:pt x="353" y="248"/>
                  </a:lnTo>
                  <a:lnTo>
                    <a:pt x="353" y="251"/>
                  </a:lnTo>
                  <a:lnTo>
                    <a:pt x="307" y="238"/>
                  </a:lnTo>
                  <a:lnTo>
                    <a:pt x="304" y="234"/>
                  </a:lnTo>
                  <a:lnTo>
                    <a:pt x="304" y="233"/>
                  </a:lnTo>
                  <a:lnTo>
                    <a:pt x="306" y="234"/>
                  </a:lnTo>
                  <a:lnTo>
                    <a:pt x="307" y="233"/>
                  </a:lnTo>
                  <a:lnTo>
                    <a:pt x="304" y="229"/>
                  </a:lnTo>
                  <a:lnTo>
                    <a:pt x="304" y="227"/>
                  </a:lnTo>
                  <a:lnTo>
                    <a:pt x="307" y="225"/>
                  </a:lnTo>
                  <a:lnTo>
                    <a:pt x="308" y="223"/>
                  </a:lnTo>
                  <a:lnTo>
                    <a:pt x="312" y="224"/>
                  </a:lnTo>
                  <a:lnTo>
                    <a:pt x="317" y="225"/>
                  </a:lnTo>
                  <a:lnTo>
                    <a:pt x="323" y="228"/>
                  </a:lnTo>
                  <a:lnTo>
                    <a:pt x="321" y="224"/>
                  </a:lnTo>
                  <a:lnTo>
                    <a:pt x="317" y="222"/>
                  </a:lnTo>
                  <a:lnTo>
                    <a:pt x="311" y="221"/>
                  </a:lnTo>
                  <a:lnTo>
                    <a:pt x="311" y="217"/>
                  </a:lnTo>
                  <a:lnTo>
                    <a:pt x="310" y="215"/>
                  </a:lnTo>
                  <a:lnTo>
                    <a:pt x="312" y="211"/>
                  </a:lnTo>
                  <a:lnTo>
                    <a:pt x="310" y="210"/>
                  </a:lnTo>
                  <a:lnTo>
                    <a:pt x="308" y="212"/>
                  </a:lnTo>
                  <a:lnTo>
                    <a:pt x="310" y="220"/>
                  </a:lnTo>
                  <a:lnTo>
                    <a:pt x="306" y="219"/>
                  </a:lnTo>
                  <a:lnTo>
                    <a:pt x="303" y="224"/>
                  </a:lnTo>
                  <a:lnTo>
                    <a:pt x="300" y="219"/>
                  </a:lnTo>
                  <a:lnTo>
                    <a:pt x="298" y="218"/>
                  </a:lnTo>
                  <a:lnTo>
                    <a:pt x="297" y="214"/>
                  </a:lnTo>
                  <a:lnTo>
                    <a:pt x="294" y="214"/>
                  </a:lnTo>
                  <a:lnTo>
                    <a:pt x="292" y="215"/>
                  </a:lnTo>
                  <a:lnTo>
                    <a:pt x="298" y="221"/>
                  </a:lnTo>
                  <a:lnTo>
                    <a:pt x="300" y="228"/>
                  </a:lnTo>
                  <a:lnTo>
                    <a:pt x="299" y="229"/>
                  </a:lnTo>
                  <a:lnTo>
                    <a:pt x="294" y="228"/>
                  </a:lnTo>
                  <a:lnTo>
                    <a:pt x="296" y="231"/>
                  </a:lnTo>
                  <a:lnTo>
                    <a:pt x="294" y="232"/>
                  </a:lnTo>
                  <a:lnTo>
                    <a:pt x="276" y="225"/>
                  </a:lnTo>
                  <a:lnTo>
                    <a:pt x="277" y="217"/>
                  </a:lnTo>
                  <a:lnTo>
                    <a:pt x="274" y="216"/>
                  </a:lnTo>
                  <a:lnTo>
                    <a:pt x="275" y="221"/>
                  </a:lnTo>
                  <a:lnTo>
                    <a:pt x="272" y="224"/>
                  </a:lnTo>
                  <a:lnTo>
                    <a:pt x="254" y="224"/>
                  </a:lnTo>
                  <a:lnTo>
                    <a:pt x="255" y="227"/>
                  </a:lnTo>
                  <a:lnTo>
                    <a:pt x="250" y="228"/>
                  </a:lnTo>
                  <a:lnTo>
                    <a:pt x="247" y="230"/>
                  </a:lnTo>
                  <a:lnTo>
                    <a:pt x="241" y="224"/>
                  </a:lnTo>
                  <a:lnTo>
                    <a:pt x="244" y="225"/>
                  </a:lnTo>
                  <a:lnTo>
                    <a:pt x="245" y="223"/>
                  </a:lnTo>
                  <a:lnTo>
                    <a:pt x="239" y="222"/>
                  </a:lnTo>
                  <a:lnTo>
                    <a:pt x="235" y="220"/>
                  </a:lnTo>
                  <a:lnTo>
                    <a:pt x="236" y="223"/>
                  </a:lnTo>
                  <a:lnTo>
                    <a:pt x="232" y="221"/>
                  </a:lnTo>
                  <a:lnTo>
                    <a:pt x="213" y="210"/>
                  </a:lnTo>
                  <a:lnTo>
                    <a:pt x="216" y="198"/>
                  </a:lnTo>
                  <a:lnTo>
                    <a:pt x="218" y="197"/>
                  </a:lnTo>
                  <a:lnTo>
                    <a:pt x="219" y="195"/>
                  </a:lnTo>
                  <a:lnTo>
                    <a:pt x="221" y="196"/>
                  </a:lnTo>
                  <a:lnTo>
                    <a:pt x="226" y="192"/>
                  </a:lnTo>
                  <a:lnTo>
                    <a:pt x="230" y="193"/>
                  </a:lnTo>
                  <a:lnTo>
                    <a:pt x="232" y="192"/>
                  </a:lnTo>
                  <a:lnTo>
                    <a:pt x="225" y="188"/>
                  </a:lnTo>
                  <a:lnTo>
                    <a:pt x="223" y="191"/>
                  </a:lnTo>
                  <a:lnTo>
                    <a:pt x="218" y="193"/>
                  </a:lnTo>
                  <a:lnTo>
                    <a:pt x="215" y="195"/>
                  </a:lnTo>
                  <a:lnTo>
                    <a:pt x="213" y="192"/>
                  </a:lnTo>
                  <a:lnTo>
                    <a:pt x="215" y="187"/>
                  </a:lnTo>
                  <a:lnTo>
                    <a:pt x="215" y="181"/>
                  </a:lnTo>
                  <a:lnTo>
                    <a:pt x="218" y="177"/>
                  </a:lnTo>
                  <a:lnTo>
                    <a:pt x="218" y="173"/>
                  </a:lnTo>
                  <a:lnTo>
                    <a:pt x="220" y="169"/>
                  </a:lnTo>
                  <a:lnTo>
                    <a:pt x="220" y="167"/>
                  </a:lnTo>
                  <a:lnTo>
                    <a:pt x="223" y="165"/>
                  </a:lnTo>
                  <a:lnTo>
                    <a:pt x="222" y="164"/>
                  </a:lnTo>
                  <a:lnTo>
                    <a:pt x="219" y="165"/>
                  </a:lnTo>
                  <a:lnTo>
                    <a:pt x="217" y="167"/>
                  </a:lnTo>
                  <a:lnTo>
                    <a:pt x="218" y="170"/>
                  </a:lnTo>
                  <a:lnTo>
                    <a:pt x="215" y="173"/>
                  </a:lnTo>
                  <a:lnTo>
                    <a:pt x="214" y="179"/>
                  </a:lnTo>
                  <a:lnTo>
                    <a:pt x="211" y="184"/>
                  </a:lnTo>
                  <a:lnTo>
                    <a:pt x="211" y="190"/>
                  </a:lnTo>
                  <a:lnTo>
                    <a:pt x="210" y="195"/>
                  </a:lnTo>
                  <a:lnTo>
                    <a:pt x="212" y="196"/>
                  </a:lnTo>
                  <a:lnTo>
                    <a:pt x="209" y="208"/>
                  </a:lnTo>
                  <a:lnTo>
                    <a:pt x="205" y="211"/>
                  </a:lnTo>
                  <a:lnTo>
                    <a:pt x="186" y="206"/>
                  </a:lnTo>
                  <a:lnTo>
                    <a:pt x="186" y="204"/>
                  </a:lnTo>
                  <a:lnTo>
                    <a:pt x="190" y="203"/>
                  </a:lnTo>
                  <a:lnTo>
                    <a:pt x="192" y="203"/>
                  </a:lnTo>
                  <a:lnTo>
                    <a:pt x="190" y="201"/>
                  </a:lnTo>
                  <a:lnTo>
                    <a:pt x="186" y="202"/>
                  </a:lnTo>
                  <a:lnTo>
                    <a:pt x="181" y="206"/>
                  </a:lnTo>
                  <a:lnTo>
                    <a:pt x="171" y="205"/>
                  </a:lnTo>
                  <a:lnTo>
                    <a:pt x="169" y="203"/>
                  </a:lnTo>
                  <a:lnTo>
                    <a:pt x="168" y="200"/>
                  </a:lnTo>
                  <a:lnTo>
                    <a:pt x="167" y="200"/>
                  </a:lnTo>
                  <a:lnTo>
                    <a:pt x="166" y="205"/>
                  </a:lnTo>
                  <a:lnTo>
                    <a:pt x="159" y="205"/>
                  </a:lnTo>
                  <a:lnTo>
                    <a:pt x="152" y="200"/>
                  </a:lnTo>
                  <a:lnTo>
                    <a:pt x="148" y="196"/>
                  </a:lnTo>
                  <a:lnTo>
                    <a:pt x="150" y="196"/>
                  </a:lnTo>
                  <a:lnTo>
                    <a:pt x="148" y="194"/>
                  </a:lnTo>
                  <a:lnTo>
                    <a:pt x="157" y="193"/>
                  </a:lnTo>
                  <a:lnTo>
                    <a:pt x="158" y="190"/>
                  </a:lnTo>
                  <a:lnTo>
                    <a:pt x="147" y="191"/>
                  </a:lnTo>
                  <a:lnTo>
                    <a:pt x="141" y="195"/>
                  </a:lnTo>
                  <a:lnTo>
                    <a:pt x="135" y="191"/>
                  </a:lnTo>
                  <a:lnTo>
                    <a:pt x="135" y="183"/>
                  </a:lnTo>
                  <a:lnTo>
                    <a:pt x="133" y="181"/>
                  </a:lnTo>
                  <a:lnTo>
                    <a:pt x="131" y="172"/>
                  </a:lnTo>
                  <a:lnTo>
                    <a:pt x="130" y="168"/>
                  </a:lnTo>
                  <a:lnTo>
                    <a:pt x="128" y="171"/>
                  </a:lnTo>
                  <a:lnTo>
                    <a:pt x="131" y="186"/>
                  </a:lnTo>
                  <a:lnTo>
                    <a:pt x="127" y="187"/>
                  </a:lnTo>
                  <a:lnTo>
                    <a:pt x="109" y="175"/>
                  </a:lnTo>
                  <a:lnTo>
                    <a:pt x="102" y="164"/>
                  </a:lnTo>
                  <a:lnTo>
                    <a:pt x="93" y="158"/>
                  </a:lnTo>
                  <a:lnTo>
                    <a:pt x="94" y="155"/>
                  </a:lnTo>
                  <a:lnTo>
                    <a:pt x="87" y="153"/>
                  </a:lnTo>
                  <a:lnTo>
                    <a:pt x="84" y="149"/>
                  </a:lnTo>
                  <a:lnTo>
                    <a:pt x="78" y="146"/>
                  </a:lnTo>
                  <a:lnTo>
                    <a:pt x="70" y="139"/>
                  </a:lnTo>
                  <a:lnTo>
                    <a:pt x="68" y="144"/>
                  </a:lnTo>
                  <a:lnTo>
                    <a:pt x="76" y="149"/>
                  </a:lnTo>
                  <a:lnTo>
                    <a:pt x="78" y="153"/>
                  </a:lnTo>
                  <a:lnTo>
                    <a:pt x="76" y="157"/>
                  </a:lnTo>
                  <a:lnTo>
                    <a:pt x="82" y="157"/>
                  </a:lnTo>
                  <a:lnTo>
                    <a:pt x="91" y="169"/>
                  </a:lnTo>
                  <a:lnTo>
                    <a:pt x="91" y="171"/>
                  </a:lnTo>
                  <a:lnTo>
                    <a:pt x="93" y="175"/>
                  </a:lnTo>
                  <a:lnTo>
                    <a:pt x="89" y="172"/>
                  </a:lnTo>
                  <a:lnTo>
                    <a:pt x="87" y="172"/>
                  </a:lnTo>
                  <a:lnTo>
                    <a:pt x="84" y="168"/>
                  </a:lnTo>
                  <a:lnTo>
                    <a:pt x="80" y="168"/>
                  </a:lnTo>
                  <a:lnTo>
                    <a:pt x="75" y="163"/>
                  </a:lnTo>
                  <a:lnTo>
                    <a:pt x="70" y="164"/>
                  </a:lnTo>
                  <a:lnTo>
                    <a:pt x="67" y="161"/>
                  </a:lnTo>
                  <a:lnTo>
                    <a:pt x="68" y="167"/>
                  </a:lnTo>
                  <a:lnTo>
                    <a:pt x="73" y="167"/>
                  </a:lnTo>
                  <a:lnTo>
                    <a:pt x="76" y="173"/>
                  </a:lnTo>
                  <a:lnTo>
                    <a:pt x="81" y="175"/>
                  </a:lnTo>
                  <a:lnTo>
                    <a:pt x="86" y="181"/>
                  </a:lnTo>
                  <a:lnTo>
                    <a:pt x="99" y="191"/>
                  </a:lnTo>
                  <a:lnTo>
                    <a:pt x="114" y="195"/>
                  </a:lnTo>
                  <a:lnTo>
                    <a:pt x="119" y="205"/>
                  </a:lnTo>
                  <a:lnTo>
                    <a:pt x="124" y="217"/>
                  </a:lnTo>
                  <a:lnTo>
                    <a:pt x="121" y="220"/>
                  </a:lnTo>
                  <a:lnTo>
                    <a:pt x="122" y="222"/>
                  </a:lnTo>
                  <a:lnTo>
                    <a:pt x="121" y="228"/>
                  </a:lnTo>
                  <a:lnTo>
                    <a:pt x="123" y="227"/>
                  </a:lnTo>
                  <a:lnTo>
                    <a:pt x="122" y="233"/>
                  </a:lnTo>
                  <a:lnTo>
                    <a:pt x="125" y="232"/>
                  </a:lnTo>
                  <a:lnTo>
                    <a:pt x="128" y="236"/>
                  </a:lnTo>
                  <a:lnTo>
                    <a:pt x="127" y="241"/>
                  </a:lnTo>
                  <a:lnTo>
                    <a:pt x="124" y="245"/>
                  </a:lnTo>
                  <a:lnTo>
                    <a:pt x="122" y="249"/>
                  </a:lnTo>
                  <a:lnTo>
                    <a:pt x="123" y="251"/>
                  </a:lnTo>
                  <a:lnTo>
                    <a:pt x="125" y="249"/>
                  </a:lnTo>
                  <a:lnTo>
                    <a:pt x="125" y="247"/>
                  </a:lnTo>
                  <a:lnTo>
                    <a:pt x="128" y="245"/>
                  </a:lnTo>
                  <a:lnTo>
                    <a:pt x="130" y="241"/>
                  </a:lnTo>
                  <a:lnTo>
                    <a:pt x="131" y="240"/>
                  </a:lnTo>
                  <a:lnTo>
                    <a:pt x="131" y="236"/>
                  </a:lnTo>
                  <a:lnTo>
                    <a:pt x="128" y="233"/>
                  </a:lnTo>
                  <a:lnTo>
                    <a:pt x="126" y="230"/>
                  </a:lnTo>
                  <a:lnTo>
                    <a:pt x="128" y="225"/>
                  </a:lnTo>
                  <a:lnTo>
                    <a:pt x="125" y="222"/>
                  </a:lnTo>
                  <a:lnTo>
                    <a:pt x="126" y="221"/>
                  </a:lnTo>
                  <a:lnTo>
                    <a:pt x="148" y="211"/>
                  </a:lnTo>
                  <a:lnTo>
                    <a:pt x="158" y="219"/>
                  </a:lnTo>
                  <a:lnTo>
                    <a:pt x="159" y="225"/>
                  </a:lnTo>
                  <a:lnTo>
                    <a:pt x="153" y="234"/>
                  </a:lnTo>
                  <a:lnTo>
                    <a:pt x="154" y="237"/>
                  </a:lnTo>
                  <a:lnTo>
                    <a:pt x="162" y="227"/>
                  </a:lnTo>
                  <a:lnTo>
                    <a:pt x="161" y="221"/>
                  </a:lnTo>
                  <a:lnTo>
                    <a:pt x="164" y="222"/>
                  </a:lnTo>
                  <a:lnTo>
                    <a:pt x="176" y="228"/>
                  </a:lnTo>
                  <a:lnTo>
                    <a:pt x="182" y="228"/>
                  </a:lnTo>
                  <a:lnTo>
                    <a:pt x="195" y="227"/>
                  </a:lnTo>
                  <a:lnTo>
                    <a:pt x="209" y="242"/>
                  </a:lnTo>
                  <a:lnTo>
                    <a:pt x="208" y="248"/>
                  </a:lnTo>
                  <a:lnTo>
                    <a:pt x="209" y="251"/>
                  </a:lnTo>
                  <a:lnTo>
                    <a:pt x="208" y="252"/>
                  </a:lnTo>
                  <a:lnTo>
                    <a:pt x="209" y="255"/>
                  </a:lnTo>
                  <a:lnTo>
                    <a:pt x="207" y="256"/>
                  </a:lnTo>
                  <a:lnTo>
                    <a:pt x="203" y="259"/>
                  </a:lnTo>
                  <a:lnTo>
                    <a:pt x="198" y="258"/>
                  </a:lnTo>
                  <a:lnTo>
                    <a:pt x="196" y="259"/>
                  </a:lnTo>
                  <a:lnTo>
                    <a:pt x="190" y="263"/>
                  </a:lnTo>
                  <a:lnTo>
                    <a:pt x="198" y="263"/>
                  </a:lnTo>
                  <a:lnTo>
                    <a:pt x="200" y="264"/>
                  </a:lnTo>
                  <a:lnTo>
                    <a:pt x="207" y="261"/>
                  </a:lnTo>
                  <a:lnTo>
                    <a:pt x="209" y="257"/>
                  </a:lnTo>
                  <a:lnTo>
                    <a:pt x="211" y="260"/>
                  </a:lnTo>
                  <a:lnTo>
                    <a:pt x="212" y="263"/>
                  </a:lnTo>
                  <a:lnTo>
                    <a:pt x="213" y="263"/>
                  </a:lnTo>
                  <a:lnTo>
                    <a:pt x="213" y="248"/>
                  </a:lnTo>
                  <a:lnTo>
                    <a:pt x="224" y="255"/>
                  </a:lnTo>
                  <a:lnTo>
                    <a:pt x="226" y="259"/>
                  </a:lnTo>
                  <a:lnTo>
                    <a:pt x="229" y="257"/>
                  </a:lnTo>
                  <a:lnTo>
                    <a:pt x="228" y="254"/>
                  </a:lnTo>
                  <a:lnTo>
                    <a:pt x="256" y="262"/>
                  </a:lnTo>
                  <a:lnTo>
                    <a:pt x="268" y="260"/>
                  </a:lnTo>
                  <a:lnTo>
                    <a:pt x="274" y="268"/>
                  </a:lnTo>
                  <a:lnTo>
                    <a:pt x="281" y="270"/>
                  </a:lnTo>
                  <a:lnTo>
                    <a:pt x="281" y="271"/>
                  </a:lnTo>
                  <a:lnTo>
                    <a:pt x="280" y="272"/>
                  </a:lnTo>
                  <a:lnTo>
                    <a:pt x="269" y="274"/>
                  </a:lnTo>
                  <a:lnTo>
                    <a:pt x="266" y="276"/>
                  </a:lnTo>
                  <a:lnTo>
                    <a:pt x="260" y="276"/>
                  </a:lnTo>
                  <a:lnTo>
                    <a:pt x="256" y="283"/>
                  </a:lnTo>
                  <a:lnTo>
                    <a:pt x="250" y="283"/>
                  </a:lnTo>
                  <a:lnTo>
                    <a:pt x="251" y="286"/>
                  </a:lnTo>
                  <a:lnTo>
                    <a:pt x="246" y="290"/>
                  </a:lnTo>
                  <a:lnTo>
                    <a:pt x="242" y="291"/>
                  </a:lnTo>
                  <a:lnTo>
                    <a:pt x="241" y="298"/>
                  </a:lnTo>
                  <a:lnTo>
                    <a:pt x="234" y="296"/>
                  </a:lnTo>
                  <a:lnTo>
                    <a:pt x="231" y="300"/>
                  </a:lnTo>
                  <a:lnTo>
                    <a:pt x="227" y="302"/>
                  </a:lnTo>
                  <a:lnTo>
                    <a:pt x="234" y="316"/>
                  </a:lnTo>
                  <a:lnTo>
                    <a:pt x="235" y="317"/>
                  </a:lnTo>
                  <a:lnTo>
                    <a:pt x="237" y="316"/>
                  </a:lnTo>
                  <a:lnTo>
                    <a:pt x="232" y="305"/>
                  </a:lnTo>
                  <a:lnTo>
                    <a:pt x="235" y="302"/>
                  </a:lnTo>
                  <a:lnTo>
                    <a:pt x="242" y="306"/>
                  </a:lnTo>
                  <a:lnTo>
                    <a:pt x="246" y="301"/>
                  </a:lnTo>
                  <a:lnTo>
                    <a:pt x="245" y="297"/>
                  </a:lnTo>
                  <a:lnTo>
                    <a:pt x="250" y="295"/>
                  </a:lnTo>
                  <a:lnTo>
                    <a:pt x="254" y="292"/>
                  </a:lnTo>
                  <a:lnTo>
                    <a:pt x="258" y="289"/>
                  </a:lnTo>
                  <a:lnTo>
                    <a:pt x="260" y="292"/>
                  </a:lnTo>
                  <a:lnTo>
                    <a:pt x="262" y="292"/>
                  </a:lnTo>
                  <a:lnTo>
                    <a:pt x="261" y="287"/>
                  </a:lnTo>
                  <a:lnTo>
                    <a:pt x="266" y="283"/>
                  </a:lnTo>
                  <a:lnTo>
                    <a:pt x="268" y="284"/>
                  </a:lnTo>
                  <a:lnTo>
                    <a:pt x="273" y="281"/>
                  </a:lnTo>
                  <a:lnTo>
                    <a:pt x="277" y="281"/>
                  </a:lnTo>
                  <a:lnTo>
                    <a:pt x="281" y="284"/>
                  </a:lnTo>
                  <a:lnTo>
                    <a:pt x="275" y="291"/>
                  </a:lnTo>
                  <a:lnTo>
                    <a:pt x="277" y="294"/>
                  </a:lnTo>
                  <a:lnTo>
                    <a:pt x="276" y="295"/>
                  </a:lnTo>
                  <a:lnTo>
                    <a:pt x="277" y="297"/>
                  </a:lnTo>
                  <a:lnTo>
                    <a:pt x="276" y="300"/>
                  </a:lnTo>
                  <a:lnTo>
                    <a:pt x="273" y="302"/>
                  </a:lnTo>
                  <a:lnTo>
                    <a:pt x="278" y="302"/>
                  </a:lnTo>
                  <a:lnTo>
                    <a:pt x="280" y="293"/>
                  </a:lnTo>
                  <a:lnTo>
                    <a:pt x="283" y="289"/>
                  </a:lnTo>
                  <a:lnTo>
                    <a:pt x="286" y="291"/>
                  </a:lnTo>
                  <a:lnTo>
                    <a:pt x="289" y="293"/>
                  </a:lnTo>
                  <a:lnTo>
                    <a:pt x="290" y="289"/>
                  </a:lnTo>
                  <a:lnTo>
                    <a:pt x="285" y="286"/>
                  </a:lnTo>
                  <a:lnTo>
                    <a:pt x="290" y="281"/>
                  </a:lnTo>
                  <a:lnTo>
                    <a:pt x="297" y="285"/>
                  </a:lnTo>
                  <a:lnTo>
                    <a:pt x="298" y="283"/>
                  </a:lnTo>
                  <a:lnTo>
                    <a:pt x="304" y="286"/>
                  </a:lnTo>
                  <a:lnTo>
                    <a:pt x="306" y="286"/>
                  </a:lnTo>
                  <a:lnTo>
                    <a:pt x="307" y="287"/>
                  </a:lnTo>
                  <a:lnTo>
                    <a:pt x="309" y="286"/>
                  </a:lnTo>
                  <a:lnTo>
                    <a:pt x="312" y="287"/>
                  </a:lnTo>
                  <a:lnTo>
                    <a:pt x="312" y="285"/>
                  </a:lnTo>
                  <a:lnTo>
                    <a:pt x="323" y="286"/>
                  </a:lnTo>
                  <a:lnTo>
                    <a:pt x="325" y="290"/>
                  </a:lnTo>
                  <a:lnTo>
                    <a:pt x="321" y="292"/>
                  </a:lnTo>
                  <a:lnTo>
                    <a:pt x="323" y="294"/>
                  </a:lnTo>
                  <a:lnTo>
                    <a:pt x="316" y="294"/>
                  </a:lnTo>
                  <a:lnTo>
                    <a:pt x="309" y="296"/>
                  </a:lnTo>
                  <a:lnTo>
                    <a:pt x="316" y="297"/>
                  </a:lnTo>
                  <a:lnTo>
                    <a:pt x="317" y="301"/>
                  </a:lnTo>
                  <a:lnTo>
                    <a:pt x="319" y="297"/>
                  </a:lnTo>
                  <a:lnTo>
                    <a:pt x="324" y="297"/>
                  </a:lnTo>
                  <a:lnTo>
                    <a:pt x="325" y="302"/>
                  </a:lnTo>
                  <a:lnTo>
                    <a:pt x="323" y="305"/>
                  </a:lnTo>
                  <a:lnTo>
                    <a:pt x="324" y="309"/>
                  </a:lnTo>
                  <a:lnTo>
                    <a:pt x="319" y="312"/>
                  </a:lnTo>
                  <a:lnTo>
                    <a:pt x="315" y="314"/>
                  </a:lnTo>
                  <a:lnTo>
                    <a:pt x="309" y="316"/>
                  </a:lnTo>
                  <a:lnTo>
                    <a:pt x="314" y="318"/>
                  </a:lnTo>
                  <a:lnTo>
                    <a:pt x="318" y="316"/>
                  </a:lnTo>
                  <a:lnTo>
                    <a:pt x="323" y="315"/>
                  </a:lnTo>
                  <a:lnTo>
                    <a:pt x="325" y="319"/>
                  </a:lnTo>
                  <a:lnTo>
                    <a:pt x="327" y="321"/>
                  </a:lnTo>
                  <a:lnTo>
                    <a:pt x="325" y="323"/>
                  </a:lnTo>
                  <a:lnTo>
                    <a:pt x="323" y="324"/>
                  </a:lnTo>
                  <a:lnTo>
                    <a:pt x="318" y="324"/>
                  </a:lnTo>
                  <a:lnTo>
                    <a:pt x="315" y="328"/>
                  </a:lnTo>
                  <a:lnTo>
                    <a:pt x="309" y="326"/>
                  </a:lnTo>
                  <a:lnTo>
                    <a:pt x="305" y="328"/>
                  </a:lnTo>
                  <a:lnTo>
                    <a:pt x="303" y="323"/>
                  </a:lnTo>
                  <a:lnTo>
                    <a:pt x="300" y="321"/>
                  </a:lnTo>
                  <a:lnTo>
                    <a:pt x="300" y="328"/>
                  </a:lnTo>
                  <a:lnTo>
                    <a:pt x="304" y="330"/>
                  </a:lnTo>
                  <a:lnTo>
                    <a:pt x="310" y="329"/>
                  </a:lnTo>
                  <a:lnTo>
                    <a:pt x="314" y="331"/>
                  </a:lnTo>
                  <a:lnTo>
                    <a:pt x="317" y="329"/>
                  </a:lnTo>
                  <a:lnTo>
                    <a:pt x="318" y="331"/>
                  </a:lnTo>
                  <a:lnTo>
                    <a:pt x="321" y="328"/>
                  </a:lnTo>
                  <a:lnTo>
                    <a:pt x="333" y="330"/>
                  </a:lnTo>
                  <a:lnTo>
                    <a:pt x="328" y="342"/>
                  </a:lnTo>
                  <a:lnTo>
                    <a:pt x="326" y="347"/>
                  </a:lnTo>
                  <a:lnTo>
                    <a:pt x="323" y="352"/>
                  </a:lnTo>
                  <a:lnTo>
                    <a:pt x="226" y="364"/>
                  </a:lnTo>
                  <a:lnTo>
                    <a:pt x="202" y="367"/>
                  </a:lnTo>
                  <a:lnTo>
                    <a:pt x="176" y="342"/>
                  </a:lnTo>
                  <a:lnTo>
                    <a:pt x="171" y="342"/>
                  </a:lnTo>
                  <a:lnTo>
                    <a:pt x="152" y="32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9" name="Freeform 43"/>
            <p:cNvSpPr>
              <a:spLocks/>
            </p:cNvSpPr>
            <p:nvPr/>
          </p:nvSpPr>
          <p:spPr bwMode="auto">
            <a:xfrm>
              <a:off x="5810250" y="3876675"/>
              <a:ext cx="736600" cy="700088"/>
            </a:xfrm>
            <a:custGeom>
              <a:avLst/>
              <a:gdLst>
                <a:gd name="T0" fmla="*/ 2147483647 w 415"/>
                <a:gd name="T1" fmla="*/ 2147483647 h 361"/>
                <a:gd name="T2" fmla="*/ 2147483647 w 415"/>
                <a:gd name="T3" fmla="*/ 2147483647 h 361"/>
                <a:gd name="T4" fmla="*/ 2147483647 w 415"/>
                <a:gd name="T5" fmla="*/ 2147483647 h 361"/>
                <a:gd name="T6" fmla="*/ 2147483647 w 415"/>
                <a:gd name="T7" fmla="*/ 2147483647 h 361"/>
                <a:gd name="T8" fmla="*/ 2147483647 w 415"/>
                <a:gd name="T9" fmla="*/ 2147483647 h 361"/>
                <a:gd name="T10" fmla="*/ 2147483647 w 415"/>
                <a:gd name="T11" fmla="*/ 2147483647 h 361"/>
                <a:gd name="T12" fmla="*/ 2147483647 w 415"/>
                <a:gd name="T13" fmla="*/ 2147483647 h 361"/>
                <a:gd name="T14" fmla="*/ 2147483647 w 415"/>
                <a:gd name="T15" fmla="*/ 2147483647 h 361"/>
                <a:gd name="T16" fmla="*/ 2147483647 w 415"/>
                <a:gd name="T17" fmla="*/ 2147483647 h 361"/>
                <a:gd name="T18" fmla="*/ 2147483647 w 415"/>
                <a:gd name="T19" fmla="*/ 2147483647 h 361"/>
                <a:gd name="T20" fmla="*/ 2147483647 w 415"/>
                <a:gd name="T21" fmla="*/ 2147483647 h 361"/>
                <a:gd name="T22" fmla="*/ 2147483647 w 415"/>
                <a:gd name="T23" fmla="*/ 2147483647 h 361"/>
                <a:gd name="T24" fmla="*/ 2147483647 w 415"/>
                <a:gd name="T25" fmla="*/ 2147483647 h 361"/>
                <a:gd name="T26" fmla="*/ 2147483647 w 415"/>
                <a:gd name="T27" fmla="*/ 2147483647 h 361"/>
                <a:gd name="T28" fmla="*/ 2147483647 w 415"/>
                <a:gd name="T29" fmla="*/ 2147483647 h 361"/>
                <a:gd name="T30" fmla="*/ 2147483647 w 415"/>
                <a:gd name="T31" fmla="*/ 2147483647 h 361"/>
                <a:gd name="T32" fmla="*/ 2147483647 w 415"/>
                <a:gd name="T33" fmla="*/ 2147483647 h 361"/>
                <a:gd name="T34" fmla="*/ 2147483647 w 415"/>
                <a:gd name="T35" fmla="*/ 2147483647 h 361"/>
                <a:gd name="T36" fmla="*/ 2147483647 w 415"/>
                <a:gd name="T37" fmla="*/ 2147483647 h 361"/>
                <a:gd name="T38" fmla="*/ 2147483647 w 415"/>
                <a:gd name="T39" fmla="*/ 2147483647 h 361"/>
                <a:gd name="T40" fmla="*/ 2147483647 w 415"/>
                <a:gd name="T41" fmla="*/ 2147483647 h 361"/>
                <a:gd name="T42" fmla="*/ 2147483647 w 415"/>
                <a:gd name="T43" fmla="*/ 2147483647 h 361"/>
                <a:gd name="T44" fmla="*/ 2147483647 w 415"/>
                <a:gd name="T45" fmla="*/ 2147483647 h 361"/>
                <a:gd name="T46" fmla="*/ 2147483647 w 415"/>
                <a:gd name="T47" fmla="*/ 2147483647 h 361"/>
                <a:gd name="T48" fmla="*/ 2147483647 w 415"/>
                <a:gd name="T49" fmla="*/ 2147483647 h 361"/>
                <a:gd name="T50" fmla="*/ 2147483647 w 415"/>
                <a:gd name="T51" fmla="*/ 2147483647 h 361"/>
                <a:gd name="T52" fmla="*/ 2147483647 w 415"/>
                <a:gd name="T53" fmla="*/ 2147483647 h 361"/>
                <a:gd name="T54" fmla="*/ 2147483647 w 415"/>
                <a:gd name="T55" fmla="*/ 2147483647 h 361"/>
                <a:gd name="T56" fmla="*/ 2147483647 w 415"/>
                <a:gd name="T57" fmla="*/ 2147483647 h 361"/>
                <a:gd name="T58" fmla="*/ 2147483647 w 415"/>
                <a:gd name="T59" fmla="*/ 2147483647 h 361"/>
                <a:gd name="T60" fmla="*/ 2147483647 w 415"/>
                <a:gd name="T61" fmla="*/ 2147483647 h 361"/>
                <a:gd name="T62" fmla="*/ 2147483647 w 415"/>
                <a:gd name="T63" fmla="*/ 2147483647 h 361"/>
                <a:gd name="T64" fmla="*/ 2147483647 w 415"/>
                <a:gd name="T65" fmla="*/ 2147483647 h 361"/>
                <a:gd name="T66" fmla="*/ 2147483647 w 415"/>
                <a:gd name="T67" fmla="*/ 2147483647 h 361"/>
                <a:gd name="T68" fmla="*/ 2147483647 w 415"/>
                <a:gd name="T69" fmla="*/ 2147483647 h 361"/>
                <a:gd name="T70" fmla="*/ 2147483647 w 415"/>
                <a:gd name="T71" fmla="*/ 2147483647 h 361"/>
                <a:gd name="T72" fmla="*/ 2147483647 w 415"/>
                <a:gd name="T73" fmla="*/ 2147483647 h 361"/>
                <a:gd name="T74" fmla="*/ 2147483647 w 415"/>
                <a:gd name="T75" fmla="*/ 2147483647 h 361"/>
                <a:gd name="T76" fmla="*/ 2147483647 w 415"/>
                <a:gd name="T77" fmla="*/ 2147483647 h 361"/>
                <a:gd name="T78" fmla="*/ 2147483647 w 415"/>
                <a:gd name="T79" fmla="*/ 2147483647 h 361"/>
                <a:gd name="T80" fmla="*/ 2147483647 w 415"/>
                <a:gd name="T81" fmla="*/ 2147483647 h 361"/>
                <a:gd name="T82" fmla="*/ 2147483647 w 415"/>
                <a:gd name="T83" fmla="*/ 2147483647 h 361"/>
                <a:gd name="T84" fmla="*/ 2147483647 w 415"/>
                <a:gd name="T85" fmla="*/ 2147483647 h 361"/>
                <a:gd name="T86" fmla="*/ 2147483647 w 415"/>
                <a:gd name="T87" fmla="*/ 2147483647 h 361"/>
                <a:gd name="T88" fmla="*/ 2147483647 w 415"/>
                <a:gd name="T89" fmla="*/ 2147483647 h 361"/>
                <a:gd name="T90" fmla="*/ 2147483647 w 415"/>
                <a:gd name="T91" fmla="*/ 2147483647 h 361"/>
                <a:gd name="T92" fmla="*/ 2147483647 w 415"/>
                <a:gd name="T93" fmla="*/ 2147483647 h 361"/>
                <a:gd name="T94" fmla="*/ 2147483647 w 415"/>
                <a:gd name="T95" fmla="*/ 2147483647 h 361"/>
                <a:gd name="T96" fmla="*/ 2147483647 w 415"/>
                <a:gd name="T97" fmla="*/ 2147483647 h 361"/>
                <a:gd name="T98" fmla="*/ 2147483647 w 415"/>
                <a:gd name="T99" fmla="*/ 2147483647 h 361"/>
                <a:gd name="T100" fmla="*/ 2147483647 w 415"/>
                <a:gd name="T101" fmla="*/ 2147483647 h 361"/>
                <a:gd name="T102" fmla="*/ 2147483647 w 415"/>
                <a:gd name="T103" fmla="*/ 2147483647 h 361"/>
                <a:gd name="T104" fmla="*/ 2147483647 w 415"/>
                <a:gd name="T105" fmla="*/ 2147483647 h 361"/>
                <a:gd name="T106" fmla="*/ 2147483647 w 415"/>
                <a:gd name="T107" fmla="*/ 2147483647 h 361"/>
                <a:gd name="T108" fmla="*/ 2147483647 w 415"/>
                <a:gd name="T109" fmla="*/ 2147483647 h 361"/>
                <a:gd name="T110" fmla="*/ 2147483647 w 415"/>
                <a:gd name="T111" fmla="*/ 2147483647 h 361"/>
                <a:gd name="T112" fmla="*/ 2147483647 w 415"/>
                <a:gd name="T113" fmla="*/ 2147483647 h 361"/>
                <a:gd name="T114" fmla="*/ 2147483647 w 415"/>
                <a:gd name="T115" fmla="*/ 2147483647 h 361"/>
                <a:gd name="T116" fmla="*/ 2147483647 w 415"/>
                <a:gd name="T117" fmla="*/ 2147483647 h 361"/>
                <a:gd name="T118" fmla="*/ 2147483647 w 415"/>
                <a:gd name="T119" fmla="*/ 2147483647 h 361"/>
                <a:gd name="T120" fmla="*/ 2147483647 w 415"/>
                <a:gd name="T121" fmla="*/ 2147483647 h 3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5" h="361">
                  <a:moveTo>
                    <a:pt x="86" y="143"/>
                  </a:moveTo>
                  <a:lnTo>
                    <a:pt x="90" y="144"/>
                  </a:lnTo>
                  <a:lnTo>
                    <a:pt x="97" y="149"/>
                  </a:lnTo>
                  <a:lnTo>
                    <a:pt x="100" y="149"/>
                  </a:lnTo>
                  <a:lnTo>
                    <a:pt x="102" y="152"/>
                  </a:lnTo>
                  <a:lnTo>
                    <a:pt x="106" y="153"/>
                  </a:lnTo>
                  <a:lnTo>
                    <a:pt x="110" y="155"/>
                  </a:lnTo>
                  <a:lnTo>
                    <a:pt x="113" y="156"/>
                  </a:lnTo>
                  <a:lnTo>
                    <a:pt x="117" y="157"/>
                  </a:lnTo>
                  <a:lnTo>
                    <a:pt x="120" y="158"/>
                  </a:lnTo>
                  <a:lnTo>
                    <a:pt x="121" y="159"/>
                  </a:lnTo>
                  <a:lnTo>
                    <a:pt x="125" y="161"/>
                  </a:lnTo>
                  <a:lnTo>
                    <a:pt x="128" y="162"/>
                  </a:lnTo>
                  <a:lnTo>
                    <a:pt x="132" y="162"/>
                  </a:lnTo>
                  <a:lnTo>
                    <a:pt x="134" y="158"/>
                  </a:lnTo>
                  <a:lnTo>
                    <a:pt x="136" y="155"/>
                  </a:lnTo>
                  <a:lnTo>
                    <a:pt x="139" y="152"/>
                  </a:lnTo>
                  <a:lnTo>
                    <a:pt x="141" y="148"/>
                  </a:lnTo>
                  <a:lnTo>
                    <a:pt x="147" y="141"/>
                  </a:lnTo>
                  <a:lnTo>
                    <a:pt x="162" y="126"/>
                  </a:lnTo>
                  <a:lnTo>
                    <a:pt x="159" y="122"/>
                  </a:lnTo>
                  <a:lnTo>
                    <a:pt x="158" y="118"/>
                  </a:lnTo>
                  <a:lnTo>
                    <a:pt x="158" y="117"/>
                  </a:lnTo>
                  <a:lnTo>
                    <a:pt x="182" y="114"/>
                  </a:lnTo>
                  <a:lnTo>
                    <a:pt x="223" y="109"/>
                  </a:lnTo>
                  <a:lnTo>
                    <a:pt x="227" y="109"/>
                  </a:lnTo>
                  <a:lnTo>
                    <a:pt x="280" y="11"/>
                  </a:lnTo>
                  <a:lnTo>
                    <a:pt x="283" y="8"/>
                  </a:lnTo>
                  <a:lnTo>
                    <a:pt x="285" y="4"/>
                  </a:lnTo>
                  <a:lnTo>
                    <a:pt x="289" y="4"/>
                  </a:lnTo>
                  <a:lnTo>
                    <a:pt x="292" y="4"/>
                  </a:lnTo>
                  <a:lnTo>
                    <a:pt x="294" y="0"/>
                  </a:lnTo>
                  <a:lnTo>
                    <a:pt x="296" y="3"/>
                  </a:lnTo>
                  <a:lnTo>
                    <a:pt x="300" y="3"/>
                  </a:lnTo>
                  <a:lnTo>
                    <a:pt x="308" y="5"/>
                  </a:lnTo>
                  <a:lnTo>
                    <a:pt x="310" y="9"/>
                  </a:lnTo>
                  <a:lnTo>
                    <a:pt x="313" y="11"/>
                  </a:lnTo>
                  <a:lnTo>
                    <a:pt x="317" y="11"/>
                  </a:lnTo>
                  <a:lnTo>
                    <a:pt x="321" y="14"/>
                  </a:lnTo>
                  <a:lnTo>
                    <a:pt x="325" y="14"/>
                  </a:lnTo>
                  <a:lnTo>
                    <a:pt x="329" y="16"/>
                  </a:lnTo>
                  <a:lnTo>
                    <a:pt x="329" y="21"/>
                  </a:lnTo>
                  <a:lnTo>
                    <a:pt x="330" y="25"/>
                  </a:lnTo>
                  <a:lnTo>
                    <a:pt x="335" y="23"/>
                  </a:lnTo>
                  <a:lnTo>
                    <a:pt x="338" y="21"/>
                  </a:lnTo>
                  <a:lnTo>
                    <a:pt x="341" y="22"/>
                  </a:lnTo>
                  <a:lnTo>
                    <a:pt x="345" y="27"/>
                  </a:lnTo>
                  <a:lnTo>
                    <a:pt x="346" y="29"/>
                  </a:lnTo>
                  <a:lnTo>
                    <a:pt x="349" y="29"/>
                  </a:lnTo>
                  <a:lnTo>
                    <a:pt x="353" y="29"/>
                  </a:lnTo>
                  <a:lnTo>
                    <a:pt x="355" y="28"/>
                  </a:lnTo>
                  <a:lnTo>
                    <a:pt x="358" y="30"/>
                  </a:lnTo>
                  <a:lnTo>
                    <a:pt x="357" y="35"/>
                  </a:lnTo>
                  <a:lnTo>
                    <a:pt x="359" y="38"/>
                  </a:lnTo>
                  <a:lnTo>
                    <a:pt x="363" y="36"/>
                  </a:lnTo>
                  <a:lnTo>
                    <a:pt x="366" y="34"/>
                  </a:lnTo>
                  <a:lnTo>
                    <a:pt x="368" y="38"/>
                  </a:lnTo>
                  <a:lnTo>
                    <a:pt x="366" y="41"/>
                  </a:lnTo>
                  <a:lnTo>
                    <a:pt x="364" y="45"/>
                  </a:lnTo>
                  <a:lnTo>
                    <a:pt x="365" y="50"/>
                  </a:lnTo>
                  <a:lnTo>
                    <a:pt x="364" y="55"/>
                  </a:lnTo>
                  <a:lnTo>
                    <a:pt x="366" y="58"/>
                  </a:lnTo>
                  <a:lnTo>
                    <a:pt x="369" y="58"/>
                  </a:lnTo>
                  <a:lnTo>
                    <a:pt x="369" y="63"/>
                  </a:lnTo>
                  <a:lnTo>
                    <a:pt x="372" y="63"/>
                  </a:lnTo>
                  <a:lnTo>
                    <a:pt x="375" y="62"/>
                  </a:lnTo>
                  <a:lnTo>
                    <a:pt x="378" y="64"/>
                  </a:lnTo>
                  <a:lnTo>
                    <a:pt x="376" y="66"/>
                  </a:lnTo>
                  <a:lnTo>
                    <a:pt x="372" y="67"/>
                  </a:lnTo>
                  <a:lnTo>
                    <a:pt x="372" y="71"/>
                  </a:lnTo>
                  <a:lnTo>
                    <a:pt x="377" y="71"/>
                  </a:lnTo>
                  <a:lnTo>
                    <a:pt x="380" y="74"/>
                  </a:lnTo>
                  <a:lnTo>
                    <a:pt x="380" y="78"/>
                  </a:lnTo>
                  <a:lnTo>
                    <a:pt x="383" y="78"/>
                  </a:lnTo>
                  <a:lnTo>
                    <a:pt x="385" y="82"/>
                  </a:lnTo>
                  <a:lnTo>
                    <a:pt x="386" y="86"/>
                  </a:lnTo>
                  <a:lnTo>
                    <a:pt x="392" y="86"/>
                  </a:lnTo>
                  <a:lnTo>
                    <a:pt x="390" y="90"/>
                  </a:lnTo>
                  <a:lnTo>
                    <a:pt x="395" y="95"/>
                  </a:lnTo>
                  <a:lnTo>
                    <a:pt x="397" y="96"/>
                  </a:lnTo>
                  <a:lnTo>
                    <a:pt x="396" y="103"/>
                  </a:lnTo>
                  <a:lnTo>
                    <a:pt x="396" y="105"/>
                  </a:lnTo>
                  <a:lnTo>
                    <a:pt x="395" y="118"/>
                  </a:lnTo>
                  <a:lnTo>
                    <a:pt x="397" y="123"/>
                  </a:lnTo>
                  <a:lnTo>
                    <a:pt x="397" y="128"/>
                  </a:lnTo>
                  <a:lnTo>
                    <a:pt x="397" y="129"/>
                  </a:lnTo>
                  <a:lnTo>
                    <a:pt x="397" y="137"/>
                  </a:lnTo>
                  <a:lnTo>
                    <a:pt x="392" y="143"/>
                  </a:lnTo>
                  <a:lnTo>
                    <a:pt x="396" y="146"/>
                  </a:lnTo>
                  <a:lnTo>
                    <a:pt x="400" y="150"/>
                  </a:lnTo>
                  <a:lnTo>
                    <a:pt x="402" y="156"/>
                  </a:lnTo>
                  <a:lnTo>
                    <a:pt x="404" y="162"/>
                  </a:lnTo>
                  <a:lnTo>
                    <a:pt x="405" y="167"/>
                  </a:lnTo>
                  <a:lnTo>
                    <a:pt x="408" y="173"/>
                  </a:lnTo>
                  <a:lnTo>
                    <a:pt x="408" y="180"/>
                  </a:lnTo>
                  <a:lnTo>
                    <a:pt x="409" y="190"/>
                  </a:lnTo>
                  <a:lnTo>
                    <a:pt x="410" y="201"/>
                  </a:lnTo>
                  <a:lnTo>
                    <a:pt x="412" y="208"/>
                  </a:lnTo>
                  <a:lnTo>
                    <a:pt x="412" y="214"/>
                  </a:lnTo>
                  <a:lnTo>
                    <a:pt x="409" y="214"/>
                  </a:lnTo>
                  <a:lnTo>
                    <a:pt x="407" y="217"/>
                  </a:lnTo>
                  <a:lnTo>
                    <a:pt x="403" y="221"/>
                  </a:lnTo>
                  <a:lnTo>
                    <a:pt x="399" y="219"/>
                  </a:lnTo>
                  <a:lnTo>
                    <a:pt x="399" y="222"/>
                  </a:lnTo>
                  <a:lnTo>
                    <a:pt x="394" y="227"/>
                  </a:lnTo>
                  <a:lnTo>
                    <a:pt x="391" y="227"/>
                  </a:lnTo>
                  <a:lnTo>
                    <a:pt x="388" y="226"/>
                  </a:lnTo>
                  <a:lnTo>
                    <a:pt x="386" y="228"/>
                  </a:lnTo>
                  <a:lnTo>
                    <a:pt x="382" y="232"/>
                  </a:lnTo>
                  <a:lnTo>
                    <a:pt x="380" y="236"/>
                  </a:lnTo>
                  <a:lnTo>
                    <a:pt x="377" y="241"/>
                  </a:lnTo>
                  <a:lnTo>
                    <a:pt x="381" y="241"/>
                  </a:lnTo>
                  <a:lnTo>
                    <a:pt x="384" y="238"/>
                  </a:lnTo>
                  <a:lnTo>
                    <a:pt x="386" y="233"/>
                  </a:lnTo>
                  <a:lnTo>
                    <a:pt x="390" y="232"/>
                  </a:lnTo>
                  <a:lnTo>
                    <a:pt x="394" y="232"/>
                  </a:lnTo>
                  <a:lnTo>
                    <a:pt x="398" y="230"/>
                  </a:lnTo>
                  <a:lnTo>
                    <a:pt x="399" y="232"/>
                  </a:lnTo>
                  <a:lnTo>
                    <a:pt x="402" y="227"/>
                  </a:lnTo>
                  <a:lnTo>
                    <a:pt x="404" y="225"/>
                  </a:lnTo>
                  <a:lnTo>
                    <a:pt x="406" y="225"/>
                  </a:lnTo>
                  <a:lnTo>
                    <a:pt x="410" y="226"/>
                  </a:lnTo>
                  <a:lnTo>
                    <a:pt x="413" y="229"/>
                  </a:lnTo>
                  <a:lnTo>
                    <a:pt x="414" y="232"/>
                  </a:lnTo>
                  <a:lnTo>
                    <a:pt x="414" y="238"/>
                  </a:lnTo>
                  <a:lnTo>
                    <a:pt x="412" y="241"/>
                  </a:lnTo>
                  <a:lnTo>
                    <a:pt x="410" y="245"/>
                  </a:lnTo>
                  <a:lnTo>
                    <a:pt x="408" y="249"/>
                  </a:lnTo>
                  <a:lnTo>
                    <a:pt x="408" y="251"/>
                  </a:lnTo>
                  <a:lnTo>
                    <a:pt x="408" y="255"/>
                  </a:lnTo>
                  <a:lnTo>
                    <a:pt x="408" y="257"/>
                  </a:lnTo>
                  <a:lnTo>
                    <a:pt x="410" y="260"/>
                  </a:lnTo>
                  <a:lnTo>
                    <a:pt x="408" y="264"/>
                  </a:lnTo>
                  <a:lnTo>
                    <a:pt x="408" y="267"/>
                  </a:lnTo>
                  <a:lnTo>
                    <a:pt x="409" y="271"/>
                  </a:lnTo>
                  <a:lnTo>
                    <a:pt x="409" y="275"/>
                  </a:lnTo>
                  <a:lnTo>
                    <a:pt x="406" y="277"/>
                  </a:lnTo>
                  <a:lnTo>
                    <a:pt x="402" y="279"/>
                  </a:lnTo>
                  <a:lnTo>
                    <a:pt x="399" y="282"/>
                  </a:lnTo>
                  <a:lnTo>
                    <a:pt x="399" y="285"/>
                  </a:lnTo>
                  <a:lnTo>
                    <a:pt x="397" y="288"/>
                  </a:lnTo>
                  <a:lnTo>
                    <a:pt x="394" y="293"/>
                  </a:lnTo>
                  <a:lnTo>
                    <a:pt x="393" y="299"/>
                  </a:lnTo>
                  <a:lnTo>
                    <a:pt x="391" y="305"/>
                  </a:lnTo>
                  <a:lnTo>
                    <a:pt x="387" y="310"/>
                  </a:lnTo>
                  <a:lnTo>
                    <a:pt x="383" y="313"/>
                  </a:lnTo>
                  <a:lnTo>
                    <a:pt x="377" y="314"/>
                  </a:lnTo>
                  <a:lnTo>
                    <a:pt x="372" y="319"/>
                  </a:lnTo>
                  <a:lnTo>
                    <a:pt x="367" y="323"/>
                  </a:lnTo>
                  <a:lnTo>
                    <a:pt x="367" y="326"/>
                  </a:lnTo>
                  <a:lnTo>
                    <a:pt x="360" y="323"/>
                  </a:lnTo>
                  <a:lnTo>
                    <a:pt x="357" y="319"/>
                  </a:lnTo>
                  <a:lnTo>
                    <a:pt x="356" y="315"/>
                  </a:lnTo>
                  <a:lnTo>
                    <a:pt x="353" y="315"/>
                  </a:lnTo>
                  <a:lnTo>
                    <a:pt x="353" y="318"/>
                  </a:lnTo>
                  <a:lnTo>
                    <a:pt x="356" y="322"/>
                  </a:lnTo>
                  <a:lnTo>
                    <a:pt x="359" y="323"/>
                  </a:lnTo>
                  <a:lnTo>
                    <a:pt x="362" y="326"/>
                  </a:lnTo>
                  <a:lnTo>
                    <a:pt x="365" y="329"/>
                  </a:lnTo>
                  <a:lnTo>
                    <a:pt x="368" y="331"/>
                  </a:lnTo>
                  <a:lnTo>
                    <a:pt x="371" y="331"/>
                  </a:lnTo>
                  <a:lnTo>
                    <a:pt x="371" y="333"/>
                  </a:lnTo>
                  <a:lnTo>
                    <a:pt x="376" y="331"/>
                  </a:lnTo>
                  <a:lnTo>
                    <a:pt x="378" y="333"/>
                  </a:lnTo>
                  <a:lnTo>
                    <a:pt x="378" y="335"/>
                  </a:lnTo>
                  <a:lnTo>
                    <a:pt x="375" y="336"/>
                  </a:lnTo>
                  <a:lnTo>
                    <a:pt x="369" y="335"/>
                  </a:lnTo>
                  <a:lnTo>
                    <a:pt x="361" y="333"/>
                  </a:lnTo>
                  <a:lnTo>
                    <a:pt x="346" y="330"/>
                  </a:lnTo>
                  <a:lnTo>
                    <a:pt x="340" y="330"/>
                  </a:lnTo>
                  <a:lnTo>
                    <a:pt x="335" y="328"/>
                  </a:lnTo>
                  <a:lnTo>
                    <a:pt x="330" y="326"/>
                  </a:lnTo>
                  <a:lnTo>
                    <a:pt x="317" y="324"/>
                  </a:lnTo>
                  <a:lnTo>
                    <a:pt x="307" y="323"/>
                  </a:lnTo>
                  <a:lnTo>
                    <a:pt x="296" y="321"/>
                  </a:lnTo>
                  <a:lnTo>
                    <a:pt x="287" y="321"/>
                  </a:lnTo>
                  <a:lnTo>
                    <a:pt x="274" y="320"/>
                  </a:lnTo>
                  <a:lnTo>
                    <a:pt x="262" y="322"/>
                  </a:lnTo>
                  <a:lnTo>
                    <a:pt x="250" y="322"/>
                  </a:lnTo>
                  <a:lnTo>
                    <a:pt x="251" y="319"/>
                  </a:lnTo>
                  <a:lnTo>
                    <a:pt x="255" y="319"/>
                  </a:lnTo>
                  <a:lnTo>
                    <a:pt x="261" y="318"/>
                  </a:lnTo>
                  <a:lnTo>
                    <a:pt x="266" y="318"/>
                  </a:lnTo>
                  <a:lnTo>
                    <a:pt x="271" y="317"/>
                  </a:lnTo>
                  <a:lnTo>
                    <a:pt x="277" y="317"/>
                  </a:lnTo>
                  <a:lnTo>
                    <a:pt x="278" y="314"/>
                  </a:lnTo>
                  <a:lnTo>
                    <a:pt x="273" y="314"/>
                  </a:lnTo>
                  <a:lnTo>
                    <a:pt x="268" y="312"/>
                  </a:lnTo>
                  <a:lnTo>
                    <a:pt x="267" y="313"/>
                  </a:lnTo>
                  <a:lnTo>
                    <a:pt x="264" y="314"/>
                  </a:lnTo>
                  <a:lnTo>
                    <a:pt x="261" y="312"/>
                  </a:lnTo>
                  <a:lnTo>
                    <a:pt x="261" y="311"/>
                  </a:lnTo>
                  <a:lnTo>
                    <a:pt x="261" y="310"/>
                  </a:lnTo>
                  <a:lnTo>
                    <a:pt x="261" y="306"/>
                  </a:lnTo>
                  <a:lnTo>
                    <a:pt x="262" y="304"/>
                  </a:lnTo>
                  <a:lnTo>
                    <a:pt x="261" y="302"/>
                  </a:lnTo>
                  <a:lnTo>
                    <a:pt x="258" y="302"/>
                  </a:lnTo>
                  <a:lnTo>
                    <a:pt x="257" y="299"/>
                  </a:lnTo>
                  <a:lnTo>
                    <a:pt x="257" y="295"/>
                  </a:lnTo>
                  <a:lnTo>
                    <a:pt x="254" y="293"/>
                  </a:lnTo>
                  <a:lnTo>
                    <a:pt x="253" y="294"/>
                  </a:lnTo>
                  <a:lnTo>
                    <a:pt x="251" y="294"/>
                  </a:lnTo>
                  <a:lnTo>
                    <a:pt x="254" y="298"/>
                  </a:lnTo>
                  <a:lnTo>
                    <a:pt x="254" y="300"/>
                  </a:lnTo>
                  <a:lnTo>
                    <a:pt x="254" y="303"/>
                  </a:lnTo>
                  <a:lnTo>
                    <a:pt x="255" y="306"/>
                  </a:lnTo>
                  <a:lnTo>
                    <a:pt x="254" y="309"/>
                  </a:lnTo>
                  <a:lnTo>
                    <a:pt x="252" y="310"/>
                  </a:lnTo>
                  <a:lnTo>
                    <a:pt x="249" y="311"/>
                  </a:lnTo>
                  <a:lnTo>
                    <a:pt x="248" y="314"/>
                  </a:lnTo>
                  <a:lnTo>
                    <a:pt x="245" y="315"/>
                  </a:lnTo>
                  <a:lnTo>
                    <a:pt x="245" y="317"/>
                  </a:lnTo>
                  <a:lnTo>
                    <a:pt x="243" y="319"/>
                  </a:lnTo>
                  <a:lnTo>
                    <a:pt x="239" y="319"/>
                  </a:lnTo>
                  <a:lnTo>
                    <a:pt x="231" y="320"/>
                  </a:lnTo>
                  <a:lnTo>
                    <a:pt x="223" y="321"/>
                  </a:lnTo>
                  <a:lnTo>
                    <a:pt x="217" y="321"/>
                  </a:lnTo>
                  <a:lnTo>
                    <a:pt x="209" y="322"/>
                  </a:lnTo>
                  <a:lnTo>
                    <a:pt x="204" y="322"/>
                  </a:lnTo>
                  <a:lnTo>
                    <a:pt x="199" y="323"/>
                  </a:lnTo>
                  <a:lnTo>
                    <a:pt x="193" y="323"/>
                  </a:lnTo>
                  <a:lnTo>
                    <a:pt x="189" y="325"/>
                  </a:lnTo>
                  <a:lnTo>
                    <a:pt x="184" y="323"/>
                  </a:lnTo>
                  <a:lnTo>
                    <a:pt x="179" y="323"/>
                  </a:lnTo>
                  <a:lnTo>
                    <a:pt x="177" y="325"/>
                  </a:lnTo>
                  <a:lnTo>
                    <a:pt x="169" y="327"/>
                  </a:lnTo>
                  <a:lnTo>
                    <a:pt x="165" y="327"/>
                  </a:lnTo>
                  <a:lnTo>
                    <a:pt x="165" y="324"/>
                  </a:lnTo>
                  <a:lnTo>
                    <a:pt x="167" y="322"/>
                  </a:lnTo>
                  <a:lnTo>
                    <a:pt x="170" y="323"/>
                  </a:lnTo>
                  <a:lnTo>
                    <a:pt x="174" y="322"/>
                  </a:lnTo>
                  <a:lnTo>
                    <a:pt x="171" y="319"/>
                  </a:lnTo>
                  <a:lnTo>
                    <a:pt x="171" y="315"/>
                  </a:lnTo>
                  <a:lnTo>
                    <a:pt x="173" y="317"/>
                  </a:lnTo>
                  <a:lnTo>
                    <a:pt x="173" y="313"/>
                  </a:lnTo>
                  <a:lnTo>
                    <a:pt x="174" y="310"/>
                  </a:lnTo>
                  <a:lnTo>
                    <a:pt x="176" y="310"/>
                  </a:lnTo>
                  <a:lnTo>
                    <a:pt x="180" y="309"/>
                  </a:lnTo>
                  <a:lnTo>
                    <a:pt x="181" y="307"/>
                  </a:lnTo>
                  <a:lnTo>
                    <a:pt x="178" y="306"/>
                  </a:lnTo>
                  <a:lnTo>
                    <a:pt x="177" y="307"/>
                  </a:lnTo>
                  <a:lnTo>
                    <a:pt x="175" y="308"/>
                  </a:lnTo>
                  <a:lnTo>
                    <a:pt x="173" y="306"/>
                  </a:lnTo>
                  <a:lnTo>
                    <a:pt x="172" y="303"/>
                  </a:lnTo>
                  <a:lnTo>
                    <a:pt x="171" y="300"/>
                  </a:lnTo>
                  <a:lnTo>
                    <a:pt x="171" y="297"/>
                  </a:lnTo>
                  <a:lnTo>
                    <a:pt x="172" y="295"/>
                  </a:lnTo>
                  <a:lnTo>
                    <a:pt x="169" y="294"/>
                  </a:lnTo>
                  <a:lnTo>
                    <a:pt x="168" y="294"/>
                  </a:lnTo>
                  <a:lnTo>
                    <a:pt x="167" y="295"/>
                  </a:lnTo>
                  <a:lnTo>
                    <a:pt x="166" y="299"/>
                  </a:lnTo>
                  <a:lnTo>
                    <a:pt x="163" y="302"/>
                  </a:lnTo>
                  <a:lnTo>
                    <a:pt x="166" y="302"/>
                  </a:lnTo>
                  <a:lnTo>
                    <a:pt x="166" y="307"/>
                  </a:lnTo>
                  <a:lnTo>
                    <a:pt x="165" y="308"/>
                  </a:lnTo>
                  <a:lnTo>
                    <a:pt x="167" y="311"/>
                  </a:lnTo>
                  <a:lnTo>
                    <a:pt x="166" y="312"/>
                  </a:lnTo>
                  <a:lnTo>
                    <a:pt x="165" y="315"/>
                  </a:lnTo>
                  <a:lnTo>
                    <a:pt x="164" y="318"/>
                  </a:lnTo>
                  <a:lnTo>
                    <a:pt x="162" y="319"/>
                  </a:lnTo>
                  <a:lnTo>
                    <a:pt x="157" y="319"/>
                  </a:lnTo>
                  <a:lnTo>
                    <a:pt x="156" y="317"/>
                  </a:lnTo>
                  <a:lnTo>
                    <a:pt x="154" y="317"/>
                  </a:lnTo>
                  <a:lnTo>
                    <a:pt x="154" y="319"/>
                  </a:lnTo>
                  <a:lnTo>
                    <a:pt x="155" y="321"/>
                  </a:lnTo>
                  <a:lnTo>
                    <a:pt x="155" y="323"/>
                  </a:lnTo>
                  <a:lnTo>
                    <a:pt x="157" y="324"/>
                  </a:lnTo>
                  <a:lnTo>
                    <a:pt x="156" y="326"/>
                  </a:lnTo>
                  <a:lnTo>
                    <a:pt x="154" y="328"/>
                  </a:lnTo>
                  <a:lnTo>
                    <a:pt x="151" y="329"/>
                  </a:lnTo>
                  <a:lnTo>
                    <a:pt x="146" y="329"/>
                  </a:lnTo>
                  <a:lnTo>
                    <a:pt x="143" y="329"/>
                  </a:lnTo>
                  <a:lnTo>
                    <a:pt x="139" y="329"/>
                  </a:lnTo>
                  <a:lnTo>
                    <a:pt x="136" y="330"/>
                  </a:lnTo>
                  <a:lnTo>
                    <a:pt x="136" y="333"/>
                  </a:lnTo>
                  <a:lnTo>
                    <a:pt x="135" y="336"/>
                  </a:lnTo>
                  <a:lnTo>
                    <a:pt x="133" y="336"/>
                  </a:lnTo>
                  <a:lnTo>
                    <a:pt x="131" y="333"/>
                  </a:lnTo>
                  <a:lnTo>
                    <a:pt x="129" y="334"/>
                  </a:lnTo>
                  <a:lnTo>
                    <a:pt x="125" y="333"/>
                  </a:lnTo>
                  <a:lnTo>
                    <a:pt x="122" y="333"/>
                  </a:lnTo>
                  <a:lnTo>
                    <a:pt x="120" y="336"/>
                  </a:lnTo>
                  <a:lnTo>
                    <a:pt x="117" y="340"/>
                  </a:lnTo>
                  <a:lnTo>
                    <a:pt x="113" y="341"/>
                  </a:lnTo>
                  <a:lnTo>
                    <a:pt x="110" y="342"/>
                  </a:lnTo>
                  <a:lnTo>
                    <a:pt x="109" y="345"/>
                  </a:lnTo>
                  <a:lnTo>
                    <a:pt x="106" y="346"/>
                  </a:lnTo>
                  <a:lnTo>
                    <a:pt x="101" y="346"/>
                  </a:lnTo>
                  <a:lnTo>
                    <a:pt x="101" y="344"/>
                  </a:lnTo>
                  <a:lnTo>
                    <a:pt x="102" y="342"/>
                  </a:lnTo>
                  <a:lnTo>
                    <a:pt x="103" y="340"/>
                  </a:lnTo>
                  <a:lnTo>
                    <a:pt x="106" y="341"/>
                  </a:lnTo>
                  <a:lnTo>
                    <a:pt x="115" y="337"/>
                  </a:lnTo>
                  <a:lnTo>
                    <a:pt x="113" y="336"/>
                  </a:lnTo>
                  <a:lnTo>
                    <a:pt x="109" y="337"/>
                  </a:lnTo>
                  <a:lnTo>
                    <a:pt x="103" y="336"/>
                  </a:lnTo>
                  <a:lnTo>
                    <a:pt x="96" y="337"/>
                  </a:lnTo>
                  <a:lnTo>
                    <a:pt x="89" y="340"/>
                  </a:lnTo>
                  <a:lnTo>
                    <a:pt x="78" y="342"/>
                  </a:lnTo>
                  <a:lnTo>
                    <a:pt x="72" y="344"/>
                  </a:lnTo>
                  <a:lnTo>
                    <a:pt x="64" y="345"/>
                  </a:lnTo>
                  <a:lnTo>
                    <a:pt x="63" y="349"/>
                  </a:lnTo>
                  <a:lnTo>
                    <a:pt x="63" y="352"/>
                  </a:lnTo>
                  <a:lnTo>
                    <a:pt x="63" y="356"/>
                  </a:lnTo>
                  <a:lnTo>
                    <a:pt x="62" y="357"/>
                  </a:lnTo>
                  <a:lnTo>
                    <a:pt x="55" y="360"/>
                  </a:lnTo>
                  <a:lnTo>
                    <a:pt x="2" y="300"/>
                  </a:lnTo>
                  <a:lnTo>
                    <a:pt x="1" y="299"/>
                  </a:lnTo>
                  <a:lnTo>
                    <a:pt x="0" y="298"/>
                  </a:lnTo>
                  <a:lnTo>
                    <a:pt x="3" y="295"/>
                  </a:lnTo>
                  <a:lnTo>
                    <a:pt x="6" y="292"/>
                  </a:lnTo>
                  <a:lnTo>
                    <a:pt x="4" y="287"/>
                  </a:lnTo>
                  <a:lnTo>
                    <a:pt x="2" y="285"/>
                  </a:lnTo>
                  <a:lnTo>
                    <a:pt x="8" y="281"/>
                  </a:lnTo>
                  <a:lnTo>
                    <a:pt x="16" y="278"/>
                  </a:lnTo>
                  <a:lnTo>
                    <a:pt x="15" y="274"/>
                  </a:lnTo>
                  <a:lnTo>
                    <a:pt x="13" y="271"/>
                  </a:lnTo>
                  <a:lnTo>
                    <a:pt x="12" y="266"/>
                  </a:lnTo>
                  <a:lnTo>
                    <a:pt x="11" y="263"/>
                  </a:lnTo>
                  <a:lnTo>
                    <a:pt x="7" y="257"/>
                  </a:lnTo>
                  <a:lnTo>
                    <a:pt x="7" y="253"/>
                  </a:lnTo>
                  <a:lnTo>
                    <a:pt x="10" y="251"/>
                  </a:lnTo>
                  <a:lnTo>
                    <a:pt x="12" y="248"/>
                  </a:lnTo>
                  <a:lnTo>
                    <a:pt x="16" y="246"/>
                  </a:lnTo>
                  <a:lnTo>
                    <a:pt x="17" y="247"/>
                  </a:lnTo>
                  <a:lnTo>
                    <a:pt x="20" y="246"/>
                  </a:lnTo>
                  <a:lnTo>
                    <a:pt x="22" y="243"/>
                  </a:lnTo>
                  <a:lnTo>
                    <a:pt x="26" y="243"/>
                  </a:lnTo>
                  <a:lnTo>
                    <a:pt x="28" y="241"/>
                  </a:lnTo>
                  <a:lnTo>
                    <a:pt x="38" y="238"/>
                  </a:lnTo>
                  <a:lnTo>
                    <a:pt x="40" y="234"/>
                  </a:lnTo>
                  <a:lnTo>
                    <a:pt x="42" y="235"/>
                  </a:lnTo>
                  <a:lnTo>
                    <a:pt x="42" y="230"/>
                  </a:lnTo>
                  <a:lnTo>
                    <a:pt x="40" y="227"/>
                  </a:lnTo>
                  <a:lnTo>
                    <a:pt x="42" y="223"/>
                  </a:lnTo>
                  <a:lnTo>
                    <a:pt x="45" y="221"/>
                  </a:lnTo>
                  <a:lnTo>
                    <a:pt x="48" y="222"/>
                  </a:lnTo>
                  <a:lnTo>
                    <a:pt x="52" y="221"/>
                  </a:lnTo>
                  <a:lnTo>
                    <a:pt x="54" y="218"/>
                  </a:lnTo>
                  <a:lnTo>
                    <a:pt x="54" y="217"/>
                  </a:lnTo>
                  <a:lnTo>
                    <a:pt x="55" y="214"/>
                  </a:lnTo>
                  <a:lnTo>
                    <a:pt x="56" y="211"/>
                  </a:lnTo>
                  <a:lnTo>
                    <a:pt x="56" y="206"/>
                  </a:lnTo>
                  <a:lnTo>
                    <a:pt x="52" y="207"/>
                  </a:lnTo>
                  <a:lnTo>
                    <a:pt x="52" y="202"/>
                  </a:lnTo>
                  <a:lnTo>
                    <a:pt x="53" y="198"/>
                  </a:lnTo>
                  <a:lnTo>
                    <a:pt x="54" y="194"/>
                  </a:lnTo>
                  <a:lnTo>
                    <a:pt x="56" y="192"/>
                  </a:lnTo>
                  <a:lnTo>
                    <a:pt x="60" y="192"/>
                  </a:lnTo>
                  <a:lnTo>
                    <a:pt x="59" y="187"/>
                  </a:lnTo>
                  <a:lnTo>
                    <a:pt x="57" y="185"/>
                  </a:lnTo>
                  <a:lnTo>
                    <a:pt x="59" y="181"/>
                  </a:lnTo>
                  <a:lnTo>
                    <a:pt x="56" y="179"/>
                  </a:lnTo>
                  <a:lnTo>
                    <a:pt x="59" y="177"/>
                  </a:lnTo>
                  <a:lnTo>
                    <a:pt x="63" y="173"/>
                  </a:lnTo>
                  <a:lnTo>
                    <a:pt x="65" y="173"/>
                  </a:lnTo>
                  <a:lnTo>
                    <a:pt x="64" y="171"/>
                  </a:lnTo>
                  <a:lnTo>
                    <a:pt x="62" y="167"/>
                  </a:lnTo>
                  <a:lnTo>
                    <a:pt x="61" y="163"/>
                  </a:lnTo>
                  <a:lnTo>
                    <a:pt x="61" y="162"/>
                  </a:lnTo>
                  <a:lnTo>
                    <a:pt x="61" y="159"/>
                  </a:lnTo>
                  <a:lnTo>
                    <a:pt x="63" y="156"/>
                  </a:lnTo>
                  <a:lnTo>
                    <a:pt x="67" y="156"/>
                  </a:lnTo>
                  <a:lnTo>
                    <a:pt x="68" y="152"/>
                  </a:lnTo>
                  <a:lnTo>
                    <a:pt x="72" y="152"/>
                  </a:lnTo>
                  <a:lnTo>
                    <a:pt x="75" y="150"/>
                  </a:lnTo>
                  <a:lnTo>
                    <a:pt x="77" y="146"/>
                  </a:lnTo>
                  <a:lnTo>
                    <a:pt x="80" y="143"/>
                  </a:lnTo>
                  <a:lnTo>
                    <a:pt x="83" y="143"/>
                  </a:lnTo>
                  <a:lnTo>
                    <a:pt x="86" y="143"/>
                  </a:lnTo>
                </a:path>
              </a:pathLst>
            </a:custGeom>
            <a:noFill/>
            <a:ln w="12700" cap="rnd" cmpd="sng">
              <a:solidFill>
                <a:srgbClr val="000000"/>
              </a:solidFill>
              <a:prstDash val="solid"/>
              <a:round/>
              <a:headEnd/>
              <a:tailEnd/>
            </a:ln>
          </p:spPr>
          <p:txBody>
            <a:bodyPr/>
            <a:lstStyle/>
            <a:p>
              <a:pPr>
                <a:defRPr/>
              </a:pPr>
              <a:endParaRPr lang="en-US"/>
            </a:p>
          </p:txBody>
        </p:sp>
        <p:sp>
          <p:nvSpPr>
            <p:cNvPr id="3114" name="Freeform 44"/>
            <p:cNvSpPr>
              <a:spLocks/>
            </p:cNvSpPr>
            <p:nvPr/>
          </p:nvSpPr>
          <p:spPr bwMode="auto">
            <a:xfrm>
              <a:off x="6510338" y="4494213"/>
              <a:ext cx="46037" cy="87312"/>
            </a:xfrm>
            <a:custGeom>
              <a:avLst/>
              <a:gdLst>
                <a:gd name="T0" fmla="*/ 2147483647 w 26"/>
                <a:gd name="T1" fmla="*/ 2147483647 h 45"/>
                <a:gd name="T2" fmla="*/ 0 w 26"/>
                <a:gd name="T3" fmla="*/ 2147483647 h 45"/>
                <a:gd name="T4" fmla="*/ 2147483647 w 26"/>
                <a:gd name="T5" fmla="*/ 2147483647 h 45"/>
                <a:gd name="T6" fmla="*/ 2147483647 w 26"/>
                <a:gd name="T7" fmla="*/ 2147483647 h 45"/>
                <a:gd name="T8" fmla="*/ 2147483647 w 26"/>
                <a:gd name="T9" fmla="*/ 2147483647 h 45"/>
                <a:gd name="T10" fmla="*/ 2147483647 w 26"/>
                <a:gd name="T11" fmla="*/ 2147483647 h 45"/>
                <a:gd name="T12" fmla="*/ 2147483647 w 26"/>
                <a:gd name="T13" fmla="*/ 2147483647 h 45"/>
                <a:gd name="T14" fmla="*/ 2147483647 w 26"/>
                <a:gd name="T15" fmla="*/ 2147483647 h 45"/>
                <a:gd name="T16" fmla="*/ 2147483647 w 26"/>
                <a:gd name="T17" fmla="*/ 2147483647 h 45"/>
                <a:gd name="T18" fmla="*/ 2147483647 w 26"/>
                <a:gd name="T19" fmla="*/ 2147483647 h 45"/>
                <a:gd name="T20" fmla="*/ 2147483647 w 26"/>
                <a:gd name="T21" fmla="*/ 2147483647 h 45"/>
                <a:gd name="T22" fmla="*/ 2147483647 w 26"/>
                <a:gd name="T23" fmla="*/ 2147483647 h 45"/>
                <a:gd name="T24" fmla="*/ 2147483647 w 26"/>
                <a:gd name="T25" fmla="*/ 2147483647 h 45"/>
                <a:gd name="T26" fmla="*/ 2147483647 w 26"/>
                <a:gd name="T27" fmla="*/ 2147483647 h 45"/>
                <a:gd name="T28" fmla="*/ 2147483647 w 26"/>
                <a:gd name="T29" fmla="*/ 0 h 45"/>
                <a:gd name="T30" fmla="*/ 2147483647 w 26"/>
                <a:gd name="T31" fmla="*/ 2147483647 h 45"/>
                <a:gd name="T32" fmla="*/ 2147483647 w 26"/>
                <a:gd name="T33" fmla="*/ 2147483647 h 45"/>
                <a:gd name="T34" fmla="*/ 2147483647 w 26"/>
                <a:gd name="T35" fmla="*/ 2147483647 h 45"/>
                <a:gd name="T36" fmla="*/ 2147483647 w 26"/>
                <a:gd name="T37" fmla="*/ 2147483647 h 45"/>
                <a:gd name="T38" fmla="*/ 2147483647 w 26"/>
                <a:gd name="T39" fmla="*/ 2147483647 h 45"/>
                <a:gd name="T40" fmla="*/ 2147483647 w 26"/>
                <a:gd name="T41" fmla="*/ 2147483647 h 45"/>
                <a:gd name="T42" fmla="*/ 2147483647 w 26"/>
                <a:gd name="T43" fmla="*/ 2147483647 h 45"/>
                <a:gd name="T44" fmla="*/ 2147483647 w 26"/>
                <a:gd name="T45" fmla="*/ 2147483647 h 45"/>
                <a:gd name="T46" fmla="*/ 2147483647 w 26"/>
                <a:gd name="T47" fmla="*/ 2147483647 h 45"/>
                <a:gd name="T48" fmla="*/ 2147483647 w 26"/>
                <a:gd name="T49" fmla="*/ 2147483647 h 45"/>
                <a:gd name="T50" fmla="*/ 0 w 26"/>
                <a:gd name="T51" fmla="*/ 2147483647 h 45"/>
                <a:gd name="T52" fmla="*/ 2147483647 w 26"/>
                <a:gd name="T53" fmla="*/ 2147483647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45">
                  <a:moveTo>
                    <a:pt x="1" y="22"/>
                  </a:moveTo>
                  <a:lnTo>
                    <a:pt x="0" y="19"/>
                  </a:lnTo>
                  <a:lnTo>
                    <a:pt x="1" y="18"/>
                  </a:lnTo>
                  <a:lnTo>
                    <a:pt x="11" y="13"/>
                  </a:lnTo>
                  <a:lnTo>
                    <a:pt x="12" y="18"/>
                  </a:lnTo>
                  <a:lnTo>
                    <a:pt x="12" y="22"/>
                  </a:lnTo>
                  <a:lnTo>
                    <a:pt x="15" y="24"/>
                  </a:lnTo>
                  <a:lnTo>
                    <a:pt x="19" y="24"/>
                  </a:lnTo>
                  <a:lnTo>
                    <a:pt x="19" y="21"/>
                  </a:lnTo>
                  <a:lnTo>
                    <a:pt x="18" y="16"/>
                  </a:lnTo>
                  <a:lnTo>
                    <a:pt x="17" y="13"/>
                  </a:lnTo>
                  <a:lnTo>
                    <a:pt x="19" y="10"/>
                  </a:lnTo>
                  <a:lnTo>
                    <a:pt x="20" y="7"/>
                  </a:lnTo>
                  <a:lnTo>
                    <a:pt x="21" y="5"/>
                  </a:lnTo>
                  <a:lnTo>
                    <a:pt x="24" y="0"/>
                  </a:lnTo>
                  <a:lnTo>
                    <a:pt x="25" y="7"/>
                  </a:lnTo>
                  <a:lnTo>
                    <a:pt x="18" y="42"/>
                  </a:lnTo>
                  <a:lnTo>
                    <a:pt x="18" y="44"/>
                  </a:lnTo>
                  <a:lnTo>
                    <a:pt x="14" y="42"/>
                  </a:lnTo>
                  <a:lnTo>
                    <a:pt x="13" y="37"/>
                  </a:lnTo>
                  <a:lnTo>
                    <a:pt x="11" y="35"/>
                  </a:lnTo>
                  <a:lnTo>
                    <a:pt x="7" y="35"/>
                  </a:lnTo>
                  <a:lnTo>
                    <a:pt x="4" y="33"/>
                  </a:lnTo>
                  <a:lnTo>
                    <a:pt x="4" y="28"/>
                  </a:lnTo>
                  <a:lnTo>
                    <a:pt x="3" y="26"/>
                  </a:lnTo>
                  <a:lnTo>
                    <a:pt x="0" y="25"/>
                  </a:lnTo>
                  <a:lnTo>
                    <a:pt x="1" y="2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Freeform 45"/>
            <p:cNvSpPr>
              <a:spLocks/>
            </p:cNvSpPr>
            <p:nvPr/>
          </p:nvSpPr>
          <p:spPr bwMode="auto">
            <a:xfrm>
              <a:off x="6604000" y="4365625"/>
              <a:ext cx="52388" cy="58738"/>
            </a:xfrm>
            <a:custGeom>
              <a:avLst/>
              <a:gdLst>
                <a:gd name="T0" fmla="*/ 2147483647 w 30"/>
                <a:gd name="T1" fmla="*/ 2147483647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0 w 30"/>
                <a:gd name="T13" fmla="*/ 2147483647 h 30"/>
                <a:gd name="T14" fmla="*/ 2147483647 w 30"/>
                <a:gd name="T15" fmla="*/ 2147483647 h 30"/>
                <a:gd name="T16" fmla="*/ 2147483647 w 30"/>
                <a:gd name="T17" fmla="*/ 2147483647 h 30"/>
                <a:gd name="T18" fmla="*/ 2147483647 w 30"/>
                <a:gd name="T19" fmla="*/ 0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 h="30">
                  <a:moveTo>
                    <a:pt x="24" y="20"/>
                  </a:moveTo>
                  <a:lnTo>
                    <a:pt x="29" y="21"/>
                  </a:lnTo>
                  <a:lnTo>
                    <a:pt x="29" y="24"/>
                  </a:lnTo>
                  <a:lnTo>
                    <a:pt x="29" y="26"/>
                  </a:lnTo>
                  <a:lnTo>
                    <a:pt x="28" y="29"/>
                  </a:lnTo>
                  <a:lnTo>
                    <a:pt x="2" y="16"/>
                  </a:lnTo>
                  <a:lnTo>
                    <a:pt x="0" y="13"/>
                  </a:lnTo>
                  <a:lnTo>
                    <a:pt x="1" y="9"/>
                  </a:lnTo>
                  <a:lnTo>
                    <a:pt x="3" y="5"/>
                  </a:lnTo>
                  <a:lnTo>
                    <a:pt x="5" y="0"/>
                  </a:lnTo>
                  <a:lnTo>
                    <a:pt x="8" y="1"/>
                  </a:lnTo>
                  <a:lnTo>
                    <a:pt x="6" y="5"/>
                  </a:lnTo>
                  <a:lnTo>
                    <a:pt x="9" y="9"/>
                  </a:lnTo>
                  <a:lnTo>
                    <a:pt x="12" y="13"/>
                  </a:lnTo>
                  <a:lnTo>
                    <a:pt x="19" y="17"/>
                  </a:lnTo>
                  <a:lnTo>
                    <a:pt x="24" y="2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Freeform 46"/>
            <p:cNvSpPr>
              <a:spLocks/>
            </p:cNvSpPr>
            <p:nvPr/>
          </p:nvSpPr>
          <p:spPr bwMode="auto">
            <a:xfrm>
              <a:off x="6527800" y="4492625"/>
              <a:ext cx="30163" cy="33338"/>
            </a:xfrm>
            <a:custGeom>
              <a:avLst/>
              <a:gdLst>
                <a:gd name="T0" fmla="*/ 2147483647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0 h 17"/>
                <a:gd name="T16" fmla="*/ 2147483647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2"/>
                  </a:moveTo>
                  <a:lnTo>
                    <a:pt x="12" y="6"/>
                  </a:lnTo>
                  <a:lnTo>
                    <a:pt x="16" y="13"/>
                  </a:lnTo>
                  <a:lnTo>
                    <a:pt x="12" y="16"/>
                  </a:lnTo>
                  <a:lnTo>
                    <a:pt x="3" y="9"/>
                  </a:lnTo>
                  <a:lnTo>
                    <a:pt x="6" y="8"/>
                  </a:lnTo>
                  <a:lnTo>
                    <a:pt x="0" y="2"/>
                  </a:lnTo>
                  <a:lnTo>
                    <a:pt x="0" y="0"/>
                  </a:lnTo>
                  <a:lnTo>
                    <a:pt x="16" y="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Freeform 47"/>
            <p:cNvSpPr>
              <a:spLocks/>
            </p:cNvSpPr>
            <p:nvPr/>
          </p:nvSpPr>
          <p:spPr bwMode="auto">
            <a:xfrm>
              <a:off x="1508125" y="1911350"/>
              <a:ext cx="728663" cy="544513"/>
            </a:xfrm>
            <a:custGeom>
              <a:avLst/>
              <a:gdLst>
                <a:gd name="T0" fmla="*/ 2147483647 w 410"/>
                <a:gd name="T1" fmla="*/ 2147483647 h 280"/>
                <a:gd name="T2" fmla="*/ 2147483647 w 410"/>
                <a:gd name="T3" fmla="*/ 2147483647 h 280"/>
                <a:gd name="T4" fmla="*/ 2147483647 w 410"/>
                <a:gd name="T5" fmla="*/ 2147483647 h 280"/>
                <a:gd name="T6" fmla="*/ 2147483647 w 410"/>
                <a:gd name="T7" fmla="*/ 2147483647 h 280"/>
                <a:gd name="T8" fmla="*/ 2147483647 w 410"/>
                <a:gd name="T9" fmla="*/ 2147483647 h 280"/>
                <a:gd name="T10" fmla="*/ 2147483647 w 410"/>
                <a:gd name="T11" fmla="*/ 2147483647 h 280"/>
                <a:gd name="T12" fmla="*/ 2147483647 w 410"/>
                <a:gd name="T13" fmla="*/ 2147483647 h 280"/>
                <a:gd name="T14" fmla="*/ 2147483647 w 410"/>
                <a:gd name="T15" fmla="*/ 2147483647 h 280"/>
                <a:gd name="T16" fmla="*/ 2147483647 w 410"/>
                <a:gd name="T17" fmla="*/ 2147483647 h 280"/>
                <a:gd name="T18" fmla="*/ 2147483647 w 410"/>
                <a:gd name="T19" fmla="*/ 2147483647 h 280"/>
                <a:gd name="T20" fmla="*/ 2147483647 w 410"/>
                <a:gd name="T21" fmla="*/ 2147483647 h 280"/>
                <a:gd name="T22" fmla="*/ 2147483647 w 410"/>
                <a:gd name="T23" fmla="*/ 2147483647 h 280"/>
                <a:gd name="T24" fmla="*/ 2147483647 w 410"/>
                <a:gd name="T25" fmla="*/ 2147483647 h 280"/>
                <a:gd name="T26" fmla="*/ 2147483647 w 410"/>
                <a:gd name="T27" fmla="*/ 0 h 280"/>
                <a:gd name="T28" fmla="*/ 2147483647 w 410"/>
                <a:gd name="T29" fmla="*/ 2147483647 h 280"/>
                <a:gd name="T30" fmla="*/ 2147483647 w 410"/>
                <a:gd name="T31" fmla="*/ 2147483647 h 280"/>
                <a:gd name="T32" fmla="*/ 2147483647 w 410"/>
                <a:gd name="T33" fmla="*/ 2147483647 h 280"/>
                <a:gd name="T34" fmla="*/ 2147483647 w 410"/>
                <a:gd name="T35" fmla="*/ 2147483647 h 280"/>
                <a:gd name="T36" fmla="*/ 2147483647 w 410"/>
                <a:gd name="T37" fmla="*/ 2147483647 h 280"/>
                <a:gd name="T38" fmla="*/ 2147483647 w 410"/>
                <a:gd name="T39" fmla="*/ 2147483647 h 280"/>
                <a:gd name="T40" fmla="*/ 2147483647 w 410"/>
                <a:gd name="T41" fmla="*/ 2147483647 h 280"/>
                <a:gd name="T42" fmla="*/ 2147483647 w 410"/>
                <a:gd name="T43" fmla="*/ 2147483647 h 280"/>
                <a:gd name="T44" fmla="*/ 2147483647 w 410"/>
                <a:gd name="T45" fmla="*/ 2147483647 h 280"/>
                <a:gd name="T46" fmla="*/ 2147483647 w 410"/>
                <a:gd name="T47" fmla="*/ 2147483647 h 280"/>
                <a:gd name="T48" fmla="*/ 2147483647 w 410"/>
                <a:gd name="T49" fmla="*/ 2147483647 h 280"/>
                <a:gd name="T50" fmla="*/ 2147483647 w 410"/>
                <a:gd name="T51" fmla="*/ 2147483647 h 280"/>
                <a:gd name="T52" fmla="*/ 2147483647 w 410"/>
                <a:gd name="T53" fmla="*/ 2147483647 h 280"/>
                <a:gd name="T54" fmla="*/ 2147483647 w 410"/>
                <a:gd name="T55" fmla="*/ 2147483647 h 280"/>
                <a:gd name="T56" fmla="*/ 2147483647 w 410"/>
                <a:gd name="T57" fmla="*/ 2147483647 h 280"/>
                <a:gd name="T58" fmla="*/ 2147483647 w 410"/>
                <a:gd name="T59" fmla="*/ 2147483647 h 280"/>
                <a:gd name="T60" fmla="*/ 2147483647 w 410"/>
                <a:gd name="T61" fmla="*/ 2147483647 h 280"/>
                <a:gd name="T62" fmla="*/ 2147483647 w 410"/>
                <a:gd name="T63" fmla="*/ 2147483647 h 280"/>
                <a:gd name="T64" fmla="*/ 2147483647 w 410"/>
                <a:gd name="T65" fmla="*/ 2147483647 h 280"/>
                <a:gd name="T66" fmla="*/ 2147483647 w 410"/>
                <a:gd name="T67" fmla="*/ 2147483647 h 280"/>
                <a:gd name="T68" fmla="*/ 2147483647 w 410"/>
                <a:gd name="T69" fmla="*/ 2147483647 h 280"/>
                <a:gd name="T70" fmla="*/ 2147483647 w 410"/>
                <a:gd name="T71" fmla="*/ 2147483647 h 280"/>
                <a:gd name="T72" fmla="*/ 2147483647 w 410"/>
                <a:gd name="T73" fmla="*/ 2147483647 h 280"/>
                <a:gd name="T74" fmla="*/ 2147483647 w 410"/>
                <a:gd name="T75" fmla="*/ 2147483647 h 280"/>
                <a:gd name="T76" fmla="*/ 2147483647 w 410"/>
                <a:gd name="T77" fmla="*/ 2147483647 h 280"/>
                <a:gd name="T78" fmla="*/ 2147483647 w 410"/>
                <a:gd name="T79" fmla="*/ 2147483647 h 280"/>
                <a:gd name="T80" fmla="*/ 2147483647 w 410"/>
                <a:gd name="T81" fmla="*/ 2147483647 h 280"/>
                <a:gd name="T82" fmla="*/ 2147483647 w 410"/>
                <a:gd name="T83" fmla="*/ 2147483647 h 280"/>
                <a:gd name="T84" fmla="*/ 2147483647 w 410"/>
                <a:gd name="T85" fmla="*/ 2147483647 h 280"/>
                <a:gd name="T86" fmla="*/ 2147483647 w 410"/>
                <a:gd name="T87" fmla="*/ 2147483647 h 280"/>
                <a:gd name="T88" fmla="*/ 2147483647 w 410"/>
                <a:gd name="T89" fmla="*/ 2147483647 h 280"/>
                <a:gd name="T90" fmla="*/ 2147483647 w 410"/>
                <a:gd name="T91" fmla="*/ 2147483647 h 280"/>
                <a:gd name="T92" fmla="*/ 2147483647 w 410"/>
                <a:gd name="T93" fmla="*/ 2147483647 h 280"/>
                <a:gd name="T94" fmla="*/ 2147483647 w 410"/>
                <a:gd name="T95" fmla="*/ 2147483647 h 280"/>
                <a:gd name="T96" fmla="*/ 2147483647 w 410"/>
                <a:gd name="T97" fmla="*/ 2147483647 h 280"/>
                <a:gd name="T98" fmla="*/ 2147483647 w 410"/>
                <a:gd name="T99" fmla="*/ 2147483647 h 280"/>
                <a:gd name="T100" fmla="*/ 2147483647 w 410"/>
                <a:gd name="T101" fmla="*/ 2147483647 h 280"/>
                <a:gd name="T102" fmla="*/ 2147483647 w 410"/>
                <a:gd name="T103" fmla="*/ 2147483647 h 280"/>
                <a:gd name="T104" fmla="*/ 2147483647 w 410"/>
                <a:gd name="T105" fmla="*/ 2147483647 h 280"/>
                <a:gd name="T106" fmla="*/ 2147483647 w 410"/>
                <a:gd name="T107" fmla="*/ 2147483647 h 280"/>
                <a:gd name="T108" fmla="*/ 2147483647 w 410"/>
                <a:gd name="T109" fmla="*/ 2147483647 h 280"/>
                <a:gd name="T110" fmla="*/ 2147483647 w 410"/>
                <a:gd name="T111" fmla="*/ 2147483647 h 280"/>
                <a:gd name="T112" fmla="*/ 2147483647 w 410"/>
                <a:gd name="T113" fmla="*/ 2147483647 h 280"/>
                <a:gd name="T114" fmla="*/ 2147483647 w 410"/>
                <a:gd name="T115" fmla="*/ 2147483647 h 280"/>
                <a:gd name="T116" fmla="*/ 2147483647 w 410"/>
                <a:gd name="T117" fmla="*/ 2147483647 h 280"/>
                <a:gd name="T118" fmla="*/ 2147483647 w 410"/>
                <a:gd name="T119" fmla="*/ 2147483647 h 280"/>
                <a:gd name="T120" fmla="*/ 2147483647 w 410"/>
                <a:gd name="T121" fmla="*/ 2147483647 h 280"/>
                <a:gd name="T122" fmla="*/ 2147483647 w 410"/>
                <a:gd name="T123" fmla="*/ 2147483647 h 2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0" h="280">
                  <a:moveTo>
                    <a:pt x="36" y="92"/>
                  </a:moveTo>
                  <a:lnTo>
                    <a:pt x="37" y="93"/>
                  </a:lnTo>
                  <a:lnTo>
                    <a:pt x="40" y="93"/>
                  </a:lnTo>
                  <a:lnTo>
                    <a:pt x="43" y="93"/>
                  </a:lnTo>
                  <a:lnTo>
                    <a:pt x="47" y="95"/>
                  </a:lnTo>
                  <a:lnTo>
                    <a:pt x="50" y="93"/>
                  </a:lnTo>
                  <a:lnTo>
                    <a:pt x="52" y="90"/>
                  </a:lnTo>
                  <a:lnTo>
                    <a:pt x="55" y="88"/>
                  </a:lnTo>
                  <a:lnTo>
                    <a:pt x="68" y="86"/>
                  </a:lnTo>
                  <a:lnTo>
                    <a:pt x="75" y="84"/>
                  </a:lnTo>
                  <a:lnTo>
                    <a:pt x="78" y="81"/>
                  </a:lnTo>
                  <a:lnTo>
                    <a:pt x="78" y="77"/>
                  </a:lnTo>
                  <a:lnTo>
                    <a:pt x="82" y="76"/>
                  </a:lnTo>
                  <a:lnTo>
                    <a:pt x="85" y="77"/>
                  </a:lnTo>
                  <a:lnTo>
                    <a:pt x="89" y="70"/>
                  </a:lnTo>
                  <a:lnTo>
                    <a:pt x="91" y="74"/>
                  </a:lnTo>
                  <a:lnTo>
                    <a:pt x="95" y="75"/>
                  </a:lnTo>
                  <a:lnTo>
                    <a:pt x="98" y="74"/>
                  </a:lnTo>
                  <a:lnTo>
                    <a:pt x="101" y="70"/>
                  </a:lnTo>
                  <a:lnTo>
                    <a:pt x="100" y="66"/>
                  </a:lnTo>
                  <a:lnTo>
                    <a:pt x="102" y="63"/>
                  </a:lnTo>
                  <a:lnTo>
                    <a:pt x="105" y="61"/>
                  </a:lnTo>
                  <a:lnTo>
                    <a:pt x="109" y="61"/>
                  </a:lnTo>
                  <a:lnTo>
                    <a:pt x="112" y="65"/>
                  </a:lnTo>
                  <a:lnTo>
                    <a:pt x="115" y="66"/>
                  </a:lnTo>
                  <a:lnTo>
                    <a:pt x="122" y="67"/>
                  </a:lnTo>
                  <a:lnTo>
                    <a:pt x="125" y="66"/>
                  </a:lnTo>
                  <a:lnTo>
                    <a:pt x="121" y="63"/>
                  </a:lnTo>
                  <a:lnTo>
                    <a:pt x="142" y="50"/>
                  </a:lnTo>
                  <a:lnTo>
                    <a:pt x="158" y="42"/>
                  </a:lnTo>
                  <a:lnTo>
                    <a:pt x="160" y="42"/>
                  </a:lnTo>
                  <a:lnTo>
                    <a:pt x="210" y="15"/>
                  </a:lnTo>
                  <a:lnTo>
                    <a:pt x="214" y="13"/>
                  </a:lnTo>
                  <a:lnTo>
                    <a:pt x="217" y="13"/>
                  </a:lnTo>
                  <a:lnTo>
                    <a:pt x="220" y="15"/>
                  </a:lnTo>
                  <a:lnTo>
                    <a:pt x="221" y="14"/>
                  </a:lnTo>
                  <a:lnTo>
                    <a:pt x="222" y="14"/>
                  </a:lnTo>
                  <a:lnTo>
                    <a:pt x="225" y="15"/>
                  </a:lnTo>
                  <a:lnTo>
                    <a:pt x="229" y="15"/>
                  </a:lnTo>
                  <a:lnTo>
                    <a:pt x="232" y="17"/>
                  </a:lnTo>
                  <a:lnTo>
                    <a:pt x="235" y="17"/>
                  </a:lnTo>
                  <a:lnTo>
                    <a:pt x="239" y="15"/>
                  </a:lnTo>
                  <a:lnTo>
                    <a:pt x="241" y="12"/>
                  </a:lnTo>
                  <a:lnTo>
                    <a:pt x="243" y="9"/>
                  </a:lnTo>
                  <a:lnTo>
                    <a:pt x="246" y="10"/>
                  </a:lnTo>
                  <a:lnTo>
                    <a:pt x="250" y="9"/>
                  </a:lnTo>
                  <a:lnTo>
                    <a:pt x="257" y="9"/>
                  </a:lnTo>
                  <a:lnTo>
                    <a:pt x="260" y="8"/>
                  </a:lnTo>
                  <a:lnTo>
                    <a:pt x="263" y="5"/>
                  </a:lnTo>
                  <a:lnTo>
                    <a:pt x="267" y="6"/>
                  </a:lnTo>
                  <a:lnTo>
                    <a:pt x="271" y="5"/>
                  </a:lnTo>
                  <a:lnTo>
                    <a:pt x="273" y="4"/>
                  </a:lnTo>
                  <a:lnTo>
                    <a:pt x="277" y="4"/>
                  </a:lnTo>
                  <a:lnTo>
                    <a:pt x="280" y="3"/>
                  </a:lnTo>
                  <a:lnTo>
                    <a:pt x="284" y="1"/>
                  </a:lnTo>
                  <a:lnTo>
                    <a:pt x="290" y="0"/>
                  </a:lnTo>
                  <a:lnTo>
                    <a:pt x="293" y="3"/>
                  </a:lnTo>
                  <a:lnTo>
                    <a:pt x="299" y="1"/>
                  </a:lnTo>
                  <a:lnTo>
                    <a:pt x="302" y="4"/>
                  </a:lnTo>
                  <a:lnTo>
                    <a:pt x="305" y="6"/>
                  </a:lnTo>
                  <a:lnTo>
                    <a:pt x="307" y="8"/>
                  </a:lnTo>
                  <a:lnTo>
                    <a:pt x="309" y="12"/>
                  </a:lnTo>
                  <a:lnTo>
                    <a:pt x="312" y="14"/>
                  </a:lnTo>
                  <a:lnTo>
                    <a:pt x="314" y="18"/>
                  </a:lnTo>
                  <a:lnTo>
                    <a:pt x="311" y="21"/>
                  </a:lnTo>
                  <a:lnTo>
                    <a:pt x="309" y="24"/>
                  </a:lnTo>
                  <a:lnTo>
                    <a:pt x="311" y="29"/>
                  </a:lnTo>
                  <a:lnTo>
                    <a:pt x="311" y="33"/>
                  </a:lnTo>
                  <a:lnTo>
                    <a:pt x="313" y="36"/>
                  </a:lnTo>
                  <a:lnTo>
                    <a:pt x="315" y="44"/>
                  </a:lnTo>
                  <a:lnTo>
                    <a:pt x="316" y="50"/>
                  </a:lnTo>
                  <a:lnTo>
                    <a:pt x="317" y="51"/>
                  </a:lnTo>
                  <a:lnTo>
                    <a:pt x="318" y="52"/>
                  </a:lnTo>
                  <a:lnTo>
                    <a:pt x="322" y="55"/>
                  </a:lnTo>
                  <a:lnTo>
                    <a:pt x="324" y="58"/>
                  </a:lnTo>
                  <a:lnTo>
                    <a:pt x="326" y="61"/>
                  </a:lnTo>
                  <a:lnTo>
                    <a:pt x="330" y="63"/>
                  </a:lnTo>
                  <a:lnTo>
                    <a:pt x="333" y="63"/>
                  </a:lnTo>
                  <a:lnTo>
                    <a:pt x="336" y="65"/>
                  </a:lnTo>
                  <a:lnTo>
                    <a:pt x="340" y="65"/>
                  </a:lnTo>
                  <a:lnTo>
                    <a:pt x="343" y="67"/>
                  </a:lnTo>
                  <a:lnTo>
                    <a:pt x="345" y="70"/>
                  </a:lnTo>
                  <a:lnTo>
                    <a:pt x="349" y="77"/>
                  </a:lnTo>
                  <a:lnTo>
                    <a:pt x="349" y="81"/>
                  </a:lnTo>
                  <a:lnTo>
                    <a:pt x="350" y="82"/>
                  </a:lnTo>
                  <a:lnTo>
                    <a:pt x="347" y="84"/>
                  </a:lnTo>
                  <a:lnTo>
                    <a:pt x="341" y="90"/>
                  </a:lnTo>
                  <a:lnTo>
                    <a:pt x="340" y="93"/>
                  </a:lnTo>
                  <a:lnTo>
                    <a:pt x="340" y="98"/>
                  </a:lnTo>
                  <a:lnTo>
                    <a:pt x="343" y="100"/>
                  </a:lnTo>
                  <a:lnTo>
                    <a:pt x="345" y="103"/>
                  </a:lnTo>
                  <a:lnTo>
                    <a:pt x="347" y="107"/>
                  </a:lnTo>
                  <a:lnTo>
                    <a:pt x="343" y="114"/>
                  </a:lnTo>
                  <a:lnTo>
                    <a:pt x="343" y="119"/>
                  </a:lnTo>
                  <a:lnTo>
                    <a:pt x="345" y="122"/>
                  </a:lnTo>
                  <a:lnTo>
                    <a:pt x="345" y="126"/>
                  </a:lnTo>
                  <a:lnTo>
                    <a:pt x="348" y="128"/>
                  </a:lnTo>
                  <a:lnTo>
                    <a:pt x="351" y="131"/>
                  </a:lnTo>
                  <a:lnTo>
                    <a:pt x="350" y="135"/>
                  </a:lnTo>
                  <a:lnTo>
                    <a:pt x="356" y="145"/>
                  </a:lnTo>
                  <a:lnTo>
                    <a:pt x="353" y="147"/>
                  </a:lnTo>
                  <a:lnTo>
                    <a:pt x="349" y="148"/>
                  </a:lnTo>
                  <a:lnTo>
                    <a:pt x="347" y="150"/>
                  </a:lnTo>
                  <a:lnTo>
                    <a:pt x="342" y="157"/>
                  </a:lnTo>
                  <a:lnTo>
                    <a:pt x="341" y="160"/>
                  </a:lnTo>
                  <a:lnTo>
                    <a:pt x="363" y="183"/>
                  </a:lnTo>
                  <a:lnTo>
                    <a:pt x="380" y="187"/>
                  </a:lnTo>
                  <a:lnTo>
                    <a:pt x="381" y="188"/>
                  </a:lnTo>
                  <a:lnTo>
                    <a:pt x="385" y="190"/>
                  </a:lnTo>
                  <a:lnTo>
                    <a:pt x="409" y="206"/>
                  </a:lnTo>
                  <a:lnTo>
                    <a:pt x="377" y="211"/>
                  </a:lnTo>
                  <a:lnTo>
                    <a:pt x="373" y="213"/>
                  </a:lnTo>
                  <a:lnTo>
                    <a:pt x="373" y="218"/>
                  </a:lnTo>
                  <a:lnTo>
                    <a:pt x="377" y="221"/>
                  </a:lnTo>
                  <a:lnTo>
                    <a:pt x="379" y="225"/>
                  </a:lnTo>
                  <a:lnTo>
                    <a:pt x="370" y="245"/>
                  </a:lnTo>
                  <a:lnTo>
                    <a:pt x="368" y="249"/>
                  </a:lnTo>
                  <a:lnTo>
                    <a:pt x="365" y="252"/>
                  </a:lnTo>
                  <a:lnTo>
                    <a:pt x="355" y="248"/>
                  </a:lnTo>
                  <a:lnTo>
                    <a:pt x="321" y="228"/>
                  </a:lnTo>
                  <a:lnTo>
                    <a:pt x="317" y="225"/>
                  </a:lnTo>
                  <a:lnTo>
                    <a:pt x="314" y="228"/>
                  </a:lnTo>
                  <a:lnTo>
                    <a:pt x="311" y="230"/>
                  </a:lnTo>
                  <a:lnTo>
                    <a:pt x="310" y="233"/>
                  </a:lnTo>
                  <a:lnTo>
                    <a:pt x="306" y="233"/>
                  </a:lnTo>
                  <a:lnTo>
                    <a:pt x="303" y="232"/>
                  </a:lnTo>
                  <a:lnTo>
                    <a:pt x="301" y="234"/>
                  </a:lnTo>
                  <a:lnTo>
                    <a:pt x="297" y="236"/>
                  </a:lnTo>
                  <a:lnTo>
                    <a:pt x="295" y="238"/>
                  </a:lnTo>
                  <a:lnTo>
                    <a:pt x="296" y="247"/>
                  </a:lnTo>
                  <a:lnTo>
                    <a:pt x="297" y="251"/>
                  </a:lnTo>
                  <a:lnTo>
                    <a:pt x="294" y="252"/>
                  </a:lnTo>
                  <a:lnTo>
                    <a:pt x="290" y="251"/>
                  </a:lnTo>
                  <a:lnTo>
                    <a:pt x="287" y="248"/>
                  </a:lnTo>
                  <a:lnTo>
                    <a:pt x="284" y="246"/>
                  </a:lnTo>
                  <a:lnTo>
                    <a:pt x="282" y="246"/>
                  </a:lnTo>
                  <a:lnTo>
                    <a:pt x="277" y="246"/>
                  </a:lnTo>
                  <a:lnTo>
                    <a:pt x="274" y="243"/>
                  </a:lnTo>
                  <a:lnTo>
                    <a:pt x="271" y="244"/>
                  </a:lnTo>
                  <a:lnTo>
                    <a:pt x="267" y="244"/>
                  </a:lnTo>
                  <a:lnTo>
                    <a:pt x="264" y="246"/>
                  </a:lnTo>
                  <a:lnTo>
                    <a:pt x="261" y="248"/>
                  </a:lnTo>
                  <a:lnTo>
                    <a:pt x="258" y="251"/>
                  </a:lnTo>
                  <a:lnTo>
                    <a:pt x="256" y="252"/>
                  </a:lnTo>
                  <a:lnTo>
                    <a:pt x="252" y="254"/>
                  </a:lnTo>
                  <a:lnTo>
                    <a:pt x="249" y="256"/>
                  </a:lnTo>
                  <a:lnTo>
                    <a:pt x="247" y="259"/>
                  </a:lnTo>
                  <a:lnTo>
                    <a:pt x="244" y="260"/>
                  </a:lnTo>
                  <a:lnTo>
                    <a:pt x="242" y="260"/>
                  </a:lnTo>
                  <a:lnTo>
                    <a:pt x="238" y="264"/>
                  </a:lnTo>
                  <a:lnTo>
                    <a:pt x="201" y="264"/>
                  </a:lnTo>
                  <a:lnTo>
                    <a:pt x="201" y="270"/>
                  </a:lnTo>
                  <a:lnTo>
                    <a:pt x="207" y="271"/>
                  </a:lnTo>
                  <a:lnTo>
                    <a:pt x="206" y="279"/>
                  </a:lnTo>
                  <a:lnTo>
                    <a:pt x="199" y="278"/>
                  </a:lnTo>
                  <a:lnTo>
                    <a:pt x="196" y="274"/>
                  </a:lnTo>
                  <a:lnTo>
                    <a:pt x="196" y="270"/>
                  </a:lnTo>
                  <a:lnTo>
                    <a:pt x="193" y="265"/>
                  </a:lnTo>
                  <a:lnTo>
                    <a:pt x="191" y="265"/>
                  </a:lnTo>
                  <a:lnTo>
                    <a:pt x="189" y="265"/>
                  </a:lnTo>
                  <a:lnTo>
                    <a:pt x="187" y="265"/>
                  </a:lnTo>
                  <a:lnTo>
                    <a:pt x="185" y="269"/>
                  </a:lnTo>
                  <a:lnTo>
                    <a:pt x="182" y="271"/>
                  </a:lnTo>
                  <a:lnTo>
                    <a:pt x="179" y="272"/>
                  </a:lnTo>
                  <a:lnTo>
                    <a:pt x="176" y="272"/>
                  </a:lnTo>
                  <a:lnTo>
                    <a:pt x="172" y="272"/>
                  </a:lnTo>
                  <a:lnTo>
                    <a:pt x="169" y="269"/>
                  </a:lnTo>
                  <a:lnTo>
                    <a:pt x="166" y="270"/>
                  </a:lnTo>
                  <a:lnTo>
                    <a:pt x="160" y="266"/>
                  </a:lnTo>
                  <a:lnTo>
                    <a:pt x="153" y="268"/>
                  </a:lnTo>
                  <a:lnTo>
                    <a:pt x="150" y="268"/>
                  </a:lnTo>
                  <a:lnTo>
                    <a:pt x="143" y="266"/>
                  </a:lnTo>
                  <a:lnTo>
                    <a:pt x="140" y="264"/>
                  </a:lnTo>
                  <a:lnTo>
                    <a:pt x="138" y="260"/>
                  </a:lnTo>
                  <a:lnTo>
                    <a:pt x="124" y="255"/>
                  </a:lnTo>
                  <a:lnTo>
                    <a:pt x="121" y="256"/>
                  </a:lnTo>
                  <a:lnTo>
                    <a:pt x="113" y="258"/>
                  </a:lnTo>
                  <a:lnTo>
                    <a:pt x="110" y="257"/>
                  </a:lnTo>
                  <a:lnTo>
                    <a:pt x="106" y="257"/>
                  </a:lnTo>
                  <a:lnTo>
                    <a:pt x="103" y="258"/>
                  </a:lnTo>
                  <a:lnTo>
                    <a:pt x="101" y="261"/>
                  </a:lnTo>
                  <a:lnTo>
                    <a:pt x="97" y="263"/>
                  </a:lnTo>
                  <a:lnTo>
                    <a:pt x="95" y="266"/>
                  </a:lnTo>
                  <a:lnTo>
                    <a:pt x="93" y="269"/>
                  </a:lnTo>
                  <a:lnTo>
                    <a:pt x="86" y="272"/>
                  </a:lnTo>
                  <a:lnTo>
                    <a:pt x="81" y="278"/>
                  </a:lnTo>
                  <a:lnTo>
                    <a:pt x="78" y="276"/>
                  </a:lnTo>
                  <a:lnTo>
                    <a:pt x="75" y="276"/>
                  </a:lnTo>
                  <a:lnTo>
                    <a:pt x="68" y="272"/>
                  </a:lnTo>
                  <a:lnTo>
                    <a:pt x="66" y="272"/>
                  </a:lnTo>
                  <a:lnTo>
                    <a:pt x="62" y="270"/>
                  </a:lnTo>
                  <a:lnTo>
                    <a:pt x="60" y="267"/>
                  </a:lnTo>
                  <a:lnTo>
                    <a:pt x="57" y="255"/>
                  </a:lnTo>
                  <a:lnTo>
                    <a:pt x="55" y="251"/>
                  </a:lnTo>
                  <a:lnTo>
                    <a:pt x="52" y="248"/>
                  </a:lnTo>
                  <a:lnTo>
                    <a:pt x="51" y="244"/>
                  </a:lnTo>
                  <a:lnTo>
                    <a:pt x="52" y="240"/>
                  </a:lnTo>
                  <a:lnTo>
                    <a:pt x="54" y="236"/>
                  </a:lnTo>
                  <a:lnTo>
                    <a:pt x="58" y="229"/>
                  </a:lnTo>
                  <a:lnTo>
                    <a:pt x="59" y="225"/>
                  </a:lnTo>
                  <a:lnTo>
                    <a:pt x="59" y="221"/>
                  </a:lnTo>
                  <a:lnTo>
                    <a:pt x="60" y="217"/>
                  </a:lnTo>
                  <a:lnTo>
                    <a:pt x="62" y="213"/>
                  </a:lnTo>
                  <a:lnTo>
                    <a:pt x="62" y="209"/>
                  </a:lnTo>
                  <a:lnTo>
                    <a:pt x="64" y="205"/>
                  </a:lnTo>
                  <a:lnTo>
                    <a:pt x="68" y="199"/>
                  </a:lnTo>
                  <a:lnTo>
                    <a:pt x="68" y="195"/>
                  </a:lnTo>
                  <a:lnTo>
                    <a:pt x="66" y="191"/>
                  </a:lnTo>
                  <a:lnTo>
                    <a:pt x="64" y="188"/>
                  </a:lnTo>
                  <a:lnTo>
                    <a:pt x="64" y="183"/>
                  </a:lnTo>
                  <a:lnTo>
                    <a:pt x="67" y="180"/>
                  </a:lnTo>
                  <a:lnTo>
                    <a:pt x="67" y="177"/>
                  </a:lnTo>
                  <a:lnTo>
                    <a:pt x="67" y="176"/>
                  </a:lnTo>
                  <a:lnTo>
                    <a:pt x="66" y="172"/>
                  </a:lnTo>
                  <a:lnTo>
                    <a:pt x="63" y="172"/>
                  </a:lnTo>
                  <a:lnTo>
                    <a:pt x="62" y="167"/>
                  </a:lnTo>
                  <a:lnTo>
                    <a:pt x="60" y="163"/>
                  </a:lnTo>
                  <a:lnTo>
                    <a:pt x="55" y="158"/>
                  </a:lnTo>
                  <a:lnTo>
                    <a:pt x="51" y="157"/>
                  </a:lnTo>
                  <a:lnTo>
                    <a:pt x="49" y="154"/>
                  </a:lnTo>
                  <a:lnTo>
                    <a:pt x="48" y="151"/>
                  </a:lnTo>
                  <a:lnTo>
                    <a:pt x="48" y="150"/>
                  </a:lnTo>
                  <a:lnTo>
                    <a:pt x="47" y="146"/>
                  </a:lnTo>
                  <a:lnTo>
                    <a:pt x="44" y="142"/>
                  </a:lnTo>
                  <a:lnTo>
                    <a:pt x="44" y="138"/>
                  </a:lnTo>
                  <a:lnTo>
                    <a:pt x="45" y="137"/>
                  </a:lnTo>
                  <a:lnTo>
                    <a:pt x="42" y="136"/>
                  </a:lnTo>
                  <a:lnTo>
                    <a:pt x="32" y="141"/>
                  </a:lnTo>
                  <a:lnTo>
                    <a:pt x="29" y="140"/>
                  </a:lnTo>
                  <a:lnTo>
                    <a:pt x="26" y="142"/>
                  </a:lnTo>
                  <a:lnTo>
                    <a:pt x="24" y="145"/>
                  </a:lnTo>
                  <a:lnTo>
                    <a:pt x="21" y="143"/>
                  </a:lnTo>
                  <a:lnTo>
                    <a:pt x="21" y="132"/>
                  </a:lnTo>
                  <a:lnTo>
                    <a:pt x="19" y="129"/>
                  </a:lnTo>
                  <a:lnTo>
                    <a:pt x="15" y="130"/>
                  </a:lnTo>
                  <a:lnTo>
                    <a:pt x="11" y="128"/>
                  </a:lnTo>
                  <a:lnTo>
                    <a:pt x="11" y="124"/>
                  </a:lnTo>
                  <a:lnTo>
                    <a:pt x="9" y="121"/>
                  </a:lnTo>
                  <a:lnTo>
                    <a:pt x="7" y="113"/>
                  </a:lnTo>
                  <a:lnTo>
                    <a:pt x="6" y="109"/>
                  </a:lnTo>
                  <a:lnTo>
                    <a:pt x="0" y="104"/>
                  </a:lnTo>
                  <a:lnTo>
                    <a:pt x="2" y="101"/>
                  </a:lnTo>
                  <a:lnTo>
                    <a:pt x="4" y="99"/>
                  </a:lnTo>
                  <a:lnTo>
                    <a:pt x="7" y="96"/>
                  </a:lnTo>
                  <a:lnTo>
                    <a:pt x="10" y="93"/>
                  </a:lnTo>
                  <a:lnTo>
                    <a:pt x="13" y="92"/>
                  </a:lnTo>
                  <a:lnTo>
                    <a:pt x="16" y="90"/>
                  </a:lnTo>
                  <a:lnTo>
                    <a:pt x="19" y="88"/>
                  </a:lnTo>
                  <a:lnTo>
                    <a:pt x="22" y="85"/>
                  </a:lnTo>
                  <a:lnTo>
                    <a:pt x="28" y="88"/>
                  </a:lnTo>
                  <a:lnTo>
                    <a:pt x="36" y="9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18" name="Freeform 48"/>
            <p:cNvSpPr>
              <a:spLocks/>
            </p:cNvSpPr>
            <p:nvPr/>
          </p:nvSpPr>
          <p:spPr bwMode="auto">
            <a:xfrm>
              <a:off x="2422525" y="1673225"/>
              <a:ext cx="635000" cy="601663"/>
            </a:xfrm>
            <a:custGeom>
              <a:avLst/>
              <a:gdLst>
                <a:gd name="T0" fmla="*/ 2147483647 w 357"/>
                <a:gd name="T1" fmla="*/ 2147483647 h 310"/>
                <a:gd name="T2" fmla="*/ 2147483647 w 357"/>
                <a:gd name="T3" fmla="*/ 2147483647 h 310"/>
                <a:gd name="T4" fmla="*/ 2147483647 w 357"/>
                <a:gd name="T5" fmla="*/ 2147483647 h 310"/>
                <a:gd name="T6" fmla="*/ 2147483647 w 357"/>
                <a:gd name="T7" fmla="*/ 2147483647 h 310"/>
                <a:gd name="T8" fmla="*/ 2147483647 w 357"/>
                <a:gd name="T9" fmla="*/ 2147483647 h 310"/>
                <a:gd name="T10" fmla="*/ 2147483647 w 357"/>
                <a:gd name="T11" fmla="*/ 2147483647 h 310"/>
                <a:gd name="T12" fmla="*/ 2147483647 w 357"/>
                <a:gd name="T13" fmla="*/ 2147483647 h 310"/>
                <a:gd name="T14" fmla="*/ 2147483647 w 357"/>
                <a:gd name="T15" fmla="*/ 2147483647 h 310"/>
                <a:gd name="T16" fmla="*/ 2147483647 w 357"/>
                <a:gd name="T17" fmla="*/ 2147483647 h 310"/>
                <a:gd name="T18" fmla="*/ 2147483647 w 357"/>
                <a:gd name="T19" fmla="*/ 2147483647 h 310"/>
                <a:gd name="T20" fmla="*/ 2147483647 w 357"/>
                <a:gd name="T21" fmla="*/ 2147483647 h 310"/>
                <a:gd name="T22" fmla="*/ 2147483647 w 357"/>
                <a:gd name="T23" fmla="*/ 2147483647 h 310"/>
                <a:gd name="T24" fmla="*/ 2147483647 w 357"/>
                <a:gd name="T25" fmla="*/ 2147483647 h 310"/>
                <a:gd name="T26" fmla="*/ 2147483647 w 357"/>
                <a:gd name="T27" fmla="*/ 2147483647 h 310"/>
                <a:gd name="T28" fmla="*/ 2147483647 w 357"/>
                <a:gd name="T29" fmla="*/ 2147483647 h 310"/>
                <a:gd name="T30" fmla="*/ 2147483647 w 357"/>
                <a:gd name="T31" fmla="*/ 2147483647 h 310"/>
                <a:gd name="T32" fmla="*/ 2147483647 w 357"/>
                <a:gd name="T33" fmla="*/ 2147483647 h 310"/>
                <a:gd name="T34" fmla="*/ 2147483647 w 357"/>
                <a:gd name="T35" fmla="*/ 2147483647 h 310"/>
                <a:gd name="T36" fmla="*/ 2147483647 w 357"/>
                <a:gd name="T37" fmla="*/ 2147483647 h 310"/>
                <a:gd name="T38" fmla="*/ 2147483647 w 357"/>
                <a:gd name="T39" fmla="*/ 2147483647 h 310"/>
                <a:gd name="T40" fmla="*/ 2147483647 w 357"/>
                <a:gd name="T41" fmla="*/ 2147483647 h 310"/>
                <a:gd name="T42" fmla="*/ 2147483647 w 357"/>
                <a:gd name="T43" fmla="*/ 2147483647 h 310"/>
                <a:gd name="T44" fmla="*/ 2147483647 w 357"/>
                <a:gd name="T45" fmla="*/ 2147483647 h 310"/>
                <a:gd name="T46" fmla="*/ 2147483647 w 357"/>
                <a:gd name="T47" fmla="*/ 2147483647 h 310"/>
                <a:gd name="T48" fmla="*/ 2147483647 w 357"/>
                <a:gd name="T49" fmla="*/ 2147483647 h 310"/>
                <a:gd name="T50" fmla="*/ 2147483647 w 357"/>
                <a:gd name="T51" fmla="*/ 2147483647 h 310"/>
                <a:gd name="T52" fmla="*/ 2147483647 w 357"/>
                <a:gd name="T53" fmla="*/ 2147483647 h 310"/>
                <a:gd name="T54" fmla="*/ 2147483647 w 357"/>
                <a:gd name="T55" fmla="*/ 2147483647 h 310"/>
                <a:gd name="T56" fmla="*/ 2147483647 w 357"/>
                <a:gd name="T57" fmla="*/ 2147483647 h 310"/>
                <a:gd name="T58" fmla="*/ 2147483647 w 357"/>
                <a:gd name="T59" fmla="*/ 2147483647 h 310"/>
                <a:gd name="T60" fmla="*/ 2147483647 w 357"/>
                <a:gd name="T61" fmla="*/ 2147483647 h 310"/>
                <a:gd name="T62" fmla="*/ 2147483647 w 357"/>
                <a:gd name="T63" fmla="*/ 0 h 310"/>
                <a:gd name="T64" fmla="*/ 2147483647 w 357"/>
                <a:gd name="T65" fmla="*/ 2147483647 h 310"/>
                <a:gd name="T66" fmla="*/ 2147483647 w 357"/>
                <a:gd name="T67" fmla="*/ 2147483647 h 310"/>
                <a:gd name="T68" fmla="*/ 2147483647 w 357"/>
                <a:gd name="T69" fmla="*/ 2147483647 h 310"/>
                <a:gd name="T70" fmla="*/ 2147483647 w 357"/>
                <a:gd name="T71" fmla="*/ 2147483647 h 310"/>
                <a:gd name="T72" fmla="*/ 2147483647 w 357"/>
                <a:gd name="T73" fmla="*/ 2147483647 h 310"/>
                <a:gd name="T74" fmla="*/ 2147483647 w 357"/>
                <a:gd name="T75" fmla="*/ 2147483647 h 310"/>
                <a:gd name="T76" fmla="*/ 2147483647 w 357"/>
                <a:gd name="T77" fmla="*/ 2147483647 h 310"/>
                <a:gd name="T78" fmla="*/ 2147483647 w 357"/>
                <a:gd name="T79" fmla="*/ 2147483647 h 310"/>
                <a:gd name="T80" fmla="*/ 2147483647 w 357"/>
                <a:gd name="T81" fmla="*/ 2147483647 h 310"/>
                <a:gd name="T82" fmla="*/ 2147483647 w 357"/>
                <a:gd name="T83" fmla="*/ 2147483647 h 310"/>
                <a:gd name="T84" fmla="*/ 2147483647 w 357"/>
                <a:gd name="T85" fmla="*/ 2147483647 h 310"/>
                <a:gd name="T86" fmla="*/ 2147483647 w 357"/>
                <a:gd name="T87" fmla="*/ 2147483647 h 310"/>
                <a:gd name="T88" fmla="*/ 2147483647 w 357"/>
                <a:gd name="T89" fmla="*/ 2147483647 h 310"/>
                <a:gd name="T90" fmla="*/ 2147483647 w 357"/>
                <a:gd name="T91" fmla="*/ 2147483647 h 310"/>
                <a:gd name="T92" fmla="*/ 2147483647 w 357"/>
                <a:gd name="T93" fmla="*/ 2147483647 h 310"/>
                <a:gd name="T94" fmla="*/ 2147483647 w 357"/>
                <a:gd name="T95" fmla="*/ 2147483647 h 310"/>
                <a:gd name="T96" fmla="*/ 2147483647 w 357"/>
                <a:gd name="T97" fmla="*/ 2147483647 h 310"/>
                <a:gd name="T98" fmla="*/ 2147483647 w 357"/>
                <a:gd name="T99" fmla="*/ 2147483647 h 310"/>
                <a:gd name="T100" fmla="*/ 2147483647 w 357"/>
                <a:gd name="T101" fmla="*/ 2147483647 h 310"/>
                <a:gd name="T102" fmla="*/ 2147483647 w 357"/>
                <a:gd name="T103" fmla="*/ 2147483647 h 3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7" h="310">
                  <a:moveTo>
                    <a:pt x="345" y="169"/>
                  </a:moveTo>
                  <a:lnTo>
                    <a:pt x="348" y="169"/>
                  </a:lnTo>
                  <a:lnTo>
                    <a:pt x="350" y="166"/>
                  </a:lnTo>
                  <a:lnTo>
                    <a:pt x="353" y="163"/>
                  </a:lnTo>
                  <a:lnTo>
                    <a:pt x="356" y="163"/>
                  </a:lnTo>
                  <a:lnTo>
                    <a:pt x="324" y="214"/>
                  </a:lnTo>
                  <a:lnTo>
                    <a:pt x="316" y="226"/>
                  </a:lnTo>
                  <a:lnTo>
                    <a:pt x="313" y="230"/>
                  </a:lnTo>
                  <a:lnTo>
                    <a:pt x="296" y="251"/>
                  </a:lnTo>
                  <a:lnTo>
                    <a:pt x="292" y="257"/>
                  </a:lnTo>
                  <a:lnTo>
                    <a:pt x="259" y="300"/>
                  </a:lnTo>
                  <a:lnTo>
                    <a:pt x="257" y="304"/>
                  </a:lnTo>
                  <a:lnTo>
                    <a:pt x="251" y="304"/>
                  </a:lnTo>
                  <a:lnTo>
                    <a:pt x="247" y="305"/>
                  </a:lnTo>
                  <a:lnTo>
                    <a:pt x="244" y="305"/>
                  </a:lnTo>
                  <a:lnTo>
                    <a:pt x="241" y="307"/>
                  </a:lnTo>
                  <a:lnTo>
                    <a:pt x="238" y="309"/>
                  </a:lnTo>
                  <a:lnTo>
                    <a:pt x="235" y="307"/>
                  </a:lnTo>
                  <a:lnTo>
                    <a:pt x="234" y="302"/>
                  </a:lnTo>
                  <a:lnTo>
                    <a:pt x="229" y="303"/>
                  </a:lnTo>
                  <a:lnTo>
                    <a:pt x="227" y="303"/>
                  </a:lnTo>
                  <a:lnTo>
                    <a:pt x="224" y="300"/>
                  </a:lnTo>
                  <a:lnTo>
                    <a:pt x="221" y="301"/>
                  </a:lnTo>
                  <a:lnTo>
                    <a:pt x="218" y="302"/>
                  </a:lnTo>
                  <a:lnTo>
                    <a:pt x="211" y="302"/>
                  </a:lnTo>
                  <a:lnTo>
                    <a:pt x="204" y="303"/>
                  </a:lnTo>
                  <a:lnTo>
                    <a:pt x="194" y="306"/>
                  </a:lnTo>
                  <a:lnTo>
                    <a:pt x="187" y="303"/>
                  </a:lnTo>
                  <a:lnTo>
                    <a:pt x="183" y="303"/>
                  </a:lnTo>
                  <a:lnTo>
                    <a:pt x="179" y="302"/>
                  </a:lnTo>
                  <a:lnTo>
                    <a:pt x="175" y="295"/>
                  </a:lnTo>
                  <a:lnTo>
                    <a:pt x="172" y="293"/>
                  </a:lnTo>
                  <a:lnTo>
                    <a:pt x="170" y="290"/>
                  </a:lnTo>
                  <a:lnTo>
                    <a:pt x="169" y="293"/>
                  </a:lnTo>
                  <a:lnTo>
                    <a:pt x="165" y="294"/>
                  </a:lnTo>
                  <a:lnTo>
                    <a:pt x="164" y="293"/>
                  </a:lnTo>
                  <a:lnTo>
                    <a:pt x="163" y="292"/>
                  </a:lnTo>
                  <a:lnTo>
                    <a:pt x="160" y="288"/>
                  </a:lnTo>
                  <a:lnTo>
                    <a:pt x="155" y="282"/>
                  </a:lnTo>
                  <a:lnTo>
                    <a:pt x="156" y="278"/>
                  </a:lnTo>
                  <a:lnTo>
                    <a:pt x="154" y="275"/>
                  </a:lnTo>
                  <a:lnTo>
                    <a:pt x="150" y="276"/>
                  </a:lnTo>
                  <a:lnTo>
                    <a:pt x="147" y="277"/>
                  </a:lnTo>
                  <a:lnTo>
                    <a:pt x="143" y="278"/>
                  </a:lnTo>
                  <a:lnTo>
                    <a:pt x="140" y="276"/>
                  </a:lnTo>
                  <a:lnTo>
                    <a:pt x="137" y="275"/>
                  </a:lnTo>
                  <a:lnTo>
                    <a:pt x="136" y="272"/>
                  </a:lnTo>
                  <a:lnTo>
                    <a:pt x="132" y="272"/>
                  </a:lnTo>
                  <a:lnTo>
                    <a:pt x="129" y="273"/>
                  </a:lnTo>
                  <a:lnTo>
                    <a:pt x="126" y="276"/>
                  </a:lnTo>
                  <a:lnTo>
                    <a:pt x="124" y="280"/>
                  </a:lnTo>
                  <a:lnTo>
                    <a:pt x="124" y="284"/>
                  </a:lnTo>
                  <a:lnTo>
                    <a:pt x="120" y="284"/>
                  </a:lnTo>
                  <a:lnTo>
                    <a:pt x="117" y="284"/>
                  </a:lnTo>
                  <a:lnTo>
                    <a:pt x="113" y="283"/>
                  </a:lnTo>
                  <a:lnTo>
                    <a:pt x="110" y="285"/>
                  </a:lnTo>
                  <a:lnTo>
                    <a:pt x="110" y="290"/>
                  </a:lnTo>
                  <a:lnTo>
                    <a:pt x="108" y="294"/>
                  </a:lnTo>
                  <a:lnTo>
                    <a:pt x="104" y="294"/>
                  </a:lnTo>
                  <a:lnTo>
                    <a:pt x="101" y="292"/>
                  </a:lnTo>
                  <a:lnTo>
                    <a:pt x="97" y="294"/>
                  </a:lnTo>
                  <a:lnTo>
                    <a:pt x="95" y="288"/>
                  </a:lnTo>
                  <a:lnTo>
                    <a:pt x="93" y="296"/>
                  </a:lnTo>
                  <a:lnTo>
                    <a:pt x="69" y="201"/>
                  </a:lnTo>
                  <a:lnTo>
                    <a:pt x="64" y="199"/>
                  </a:lnTo>
                  <a:lnTo>
                    <a:pt x="68" y="197"/>
                  </a:lnTo>
                  <a:lnTo>
                    <a:pt x="67" y="196"/>
                  </a:lnTo>
                  <a:lnTo>
                    <a:pt x="0" y="135"/>
                  </a:lnTo>
                  <a:lnTo>
                    <a:pt x="4" y="130"/>
                  </a:lnTo>
                  <a:lnTo>
                    <a:pt x="6" y="127"/>
                  </a:lnTo>
                  <a:lnTo>
                    <a:pt x="9" y="125"/>
                  </a:lnTo>
                  <a:lnTo>
                    <a:pt x="12" y="127"/>
                  </a:lnTo>
                  <a:lnTo>
                    <a:pt x="15" y="127"/>
                  </a:lnTo>
                  <a:lnTo>
                    <a:pt x="19" y="125"/>
                  </a:lnTo>
                  <a:lnTo>
                    <a:pt x="22" y="122"/>
                  </a:lnTo>
                  <a:lnTo>
                    <a:pt x="26" y="116"/>
                  </a:lnTo>
                  <a:lnTo>
                    <a:pt x="35" y="110"/>
                  </a:lnTo>
                  <a:lnTo>
                    <a:pt x="38" y="107"/>
                  </a:lnTo>
                  <a:lnTo>
                    <a:pt x="40" y="103"/>
                  </a:lnTo>
                  <a:lnTo>
                    <a:pt x="41" y="99"/>
                  </a:lnTo>
                  <a:lnTo>
                    <a:pt x="41" y="94"/>
                  </a:lnTo>
                  <a:lnTo>
                    <a:pt x="42" y="91"/>
                  </a:lnTo>
                  <a:lnTo>
                    <a:pt x="44" y="88"/>
                  </a:lnTo>
                  <a:lnTo>
                    <a:pt x="45" y="85"/>
                  </a:lnTo>
                  <a:lnTo>
                    <a:pt x="46" y="80"/>
                  </a:lnTo>
                  <a:lnTo>
                    <a:pt x="45" y="72"/>
                  </a:lnTo>
                  <a:lnTo>
                    <a:pt x="42" y="70"/>
                  </a:lnTo>
                  <a:lnTo>
                    <a:pt x="44" y="66"/>
                  </a:lnTo>
                  <a:lnTo>
                    <a:pt x="41" y="57"/>
                  </a:lnTo>
                  <a:lnTo>
                    <a:pt x="38" y="53"/>
                  </a:lnTo>
                  <a:lnTo>
                    <a:pt x="35" y="50"/>
                  </a:lnTo>
                  <a:lnTo>
                    <a:pt x="33" y="42"/>
                  </a:lnTo>
                  <a:lnTo>
                    <a:pt x="32" y="38"/>
                  </a:lnTo>
                  <a:lnTo>
                    <a:pt x="28" y="30"/>
                  </a:lnTo>
                  <a:lnTo>
                    <a:pt x="26" y="28"/>
                  </a:lnTo>
                  <a:lnTo>
                    <a:pt x="50" y="0"/>
                  </a:lnTo>
                  <a:lnTo>
                    <a:pt x="52" y="1"/>
                  </a:lnTo>
                  <a:lnTo>
                    <a:pt x="58" y="4"/>
                  </a:lnTo>
                  <a:lnTo>
                    <a:pt x="63" y="10"/>
                  </a:lnTo>
                  <a:lnTo>
                    <a:pt x="64" y="13"/>
                  </a:lnTo>
                  <a:lnTo>
                    <a:pt x="67" y="16"/>
                  </a:lnTo>
                  <a:lnTo>
                    <a:pt x="82" y="17"/>
                  </a:lnTo>
                  <a:lnTo>
                    <a:pt x="91" y="22"/>
                  </a:lnTo>
                  <a:lnTo>
                    <a:pt x="94" y="22"/>
                  </a:lnTo>
                  <a:lnTo>
                    <a:pt x="97" y="22"/>
                  </a:lnTo>
                  <a:lnTo>
                    <a:pt x="100" y="25"/>
                  </a:lnTo>
                  <a:lnTo>
                    <a:pt x="103" y="26"/>
                  </a:lnTo>
                  <a:lnTo>
                    <a:pt x="102" y="29"/>
                  </a:lnTo>
                  <a:lnTo>
                    <a:pt x="105" y="32"/>
                  </a:lnTo>
                  <a:lnTo>
                    <a:pt x="108" y="34"/>
                  </a:lnTo>
                  <a:lnTo>
                    <a:pt x="110" y="34"/>
                  </a:lnTo>
                  <a:lnTo>
                    <a:pt x="110" y="35"/>
                  </a:lnTo>
                  <a:lnTo>
                    <a:pt x="111" y="35"/>
                  </a:lnTo>
                  <a:lnTo>
                    <a:pt x="114" y="36"/>
                  </a:lnTo>
                  <a:lnTo>
                    <a:pt x="118" y="37"/>
                  </a:lnTo>
                  <a:lnTo>
                    <a:pt x="121" y="39"/>
                  </a:lnTo>
                  <a:lnTo>
                    <a:pt x="120" y="44"/>
                  </a:lnTo>
                  <a:lnTo>
                    <a:pt x="121" y="48"/>
                  </a:lnTo>
                  <a:lnTo>
                    <a:pt x="123" y="49"/>
                  </a:lnTo>
                  <a:lnTo>
                    <a:pt x="126" y="50"/>
                  </a:lnTo>
                  <a:lnTo>
                    <a:pt x="133" y="52"/>
                  </a:lnTo>
                  <a:lnTo>
                    <a:pt x="136" y="55"/>
                  </a:lnTo>
                  <a:lnTo>
                    <a:pt x="138" y="57"/>
                  </a:lnTo>
                  <a:lnTo>
                    <a:pt x="139" y="63"/>
                  </a:lnTo>
                  <a:lnTo>
                    <a:pt x="144" y="67"/>
                  </a:lnTo>
                  <a:lnTo>
                    <a:pt x="147" y="71"/>
                  </a:lnTo>
                  <a:lnTo>
                    <a:pt x="148" y="75"/>
                  </a:lnTo>
                  <a:lnTo>
                    <a:pt x="154" y="80"/>
                  </a:lnTo>
                  <a:lnTo>
                    <a:pt x="155" y="82"/>
                  </a:lnTo>
                  <a:lnTo>
                    <a:pt x="156" y="83"/>
                  </a:lnTo>
                  <a:lnTo>
                    <a:pt x="159" y="88"/>
                  </a:lnTo>
                  <a:lnTo>
                    <a:pt x="179" y="97"/>
                  </a:lnTo>
                  <a:lnTo>
                    <a:pt x="200" y="106"/>
                  </a:lnTo>
                  <a:lnTo>
                    <a:pt x="203" y="115"/>
                  </a:lnTo>
                  <a:lnTo>
                    <a:pt x="204" y="116"/>
                  </a:lnTo>
                  <a:lnTo>
                    <a:pt x="206" y="117"/>
                  </a:lnTo>
                  <a:lnTo>
                    <a:pt x="207" y="121"/>
                  </a:lnTo>
                  <a:lnTo>
                    <a:pt x="215" y="127"/>
                  </a:lnTo>
                  <a:lnTo>
                    <a:pt x="221" y="122"/>
                  </a:lnTo>
                  <a:lnTo>
                    <a:pt x="230" y="133"/>
                  </a:lnTo>
                  <a:lnTo>
                    <a:pt x="239" y="146"/>
                  </a:lnTo>
                  <a:lnTo>
                    <a:pt x="243" y="152"/>
                  </a:lnTo>
                  <a:lnTo>
                    <a:pt x="247" y="155"/>
                  </a:lnTo>
                  <a:lnTo>
                    <a:pt x="250" y="155"/>
                  </a:lnTo>
                  <a:lnTo>
                    <a:pt x="284" y="152"/>
                  </a:lnTo>
                  <a:lnTo>
                    <a:pt x="285" y="152"/>
                  </a:lnTo>
                  <a:lnTo>
                    <a:pt x="287" y="152"/>
                  </a:lnTo>
                  <a:lnTo>
                    <a:pt x="310" y="150"/>
                  </a:lnTo>
                  <a:lnTo>
                    <a:pt x="312" y="158"/>
                  </a:lnTo>
                  <a:lnTo>
                    <a:pt x="320" y="159"/>
                  </a:lnTo>
                  <a:lnTo>
                    <a:pt x="328" y="163"/>
                  </a:lnTo>
                  <a:lnTo>
                    <a:pt x="331" y="165"/>
                  </a:lnTo>
                  <a:lnTo>
                    <a:pt x="334" y="167"/>
                  </a:lnTo>
                  <a:lnTo>
                    <a:pt x="338" y="169"/>
                  </a:lnTo>
                  <a:lnTo>
                    <a:pt x="340" y="168"/>
                  </a:lnTo>
                  <a:lnTo>
                    <a:pt x="345" y="16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19" name="Freeform 49"/>
            <p:cNvSpPr>
              <a:spLocks/>
            </p:cNvSpPr>
            <p:nvPr/>
          </p:nvSpPr>
          <p:spPr bwMode="auto">
            <a:xfrm>
              <a:off x="3644900" y="2336800"/>
              <a:ext cx="500063" cy="434975"/>
            </a:xfrm>
            <a:custGeom>
              <a:avLst/>
              <a:gdLst>
                <a:gd name="T0" fmla="*/ 2147483647 w 282"/>
                <a:gd name="T1" fmla="*/ 2147483647 h 224"/>
                <a:gd name="T2" fmla="*/ 2147483647 w 282"/>
                <a:gd name="T3" fmla="*/ 2147483647 h 224"/>
                <a:gd name="T4" fmla="*/ 2147483647 w 282"/>
                <a:gd name="T5" fmla="*/ 2147483647 h 224"/>
                <a:gd name="T6" fmla="*/ 2147483647 w 282"/>
                <a:gd name="T7" fmla="*/ 2147483647 h 224"/>
                <a:gd name="T8" fmla="*/ 2147483647 w 282"/>
                <a:gd name="T9" fmla="*/ 2147483647 h 224"/>
                <a:gd name="T10" fmla="*/ 2147483647 w 282"/>
                <a:gd name="T11" fmla="*/ 2147483647 h 224"/>
                <a:gd name="T12" fmla="*/ 2147483647 w 282"/>
                <a:gd name="T13" fmla="*/ 2147483647 h 224"/>
                <a:gd name="T14" fmla="*/ 2147483647 w 282"/>
                <a:gd name="T15" fmla="*/ 2147483647 h 224"/>
                <a:gd name="T16" fmla="*/ 2147483647 w 282"/>
                <a:gd name="T17" fmla="*/ 2147483647 h 224"/>
                <a:gd name="T18" fmla="*/ 2147483647 w 282"/>
                <a:gd name="T19" fmla="*/ 2147483647 h 224"/>
                <a:gd name="T20" fmla="*/ 2147483647 w 282"/>
                <a:gd name="T21" fmla="*/ 2147483647 h 224"/>
                <a:gd name="T22" fmla="*/ 2147483647 w 282"/>
                <a:gd name="T23" fmla="*/ 2147483647 h 224"/>
                <a:gd name="T24" fmla="*/ 2147483647 w 282"/>
                <a:gd name="T25" fmla="*/ 2147483647 h 224"/>
                <a:gd name="T26" fmla="*/ 2147483647 w 282"/>
                <a:gd name="T27" fmla="*/ 2147483647 h 224"/>
                <a:gd name="T28" fmla="*/ 2147483647 w 282"/>
                <a:gd name="T29" fmla="*/ 2147483647 h 224"/>
                <a:gd name="T30" fmla="*/ 2147483647 w 282"/>
                <a:gd name="T31" fmla="*/ 2147483647 h 224"/>
                <a:gd name="T32" fmla="*/ 0 w 282"/>
                <a:gd name="T33" fmla="*/ 2147483647 h 224"/>
                <a:gd name="T34" fmla="*/ 2147483647 w 282"/>
                <a:gd name="T35" fmla="*/ 2147483647 h 224"/>
                <a:gd name="T36" fmla="*/ 2147483647 w 282"/>
                <a:gd name="T37" fmla="*/ 0 h 224"/>
                <a:gd name="T38" fmla="*/ 2147483647 w 282"/>
                <a:gd name="T39" fmla="*/ 0 h 224"/>
                <a:gd name="T40" fmla="*/ 2147483647 w 282"/>
                <a:gd name="T41" fmla="*/ 0 h 224"/>
                <a:gd name="T42" fmla="*/ 2147483647 w 282"/>
                <a:gd name="T43" fmla="*/ 0 h 224"/>
                <a:gd name="T44" fmla="*/ 2147483647 w 282"/>
                <a:gd name="T45" fmla="*/ 0 h 224"/>
                <a:gd name="T46" fmla="*/ 2147483647 w 282"/>
                <a:gd name="T47" fmla="*/ 2147483647 h 224"/>
                <a:gd name="T48" fmla="*/ 2147483647 w 282"/>
                <a:gd name="T49" fmla="*/ 2147483647 h 224"/>
                <a:gd name="T50" fmla="*/ 2147483647 w 282"/>
                <a:gd name="T51" fmla="*/ 2147483647 h 224"/>
                <a:gd name="T52" fmla="*/ 2147483647 w 282"/>
                <a:gd name="T53" fmla="*/ 2147483647 h 224"/>
                <a:gd name="T54" fmla="*/ 2147483647 w 282"/>
                <a:gd name="T55" fmla="*/ 2147483647 h 224"/>
                <a:gd name="T56" fmla="*/ 2147483647 w 282"/>
                <a:gd name="T57" fmla="*/ 2147483647 h 224"/>
                <a:gd name="T58" fmla="*/ 2147483647 w 282"/>
                <a:gd name="T59" fmla="*/ 2147483647 h 224"/>
                <a:gd name="T60" fmla="*/ 2147483647 w 282"/>
                <a:gd name="T61" fmla="*/ 2147483647 h 224"/>
                <a:gd name="T62" fmla="*/ 2147483647 w 282"/>
                <a:gd name="T63" fmla="*/ 2147483647 h 224"/>
                <a:gd name="T64" fmla="*/ 2147483647 w 282"/>
                <a:gd name="T65" fmla="*/ 2147483647 h 224"/>
                <a:gd name="T66" fmla="*/ 2147483647 w 282"/>
                <a:gd name="T67" fmla="*/ 2147483647 h 224"/>
                <a:gd name="T68" fmla="*/ 2147483647 w 282"/>
                <a:gd name="T69" fmla="*/ 2147483647 h 224"/>
                <a:gd name="T70" fmla="*/ 2147483647 w 282"/>
                <a:gd name="T71" fmla="*/ 2147483647 h 224"/>
                <a:gd name="T72" fmla="*/ 2147483647 w 282"/>
                <a:gd name="T73" fmla="*/ 2147483647 h 224"/>
                <a:gd name="T74" fmla="*/ 2147483647 w 282"/>
                <a:gd name="T75" fmla="*/ 2147483647 h 2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2" h="224">
                  <a:moveTo>
                    <a:pt x="121" y="199"/>
                  </a:moveTo>
                  <a:lnTo>
                    <a:pt x="82" y="174"/>
                  </a:lnTo>
                  <a:lnTo>
                    <a:pt x="69" y="166"/>
                  </a:lnTo>
                  <a:lnTo>
                    <a:pt x="57" y="124"/>
                  </a:lnTo>
                  <a:lnTo>
                    <a:pt x="54" y="111"/>
                  </a:lnTo>
                  <a:lnTo>
                    <a:pt x="50" y="109"/>
                  </a:lnTo>
                  <a:lnTo>
                    <a:pt x="42" y="106"/>
                  </a:lnTo>
                  <a:lnTo>
                    <a:pt x="29" y="91"/>
                  </a:lnTo>
                  <a:lnTo>
                    <a:pt x="25" y="87"/>
                  </a:lnTo>
                  <a:lnTo>
                    <a:pt x="18" y="77"/>
                  </a:lnTo>
                  <a:lnTo>
                    <a:pt x="17" y="76"/>
                  </a:lnTo>
                  <a:lnTo>
                    <a:pt x="13" y="73"/>
                  </a:lnTo>
                  <a:lnTo>
                    <a:pt x="14" y="68"/>
                  </a:lnTo>
                  <a:lnTo>
                    <a:pt x="15" y="65"/>
                  </a:lnTo>
                  <a:lnTo>
                    <a:pt x="20" y="64"/>
                  </a:lnTo>
                  <a:lnTo>
                    <a:pt x="13" y="44"/>
                  </a:lnTo>
                  <a:lnTo>
                    <a:pt x="0" y="9"/>
                  </a:lnTo>
                  <a:lnTo>
                    <a:pt x="1" y="3"/>
                  </a:lnTo>
                  <a:lnTo>
                    <a:pt x="2" y="0"/>
                  </a:lnTo>
                  <a:lnTo>
                    <a:pt x="33" y="0"/>
                  </a:lnTo>
                  <a:lnTo>
                    <a:pt x="55" y="0"/>
                  </a:lnTo>
                  <a:lnTo>
                    <a:pt x="84" y="0"/>
                  </a:lnTo>
                  <a:lnTo>
                    <a:pt x="117" y="0"/>
                  </a:lnTo>
                  <a:lnTo>
                    <a:pt x="143" y="1"/>
                  </a:lnTo>
                  <a:lnTo>
                    <a:pt x="160" y="1"/>
                  </a:lnTo>
                  <a:lnTo>
                    <a:pt x="192" y="2"/>
                  </a:lnTo>
                  <a:lnTo>
                    <a:pt x="214" y="2"/>
                  </a:lnTo>
                  <a:lnTo>
                    <a:pt x="268" y="2"/>
                  </a:lnTo>
                  <a:lnTo>
                    <a:pt x="281" y="2"/>
                  </a:lnTo>
                  <a:lnTo>
                    <a:pt x="275" y="13"/>
                  </a:lnTo>
                  <a:lnTo>
                    <a:pt x="247" y="63"/>
                  </a:lnTo>
                  <a:lnTo>
                    <a:pt x="235" y="87"/>
                  </a:lnTo>
                  <a:lnTo>
                    <a:pt x="224" y="106"/>
                  </a:lnTo>
                  <a:lnTo>
                    <a:pt x="216" y="121"/>
                  </a:lnTo>
                  <a:lnTo>
                    <a:pt x="196" y="161"/>
                  </a:lnTo>
                  <a:lnTo>
                    <a:pt x="162" y="223"/>
                  </a:lnTo>
                  <a:lnTo>
                    <a:pt x="135" y="207"/>
                  </a:lnTo>
                  <a:lnTo>
                    <a:pt x="121" y="19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20" name="Freeform 50"/>
            <p:cNvSpPr>
              <a:spLocks/>
            </p:cNvSpPr>
            <p:nvPr/>
          </p:nvSpPr>
          <p:spPr bwMode="auto">
            <a:xfrm>
              <a:off x="7962900" y="917575"/>
              <a:ext cx="638175" cy="523875"/>
            </a:xfrm>
            <a:custGeom>
              <a:avLst/>
              <a:gdLst>
                <a:gd name="T0" fmla="*/ 2147483647 w 359"/>
                <a:gd name="T1" fmla="*/ 2147483647 h 271"/>
                <a:gd name="T2" fmla="*/ 2147483647 w 359"/>
                <a:gd name="T3" fmla="*/ 2147483647 h 271"/>
                <a:gd name="T4" fmla="*/ 2147483647 w 359"/>
                <a:gd name="T5" fmla="*/ 2147483647 h 271"/>
                <a:gd name="T6" fmla="*/ 2147483647 w 359"/>
                <a:gd name="T7" fmla="*/ 2147483647 h 271"/>
                <a:gd name="T8" fmla="*/ 2147483647 w 359"/>
                <a:gd name="T9" fmla="*/ 2147483647 h 271"/>
                <a:gd name="T10" fmla="*/ 2147483647 w 359"/>
                <a:gd name="T11" fmla="*/ 2147483647 h 271"/>
                <a:gd name="T12" fmla="*/ 2147483647 w 359"/>
                <a:gd name="T13" fmla="*/ 2147483647 h 271"/>
                <a:gd name="T14" fmla="*/ 2147483647 w 359"/>
                <a:gd name="T15" fmla="*/ 2147483647 h 271"/>
                <a:gd name="T16" fmla="*/ 2147483647 w 359"/>
                <a:gd name="T17" fmla="*/ 2147483647 h 271"/>
                <a:gd name="T18" fmla="*/ 2147483647 w 359"/>
                <a:gd name="T19" fmla="*/ 2147483647 h 271"/>
                <a:gd name="T20" fmla="*/ 2147483647 w 359"/>
                <a:gd name="T21" fmla="*/ 2147483647 h 271"/>
                <a:gd name="T22" fmla="*/ 2147483647 w 359"/>
                <a:gd name="T23" fmla="*/ 2147483647 h 271"/>
                <a:gd name="T24" fmla="*/ 2147483647 w 359"/>
                <a:gd name="T25" fmla="*/ 2147483647 h 271"/>
                <a:gd name="T26" fmla="*/ 2147483647 w 359"/>
                <a:gd name="T27" fmla="*/ 2147483647 h 271"/>
                <a:gd name="T28" fmla="*/ 2147483647 w 359"/>
                <a:gd name="T29" fmla="*/ 2147483647 h 271"/>
                <a:gd name="T30" fmla="*/ 2147483647 w 359"/>
                <a:gd name="T31" fmla="*/ 2147483647 h 271"/>
                <a:gd name="T32" fmla="*/ 2147483647 w 359"/>
                <a:gd name="T33" fmla="*/ 2147483647 h 271"/>
                <a:gd name="T34" fmla="*/ 2147483647 w 359"/>
                <a:gd name="T35" fmla="*/ 2147483647 h 271"/>
                <a:gd name="T36" fmla="*/ 2147483647 w 359"/>
                <a:gd name="T37" fmla="*/ 2147483647 h 271"/>
                <a:gd name="T38" fmla="*/ 2147483647 w 359"/>
                <a:gd name="T39" fmla="*/ 2147483647 h 271"/>
                <a:gd name="T40" fmla="*/ 2147483647 w 359"/>
                <a:gd name="T41" fmla="*/ 2147483647 h 271"/>
                <a:gd name="T42" fmla="*/ 2147483647 w 359"/>
                <a:gd name="T43" fmla="*/ 2147483647 h 271"/>
                <a:gd name="T44" fmla="*/ 2147483647 w 359"/>
                <a:gd name="T45" fmla="*/ 2147483647 h 271"/>
                <a:gd name="T46" fmla="*/ 2147483647 w 359"/>
                <a:gd name="T47" fmla="*/ 2147483647 h 271"/>
                <a:gd name="T48" fmla="*/ 2147483647 w 359"/>
                <a:gd name="T49" fmla="*/ 2147483647 h 271"/>
                <a:gd name="T50" fmla="*/ 2147483647 w 359"/>
                <a:gd name="T51" fmla="*/ 2147483647 h 271"/>
                <a:gd name="T52" fmla="*/ 2147483647 w 359"/>
                <a:gd name="T53" fmla="*/ 2147483647 h 271"/>
                <a:gd name="T54" fmla="*/ 2147483647 w 359"/>
                <a:gd name="T55" fmla="*/ 2147483647 h 271"/>
                <a:gd name="T56" fmla="*/ 2147483647 w 359"/>
                <a:gd name="T57" fmla="*/ 2147483647 h 271"/>
                <a:gd name="T58" fmla="*/ 2147483647 w 359"/>
                <a:gd name="T59" fmla="*/ 2147483647 h 271"/>
                <a:gd name="T60" fmla="*/ 2147483647 w 359"/>
                <a:gd name="T61" fmla="*/ 2147483647 h 271"/>
                <a:gd name="T62" fmla="*/ 2147483647 w 359"/>
                <a:gd name="T63" fmla="*/ 2147483647 h 271"/>
                <a:gd name="T64" fmla="*/ 2147483647 w 359"/>
                <a:gd name="T65" fmla="*/ 2147483647 h 271"/>
                <a:gd name="T66" fmla="*/ 2147483647 w 359"/>
                <a:gd name="T67" fmla="*/ 2147483647 h 271"/>
                <a:gd name="T68" fmla="*/ 2147483647 w 359"/>
                <a:gd name="T69" fmla="*/ 2147483647 h 271"/>
                <a:gd name="T70" fmla="*/ 2147483647 w 359"/>
                <a:gd name="T71" fmla="*/ 2147483647 h 271"/>
                <a:gd name="T72" fmla="*/ 2147483647 w 359"/>
                <a:gd name="T73" fmla="*/ 2147483647 h 271"/>
                <a:gd name="T74" fmla="*/ 2147483647 w 359"/>
                <a:gd name="T75" fmla="*/ 2147483647 h 271"/>
                <a:gd name="T76" fmla="*/ 2147483647 w 359"/>
                <a:gd name="T77" fmla="*/ 2147483647 h 271"/>
                <a:gd name="T78" fmla="*/ 2147483647 w 359"/>
                <a:gd name="T79" fmla="*/ 2147483647 h 271"/>
                <a:gd name="T80" fmla="*/ 2147483647 w 359"/>
                <a:gd name="T81" fmla="*/ 2147483647 h 271"/>
                <a:gd name="T82" fmla="*/ 2147483647 w 359"/>
                <a:gd name="T83" fmla="*/ 2147483647 h 271"/>
                <a:gd name="T84" fmla="*/ 2147483647 w 359"/>
                <a:gd name="T85" fmla="*/ 2147483647 h 271"/>
                <a:gd name="T86" fmla="*/ 2147483647 w 359"/>
                <a:gd name="T87" fmla="*/ 2147483647 h 271"/>
                <a:gd name="T88" fmla="*/ 2147483647 w 359"/>
                <a:gd name="T89" fmla="*/ 2147483647 h 271"/>
                <a:gd name="T90" fmla="*/ 2147483647 w 359"/>
                <a:gd name="T91" fmla="*/ 2147483647 h 271"/>
                <a:gd name="T92" fmla="*/ 2147483647 w 359"/>
                <a:gd name="T93" fmla="*/ 2147483647 h 271"/>
                <a:gd name="T94" fmla="*/ 2147483647 w 359"/>
                <a:gd name="T95" fmla="*/ 2147483647 h 271"/>
                <a:gd name="T96" fmla="*/ 2147483647 w 359"/>
                <a:gd name="T97" fmla="*/ 2147483647 h 271"/>
                <a:gd name="T98" fmla="*/ 2147483647 w 359"/>
                <a:gd name="T99" fmla="*/ 2147483647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9" h="271">
                  <a:moveTo>
                    <a:pt x="259" y="142"/>
                  </a:moveTo>
                  <a:lnTo>
                    <a:pt x="262" y="142"/>
                  </a:lnTo>
                  <a:lnTo>
                    <a:pt x="265" y="143"/>
                  </a:lnTo>
                  <a:lnTo>
                    <a:pt x="267" y="143"/>
                  </a:lnTo>
                  <a:lnTo>
                    <a:pt x="269" y="142"/>
                  </a:lnTo>
                  <a:lnTo>
                    <a:pt x="272" y="142"/>
                  </a:lnTo>
                  <a:lnTo>
                    <a:pt x="277" y="136"/>
                  </a:lnTo>
                  <a:lnTo>
                    <a:pt x="284" y="138"/>
                  </a:lnTo>
                  <a:lnTo>
                    <a:pt x="288" y="139"/>
                  </a:lnTo>
                  <a:lnTo>
                    <a:pt x="292" y="142"/>
                  </a:lnTo>
                  <a:lnTo>
                    <a:pt x="292" y="146"/>
                  </a:lnTo>
                  <a:lnTo>
                    <a:pt x="296" y="146"/>
                  </a:lnTo>
                  <a:lnTo>
                    <a:pt x="299" y="146"/>
                  </a:lnTo>
                  <a:lnTo>
                    <a:pt x="298" y="151"/>
                  </a:lnTo>
                  <a:lnTo>
                    <a:pt x="299" y="155"/>
                  </a:lnTo>
                  <a:lnTo>
                    <a:pt x="301" y="158"/>
                  </a:lnTo>
                  <a:lnTo>
                    <a:pt x="305" y="158"/>
                  </a:lnTo>
                  <a:lnTo>
                    <a:pt x="307" y="162"/>
                  </a:lnTo>
                  <a:lnTo>
                    <a:pt x="301" y="166"/>
                  </a:lnTo>
                  <a:lnTo>
                    <a:pt x="303" y="166"/>
                  </a:lnTo>
                  <a:lnTo>
                    <a:pt x="306" y="169"/>
                  </a:lnTo>
                  <a:lnTo>
                    <a:pt x="305" y="170"/>
                  </a:lnTo>
                  <a:lnTo>
                    <a:pt x="307" y="172"/>
                  </a:lnTo>
                  <a:lnTo>
                    <a:pt x="312" y="173"/>
                  </a:lnTo>
                  <a:lnTo>
                    <a:pt x="318" y="172"/>
                  </a:lnTo>
                  <a:lnTo>
                    <a:pt x="321" y="172"/>
                  </a:lnTo>
                  <a:lnTo>
                    <a:pt x="322" y="175"/>
                  </a:lnTo>
                  <a:lnTo>
                    <a:pt x="317" y="174"/>
                  </a:lnTo>
                  <a:lnTo>
                    <a:pt x="312" y="176"/>
                  </a:lnTo>
                  <a:lnTo>
                    <a:pt x="310" y="182"/>
                  </a:lnTo>
                  <a:lnTo>
                    <a:pt x="315" y="180"/>
                  </a:lnTo>
                  <a:lnTo>
                    <a:pt x="315" y="178"/>
                  </a:lnTo>
                  <a:lnTo>
                    <a:pt x="318" y="178"/>
                  </a:lnTo>
                  <a:lnTo>
                    <a:pt x="321" y="178"/>
                  </a:lnTo>
                  <a:lnTo>
                    <a:pt x="322" y="181"/>
                  </a:lnTo>
                  <a:lnTo>
                    <a:pt x="323" y="184"/>
                  </a:lnTo>
                  <a:lnTo>
                    <a:pt x="325" y="188"/>
                  </a:lnTo>
                  <a:lnTo>
                    <a:pt x="326" y="185"/>
                  </a:lnTo>
                  <a:lnTo>
                    <a:pt x="329" y="187"/>
                  </a:lnTo>
                  <a:lnTo>
                    <a:pt x="331" y="187"/>
                  </a:lnTo>
                  <a:lnTo>
                    <a:pt x="333" y="187"/>
                  </a:lnTo>
                  <a:lnTo>
                    <a:pt x="333" y="189"/>
                  </a:lnTo>
                  <a:lnTo>
                    <a:pt x="332" y="192"/>
                  </a:lnTo>
                  <a:lnTo>
                    <a:pt x="328" y="192"/>
                  </a:lnTo>
                  <a:lnTo>
                    <a:pt x="326" y="192"/>
                  </a:lnTo>
                  <a:lnTo>
                    <a:pt x="327" y="195"/>
                  </a:lnTo>
                  <a:lnTo>
                    <a:pt x="326" y="199"/>
                  </a:lnTo>
                  <a:lnTo>
                    <a:pt x="324" y="200"/>
                  </a:lnTo>
                  <a:lnTo>
                    <a:pt x="326" y="201"/>
                  </a:lnTo>
                  <a:lnTo>
                    <a:pt x="325" y="205"/>
                  </a:lnTo>
                  <a:lnTo>
                    <a:pt x="327" y="208"/>
                  </a:lnTo>
                  <a:lnTo>
                    <a:pt x="330" y="210"/>
                  </a:lnTo>
                  <a:lnTo>
                    <a:pt x="329" y="213"/>
                  </a:lnTo>
                  <a:lnTo>
                    <a:pt x="327" y="214"/>
                  </a:lnTo>
                  <a:lnTo>
                    <a:pt x="325" y="212"/>
                  </a:lnTo>
                  <a:lnTo>
                    <a:pt x="324" y="215"/>
                  </a:lnTo>
                  <a:lnTo>
                    <a:pt x="325" y="216"/>
                  </a:lnTo>
                  <a:lnTo>
                    <a:pt x="327" y="216"/>
                  </a:lnTo>
                  <a:lnTo>
                    <a:pt x="335" y="221"/>
                  </a:lnTo>
                  <a:lnTo>
                    <a:pt x="338" y="229"/>
                  </a:lnTo>
                  <a:lnTo>
                    <a:pt x="336" y="231"/>
                  </a:lnTo>
                  <a:lnTo>
                    <a:pt x="336" y="235"/>
                  </a:lnTo>
                  <a:lnTo>
                    <a:pt x="333" y="243"/>
                  </a:lnTo>
                  <a:lnTo>
                    <a:pt x="330" y="244"/>
                  </a:lnTo>
                  <a:lnTo>
                    <a:pt x="328" y="243"/>
                  </a:lnTo>
                  <a:lnTo>
                    <a:pt x="329" y="240"/>
                  </a:lnTo>
                  <a:lnTo>
                    <a:pt x="325" y="237"/>
                  </a:lnTo>
                  <a:lnTo>
                    <a:pt x="321" y="238"/>
                  </a:lnTo>
                  <a:lnTo>
                    <a:pt x="320" y="235"/>
                  </a:lnTo>
                  <a:lnTo>
                    <a:pt x="318" y="233"/>
                  </a:lnTo>
                  <a:lnTo>
                    <a:pt x="317" y="233"/>
                  </a:lnTo>
                  <a:lnTo>
                    <a:pt x="314" y="229"/>
                  </a:lnTo>
                  <a:lnTo>
                    <a:pt x="317" y="234"/>
                  </a:lnTo>
                  <a:lnTo>
                    <a:pt x="314" y="244"/>
                  </a:lnTo>
                  <a:lnTo>
                    <a:pt x="311" y="243"/>
                  </a:lnTo>
                  <a:lnTo>
                    <a:pt x="311" y="246"/>
                  </a:lnTo>
                  <a:lnTo>
                    <a:pt x="315" y="245"/>
                  </a:lnTo>
                  <a:lnTo>
                    <a:pt x="318" y="241"/>
                  </a:lnTo>
                  <a:lnTo>
                    <a:pt x="321" y="242"/>
                  </a:lnTo>
                  <a:lnTo>
                    <a:pt x="324" y="239"/>
                  </a:lnTo>
                  <a:lnTo>
                    <a:pt x="326" y="240"/>
                  </a:lnTo>
                  <a:lnTo>
                    <a:pt x="326" y="243"/>
                  </a:lnTo>
                  <a:lnTo>
                    <a:pt x="328" y="244"/>
                  </a:lnTo>
                  <a:lnTo>
                    <a:pt x="328" y="246"/>
                  </a:lnTo>
                  <a:lnTo>
                    <a:pt x="329" y="246"/>
                  </a:lnTo>
                  <a:lnTo>
                    <a:pt x="332" y="248"/>
                  </a:lnTo>
                  <a:lnTo>
                    <a:pt x="330" y="253"/>
                  </a:lnTo>
                  <a:lnTo>
                    <a:pt x="332" y="254"/>
                  </a:lnTo>
                  <a:lnTo>
                    <a:pt x="333" y="253"/>
                  </a:lnTo>
                  <a:lnTo>
                    <a:pt x="335" y="254"/>
                  </a:lnTo>
                  <a:lnTo>
                    <a:pt x="334" y="252"/>
                  </a:lnTo>
                  <a:lnTo>
                    <a:pt x="336" y="252"/>
                  </a:lnTo>
                  <a:lnTo>
                    <a:pt x="339" y="253"/>
                  </a:lnTo>
                  <a:lnTo>
                    <a:pt x="340" y="257"/>
                  </a:lnTo>
                  <a:lnTo>
                    <a:pt x="345" y="261"/>
                  </a:lnTo>
                  <a:lnTo>
                    <a:pt x="344" y="264"/>
                  </a:lnTo>
                  <a:lnTo>
                    <a:pt x="345" y="264"/>
                  </a:lnTo>
                  <a:lnTo>
                    <a:pt x="348" y="264"/>
                  </a:lnTo>
                  <a:lnTo>
                    <a:pt x="351" y="264"/>
                  </a:lnTo>
                  <a:lnTo>
                    <a:pt x="355" y="266"/>
                  </a:lnTo>
                  <a:lnTo>
                    <a:pt x="358" y="270"/>
                  </a:lnTo>
                  <a:lnTo>
                    <a:pt x="348" y="270"/>
                  </a:lnTo>
                  <a:lnTo>
                    <a:pt x="333" y="266"/>
                  </a:lnTo>
                  <a:lnTo>
                    <a:pt x="307" y="261"/>
                  </a:lnTo>
                  <a:lnTo>
                    <a:pt x="296" y="255"/>
                  </a:lnTo>
                  <a:lnTo>
                    <a:pt x="292" y="252"/>
                  </a:lnTo>
                  <a:lnTo>
                    <a:pt x="291" y="245"/>
                  </a:lnTo>
                  <a:lnTo>
                    <a:pt x="280" y="238"/>
                  </a:lnTo>
                  <a:lnTo>
                    <a:pt x="278" y="224"/>
                  </a:lnTo>
                  <a:lnTo>
                    <a:pt x="276" y="222"/>
                  </a:lnTo>
                  <a:lnTo>
                    <a:pt x="273" y="221"/>
                  </a:lnTo>
                  <a:lnTo>
                    <a:pt x="271" y="220"/>
                  </a:lnTo>
                  <a:lnTo>
                    <a:pt x="269" y="221"/>
                  </a:lnTo>
                  <a:lnTo>
                    <a:pt x="267" y="219"/>
                  </a:lnTo>
                  <a:lnTo>
                    <a:pt x="265" y="220"/>
                  </a:lnTo>
                  <a:lnTo>
                    <a:pt x="264" y="220"/>
                  </a:lnTo>
                  <a:lnTo>
                    <a:pt x="262" y="220"/>
                  </a:lnTo>
                  <a:lnTo>
                    <a:pt x="259" y="219"/>
                  </a:lnTo>
                  <a:lnTo>
                    <a:pt x="260" y="216"/>
                  </a:lnTo>
                  <a:lnTo>
                    <a:pt x="258" y="212"/>
                  </a:lnTo>
                  <a:lnTo>
                    <a:pt x="255" y="210"/>
                  </a:lnTo>
                  <a:lnTo>
                    <a:pt x="252" y="208"/>
                  </a:lnTo>
                  <a:lnTo>
                    <a:pt x="248" y="201"/>
                  </a:lnTo>
                  <a:lnTo>
                    <a:pt x="246" y="199"/>
                  </a:lnTo>
                  <a:lnTo>
                    <a:pt x="246" y="196"/>
                  </a:lnTo>
                  <a:lnTo>
                    <a:pt x="242" y="193"/>
                  </a:lnTo>
                  <a:lnTo>
                    <a:pt x="240" y="191"/>
                  </a:lnTo>
                  <a:lnTo>
                    <a:pt x="235" y="188"/>
                  </a:lnTo>
                  <a:lnTo>
                    <a:pt x="235" y="184"/>
                  </a:lnTo>
                  <a:lnTo>
                    <a:pt x="234" y="180"/>
                  </a:lnTo>
                  <a:lnTo>
                    <a:pt x="233" y="177"/>
                  </a:lnTo>
                  <a:lnTo>
                    <a:pt x="231" y="182"/>
                  </a:lnTo>
                  <a:lnTo>
                    <a:pt x="214" y="181"/>
                  </a:lnTo>
                  <a:lnTo>
                    <a:pt x="214" y="176"/>
                  </a:lnTo>
                  <a:lnTo>
                    <a:pt x="210" y="174"/>
                  </a:lnTo>
                  <a:lnTo>
                    <a:pt x="206" y="174"/>
                  </a:lnTo>
                  <a:lnTo>
                    <a:pt x="197" y="178"/>
                  </a:lnTo>
                  <a:lnTo>
                    <a:pt x="191" y="179"/>
                  </a:lnTo>
                  <a:lnTo>
                    <a:pt x="186" y="178"/>
                  </a:lnTo>
                  <a:lnTo>
                    <a:pt x="188" y="173"/>
                  </a:lnTo>
                  <a:lnTo>
                    <a:pt x="192" y="173"/>
                  </a:lnTo>
                  <a:lnTo>
                    <a:pt x="194" y="170"/>
                  </a:lnTo>
                  <a:lnTo>
                    <a:pt x="194" y="169"/>
                  </a:lnTo>
                  <a:lnTo>
                    <a:pt x="194" y="166"/>
                  </a:lnTo>
                  <a:lnTo>
                    <a:pt x="202" y="166"/>
                  </a:lnTo>
                  <a:lnTo>
                    <a:pt x="205" y="162"/>
                  </a:lnTo>
                  <a:lnTo>
                    <a:pt x="202" y="158"/>
                  </a:lnTo>
                  <a:lnTo>
                    <a:pt x="199" y="156"/>
                  </a:lnTo>
                  <a:lnTo>
                    <a:pt x="193" y="156"/>
                  </a:lnTo>
                  <a:lnTo>
                    <a:pt x="189" y="157"/>
                  </a:lnTo>
                  <a:lnTo>
                    <a:pt x="185" y="156"/>
                  </a:lnTo>
                  <a:lnTo>
                    <a:pt x="185" y="151"/>
                  </a:lnTo>
                  <a:lnTo>
                    <a:pt x="186" y="146"/>
                  </a:lnTo>
                  <a:lnTo>
                    <a:pt x="182" y="144"/>
                  </a:lnTo>
                  <a:lnTo>
                    <a:pt x="180" y="143"/>
                  </a:lnTo>
                  <a:lnTo>
                    <a:pt x="180" y="138"/>
                  </a:lnTo>
                  <a:lnTo>
                    <a:pt x="178" y="135"/>
                  </a:lnTo>
                  <a:lnTo>
                    <a:pt x="176" y="128"/>
                  </a:lnTo>
                  <a:lnTo>
                    <a:pt x="172" y="127"/>
                  </a:lnTo>
                  <a:lnTo>
                    <a:pt x="170" y="130"/>
                  </a:lnTo>
                  <a:lnTo>
                    <a:pt x="166" y="133"/>
                  </a:lnTo>
                  <a:lnTo>
                    <a:pt x="165" y="133"/>
                  </a:lnTo>
                  <a:lnTo>
                    <a:pt x="162" y="131"/>
                  </a:lnTo>
                  <a:lnTo>
                    <a:pt x="162" y="127"/>
                  </a:lnTo>
                  <a:lnTo>
                    <a:pt x="162" y="123"/>
                  </a:lnTo>
                  <a:lnTo>
                    <a:pt x="162" y="119"/>
                  </a:lnTo>
                  <a:lnTo>
                    <a:pt x="159" y="117"/>
                  </a:lnTo>
                  <a:lnTo>
                    <a:pt x="155" y="116"/>
                  </a:lnTo>
                  <a:lnTo>
                    <a:pt x="151" y="117"/>
                  </a:lnTo>
                  <a:lnTo>
                    <a:pt x="147" y="115"/>
                  </a:lnTo>
                  <a:lnTo>
                    <a:pt x="144" y="117"/>
                  </a:lnTo>
                  <a:lnTo>
                    <a:pt x="132" y="103"/>
                  </a:lnTo>
                  <a:lnTo>
                    <a:pt x="125" y="94"/>
                  </a:lnTo>
                  <a:lnTo>
                    <a:pt x="123" y="91"/>
                  </a:lnTo>
                  <a:lnTo>
                    <a:pt x="120" y="90"/>
                  </a:lnTo>
                  <a:lnTo>
                    <a:pt x="116" y="90"/>
                  </a:lnTo>
                  <a:lnTo>
                    <a:pt x="113" y="92"/>
                  </a:lnTo>
                  <a:lnTo>
                    <a:pt x="110" y="89"/>
                  </a:lnTo>
                  <a:lnTo>
                    <a:pt x="104" y="88"/>
                  </a:lnTo>
                  <a:lnTo>
                    <a:pt x="101" y="87"/>
                  </a:lnTo>
                  <a:lnTo>
                    <a:pt x="99" y="78"/>
                  </a:lnTo>
                  <a:lnTo>
                    <a:pt x="98" y="73"/>
                  </a:lnTo>
                  <a:lnTo>
                    <a:pt x="91" y="70"/>
                  </a:lnTo>
                  <a:lnTo>
                    <a:pt x="83" y="70"/>
                  </a:lnTo>
                  <a:lnTo>
                    <a:pt x="80" y="68"/>
                  </a:lnTo>
                  <a:lnTo>
                    <a:pt x="77" y="67"/>
                  </a:lnTo>
                  <a:lnTo>
                    <a:pt x="66" y="61"/>
                  </a:lnTo>
                  <a:lnTo>
                    <a:pt x="28" y="29"/>
                  </a:lnTo>
                  <a:lnTo>
                    <a:pt x="0" y="0"/>
                  </a:lnTo>
                  <a:lnTo>
                    <a:pt x="28" y="2"/>
                  </a:lnTo>
                  <a:lnTo>
                    <a:pt x="129" y="2"/>
                  </a:lnTo>
                  <a:lnTo>
                    <a:pt x="208" y="79"/>
                  </a:lnTo>
                  <a:lnTo>
                    <a:pt x="212" y="83"/>
                  </a:lnTo>
                  <a:lnTo>
                    <a:pt x="218" y="89"/>
                  </a:lnTo>
                  <a:lnTo>
                    <a:pt x="218" y="109"/>
                  </a:lnTo>
                  <a:lnTo>
                    <a:pt x="223" y="110"/>
                  </a:lnTo>
                  <a:lnTo>
                    <a:pt x="226" y="111"/>
                  </a:lnTo>
                  <a:lnTo>
                    <a:pt x="229" y="113"/>
                  </a:lnTo>
                  <a:lnTo>
                    <a:pt x="248" y="139"/>
                  </a:lnTo>
                  <a:lnTo>
                    <a:pt x="252" y="139"/>
                  </a:lnTo>
                  <a:lnTo>
                    <a:pt x="255" y="141"/>
                  </a:lnTo>
                  <a:lnTo>
                    <a:pt x="259" y="14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121" name="Freeform 51"/>
            <p:cNvSpPr>
              <a:spLocks/>
            </p:cNvSpPr>
            <p:nvPr/>
          </p:nvSpPr>
          <p:spPr bwMode="auto">
            <a:xfrm>
              <a:off x="8301038" y="3048000"/>
              <a:ext cx="55562" cy="61913"/>
            </a:xfrm>
            <a:custGeom>
              <a:avLst/>
              <a:gdLst>
                <a:gd name="T0" fmla="*/ 2147483647 w 31"/>
                <a:gd name="T1" fmla="*/ 2147483647 h 32"/>
                <a:gd name="T2" fmla="*/ 2147483647 w 31"/>
                <a:gd name="T3" fmla="*/ 2147483647 h 32"/>
                <a:gd name="T4" fmla="*/ 2147483647 w 31"/>
                <a:gd name="T5" fmla="*/ 2147483647 h 32"/>
                <a:gd name="T6" fmla="*/ 2147483647 w 31"/>
                <a:gd name="T7" fmla="*/ 2147483647 h 32"/>
                <a:gd name="T8" fmla="*/ 2147483647 w 31"/>
                <a:gd name="T9" fmla="*/ 2147483647 h 32"/>
                <a:gd name="T10" fmla="*/ 2147483647 w 31"/>
                <a:gd name="T11" fmla="*/ 2147483647 h 32"/>
                <a:gd name="T12" fmla="*/ 2147483647 w 31"/>
                <a:gd name="T13" fmla="*/ 2147483647 h 32"/>
                <a:gd name="T14" fmla="*/ 2147483647 w 31"/>
                <a:gd name="T15" fmla="*/ 2147483647 h 32"/>
                <a:gd name="T16" fmla="*/ 2147483647 w 31"/>
                <a:gd name="T17" fmla="*/ 2147483647 h 32"/>
                <a:gd name="T18" fmla="*/ 2147483647 w 31"/>
                <a:gd name="T19" fmla="*/ 2147483647 h 32"/>
                <a:gd name="T20" fmla="*/ 2147483647 w 31"/>
                <a:gd name="T21" fmla="*/ 2147483647 h 32"/>
                <a:gd name="T22" fmla="*/ 2147483647 w 31"/>
                <a:gd name="T23" fmla="*/ 2147483647 h 32"/>
                <a:gd name="T24" fmla="*/ 2147483647 w 31"/>
                <a:gd name="T25" fmla="*/ 2147483647 h 32"/>
                <a:gd name="T26" fmla="*/ 2147483647 w 31"/>
                <a:gd name="T27" fmla="*/ 2147483647 h 32"/>
                <a:gd name="T28" fmla="*/ 2147483647 w 31"/>
                <a:gd name="T29" fmla="*/ 2147483647 h 32"/>
                <a:gd name="T30" fmla="*/ 2147483647 w 31"/>
                <a:gd name="T31" fmla="*/ 2147483647 h 32"/>
                <a:gd name="T32" fmla="*/ 2147483647 w 31"/>
                <a:gd name="T33" fmla="*/ 2147483647 h 32"/>
                <a:gd name="T34" fmla="*/ 2147483647 w 31"/>
                <a:gd name="T35" fmla="*/ 2147483647 h 32"/>
                <a:gd name="T36" fmla="*/ 2147483647 w 31"/>
                <a:gd name="T37" fmla="*/ 2147483647 h 32"/>
                <a:gd name="T38" fmla="*/ 2147483647 w 31"/>
                <a:gd name="T39" fmla="*/ 2147483647 h 32"/>
                <a:gd name="T40" fmla="*/ 2147483647 w 31"/>
                <a:gd name="T41" fmla="*/ 2147483647 h 32"/>
                <a:gd name="T42" fmla="*/ 2147483647 w 31"/>
                <a:gd name="T43" fmla="*/ 0 h 32"/>
                <a:gd name="T44" fmla="*/ 2147483647 w 31"/>
                <a:gd name="T45" fmla="*/ 2147483647 h 32"/>
                <a:gd name="T46" fmla="*/ 2147483647 w 31"/>
                <a:gd name="T47" fmla="*/ 2147483647 h 32"/>
                <a:gd name="T48" fmla="*/ 2147483647 w 31"/>
                <a:gd name="T49" fmla="*/ 2147483647 h 32"/>
                <a:gd name="T50" fmla="*/ 2147483647 w 31"/>
                <a:gd name="T51" fmla="*/ 2147483647 h 32"/>
                <a:gd name="T52" fmla="*/ 2147483647 w 31"/>
                <a:gd name="T53" fmla="*/ 2147483647 h 32"/>
                <a:gd name="T54" fmla="*/ 2147483647 w 31"/>
                <a:gd name="T55" fmla="*/ 2147483647 h 32"/>
                <a:gd name="T56" fmla="*/ 0 w 31"/>
                <a:gd name="T57" fmla="*/ 2147483647 h 32"/>
                <a:gd name="T58" fmla="*/ 2147483647 w 31"/>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 h="32">
                  <a:moveTo>
                    <a:pt x="2" y="28"/>
                  </a:moveTo>
                  <a:lnTo>
                    <a:pt x="3" y="25"/>
                  </a:lnTo>
                  <a:lnTo>
                    <a:pt x="5" y="24"/>
                  </a:lnTo>
                  <a:lnTo>
                    <a:pt x="7" y="21"/>
                  </a:lnTo>
                  <a:lnTo>
                    <a:pt x="5" y="21"/>
                  </a:lnTo>
                  <a:lnTo>
                    <a:pt x="6" y="18"/>
                  </a:lnTo>
                  <a:lnTo>
                    <a:pt x="8" y="21"/>
                  </a:lnTo>
                  <a:lnTo>
                    <a:pt x="9" y="21"/>
                  </a:lnTo>
                  <a:lnTo>
                    <a:pt x="9" y="19"/>
                  </a:lnTo>
                  <a:lnTo>
                    <a:pt x="12" y="19"/>
                  </a:lnTo>
                  <a:lnTo>
                    <a:pt x="14" y="17"/>
                  </a:lnTo>
                  <a:lnTo>
                    <a:pt x="15" y="15"/>
                  </a:lnTo>
                  <a:lnTo>
                    <a:pt x="16" y="15"/>
                  </a:lnTo>
                  <a:lnTo>
                    <a:pt x="17" y="9"/>
                  </a:lnTo>
                  <a:lnTo>
                    <a:pt x="19" y="10"/>
                  </a:lnTo>
                  <a:lnTo>
                    <a:pt x="21" y="8"/>
                  </a:lnTo>
                  <a:lnTo>
                    <a:pt x="19" y="5"/>
                  </a:lnTo>
                  <a:lnTo>
                    <a:pt x="23" y="4"/>
                  </a:lnTo>
                  <a:lnTo>
                    <a:pt x="23" y="5"/>
                  </a:lnTo>
                  <a:lnTo>
                    <a:pt x="25" y="4"/>
                  </a:lnTo>
                  <a:lnTo>
                    <a:pt x="25" y="2"/>
                  </a:lnTo>
                  <a:lnTo>
                    <a:pt x="27" y="0"/>
                  </a:lnTo>
                  <a:lnTo>
                    <a:pt x="27" y="2"/>
                  </a:lnTo>
                  <a:lnTo>
                    <a:pt x="30" y="1"/>
                  </a:lnTo>
                  <a:lnTo>
                    <a:pt x="30" y="2"/>
                  </a:lnTo>
                  <a:lnTo>
                    <a:pt x="24" y="8"/>
                  </a:lnTo>
                  <a:lnTo>
                    <a:pt x="14" y="21"/>
                  </a:lnTo>
                  <a:lnTo>
                    <a:pt x="2" y="31"/>
                  </a:lnTo>
                  <a:lnTo>
                    <a:pt x="0" y="31"/>
                  </a:lnTo>
                  <a:lnTo>
                    <a:pt x="2" y="28"/>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Freeform 52"/>
            <p:cNvSpPr>
              <a:spLocks/>
            </p:cNvSpPr>
            <p:nvPr/>
          </p:nvSpPr>
          <p:spPr bwMode="auto">
            <a:xfrm>
              <a:off x="52388" y="2630488"/>
              <a:ext cx="641350" cy="415925"/>
            </a:xfrm>
            <a:custGeom>
              <a:avLst/>
              <a:gdLst>
                <a:gd name="T0" fmla="*/ 2147483647 w 361"/>
                <a:gd name="T1" fmla="*/ 2147483647 h 214"/>
                <a:gd name="T2" fmla="*/ 2147483647 w 361"/>
                <a:gd name="T3" fmla="*/ 2147483647 h 214"/>
                <a:gd name="T4" fmla="*/ 2147483647 w 361"/>
                <a:gd name="T5" fmla="*/ 2147483647 h 214"/>
                <a:gd name="T6" fmla="*/ 2147483647 w 361"/>
                <a:gd name="T7" fmla="*/ 2147483647 h 214"/>
                <a:gd name="T8" fmla="*/ 2147483647 w 361"/>
                <a:gd name="T9" fmla="*/ 0 h 214"/>
                <a:gd name="T10" fmla="*/ 2147483647 w 361"/>
                <a:gd name="T11" fmla="*/ 2147483647 h 214"/>
                <a:gd name="T12" fmla="*/ 2147483647 w 361"/>
                <a:gd name="T13" fmla="*/ 2147483647 h 214"/>
                <a:gd name="T14" fmla="*/ 2147483647 w 361"/>
                <a:gd name="T15" fmla="*/ 2147483647 h 214"/>
                <a:gd name="T16" fmla="*/ 2147483647 w 361"/>
                <a:gd name="T17" fmla="*/ 2147483647 h 214"/>
                <a:gd name="T18" fmla="*/ 2147483647 w 361"/>
                <a:gd name="T19" fmla="*/ 2147483647 h 214"/>
                <a:gd name="T20" fmla="*/ 2147483647 w 361"/>
                <a:gd name="T21" fmla="*/ 2147483647 h 214"/>
                <a:gd name="T22" fmla="*/ 2147483647 w 361"/>
                <a:gd name="T23" fmla="*/ 2147483647 h 214"/>
                <a:gd name="T24" fmla="*/ 2147483647 w 361"/>
                <a:gd name="T25" fmla="*/ 2147483647 h 214"/>
                <a:gd name="T26" fmla="*/ 2147483647 w 361"/>
                <a:gd name="T27" fmla="*/ 2147483647 h 214"/>
                <a:gd name="T28" fmla="*/ 2147483647 w 361"/>
                <a:gd name="T29" fmla="*/ 2147483647 h 214"/>
                <a:gd name="T30" fmla="*/ 2147483647 w 361"/>
                <a:gd name="T31" fmla="*/ 2147483647 h 214"/>
                <a:gd name="T32" fmla="*/ 2147483647 w 361"/>
                <a:gd name="T33" fmla="*/ 2147483647 h 214"/>
                <a:gd name="T34" fmla="*/ 2147483647 w 361"/>
                <a:gd name="T35" fmla="*/ 2147483647 h 214"/>
                <a:gd name="T36" fmla="*/ 2147483647 w 361"/>
                <a:gd name="T37" fmla="*/ 2147483647 h 214"/>
                <a:gd name="T38" fmla="*/ 2147483647 w 361"/>
                <a:gd name="T39" fmla="*/ 2147483647 h 214"/>
                <a:gd name="T40" fmla="*/ 2147483647 w 361"/>
                <a:gd name="T41" fmla="*/ 2147483647 h 214"/>
                <a:gd name="T42" fmla="*/ 2147483647 w 361"/>
                <a:gd name="T43" fmla="*/ 2147483647 h 214"/>
                <a:gd name="T44" fmla="*/ 2147483647 w 361"/>
                <a:gd name="T45" fmla="*/ 2147483647 h 214"/>
                <a:gd name="T46" fmla="*/ 2147483647 w 361"/>
                <a:gd name="T47" fmla="*/ 2147483647 h 214"/>
                <a:gd name="T48" fmla="*/ 2147483647 w 361"/>
                <a:gd name="T49" fmla="*/ 2147483647 h 214"/>
                <a:gd name="T50" fmla="*/ 2147483647 w 361"/>
                <a:gd name="T51" fmla="*/ 2147483647 h 214"/>
                <a:gd name="T52" fmla="*/ 2147483647 w 361"/>
                <a:gd name="T53" fmla="*/ 2147483647 h 214"/>
                <a:gd name="T54" fmla="*/ 2147483647 w 361"/>
                <a:gd name="T55" fmla="*/ 2147483647 h 214"/>
                <a:gd name="T56" fmla="*/ 2147483647 w 361"/>
                <a:gd name="T57" fmla="*/ 2147483647 h 214"/>
                <a:gd name="T58" fmla="*/ 2147483647 w 361"/>
                <a:gd name="T59" fmla="*/ 2147483647 h 214"/>
                <a:gd name="T60" fmla="*/ 2147483647 w 361"/>
                <a:gd name="T61" fmla="*/ 2147483647 h 214"/>
                <a:gd name="T62" fmla="*/ 2147483647 w 361"/>
                <a:gd name="T63" fmla="*/ 2147483647 h 214"/>
                <a:gd name="T64" fmla="*/ 2147483647 w 361"/>
                <a:gd name="T65" fmla="*/ 2147483647 h 214"/>
                <a:gd name="T66" fmla="*/ 2147483647 w 361"/>
                <a:gd name="T67" fmla="*/ 2147483647 h 214"/>
                <a:gd name="T68" fmla="*/ 2147483647 w 361"/>
                <a:gd name="T69" fmla="*/ 2147483647 h 214"/>
                <a:gd name="T70" fmla="*/ 2147483647 w 361"/>
                <a:gd name="T71" fmla="*/ 2147483647 h 214"/>
                <a:gd name="T72" fmla="*/ 2147483647 w 361"/>
                <a:gd name="T73" fmla="*/ 2147483647 h 214"/>
                <a:gd name="T74" fmla="*/ 2147483647 w 361"/>
                <a:gd name="T75" fmla="*/ 2147483647 h 214"/>
                <a:gd name="T76" fmla="*/ 2147483647 w 361"/>
                <a:gd name="T77" fmla="*/ 2147483647 h 214"/>
                <a:gd name="T78" fmla="*/ 2147483647 w 361"/>
                <a:gd name="T79" fmla="*/ 2147483647 h 214"/>
                <a:gd name="T80" fmla="*/ 2147483647 w 361"/>
                <a:gd name="T81" fmla="*/ 2147483647 h 214"/>
                <a:gd name="T82" fmla="*/ 2147483647 w 361"/>
                <a:gd name="T83" fmla="*/ 2147483647 h 214"/>
                <a:gd name="T84" fmla="*/ 2147483647 w 361"/>
                <a:gd name="T85" fmla="*/ 2147483647 h 214"/>
                <a:gd name="T86" fmla="*/ 2147483647 w 361"/>
                <a:gd name="T87" fmla="*/ 2147483647 h 214"/>
                <a:gd name="T88" fmla="*/ 2147483647 w 361"/>
                <a:gd name="T89" fmla="*/ 2147483647 h 214"/>
                <a:gd name="T90" fmla="*/ 2147483647 w 361"/>
                <a:gd name="T91" fmla="*/ 2147483647 h 214"/>
                <a:gd name="T92" fmla="*/ 2147483647 w 361"/>
                <a:gd name="T93" fmla="*/ 2147483647 h 214"/>
                <a:gd name="T94" fmla="*/ 2147483647 w 361"/>
                <a:gd name="T95" fmla="*/ 2147483647 h 214"/>
                <a:gd name="T96" fmla="*/ 2147483647 w 361"/>
                <a:gd name="T97" fmla="*/ 2147483647 h 214"/>
                <a:gd name="T98" fmla="*/ 2147483647 w 361"/>
                <a:gd name="T99" fmla="*/ 2147483647 h 214"/>
                <a:gd name="T100" fmla="*/ 2147483647 w 361"/>
                <a:gd name="T101" fmla="*/ 2147483647 h 214"/>
                <a:gd name="T102" fmla="*/ 2147483647 w 361"/>
                <a:gd name="T103" fmla="*/ 2147483647 h 214"/>
                <a:gd name="T104" fmla="*/ 2147483647 w 361"/>
                <a:gd name="T105" fmla="*/ 2147483647 h 214"/>
                <a:gd name="T106" fmla="*/ 2147483647 w 361"/>
                <a:gd name="T107" fmla="*/ 2147483647 h 214"/>
                <a:gd name="T108" fmla="*/ 2147483647 w 361"/>
                <a:gd name="T109" fmla="*/ 2147483647 h 214"/>
                <a:gd name="T110" fmla="*/ 2147483647 w 361"/>
                <a:gd name="T111" fmla="*/ 2147483647 h 214"/>
                <a:gd name="T112" fmla="*/ 2147483647 w 361"/>
                <a:gd name="T113" fmla="*/ 2147483647 h 214"/>
                <a:gd name="T114" fmla="*/ 2147483647 w 361"/>
                <a:gd name="T115" fmla="*/ 2147483647 h 214"/>
                <a:gd name="T116" fmla="*/ 2147483647 w 361"/>
                <a:gd name="T117" fmla="*/ 2147483647 h 214"/>
                <a:gd name="T118" fmla="*/ 2147483647 w 361"/>
                <a:gd name="T119" fmla="*/ 2147483647 h 214"/>
                <a:gd name="T120" fmla="*/ 2147483647 w 361"/>
                <a:gd name="T121" fmla="*/ 2147483647 h 2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1" h="214">
                  <a:moveTo>
                    <a:pt x="117" y="33"/>
                  </a:moveTo>
                  <a:lnTo>
                    <a:pt x="122" y="33"/>
                  </a:lnTo>
                  <a:lnTo>
                    <a:pt x="123" y="30"/>
                  </a:lnTo>
                  <a:lnTo>
                    <a:pt x="127" y="31"/>
                  </a:lnTo>
                  <a:lnTo>
                    <a:pt x="131" y="29"/>
                  </a:lnTo>
                  <a:lnTo>
                    <a:pt x="132" y="27"/>
                  </a:lnTo>
                  <a:lnTo>
                    <a:pt x="136" y="25"/>
                  </a:lnTo>
                  <a:lnTo>
                    <a:pt x="137" y="22"/>
                  </a:lnTo>
                  <a:lnTo>
                    <a:pt x="151" y="17"/>
                  </a:lnTo>
                  <a:lnTo>
                    <a:pt x="153" y="15"/>
                  </a:lnTo>
                  <a:lnTo>
                    <a:pt x="156" y="13"/>
                  </a:lnTo>
                  <a:lnTo>
                    <a:pt x="158" y="10"/>
                  </a:lnTo>
                  <a:lnTo>
                    <a:pt x="160" y="6"/>
                  </a:lnTo>
                  <a:lnTo>
                    <a:pt x="162" y="3"/>
                  </a:lnTo>
                  <a:lnTo>
                    <a:pt x="166" y="0"/>
                  </a:lnTo>
                  <a:lnTo>
                    <a:pt x="169" y="3"/>
                  </a:lnTo>
                  <a:lnTo>
                    <a:pt x="174" y="10"/>
                  </a:lnTo>
                  <a:lnTo>
                    <a:pt x="177" y="13"/>
                  </a:lnTo>
                  <a:lnTo>
                    <a:pt x="177" y="21"/>
                  </a:lnTo>
                  <a:lnTo>
                    <a:pt x="177" y="22"/>
                  </a:lnTo>
                  <a:lnTo>
                    <a:pt x="177" y="25"/>
                  </a:lnTo>
                  <a:lnTo>
                    <a:pt x="180" y="27"/>
                  </a:lnTo>
                  <a:lnTo>
                    <a:pt x="183" y="29"/>
                  </a:lnTo>
                  <a:lnTo>
                    <a:pt x="180" y="32"/>
                  </a:lnTo>
                  <a:lnTo>
                    <a:pt x="180" y="36"/>
                  </a:lnTo>
                  <a:lnTo>
                    <a:pt x="182" y="40"/>
                  </a:lnTo>
                  <a:lnTo>
                    <a:pt x="183" y="41"/>
                  </a:lnTo>
                  <a:lnTo>
                    <a:pt x="187" y="42"/>
                  </a:lnTo>
                  <a:lnTo>
                    <a:pt x="193" y="44"/>
                  </a:lnTo>
                  <a:lnTo>
                    <a:pt x="198" y="50"/>
                  </a:lnTo>
                  <a:lnTo>
                    <a:pt x="202" y="52"/>
                  </a:lnTo>
                  <a:lnTo>
                    <a:pt x="206" y="52"/>
                  </a:lnTo>
                  <a:lnTo>
                    <a:pt x="210" y="50"/>
                  </a:lnTo>
                  <a:lnTo>
                    <a:pt x="213" y="50"/>
                  </a:lnTo>
                  <a:lnTo>
                    <a:pt x="217" y="48"/>
                  </a:lnTo>
                  <a:lnTo>
                    <a:pt x="221" y="48"/>
                  </a:lnTo>
                  <a:lnTo>
                    <a:pt x="223" y="46"/>
                  </a:lnTo>
                  <a:lnTo>
                    <a:pt x="226" y="44"/>
                  </a:lnTo>
                  <a:lnTo>
                    <a:pt x="230" y="43"/>
                  </a:lnTo>
                  <a:lnTo>
                    <a:pt x="233" y="41"/>
                  </a:lnTo>
                  <a:lnTo>
                    <a:pt x="237" y="40"/>
                  </a:lnTo>
                  <a:lnTo>
                    <a:pt x="240" y="37"/>
                  </a:lnTo>
                  <a:lnTo>
                    <a:pt x="244" y="41"/>
                  </a:lnTo>
                  <a:lnTo>
                    <a:pt x="247" y="40"/>
                  </a:lnTo>
                  <a:lnTo>
                    <a:pt x="250" y="38"/>
                  </a:lnTo>
                  <a:lnTo>
                    <a:pt x="256" y="33"/>
                  </a:lnTo>
                  <a:lnTo>
                    <a:pt x="269" y="29"/>
                  </a:lnTo>
                  <a:lnTo>
                    <a:pt x="270" y="27"/>
                  </a:lnTo>
                  <a:lnTo>
                    <a:pt x="272" y="26"/>
                  </a:lnTo>
                  <a:lnTo>
                    <a:pt x="276" y="26"/>
                  </a:lnTo>
                  <a:lnTo>
                    <a:pt x="280" y="26"/>
                  </a:lnTo>
                  <a:lnTo>
                    <a:pt x="283" y="28"/>
                  </a:lnTo>
                  <a:lnTo>
                    <a:pt x="287" y="27"/>
                  </a:lnTo>
                  <a:lnTo>
                    <a:pt x="290" y="26"/>
                  </a:lnTo>
                  <a:lnTo>
                    <a:pt x="293" y="27"/>
                  </a:lnTo>
                  <a:lnTo>
                    <a:pt x="299" y="25"/>
                  </a:lnTo>
                  <a:lnTo>
                    <a:pt x="303" y="26"/>
                  </a:lnTo>
                  <a:lnTo>
                    <a:pt x="312" y="31"/>
                  </a:lnTo>
                  <a:lnTo>
                    <a:pt x="319" y="30"/>
                  </a:lnTo>
                  <a:lnTo>
                    <a:pt x="322" y="33"/>
                  </a:lnTo>
                  <a:lnTo>
                    <a:pt x="326" y="34"/>
                  </a:lnTo>
                  <a:lnTo>
                    <a:pt x="327" y="33"/>
                  </a:lnTo>
                  <a:lnTo>
                    <a:pt x="331" y="33"/>
                  </a:lnTo>
                  <a:lnTo>
                    <a:pt x="334" y="33"/>
                  </a:lnTo>
                  <a:lnTo>
                    <a:pt x="337" y="31"/>
                  </a:lnTo>
                  <a:lnTo>
                    <a:pt x="340" y="29"/>
                  </a:lnTo>
                  <a:lnTo>
                    <a:pt x="342" y="28"/>
                  </a:lnTo>
                  <a:lnTo>
                    <a:pt x="344" y="26"/>
                  </a:lnTo>
                  <a:lnTo>
                    <a:pt x="347" y="24"/>
                  </a:lnTo>
                  <a:lnTo>
                    <a:pt x="350" y="26"/>
                  </a:lnTo>
                  <a:lnTo>
                    <a:pt x="352" y="29"/>
                  </a:lnTo>
                  <a:lnTo>
                    <a:pt x="355" y="31"/>
                  </a:lnTo>
                  <a:lnTo>
                    <a:pt x="358" y="34"/>
                  </a:lnTo>
                  <a:lnTo>
                    <a:pt x="360" y="37"/>
                  </a:lnTo>
                  <a:lnTo>
                    <a:pt x="359" y="41"/>
                  </a:lnTo>
                  <a:lnTo>
                    <a:pt x="357" y="45"/>
                  </a:lnTo>
                  <a:lnTo>
                    <a:pt x="354" y="48"/>
                  </a:lnTo>
                  <a:lnTo>
                    <a:pt x="351" y="50"/>
                  </a:lnTo>
                  <a:lnTo>
                    <a:pt x="348" y="52"/>
                  </a:lnTo>
                  <a:lnTo>
                    <a:pt x="347" y="55"/>
                  </a:lnTo>
                  <a:lnTo>
                    <a:pt x="343" y="57"/>
                  </a:lnTo>
                  <a:lnTo>
                    <a:pt x="340" y="60"/>
                  </a:lnTo>
                  <a:lnTo>
                    <a:pt x="339" y="63"/>
                  </a:lnTo>
                  <a:lnTo>
                    <a:pt x="342" y="66"/>
                  </a:lnTo>
                  <a:lnTo>
                    <a:pt x="345" y="64"/>
                  </a:lnTo>
                  <a:lnTo>
                    <a:pt x="348" y="67"/>
                  </a:lnTo>
                  <a:lnTo>
                    <a:pt x="348" y="71"/>
                  </a:lnTo>
                  <a:lnTo>
                    <a:pt x="347" y="72"/>
                  </a:lnTo>
                  <a:lnTo>
                    <a:pt x="344" y="74"/>
                  </a:lnTo>
                  <a:lnTo>
                    <a:pt x="341" y="76"/>
                  </a:lnTo>
                  <a:lnTo>
                    <a:pt x="338" y="78"/>
                  </a:lnTo>
                  <a:lnTo>
                    <a:pt x="336" y="82"/>
                  </a:lnTo>
                  <a:lnTo>
                    <a:pt x="336" y="86"/>
                  </a:lnTo>
                  <a:lnTo>
                    <a:pt x="333" y="94"/>
                  </a:lnTo>
                  <a:lnTo>
                    <a:pt x="333" y="95"/>
                  </a:lnTo>
                  <a:lnTo>
                    <a:pt x="331" y="92"/>
                  </a:lnTo>
                  <a:lnTo>
                    <a:pt x="327" y="92"/>
                  </a:lnTo>
                  <a:lnTo>
                    <a:pt x="326" y="91"/>
                  </a:lnTo>
                  <a:lnTo>
                    <a:pt x="323" y="94"/>
                  </a:lnTo>
                  <a:lnTo>
                    <a:pt x="320" y="94"/>
                  </a:lnTo>
                  <a:lnTo>
                    <a:pt x="316" y="94"/>
                  </a:lnTo>
                  <a:lnTo>
                    <a:pt x="313" y="95"/>
                  </a:lnTo>
                  <a:lnTo>
                    <a:pt x="310" y="98"/>
                  </a:lnTo>
                  <a:lnTo>
                    <a:pt x="308" y="100"/>
                  </a:lnTo>
                  <a:lnTo>
                    <a:pt x="304" y="100"/>
                  </a:lnTo>
                  <a:lnTo>
                    <a:pt x="301" y="100"/>
                  </a:lnTo>
                  <a:lnTo>
                    <a:pt x="297" y="103"/>
                  </a:lnTo>
                  <a:lnTo>
                    <a:pt x="294" y="103"/>
                  </a:lnTo>
                  <a:lnTo>
                    <a:pt x="287" y="107"/>
                  </a:lnTo>
                  <a:lnTo>
                    <a:pt x="284" y="106"/>
                  </a:lnTo>
                  <a:lnTo>
                    <a:pt x="280" y="106"/>
                  </a:lnTo>
                  <a:lnTo>
                    <a:pt x="277" y="104"/>
                  </a:lnTo>
                  <a:lnTo>
                    <a:pt x="274" y="104"/>
                  </a:lnTo>
                  <a:lnTo>
                    <a:pt x="267" y="107"/>
                  </a:lnTo>
                  <a:lnTo>
                    <a:pt x="261" y="113"/>
                  </a:lnTo>
                  <a:lnTo>
                    <a:pt x="260" y="121"/>
                  </a:lnTo>
                  <a:lnTo>
                    <a:pt x="257" y="123"/>
                  </a:lnTo>
                  <a:lnTo>
                    <a:pt x="255" y="125"/>
                  </a:lnTo>
                  <a:lnTo>
                    <a:pt x="253" y="128"/>
                  </a:lnTo>
                  <a:lnTo>
                    <a:pt x="250" y="130"/>
                  </a:lnTo>
                  <a:lnTo>
                    <a:pt x="248" y="133"/>
                  </a:lnTo>
                  <a:lnTo>
                    <a:pt x="245" y="136"/>
                  </a:lnTo>
                  <a:lnTo>
                    <a:pt x="239" y="142"/>
                  </a:lnTo>
                  <a:lnTo>
                    <a:pt x="234" y="150"/>
                  </a:lnTo>
                  <a:lnTo>
                    <a:pt x="231" y="152"/>
                  </a:lnTo>
                  <a:lnTo>
                    <a:pt x="228" y="153"/>
                  </a:lnTo>
                  <a:lnTo>
                    <a:pt x="224" y="156"/>
                  </a:lnTo>
                  <a:lnTo>
                    <a:pt x="221" y="158"/>
                  </a:lnTo>
                  <a:lnTo>
                    <a:pt x="218" y="162"/>
                  </a:lnTo>
                  <a:lnTo>
                    <a:pt x="214" y="166"/>
                  </a:lnTo>
                  <a:lnTo>
                    <a:pt x="210" y="167"/>
                  </a:lnTo>
                  <a:lnTo>
                    <a:pt x="206" y="168"/>
                  </a:lnTo>
                  <a:lnTo>
                    <a:pt x="204" y="170"/>
                  </a:lnTo>
                  <a:lnTo>
                    <a:pt x="204" y="174"/>
                  </a:lnTo>
                  <a:lnTo>
                    <a:pt x="206" y="178"/>
                  </a:lnTo>
                  <a:lnTo>
                    <a:pt x="206" y="182"/>
                  </a:lnTo>
                  <a:lnTo>
                    <a:pt x="208" y="186"/>
                  </a:lnTo>
                  <a:lnTo>
                    <a:pt x="206" y="189"/>
                  </a:lnTo>
                  <a:lnTo>
                    <a:pt x="199" y="194"/>
                  </a:lnTo>
                  <a:lnTo>
                    <a:pt x="197" y="198"/>
                  </a:lnTo>
                  <a:lnTo>
                    <a:pt x="194" y="200"/>
                  </a:lnTo>
                  <a:lnTo>
                    <a:pt x="191" y="201"/>
                  </a:lnTo>
                  <a:lnTo>
                    <a:pt x="183" y="207"/>
                  </a:lnTo>
                  <a:lnTo>
                    <a:pt x="181" y="210"/>
                  </a:lnTo>
                  <a:lnTo>
                    <a:pt x="180" y="213"/>
                  </a:lnTo>
                  <a:lnTo>
                    <a:pt x="110" y="213"/>
                  </a:lnTo>
                  <a:lnTo>
                    <a:pt x="47" y="212"/>
                  </a:lnTo>
                  <a:lnTo>
                    <a:pt x="34" y="212"/>
                  </a:lnTo>
                  <a:lnTo>
                    <a:pt x="0" y="212"/>
                  </a:lnTo>
                  <a:lnTo>
                    <a:pt x="4" y="167"/>
                  </a:lnTo>
                  <a:lnTo>
                    <a:pt x="7" y="137"/>
                  </a:lnTo>
                  <a:lnTo>
                    <a:pt x="13" y="86"/>
                  </a:lnTo>
                  <a:lnTo>
                    <a:pt x="16" y="59"/>
                  </a:lnTo>
                  <a:lnTo>
                    <a:pt x="18" y="46"/>
                  </a:lnTo>
                  <a:lnTo>
                    <a:pt x="21" y="45"/>
                  </a:lnTo>
                  <a:lnTo>
                    <a:pt x="27" y="39"/>
                  </a:lnTo>
                  <a:lnTo>
                    <a:pt x="33" y="35"/>
                  </a:lnTo>
                  <a:lnTo>
                    <a:pt x="39" y="30"/>
                  </a:lnTo>
                  <a:lnTo>
                    <a:pt x="40" y="29"/>
                  </a:lnTo>
                  <a:lnTo>
                    <a:pt x="42" y="28"/>
                  </a:lnTo>
                  <a:lnTo>
                    <a:pt x="45" y="26"/>
                  </a:lnTo>
                  <a:lnTo>
                    <a:pt x="52" y="17"/>
                  </a:lnTo>
                  <a:lnTo>
                    <a:pt x="56" y="17"/>
                  </a:lnTo>
                  <a:lnTo>
                    <a:pt x="60" y="17"/>
                  </a:lnTo>
                  <a:lnTo>
                    <a:pt x="63" y="19"/>
                  </a:lnTo>
                  <a:lnTo>
                    <a:pt x="66" y="22"/>
                  </a:lnTo>
                  <a:lnTo>
                    <a:pt x="67" y="25"/>
                  </a:lnTo>
                  <a:lnTo>
                    <a:pt x="69" y="29"/>
                  </a:lnTo>
                  <a:lnTo>
                    <a:pt x="69" y="31"/>
                  </a:lnTo>
                  <a:lnTo>
                    <a:pt x="71" y="33"/>
                  </a:lnTo>
                  <a:lnTo>
                    <a:pt x="75" y="35"/>
                  </a:lnTo>
                  <a:lnTo>
                    <a:pt x="78" y="35"/>
                  </a:lnTo>
                  <a:lnTo>
                    <a:pt x="82" y="35"/>
                  </a:lnTo>
                  <a:lnTo>
                    <a:pt x="84" y="33"/>
                  </a:lnTo>
                  <a:lnTo>
                    <a:pt x="88" y="32"/>
                  </a:lnTo>
                  <a:lnTo>
                    <a:pt x="91" y="34"/>
                  </a:lnTo>
                  <a:lnTo>
                    <a:pt x="94" y="32"/>
                  </a:lnTo>
                  <a:lnTo>
                    <a:pt x="101" y="31"/>
                  </a:lnTo>
                  <a:lnTo>
                    <a:pt x="105" y="33"/>
                  </a:lnTo>
                  <a:lnTo>
                    <a:pt x="108" y="34"/>
                  </a:lnTo>
                  <a:lnTo>
                    <a:pt x="112" y="33"/>
                  </a:lnTo>
                  <a:lnTo>
                    <a:pt x="112" y="29"/>
                  </a:lnTo>
                  <a:lnTo>
                    <a:pt x="116" y="31"/>
                  </a:lnTo>
                  <a:lnTo>
                    <a:pt x="117" y="33"/>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10" name="Freeform 53"/>
            <p:cNvSpPr>
              <a:spLocks/>
            </p:cNvSpPr>
            <p:nvPr/>
          </p:nvSpPr>
          <p:spPr bwMode="auto">
            <a:xfrm>
              <a:off x="7775575" y="1198563"/>
              <a:ext cx="311150" cy="458787"/>
            </a:xfrm>
            <a:custGeom>
              <a:avLst/>
              <a:gdLst>
                <a:gd name="T0" fmla="*/ 2147483647 w 175"/>
                <a:gd name="T1" fmla="*/ 2147483647 h 236"/>
                <a:gd name="T2" fmla="*/ 2147483647 w 175"/>
                <a:gd name="T3" fmla="*/ 2147483647 h 236"/>
                <a:gd name="T4" fmla="*/ 2147483647 w 175"/>
                <a:gd name="T5" fmla="*/ 2147483647 h 236"/>
                <a:gd name="T6" fmla="*/ 2147483647 w 175"/>
                <a:gd name="T7" fmla="*/ 2147483647 h 236"/>
                <a:gd name="T8" fmla="*/ 2147483647 w 175"/>
                <a:gd name="T9" fmla="*/ 2147483647 h 236"/>
                <a:gd name="T10" fmla="*/ 2147483647 w 175"/>
                <a:gd name="T11" fmla="*/ 2147483647 h 236"/>
                <a:gd name="T12" fmla="*/ 2147483647 w 175"/>
                <a:gd name="T13" fmla="*/ 2147483647 h 236"/>
                <a:gd name="T14" fmla="*/ 2147483647 w 175"/>
                <a:gd name="T15" fmla="*/ 2147483647 h 236"/>
                <a:gd name="T16" fmla="*/ 2147483647 w 175"/>
                <a:gd name="T17" fmla="*/ 2147483647 h 236"/>
                <a:gd name="T18" fmla="*/ 2147483647 w 175"/>
                <a:gd name="T19" fmla="*/ 2147483647 h 236"/>
                <a:gd name="T20" fmla="*/ 2147483647 w 175"/>
                <a:gd name="T21" fmla="*/ 2147483647 h 236"/>
                <a:gd name="T22" fmla="*/ 2147483647 w 175"/>
                <a:gd name="T23" fmla="*/ 2147483647 h 236"/>
                <a:gd name="T24" fmla="*/ 2147483647 w 175"/>
                <a:gd name="T25" fmla="*/ 2147483647 h 236"/>
                <a:gd name="T26" fmla="*/ 2147483647 w 175"/>
                <a:gd name="T27" fmla="*/ 2147483647 h 236"/>
                <a:gd name="T28" fmla="*/ 2147483647 w 175"/>
                <a:gd name="T29" fmla="*/ 2147483647 h 236"/>
                <a:gd name="T30" fmla="*/ 2147483647 w 175"/>
                <a:gd name="T31" fmla="*/ 2147483647 h 236"/>
                <a:gd name="T32" fmla="*/ 2147483647 w 175"/>
                <a:gd name="T33" fmla="*/ 2147483647 h 236"/>
                <a:gd name="T34" fmla="*/ 2147483647 w 175"/>
                <a:gd name="T35" fmla="*/ 2147483647 h 236"/>
                <a:gd name="T36" fmla="*/ 2147483647 w 175"/>
                <a:gd name="T37" fmla="*/ 2147483647 h 236"/>
                <a:gd name="T38" fmla="*/ 2147483647 w 175"/>
                <a:gd name="T39" fmla="*/ 2147483647 h 236"/>
                <a:gd name="T40" fmla="*/ 2147483647 w 175"/>
                <a:gd name="T41" fmla="*/ 2147483647 h 236"/>
                <a:gd name="T42" fmla="*/ 2147483647 w 175"/>
                <a:gd name="T43" fmla="*/ 2147483647 h 236"/>
                <a:gd name="T44" fmla="*/ 2147483647 w 175"/>
                <a:gd name="T45" fmla="*/ 2147483647 h 236"/>
                <a:gd name="T46" fmla="*/ 2147483647 w 175"/>
                <a:gd name="T47" fmla="*/ 2147483647 h 236"/>
                <a:gd name="T48" fmla="*/ 2147483647 w 175"/>
                <a:gd name="T49" fmla="*/ 2147483647 h 236"/>
                <a:gd name="T50" fmla="*/ 2147483647 w 175"/>
                <a:gd name="T51" fmla="*/ 2147483647 h 236"/>
                <a:gd name="T52" fmla="*/ 2147483647 w 175"/>
                <a:gd name="T53" fmla="*/ 2147483647 h 236"/>
                <a:gd name="T54" fmla="*/ 2147483647 w 175"/>
                <a:gd name="T55" fmla="*/ 2147483647 h 236"/>
                <a:gd name="T56" fmla="*/ 2147483647 w 175"/>
                <a:gd name="T57" fmla="*/ 2147483647 h 236"/>
                <a:gd name="T58" fmla="*/ 2147483647 w 175"/>
                <a:gd name="T59" fmla="*/ 2147483647 h 236"/>
                <a:gd name="T60" fmla="*/ 2147483647 w 175"/>
                <a:gd name="T61" fmla="*/ 2147483647 h 236"/>
                <a:gd name="T62" fmla="*/ 0 w 175"/>
                <a:gd name="T63" fmla="*/ 2147483647 h 236"/>
                <a:gd name="T64" fmla="*/ 2147483647 w 175"/>
                <a:gd name="T65" fmla="*/ 2147483647 h 236"/>
                <a:gd name="T66" fmla="*/ 2147483647 w 175"/>
                <a:gd name="T67" fmla="*/ 2147483647 h 236"/>
                <a:gd name="T68" fmla="*/ 2147483647 w 175"/>
                <a:gd name="T69" fmla="*/ 2147483647 h 236"/>
                <a:gd name="T70" fmla="*/ 2147483647 w 175"/>
                <a:gd name="T71" fmla="*/ 2147483647 h 236"/>
                <a:gd name="T72" fmla="*/ 2147483647 w 175"/>
                <a:gd name="T73" fmla="*/ 2147483647 h 236"/>
                <a:gd name="T74" fmla="*/ 2147483647 w 175"/>
                <a:gd name="T75" fmla="*/ 2147483647 h 236"/>
                <a:gd name="T76" fmla="*/ 2147483647 w 175"/>
                <a:gd name="T77" fmla="*/ 2147483647 h 236"/>
                <a:gd name="T78" fmla="*/ 2147483647 w 175"/>
                <a:gd name="T79" fmla="*/ 2147483647 h 236"/>
                <a:gd name="T80" fmla="*/ 2147483647 w 175"/>
                <a:gd name="T81" fmla="*/ 2147483647 h 236"/>
                <a:gd name="T82" fmla="*/ 2147483647 w 175"/>
                <a:gd name="T83" fmla="*/ 2147483647 h 236"/>
                <a:gd name="T84" fmla="*/ 2147483647 w 175"/>
                <a:gd name="T85" fmla="*/ 0 h 2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5" h="236">
                  <a:moveTo>
                    <a:pt x="91" y="0"/>
                  </a:moveTo>
                  <a:lnTo>
                    <a:pt x="91" y="3"/>
                  </a:lnTo>
                  <a:lnTo>
                    <a:pt x="90" y="8"/>
                  </a:lnTo>
                  <a:lnTo>
                    <a:pt x="89" y="12"/>
                  </a:lnTo>
                  <a:lnTo>
                    <a:pt x="88" y="17"/>
                  </a:lnTo>
                  <a:lnTo>
                    <a:pt x="86" y="20"/>
                  </a:lnTo>
                  <a:lnTo>
                    <a:pt x="86" y="24"/>
                  </a:lnTo>
                  <a:lnTo>
                    <a:pt x="86" y="29"/>
                  </a:lnTo>
                  <a:lnTo>
                    <a:pt x="87" y="33"/>
                  </a:lnTo>
                  <a:lnTo>
                    <a:pt x="86" y="38"/>
                  </a:lnTo>
                  <a:lnTo>
                    <a:pt x="86" y="43"/>
                  </a:lnTo>
                  <a:lnTo>
                    <a:pt x="86" y="48"/>
                  </a:lnTo>
                  <a:lnTo>
                    <a:pt x="85" y="52"/>
                  </a:lnTo>
                  <a:lnTo>
                    <a:pt x="84" y="60"/>
                  </a:lnTo>
                  <a:lnTo>
                    <a:pt x="78" y="64"/>
                  </a:lnTo>
                  <a:lnTo>
                    <a:pt x="77" y="65"/>
                  </a:lnTo>
                  <a:lnTo>
                    <a:pt x="74" y="68"/>
                  </a:lnTo>
                  <a:lnTo>
                    <a:pt x="74" y="69"/>
                  </a:lnTo>
                  <a:lnTo>
                    <a:pt x="82" y="141"/>
                  </a:lnTo>
                  <a:lnTo>
                    <a:pt x="85" y="164"/>
                  </a:lnTo>
                  <a:lnTo>
                    <a:pt x="88" y="167"/>
                  </a:lnTo>
                  <a:lnTo>
                    <a:pt x="92" y="169"/>
                  </a:lnTo>
                  <a:lnTo>
                    <a:pt x="94" y="169"/>
                  </a:lnTo>
                  <a:lnTo>
                    <a:pt x="95" y="169"/>
                  </a:lnTo>
                  <a:lnTo>
                    <a:pt x="98" y="167"/>
                  </a:lnTo>
                  <a:lnTo>
                    <a:pt x="99" y="171"/>
                  </a:lnTo>
                  <a:lnTo>
                    <a:pt x="102" y="174"/>
                  </a:lnTo>
                  <a:lnTo>
                    <a:pt x="105" y="173"/>
                  </a:lnTo>
                  <a:lnTo>
                    <a:pt x="109" y="173"/>
                  </a:lnTo>
                  <a:lnTo>
                    <a:pt x="113" y="171"/>
                  </a:lnTo>
                  <a:lnTo>
                    <a:pt x="116" y="171"/>
                  </a:lnTo>
                  <a:lnTo>
                    <a:pt x="120" y="175"/>
                  </a:lnTo>
                  <a:lnTo>
                    <a:pt x="122" y="178"/>
                  </a:lnTo>
                  <a:lnTo>
                    <a:pt x="125" y="180"/>
                  </a:lnTo>
                  <a:lnTo>
                    <a:pt x="129" y="180"/>
                  </a:lnTo>
                  <a:lnTo>
                    <a:pt x="132" y="179"/>
                  </a:lnTo>
                  <a:lnTo>
                    <a:pt x="135" y="176"/>
                  </a:lnTo>
                  <a:lnTo>
                    <a:pt x="139" y="176"/>
                  </a:lnTo>
                  <a:lnTo>
                    <a:pt x="142" y="177"/>
                  </a:lnTo>
                  <a:lnTo>
                    <a:pt x="146" y="178"/>
                  </a:lnTo>
                  <a:lnTo>
                    <a:pt x="148" y="179"/>
                  </a:lnTo>
                  <a:lnTo>
                    <a:pt x="150" y="183"/>
                  </a:lnTo>
                  <a:lnTo>
                    <a:pt x="157" y="186"/>
                  </a:lnTo>
                  <a:lnTo>
                    <a:pt x="174" y="187"/>
                  </a:lnTo>
                  <a:lnTo>
                    <a:pt x="174" y="193"/>
                  </a:lnTo>
                  <a:lnTo>
                    <a:pt x="150" y="212"/>
                  </a:lnTo>
                  <a:lnTo>
                    <a:pt x="146" y="222"/>
                  </a:lnTo>
                  <a:lnTo>
                    <a:pt x="134" y="226"/>
                  </a:lnTo>
                  <a:lnTo>
                    <a:pt x="123" y="229"/>
                  </a:lnTo>
                  <a:lnTo>
                    <a:pt x="116" y="235"/>
                  </a:lnTo>
                  <a:lnTo>
                    <a:pt x="107" y="235"/>
                  </a:lnTo>
                  <a:lnTo>
                    <a:pt x="91" y="234"/>
                  </a:lnTo>
                  <a:lnTo>
                    <a:pt x="84" y="235"/>
                  </a:lnTo>
                  <a:lnTo>
                    <a:pt x="80" y="235"/>
                  </a:lnTo>
                  <a:lnTo>
                    <a:pt x="77" y="231"/>
                  </a:lnTo>
                  <a:lnTo>
                    <a:pt x="72" y="223"/>
                  </a:lnTo>
                  <a:lnTo>
                    <a:pt x="67" y="216"/>
                  </a:lnTo>
                  <a:lnTo>
                    <a:pt x="66" y="208"/>
                  </a:lnTo>
                  <a:lnTo>
                    <a:pt x="66" y="206"/>
                  </a:lnTo>
                  <a:lnTo>
                    <a:pt x="70" y="206"/>
                  </a:lnTo>
                  <a:lnTo>
                    <a:pt x="75" y="205"/>
                  </a:lnTo>
                  <a:lnTo>
                    <a:pt x="72" y="204"/>
                  </a:lnTo>
                  <a:lnTo>
                    <a:pt x="64" y="203"/>
                  </a:lnTo>
                  <a:lnTo>
                    <a:pt x="57" y="203"/>
                  </a:lnTo>
                  <a:lnTo>
                    <a:pt x="54" y="201"/>
                  </a:lnTo>
                  <a:lnTo>
                    <a:pt x="48" y="200"/>
                  </a:lnTo>
                  <a:lnTo>
                    <a:pt x="44" y="197"/>
                  </a:lnTo>
                  <a:lnTo>
                    <a:pt x="44" y="201"/>
                  </a:lnTo>
                  <a:lnTo>
                    <a:pt x="49" y="204"/>
                  </a:lnTo>
                  <a:lnTo>
                    <a:pt x="54" y="204"/>
                  </a:lnTo>
                  <a:lnTo>
                    <a:pt x="55" y="206"/>
                  </a:lnTo>
                  <a:lnTo>
                    <a:pt x="59" y="206"/>
                  </a:lnTo>
                  <a:lnTo>
                    <a:pt x="57" y="211"/>
                  </a:lnTo>
                  <a:lnTo>
                    <a:pt x="49" y="216"/>
                  </a:lnTo>
                  <a:lnTo>
                    <a:pt x="42" y="219"/>
                  </a:lnTo>
                  <a:lnTo>
                    <a:pt x="34" y="217"/>
                  </a:lnTo>
                  <a:lnTo>
                    <a:pt x="33" y="215"/>
                  </a:lnTo>
                  <a:lnTo>
                    <a:pt x="29" y="214"/>
                  </a:lnTo>
                  <a:lnTo>
                    <a:pt x="25" y="212"/>
                  </a:lnTo>
                  <a:lnTo>
                    <a:pt x="21" y="205"/>
                  </a:lnTo>
                  <a:lnTo>
                    <a:pt x="20" y="201"/>
                  </a:lnTo>
                  <a:lnTo>
                    <a:pt x="19" y="198"/>
                  </a:lnTo>
                  <a:lnTo>
                    <a:pt x="20" y="195"/>
                  </a:lnTo>
                  <a:lnTo>
                    <a:pt x="18" y="193"/>
                  </a:lnTo>
                  <a:lnTo>
                    <a:pt x="19" y="189"/>
                  </a:lnTo>
                  <a:lnTo>
                    <a:pt x="17" y="183"/>
                  </a:lnTo>
                  <a:lnTo>
                    <a:pt x="20" y="176"/>
                  </a:lnTo>
                  <a:lnTo>
                    <a:pt x="19" y="169"/>
                  </a:lnTo>
                  <a:lnTo>
                    <a:pt x="21" y="168"/>
                  </a:lnTo>
                  <a:lnTo>
                    <a:pt x="19" y="166"/>
                  </a:lnTo>
                  <a:lnTo>
                    <a:pt x="13" y="166"/>
                  </a:lnTo>
                  <a:lnTo>
                    <a:pt x="9" y="164"/>
                  </a:lnTo>
                  <a:lnTo>
                    <a:pt x="6" y="157"/>
                  </a:lnTo>
                  <a:lnTo>
                    <a:pt x="5" y="149"/>
                  </a:lnTo>
                  <a:lnTo>
                    <a:pt x="2" y="140"/>
                  </a:lnTo>
                  <a:lnTo>
                    <a:pt x="0" y="131"/>
                  </a:lnTo>
                  <a:lnTo>
                    <a:pt x="0" y="124"/>
                  </a:lnTo>
                  <a:lnTo>
                    <a:pt x="1" y="119"/>
                  </a:lnTo>
                  <a:lnTo>
                    <a:pt x="1" y="113"/>
                  </a:lnTo>
                  <a:lnTo>
                    <a:pt x="2" y="102"/>
                  </a:lnTo>
                  <a:lnTo>
                    <a:pt x="5" y="92"/>
                  </a:lnTo>
                  <a:lnTo>
                    <a:pt x="10" y="84"/>
                  </a:lnTo>
                  <a:lnTo>
                    <a:pt x="15" y="79"/>
                  </a:lnTo>
                  <a:lnTo>
                    <a:pt x="17" y="72"/>
                  </a:lnTo>
                  <a:lnTo>
                    <a:pt x="25" y="61"/>
                  </a:lnTo>
                  <a:lnTo>
                    <a:pt x="28" y="56"/>
                  </a:lnTo>
                  <a:lnTo>
                    <a:pt x="27" y="45"/>
                  </a:lnTo>
                  <a:lnTo>
                    <a:pt x="21" y="30"/>
                  </a:lnTo>
                  <a:lnTo>
                    <a:pt x="23" y="29"/>
                  </a:lnTo>
                  <a:lnTo>
                    <a:pt x="27" y="23"/>
                  </a:lnTo>
                  <a:lnTo>
                    <a:pt x="30" y="20"/>
                  </a:lnTo>
                  <a:lnTo>
                    <a:pt x="33" y="21"/>
                  </a:lnTo>
                  <a:lnTo>
                    <a:pt x="37" y="23"/>
                  </a:lnTo>
                  <a:lnTo>
                    <a:pt x="39" y="20"/>
                  </a:lnTo>
                  <a:lnTo>
                    <a:pt x="42" y="17"/>
                  </a:lnTo>
                  <a:lnTo>
                    <a:pt x="44" y="14"/>
                  </a:lnTo>
                  <a:lnTo>
                    <a:pt x="46" y="10"/>
                  </a:lnTo>
                  <a:lnTo>
                    <a:pt x="49" y="9"/>
                  </a:lnTo>
                  <a:lnTo>
                    <a:pt x="53" y="10"/>
                  </a:lnTo>
                  <a:lnTo>
                    <a:pt x="57" y="11"/>
                  </a:lnTo>
                  <a:lnTo>
                    <a:pt x="59" y="13"/>
                  </a:lnTo>
                  <a:lnTo>
                    <a:pt x="65" y="14"/>
                  </a:lnTo>
                  <a:lnTo>
                    <a:pt x="68" y="14"/>
                  </a:lnTo>
                  <a:lnTo>
                    <a:pt x="71" y="11"/>
                  </a:lnTo>
                  <a:lnTo>
                    <a:pt x="74" y="8"/>
                  </a:lnTo>
                  <a:lnTo>
                    <a:pt x="78" y="5"/>
                  </a:lnTo>
                  <a:lnTo>
                    <a:pt x="81" y="5"/>
                  </a:lnTo>
                  <a:lnTo>
                    <a:pt x="86" y="6"/>
                  </a:lnTo>
                  <a:lnTo>
                    <a:pt x="91" y="0"/>
                  </a:lnTo>
                </a:path>
              </a:pathLst>
            </a:custGeom>
            <a:noFill/>
            <a:ln w="12700" cap="rnd" cmpd="sng">
              <a:solidFill>
                <a:srgbClr val="000000"/>
              </a:solidFill>
              <a:prstDash val="solid"/>
              <a:round/>
              <a:headEnd/>
              <a:tailEnd/>
            </a:ln>
          </p:spPr>
          <p:txBody>
            <a:bodyPr/>
            <a:lstStyle/>
            <a:p>
              <a:pPr>
                <a:defRPr/>
              </a:pPr>
              <a:endParaRPr lang="en-US"/>
            </a:p>
          </p:txBody>
        </p:sp>
        <p:sp>
          <p:nvSpPr>
            <p:cNvPr id="2101" name="Freeform 54"/>
            <p:cNvSpPr>
              <a:spLocks/>
            </p:cNvSpPr>
            <p:nvPr/>
          </p:nvSpPr>
          <p:spPr bwMode="auto">
            <a:xfrm>
              <a:off x="371475" y="2805113"/>
              <a:ext cx="531813" cy="236537"/>
            </a:xfrm>
            <a:custGeom>
              <a:avLst/>
              <a:gdLst>
                <a:gd name="T0" fmla="*/ 2147483647 w 299"/>
                <a:gd name="T1" fmla="*/ 2147483647 h 122"/>
                <a:gd name="T2" fmla="*/ 2147483647 w 299"/>
                <a:gd name="T3" fmla="*/ 2147483647 h 122"/>
                <a:gd name="T4" fmla="*/ 2147483647 w 299"/>
                <a:gd name="T5" fmla="*/ 2147483647 h 122"/>
                <a:gd name="T6" fmla="*/ 2147483647 w 299"/>
                <a:gd name="T7" fmla="*/ 2147483647 h 122"/>
                <a:gd name="T8" fmla="*/ 2147483647 w 299"/>
                <a:gd name="T9" fmla="*/ 2147483647 h 122"/>
                <a:gd name="T10" fmla="*/ 2147483647 w 299"/>
                <a:gd name="T11" fmla="*/ 2147483647 h 122"/>
                <a:gd name="T12" fmla="*/ 2147483647 w 299"/>
                <a:gd name="T13" fmla="*/ 2147483647 h 122"/>
                <a:gd name="T14" fmla="*/ 2147483647 w 299"/>
                <a:gd name="T15" fmla="*/ 2147483647 h 122"/>
                <a:gd name="T16" fmla="*/ 2147483647 w 299"/>
                <a:gd name="T17" fmla="*/ 2147483647 h 122"/>
                <a:gd name="T18" fmla="*/ 2147483647 w 299"/>
                <a:gd name="T19" fmla="*/ 2147483647 h 122"/>
                <a:gd name="T20" fmla="*/ 2147483647 w 299"/>
                <a:gd name="T21" fmla="*/ 2147483647 h 122"/>
                <a:gd name="T22" fmla="*/ 2147483647 w 299"/>
                <a:gd name="T23" fmla="*/ 2147483647 h 122"/>
                <a:gd name="T24" fmla="*/ 2147483647 w 299"/>
                <a:gd name="T25" fmla="*/ 2147483647 h 122"/>
                <a:gd name="T26" fmla="*/ 2147483647 w 299"/>
                <a:gd name="T27" fmla="*/ 2147483647 h 122"/>
                <a:gd name="T28" fmla="*/ 2147483647 w 299"/>
                <a:gd name="T29" fmla="*/ 2147483647 h 122"/>
                <a:gd name="T30" fmla="*/ 2147483647 w 299"/>
                <a:gd name="T31" fmla="*/ 2147483647 h 122"/>
                <a:gd name="T32" fmla="*/ 2147483647 w 299"/>
                <a:gd name="T33" fmla="*/ 2147483647 h 122"/>
                <a:gd name="T34" fmla="*/ 2147483647 w 299"/>
                <a:gd name="T35" fmla="*/ 2147483647 h 122"/>
                <a:gd name="T36" fmla="*/ 2147483647 w 299"/>
                <a:gd name="T37" fmla="*/ 2147483647 h 122"/>
                <a:gd name="T38" fmla="*/ 2147483647 w 299"/>
                <a:gd name="T39" fmla="*/ 2147483647 h 122"/>
                <a:gd name="T40" fmla="*/ 2147483647 w 299"/>
                <a:gd name="T41" fmla="*/ 2147483647 h 122"/>
                <a:gd name="T42" fmla="*/ 2147483647 w 299"/>
                <a:gd name="T43" fmla="*/ 2147483647 h 122"/>
                <a:gd name="T44" fmla="*/ 2147483647 w 299"/>
                <a:gd name="T45" fmla="*/ 2147483647 h 122"/>
                <a:gd name="T46" fmla="*/ 2147483647 w 299"/>
                <a:gd name="T47" fmla="*/ 2147483647 h 122"/>
                <a:gd name="T48" fmla="*/ 2147483647 w 299"/>
                <a:gd name="T49" fmla="*/ 2147483647 h 122"/>
                <a:gd name="T50" fmla="*/ 2147483647 w 299"/>
                <a:gd name="T51" fmla="*/ 2147483647 h 122"/>
                <a:gd name="T52" fmla="*/ 2147483647 w 299"/>
                <a:gd name="T53" fmla="*/ 2147483647 h 122"/>
                <a:gd name="T54" fmla="*/ 2147483647 w 299"/>
                <a:gd name="T55" fmla="*/ 2147483647 h 122"/>
                <a:gd name="T56" fmla="*/ 2147483647 w 299"/>
                <a:gd name="T57" fmla="*/ 2147483647 h 122"/>
                <a:gd name="T58" fmla="*/ 2147483647 w 299"/>
                <a:gd name="T59" fmla="*/ 2147483647 h 122"/>
                <a:gd name="T60" fmla="*/ 2147483647 w 299"/>
                <a:gd name="T61" fmla="*/ 2147483647 h 122"/>
                <a:gd name="T62" fmla="*/ 2147483647 w 299"/>
                <a:gd name="T63" fmla="*/ 2147483647 h 122"/>
                <a:gd name="T64" fmla="*/ 2147483647 w 299"/>
                <a:gd name="T65" fmla="*/ 2147483647 h 122"/>
                <a:gd name="T66" fmla="*/ 2147483647 w 299"/>
                <a:gd name="T67" fmla="*/ 2147483647 h 122"/>
                <a:gd name="T68" fmla="*/ 2147483647 w 299"/>
                <a:gd name="T69" fmla="*/ 2147483647 h 122"/>
                <a:gd name="T70" fmla="*/ 2147483647 w 299"/>
                <a:gd name="T71" fmla="*/ 2147483647 h 122"/>
                <a:gd name="T72" fmla="*/ 2147483647 w 299"/>
                <a:gd name="T73" fmla="*/ 2147483647 h 122"/>
                <a:gd name="T74" fmla="*/ 2147483647 w 299"/>
                <a:gd name="T75" fmla="*/ 2147483647 h 122"/>
                <a:gd name="T76" fmla="*/ 2147483647 w 299"/>
                <a:gd name="T77" fmla="*/ 2147483647 h 122"/>
                <a:gd name="T78" fmla="*/ 2147483647 w 299"/>
                <a:gd name="T79" fmla="*/ 2147483647 h 122"/>
                <a:gd name="T80" fmla="*/ 2147483647 w 299"/>
                <a:gd name="T81" fmla="*/ 2147483647 h 122"/>
                <a:gd name="T82" fmla="*/ 2147483647 w 299"/>
                <a:gd name="T83" fmla="*/ 2147483647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9" h="122">
                  <a:moveTo>
                    <a:pt x="138" y="120"/>
                  </a:moveTo>
                  <a:lnTo>
                    <a:pt x="115" y="120"/>
                  </a:lnTo>
                  <a:lnTo>
                    <a:pt x="83" y="121"/>
                  </a:lnTo>
                  <a:lnTo>
                    <a:pt x="39" y="121"/>
                  </a:lnTo>
                  <a:lnTo>
                    <a:pt x="0" y="121"/>
                  </a:lnTo>
                  <a:lnTo>
                    <a:pt x="1" y="119"/>
                  </a:lnTo>
                  <a:lnTo>
                    <a:pt x="3" y="116"/>
                  </a:lnTo>
                  <a:lnTo>
                    <a:pt x="11" y="110"/>
                  </a:lnTo>
                  <a:lnTo>
                    <a:pt x="14" y="109"/>
                  </a:lnTo>
                  <a:lnTo>
                    <a:pt x="17" y="107"/>
                  </a:lnTo>
                  <a:lnTo>
                    <a:pt x="19" y="103"/>
                  </a:lnTo>
                  <a:lnTo>
                    <a:pt x="26" y="97"/>
                  </a:lnTo>
                  <a:lnTo>
                    <a:pt x="28" y="95"/>
                  </a:lnTo>
                  <a:lnTo>
                    <a:pt x="26" y="91"/>
                  </a:lnTo>
                  <a:lnTo>
                    <a:pt x="26" y="87"/>
                  </a:lnTo>
                  <a:lnTo>
                    <a:pt x="24" y="83"/>
                  </a:lnTo>
                  <a:lnTo>
                    <a:pt x="24" y="79"/>
                  </a:lnTo>
                  <a:lnTo>
                    <a:pt x="26" y="77"/>
                  </a:lnTo>
                  <a:lnTo>
                    <a:pt x="30" y="76"/>
                  </a:lnTo>
                  <a:lnTo>
                    <a:pt x="34" y="75"/>
                  </a:lnTo>
                  <a:lnTo>
                    <a:pt x="38" y="70"/>
                  </a:lnTo>
                  <a:lnTo>
                    <a:pt x="40" y="67"/>
                  </a:lnTo>
                  <a:lnTo>
                    <a:pt x="44" y="65"/>
                  </a:lnTo>
                  <a:lnTo>
                    <a:pt x="47" y="62"/>
                  </a:lnTo>
                  <a:lnTo>
                    <a:pt x="51" y="61"/>
                  </a:lnTo>
                  <a:lnTo>
                    <a:pt x="54" y="59"/>
                  </a:lnTo>
                  <a:lnTo>
                    <a:pt x="59" y="51"/>
                  </a:lnTo>
                  <a:lnTo>
                    <a:pt x="65" y="45"/>
                  </a:lnTo>
                  <a:lnTo>
                    <a:pt x="68" y="42"/>
                  </a:lnTo>
                  <a:lnTo>
                    <a:pt x="70" y="39"/>
                  </a:lnTo>
                  <a:lnTo>
                    <a:pt x="73" y="36"/>
                  </a:lnTo>
                  <a:lnTo>
                    <a:pt x="75" y="34"/>
                  </a:lnTo>
                  <a:lnTo>
                    <a:pt x="77" y="32"/>
                  </a:lnTo>
                  <a:lnTo>
                    <a:pt x="80" y="30"/>
                  </a:lnTo>
                  <a:lnTo>
                    <a:pt x="81" y="21"/>
                  </a:lnTo>
                  <a:lnTo>
                    <a:pt x="87" y="16"/>
                  </a:lnTo>
                  <a:lnTo>
                    <a:pt x="93" y="13"/>
                  </a:lnTo>
                  <a:lnTo>
                    <a:pt x="97" y="13"/>
                  </a:lnTo>
                  <a:lnTo>
                    <a:pt x="100" y="15"/>
                  </a:lnTo>
                  <a:lnTo>
                    <a:pt x="103" y="15"/>
                  </a:lnTo>
                  <a:lnTo>
                    <a:pt x="107" y="16"/>
                  </a:lnTo>
                  <a:lnTo>
                    <a:pt x="113" y="12"/>
                  </a:lnTo>
                  <a:lnTo>
                    <a:pt x="117" y="12"/>
                  </a:lnTo>
                  <a:lnTo>
                    <a:pt x="120" y="9"/>
                  </a:lnTo>
                  <a:lnTo>
                    <a:pt x="123" y="9"/>
                  </a:lnTo>
                  <a:lnTo>
                    <a:pt x="127" y="9"/>
                  </a:lnTo>
                  <a:lnTo>
                    <a:pt x="129" y="7"/>
                  </a:lnTo>
                  <a:lnTo>
                    <a:pt x="132" y="4"/>
                  </a:lnTo>
                  <a:lnTo>
                    <a:pt x="135" y="3"/>
                  </a:lnTo>
                  <a:lnTo>
                    <a:pt x="138" y="3"/>
                  </a:lnTo>
                  <a:lnTo>
                    <a:pt x="142" y="2"/>
                  </a:lnTo>
                  <a:lnTo>
                    <a:pt x="145" y="0"/>
                  </a:lnTo>
                  <a:lnTo>
                    <a:pt x="146" y="1"/>
                  </a:lnTo>
                  <a:lnTo>
                    <a:pt x="150" y="2"/>
                  </a:lnTo>
                  <a:lnTo>
                    <a:pt x="152" y="4"/>
                  </a:lnTo>
                  <a:lnTo>
                    <a:pt x="155" y="7"/>
                  </a:lnTo>
                  <a:lnTo>
                    <a:pt x="157" y="9"/>
                  </a:lnTo>
                  <a:lnTo>
                    <a:pt x="161" y="9"/>
                  </a:lnTo>
                  <a:lnTo>
                    <a:pt x="163" y="6"/>
                  </a:lnTo>
                  <a:lnTo>
                    <a:pt x="166" y="4"/>
                  </a:lnTo>
                  <a:lnTo>
                    <a:pt x="170" y="5"/>
                  </a:lnTo>
                  <a:lnTo>
                    <a:pt x="172" y="5"/>
                  </a:lnTo>
                  <a:lnTo>
                    <a:pt x="176" y="4"/>
                  </a:lnTo>
                  <a:lnTo>
                    <a:pt x="180" y="5"/>
                  </a:lnTo>
                  <a:lnTo>
                    <a:pt x="183" y="2"/>
                  </a:lnTo>
                  <a:lnTo>
                    <a:pt x="186" y="4"/>
                  </a:lnTo>
                  <a:lnTo>
                    <a:pt x="190" y="3"/>
                  </a:lnTo>
                  <a:lnTo>
                    <a:pt x="192" y="6"/>
                  </a:lnTo>
                  <a:lnTo>
                    <a:pt x="196" y="6"/>
                  </a:lnTo>
                  <a:lnTo>
                    <a:pt x="197" y="2"/>
                  </a:lnTo>
                  <a:lnTo>
                    <a:pt x="200" y="2"/>
                  </a:lnTo>
                  <a:lnTo>
                    <a:pt x="202" y="5"/>
                  </a:lnTo>
                  <a:lnTo>
                    <a:pt x="203" y="9"/>
                  </a:lnTo>
                  <a:lnTo>
                    <a:pt x="204" y="13"/>
                  </a:lnTo>
                  <a:lnTo>
                    <a:pt x="201" y="15"/>
                  </a:lnTo>
                  <a:lnTo>
                    <a:pt x="202" y="18"/>
                  </a:lnTo>
                  <a:lnTo>
                    <a:pt x="205" y="17"/>
                  </a:lnTo>
                  <a:lnTo>
                    <a:pt x="209" y="17"/>
                  </a:lnTo>
                  <a:lnTo>
                    <a:pt x="206" y="20"/>
                  </a:lnTo>
                  <a:lnTo>
                    <a:pt x="209" y="23"/>
                  </a:lnTo>
                  <a:lnTo>
                    <a:pt x="209" y="26"/>
                  </a:lnTo>
                  <a:lnTo>
                    <a:pt x="215" y="26"/>
                  </a:lnTo>
                  <a:lnTo>
                    <a:pt x="217" y="24"/>
                  </a:lnTo>
                  <a:lnTo>
                    <a:pt x="217" y="22"/>
                  </a:lnTo>
                  <a:lnTo>
                    <a:pt x="220" y="23"/>
                  </a:lnTo>
                  <a:lnTo>
                    <a:pt x="220" y="26"/>
                  </a:lnTo>
                  <a:lnTo>
                    <a:pt x="221" y="30"/>
                  </a:lnTo>
                  <a:lnTo>
                    <a:pt x="223" y="34"/>
                  </a:lnTo>
                  <a:lnTo>
                    <a:pt x="220" y="37"/>
                  </a:lnTo>
                  <a:lnTo>
                    <a:pt x="221" y="40"/>
                  </a:lnTo>
                  <a:lnTo>
                    <a:pt x="225" y="41"/>
                  </a:lnTo>
                  <a:lnTo>
                    <a:pt x="228" y="42"/>
                  </a:lnTo>
                  <a:lnTo>
                    <a:pt x="231" y="43"/>
                  </a:lnTo>
                  <a:lnTo>
                    <a:pt x="233" y="46"/>
                  </a:lnTo>
                  <a:lnTo>
                    <a:pt x="236" y="49"/>
                  </a:lnTo>
                  <a:lnTo>
                    <a:pt x="240" y="50"/>
                  </a:lnTo>
                  <a:lnTo>
                    <a:pt x="240" y="54"/>
                  </a:lnTo>
                  <a:lnTo>
                    <a:pt x="242" y="58"/>
                  </a:lnTo>
                  <a:lnTo>
                    <a:pt x="243" y="59"/>
                  </a:lnTo>
                  <a:lnTo>
                    <a:pt x="245" y="62"/>
                  </a:lnTo>
                  <a:lnTo>
                    <a:pt x="248" y="63"/>
                  </a:lnTo>
                  <a:lnTo>
                    <a:pt x="249" y="67"/>
                  </a:lnTo>
                  <a:lnTo>
                    <a:pt x="252" y="70"/>
                  </a:lnTo>
                  <a:lnTo>
                    <a:pt x="252" y="73"/>
                  </a:lnTo>
                  <a:lnTo>
                    <a:pt x="250" y="77"/>
                  </a:lnTo>
                  <a:lnTo>
                    <a:pt x="252" y="80"/>
                  </a:lnTo>
                  <a:lnTo>
                    <a:pt x="254" y="83"/>
                  </a:lnTo>
                  <a:lnTo>
                    <a:pt x="257" y="85"/>
                  </a:lnTo>
                  <a:lnTo>
                    <a:pt x="261" y="85"/>
                  </a:lnTo>
                  <a:lnTo>
                    <a:pt x="263" y="86"/>
                  </a:lnTo>
                  <a:lnTo>
                    <a:pt x="266" y="88"/>
                  </a:lnTo>
                  <a:lnTo>
                    <a:pt x="267" y="90"/>
                  </a:lnTo>
                  <a:lnTo>
                    <a:pt x="275" y="99"/>
                  </a:lnTo>
                  <a:lnTo>
                    <a:pt x="276" y="103"/>
                  </a:lnTo>
                  <a:lnTo>
                    <a:pt x="274" y="106"/>
                  </a:lnTo>
                  <a:lnTo>
                    <a:pt x="275" y="109"/>
                  </a:lnTo>
                  <a:lnTo>
                    <a:pt x="276" y="113"/>
                  </a:lnTo>
                  <a:lnTo>
                    <a:pt x="279" y="113"/>
                  </a:lnTo>
                  <a:lnTo>
                    <a:pt x="280" y="112"/>
                  </a:lnTo>
                  <a:lnTo>
                    <a:pt x="282" y="109"/>
                  </a:lnTo>
                  <a:lnTo>
                    <a:pt x="285" y="112"/>
                  </a:lnTo>
                  <a:lnTo>
                    <a:pt x="288" y="112"/>
                  </a:lnTo>
                  <a:lnTo>
                    <a:pt x="292" y="114"/>
                  </a:lnTo>
                  <a:lnTo>
                    <a:pt x="296" y="114"/>
                  </a:lnTo>
                  <a:lnTo>
                    <a:pt x="298" y="118"/>
                  </a:lnTo>
                  <a:lnTo>
                    <a:pt x="261" y="118"/>
                  </a:lnTo>
                  <a:lnTo>
                    <a:pt x="163" y="119"/>
                  </a:lnTo>
                  <a:lnTo>
                    <a:pt x="138" y="120"/>
                  </a:lnTo>
                </a:path>
              </a:pathLst>
            </a:custGeom>
            <a:solidFill>
              <a:schemeClr val="bg2">
                <a:lumMod val="40000"/>
                <a:lumOff val="60000"/>
              </a:schemeClr>
            </a:solidFill>
            <a:ln w="12700" cap="rnd" cmpd="sng">
              <a:solidFill>
                <a:srgbClr val="000000"/>
              </a:solidFill>
              <a:prstDash val="solid"/>
              <a:round/>
              <a:headEnd/>
              <a:tailEnd/>
            </a:ln>
          </p:spPr>
          <p:txBody>
            <a:bodyPr/>
            <a:lstStyle/>
            <a:p>
              <a:pPr>
                <a:defRPr/>
              </a:pPr>
              <a:endParaRPr lang="en-US"/>
            </a:p>
          </p:txBody>
        </p:sp>
        <p:sp>
          <p:nvSpPr>
            <p:cNvPr id="2102" name="Freeform 55"/>
            <p:cNvSpPr>
              <a:spLocks/>
            </p:cNvSpPr>
            <p:nvPr/>
          </p:nvSpPr>
          <p:spPr bwMode="auto">
            <a:xfrm>
              <a:off x="5383213" y="3722688"/>
              <a:ext cx="925512" cy="735012"/>
            </a:xfrm>
            <a:custGeom>
              <a:avLst/>
              <a:gdLst>
                <a:gd name="T0" fmla="*/ 2147483647 w 521"/>
                <a:gd name="T1" fmla="*/ 2147483647 h 378"/>
                <a:gd name="T2" fmla="*/ 2147483647 w 521"/>
                <a:gd name="T3" fmla="*/ 2147483647 h 378"/>
                <a:gd name="T4" fmla="*/ 2147483647 w 521"/>
                <a:gd name="T5" fmla="*/ 2147483647 h 378"/>
                <a:gd name="T6" fmla="*/ 2147483647 w 521"/>
                <a:gd name="T7" fmla="*/ 2147483647 h 378"/>
                <a:gd name="T8" fmla="*/ 2147483647 w 521"/>
                <a:gd name="T9" fmla="*/ 2147483647 h 378"/>
                <a:gd name="T10" fmla="*/ 2147483647 w 521"/>
                <a:gd name="T11" fmla="*/ 2147483647 h 378"/>
                <a:gd name="T12" fmla="*/ 2147483647 w 521"/>
                <a:gd name="T13" fmla="*/ 2147483647 h 378"/>
                <a:gd name="T14" fmla="*/ 2147483647 w 521"/>
                <a:gd name="T15" fmla="*/ 2147483647 h 378"/>
                <a:gd name="T16" fmla="*/ 2147483647 w 521"/>
                <a:gd name="T17" fmla="*/ 2147483647 h 378"/>
                <a:gd name="T18" fmla="*/ 2147483647 w 521"/>
                <a:gd name="T19" fmla="*/ 2147483647 h 378"/>
                <a:gd name="T20" fmla="*/ 2147483647 w 521"/>
                <a:gd name="T21" fmla="*/ 2147483647 h 378"/>
                <a:gd name="T22" fmla="*/ 2147483647 w 521"/>
                <a:gd name="T23" fmla="*/ 2147483647 h 378"/>
                <a:gd name="T24" fmla="*/ 2147483647 w 521"/>
                <a:gd name="T25" fmla="*/ 2147483647 h 378"/>
                <a:gd name="T26" fmla="*/ 2147483647 w 521"/>
                <a:gd name="T27" fmla="*/ 2147483647 h 378"/>
                <a:gd name="T28" fmla="*/ 2147483647 w 521"/>
                <a:gd name="T29" fmla="*/ 2147483647 h 378"/>
                <a:gd name="T30" fmla="*/ 2147483647 w 521"/>
                <a:gd name="T31" fmla="*/ 2147483647 h 378"/>
                <a:gd name="T32" fmla="*/ 2147483647 w 521"/>
                <a:gd name="T33" fmla="*/ 2147483647 h 378"/>
                <a:gd name="T34" fmla="*/ 2147483647 w 521"/>
                <a:gd name="T35" fmla="*/ 2147483647 h 378"/>
                <a:gd name="T36" fmla="*/ 2147483647 w 521"/>
                <a:gd name="T37" fmla="*/ 2147483647 h 378"/>
                <a:gd name="T38" fmla="*/ 2147483647 w 521"/>
                <a:gd name="T39" fmla="*/ 2147483647 h 378"/>
                <a:gd name="T40" fmla="*/ 2147483647 w 521"/>
                <a:gd name="T41" fmla="*/ 2147483647 h 378"/>
                <a:gd name="T42" fmla="*/ 2147483647 w 521"/>
                <a:gd name="T43" fmla="*/ 2147483647 h 378"/>
                <a:gd name="T44" fmla="*/ 2147483647 w 521"/>
                <a:gd name="T45" fmla="*/ 2147483647 h 378"/>
                <a:gd name="T46" fmla="*/ 2147483647 w 521"/>
                <a:gd name="T47" fmla="*/ 2147483647 h 378"/>
                <a:gd name="T48" fmla="*/ 2147483647 w 521"/>
                <a:gd name="T49" fmla="*/ 2147483647 h 378"/>
                <a:gd name="T50" fmla="*/ 2147483647 w 521"/>
                <a:gd name="T51" fmla="*/ 2147483647 h 378"/>
                <a:gd name="T52" fmla="*/ 2147483647 w 521"/>
                <a:gd name="T53" fmla="*/ 2147483647 h 378"/>
                <a:gd name="T54" fmla="*/ 2147483647 w 521"/>
                <a:gd name="T55" fmla="*/ 2147483647 h 378"/>
                <a:gd name="T56" fmla="*/ 2147483647 w 521"/>
                <a:gd name="T57" fmla="*/ 2147483647 h 378"/>
                <a:gd name="T58" fmla="*/ 2147483647 w 521"/>
                <a:gd name="T59" fmla="*/ 2147483647 h 378"/>
                <a:gd name="T60" fmla="*/ 2147483647 w 521"/>
                <a:gd name="T61" fmla="*/ 2147483647 h 378"/>
                <a:gd name="T62" fmla="*/ 2147483647 w 521"/>
                <a:gd name="T63" fmla="*/ 2147483647 h 378"/>
                <a:gd name="T64" fmla="*/ 2147483647 w 521"/>
                <a:gd name="T65" fmla="*/ 2147483647 h 378"/>
                <a:gd name="T66" fmla="*/ 2147483647 w 521"/>
                <a:gd name="T67" fmla="*/ 2147483647 h 378"/>
                <a:gd name="T68" fmla="*/ 2147483647 w 521"/>
                <a:gd name="T69" fmla="*/ 2147483647 h 378"/>
                <a:gd name="T70" fmla="*/ 2147483647 w 521"/>
                <a:gd name="T71" fmla="*/ 2147483647 h 378"/>
                <a:gd name="T72" fmla="*/ 2147483647 w 521"/>
                <a:gd name="T73" fmla="*/ 2147483647 h 378"/>
                <a:gd name="T74" fmla="*/ 2147483647 w 521"/>
                <a:gd name="T75" fmla="*/ 2147483647 h 378"/>
                <a:gd name="T76" fmla="*/ 2147483647 w 521"/>
                <a:gd name="T77" fmla="*/ 2147483647 h 378"/>
                <a:gd name="T78" fmla="*/ 2147483647 w 521"/>
                <a:gd name="T79" fmla="*/ 2147483647 h 378"/>
                <a:gd name="T80" fmla="*/ 2147483647 w 521"/>
                <a:gd name="T81" fmla="*/ 2147483647 h 378"/>
                <a:gd name="T82" fmla="*/ 2147483647 w 521"/>
                <a:gd name="T83" fmla="*/ 2147483647 h 378"/>
                <a:gd name="T84" fmla="*/ 2147483647 w 521"/>
                <a:gd name="T85" fmla="*/ 2147483647 h 378"/>
                <a:gd name="T86" fmla="*/ 2147483647 w 521"/>
                <a:gd name="T87" fmla="*/ 2147483647 h 378"/>
                <a:gd name="T88" fmla="*/ 2147483647 w 521"/>
                <a:gd name="T89" fmla="*/ 2147483647 h 378"/>
                <a:gd name="T90" fmla="*/ 2147483647 w 521"/>
                <a:gd name="T91" fmla="*/ 2147483647 h 378"/>
                <a:gd name="T92" fmla="*/ 2147483647 w 521"/>
                <a:gd name="T93" fmla="*/ 2147483647 h 378"/>
                <a:gd name="T94" fmla="*/ 2147483647 w 521"/>
                <a:gd name="T95" fmla="*/ 2147483647 h 378"/>
                <a:gd name="T96" fmla="*/ 2147483647 w 521"/>
                <a:gd name="T97" fmla="*/ 2147483647 h 378"/>
                <a:gd name="T98" fmla="*/ 2147483647 w 521"/>
                <a:gd name="T99" fmla="*/ 2147483647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1" h="378">
                  <a:moveTo>
                    <a:pt x="296" y="271"/>
                  </a:moveTo>
                  <a:lnTo>
                    <a:pt x="294" y="273"/>
                  </a:lnTo>
                  <a:lnTo>
                    <a:pt x="293" y="277"/>
                  </a:lnTo>
                  <a:lnTo>
                    <a:pt x="292" y="281"/>
                  </a:lnTo>
                  <a:lnTo>
                    <a:pt x="292" y="286"/>
                  </a:lnTo>
                  <a:lnTo>
                    <a:pt x="296" y="285"/>
                  </a:lnTo>
                  <a:lnTo>
                    <a:pt x="296" y="290"/>
                  </a:lnTo>
                  <a:lnTo>
                    <a:pt x="295" y="293"/>
                  </a:lnTo>
                  <a:lnTo>
                    <a:pt x="294" y="296"/>
                  </a:lnTo>
                  <a:lnTo>
                    <a:pt x="287" y="302"/>
                  </a:lnTo>
                  <a:lnTo>
                    <a:pt x="289" y="301"/>
                  </a:lnTo>
                  <a:lnTo>
                    <a:pt x="285" y="300"/>
                  </a:lnTo>
                  <a:lnTo>
                    <a:pt x="282" y="302"/>
                  </a:lnTo>
                  <a:lnTo>
                    <a:pt x="280" y="305"/>
                  </a:lnTo>
                  <a:lnTo>
                    <a:pt x="282" y="309"/>
                  </a:lnTo>
                  <a:lnTo>
                    <a:pt x="282" y="313"/>
                  </a:lnTo>
                  <a:lnTo>
                    <a:pt x="280" y="313"/>
                  </a:lnTo>
                  <a:lnTo>
                    <a:pt x="279" y="317"/>
                  </a:lnTo>
                  <a:lnTo>
                    <a:pt x="268" y="320"/>
                  </a:lnTo>
                  <a:lnTo>
                    <a:pt x="266" y="322"/>
                  </a:lnTo>
                  <a:lnTo>
                    <a:pt x="263" y="322"/>
                  </a:lnTo>
                  <a:lnTo>
                    <a:pt x="261" y="325"/>
                  </a:lnTo>
                  <a:lnTo>
                    <a:pt x="257" y="326"/>
                  </a:lnTo>
                  <a:lnTo>
                    <a:pt x="256" y="325"/>
                  </a:lnTo>
                  <a:lnTo>
                    <a:pt x="253" y="327"/>
                  </a:lnTo>
                  <a:lnTo>
                    <a:pt x="250" y="330"/>
                  </a:lnTo>
                  <a:lnTo>
                    <a:pt x="247" y="332"/>
                  </a:lnTo>
                  <a:lnTo>
                    <a:pt x="247" y="336"/>
                  </a:lnTo>
                  <a:lnTo>
                    <a:pt x="251" y="341"/>
                  </a:lnTo>
                  <a:lnTo>
                    <a:pt x="253" y="345"/>
                  </a:lnTo>
                  <a:lnTo>
                    <a:pt x="254" y="349"/>
                  </a:lnTo>
                  <a:lnTo>
                    <a:pt x="255" y="352"/>
                  </a:lnTo>
                  <a:lnTo>
                    <a:pt x="256" y="357"/>
                  </a:lnTo>
                  <a:lnTo>
                    <a:pt x="248" y="360"/>
                  </a:lnTo>
                  <a:lnTo>
                    <a:pt x="243" y="364"/>
                  </a:lnTo>
                  <a:lnTo>
                    <a:pt x="245" y="366"/>
                  </a:lnTo>
                  <a:lnTo>
                    <a:pt x="246" y="371"/>
                  </a:lnTo>
                  <a:lnTo>
                    <a:pt x="243" y="374"/>
                  </a:lnTo>
                  <a:lnTo>
                    <a:pt x="240" y="377"/>
                  </a:lnTo>
                  <a:lnTo>
                    <a:pt x="241" y="377"/>
                  </a:lnTo>
                  <a:lnTo>
                    <a:pt x="191" y="327"/>
                  </a:lnTo>
                  <a:lnTo>
                    <a:pt x="156" y="291"/>
                  </a:lnTo>
                  <a:lnTo>
                    <a:pt x="84" y="216"/>
                  </a:lnTo>
                  <a:lnTo>
                    <a:pt x="61" y="192"/>
                  </a:lnTo>
                  <a:lnTo>
                    <a:pt x="58" y="190"/>
                  </a:lnTo>
                  <a:lnTo>
                    <a:pt x="0" y="130"/>
                  </a:lnTo>
                  <a:lnTo>
                    <a:pt x="1" y="128"/>
                  </a:lnTo>
                  <a:lnTo>
                    <a:pt x="2" y="124"/>
                  </a:lnTo>
                  <a:lnTo>
                    <a:pt x="6" y="124"/>
                  </a:lnTo>
                  <a:lnTo>
                    <a:pt x="8" y="121"/>
                  </a:lnTo>
                  <a:lnTo>
                    <a:pt x="11" y="119"/>
                  </a:lnTo>
                  <a:lnTo>
                    <a:pt x="14" y="121"/>
                  </a:lnTo>
                  <a:lnTo>
                    <a:pt x="18" y="121"/>
                  </a:lnTo>
                  <a:lnTo>
                    <a:pt x="19" y="117"/>
                  </a:lnTo>
                  <a:lnTo>
                    <a:pt x="22" y="114"/>
                  </a:lnTo>
                  <a:lnTo>
                    <a:pt x="21" y="105"/>
                  </a:lnTo>
                  <a:lnTo>
                    <a:pt x="21" y="103"/>
                  </a:lnTo>
                  <a:lnTo>
                    <a:pt x="26" y="96"/>
                  </a:lnTo>
                  <a:lnTo>
                    <a:pt x="27" y="92"/>
                  </a:lnTo>
                  <a:lnTo>
                    <a:pt x="30" y="93"/>
                  </a:lnTo>
                  <a:lnTo>
                    <a:pt x="34" y="93"/>
                  </a:lnTo>
                  <a:lnTo>
                    <a:pt x="35" y="90"/>
                  </a:lnTo>
                  <a:lnTo>
                    <a:pt x="37" y="86"/>
                  </a:lnTo>
                  <a:lnTo>
                    <a:pt x="39" y="85"/>
                  </a:lnTo>
                  <a:lnTo>
                    <a:pt x="37" y="77"/>
                  </a:lnTo>
                  <a:lnTo>
                    <a:pt x="36" y="72"/>
                  </a:lnTo>
                  <a:lnTo>
                    <a:pt x="39" y="71"/>
                  </a:lnTo>
                  <a:lnTo>
                    <a:pt x="41" y="66"/>
                  </a:lnTo>
                  <a:lnTo>
                    <a:pt x="44" y="65"/>
                  </a:lnTo>
                  <a:lnTo>
                    <a:pt x="47" y="64"/>
                  </a:lnTo>
                  <a:lnTo>
                    <a:pt x="51" y="65"/>
                  </a:lnTo>
                  <a:lnTo>
                    <a:pt x="54" y="66"/>
                  </a:lnTo>
                  <a:lnTo>
                    <a:pt x="57" y="63"/>
                  </a:lnTo>
                  <a:lnTo>
                    <a:pt x="57" y="62"/>
                  </a:lnTo>
                  <a:lnTo>
                    <a:pt x="58" y="59"/>
                  </a:lnTo>
                  <a:lnTo>
                    <a:pt x="58" y="51"/>
                  </a:lnTo>
                  <a:lnTo>
                    <a:pt x="57" y="47"/>
                  </a:lnTo>
                  <a:lnTo>
                    <a:pt x="61" y="44"/>
                  </a:lnTo>
                  <a:lnTo>
                    <a:pt x="58" y="40"/>
                  </a:lnTo>
                  <a:lnTo>
                    <a:pt x="61" y="37"/>
                  </a:lnTo>
                  <a:lnTo>
                    <a:pt x="65" y="29"/>
                  </a:lnTo>
                  <a:lnTo>
                    <a:pt x="68" y="28"/>
                  </a:lnTo>
                  <a:lnTo>
                    <a:pt x="71" y="25"/>
                  </a:lnTo>
                  <a:lnTo>
                    <a:pt x="72" y="24"/>
                  </a:lnTo>
                  <a:lnTo>
                    <a:pt x="73" y="23"/>
                  </a:lnTo>
                  <a:lnTo>
                    <a:pt x="77" y="23"/>
                  </a:lnTo>
                  <a:lnTo>
                    <a:pt x="81" y="21"/>
                  </a:lnTo>
                  <a:lnTo>
                    <a:pt x="84" y="22"/>
                  </a:lnTo>
                  <a:lnTo>
                    <a:pt x="88" y="22"/>
                  </a:lnTo>
                  <a:lnTo>
                    <a:pt x="91" y="20"/>
                  </a:lnTo>
                  <a:lnTo>
                    <a:pt x="94" y="21"/>
                  </a:lnTo>
                  <a:lnTo>
                    <a:pt x="98" y="19"/>
                  </a:lnTo>
                  <a:lnTo>
                    <a:pt x="100" y="17"/>
                  </a:lnTo>
                  <a:lnTo>
                    <a:pt x="103" y="14"/>
                  </a:lnTo>
                  <a:lnTo>
                    <a:pt x="106" y="11"/>
                  </a:lnTo>
                  <a:lnTo>
                    <a:pt x="110" y="5"/>
                  </a:lnTo>
                  <a:lnTo>
                    <a:pt x="113" y="3"/>
                  </a:lnTo>
                  <a:lnTo>
                    <a:pt x="115" y="1"/>
                  </a:lnTo>
                  <a:lnTo>
                    <a:pt x="119" y="0"/>
                  </a:lnTo>
                  <a:lnTo>
                    <a:pt x="121" y="5"/>
                  </a:lnTo>
                  <a:lnTo>
                    <a:pt x="125" y="7"/>
                  </a:lnTo>
                  <a:lnTo>
                    <a:pt x="128" y="9"/>
                  </a:lnTo>
                  <a:lnTo>
                    <a:pt x="130" y="11"/>
                  </a:lnTo>
                  <a:lnTo>
                    <a:pt x="135" y="13"/>
                  </a:lnTo>
                  <a:lnTo>
                    <a:pt x="137" y="15"/>
                  </a:lnTo>
                  <a:lnTo>
                    <a:pt x="141" y="17"/>
                  </a:lnTo>
                  <a:lnTo>
                    <a:pt x="144" y="17"/>
                  </a:lnTo>
                  <a:lnTo>
                    <a:pt x="145" y="17"/>
                  </a:lnTo>
                  <a:lnTo>
                    <a:pt x="169" y="15"/>
                  </a:lnTo>
                  <a:lnTo>
                    <a:pt x="211" y="13"/>
                  </a:lnTo>
                  <a:lnTo>
                    <a:pt x="230" y="12"/>
                  </a:lnTo>
                  <a:lnTo>
                    <a:pt x="232" y="17"/>
                  </a:lnTo>
                  <a:lnTo>
                    <a:pt x="236" y="21"/>
                  </a:lnTo>
                  <a:lnTo>
                    <a:pt x="236" y="25"/>
                  </a:lnTo>
                  <a:lnTo>
                    <a:pt x="240" y="23"/>
                  </a:lnTo>
                  <a:lnTo>
                    <a:pt x="242" y="19"/>
                  </a:lnTo>
                  <a:lnTo>
                    <a:pt x="246" y="19"/>
                  </a:lnTo>
                  <a:lnTo>
                    <a:pt x="250" y="21"/>
                  </a:lnTo>
                  <a:lnTo>
                    <a:pt x="254" y="22"/>
                  </a:lnTo>
                  <a:lnTo>
                    <a:pt x="257" y="22"/>
                  </a:lnTo>
                  <a:lnTo>
                    <a:pt x="261" y="27"/>
                  </a:lnTo>
                  <a:lnTo>
                    <a:pt x="263" y="29"/>
                  </a:lnTo>
                  <a:lnTo>
                    <a:pt x="266" y="30"/>
                  </a:lnTo>
                  <a:lnTo>
                    <a:pt x="270" y="33"/>
                  </a:lnTo>
                  <a:lnTo>
                    <a:pt x="273" y="39"/>
                  </a:lnTo>
                  <a:lnTo>
                    <a:pt x="281" y="37"/>
                  </a:lnTo>
                  <a:lnTo>
                    <a:pt x="295" y="45"/>
                  </a:lnTo>
                  <a:lnTo>
                    <a:pt x="323" y="59"/>
                  </a:lnTo>
                  <a:lnTo>
                    <a:pt x="357" y="75"/>
                  </a:lnTo>
                  <a:lnTo>
                    <a:pt x="373" y="77"/>
                  </a:lnTo>
                  <a:lnTo>
                    <a:pt x="376" y="77"/>
                  </a:lnTo>
                  <a:lnTo>
                    <a:pt x="379" y="78"/>
                  </a:lnTo>
                  <a:lnTo>
                    <a:pt x="384" y="80"/>
                  </a:lnTo>
                  <a:lnTo>
                    <a:pt x="404" y="78"/>
                  </a:lnTo>
                  <a:lnTo>
                    <a:pt x="418" y="83"/>
                  </a:lnTo>
                  <a:lnTo>
                    <a:pt x="419" y="82"/>
                  </a:lnTo>
                  <a:lnTo>
                    <a:pt x="458" y="64"/>
                  </a:lnTo>
                  <a:lnTo>
                    <a:pt x="466" y="60"/>
                  </a:lnTo>
                  <a:lnTo>
                    <a:pt x="467" y="62"/>
                  </a:lnTo>
                  <a:lnTo>
                    <a:pt x="470" y="65"/>
                  </a:lnTo>
                  <a:lnTo>
                    <a:pt x="473" y="67"/>
                  </a:lnTo>
                  <a:lnTo>
                    <a:pt x="474" y="71"/>
                  </a:lnTo>
                  <a:lnTo>
                    <a:pt x="477" y="73"/>
                  </a:lnTo>
                  <a:lnTo>
                    <a:pt x="478" y="78"/>
                  </a:lnTo>
                  <a:lnTo>
                    <a:pt x="481" y="74"/>
                  </a:lnTo>
                  <a:lnTo>
                    <a:pt x="484" y="78"/>
                  </a:lnTo>
                  <a:lnTo>
                    <a:pt x="487" y="79"/>
                  </a:lnTo>
                  <a:lnTo>
                    <a:pt x="491" y="81"/>
                  </a:lnTo>
                  <a:lnTo>
                    <a:pt x="493" y="89"/>
                  </a:lnTo>
                  <a:lnTo>
                    <a:pt x="496" y="91"/>
                  </a:lnTo>
                  <a:lnTo>
                    <a:pt x="500" y="93"/>
                  </a:lnTo>
                  <a:lnTo>
                    <a:pt x="504" y="93"/>
                  </a:lnTo>
                  <a:lnTo>
                    <a:pt x="520" y="90"/>
                  </a:lnTo>
                  <a:lnTo>
                    <a:pt x="467" y="188"/>
                  </a:lnTo>
                  <a:lnTo>
                    <a:pt x="464" y="188"/>
                  </a:lnTo>
                  <a:lnTo>
                    <a:pt x="422" y="193"/>
                  </a:lnTo>
                  <a:lnTo>
                    <a:pt x="399" y="196"/>
                  </a:lnTo>
                  <a:lnTo>
                    <a:pt x="398" y="196"/>
                  </a:lnTo>
                  <a:lnTo>
                    <a:pt x="400" y="201"/>
                  </a:lnTo>
                  <a:lnTo>
                    <a:pt x="402" y="204"/>
                  </a:lnTo>
                  <a:lnTo>
                    <a:pt x="387" y="220"/>
                  </a:lnTo>
                  <a:lnTo>
                    <a:pt x="381" y="227"/>
                  </a:lnTo>
                  <a:lnTo>
                    <a:pt x="379" y="231"/>
                  </a:lnTo>
                  <a:lnTo>
                    <a:pt x="376" y="234"/>
                  </a:lnTo>
                  <a:lnTo>
                    <a:pt x="374" y="237"/>
                  </a:lnTo>
                  <a:lnTo>
                    <a:pt x="372" y="241"/>
                  </a:lnTo>
                  <a:lnTo>
                    <a:pt x="368" y="241"/>
                  </a:lnTo>
                  <a:lnTo>
                    <a:pt x="365" y="240"/>
                  </a:lnTo>
                  <a:lnTo>
                    <a:pt x="361" y="238"/>
                  </a:lnTo>
                  <a:lnTo>
                    <a:pt x="360" y="238"/>
                  </a:lnTo>
                  <a:lnTo>
                    <a:pt x="357" y="237"/>
                  </a:lnTo>
                  <a:lnTo>
                    <a:pt x="353" y="236"/>
                  </a:lnTo>
                  <a:lnTo>
                    <a:pt x="350" y="234"/>
                  </a:lnTo>
                  <a:lnTo>
                    <a:pt x="346" y="232"/>
                  </a:lnTo>
                  <a:lnTo>
                    <a:pt x="343" y="231"/>
                  </a:lnTo>
                  <a:lnTo>
                    <a:pt x="340" y="229"/>
                  </a:lnTo>
                  <a:lnTo>
                    <a:pt x="337" y="229"/>
                  </a:lnTo>
                  <a:lnTo>
                    <a:pt x="330" y="223"/>
                  </a:lnTo>
                  <a:lnTo>
                    <a:pt x="327" y="222"/>
                  </a:lnTo>
                  <a:lnTo>
                    <a:pt x="323" y="222"/>
                  </a:lnTo>
                  <a:lnTo>
                    <a:pt x="319" y="222"/>
                  </a:lnTo>
                  <a:lnTo>
                    <a:pt x="317" y="225"/>
                  </a:lnTo>
                  <a:lnTo>
                    <a:pt x="315" y="229"/>
                  </a:lnTo>
                  <a:lnTo>
                    <a:pt x="312" y="231"/>
                  </a:lnTo>
                  <a:lnTo>
                    <a:pt x="308" y="231"/>
                  </a:lnTo>
                  <a:lnTo>
                    <a:pt x="307" y="235"/>
                  </a:lnTo>
                  <a:lnTo>
                    <a:pt x="303" y="235"/>
                  </a:lnTo>
                  <a:lnTo>
                    <a:pt x="301" y="239"/>
                  </a:lnTo>
                  <a:lnTo>
                    <a:pt x="301" y="241"/>
                  </a:lnTo>
                  <a:lnTo>
                    <a:pt x="300" y="242"/>
                  </a:lnTo>
                  <a:lnTo>
                    <a:pt x="301" y="247"/>
                  </a:lnTo>
                  <a:lnTo>
                    <a:pt x="301" y="248"/>
                  </a:lnTo>
                  <a:lnTo>
                    <a:pt x="304" y="252"/>
                  </a:lnTo>
                  <a:lnTo>
                    <a:pt x="302" y="252"/>
                  </a:lnTo>
                  <a:lnTo>
                    <a:pt x="299" y="256"/>
                  </a:lnTo>
                  <a:lnTo>
                    <a:pt x="296" y="258"/>
                  </a:lnTo>
                  <a:lnTo>
                    <a:pt x="299" y="260"/>
                  </a:lnTo>
                  <a:lnTo>
                    <a:pt x="297" y="264"/>
                  </a:lnTo>
                  <a:lnTo>
                    <a:pt x="299" y="267"/>
                  </a:lnTo>
                  <a:lnTo>
                    <a:pt x="300" y="271"/>
                  </a:lnTo>
                  <a:lnTo>
                    <a:pt x="296" y="271"/>
                  </a:lnTo>
                </a:path>
              </a:pathLst>
            </a:custGeom>
            <a:noFill/>
            <a:ln w="12700" cap="rnd" cmpd="sng">
              <a:solidFill>
                <a:srgbClr val="000000"/>
              </a:solidFill>
              <a:prstDash val="solid"/>
              <a:round/>
              <a:headEnd/>
              <a:tailEnd/>
            </a:ln>
          </p:spPr>
          <p:txBody>
            <a:bodyPr/>
            <a:lstStyle/>
            <a:p>
              <a:pPr>
                <a:defRPr/>
              </a:pPr>
              <a:endParaRPr lang="en-US"/>
            </a:p>
          </p:txBody>
        </p:sp>
        <p:sp>
          <p:nvSpPr>
            <p:cNvPr id="3126" name="Freeform 56"/>
            <p:cNvSpPr>
              <a:spLocks/>
            </p:cNvSpPr>
            <p:nvPr/>
          </p:nvSpPr>
          <p:spPr bwMode="auto">
            <a:xfrm>
              <a:off x="2649538" y="2236788"/>
              <a:ext cx="454025" cy="569912"/>
            </a:xfrm>
            <a:custGeom>
              <a:avLst/>
              <a:gdLst>
                <a:gd name="T0" fmla="*/ 2147483647 w 256"/>
                <a:gd name="T1" fmla="*/ 2147483647 h 294"/>
                <a:gd name="T2" fmla="*/ 2147483647 w 256"/>
                <a:gd name="T3" fmla="*/ 2147483647 h 294"/>
                <a:gd name="T4" fmla="*/ 2147483647 w 256"/>
                <a:gd name="T5" fmla="*/ 2147483647 h 294"/>
                <a:gd name="T6" fmla="*/ 2147483647 w 256"/>
                <a:gd name="T7" fmla="*/ 2147483647 h 294"/>
                <a:gd name="T8" fmla="*/ 2147483647 w 256"/>
                <a:gd name="T9" fmla="*/ 2147483647 h 294"/>
                <a:gd name="T10" fmla="*/ 2147483647 w 256"/>
                <a:gd name="T11" fmla="*/ 2147483647 h 294"/>
                <a:gd name="T12" fmla="*/ 2147483647 w 256"/>
                <a:gd name="T13" fmla="*/ 2147483647 h 294"/>
                <a:gd name="T14" fmla="*/ 2147483647 w 256"/>
                <a:gd name="T15" fmla="*/ 2147483647 h 294"/>
                <a:gd name="T16" fmla="*/ 2147483647 w 256"/>
                <a:gd name="T17" fmla="*/ 2147483647 h 294"/>
                <a:gd name="T18" fmla="*/ 0 w 256"/>
                <a:gd name="T19" fmla="*/ 2147483647 h 294"/>
                <a:gd name="T20" fmla="*/ 2147483647 w 256"/>
                <a:gd name="T21" fmla="*/ 2147483647 h 294"/>
                <a:gd name="T22" fmla="*/ 2147483647 w 256"/>
                <a:gd name="T23" fmla="*/ 2147483647 h 294"/>
                <a:gd name="T24" fmla="*/ 2147483647 w 256"/>
                <a:gd name="T25" fmla="*/ 2147483647 h 294"/>
                <a:gd name="T26" fmla="*/ 2147483647 w 256"/>
                <a:gd name="T27" fmla="*/ 2147483647 h 294"/>
                <a:gd name="T28" fmla="*/ 2147483647 w 256"/>
                <a:gd name="T29" fmla="*/ 2147483647 h 294"/>
                <a:gd name="T30" fmla="*/ 2147483647 w 256"/>
                <a:gd name="T31" fmla="*/ 2147483647 h 294"/>
                <a:gd name="T32" fmla="*/ 2147483647 w 256"/>
                <a:gd name="T33" fmla="*/ 2147483647 h 294"/>
                <a:gd name="T34" fmla="*/ 2147483647 w 256"/>
                <a:gd name="T35" fmla="*/ 2147483647 h 294"/>
                <a:gd name="T36" fmla="*/ 2147483647 w 256"/>
                <a:gd name="T37" fmla="*/ 2147483647 h 294"/>
                <a:gd name="T38" fmla="*/ 2147483647 w 256"/>
                <a:gd name="T39" fmla="*/ 2147483647 h 294"/>
                <a:gd name="T40" fmla="*/ 2147483647 w 256"/>
                <a:gd name="T41" fmla="*/ 2147483647 h 294"/>
                <a:gd name="T42" fmla="*/ 2147483647 w 256"/>
                <a:gd name="T43" fmla="*/ 2147483647 h 294"/>
                <a:gd name="T44" fmla="*/ 2147483647 w 256"/>
                <a:gd name="T45" fmla="*/ 2147483647 h 294"/>
                <a:gd name="T46" fmla="*/ 2147483647 w 256"/>
                <a:gd name="T47" fmla="*/ 2147483647 h 294"/>
                <a:gd name="T48" fmla="*/ 2147483647 w 256"/>
                <a:gd name="T49" fmla="*/ 2147483647 h 294"/>
                <a:gd name="T50" fmla="*/ 2147483647 w 256"/>
                <a:gd name="T51" fmla="*/ 2147483647 h 294"/>
                <a:gd name="T52" fmla="*/ 2147483647 w 256"/>
                <a:gd name="T53" fmla="*/ 2147483647 h 294"/>
                <a:gd name="T54" fmla="*/ 2147483647 w 256"/>
                <a:gd name="T55" fmla="*/ 2147483647 h 294"/>
                <a:gd name="T56" fmla="*/ 2147483647 w 256"/>
                <a:gd name="T57" fmla="*/ 2147483647 h 294"/>
                <a:gd name="T58" fmla="*/ 2147483647 w 256"/>
                <a:gd name="T59" fmla="*/ 2147483647 h 294"/>
                <a:gd name="T60" fmla="*/ 2147483647 w 256"/>
                <a:gd name="T61" fmla="*/ 2147483647 h 294"/>
                <a:gd name="T62" fmla="*/ 2147483647 w 256"/>
                <a:gd name="T63" fmla="*/ 2147483647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94">
                  <a:moveTo>
                    <a:pt x="230" y="175"/>
                  </a:moveTo>
                  <a:lnTo>
                    <a:pt x="230" y="183"/>
                  </a:lnTo>
                  <a:lnTo>
                    <a:pt x="230" y="187"/>
                  </a:lnTo>
                  <a:lnTo>
                    <a:pt x="231" y="192"/>
                  </a:lnTo>
                  <a:lnTo>
                    <a:pt x="232" y="195"/>
                  </a:lnTo>
                  <a:lnTo>
                    <a:pt x="234" y="199"/>
                  </a:lnTo>
                  <a:lnTo>
                    <a:pt x="235" y="203"/>
                  </a:lnTo>
                  <a:lnTo>
                    <a:pt x="234" y="207"/>
                  </a:lnTo>
                  <a:lnTo>
                    <a:pt x="235" y="211"/>
                  </a:lnTo>
                  <a:lnTo>
                    <a:pt x="255" y="225"/>
                  </a:lnTo>
                  <a:lnTo>
                    <a:pt x="253" y="232"/>
                  </a:lnTo>
                  <a:lnTo>
                    <a:pt x="253" y="237"/>
                  </a:lnTo>
                  <a:lnTo>
                    <a:pt x="253" y="274"/>
                  </a:lnTo>
                  <a:lnTo>
                    <a:pt x="251" y="293"/>
                  </a:lnTo>
                  <a:lnTo>
                    <a:pt x="229" y="293"/>
                  </a:lnTo>
                  <a:lnTo>
                    <a:pt x="146" y="288"/>
                  </a:lnTo>
                  <a:lnTo>
                    <a:pt x="91" y="286"/>
                  </a:lnTo>
                  <a:lnTo>
                    <a:pt x="89" y="286"/>
                  </a:lnTo>
                  <a:lnTo>
                    <a:pt x="5" y="282"/>
                  </a:lnTo>
                  <a:lnTo>
                    <a:pt x="0" y="282"/>
                  </a:lnTo>
                  <a:lnTo>
                    <a:pt x="4" y="253"/>
                  </a:lnTo>
                  <a:lnTo>
                    <a:pt x="5" y="251"/>
                  </a:lnTo>
                  <a:lnTo>
                    <a:pt x="15" y="221"/>
                  </a:lnTo>
                  <a:lnTo>
                    <a:pt x="20" y="208"/>
                  </a:lnTo>
                  <a:lnTo>
                    <a:pt x="37" y="158"/>
                  </a:lnTo>
                  <a:lnTo>
                    <a:pt x="38" y="146"/>
                  </a:lnTo>
                  <a:lnTo>
                    <a:pt x="39" y="126"/>
                  </a:lnTo>
                  <a:lnTo>
                    <a:pt x="41" y="67"/>
                  </a:lnTo>
                  <a:lnTo>
                    <a:pt x="42" y="49"/>
                  </a:lnTo>
                  <a:lnTo>
                    <a:pt x="43" y="2"/>
                  </a:lnTo>
                  <a:lnTo>
                    <a:pt x="44" y="0"/>
                  </a:lnTo>
                  <a:lnTo>
                    <a:pt x="46" y="2"/>
                  </a:lnTo>
                  <a:lnTo>
                    <a:pt x="49" y="5"/>
                  </a:lnTo>
                  <a:lnTo>
                    <a:pt x="54" y="11"/>
                  </a:lnTo>
                  <a:lnTo>
                    <a:pt x="58" y="12"/>
                  </a:lnTo>
                  <a:lnTo>
                    <a:pt x="62" y="12"/>
                  </a:lnTo>
                  <a:lnTo>
                    <a:pt x="69" y="15"/>
                  </a:lnTo>
                  <a:lnTo>
                    <a:pt x="78" y="13"/>
                  </a:lnTo>
                  <a:lnTo>
                    <a:pt x="85" y="12"/>
                  </a:lnTo>
                  <a:lnTo>
                    <a:pt x="92" y="12"/>
                  </a:lnTo>
                  <a:lnTo>
                    <a:pt x="96" y="10"/>
                  </a:lnTo>
                  <a:lnTo>
                    <a:pt x="99" y="9"/>
                  </a:lnTo>
                  <a:lnTo>
                    <a:pt x="101" y="13"/>
                  </a:lnTo>
                  <a:lnTo>
                    <a:pt x="103" y="12"/>
                  </a:lnTo>
                  <a:lnTo>
                    <a:pt x="109" y="12"/>
                  </a:lnTo>
                  <a:lnTo>
                    <a:pt x="109" y="16"/>
                  </a:lnTo>
                  <a:lnTo>
                    <a:pt x="112" y="18"/>
                  </a:lnTo>
                  <a:lnTo>
                    <a:pt x="116" y="17"/>
                  </a:lnTo>
                  <a:lnTo>
                    <a:pt x="119" y="14"/>
                  </a:lnTo>
                  <a:lnTo>
                    <a:pt x="122" y="14"/>
                  </a:lnTo>
                  <a:lnTo>
                    <a:pt x="126" y="14"/>
                  </a:lnTo>
                  <a:lnTo>
                    <a:pt x="131" y="13"/>
                  </a:lnTo>
                  <a:lnTo>
                    <a:pt x="145" y="18"/>
                  </a:lnTo>
                  <a:lnTo>
                    <a:pt x="148" y="24"/>
                  </a:lnTo>
                  <a:lnTo>
                    <a:pt x="148" y="30"/>
                  </a:lnTo>
                  <a:lnTo>
                    <a:pt x="147" y="38"/>
                  </a:lnTo>
                  <a:lnTo>
                    <a:pt x="146" y="42"/>
                  </a:lnTo>
                  <a:lnTo>
                    <a:pt x="161" y="74"/>
                  </a:lnTo>
                  <a:lnTo>
                    <a:pt x="165" y="81"/>
                  </a:lnTo>
                  <a:lnTo>
                    <a:pt x="177" y="111"/>
                  </a:lnTo>
                  <a:lnTo>
                    <a:pt x="179" y="114"/>
                  </a:lnTo>
                  <a:lnTo>
                    <a:pt x="211" y="161"/>
                  </a:lnTo>
                  <a:lnTo>
                    <a:pt x="228" y="169"/>
                  </a:lnTo>
                  <a:lnTo>
                    <a:pt x="230" y="17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12" name="Freeform 57"/>
            <p:cNvSpPr>
              <a:spLocks/>
            </p:cNvSpPr>
            <p:nvPr/>
          </p:nvSpPr>
          <p:spPr bwMode="auto">
            <a:xfrm>
              <a:off x="7007225" y="2474913"/>
              <a:ext cx="863600" cy="776287"/>
            </a:xfrm>
            <a:custGeom>
              <a:avLst/>
              <a:gdLst>
                <a:gd name="T0" fmla="*/ 2147483647 w 486"/>
                <a:gd name="T1" fmla="*/ 2147483647 h 400"/>
                <a:gd name="T2" fmla="*/ 2147483647 w 486"/>
                <a:gd name="T3" fmla="*/ 2147483647 h 400"/>
                <a:gd name="T4" fmla="*/ 2147483647 w 486"/>
                <a:gd name="T5" fmla="*/ 2147483647 h 400"/>
                <a:gd name="T6" fmla="*/ 2147483647 w 486"/>
                <a:gd name="T7" fmla="*/ 2147483647 h 400"/>
                <a:gd name="T8" fmla="*/ 2147483647 w 486"/>
                <a:gd name="T9" fmla="*/ 2147483647 h 400"/>
                <a:gd name="T10" fmla="*/ 2147483647 w 486"/>
                <a:gd name="T11" fmla="*/ 2147483647 h 400"/>
                <a:gd name="T12" fmla="*/ 2147483647 w 486"/>
                <a:gd name="T13" fmla="*/ 2147483647 h 400"/>
                <a:gd name="T14" fmla="*/ 2147483647 w 486"/>
                <a:gd name="T15" fmla="*/ 2147483647 h 400"/>
                <a:gd name="T16" fmla="*/ 0 w 486"/>
                <a:gd name="T17" fmla="*/ 2147483647 h 400"/>
                <a:gd name="T18" fmla="*/ 2147483647 w 486"/>
                <a:gd name="T19" fmla="*/ 2147483647 h 400"/>
                <a:gd name="T20" fmla="*/ 2147483647 w 486"/>
                <a:gd name="T21" fmla="*/ 2147483647 h 400"/>
                <a:gd name="T22" fmla="*/ 2147483647 w 486"/>
                <a:gd name="T23" fmla="*/ 2147483647 h 400"/>
                <a:gd name="T24" fmla="*/ 2147483647 w 486"/>
                <a:gd name="T25" fmla="*/ 2147483647 h 400"/>
                <a:gd name="T26" fmla="*/ 2147483647 w 486"/>
                <a:gd name="T27" fmla="*/ 2147483647 h 400"/>
                <a:gd name="T28" fmla="*/ 2147483647 w 486"/>
                <a:gd name="T29" fmla="*/ 2147483647 h 400"/>
                <a:gd name="T30" fmla="*/ 2147483647 w 486"/>
                <a:gd name="T31" fmla="*/ 2147483647 h 400"/>
                <a:gd name="T32" fmla="*/ 2147483647 w 486"/>
                <a:gd name="T33" fmla="*/ 2147483647 h 400"/>
                <a:gd name="T34" fmla="*/ 2147483647 w 486"/>
                <a:gd name="T35" fmla="*/ 2147483647 h 400"/>
                <a:gd name="T36" fmla="*/ 2147483647 w 486"/>
                <a:gd name="T37" fmla="*/ 2147483647 h 400"/>
                <a:gd name="T38" fmla="*/ 2147483647 w 486"/>
                <a:gd name="T39" fmla="*/ 2147483647 h 400"/>
                <a:gd name="T40" fmla="*/ 2147483647 w 486"/>
                <a:gd name="T41" fmla="*/ 0 h 400"/>
                <a:gd name="T42" fmla="*/ 2147483647 w 486"/>
                <a:gd name="T43" fmla="*/ 2147483647 h 400"/>
                <a:gd name="T44" fmla="*/ 2147483647 w 486"/>
                <a:gd name="T45" fmla="*/ 2147483647 h 400"/>
                <a:gd name="T46" fmla="*/ 2147483647 w 486"/>
                <a:gd name="T47" fmla="*/ 2147483647 h 400"/>
                <a:gd name="T48" fmla="*/ 2147483647 w 486"/>
                <a:gd name="T49" fmla="*/ 2147483647 h 400"/>
                <a:gd name="T50" fmla="*/ 2147483647 w 486"/>
                <a:gd name="T51" fmla="*/ 2147483647 h 400"/>
                <a:gd name="T52" fmla="*/ 2147483647 w 486"/>
                <a:gd name="T53" fmla="*/ 2147483647 h 400"/>
                <a:gd name="T54" fmla="*/ 2147483647 w 486"/>
                <a:gd name="T55" fmla="*/ 2147483647 h 400"/>
                <a:gd name="T56" fmla="*/ 2147483647 w 486"/>
                <a:gd name="T57" fmla="*/ 2147483647 h 400"/>
                <a:gd name="T58" fmla="*/ 2147483647 w 486"/>
                <a:gd name="T59" fmla="*/ 2147483647 h 400"/>
                <a:gd name="T60" fmla="*/ 2147483647 w 486"/>
                <a:gd name="T61" fmla="*/ 2147483647 h 400"/>
                <a:gd name="T62" fmla="*/ 2147483647 w 486"/>
                <a:gd name="T63" fmla="*/ 2147483647 h 400"/>
                <a:gd name="T64" fmla="*/ 2147483647 w 486"/>
                <a:gd name="T65" fmla="*/ 2147483647 h 400"/>
                <a:gd name="T66" fmla="*/ 2147483647 w 486"/>
                <a:gd name="T67" fmla="*/ 2147483647 h 400"/>
                <a:gd name="T68" fmla="*/ 2147483647 w 486"/>
                <a:gd name="T69" fmla="*/ 2147483647 h 400"/>
                <a:gd name="T70" fmla="*/ 2147483647 w 486"/>
                <a:gd name="T71" fmla="*/ 2147483647 h 400"/>
                <a:gd name="T72" fmla="*/ 2147483647 w 486"/>
                <a:gd name="T73" fmla="*/ 2147483647 h 400"/>
                <a:gd name="T74" fmla="*/ 2147483647 w 486"/>
                <a:gd name="T75" fmla="*/ 2147483647 h 400"/>
                <a:gd name="T76" fmla="*/ 2147483647 w 486"/>
                <a:gd name="T77" fmla="*/ 2147483647 h 400"/>
                <a:gd name="T78" fmla="*/ 2147483647 w 486"/>
                <a:gd name="T79" fmla="*/ 2147483647 h 400"/>
                <a:gd name="T80" fmla="*/ 2147483647 w 486"/>
                <a:gd name="T81" fmla="*/ 2147483647 h 400"/>
                <a:gd name="T82" fmla="*/ 2147483647 w 486"/>
                <a:gd name="T83" fmla="*/ 2147483647 h 400"/>
                <a:gd name="T84" fmla="*/ 2147483647 w 486"/>
                <a:gd name="T85" fmla="*/ 2147483647 h 400"/>
                <a:gd name="T86" fmla="*/ 2147483647 w 486"/>
                <a:gd name="T87" fmla="*/ 2147483647 h 400"/>
                <a:gd name="T88" fmla="*/ 2147483647 w 486"/>
                <a:gd name="T89" fmla="*/ 2147483647 h 400"/>
                <a:gd name="T90" fmla="*/ 2147483647 w 486"/>
                <a:gd name="T91" fmla="*/ 2147483647 h 400"/>
                <a:gd name="T92" fmla="*/ 2147483647 w 486"/>
                <a:gd name="T93" fmla="*/ 2147483647 h 400"/>
                <a:gd name="T94" fmla="*/ 2147483647 w 486"/>
                <a:gd name="T95" fmla="*/ 2147483647 h 400"/>
                <a:gd name="T96" fmla="*/ 2147483647 w 486"/>
                <a:gd name="T97" fmla="*/ 2147483647 h 400"/>
                <a:gd name="T98" fmla="*/ 2147483647 w 486"/>
                <a:gd name="T99" fmla="*/ 2147483647 h 400"/>
                <a:gd name="T100" fmla="*/ 2147483647 w 486"/>
                <a:gd name="T101" fmla="*/ 2147483647 h 400"/>
                <a:gd name="T102" fmla="*/ 2147483647 w 486"/>
                <a:gd name="T103" fmla="*/ 2147483647 h 400"/>
                <a:gd name="T104" fmla="*/ 2147483647 w 486"/>
                <a:gd name="T105" fmla="*/ 2147483647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6" h="400">
                  <a:moveTo>
                    <a:pt x="213" y="291"/>
                  </a:moveTo>
                  <a:lnTo>
                    <a:pt x="213" y="266"/>
                  </a:lnTo>
                  <a:lnTo>
                    <a:pt x="212" y="262"/>
                  </a:lnTo>
                  <a:lnTo>
                    <a:pt x="210" y="259"/>
                  </a:lnTo>
                  <a:lnTo>
                    <a:pt x="209" y="254"/>
                  </a:lnTo>
                  <a:lnTo>
                    <a:pt x="208" y="250"/>
                  </a:lnTo>
                  <a:lnTo>
                    <a:pt x="209" y="247"/>
                  </a:lnTo>
                  <a:lnTo>
                    <a:pt x="209" y="243"/>
                  </a:lnTo>
                  <a:lnTo>
                    <a:pt x="208" y="238"/>
                  </a:lnTo>
                  <a:lnTo>
                    <a:pt x="207" y="234"/>
                  </a:lnTo>
                  <a:lnTo>
                    <a:pt x="204" y="231"/>
                  </a:lnTo>
                  <a:lnTo>
                    <a:pt x="202" y="229"/>
                  </a:lnTo>
                  <a:lnTo>
                    <a:pt x="200" y="229"/>
                  </a:lnTo>
                  <a:lnTo>
                    <a:pt x="199" y="228"/>
                  </a:lnTo>
                  <a:lnTo>
                    <a:pt x="197" y="232"/>
                  </a:lnTo>
                  <a:lnTo>
                    <a:pt x="195" y="235"/>
                  </a:lnTo>
                  <a:lnTo>
                    <a:pt x="193" y="239"/>
                  </a:lnTo>
                  <a:lnTo>
                    <a:pt x="190" y="240"/>
                  </a:lnTo>
                  <a:lnTo>
                    <a:pt x="187" y="244"/>
                  </a:lnTo>
                  <a:lnTo>
                    <a:pt x="183" y="241"/>
                  </a:lnTo>
                  <a:lnTo>
                    <a:pt x="178" y="238"/>
                  </a:lnTo>
                  <a:lnTo>
                    <a:pt x="174" y="241"/>
                  </a:lnTo>
                  <a:lnTo>
                    <a:pt x="171" y="242"/>
                  </a:lnTo>
                  <a:lnTo>
                    <a:pt x="167" y="241"/>
                  </a:lnTo>
                  <a:lnTo>
                    <a:pt x="164" y="239"/>
                  </a:lnTo>
                  <a:lnTo>
                    <a:pt x="162" y="235"/>
                  </a:lnTo>
                  <a:lnTo>
                    <a:pt x="161" y="231"/>
                  </a:lnTo>
                  <a:lnTo>
                    <a:pt x="163" y="227"/>
                  </a:lnTo>
                  <a:lnTo>
                    <a:pt x="161" y="223"/>
                  </a:lnTo>
                  <a:lnTo>
                    <a:pt x="150" y="217"/>
                  </a:lnTo>
                  <a:lnTo>
                    <a:pt x="125" y="205"/>
                  </a:lnTo>
                  <a:lnTo>
                    <a:pt x="94" y="187"/>
                  </a:lnTo>
                  <a:lnTo>
                    <a:pt x="76" y="178"/>
                  </a:lnTo>
                  <a:lnTo>
                    <a:pt x="42" y="160"/>
                  </a:lnTo>
                  <a:lnTo>
                    <a:pt x="9" y="129"/>
                  </a:lnTo>
                  <a:lnTo>
                    <a:pt x="0" y="125"/>
                  </a:lnTo>
                  <a:lnTo>
                    <a:pt x="2" y="121"/>
                  </a:lnTo>
                  <a:lnTo>
                    <a:pt x="8" y="117"/>
                  </a:lnTo>
                  <a:lnTo>
                    <a:pt x="15" y="111"/>
                  </a:lnTo>
                  <a:lnTo>
                    <a:pt x="18" y="109"/>
                  </a:lnTo>
                  <a:lnTo>
                    <a:pt x="21" y="108"/>
                  </a:lnTo>
                  <a:lnTo>
                    <a:pt x="26" y="107"/>
                  </a:lnTo>
                  <a:lnTo>
                    <a:pt x="31" y="103"/>
                  </a:lnTo>
                  <a:lnTo>
                    <a:pt x="30" y="99"/>
                  </a:lnTo>
                  <a:lnTo>
                    <a:pt x="26" y="91"/>
                  </a:lnTo>
                  <a:lnTo>
                    <a:pt x="17" y="78"/>
                  </a:lnTo>
                  <a:lnTo>
                    <a:pt x="16" y="73"/>
                  </a:lnTo>
                  <a:lnTo>
                    <a:pt x="16" y="69"/>
                  </a:lnTo>
                  <a:lnTo>
                    <a:pt x="19" y="66"/>
                  </a:lnTo>
                  <a:lnTo>
                    <a:pt x="23" y="64"/>
                  </a:lnTo>
                  <a:lnTo>
                    <a:pt x="25" y="54"/>
                  </a:lnTo>
                  <a:lnTo>
                    <a:pt x="27" y="53"/>
                  </a:lnTo>
                  <a:lnTo>
                    <a:pt x="28" y="52"/>
                  </a:lnTo>
                  <a:lnTo>
                    <a:pt x="32" y="52"/>
                  </a:lnTo>
                  <a:lnTo>
                    <a:pt x="36" y="50"/>
                  </a:lnTo>
                  <a:lnTo>
                    <a:pt x="37" y="45"/>
                  </a:lnTo>
                  <a:lnTo>
                    <a:pt x="41" y="44"/>
                  </a:lnTo>
                  <a:lnTo>
                    <a:pt x="45" y="43"/>
                  </a:lnTo>
                  <a:lnTo>
                    <a:pt x="49" y="45"/>
                  </a:lnTo>
                  <a:lnTo>
                    <a:pt x="51" y="48"/>
                  </a:lnTo>
                  <a:lnTo>
                    <a:pt x="54" y="50"/>
                  </a:lnTo>
                  <a:lnTo>
                    <a:pt x="62" y="50"/>
                  </a:lnTo>
                  <a:lnTo>
                    <a:pt x="66" y="52"/>
                  </a:lnTo>
                  <a:lnTo>
                    <a:pt x="97" y="23"/>
                  </a:lnTo>
                  <a:lnTo>
                    <a:pt x="103" y="18"/>
                  </a:lnTo>
                  <a:lnTo>
                    <a:pt x="117" y="24"/>
                  </a:lnTo>
                  <a:lnTo>
                    <a:pt x="118" y="29"/>
                  </a:lnTo>
                  <a:lnTo>
                    <a:pt x="118" y="34"/>
                  </a:lnTo>
                  <a:lnTo>
                    <a:pt x="125" y="36"/>
                  </a:lnTo>
                  <a:lnTo>
                    <a:pt x="125" y="38"/>
                  </a:lnTo>
                  <a:lnTo>
                    <a:pt x="137" y="31"/>
                  </a:lnTo>
                  <a:lnTo>
                    <a:pt x="139" y="27"/>
                  </a:lnTo>
                  <a:lnTo>
                    <a:pt x="137" y="23"/>
                  </a:lnTo>
                  <a:lnTo>
                    <a:pt x="135" y="15"/>
                  </a:lnTo>
                  <a:lnTo>
                    <a:pt x="136" y="14"/>
                  </a:lnTo>
                  <a:lnTo>
                    <a:pt x="136" y="12"/>
                  </a:lnTo>
                  <a:lnTo>
                    <a:pt x="140" y="9"/>
                  </a:lnTo>
                  <a:lnTo>
                    <a:pt x="142" y="8"/>
                  </a:lnTo>
                  <a:lnTo>
                    <a:pt x="153" y="5"/>
                  </a:lnTo>
                  <a:lnTo>
                    <a:pt x="157" y="3"/>
                  </a:lnTo>
                  <a:lnTo>
                    <a:pt x="161" y="3"/>
                  </a:lnTo>
                  <a:lnTo>
                    <a:pt x="164" y="3"/>
                  </a:lnTo>
                  <a:lnTo>
                    <a:pt x="168" y="3"/>
                  </a:lnTo>
                  <a:lnTo>
                    <a:pt x="171" y="0"/>
                  </a:lnTo>
                  <a:lnTo>
                    <a:pt x="183" y="7"/>
                  </a:lnTo>
                  <a:lnTo>
                    <a:pt x="271" y="58"/>
                  </a:lnTo>
                  <a:lnTo>
                    <a:pt x="292" y="71"/>
                  </a:lnTo>
                  <a:lnTo>
                    <a:pt x="294" y="72"/>
                  </a:lnTo>
                  <a:lnTo>
                    <a:pt x="303" y="81"/>
                  </a:lnTo>
                  <a:lnTo>
                    <a:pt x="304" y="82"/>
                  </a:lnTo>
                  <a:lnTo>
                    <a:pt x="328" y="108"/>
                  </a:lnTo>
                  <a:lnTo>
                    <a:pt x="326" y="111"/>
                  </a:lnTo>
                  <a:lnTo>
                    <a:pt x="326" y="115"/>
                  </a:lnTo>
                  <a:lnTo>
                    <a:pt x="324" y="118"/>
                  </a:lnTo>
                  <a:lnTo>
                    <a:pt x="320" y="119"/>
                  </a:lnTo>
                  <a:lnTo>
                    <a:pt x="316" y="118"/>
                  </a:lnTo>
                  <a:lnTo>
                    <a:pt x="307" y="124"/>
                  </a:lnTo>
                  <a:lnTo>
                    <a:pt x="302" y="129"/>
                  </a:lnTo>
                  <a:lnTo>
                    <a:pt x="304" y="130"/>
                  </a:lnTo>
                  <a:lnTo>
                    <a:pt x="303" y="134"/>
                  </a:lnTo>
                  <a:lnTo>
                    <a:pt x="300" y="137"/>
                  </a:lnTo>
                  <a:lnTo>
                    <a:pt x="297" y="138"/>
                  </a:lnTo>
                  <a:lnTo>
                    <a:pt x="293" y="142"/>
                  </a:lnTo>
                  <a:lnTo>
                    <a:pt x="291" y="145"/>
                  </a:lnTo>
                  <a:lnTo>
                    <a:pt x="290" y="154"/>
                  </a:lnTo>
                  <a:lnTo>
                    <a:pt x="289" y="158"/>
                  </a:lnTo>
                  <a:lnTo>
                    <a:pt x="288" y="161"/>
                  </a:lnTo>
                  <a:lnTo>
                    <a:pt x="288" y="165"/>
                  </a:lnTo>
                  <a:lnTo>
                    <a:pt x="288" y="170"/>
                  </a:lnTo>
                  <a:lnTo>
                    <a:pt x="284" y="172"/>
                  </a:lnTo>
                  <a:lnTo>
                    <a:pt x="281" y="174"/>
                  </a:lnTo>
                  <a:lnTo>
                    <a:pt x="278" y="174"/>
                  </a:lnTo>
                  <a:lnTo>
                    <a:pt x="278" y="178"/>
                  </a:lnTo>
                  <a:lnTo>
                    <a:pt x="279" y="182"/>
                  </a:lnTo>
                  <a:lnTo>
                    <a:pt x="282" y="186"/>
                  </a:lnTo>
                  <a:lnTo>
                    <a:pt x="284" y="190"/>
                  </a:lnTo>
                  <a:lnTo>
                    <a:pt x="301" y="198"/>
                  </a:lnTo>
                  <a:lnTo>
                    <a:pt x="304" y="201"/>
                  </a:lnTo>
                  <a:lnTo>
                    <a:pt x="306" y="204"/>
                  </a:lnTo>
                  <a:lnTo>
                    <a:pt x="307" y="208"/>
                  </a:lnTo>
                  <a:lnTo>
                    <a:pt x="305" y="211"/>
                  </a:lnTo>
                  <a:lnTo>
                    <a:pt x="306" y="215"/>
                  </a:lnTo>
                  <a:lnTo>
                    <a:pt x="306" y="223"/>
                  </a:lnTo>
                  <a:lnTo>
                    <a:pt x="308" y="227"/>
                  </a:lnTo>
                  <a:lnTo>
                    <a:pt x="307" y="228"/>
                  </a:lnTo>
                  <a:lnTo>
                    <a:pt x="298" y="227"/>
                  </a:lnTo>
                  <a:lnTo>
                    <a:pt x="296" y="234"/>
                  </a:lnTo>
                  <a:lnTo>
                    <a:pt x="292" y="241"/>
                  </a:lnTo>
                  <a:lnTo>
                    <a:pt x="286" y="238"/>
                  </a:lnTo>
                  <a:lnTo>
                    <a:pt x="284" y="238"/>
                  </a:lnTo>
                  <a:lnTo>
                    <a:pt x="277" y="234"/>
                  </a:lnTo>
                  <a:lnTo>
                    <a:pt x="273" y="228"/>
                  </a:lnTo>
                  <a:lnTo>
                    <a:pt x="267" y="221"/>
                  </a:lnTo>
                  <a:lnTo>
                    <a:pt x="263" y="213"/>
                  </a:lnTo>
                  <a:lnTo>
                    <a:pt x="260" y="207"/>
                  </a:lnTo>
                  <a:lnTo>
                    <a:pt x="259" y="204"/>
                  </a:lnTo>
                  <a:lnTo>
                    <a:pt x="256" y="199"/>
                  </a:lnTo>
                  <a:lnTo>
                    <a:pt x="250" y="191"/>
                  </a:lnTo>
                  <a:lnTo>
                    <a:pt x="247" y="186"/>
                  </a:lnTo>
                  <a:lnTo>
                    <a:pt x="239" y="178"/>
                  </a:lnTo>
                  <a:lnTo>
                    <a:pt x="232" y="175"/>
                  </a:lnTo>
                  <a:lnTo>
                    <a:pt x="225" y="177"/>
                  </a:lnTo>
                  <a:lnTo>
                    <a:pt x="225" y="182"/>
                  </a:lnTo>
                  <a:lnTo>
                    <a:pt x="232" y="185"/>
                  </a:lnTo>
                  <a:lnTo>
                    <a:pt x="237" y="190"/>
                  </a:lnTo>
                  <a:lnTo>
                    <a:pt x="241" y="198"/>
                  </a:lnTo>
                  <a:lnTo>
                    <a:pt x="246" y="205"/>
                  </a:lnTo>
                  <a:lnTo>
                    <a:pt x="244" y="210"/>
                  </a:lnTo>
                  <a:lnTo>
                    <a:pt x="246" y="215"/>
                  </a:lnTo>
                  <a:lnTo>
                    <a:pt x="250" y="221"/>
                  </a:lnTo>
                  <a:lnTo>
                    <a:pt x="258" y="227"/>
                  </a:lnTo>
                  <a:lnTo>
                    <a:pt x="260" y="232"/>
                  </a:lnTo>
                  <a:lnTo>
                    <a:pt x="262" y="240"/>
                  </a:lnTo>
                  <a:lnTo>
                    <a:pt x="269" y="246"/>
                  </a:lnTo>
                  <a:lnTo>
                    <a:pt x="271" y="252"/>
                  </a:lnTo>
                  <a:lnTo>
                    <a:pt x="275" y="258"/>
                  </a:lnTo>
                  <a:lnTo>
                    <a:pt x="278" y="264"/>
                  </a:lnTo>
                  <a:lnTo>
                    <a:pt x="279" y="273"/>
                  </a:lnTo>
                  <a:lnTo>
                    <a:pt x="281" y="278"/>
                  </a:lnTo>
                  <a:lnTo>
                    <a:pt x="287" y="285"/>
                  </a:lnTo>
                  <a:lnTo>
                    <a:pt x="297" y="291"/>
                  </a:lnTo>
                  <a:lnTo>
                    <a:pt x="305" y="296"/>
                  </a:lnTo>
                  <a:lnTo>
                    <a:pt x="317" y="307"/>
                  </a:lnTo>
                  <a:lnTo>
                    <a:pt x="320" y="311"/>
                  </a:lnTo>
                  <a:lnTo>
                    <a:pt x="318" y="318"/>
                  </a:lnTo>
                  <a:lnTo>
                    <a:pt x="317" y="326"/>
                  </a:lnTo>
                  <a:lnTo>
                    <a:pt x="318" y="334"/>
                  </a:lnTo>
                  <a:lnTo>
                    <a:pt x="324" y="332"/>
                  </a:lnTo>
                  <a:lnTo>
                    <a:pt x="322" y="323"/>
                  </a:lnTo>
                  <a:lnTo>
                    <a:pt x="329" y="314"/>
                  </a:lnTo>
                  <a:lnTo>
                    <a:pt x="343" y="319"/>
                  </a:lnTo>
                  <a:lnTo>
                    <a:pt x="351" y="322"/>
                  </a:lnTo>
                  <a:lnTo>
                    <a:pt x="347" y="326"/>
                  </a:lnTo>
                  <a:lnTo>
                    <a:pt x="353" y="327"/>
                  </a:lnTo>
                  <a:lnTo>
                    <a:pt x="357" y="325"/>
                  </a:lnTo>
                  <a:lnTo>
                    <a:pt x="363" y="323"/>
                  </a:lnTo>
                  <a:lnTo>
                    <a:pt x="369" y="322"/>
                  </a:lnTo>
                  <a:lnTo>
                    <a:pt x="377" y="322"/>
                  </a:lnTo>
                  <a:lnTo>
                    <a:pt x="384" y="326"/>
                  </a:lnTo>
                  <a:lnTo>
                    <a:pt x="389" y="329"/>
                  </a:lnTo>
                  <a:lnTo>
                    <a:pt x="397" y="333"/>
                  </a:lnTo>
                  <a:lnTo>
                    <a:pt x="402" y="336"/>
                  </a:lnTo>
                  <a:lnTo>
                    <a:pt x="405" y="338"/>
                  </a:lnTo>
                  <a:lnTo>
                    <a:pt x="401" y="346"/>
                  </a:lnTo>
                  <a:lnTo>
                    <a:pt x="400" y="352"/>
                  </a:lnTo>
                  <a:lnTo>
                    <a:pt x="408" y="348"/>
                  </a:lnTo>
                  <a:lnTo>
                    <a:pt x="410" y="342"/>
                  </a:lnTo>
                  <a:lnTo>
                    <a:pt x="412" y="335"/>
                  </a:lnTo>
                  <a:lnTo>
                    <a:pt x="423" y="332"/>
                  </a:lnTo>
                  <a:lnTo>
                    <a:pt x="427" y="331"/>
                  </a:lnTo>
                  <a:lnTo>
                    <a:pt x="430" y="326"/>
                  </a:lnTo>
                  <a:lnTo>
                    <a:pt x="433" y="320"/>
                  </a:lnTo>
                  <a:lnTo>
                    <a:pt x="440" y="311"/>
                  </a:lnTo>
                  <a:lnTo>
                    <a:pt x="448" y="314"/>
                  </a:lnTo>
                  <a:lnTo>
                    <a:pt x="453" y="318"/>
                  </a:lnTo>
                  <a:lnTo>
                    <a:pt x="466" y="325"/>
                  </a:lnTo>
                  <a:lnTo>
                    <a:pt x="468" y="327"/>
                  </a:lnTo>
                  <a:lnTo>
                    <a:pt x="468" y="332"/>
                  </a:lnTo>
                  <a:lnTo>
                    <a:pt x="463" y="342"/>
                  </a:lnTo>
                  <a:lnTo>
                    <a:pt x="464" y="345"/>
                  </a:lnTo>
                  <a:lnTo>
                    <a:pt x="485" y="356"/>
                  </a:lnTo>
                  <a:lnTo>
                    <a:pt x="485" y="357"/>
                  </a:lnTo>
                  <a:lnTo>
                    <a:pt x="478" y="361"/>
                  </a:lnTo>
                  <a:lnTo>
                    <a:pt x="449" y="373"/>
                  </a:lnTo>
                  <a:lnTo>
                    <a:pt x="410" y="390"/>
                  </a:lnTo>
                  <a:lnTo>
                    <a:pt x="394" y="391"/>
                  </a:lnTo>
                  <a:lnTo>
                    <a:pt x="356" y="392"/>
                  </a:lnTo>
                  <a:lnTo>
                    <a:pt x="296" y="396"/>
                  </a:lnTo>
                  <a:lnTo>
                    <a:pt x="243" y="398"/>
                  </a:lnTo>
                  <a:lnTo>
                    <a:pt x="208" y="399"/>
                  </a:lnTo>
                  <a:lnTo>
                    <a:pt x="210" y="330"/>
                  </a:lnTo>
                  <a:lnTo>
                    <a:pt x="213" y="291"/>
                  </a:lnTo>
                </a:path>
              </a:pathLst>
            </a:custGeom>
            <a:solidFill>
              <a:srgbClr val="FF6600"/>
            </a:solidFill>
            <a:ln w="12700" cap="rnd" cmpd="sng">
              <a:solidFill>
                <a:srgbClr val="000000"/>
              </a:solidFill>
              <a:prstDash val="solid"/>
              <a:round/>
              <a:headEnd/>
              <a:tailEnd/>
            </a:ln>
          </p:spPr>
          <p:txBody>
            <a:bodyPr/>
            <a:lstStyle/>
            <a:p>
              <a:pPr>
                <a:defRPr/>
              </a:pPr>
              <a:endParaRPr lang="en-US"/>
            </a:p>
          </p:txBody>
        </p:sp>
        <p:sp>
          <p:nvSpPr>
            <p:cNvPr id="3128" name="Freeform 58"/>
            <p:cNvSpPr>
              <a:spLocks/>
            </p:cNvSpPr>
            <p:nvPr/>
          </p:nvSpPr>
          <p:spPr bwMode="auto">
            <a:xfrm>
              <a:off x="5340350" y="2660650"/>
              <a:ext cx="623888" cy="590550"/>
            </a:xfrm>
            <a:custGeom>
              <a:avLst/>
              <a:gdLst>
                <a:gd name="T0" fmla="*/ 2147483647 w 351"/>
                <a:gd name="T1" fmla="*/ 2147483647 h 304"/>
                <a:gd name="T2" fmla="*/ 2147483647 w 351"/>
                <a:gd name="T3" fmla="*/ 2147483647 h 304"/>
                <a:gd name="T4" fmla="*/ 2147483647 w 351"/>
                <a:gd name="T5" fmla="*/ 2147483647 h 304"/>
                <a:gd name="T6" fmla="*/ 2147483647 w 351"/>
                <a:gd name="T7" fmla="*/ 2147483647 h 304"/>
                <a:gd name="T8" fmla="*/ 2147483647 w 351"/>
                <a:gd name="T9" fmla="*/ 2147483647 h 304"/>
                <a:gd name="T10" fmla="*/ 2147483647 w 351"/>
                <a:gd name="T11" fmla="*/ 2147483647 h 304"/>
                <a:gd name="T12" fmla="*/ 2147483647 w 351"/>
                <a:gd name="T13" fmla="*/ 2147483647 h 304"/>
                <a:gd name="T14" fmla="*/ 2147483647 w 351"/>
                <a:gd name="T15" fmla="*/ 2147483647 h 304"/>
                <a:gd name="T16" fmla="*/ 2147483647 w 351"/>
                <a:gd name="T17" fmla="*/ 2147483647 h 304"/>
                <a:gd name="T18" fmla="*/ 2147483647 w 351"/>
                <a:gd name="T19" fmla="*/ 2147483647 h 304"/>
                <a:gd name="T20" fmla="*/ 2147483647 w 351"/>
                <a:gd name="T21" fmla="*/ 2147483647 h 304"/>
                <a:gd name="T22" fmla="*/ 2147483647 w 351"/>
                <a:gd name="T23" fmla="*/ 2147483647 h 304"/>
                <a:gd name="T24" fmla="*/ 2147483647 w 351"/>
                <a:gd name="T25" fmla="*/ 2147483647 h 304"/>
                <a:gd name="T26" fmla="*/ 0 w 351"/>
                <a:gd name="T27" fmla="*/ 2147483647 h 304"/>
                <a:gd name="T28" fmla="*/ 2147483647 w 351"/>
                <a:gd name="T29" fmla="*/ 2147483647 h 304"/>
                <a:gd name="T30" fmla="*/ 2147483647 w 351"/>
                <a:gd name="T31" fmla="*/ 2147483647 h 304"/>
                <a:gd name="T32" fmla="*/ 2147483647 w 351"/>
                <a:gd name="T33" fmla="*/ 2147483647 h 304"/>
                <a:gd name="T34" fmla="*/ 2147483647 w 351"/>
                <a:gd name="T35" fmla="*/ 2147483647 h 304"/>
                <a:gd name="T36" fmla="*/ 2147483647 w 351"/>
                <a:gd name="T37" fmla="*/ 2147483647 h 304"/>
                <a:gd name="T38" fmla="*/ 2147483647 w 351"/>
                <a:gd name="T39" fmla="*/ 2147483647 h 304"/>
                <a:gd name="T40" fmla="*/ 2147483647 w 351"/>
                <a:gd name="T41" fmla="*/ 2147483647 h 304"/>
                <a:gd name="T42" fmla="*/ 2147483647 w 351"/>
                <a:gd name="T43" fmla="*/ 2147483647 h 304"/>
                <a:gd name="T44" fmla="*/ 2147483647 w 351"/>
                <a:gd name="T45" fmla="*/ 2147483647 h 304"/>
                <a:gd name="T46" fmla="*/ 2147483647 w 351"/>
                <a:gd name="T47" fmla="*/ 2147483647 h 304"/>
                <a:gd name="T48" fmla="*/ 2147483647 w 351"/>
                <a:gd name="T49" fmla="*/ 2147483647 h 304"/>
                <a:gd name="T50" fmla="*/ 2147483647 w 351"/>
                <a:gd name="T51" fmla="*/ 2147483647 h 304"/>
                <a:gd name="T52" fmla="*/ 2147483647 w 351"/>
                <a:gd name="T53" fmla="*/ 2147483647 h 304"/>
                <a:gd name="T54" fmla="*/ 2147483647 w 351"/>
                <a:gd name="T55" fmla="*/ 2147483647 h 304"/>
                <a:gd name="T56" fmla="*/ 2147483647 w 351"/>
                <a:gd name="T57" fmla="*/ 2147483647 h 304"/>
                <a:gd name="T58" fmla="*/ 2147483647 w 351"/>
                <a:gd name="T59" fmla="*/ 2147483647 h 304"/>
                <a:gd name="T60" fmla="*/ 2147483647 w 351"/>
                <a:gd name="T61" fmla="*/ 2147483647 h 304"/>
                <a:gd name="T62" fmla="*/ 2147483647 w 351"/>
                <a:gd name="T63" fmla="*/ 2147483647 h 304"/>
                <a:gd name="T64" fmla="*/ 2147483647 w 351"/>
                <a:gd name="T65" fmla="*/ 2147483647 h 304"/>
                <a:gd name="T66" fmla="*/ 2147483647 w 351"/>
                <a:gd name="T67" fmla="*/ 2147483647 h 304"/>
                <a:gd name="T68" fmla="*/ 2147483647 w 351"/>
                <a:gd name="T69" fmla="*/ 2147483647 h 304"/>
                <a:gd name="T70" fmla="*/ 2147483647 w 351"/>
                <a:gd name="T71" fmla="*/ 2147483647 h 304"/>
                <a:gd name="T72" fmla="*/ 2147483647 w 351"/>
                <a:gd name="T73" fmla="*/ 2147483647 h 304"/>
                <a:gd name="T74" fmla="*/ 2147483647 w 351"/>
                <a:gd name="T75" fmla="*/ 2147483647 h 304"/>
                <a:gd name="T76" fmla="*/ 2147483647 w 351"/>
                <a:gd name="T77" fmla="*/ 2147483647 h 304"/>
                <a:gd name="T78" fmla="*/ 2147483647 w 351"/>
                <a:gd name="T79" fmla="*/ 2147483647 h 304"/>
                <a:gd name="T80" fmla="*/ 2147483647 w 351"/>
                <a:gd name="T81" fmla="*/ 2147483647 h 304"/>
                <a:gd name="T82" fmla="*/ 2147483647 w 351"/>
                <a:gd name="T83" fmla="*/ 2147483647 h 304"/>
                <a:gd name="T84" fmla="*/ 2147483647 w 351"/>
                <a:gd name="T85" fmla="*/ 2147483647 h 304"/>
                <a:gd name="T86" fmla="*/ 2147483647 w 351"/>
                <a:gd name="T87" fmla="*/ 2147483647 h 304"/>
                <a:gd name="T88" fmla="*/ 2147483647 w 351"/>
                <a:gd name="T89" fmla="*/ 2147483647 h 304"/>
                <a:gd name="T90" fmla="*/ 2147483647 w 351"/>
                <a:gd name="T91" fmla="*/ 2147483647 h 304"/>
                <a:gd name="T92" fmla="*/ 2147483647 w 351"/>
                <a:gd name="T93" fmla="*/ 2147483647 h 304"/>
                <a:gd name="T94" fmla="*/ 2147483647 w 351"/>
                <a:gd name="T95" fmla="*/ 2147483647 h 304"/>
                <a:gd name="T96" fmla="*/ 2147483647 w 351"/>
                <a:gd name="T97" fmla="*/ 2147483647 h 304"/>
                <a:gd name="T98" fmla="*/ 2147483647 w 351"/>
                <a:gd name="T99" fmla="*/ 2147483647 h 304"/>
                <a:gd name="T100" fmla="*/ 2147483647 w 351"/>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304">
                  <a:moveTo>
                    <a:pt x="342" y="295"/>
                  </a:moveTo>
                  <a:lnTo>
                    <a:pt x="272" y="294"/>
                  </a:lnTo>
                  <a:lnTo>
                    <a:pt x="209" y="292"/>
                  </a:lnTo>
                  <a:lnTo>
                    <a:pt x="172" y="294"/>
                  </a:lnTo>
                  <a:lnTo>
                    <a:pt x="165" y="294"/>
                  </a:lnTo>
                  <a:lnTo>
                    <a:pt x="154" y="294"/>
                  </a:lnTo>
                  <a:lnTo>
                    <a:pt x="120" y="303"/>
                  </a:lnTo>
                  <a:lnTo>
                    <a:pt x="108" y="284"/>
                  </a:lnTo>
                  <a:lnTo>
                    <a:pt x="107" y="283"/>
                  </a:lnTo>
                  <a:lnTo>
                    <a:pt x="109" y="279"/>
                  </a:lnTo>
                  <a:lnTo>
                    <a:pt x="109" y="275"/>
                  </a:lnTo>
                  <a:lnTo>
                    <a:pt x="108" y="271"/>
                  </a:lnTo>
                  <a:lnTo>
                    <a:pt x="107" y="266"/>
                  </a:lnTo>
                  <a:lnTo>
                    <a:pt x="104" y="263"/>
                  </a:lnTo>
                  <a:lnTo>
                    <a:pt x="101" y="260"/>
                  </a:lnTo>
                  <a:lnTo>
                    <a:pt x="99" y="256"/>
                  </a:lnTo>
                  <a:lnTo>
                    <a:pt x="96" y="254"/>
                  </a:lnTo>
                  <a:lnTo>
                    <a:pt x="93" y="252"/>
                  </a:lnTo>
                  <a:lnTo>
                    <a:pt x="91" y="249"/>
                  </a:lnTo>
                  <a:lnTo>
                    <a:pt x="88" y="246"/>
                  </a:lnTo>
                  <a:lnTo>
                    <a:pt x="50" y="223"/>
                  </a:lnTo>
                  <a:lnTo>
                    <a:pt x="45" y="220"/>
                  </a:lnTo>
                  <a:lnTo>
                    <a:pt x="44" y="216"/>
                  </a:lnTo>
                  <a:lnTo>
                    <a:pt x="44" y="212"/>
                  </a:lnTo>
                  <a:lnTo>
                    <a:pt x="42" y="209"/>
                  </a:lnTo>
                  <a:lnTo>
                    <a:pt x="41" y="205"/>
                  </a:lnTo>
                  <a:lnTo>
                    <a:pt x="39" y="203"/>
                  </a:lnTo>
                  <a:lnTo>
                    <a:pt x="37" y="202"/>
                  </a:lnTo>
                  <a:lnTo>
                    <a:pt x="37" y="198"/>
                  </a:lnTo>
                  <a:lnTo>
                    <a:pt x="37" y="194"/>
                  </a:lnTo>
                  <a:lnTo>
                    <a:pt x="34" y="191"/>
                  </a:lnTo>
                  <a:lnTo>
                    <a:pt x="32" y="188"/>
                  </a:lnTo>
                  <a:lnTo>
                    <a:pt x="32" y="186"/>
                  </a:lnTo>
                  <a:lnTo>
                    <a:pt x="29" y="182"/>
                  </a:lnTo>
                  <a:lnTo>
                    <a:pt x="27" y="180"/>
                  </a:lnTo>
                  <a:lnTo>
                    <a:pt x="24" y="178"/>
                  </a:lnTo>
                  <a:lnTo>
                    <a:pt x="22" y="174"/>
                  </a:lnTo>
                  <a:lnTo>
                    <a:pt x="18" y="166"/>
                  </a:lnTo>
                  <a:lnTo>
                    <a:pt x="17" y="162"/>
                  </a:lnTo>
                  <a:lnTo>
                    <a:pt x="15" y="159"/>
                  </a:lnTo>
                  <a:lnTo>
                    <a:pt x="14" y="155"/>
                  </a:lnTo>
                  <a:lnTo>
                    <a:pt x="14" y="151"/>
                  </a:lnTo>
                  <a:lnTo>
                    <a:pt x="12" y="148"/>
                  </a:lnTo>
                  <a:lnTo>
                    <a:pt x="12" y="144"/>
                  </a:lnTo>
                  <a:lnTo>
                    <a:pt x="13" y="140"/>
                  </a:lnTo>
                  <a:lnTo>
                    <a:pt x="14" y="136"/>
                  </a:lnTo>
                  <a:lnTo>
                    <a:pt x="12" y="132"/>
                  </a:lnTo>
                  <a:lnTo>
                    <a:pt x="12" y="128"/>
                  </a:lnTo>
                  <a:lnTo>
                    <a:pt x="12" y="124"/>
                  </a:lnTo>
                  <a:lnTo>
                    <a:pt x="10" y="123"/>
                  </a:lnTo>
                  <a:lnTo>
                    <a:pt x="9" y="121"/>
                  </a:lnTo>
                  <a:lnTo>
                    <a:pt x="9" y="117"/>
                  </a:lnTo>
                  <a:lnTo>
                    <a:pt x="8" y="109"/>
                  </a:lnTo>
                  <a:lnTo>
                    <a:pt x="6" y="105"/>
                  </a:lnTo>
                  <a:lnTo>
                    <a:pt x="3" y="102"/>
                  </a:lnTo>
                  <a:lnTo>
                    <a:pt x="0" y="100"/>
                  </a:lnTo>
                  <a:lnTo>
                    <a:pt x="9" y="66"/>
                  </a:lnTo>
                  <a:lnTo>
                    <a:pt x="9" y="62"/>
                  </a:lnTo>
                  <a:lnTo>
                    <a:pt x="9" y="57"/>
                  </a:lnTo>
                  <a:lnTo>
                    <a:pt x="10" y="53"/>
                  </a:lnTo>
                  <a:lnTo>
                    <a:pt x="55" y="41"/>
                  </a:lnTo>
                  <a:lnTo>
                    <a:pt x="66" y="38"/>
                  </a:lnTo>
                  <a:lnTo>
                    <a:pt x="78" y="38"/>
                  </a:lnTo>
                  <a:lnTo>
                    <a:pt x="98" y="34"/>
                  </a:lnTo>
                  <a:lnTo>
                    <a:pt x="101" y="35"/>
                  </a:lnTo>
                  <a:lnTo>
                    <a:pt x="104" y="33"/>
                  </a:lnTo>
                  <a:lnTo>
                    <a:pt x="107" y="32"/>
                  </a:lnTo>
                  <a:lnTo>
                    <a:pt x="108" y="32"/>
                  </a:lnTo>
                  <a:lnTo>
                    <a:pt x="111" y="33"/>
                  </a:lnTo>
                  <a:lnTo>
                    <a:pt x="117" y="29"/>
                  </a:lnTo>
                  <a:lnTo>
                    <a:pt x="124" y="26"/>
                  </a:lnTo>
                  <a:lnTo>
                    <a:pt x="127" y="28"/>
                  </a:lnTo>
                  <a:lnTo>
                    <a:pt x="130" y="26"/>
                  </a:lnTo>
                  <a:lnTo>
                    <a:pt x="134" y="26"/>
                  </a:lnTo>
                  <a:lnTo>
                    <a:pt x="137" y="23"/>
                  </a:lnTo>
                  <a:lnTo>
                    <a:pt x="137" y="18"/>
                  </a:lnTo>
                  <a:lnTo>
                    <a:pt x="139" y="16"/>
                  </a:lnTo>
                  <a:lnTo>
                    <a:pt x="140" y="17"/>
                  </a:lnTo>
                  <a:lnTo>
                    <a:pt x="146" y="17"/>
                  </a:lnTo>
                  <a:lnTo>
                    <a:pt x="148" y="14"/>
                  </a:lnTo>
                  <a:lnTo>
                    <a:pt x="152" y="13"/>
                  </a:lnTo>
                  <a:lnTo>
                    <a:pt x="154" y="10"/>
                  </a:lnTo>
                  <a:lnTo>
                    <a:pt x="161" y="9"/>
                  </a:lnTo>
                  <a:lnTo>
                    <a:pt x="164" y="7"/>
                  </a:lnTo>
                  <a:lnTo>
                    <a:pt x="167" y="6"/>
                  </a:lnTo>
                  <a:lnTo>
                    <a:pt x="171" y="5"/>
                  </a:lnTo>
                  <a:lnTo>
                    <a:pt x="173" y="7"/>
                  </a:lnTo>
                  <a:lnTo>
                    <a:pt x="177" y="6"/>
                  </a:lnTo>
                  <a:lnTo>
                    <a:pt x="180" y="4"/>
                  </a:lnTo>
                  <a:lnTo>
                    <a:pt x="183" y="1"/>
                  </a:lnTo>
                  <a:lnTo>
                    <a:pt x="186" y="2"/>
                  </a:lnTo>
                  <a:lnTo>
                    <a:pt x="190" y="5"/>
                  </a:lnTo>
                  <a:lnTo>
                    <a:pt x="193" y="3"/>
                  </a:lnTo>
                  <a:lnTo>
                    <a:pt x="196" y="4"/>
                  </a:lnTo>
                  <a:lnTo>
                    <a:pt x="199" y="7"/>
                  </a:lnTo>
                  <a:lnTo>
                    <a:pt x="201" y="3"/>
                  </a:lnTo>
                  <a:lnTo>
                    <a:pt x="204" y="2"/>
                  </a:lnTo>
                  <a:lnTo>
                    <a:pt x="211" y="3"/>
                  </a:lnTo>
                  <a:lnTo>
                    <a:pt x="215" y="4"/>
                  </a:lnTo>
                  <a:lnTo>
                    <a:pt x="218" y="3"/>
                  </a:lnTo>
                  <a:lnTo>
                    <a:pt x="221" y="0"/>
                  </a:lnTo>
                  <a:lnTo>
                    <a:pt x="225" y="2"/>
                  </a:lnTo>
                  <a:lnTo>
                    <a:pt x="228" y="5"/>
                  </a:lnTo>
                  <a:lnTo>
                    <a:pt x="233" y="7"/>
                  </a:lnTo>
                  <a:lnTo>
                    <a:pt x="234" y="7"/>
                  </a:lnTo>
                  <a:lnTo>
                    <a:pt x="266" y="13"/>
                  </a:lnTo>
                  <a:lnTo>
                    <a:pt x="284" y="15"/>
                  </a:lnTo>
                  <a:lnTo>
                    <a:pt x="285" y="19"/>
                  </a:lnTo>
                  <a:lnTo>
                    <a:pt x="283" y="23"/>
                  </a:lnTo>
                  <a:lnTo>
                    <a:pt x="284" y="26"/>
                  </a:lnTo>
                  <a:lnTo>
                    <a:pt x="284" y="28"/>
                  </a:lnTo>
                  <a:lnTo>
                    <a:pt x="282" y="32"/>
                  </a:lnTo>
                  <a:lnTo>
                    <a:pt x="280" y="34"/>
                  </a:lnTo>
                  <a:lnTo>
                    <a:pt x="277" y="37"/>
                  </a:lnTo>
                  <a:lnTo>
                    <a:pt x="275" y="40"/>
                  </a:lnTo>
                  <a:lnTo>
                    <a:pt x="278" y="43"/>
                  </a:lnTo>
                  <a:lnTo>
                    <a:pt x="280" y="45"/>
                  </a:lnTo>
                  <a:lnTo>
                    <a:pt x="274" y="48"/>
                  </a:lnTo>
                  <a:lnTo>
                    <a:pt x="270" y="47"/>
                  </a:lnTo>
                  <a:lnTo>
                    <a:pt x="267" y="49"/>
                  </a:lnTo>
                  <a:lnTo>
                    <a:pt x="270" y="52"/>
                  </a:lnTo>
                  <a:lnTo>
                    <a:pt x="273" y="53"/>
                  </a:lnTo>
                  <a:lnTo>
                    <a:pt x="271" y="56"/>
                  </a:lnTo>
                  <a:lnTo>
                    <a:pt x="272" y="61"/>
                  </a:lnTo>
                  <a:lnTo>
                    <a:pt x="274" y="64"/>
                  </a:lnTo>
                  <a:lnTo>
                    <a:pt x="275" y="64"/>
                  </a:lnTo>
                  <a:lnTo>
                    <a:pt x="276" y="68"/>
                  </a:lnTo>
                  <a:lnTo>
                    <a:pt x="274" y="68"/>
                  </a:lnTo>
                  <a:lnTo>
                    <a:pt x="272" y="71"/>
                  </a:lnTo>
                  <a:lnTo>
                    <a:pt x="275" y="73"/>
                  </a:lnTo>
                  <a:lnTo>
                    <a:pt x="275" y="77"/>
                  </a:lnTo>
                  <a:lnTo>
                    <a:pt x="272" y="78"/>
                  </a:lnTo>
                  <a:lnTo>
                    <a:pt x="273" y="81"/>
                  </a:lnTo>
                  <a:lnTo>
                    <a:pt x="272" y="86"/>
                  </a:lnTo>
                  <a:lnTo>
                    <a:pt x="274" y="90"/>
                  </a:lnTo>
                  <a:lnTo>
                    <a:pt x="272" y="93"/>
                  </a:lnTo>
                  <a:lnTo>
                    <a:pt x="270" y="97"/>
                  </a:lnTo>
                  <a:lnTo>
                    <a:pt x="267" y="100"/>
                  </a:lnTo>
                  <a:lnTo>
                    <a:pt x="266" y="100"/>
                  </a:lnTo>
                  <a:lnTo>
                    <a:pt x="264" y="103"/>
                  </a:lnTo>
                  <a:lnTo>
                    <a:pt x="267" y="105"/>
                  </a:lnTo>
                  <a:lnTo>
                    <a:pt x="270" y="103"/>
                  </a:lnTo>
                  <a:lnTo>
                    <a:pt x="271" y="107"/>
                  </a:lnTo>
                  <a:lnTo>
                    <a:pt x="267" y="109"/>
                  </a:lnTo>
                  <a:lnTo>
                    <a:pt x="264" y="109"/>
                  </a:lnTo>
                  <a:lnTo>
                    <a:pt x="264" y="113"/>
                  </a:lnTo>
                  <a:lnTo>
                    <a:pt x="263" y="117"/>
                  </a:lnTo>
                  <a:lnTo>
                    <a:pt x="260" y="120"/>
                  </a:lnTo>
                  <a:lnTo>
                    <a:pt x="257" y="123"/>
                  </a:lnTo>
                  <a:lnTo>
                    <a:pt x="254" y="121"/>
                  </a:lnTo>
                  <a:lnTo>
                    <a:pt x="253" y="126"/>
                  </a:lnTo>
                  <a:lnTo>
                    <a:pt x="253" y="128"/>
                  </a:lnTo>
                  <a:lnTo>
                    <a:pt x="253" y="130"/>
                  </a:lnTo>
                  <a:lnTo>
                    <a:pt x="256" y="132"/>
                  </a:lnTo>
                  <a:lnTo>
                    <a:pt x="257" y="136"/>
                  </a:lnTo>
                  <a:lnTo>
                    <a:pt x="257" y="140"/>
                  </a:lnTo>
                  <a:lnTo>
                    <a:pt x="259" y="144"/>
                  </a:lnTo>
                  <a:lnTo>
                    <a:pt x="260" y="147"/>
                  </a:lnTo>
                  <a:lnTo>
                    <a:pt x="263" y="153"/>
                  </a:lnTo>
                  <a:lnTo>
                    <a:pt x="262" y="156"/>
                  </a:lnTo>
                  <a:lnTo>
                    <a:pt x="262" y="161"/>
                  </a:lnTo>
                  <a:lnTo>
                    <a:pt x="263" y="165"/>
                  </a:lnTo>
                  <a:lnTo>
                    <a:pt x="265" y="168"/>
                  </a:lnTo>
                  <a:lnTo>
                    <a:pt x="264" y="172"/>
                  </a:lnTo>
                  <a:lnTo>
                    <a:pt x="266" y="176"/>
                  </a:lnTo>
                  <a:lnTo>
                    <a:pt x="267" y="180"/>
                  </a:lnTo>
                  <a:lnTo>
                    <a:pt x="266" y="184"/>
                  </a:lnTo>
                  <a:lnTo>
                    <a:pt x="267" y="188"/>
                  </a:lnTo>
                  <a:lnTo>
                    <a:pt x="267" y="192"/>
                  </a:lnTo>
                  <a:lnTo>
                    <a:pt x="270" y="195"/>
                  </a:lnTo>
                  <a:lnTo>
                    <a:pt x="272" y="197"/>
                  </a:lnTo>
                  <a:lnTo>
                    <a:pt x="275" y="201"/>
                  </a:lnTo>
                  <a:lnTo>
                    <a:pt x="279" y="206"/>
                  </a:lnTo>
                  <a:lnTo>
                    <a:pt x="280" y="207"/>
                  </a:lnTo>
                  <a:lnTo>
                    <a:pt x="282" y="211"/>
                  </a:lnTo>
                  <a:lnTo>
                    <a:pt x="288" y="215"/>
                  </a:lnTo>
                  <a:lnTo>
                    <a:pt x="289" y="219"/>
                  </a:lnTo>
                  <a:lnTo>
                    <a:pt x="292" y="220"/>
                  </a:lnTo>
                  <a:lnTo>
                    <a:pt x="295" y="222"/>
                  </a:lnTo>
                  <a:lnTo>
                    <a:pt x="300" y="228"/>
                  </a:lnTo>
                  <a:lnTo>
                    <a:pt x="303" y="230"/>
                  </a:lnTo>
                  <a:lnTo>
                    <a:pt x="307" y="230"/>
                  </a:lnTo>
                  <a:lnTo>
                    <a:pt x="310" y="234"/>
                  </a:lnTo>
                  <a:lnTo>
                    <a:pt x="310" y="238"/>
                  </a:lnTo>
                  <a:lnTo>
                    <a:pt x="316" y="244"/>
                  </a:lnTo>
                  <a:lnTo>
                    <a:pt x="319" y="246"/>
                  </a:lnTo>
                  <a:lnTo>
                    <a:pt x="322" y="246"/>
                  </a:lnTo>
                  <a:lnTo>
                    <a:pt x="326" y="247"/>
                  </a:lnTo>
                  <a:lnTo>
                    <a:pt x="327" y="252"/>
                  </a:lnTo>
                  <a:lnTo>
                    <a:pt x="325" y="255"/>
                  </a:lnTo>
                  <a:lnTo>
                    <a:pt x="327" y="258"/>
                  </a:lnTo>
                  <a:lnTo>
                    <a:pt x="328" y="260"/>
                  </a:lnTo>
                  <a:lnTo>
                    <a:pt x="329" y="262"/>
                  </a:lnTo>
                  <a:lnTo>
                    <a:pt x="333" y="262"/>
                  </a:lnTo>
                  <a:lnTo>
                    <a:pt x="336" y="265"/>
                  </a:lnTo>
                  <a:lnTo>
                    <a:pt x="337" y="269"/>
                  </a:lnTo>
                  <a:lnTo>
                    <a:pt x="340" y="269"/>
                  </a:lnTo>
                  <a:lnTo>
                    <a:pt x="343" y="271"/>
                  </a:lnTo>
                  <a:lnTo>
                    <a:pt x="343" y="275"/>
                  </a:lnTo>
                  <a:lnTo>
                    <a:pt x="343" y="279"/>
                  </a:lnTo>
                  <a:lnTo>
                    <a:pt x="347" y="281"/>
                  </a:lnTo>
                  <a:lnTo>
                    <a:pt x="349" y="284"/>
                  </a:lnTo>
                  <a:lnTo>
                    <a:pt x="350" y="285"/>
                  </a:lnTo>
                  <a:lnTo>
                    <a:pt x="347" y="291"/>
                  </a:lnTo>
                  <a:lnTo>
                    <a:pt x="342" y="29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29" name="Freeform 59"/>
            <p:cNvSpPr>
              <a:spLocks/>
            </p:cNvSpPr>
            <p:nvPr/>
          </p:nvSpPr>
          <p:spPr bwMode="auto">
            <a:xfrm>
              <a:off x="8789988" y="1646238"/>
              <a:ext cx="46037" cy="42862"/>
            </a:xfrm>
            <a:custGeom>
              <a:avLst/>
              <a:gdLst>
                <a:gd name="T0" fmla="*/ 2147483647 w 26"/>
                <a:gd name="T1" fmla="*/ 2147483647 h 22"/>
                <a:gd name="T2" fmla="*/ 2147483647 w 26"/>
                <a:gd name="T3" fmla="*/ 2147483647 h 22"/>
                <a:gd name="T4" fmla="*/ 0 w 26"/>
                <a:gd name="T5" fmla="*/ 2147483647 h 22"/>
                <a:gd name="T6" fmla="*/ 2147483647 w 26"/>
                <a:gd name="T7" fmla="*/ 2147483647 h 22"/>
                <a:gd name="T8" fmla="*/ 2147483647 w 26"/>
                <a:gd name="T9" fmla="*/ 2147483647 h 22"/>
                <a:gd name="T10" fmla="*/ 2147483647 w 26"/>
                <a:gd name="T11" fmla="*/ 2147483647 h 22"/>
                <a:gd name="T12" fmla="*/ 2147483647 w 26"/>
                <a:gd name="T13" fmla="*/ 2147483647 h 22"/>
                <a:gd name="T14" fmla="*/ 2147483647 w 26"/>
                <a:gd name="T15" fmla="*/ 2147483647 h 22"/>
                <a:gd name="T16" fmla="*/ 2147483647 w 26"/>
                <a:gd name="T17" fmla="*/ 2147483647 h 22"/>
                <a:gd name="T18" fmla="*/ 2147483647 w 26"/>
                <a:gd name="T19" fmla="*/ 2147483647 h 22"/>
                <a:gd name="T20" fmla="*/ 2147483647 w 26"/>
                <a:gd name="T21" fmla="*/ 2147483647 h 22"/>
                <a:gd name="T22" fmla="*/ 2147483647 w 26"/>
                <a:gd name="T23" fmla="*/ 2147483647 h 22"/>
                <a:gd name="T24" fmla="*/ 2147483647 w 26"/>
                <a:gd name="T25" fmla="*/ 2147483647 h 22"/>
                <a:gd name="T26" fmla="*/ 2147483647 w 26"/>
                <a:gd name="T27" fmla="*/ 2147483647 h 22"/>
                <a:gd name="T28" fmla="*/ 2147483647 w 26"/>
                <a:gd name="T29" fmla="*/ 0 h 22"/>
                <a:gd name="T30" fmla="*/ 2147483647 w 26"/>
                <a:gd name="T31" fmla="*/ 0 h 22"/>
                <a:gd name="T32" fmla="*/ 2147483647 w 26"/>
                <a:gd name="T33" fmla="*/ 2147483647 h 22"/>
                <a:gd name="T34" fmla="*/ 2147483647 w 26"/>
                <a:gd name="T35" fmla="*/ 2147483647 h 22"/>
                <a:gd name="T36" fmla="*/ 2147483647 w 26"/>
                <a:gd name="T37" fmla="*/ 2147483647 h 22"/>
                <a:gd name="T38" fmla="*/ 2147483647 w 26"/>
                <a:gd name="T39" fmla="*/ 2147483647 h 22"/>
                <a:gd name="T40" fmla="*/ 2147483647 w 26"/>
                <a:gd name="T41" fmla="*/ 2147483647 h 22"/>
                <a:gd name="T42" fmla="*/ 2147483647 w 26"/>
                <a:gd name="T43" fmla="*/ 2147483647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17" y="21"/>
                  </a:moveTo>
                  <a:lnTo>
                    <a:pt x="10" y="15"/>
                  </a:lnTo>
                  <a:lnTo>
                    <a:pt x="0" y="14"/>
                  </a:lnTo>
                  <a:lnTo>
                    <a:pt x="2" y="6"/>
                  </a:lnTo>
                  <a:lnTo>
                    <a:pt x="4" y="4"/>
                  </a:lnTo>
                  <a:lnTo>
                    <a:pt x="2" y="1"/>
                  </a:lnTo>
                  <a:lnTo>
                    <a:pt x="6" y="1"/>
                  </a:lnTo>
                  <a:lnTo>
                    <a:pt x="7" y="1"/>
                  </a:lnTo>
                  <a:lnTo>
                    <a:pt x="11" y="2"/>
                  </a:lnTo>
                  <a:lnTo>
                    <a:pt x="12" y="4"/>
                  </a:lnTo>
                  <a:lnTo>
                    <a:pt x="13" y="8"/>
                  </a:lnTo>
                  <a:lnTo>
                    <a:pt x="15" y="10"/>
                  </a:lnTo>
                  <a:lnTo>
                    <a:pt x="17" y="6"/>
                  </a:lnTo>
                  <a:lnTo>
                    <a:pt x="20" y="5"/>
                  </a:lnTo>
                  <a:lnTo>
                    <a:pt x="21" y="0"/>
                  </a:lnTo>
                  <a:lnTo>
                    <a:pt x="22" y="0"/>
                  </a:lnTo>
                  <a:lnTo>
                    <a:pt x="25" y="7"/>
                  </a:lnTo>
                  <a:lnTo>
                    <a:pt x="25" y="12"/>
                  </a:lnTo>
                  <a:lnTo>
                    <a:pt x="23" y="16"/>
                  </a:lnTo>
                  <a:lnTo>
                    <a:pt x="23" y="20"/>
                  </a:lnTo>
                  <a:lnTo>
                    <a:pt x="19" y="19"/>
                  </a:lnTo>
                  <a:lnTo>
                    <a:pt x="17" y="2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5" name="Freeform 61"/>
            <p:cNvSpPr>
              <a:spLocks/>
            </p:cNvSpPr>
            <p:nvPr/>
          </p:nvSpPr>
          <p:spPr bwMode="auto">
            <a:xfrm>
              <a:off x="8793163" y="1758950"/>
              <a:ext cx="114300" cy="161925"/>
            </a:xfrm>
            <a:custGeom>
              <a:avLst/>
              <a:gdLst>
                <a:gd name="T0" fmla="*/ 4 w 65"/>
                <a:gd name="T1" fmla="*/ 0 h 83"/>
                <a:gd name="T2" fmla="*/ 11 w 65"/>
                <a:gd name="T3" fmla="*/ 0 h 83"/>
                <a:gd name="T4" fmla="*/ 22 w 65"/>
                <a:gd name="T5" fmla="*/ 4 h 83"/>
                <a:gd name="T6" fmla="*/ 37 w 65"/>
                <a:gd name="T7" fmla="*/ 12 h 83"/>
                <a:gd name="T8" fmla="*/ 35 w 65"/>
                <a:gd name="T9" fmla="*/ 21 h 83"/>
                <a:gd name="T10" fmla="*/ 32 w 65"/>
                <a:gd name="T11" fmla="*/ 21 h 83"/>
                <a:gd name="T12" fmla="*/ 35 w 65"/>
                <a:gd name="T13" fmla="*/ 25 h 83"/>
                <a:gd name="T14" fmla="*/ 37 w 65"/>
                <a:gd name="T15" fmla="*/ 25 h 83"/>
                <a:gd name="T16" fmla="*/ 41 w 65"/>
                <a:gd name="T17" fmla="*/ 25 h 83"/>
                <a:gd name="T18" fmla="*/ 44 w 65"/>
                <a:gd name="T19" fmla="*/ 19 h 83"/>
                <a:gd name="T20" fmla="*/ 50 w 65"/>
                <a:gd name="T21" fmla="*/ 26 h 83"/>
                <a:gd name="T22" fmla="*/ 52 w 65"/>
                <a:gd name="T23" fmla="*/ 31 h 83"/>
                <a:gd name="T24" fmla="*/ 52 w 65"/>
                <a:gd name="T25" fmla="*/ 38 h 83"/>
                <a:gd name="T26" fmla="*/ 56 w 65"/>
                <a:gd name="T27" fmla="*/ 38 h 83"/>
                <a:gd name="T28" fmla="*/ 64 w 65"/>
                <a:gd name="T29" fmla="*/ 59 h 83"/>
                <a:gd name="T30" fmla="*/ 62 w 65"/>
                <a:gd name="T31" fmla="*/ 61 h 83"/>
                <a:gd name="T32" fmla="*/ 58 w 65"/>
                <a:gd name="T33" fmla="*/ 58 h 83"/>
                <a:gd name="T34" fmla="*/ 53 w 65"/>
                <a:gd name="T35" fmla="*/ 49 h 83"/>
                <a:gd name="T36" fmla="*/ 51 w 65"/>
                <a:gd name="T37" fmla="*/ 49 h 83"/>
                <a:gd name="T38" fmla="*/ 48 w 65"/>
                <a:gd name="T39" fmla="*/ 49 h 83"/>
                <a:gd name="T40" fmla="*/ 54 w 65"/>
                <a:gd name="T41" fmla="*/ 59 h 83"/>
                <a:gd name="T42" fmla="*/ 60 w 65"/>
                <a:gd name="T43" fmla="*/ 63 h 83"/>
                <a:gd name="T44" fmla="*/ 62 w 65"/>
                <a:gd name="T45" fmla="*/ 68 h 83"/>
                <a:gd name="T46" fmla="*/ 62 w 65"/>
                <a:gd name="T47" fmla="*/ 72 h 83"/>
                <a:gd name="T48" fmla="*/ 64 w 65"/>
                <a:gd name="T49" fmla="*/ 81 h 83"/>
                <a:gd name="T50" fmla="*/ 62 w 65"/>
                <a:gd name="T51" fmla="*/ 81 h 83"/>
                <a:gd name="T52" fmla="*/ 60 w 65"/>
                <a:gd name="T53" fmla="*/ 78 h 83"/>
                <a:gd name="T54" fmla="*/ 58 w 65"/>
                <a:gd name="T55" fmla="*/ 78 h 83"/>
                <a:gd name="T56" fmla="*/ 58 w 65"/>
                <a:gd name="T57" fmla="*/ 82 h 83"/>
                <a:gd name="T58" fmla="*/ 52 w 65"/>
                <a:gd name="T59" fmla="*/ 81 h 83"/>
                <a:gd name="T60" fmla="*/ 51 w 65"/>
                <a:gd name="T61" fmla="*/ 80 h 83"/>
                <a:gd name="T62" fmla="*/ 50 w 65"/>
                <a:gd name="T63" fmla="*/ 81 h 83"/>
                <a:gd name="T64" fmla="*/ 41 w 65"/>
                <a:gd name="T65" fmla="*/ 77 h 83"/>
                <a:gd name="T66" fmla="*/ 41 w 65"/>
                <a:gd name="T67" fmla="*/ 74 h 83"/>
                <a:gd name="T68" fmla="*/ 39 w 65"/>
                <a:gd name="T69" fmla="*/ 73 h 83"/>
                <a:gd name="T70" fmla="*/ 41 w 65"/>
                <a:gd name="T71" fmla="*/ 71 h 83"/>
                <a:gd name="T72" fmla="*/ 35 w 65"/>
                <a:gd name="T73" fmla="*/ 65 h 83"/>
                <a:gd name="T74" fmla="*/ 37 w 65"/>
                <a:gd name="T75" fmla="*/ 59 h 83"/>
                <a:gd name="T76" fmla="*/ 37 w 65"/>
                <a:gd name="T77" fmla="*/ 52 h 83"/>
                <a:gd name="T78" fmla="*/ 35 w 65"/>
                <a:gd name="T79" fmla="*/ 50 h 83"/>
                <a:gd name="T80" fmla="*/ 35 w 65"/>
                <a:gd name="T81" fmla="*/ 46 h 83"/>
                <a:gd name="T82" fmla="*/ 32 w 65"/>
                <a:gd name="T83" fmla="*/ 45 h 83"/>
                <a:gd name="T84" fmla="*/ 28 w 65"/>
                <a:gd name="T85" fmla="*/ 39 h 83"/>
                <a:gd name="T86" fmla="*/ 24 w 65"/>
                <a:gd name="T87" fmla="*/ 39 h 83"/>
                <a:gd name="T88" fmla="*/ 16 w 65"/>
                <a:gd name="T89" fmla="*/ 25 h 83"/>
                <a:gd name="T90" fmla="*/ 17 w 65"/>
                <a:gd name="T91" fmla="*/ 21 h 83"/>
                <a:gd name="T92" fmla="*/ 14 w 65"/>
                <a:gd name="T93" fmla="*/ 19 h 83"/>
                <a:gd name="T94" fmla="*/ 10 w 65"/>
                <a:gd name="T95" fmla="*/ 15 h 83"/>
                <a:gd name="T96" fmla="*/ 2 w 65"/>
                <a:gd name="T97" fmla="*/ 10 h 83"/>
                <a:gd name="T98" fmla="*/ 0 w 65"/>
                <a:gd name="T99" fmla="*/ 3 h 83"/>
                <a:gd name="T100" fmla="*/ 4 w 65"/>
                <a:gd name="T10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83">
                  <a:moveTo>
                    <a:pt x="4" y="0"/>
                  </a:moveTo>
                  <a:lnTo>
                    <a:pt x="11" y="0"/>
                  </a:lnTo>
                  <a:lnTo>
                    <a:pt x="22" y="4"/>
                  </a:lnTo>
                  <a:lnTo>
                    <a:pt x="37" y="12"/>
                  </a:lnTo>
                  <a:lnTo>
                    <a:pt x="35" y="21"/>
                  </a:lnTo>
                  <a:lnTo>
                    <a:pt x="32" y="21"/>
                  </a:lnTo>
                  <a:lnTo>
                    <a:pt x="35" y="25"/>
                  </a:lnTo>
                  <a:lnTo>
                    <a:pt x="37" y="25"/>
                  </a:lnTo>
                  <a:lnTo>
                    <a:pt x="41" y="25"/>
                  </a:lnTo>
                  <a:lnTo>
                    <a:pt x="44" y="19"/>
                  </a:lnTo>
                  <a:lnTo>
                    <a:pt x="50" y="26"/>
                  </a:lnTo>
                  <a:lnTo>
                    <a:pt x="52" y="31"/>
                  </a:lnTo>
                  <a:lnTo>
                    <a:pt x="52" y="38"/>
                  </a:lnTo>
                  <a:lnTo>
                    <a:pt x="56" y="38"/>
                  </a:lnTo>
                  <a:lnTo>
                    <a:pt x="64" y="59"/>
                  </a:lnTo>
                  <a:lnTo>
                    <a:pt x="62" y="61"/>
                  </a:lnTo>
                  <a:lnTo>
                    <a:pt x="58" y="58"/>
                  </a:lnTo>
                  <a:lnTo>
                    <a:pt x="53" y="49"/>
                  </a:lnTo>
                  <a:lnTo>
                    <a:pt x="51" y="49"/>
                  </a:lnTo>
                  <a:lnTo>
                    <a:pt x="48" y="49"/>
                  </a:lnTo>
                  <a:lnTo>
                    <a:pt x="54" y="59"/>
                  </a:lnTo>
                  <a:lnTo>
                    <a:pt x="60" y="63"/>
                  </a:lnTo>
                  <a:lnTo>
                    <a:pt x="62" y="68"/>
                  </a:lnTo>
                  <a:lnTo>
                    <a:pt x="62" y="72"/>
                  </a:lnTo>
                  <a:lnTo>
                    <a:pt x="64" y="81"/>
                  </a:lnTo>
                  <a:lnTo>
                    <a:pt x="62" y="81"/>
                  </a:lnTo>
                  <a:lnTo>
                    <a:pt x="60" y="78"/>
                  </a:lnTo>
                  <a:lnTo>
                    <a:pt x="58" y="78"/>
                  </a:lnTo>
                  <a:lnTo>
                    <a:pt x="58" y="82"/>
                  </a:lnTo>
                  <a:lnTo>
                    <a:pt x="52" y="81"/>
                  </a:lnTo>
                  <a:lnTo>
                    <a:pt x="51" y="80"/>
                  </a:lnTo>
                  <a:lnTo>
                    <a:pt x="50" y="81"/>
                  </a:lnTo>
                  <a:lnTo>
                    <a:pt x="41" y="77"/>
                  </a:lnTo>
                  <a:lnTo>
                    <a:pt x="41" y="74"/>
                  </a:lnTo>
                  <a:lnTo>
                    <a:pt x="39" y="73"/>
                  </a:lnTo>
                  <a:lnTo>
                    <a:pt x="41" y="71"/>
                  </a:lnTo>
                  <a:lnTo>
                    <a:pt x="35" y="65"/>
                  </a:lnTo>
                  <a:lnTo>
                    <a:pt x="37" y="59"/>
                  </a:lnTo>
                  <a:lnTo>
                    <a:pt x="37" y="52"/>
                  </a:lnTo>
                  <a:lnTo>
                    <a:pt x="35" y="50"/>
                  </a:lnTo>
                  <a:lnTo>
                    <a:pt x="35" y="46"/>
                  </a:lnTo>
                  <a:lnTo>
                    <a:pt x="32" y="45"/>
                  </a:lnTo>
                  <a:lnTo>
                    <a:pt x="28" y="39"/>
                  </a:lnTo>
                  <a:lnTo>
                    <a:pt x="24" y="39"/>
                  </a:lnTo>
                  <a:lnTo>
                    <a:pt x="16" y="25"/>
                  </a:lnTo>
                  <a:lnTo>
                    <a:pt x="17" y="21"/>
                  </a:lnTo>
                  <a:lnTo>
                    <a:pt x="14" y="19"/>
                  </a:lnTo>
                  <a:lnTo>
                    <a:pt x="10" y="15"/>
                  </a:lnTo>
                  <a:lnTo>
                    <a:pt x="2" y="10"/>
                  </a:lnTo>
                  <a:lnTo>
                    <a:pt x="0" y="3"/>
                  </a:lnTo>
                  <a:lnTo>
                    <a:pt x="4" y="0"/>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3131" name="Freeform 62"/>
            <p:cNvSpPr>
              <a:spLocks/>
            </p:cNvSpPr>
            <p:nvPr/>
          </p:nvSpPr>
          <p:spPr bwMode="auto">
            <a:xfrm>
              <a:off x="3949700" y="1638300"/>
              <a:ext cx="452438" cy="712788"/>
            </a:xfrm>
            <a:custGeom>
              <a:avLst/>
              <a:gdLst>
                <a:gd name="T0" fmla="*/ 2147483647 w 254"/>
                <a:gd name="T1" fmla="*/ 2147483647 h 367"/>
                <a:gd name="T2" fmla="*/ 2147483647 w 254"/>
                <a:gd name="T3" fmla="*/ 2147483647 h 367"/>
                <a:gd name="T4" fmla="*/ 2147483647 w 254"/>
                <a:gd name="T5" fmla="*/ 2147483647 h 367"/>
                <a:gd name="T6" fmla="*/ 2147483647 w 254"/>
                <a:gd name="T7" fmla="*/ 2147483647 h 367"/>
                <a:gd name="T8" fmla="*/ 2147483647 w 254"/>
                <a:gd name="T9" fmla="*/ 2147483647 h 367"/>
                <a:gd name="T10" fmla="*/ 2147483647 w 254"/>
                <a:gd name="T11" fmla="*/ 2147483647 h 367"/>
                <a:gd name="T12" fmla="*/ 2147483647 w 254"/>
                <a:gd name="T13" fmla="*/ 2147483647 h 367"/>
                <a:gd name="T14" fmla="*/ 2147483647 w 254"/>
                <a:gd name="T15" fmla="*/ 2147483647 h 367"/>
                <a:gd name="T16" fmla="*/ 2147483647 w 254"/>
                <a:gd name="T17" fmla="*/ 2147483647 h 367"/>
                <a:gd name="T18" fmla="*/ 2147483647 w 254"/>
                <a:gd name="T19" fmla="*/ 2147483647 h 367"/>
                <a:gd name="T20" fmla="*/ 2147483647 w 254"/>
                <a:gd name="T21" fmla="*/ 2147483647 h 367"/>
                <a:gd name="T22" fmla="*/ 2147483647 w 254"/>
                <a:gd name="T23" fmla="*/ 2147483647 h 367"/>
                <a:gd name="T24" fmla="*/ 2147483647 w 254"/>
                <a:gd name="T25" fmla="*/ 2147483647 h 367"/>
                <a:gd name="T26" fmla="*/ 2147483647 w 254"/>
                <a:gd name="T27" fmla="*/ 2147483647 h 367"/>
                <a:gd name="T28" fmla="*/ 2147483647 w 254"/>
                <a:gd name="T29" fmla="*/ 2147483647 h 367"/>
                <a:gd name="T30" fmla="*/ 2147483647 w 254"/>
                <a:gd name="T31" fmla="*/ 2147483647 h 367"/>
                <a:gd name="T32" fmla="*/ 2147483647 w 254"/>
                <a:gd name="T33" fmla="*/ 2147483647 h 367"/>
                <a:gd name="T34" fmla="*/ 2147483647 w 254"/>
                <a:gd name="T35" fmla="*/ 2147483647 h 367"/>
                <a:gd name="T36" fmla="*/ 2147483647 w 254"/>
                <a:gd name="T37" fmla="*/ 2147483647 h 367"/>
                <a:gd name="T38" fmla="*/ 2147483647 w 254"/>
                <a:gd name="T39" fmla="*/ 0 h 367"/>
                <a:gd name="T40" fmla="*/ 2147483647 w 254"/>
                <a:gd name="T41" fmla="*/ 2147483647 h 367"/>
                <a:gd name="T42" fmla="*/ 2147483647 w 254"/>
                <a:gd name="T43" fmla="*/ 2147483647 h 367"/>
                <a:gd name="T44" fmla="*/ 2147483647 w 254"/>
                <a:gd name="T45" fmla="*/ 2147483647 h 367"/>
                <a:gd name="T46" fmla="*/ 2147483647 w 254"/>
                <a:gd name="T47" fmla="*/ 2147483647 h 367"/>
                <a:gd name="T48" fmla="*/ 2147483647 w 254"/>
                <a:gd name="T49" fmla="*/ 2147483647 h 367"/>
                <a:gd name="T50" fmla="*/ 2147483647 w 254"/>
                <a:gd name="T51" fmla="*/ 2147483647 h 367"/>
                <a:gd name="T52" fmla="*/ 2147483647 w 254"/>
                <a:gd name="T53" fmla="*/ 2147483647 h 367"/>
                <a:gd name="T54" fmla="*/ 2147483647 w 254"/>
                <a:gd name="T55" fmla="*/ 2147483647 h 367"/>
                <a:gd name="T56" fmla="*/ 2147483647 w 254"/>
                <a:gd name="T57" fmla="*/ 2147483647 h 367"/>
                <a:gd name="T58" fmla="*/ 2147483647 w 254"/>
                <a:gd name="T59" fmla="*/ 2147483647 h 367"/>
                <a:gd name="T60" fmla="*/ 2147483647 w 254"/>
                <a:gd name="T61" fmla="*/ 2147483647 h 367"/>
                <a:gd name="T62" fmla="*/ 2147483647 w 254"/>
                <a:gd name="T63" fmla="*/ 2147483647 h 367"/>
                <a:gd name="T64" fmla="*/ 2147483647 w 254"/>
                <a:gd name="T65" fmla="*/ 2147483647 h 367"/>
                <a:gd name="T66" fmla="*/ 2147483647 w 254"/>
                <a:gd name="T67" fmla="*/ 2147483647 h 367"/>
                <a:gd name="T68" fmla="*/ 2147483647 w 254"/>
                <a:gd name="T69" fmla="*/ 2147483647 h 367"/>
                <a:gd name="T70" fmla="*/ 2147483647 w 254"/>
                <a:gd name="T71" fmla="*/ 2147483647 h 367"/>
                <a:gd name="T72" fmla="*/ 2147483647 w 254"/>
                <a:gd name="T73" fmla="*/ 2147483647 h 367"/>
                <a:gd name="T74" fmla="*/ 2147483647 w 254"/>
                <a:gd name="T75" fmla="*/ 2147483647 h 367"/>
                <a:gd name="T76" fmla="*/ 2147483647 w 254"/>
                <a:gd name="T77" fmla="*/ 2147483647 h 367"/>
                <a:gd name="T78" fmla="*/ 2147483647 w 254"/>
                <a:gd name="T79" fmla="*/ 2147483647 h 367"/>
                <a:gd name="T80" fmla="*/ 2147483647 w 254"/>
                <a:gd name="T81" fmla="*/ 2147483647 h 367"/>
                <a:gd name="T82" fmla="*/ 2147483647 w 254"/>
                <a:gd name="T83" fmla="*/ 2147483647 h 367"/>
                <a:gd name="T84" fmla="*/ 2147483647 w 254"/>
                <a:gd name="T85" fmla="*/ 2147483647 h 367"/>
                <a:gd name="T86" fmla="*/ 2147483647 w 254"/>
                <a:gd name="T87" fmla="*/ 2147483647 h 367"/>
                <a:gd name="T88" fmla="*/ 2147483647 w 254"/>
                <a:gd name="T89" fmla="*/ 2147483647 h 367"/>
                <a:gd name="T90" fmla="*/ 2147483647 w 254"/>
                <a:gd name="T91" fmla="*/ 2147483647 h 367"/>
                <a:gd name="T92" fmla="*/ 2147483647 w 254"/>
                <a:gd name="T93" fmla="*/ 2147483647 h 367"/>
                <a:gd name="T94" fmla="*/ 2147483647 w 254"/>
                <a:gd name="T95" fmla="*/ 2147483647 h 367"/>
                <a:gd name="T96" fmla="*/ 2147483647 w 254"/>
                <a:gd name="T97" fmla="*/ 2147483647 h 367"/>
                <a:gd name="T98" fmla="*/ 2147483647 w 254"/>
                <a:gd name="T99" fmla="*/ 2147483647 h 367"/>
                <a:gd name="T100" fmla="*/ 0 w 254"/>
                <a:gd name="T101" fmla="*/ 2147483647 h 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 h="367">
                  <a:moveTo>
                    <a:pt x="2" y="131"/>
                  </a:moveTo>
                  <a:lnTo>
                    <a:pt x="5" y="128"/>
                  </a:lnTo>
                  <a:lnTo>
                    <a:pt x="8" y="131"/>
                  </a:lnTo>
                  <a:lnTo>
                    <a:pt x="12" y="138"/>
                  </a:lnTo>
                  <a:lnTo>
                    <a:pt x="15" y="141"/>
                  </a:lnTo>
                  <a:lnTo>
                    <a:pt x="18" y="139"/>
                  </a:lnTo>
                  <a:lnTo>
                    <a:pt x="21" y="136"/>
                  </a:lnTo>
                  <a:lnTo>
                    <a:pt x="24" y="134"/>
                  </a:lnTo>
                  <a:lnTo>
                    <a:pt x="26" y="136"/>
                  </a:lnTo>
                  <a:lnTo>
                    <a:pt x="30" y="139"/>
                  </a:lnTo>
                  <a:lnTo>
                    <a:pt x="33" y="137"/>
                  </a:lnTo>
                  <a:lnTo>
                    <a:pt x="33" y="133"/>
                  </a:lnTo>
                  <a:lnTo>
                    <a:pt x="34" y="129"/>
                  </a:lnTo>
                  <a:lnTo>
                    <a:pt x="35" y="125"/>
                  </a:lnTo>
                  <a:lnTo>
                    <a:pt x="37" y="123"/>
                  </a:lnTo>
                  <a:lnTo>
                    <a:pt x="40" y="123"/>
                  </a:lnTo>
                  <a:lnTo>
                    <a:pt x="43" y="126"/>
                  </a:lnTo>
                  <a:lnTo>
                    <a:pt x="46" y="128"/>
                  </a:lnTo>
                  <a:lnTo>
                    <a:pt x="50" y="130"/>
                  </a:lnTo>
                  <a:lnTo>
                    <a:pt x="53" y="130"/>
                  </a:lnTo>
                  <a:lnTo>
                    <a:pt x="55" y="127"/>
                  </a:lnTo>
                  <a:lnTo>
                    <a:pt x="56" y="123"/>
                  </a:lnTo>
                  <a:lnTo>
                    <a:pt x="56" y="119"/>
                  </a:lnTo>
                  <a:lnTo>
                    <a:pt x="55" y="115"/>
                  </a:lnTo>
                  <a:lnTo>
                    <a:pt x="54" y="110"/>
                  </a:lnTo>
                  <a:lnTo>
                    <a:pt x="51" y="109"/>
                  </a:lnTo>
                  <a:lnTo>
                    <a:pt x="44" y="107"/>
                  </a:lnTo>
                  <a:lnTo>
                    <a:pt x="39" y="103"/>
                  </a:lnTo>
                  <a:lnTo>
                    <a:pt x="41" y="99"/>
                  </a:lnTo>
                  <a:lnTo>
                    <a:pt x="43" y="96"/>
                  </a:lnTo>
                  <a:lnTo>
                    <a:pt x="46" y="95"/>
                  </a:lnTo>
                  <a:lnTo>
                    <a:pt x="50" y="94"/>
                  </a:lnTo>
                  <a:lnTo>
                    <a:pt x="54" y="95"/>
                  </a:lnTo>
                  <a:lnTo>
                    <a:pt x="63" y="100"/>
                  </a:lnTo>
                  <a:lnTo>
                    <a:pt x="65" y="100"/>
                  </a:lnTo>
                  <a:lnTo>
                    <a:pt x="68" y="97"/>
                  </a:lnTo>
                  <a:lnTo>
                    <a:pt x="69" y="92"/>
                  </a:lnTo>
                  <a:lnTo>
                    <a:pt x="67" y="89"/>
                  </a:lnTo>
                  <a:lnTo>
                    <a:pt x="64" y="85"/>
                  </a:lnTo>
                  <a:lnTo>
                    <a:pt x="64" y="82"/>
                  </a:lnTo>
                  <a:lnTo>
                    <a:pt x="63" y="79"/>
                  </a:lnTo>
                  <a:lnTo>
                    <a:pt x="64" y="77"/>
                  </a:lnTo>
                  <a:lnTo>
                    <a:pt x="66" y="73"/>
                  </a:lnTo>
                  <a:lnTo>
                    <a:pt x="67" y="70"/>
                  </a:lnTo>
                  <a:lnTo>
                    <a:pt x="63" y="62"/>
                  </a:lnTo>
                  <a:lnTo>
                    <a:pt x="63" y="50"/>
                  </a:lnTo>
                  <a:lnTo>
                    <a:pt x="61" y="45"/>
                  </a:lnTo>
                  <a:lnTo>
                    <a:pt x="59" y="43"/>
                  </a:lnTo>
                  <a:lnTo>
                    <a:pt x="55" y="42"/>
                  </a:lnTo>
                  <a:lnTo>
                    <a:pt x="53" y="39"/>
                  </a:lnTo>
                  <a:lnTo>
                    <a:pt x="89" y="29"/>
                  </a:lnTo>
                  <a:lnTo>
                    <a:pt x="90" y="28"/>
                  </a:lnTo>
                  <a:lnTo>
                    <a:pt x="94" y="27"/>
                  </a:lnTo>
                  <a:lnTo>
                    <a:pt x="94" y="22"/>
                  </a:lnTo>
                  <a:lnTo>
                    <a:pt x="135" y="22"/>
                  </a:lnTo>
                  <a:lnTo>
                    <a:pt x="137" y="22"/>
                  </a:lnTo>
                  <a:lnTo>
                    <a:pt x="155" y="22"/>
                  </a:lnTo>
                  <a:lnTo>
                    <a:pt x="155" y="0"/>
                  </a:lnTo>
                  <a:lnTo>
                    <a:pt x="161" y="0"/>
                  </a:lnTo>
                  <a:lnTo>
                    <a:pt x="192" y="0"/>
                  </a:lnTo>
                  <a:lnTo>
                    <a:pt x="193" y="0"/>
                  </a:lnTo>
                  <a:lnTo>
                    <a:pt x="253" y="11"/>
                  </a:lnTo>
                  <a:lnTo>
                    <a:pt x="252" y="36"/>
                  </a:lnTo>
                  <a:lnTo>
                    <a:pt x="251" y="74"/>
                  </a:lnTo>
                  <a:lnTo>
                    <a:pt x="248" y="143"/>
                  </a:lnTo>
                  <a:lnTo>
                    <a:pt x="248" y="145"/>
                  </a:lnTo>
                  <a:lnTo>
                    <a:pt x="246" y="195"/>
                  </a:lnTo>
                  <a:lnTo>
                    <a:pt x="245" y="218"/>
                  </a:lnTo>
                  <a:lnTo>
                    <a:pt x="242" y="289"/>
                  </a:lnTo>
                  <a:lnTo>
                    <a:pt x="242" y="290"/>
                  </a:lnTo>
                  <a:lnTo>
                    <a:pt x="241" y="318"/>
                  </a:lnTo>
                  <a:lnTo>
                    <a:pt x="240" y="365"/>
                  </a:lnTo>
                  <a:lnTo>
                    <a:pt x="173" y="366"/>
                  </a:lnTo>
                  <a:lnTo>
                    <a:pt x="172" y="362"/>
                  </a:lnTo>
                  <a:lnTo>
                    <a:pt x="172" y="357"/>
                  </a:lnTo>
                  <a:lnTo>
                    <a:pt x="169" y="351"/>
                  </a:lnTo>
                  <a:lnTo>
                    <a:pt x="165" y="348"/>
                  </a:lnTo>
                  <a:lnTo>
                    <a:pt x="165" y="344"/>
                  </a:lnTo>
                  <a:lnTo>
                    <a:pt x="165" y="339"/>
                  </a:lnTo>
                  <a:lnTo>
                    <a:pt x="163" y="336"/>
                  </a:lnTo>
                  <a:lnTo>
                    <a:pt x="161" y="335"/>
                  </a:lnTo>
                  <a:lnTo>
                    <a:pt x="160" y="334"/>
                  </a:lnTo>
                  <a:lnTo>
                    <a:pt x="157" y="329"/>
                  </a:lnTo>
                  <a:lnTo>
                    <a:pt x="158" y="321"/>
                  </a:lnTo>
                  <a:lnTo>
                    <a:pt x="160" y="316"/>
                  </a:lnTo>
                  <a:lnTo>
                    <a:pt x="159" y="316"/>
                  </a:lnTo>
                  <a:lnTo>
                    <a:pt x="157" y="312"/>
                  </a:lnTo>
                  <a:lnTo>
                    <a:pt x="154" y="309"/>
                  </a:lnTo>
                  <a:lnTo>
                    <a:pt x="147" y="302"/>
                  </a:lnTo>
                  <a:lnTo>
                    <a:pt x="145" y="299"/>
                  </a:lnTo>
                  <a:lnTo>
                    <a:pt x="143" y="295"/>
                  </a:lnTo>
                  <a:lnTo>
                    <a:pt x="141" y="291"/>
                  </a:lnTo>
                  <a:lnTo>
                    <a:pt x="137" y="288"/>
                  </a:lnTo>
                  <a:lnTo>
                    <a:pt x="135" y="285"/>
                  </a:lnTo>
                  <a:lnTo>
                    <a:pt x="132" y="283"/>
                  </a:lnTo>
                  <a:lnTo>
                    <a:pt x="127" y="279"/>
                  </a:lnTo>
                  <a:lnTo>
                    <a:pt x="124" y="277"/>
                  </a:lnTo>
                  <a:lnTo>
                    <a:pt x="116" y="275"/>
                  </a:lnTo>
                  <a:lnTo>
                    <a:pt x="113" y="274"/>
                  </a:lnTo>
                  <a:lnTo>
                    <a:pt x="112" y="272"/>
                  </a:lnTo>
                  <a:lnTo>
                    <a:pt x="111" y="271"/>
                  </a:lnTo>
                  <a:lnTo>
                    <a:pt x="109" y="268"/>
                  </a:lnTo>
                  <a:lnTo>
                    <a:pt x="107" y="264"/>
                  </a:lnTo>
                  <a:lnTo>
                    <a:pt x="105" y="262"/>
                  </a:lnTo>
                  <a:lnTo>
                    <a:pt x="103" y="260"/>
                  </a:lnTo>
                  <a:lnTo>
                    <a:pt x="102" y="255"/>
                  </a:lnTo>
                  <a:lnTo>
                    <a:pt x="101" y="252"/>
                  </a:lnTo>
                  <a:lnTo>
                    <a:pt x="98" y="249"/>
                  </a:lnTo>
                  <a:lnTo>
                    <a:pt x="92" y="246"/>
                  </a:lnTo>
                  <a:lnTo>
                    <a:pt x="89" y="244"/>
                  </a:lnTo>
                  <a:lnTo>
                    <a:pt x="87" y="240"/>
                  </a:lnTo>
                  <a:lnTo>
                    <a:pt x="86" y="236"/>
                  </a:lnTo>
                  <a:lnTo>
                    <a:pt x="87" y="232"/>
                  </a:lnTo>
                  <a:lnTo>
                    <a:pt x="89" y="229"/>
                  </a:lnTo>
                  <a:lnTo>
                    <a:pt x="92" y="226"/>
                  </a:lnTo>
                  <a:lnTo>
                    <a:pt x="92" y="222"/>
                  </a:lnTo>
                  <a:lnTo>
                    <a:pt x="89" y="218"/>
                  </a:lnTo>
                  <a:lnTo>
                    <a:pt x="88" y="215"/>
                  </a:lnTo>
                  <a:lnTo>
                    <a:pt x="86" y="214"/>
                  </a:lnTo>
                  <a:lnTo>
                    <a:pt x="82" y="214"/>
                  </a:lnTo>
                  <a:lnTo>
                    <a:pt x="67" y="217"/>
                  </a:lnTo>
                  <a:lnTo>
                    <a:pt x="63" y="217"/>
                  </a:lnTo>
                  <a:lnTo>
                    <a:pt x="59" y="215"/>
                  </a:lnTo>
                  <a:lnTo>
                    <a:pt x="56" y="215"/>
                  </a:lnTo>
                  <a:lnTo>
                    <a:pt x="55" y="215"/>
                  </a:lnTo>
                  <a:lnTo>
                    <a:pt x="52" y="212"/>
                  </a:lnTo>
                  <a:lnTo>
                    <a:pt x="44" y="214"/>
                  </a:lnTo>
                  <a:lnTo>
                    <a:pt x="40" y="213"/>
                  </a:lnTo>
                  <a:lnTo>
                    <a:pt x="36" y="211"/>
                  </a:lnTo>
                  <a:lnTo>
                    <a:pt x="34" y="209"/>
                  </a:lnTo>
                  <a:lnTo>
                    <a:pt x="27" y="206"/>
                  </a:lnTo>
                  <a:lnTo>
                    <a:pt x="24" y="204"/>
                  </a:lnTo>
                  <a:lnTo>
                    <a:pt x="20" y="204"/>
                  </a:lnTo>
                  <a:lnTo>
                    <a:pt x="17" y="202"/>
                  </a:lnTo>
                  <a:lnTo>
                    <a:pt x="15" y="199"/>
                  </a:lnTo>
                  <a:lnTo>
                    <a:pt x="15" y="193"/>
                  </a:lnTo>
                  <a:lnTo>
                    <a:pt x="16" y="190"/>
                  </a:lnTo>
                  <a:lnTo>
                    <a:pt x="18" y="188"/>
                  </a:lnTo>
                  <a:lnTo>
                    <a:pt x="20" y="184"/>
                  </a:lnTo>
                  <a:lnTo>
                    <a:pt x="19" y="180"/>
                  </a:lnTo>
                  <a:lnTo>
                    <a:pt x="16" y="177"/>
                  </a:lnTo>
                  <a:lnTo>
                    <a:pt x="7" y="170"/>
                  </a:lnTo>
                  <a:lnTo>
                    <a:pt x="5" y="166"/>
                  </a:lnTo>
                  <a:lnTo>
                    <a:pt x="5" y="162"/>
                  </a:lnTo>
                  <a:lnTo>
                    <a:pt x="7" y="159"/>
                  </a:lnTo>
                  <a:lnTo>
                    <a:pt x="12" y="158"/>
                  </a:lnTo>
                  <a:lnTo>
                    <a:pt x="12" y="153"/>
                  </a:lnTo>
                  <a:lnTo>
                    <a:pt x="10" y="150"/>
                  </a:lnTo>
                  <a:lnTo>
                    <a:pt x="10" y="149"/>
                  </a:lnTo>
                  <a:lnTo>
                    <a:pt x="7" y="142"/>
                  </a:lnTo>
                  <a:lnTo>
                    <a:pt x="5" y="138"/>
                  </a:lnTo>
                  <a:lnTo>
                    <a:pt x="2" y="136"/>
                  </a:lnTo>
                  <a:lnTo>
                    <a:pt x="0" y="137"/>
                  </a:lnTo>
                  <a:lnTo>
                    <a:pt x="0" y="134"/>
                  </a:lnTo>
                  <a:lnTo>
                    <a:pt x="2" y="13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32" name="Freeform 63"/>
            <p:cNvSpPr>
              <a:spLocks/>
            </p:cNvSpPr>
            <p:nvPr/>
          </p:nvSpPr>
          <p:spPr bwMode="auto">
            <a:xfrm>
              <a:off x="3725863" y="1587500"/>
              <a:ext cx="349250" cy="436563"/>
            </a:xfrm>
            <a:custGeom>
              <a:avLst/>
              <a:gdLst>
                <a:gd name="T0" fmla="*/ 2147483647 w 196"/>
                <a:gd name="T1" fmla="*/ 2147483647 h 225"/>
                <a:gd name="T2" fmla="*/ 2147483647 w 196"/>
                <a:gd name="T3" fmla="*/ 2147483647 h 225"/>
                <a:gd name="T4" fmla="*/ 2147483647 w 196"/>
                <a:gd name="T5" fmla="*/ 2147483647 h 225"/>
                <a:gd name="T6" fmla="*/ 2147483647 w 196"/>
                <a:gd name="T7" fmla="*/ 2147483647 h 225"/>
                <a:gd name="T8" fmla="*/ 2147483647 w 196"/>
                <a:gd name="T9" fmla="*/ 2147483647 h 225"/>
                <a:gd name="T10" fmla="*/ 2147483647 w 196"/>
                <a:gd name="T11" fmla="*/ 2147483647 h 225"/>
                <a:gd name="T12" fmla="*/ 2147483647 w 196"/>
                <a:gd name="T13" fmla="*/ 2147483647 h 225"/>
                <a:gd name="T14" fmla="*/ 2147483647 w 196"/>
                <a:gd name="T15" fmla="*/ 2147483647 h 225"/>
                <a:gd name="T16" fmla="*/ 2147483647 w 196"/>
                <a:gd name="T17" fmla="*/ 2147483647 h 225"/>
                <a:gd name="T18" fmla="*/ 2147483647 w 196"/>
                <a:gd name="T19" fmla="*/ 2147483647 h 225"/>
                <a:gd name="T20" fmla="*/ 2147483647 w 196"/>
                <a:gd name="T21" fmla="*/ 2147483647 h 225"/>
                <a:gd name="T22" fmla="*/ 2147483647 w 196"/>
                <a:gd name="T23" fmla="*/ 2147483647 h 225"/>
                <a:gd name="T24" fmla="*/ 2147483647 w 196"/>
                <a:gd name="T25" fmla="*/ 2147483647 h 225"/>
                <a:gd name="T26" fmla="*/ 2147483647 w 196"/>
                <a:gd name="T27" fmla="*/ 2147483647 h 225"/>
                <a:gd name="T28" fmla="*/ 2147483647 w 196"/>
                <a:gd name="T29" fmla="*/ 2147483647 h 225"/>
                <a:gd name="T30" fmla="*/ 2147483647 w 196"/>
                <a:gd name="T31" fmla="*/ 2147483647 h 225"/>
                <a:gd name="T32" fmla="*/ 2147483647 w 196"/>
                <a:gd name="T33" fmla="*/ 2147483647 h 225"/>
                <a:gd name="T34" fmla="*/ 2147483647 w 196"/>
                <a:gd name="T35" fmla="*/ 2147483647 h 225"/>
                <a:gd name="T36" fmla="*/ 2147483647 w 196"/>
                <a:gd name="T37" fmla="*/ 2147483647 h 225"/>
                <a:gd name="T38" fmla="*/ 2147483647 w 196"/>
                <a:gd name="T39" fmla="*/ 2147483647 h 225"/>
                <a:gd name="T40" fmla="*/ 2147483647 w 196"/>
                <a:gd name="T41" fmla="*/ 2147483647 h 225"/>
                <a:gd name="T42" fmla="*/ 2147483647 w 196"/>
                <a:gd name="T43" fmla="*/ 2147483647 h 225"/>
                <a:gd name="T44" fmla="*/ 2147483647 w 196"/>
                <a:gd name="T45" fmla="*/ 2147483647 h 225"/>
                <a:gd name="T46" fmla="*/ 2147483647 w 196"/>
                <a:gd name="T47" fmla="*/ 2147483647 h 225"/>
                <a:gd name="T48" fmla="*/ 2147483647 w 196"/>
                <a:gd name="T49" fmla="*/ 2147483647 h 225"/>
                <a:gd name="T50" fmla="*/ 2147483647 w 196"/>
                <a:gd name="T51" fmla="*/ 2147483647 h 225"/>
                <a:gd name="T52" fmla="*/ 2147483647 w 196"/>
                <a:gd name="T53" fmla="*/ 2147483647 h 225"/>
                <a:gd name="T54" fmla="*/ 2147483647 w 196"/>
                <a:gd name="T55" fmla="*/ 2147483647 h 225"/>
                <a:gd name="T56" fmla="*/ 2147483647 w 196"/>
                <a:gd name="T57" fmla="*/ 2147483647 h 225"/>
                <a:gd name="T58" fmla="*/ 2147483647 w 196"/>
                <a:gd name="T59" fmla="*/ 2147483647 h 225"/>
                <a:gd name="T60" fmla="*/ 2147483647 w 196"/>
                <a:gd name="T61" fmla="*/ 2147483647 h 225"/>
                <a:gd name="T62" fmla="*/ 2147483647 w 196"/>
                <a:gd name="T63" fmla="*/ 2147483647 h 225"/>
                <a:gd name="T64" fmla="*/ 2147483647 w 196"/>
                <a:gd name="T65" fmla="*/ 2147483647 h 225"/>
                <a:gd name="T66" fmla="*/ 2147483647 w 196"/>
                <a:gd name="T67" fmla="*/ 2147483647 h 225"/>
                <a:gd name="T68" fmla="*/ 2147483647 w 196"/>
                <a:gd name="T69" fmla="*/ 2147483647 h 225"/>
                <a:gd name="T70" fmla="*/ 2147483647 w 196"/>
                <a:gd name="T71" fmla="*/ 2147483647 h 225"/>
                <a:gd name="T72" fmla="*/ 2147483647 w 196"/>
                <a:gd name="T73" fmla="*/ 2147483647 h 225"/>
                <a:gd name="T74" fmla="*/ 2147483647 w 196"/>
                <a:gd name="T75" fmla="*/ 2147483647 h 225"/>
                <a:gd name="T76" fmla="*/ 2147483647 w 196"/>
                <a:gd name="T77" fmla="*/ 2147483647 h 225"/>
                <a:gd name="T78" fmla="*/ 2147483647 w 196"/>
                <a:gd name="T79" fmla="*/ 2147483647 h 225"/>
                <a:gd name="T80" fmla="*/ 2147483647 w 196"/>
                <a:gd name="T81" fmla="*/ 2147483647 h 225"/>
                <a:gd name="T82" fmla="*/ 2147483647 w 196"/>
                <a:gd name="T83" fmla="*/ 2147483647 h 225"/>
                <a:gd name="T84" fmla="*/ 2147483647 w 196"/>
                <a:gd name="T85" fmla="*/ 2147483647 h 225"/>
                <a:gd name="T86" fmla="*/ 2147483647 w 196"/>
                <a:gd name="T87" fmla="*/ 2147483647 h 225"/>
                <a:gd name="T88" fmla="*/ 2147483647 w 196"/>
                <a:gd name="T89" fmla="*/ 2147483647 h 225"/>
                <a:gd name="T90" fmla="*/ 2147483647 w 196"/>
                <a:gd name="T91" fmla="*/ 2147483647 h 225"/>
                <a:gd name="T92" fmla="*/ 2147483647 w 196"/>
                <a:gd name="T93" fmla="*/ 2147483647 h 225"/>
                <a:gd name="T94" fmla="*/ 2147483647 w 196"/>
                <a:gd name="T95" fmla="*/ 2147483647 h 225"/>
                <a:gd name="T96" fmla="*/ 2147483647 w 196"/>
                <a:gd name="T97" fmla="*/ 2147483647 h 225"/>
                <a:gd name="T98" fmla="*/ 2147483647 w 196"/>
                <a:gd name="T99" fmla="*/ 2147483647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6" h="225">
                  <a:moveTo>
                    <a:pt x="166" y="55"/>
                  </a:moveTo>
                  <a:lnTo>
                    <a:pt x="167" y="57"/>
                  </a:lnTo>
                  <a:lnTo>
                    <a:pt x="169" y="58"/>
                  </a:lnTo>
                  <a:lnTo>
                    <a:pt x="179" y="63"/>
                  </a:lnTo>
                  <a:lnTo>
                    <a:pt x="181" y="66"/>
                  </a:lnTo>
                  <a:lnTo>
                    <a:pt x="185" y="67"/>
                  </a:lnTo>
                  <a:lnTo>
                    <a:pt x="187" y="69"/>
                  </a:lnTo>
                  <a:lnTo>
                    <a:pt x="189" y="74"/>
                  </a:lnTo>
                  <a:lnTo>
                    <a:pt x="189" y="86"/>
                  </a:lnTo>
                  <a:lnTo>
                    <a:pt x="193" y="94"/>
                  </a:lnTo>
                  <a:lnTo>
                    <a:pt x="192" y="97"/>
                  </a:lnTo>
                  <a:lnTo>
                    <a:pt x="190" y="101"/>
                  </a:lnTo>
                  <a:lnTo>
                    <a:pt x="189" y="103"/>
                  </a:lnTo>
                  <a:lnTo>
                    <a:pt x="190" y="106"/>
                  </a:lnTo>
                  <a:lnTo>
                    <a:pt x="191" y="110"/>
                  </a:lnTo>
                  <a:lnTo>
                    <a:pt x="193" y="113"/>
                  </a:lnTo>
                  <a:lnTo>
                    <a:pt x="195" y="116"/>
                  </a:lnTo>
                  <a:lnTo>
                    <a:pt x="194" y="121"/>
                  </a:lnTo>
                  <a:lnTo>
                    <a:pt x="192" y="124"/>
                  </a:lnTo>
                  <a:lnTo>
                    <a:pt x="189" y="124"/>
                  </a:lnTo>
                  <a:lnTo>
                    <a:pt x="180" y="119"/>
                  </a:lnTo>
                  <a:lnTo>
                    <a:pt x="176" y="119"/>
                  </a:lnTo>
                  <a:lnTo>
                    <a:pt x="173" y="119"/>
                  </a:lnTo>
                  <a:lnTo>
                    <a:pt x="169" y="120"/>
                  </a:lnTo>
                  <a:lnTo>
                    <a:pt x="167" y="123"/>
                  </a:lnTo>
                  <a:lnTo>
                    <a:pt x="165" y="127"/>
                  </a:lnTo>
                  <a:lnTo>
                    <a:pt x="170" y="131"/>
                  </a:lnTo>
                  <a:lnTo>
                    <a:pt x="177" y="133"/>
                  </a:lnTo>
                  <a:lnTo>
                    <a:pt x="180" y="134"/>
                  </a:lnTo>
                  <a:lnTo>
                    <a:pt x="182" y="139"/>
                  </a:lnTo>
                  <a:lnTo>
                    <a:pt x="183" y="143"/>
                  </a:lnTo>
                  <a:lnTo>
                    <a:pt x="183" y="148"/>
                  </a:lnTo>
                  <a:lnTo>
                    <a:pt x="182" y="151"/>
                  </a:lnTo>
                  <a:lnTo>
                    <a:pt x="179" y="154"/>
                  </a:lnTo>
                  <a:lnTo>
                    <a:pt x="176" y="155"/>
                  </a:lnTo>
                  <a:lnTo>
                    <a:pt x="173" y="153"/>
                  </a:lnTo>
                  <a:lnTo>
                    <a:pt x="169" y="150"/>
                  </a:lnTo>
                  <a:lnTo>
                    <a:pt x="166" y="148"/>
                  </a:lnTo>
                  <a:lnTo>
                    <a:pt x="163" y="147"/>
                  </a:lnTo>
                  <a:lnTo>
                    <a:pt x="161" y="149"/>
                  </a:lnTo>
                  <a:lnTo>
                    <a:pt x="161" y="153"/>
                  </a:lnTo>
                  <a:lnTo>
                    <a:pt x="160" y="158"/>
                  </a:lnTo>
                  <a:lnTo>
                    <a:pt x="159" y="162"/>
                  </a:lnTo>
                  <a:lnTo>
                    <a:pt x="157" y="164"/>
                  </a:lnTo>
                  <a:lnTo>
                    <a:pt x="153" y="161"/>
                  </a:lnTo>
                  <a:lnTo>
                    <a:pt x="150" y="158"/>
                  </a:lnTo>
                  <a:lnTo>
                    <a:pt x="147" y="161"/>
                  </a:lnTo>
                  <a:lnTo>
                    <a:pt x="144" y="164"/>
                  </a:lnTo>
                  <a:lnTo>
                    <a:pt x="142" y="165"/>
                  </a:lnTo>
                  <a:lnTo>
                    <a:pt x="139" y="164"/>
                  </a:lnTo>
                  <a:lnTo>
                    <a:pt x="135" y="156"/>
                  </a:lnTo>
                  <a:lnTo>
                    <a:pt x="132" y="153"/>
                  </a:lnTo>
                  <a:lnTo>
                    <a:pt x="129" y="155"/>
                  </a:lnTo>
                  <a:lnTo>
                    <a:pt x="126" y="158"/>
                  </a:lnTo>
                  <a:lnTo>
                    <a:pt x="126" y="162"/>
                  </a:lnTo>
                  <a:lnTo>
                    <a:pt x="129" y="161"/>
                  </a:lnTo>
                  <a:lnTo>
                    <a:pt x="132" y="164"/>
                  </a:lnTo>
                  <a:lnTo>
                    <a:pt x="134" y="167"/>
                  </a:lnTo>
                  <a:lnTo>
                    <a:pt x="138" y="174"/>
                  </a:lnTo>
                  <a:lnTo>
                    <a:pt x="138" y="175"/>
                  </a:lnTo>
                  <a:lnTo>
                    <a:pt x="138" y="178"/>
                  </a:lnTo>
                  <a:lnTo>
                    <a:pt x="138" y="183"/>
                  </a:lnTo>
                  <a:lnTo>
                    <a:pt x="134" y="184"/>
                  </a:lnTo>
                  <a:lnTo>
                    <a:pt x="132" y="187"/>
                  </a:lnTo>
                  <a:lnTo>
                    <a:pt x="132" y="191"/>
                  </a:lnTo>
                  <a:lnTo>
                    <a:pt x="133" y="195"/>
                  </a:lnTo>
                  <a:lnTo>
                    <a:pt x="143" y="202"/>
                  </a:lnTo>
                  <a:lnTo>
                    <a:pt x="146" y="205"/>
                  </a:lnTo>
                  <a:lnTo>
                    <a:pt x="147" y="209"/>
                  </a:lnTo>
                  <a:lnTo>
                    <a:pt x="145" y="213"/>
                  </a:lnTo>
                  <a:lnTo>
                    <a:pt x="143" y="215"/>
                  </a:lnTo>
                  <a:lnTo>
                    <a:pt x="142" y="218"/>
                  </a:lnTo>
                  <a:lnTo>
                    <a:pt x="142" y="224"/>
                  </a:lnTo>
                  <a:lnTo>
                    <a:pt x="140" y="218"/>
                  </a:lnTo>
                  <a:lnTo>
                    <a:pt x="138" y="215"/>
                  </a:lnTo>
                  <a:lnTo>
                    <a:pt x="136" y="211"/>
                  </a:lnTo>
                  <a:lnTo>
                    <a:pt x="135" y="207"/>
                  </a:lnTo>
                  <a:lnTo>
                    <a:pt x="133" y="204"/>
                  </a:lnTo>
                  <a:lnTo>
                    <a:pt x="130" y="201"/>
                  </a:lnTo>
                  <a:lnTo>
                    <a:pt x="126" y="202"/>
                  </a:lnTo>
                  <a:lnTo>
                    <a:pt x="124" y="205"/>
                  </a:lnTo>
                  <a:lnTo>
                    <a:pt x="122" y="197"/>
                  </a:lnTo>
                  <a:lnTo>
                    <a:pt x="119" y="195"/>
                  </a:lnTo>
                  <a:lnTo>
                    <a:pt x="117" y="195"/>
                  </a:lnTo>
                  <a:lnTo>
                    <a:pt x="112" y="200"/>
                  </a:lnTo>
                  <a:lnTo>
                    <a:pt x="106" y="194"/>
                  </a:lnTo>
                  <a:lnTo>
                    <a:pt x="102" y="195"/>
                  </a:lnTo>
                  <a:lnTo>
                    <a:pt x="99" y="194"/>
                  </a:lnTo>
                  <a:lnTo>
                    <a:pt x="97" y="191"/>
                  </a:lnTo>
                  <a:lnTo>
                    <a:pt x="97" y="190"/>
                  </a:lnTo>
                  <a:lnTo>
                    <a:pt x="94" y="188"/>
                  </a:lnTo>
                  <a:lnTo>
                    <a:pt x="92" y="185"/>
                  </a:lnTo>
                  <a:lnTo>
                    <a:pt x="88" y="184"/>
                  </a:lnTo>
                  <a:lnTo>
                    <a:pt x="86" y="180"/>
                  </a:lnTo>
                  <a:lnTo>
                    <a:pt x="84" y="177"/>
                  </a:lnTo>
                  <a:lnTo>
                    <a:pt x="81" y="175"/>
                  </a:lnTo>
                  <a:lnTo>
                    <a:pt x="78" y="172"/>
                  </a:lnTo>
                  <a:lnTo>
                    <a:pt x="75" y="171"/>
                  </a:lnTo>
                  <a:lnTo>
                    <a:pt x="71" y="169"/>
                  </a:lnTo>
                  <a:lnTo>
                    <a:pt x="68" y="168"/>
                  </a:lnTo>
                  <a:lnTo>
                    <a:pt x="66" y="171"/>
                  </a:lnTo>
                  <a:lnTo>
                    <a:pt x="65" y="167"/>
                  </a:lnTo>
                  <a:lnTo>
                    <a:pt x="61" y="165"/>
                  </a:lnTo>
                  <a:lnTo>
                    <a:pt x="59" y="167"/>
                  </a:lnTo>
                  <a:lnTo>
                    <a:pt x="56" y="168"/>
                  </a:lnTo>
                  <a:lnTo>
                    <a:pt x="56" y="164"/>
                  </a:lnTo>
                  <a:lnTo>
                    <a:pt x="52" y="160"/>
                  </a:lnTo>
                  <a:lnTo>
                    <a:pt x="47" y="156"/>
                  </a:lnTo>
                  <a:lnTo>
                    <a:pt x="46" y="157"/>
                  </a:lnTo>
                  <a:lnTo>
                    <a:pt x="44" y="153"/>
                  </a:lnTo>
                  <a:lnTo>
                    <a:pt x="41" y="152"/>
                  </a:lnTo>
                  <a:lnTo>
                    <a:pt x="37" y="152"/>
                  </a:lnTo>
                  <a:lnTo>
                    <a:pt x="33" y="151"/>
                  </a:lnTo>
                  <a:lnTo>
                    <a:pt x="26" y="152"/>
                  </a:lnTo>
                  <a:lnTo>
                    <a:pt x="22" y="151"/>
                  </a:lnTo>
                  <a:lnTo>
                    <a:pt x="20" y="148"/>
                  </a:lnTo>
                  <a:lnTo>
                    <a:pt x="22" y="144"/>
                  </a:lnTo>
                  <a:lnTo>
                    <a:pt x="18" y="143"/>
                  </a:lnTo>
                  <a:lnTo>
                    <a:pt x="15" y="143"/>
                  </a:lnTo>
                  <a:lnTo>
                    <a:pt x="11" y="141"/>
                  </a:lnTo>
                  <a:lnTo>
                    <a:pt x="7" y="142"/>
                  </a:lnTo>
                  <a:lnTo>
                    <a:pt x="6" y="145"/>
                  </a:lnTo>
                  <a:lnTo>
                    <a:pt x="3" y="148"/>
                  </a:lnTo>
                  <a:lnTo>
                    <a:pt x="0" y="146"/>
                  </a:lnTo>
                  <a:lnTo>
                    <a:pt x="0" y="143"/>
                  </a:lnTo>
                  <a:lnTo>
                    <a:pt x="4" y="82"/>
                  </a:lnTo>
                  <a:lnTo>
                    <a:pt x="4" y="66"/>
                  </a:lnTo>
                  <a:lnTo>
                    <a:pt x="7" y="9"/>
                  </a:lnTo>
                  <a:lnTo>
                    <a:pt x="32" y="9"/>
                  </a:lnTo>
                  <a:lnTo>
                    <a:pt x="75" y="10"/>
                  </a:lnTo>
                  <a:lnTo>
                    <a:pt x="92" y="11"/>
                  </a:lnTo>
                  <a:lnTo>
                    <a:pt x="121" y="12"/>
                  </a:lnTo>
                  <a:lnTo>
                    <a:pt x="124" y="14"/>
                  </a:lnTo>
                  <a:lnTo>
                    <a:pt x="127" y="12"/>
                  </a:lnTo>
                  <a:lnTo>
                    <a:pt x="131" y="10"/>
                  </a:lnTo>
                  <a:lnTo>
                    <a:pt x="133" y="2"/>
                  </a:lnTo>
                  <a:lnTo>
                    <a:pt x="138" y="0"/>
                  </a:lnTo>
                  <a:lnTo>
                    <a:pt x="140" y="1"/>
                  </a:lnTo>
                  <a:lnTo>
                    <a:pt x="142" y="5"/>
                  </a:lnTo>
                  <a:lnTo>
                    <a:pt x="143" y="10"/>
                  </a:lnTo>
                  <a:lnTo>
                    <a:pt x="144" y="13"/>
                  </a:lnTo>
                  <a:lnTo>
                    <a:pt x="146" y="14"/>
                  </a:lnTo>
                  <a:lnTo>
                    <a:pt x="148" y="16"/>
                  </a:lnTo>
                  <a:lnTo>
                    <a:pt x="150" y="20"/>
                  </a:lnTo>
                  <a:lnTo>
                    <a:pt x="152" y="23"/>
                  </a:lnTo>
                  <a:lnTo>
                    <a:pt x="164" y="32"/>
                  </a:lnTo>
                  <a:lnTo>
                    <a:pt x="167" y="40"/>
                  </a:lnTo>
                  <a:lnTo>
                    <a:pt x="167" y="44"/>
                  </a:lnTo>
                  <a:lnTo>
                    <a:pt x="164" y="47"/>
                  </a:lnTo>
                  <a:lnTo>
                    <a:pt x="162" y="50"/>
                  </a:lnTo>
                  <a:lnTo>
                    <a:pt x="166" y="5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11" name="Freeform 64"/>
            <p:cNvSpPr>
              <a:spLocks/>
            </p:cNvSpPr>
            <p:nvPr/>
          </p:nvSpPr>
          <p:spPr bwMode="auto">
            <a:xfrm>
              <a:off x="6273800" y="2759075"/>
              <a:ext cx="555625" cy="658813"/>
            </a:xfrm>
            <a:custGeom>
              <a:avLst/>
              <a:gdLst>
                <a:gd name="T0" fmla="*/ 2147483647 w 313"/>
                <a:gd name="T1" fmla="*/ 2147483647 h 339"/>
                <a:gd name="T2" fmla="*/ 2147483647 w 313"/>
                <a:gd name="T3" fmla="*/ 2147483647 h 339"/>
                <a:gd name="T4" fmla="*/ 2147483647 w 313"/>
                <a:gd name="T5" fmla="*/ 2147483647 h 339"/>
                <a:gd name="T6" fmla="*/ 0 w 313"/>
                <a:gd name="T7" fmla="*/ 2147483647 h 339"/>
                <a:gd name="T8" fmla="*/ 2147483647 w 313"/>
                <a:gd name="T9" fmla="*/ 2147483647 h 339"/>
                <a:gd name="T10" fmla="*/ 2147483647 w 313"/>
                <a:gd name="T11" fmla="*/ 2147483647 h 339"/>
                <a:gd name="T12" fmla="*/ 2147483647 w 313"/>
                <a:gd name="T13" fmla="*/ 2147483647 h 339"/>
                <a:gd name="T14" fmla="*/ 2147483647 w 313"/>
                <a:gd name="T15" fmla="*/ 2147483647 h 339"/>
                <a:gd name="T16" fmla="*/ 2147483647 w 313"/>
                <a:gd name="T17" fmla="*/ 2147483647 h 339"/>
                <a:gd name="T18" fmla="*/ 2147483647 w 313"/>
                <a:gd name="T19" fmla="*/ 2147483647 h 339"/>
                <a:gd name="T20" fmla="*/ 2147483647 w 313"/>
                <a:gd name="T21" fmla="*/ 2147483647 h 339"/>
                <a:gd name="T22" fmla="*/ 2147483647 w 313"/>
                <a:gd name="T23" fmla="*/ 2147483647 h 339"/>
                <a:gd name="T24" fmla="*/ 2147483647 w 313"/>
                <a:gd name="T25" fmla="*/ 2147483647 h 339"/>
                <a:gd name="T26" fmla="*/ 2147483647 w 313"/>
                <a:gd name="T27" fmla="*/ 0 h 339"/>
                <a:gd name="T28" fmla="*/ 2147483647 w 313"/>
                <a:gd name="T29" fmla="*/ 2147483647 h 339"/>
                <a:gd name="T30" fmla="*/ 2147483647 w 313"/>
                <a:gd name="T31" fmla="*/ 2147483647 h 339"/>
                <a:gd name="T32" fmla="*/ 2147483647 w 313"/>
                <a:gd name="T33" fmla="*/ 2147483647 h 339"/>
                <a:gd name="T34" fmla="*/ 2147483647 w 313"/>
                <a:gd name="T35" fmla="*/ 2147483647 h 339"/>
                <a:gd name="T36" fmla="*/ 2147483647 w 313"/>
                <a:gd name="T37" fmla="*/ 2147483647 h 339"/>
                <a:gd name="T38" fmla="*/ 2147483647 w 313"/>
                <a:gd name="T39" fmla="*/ 2147483647 h 339"/>
                <a:gd name="T40" fmla="*/ 2147483647 w 313"/>
                <a:gd name="T41" fmla="*/ 2147483647 h 339"/>
                <a:gd name="T42" fmla="*/ 2147483647 w 313"/>
                <a:gd name="T43" fmla="*/ 2147483647 h 339"/>
                <a:gd name="T44" fmla="*/ 2147483647 w 313"/>
                <a:gd name="T45" fmla="*/ 2147483647 h 339"/>
                <a:gd name="T46" fmla="*/ 2147483647 w 313"/>
                <a:gd name="T47" fmla="*/ 2147483647 h 339"/>
                <a:gd name="T48" fmla="*/ 2147483647 w 313"/>
                <a:gd name="T49" fmla="*/ 2147483647 h 339"/>
                <a:gd name="T50" fmla="*/ 2147483647 w 313"/>
                <a:gd name="T51" fmla="*/ 2147483647 h 339"/>
                <a:gd name="T52" fmla="*/ 2147483647 w 313"/>
                <a:gd name="T53" fmla="*/ 2147483647 h 339"/>
                <a:gd name="T54" fmla="*/ 2147483647 w 313"/>
                <a:gd name="T55" fmla="*/ 2147483647 h 339"/>
                <a:gd name="T56" fmla="*/ 2147483647 w 313"/>
                <a:gd name="T57" fmla="*/ 2147483647 h 339"/>
                <a:gd name="T58" fmla="*/ 2147483647 w 313"/>
                <a:gd name="T59" fmla="*/ 2147483647 h 339"/>
                <a:gd name="T60" fmla="*/ 2147483647 w 313"/>
                <a:gd name="T61" fmla="*/ 2147483647 h 339"/>
                <a:gd name="T62" fmla="*/ 2147483647 w 313"/>
                <a:gd name="T63" fmla="*/ 2147483647 h 339"/>
                <a:gd name="T64" fmla="*/ 2147483647 w 313"/>
                <a:gd name="T65" fmla="*/ 2147483647 h 339"/>
                <a:gd name="T66" fmla="*/ 2147483647 w 313"/>
                <a:gd name="T67" fmla="*/ 2147483647 h 339"/>
                <a:gd name="T68" fmla="*/ 2147483647 w 313"/>
                <a:gd name="T69" fmla="*/ 2147483647 h 339"/>
                <a:gd name="T70" fmla="*/ 2147483647 w 313"/>
                <a:gd name="T71" fmla="*/ 2147483647 h 339"/>
                <a:gd name="T72" fmla="*/ 2147483647 w 313"/>
                <a:gd name="T73" fmla="*/ 2147483647 h 339"/>
                <a:gd name="T74" fmla="*/ 2147483647 w 313"/>
                <a:gd name="T75" fmla="*/ 2147483647 h 339"/>
                <a:gd name="T76" fmla="*/ 2147483647 w 313"/>
                <a:gd name="T77" fmla="*/ 2147483647 h 339"/>
                <a:gd name="T78" fmla="*/ 2147483647 w 313"/>
                <a:gd name="T79" fmla="*/ 2147483647 h 339"/>
                <a:gd name="T80" fmla="*/ 2147483647 w 313"/>
                <a:gd name="T81" fmla="*/ 2147483647 h 339"/>
                <a:gd name="T82" fmla="*/ 2147483647 w 313"/>
                <a:gd name="T83" fmla="*/ 2147483647 h 339"/>
                <a:gd name="T84" fmla="*/ 2147483647 w 313"/>
                <a:gd name="T85" fmla="*/ 2147483647 h 339"/>
                <a:gd name="T86" fmla="*/ 2147483647 w 313"/>
                <a:gd name="T87" fmla="*/ 2147483647 h 339"/>
                <a:gd name="T88" fmla="*/ 2147483647 w 313"/>
                <a:gd name="T89" fmla="*/ 2147483647 h 339"/>
                <a:gd name="T90" fmla="*/ 2147483647 w 313"/>
                <a:gd name="T91" fmla="*/ 2147483647 h 339"/>
                <a:gd name="T92" fmla="*/ 2147483647 w 313"/>
                <a:gd name="T93" fmla="*/ 2147483647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3" h="339">
                  <a:moveTo>
                    <a:pt x="67" y="328"/>
                  </a:moveTo>
                  <a:lnTo>
                    <a:pt x="63" y="328"/>
                  </a:lnTo>
                  <a:lnTo>
                    <a:pt x="60" y="330"/>
                  </a:lnTo>
                  <a:lnTo>
                    <a:pt x="56" y="328"/>
                  </a:lnTo>
                  <a:lnTo>
                    <a:pt x="48" y="331"/>
                  </a:lnTo>
                  <a:lnTo>
                    <a:pt x="39" y="338"/>
                  </a:lnTo>
                  <a:lnTo>
                    <a:pt x="27" y="331"/>
                  </a:lnTo>
                  <a:lnTo>
                    <a:pt x="0" y="317"/>
                  </a:lnTo>
                  <a:lnTo>
                    <a:pt x="14" y="263"/>
                  </a:lnTo>
                  <a:lnTo>
                    <a:pt x="28" y="206"/>
                  </a:lnTo>
                  <a:lnTo>
                    <a:pt x="29" y="205"/>
                  </a:lnTo>
                  <a:lnTo>
                    <a:pt x="27" y="177"/>
                  </a:lnTo>
                  <a:lnTo>
                    <a:pt x="23" y="99"/>
                  </a:lnTo>
                  <a:lnTo>
                    <a:pt x="22" y="80"/>
                  </a:lnTo>
                  <a:lnTo>
                    <a:pt x="15" y="70"/>
                  </a:lnTo>
                  <a:lnTo>
                    <a:pt x="15" y="62"/>
                  </a:lnTo>
                  <a:lnTo>
                    <a:pt x="15" y="56"/>
                  </a:lnTo>
                  <a:lnTo>
                    <a:pt x="20" y="40"/>
                  </a:lnTo>
                  <a:lnTo>
                    <a:pt x="19" y="12"/>
                  </a:lnTo>
                  <a:lnTo>
                    <a:pt x="19" y="4"/>
                  </a:lnTo>
                  <a:lnTo>
                    <a:pt x="34" y="6"/>
                  </a:lnTo>
                  <a:lnTo>
                    <a:pt x="70" y="13"/>
                  </a:lnTo>
                  <a:lnTo>
                    <a:pt x="86" y="2"/>
                  </a:lnTo>
                  <a:lnTo>
                    <a:pt x="87" y="2"/>
                  </a:lnTo>
                  <a:lnTo>
                    <a:pt x="89" y="1"/>
                  </a:lnTo>
                  <a:lnTo>
                    <a:pt x="92" y="1"/>
                  </a:lnTo>
                  <a:lnTo>
                    <a:pt x="96" y="1"/>
                  </a:lnTo>
                  <a:lnTo>
                    <a:pt x="100" y="0"/>
                  </a:lnTo>
                  <a:lnTo>
                    <a:pt x="100" y="1"/>
                  </a:lnTo>
                  <a:lnTo>
                    <a:pt x="103" y="2"/>
                  </a:lnTo>
                  <a:lnTo>
                    <a:pt x="106" y="3"/>
                  </a:lnTo>
                  <a:lnTo>
                    <a:pt x="109" y="3"/>
                  </a:lnTo>
                  <a:lnTo>
                    <a:pt x="113" y="5"/>
                  </a:lnTo>
                  <a:lnTo>
                    <a:pt x="115" y="8"/>
                  </a:lnTo>
                  <a:lnTo>
                    <a:pt x="119" y="8"/>
                  </a:lnTo>
                  <a:lnTo>
                    <a:pt x="122" y="8"/>
                  </a:lnTo>
                  <a:lnTo>
                    <a:pt x="124" y="13"/>
                  </a:lnTo>
                  <a:lnTo>
                    <a:pt x="125" y="16"/>
                  </a:lnTo>
                  <a:lnTo>
                    <a:pt x="128" y="19"/>
                  </a:lnTo>
                  <a:lnTo>
                    <a:pt x="135" y="21"/>
                  </a:lnTo>
                  <a:lnTo>
                    <a:pt x="138" y="21"/>
                  </a:lnTo>
                  <a:lnTo>
                    <a:pt x="145" y="15"/>
                  </a:lnTo>
                  <a:lnTo>
                    <a:pt x="148" y="16"/>
                  </a:lnTo>
                  <a:lnTo>
                    <a:pt x="152" y="15"/>
                  </a:lnTo>
                  <a:lnTo>
                    <a:pt x="155" y="16"/>
                  </a:lnTo>
                  <a:lnTo>
                    <a:pt x="162" y="21"/>
                  </a:lnTo>
                  <a:lnTo>
                    <a:pt x="164" y="24"/>
                  </a:lnTo>
                  <a:lnTo>
                    <a:pt x="166" y="27"/>
                  </a:lnTo>
                  <a:lnTo>
                    <a:pt x="173" y="34"/>
                  </a:lnTo>
                  <a:lnTo>
                    <a:pt x="173" y="28"/>
                  </a:lnTo>
                  <a:lnTo>
                    <a:pt x="179" y="23"/>
                  </a:lnTo>
                  <a:lnTo>
                    <a:pt x="208" y="12"/>
                  </a:lnTo>
                  <a:lnTo>
                    <a:pt x="244" y="34"/>
                  </a:lnTo>
                  <a:lnTo>
                    <a:pt x="256" y="61"/>
                  </a:lnTo>
                  <a:lnTo>
                    <a:pt x="256" y="63"/>
                  </a:lnTo>
                  <a:lnTo>
                    <a:pt x="257" y="93"/>
                  </a:lnTo>
                  <a:lnTo>
                    <a:pt x="258" y="121"/>
                  </a:lnTo>
                  <a:lnTo>
                    <a:pt x="266" y="131"/>
                  </a:lnTo>
                  <a:lnTo>
                    <a:pt x="271" y="136"/>
                  </a:lnTo>
                  <a:lnTo>
                    <a:pt x="272" y="137"/>
                  </a:lnTo>
                  <a:lnTo>
                    <a:pt x="297" y="154"/>
                  </a:lnTo>
                  <a:lnTo>
                    <a:pt x="312" y="190"/>
                  </a:lnTo>
                  <a:lnTo>
                    <a:pt x="303" y="251"/>
                  </a:lnTo>
                  <a:lnTo>
                    <a:pt x="296" y="302"/>
                  </a:lnTo>
                  <a:lnTo>
                    <a:pt x="292" y="324"/>
                  </a:lnTo>
                  <a:lnTo>
                    <a:pt x="295" y="331"/>
                  </a:lnTo>
                  <a:lnTo>
                    <a:pt x="203" y="333"/>
                  </a:lnTo>
                  <a:lnTo>
                    <a:pt x="158" y="335"/>
                  </a:lnTo>
                  <a:lnTo>
                    <a:pt x="157" y="334"/>
                  </a:lnTo>
                  <a:lnTo>
                    <a:pt x="156" y="332"/>
                  </a:lnTo>
                  <a:lnTo>
                    <a:pt x="153" y="330"/>
                  </a:lnTo>
                  <a:lnTo>
                    <a:pt x="143" y="332"/>
                  </a:lnTo>
                  <a:lnTo>
                    <a:pt x="139" y="335"/>
                  </a:lnTo>
                  <a:lnTo>
                    <a:pt x="136" y="334"/>
                  </a:lnTo>
                  <a:lnTo>
                    <a:pt x="133" y="332"/>
                  </a:lnTo>
                  <a:lnTo>
                    <a:pt x="129" y="332"/>
                  </a:lnTo>
                  <a:lnTo>
                    <a:pt x="126" y="335"/>
                  </a:lnTo>
                  <a:lnTo>
                    <a:pt x="119" y="334"/>
                  </a:lnTo>
                  <a:lnTo>
                    <a:pt x="115" y="332"/>
                  </a:lnTo>
                  <a:lnTo>
                    <a:pt x="113" y="331"/>
                  </a:lnTo>
                  <a:lnTo>
                    <a:pt x="110" y="328"/>
                  </a:lnTo>
                  <a:lnTo>
                    <a:pt x="107" y="325"/>
                  </a:lnTo>
                  <a:lnTo>
                    <a:pt x="104" y="324"/>
                  </a:lnTo>
                  <a:lnTo>
                    <a:pt x="100" y="325"/>
                  </a:lnTo>
                  <a:lnTo>
                    <a:pt x="98" y="328"/>
                  </a:lnTo>
                  <a:lnTo>
                    <a:pt x="95" y="327"/>
                  </a:lnTo>
                  <a:lnTo>
                    <a:pt x="91" y="328"/>
                  </a:lnTo>
                  <a:lnTo>
                    <a:pt x="88" y="328"/>
                  </a:lnTo>
                  <a:lnTo>
                    <a:pt x="87" y="328"/>
                  </a:lnTo>
                  <a:lnTo>
                    <a:pt x="83" y="329"/>
                  </a:lnTo>
                  <a:lnTo>
                    <a:pt x="80" y="328"/>
                  </a:lnTo>
                  <a:lnTo>
                    <a:pt x="76" y="327"/>
                  </a:lnTo>
                  <a:lnTo>
                    <a:pt x="72" y="328"/>
                  </a:lnTo>
                  <a:lnTo>
                    <a:pt x="70" y="329"/>
                  </a:lnTo>
                  <a:lnTo>
                    <a:pt x="67" y="328"/>
                  </a:lnTo>
                </a:path>
              </a:pathLst>
            </a:custGeom>
            <a:noFill/>
            <a:ln w="12700" cap="rnd" cmpd="sng">
              <a:solidFill>
                <a:srgbClr val="000000"/>
              </a:solidFill>
              <a:prstDash val="solid"/>
              <a:round/>
              <a:headEnd/>
              <a:tailEnd/>
            </a:ln>
          </p:spPr>
          <p:txBody>
            <a:bodyPr/>
            <a:lstStyle/>
            <a:p>
              <a:pPr>
                <a:defRPr/>
              </a:pPr>
              <a:endParaRPr lang="en-US"/>
            </a:p>
          </p:txBody>
        </p:sp>
        <p:sp>
          <p:nvSpPr>
            <p:cNvPr id="3134" name="Freeform 65"/>
            <p:cNvSpPr>
              <a:spLocks/>
            </p:cNvSpPr>
            <p:nvPr/>
          </p:nvSpPr>
          <p:spPr bwMode="auto">
            <a:xfrm>
              <a:off x="5438775" y="1349375"/>
              <a:ext cx="323850" cy="509588"/>
            </a:xfrm>
            <a:custGeom>
              <a:avLst/>
              <a:gdLst>
                <a:gd name="T0" fmla="*/ 2147483647 w 182"/>
                <a:gd name="T1" fmla="*/ 2147483647 h 263"/>
                <a:gd name="T2" fmla="*/ 2147483647 w 182"/>
                <a:gd name="T3" fmla="*/ 2147483647 h 263"/>
                <a:gd name="T4" fmla="*/ 2147483647 w 182"/>
                <a:gd name="T5" fmla="*/ 2147483647 h 263"/>
                <a:gd name="T6" fmla="*/ 2147483647 w 182"/>
                <a:gd name="T7" fmla="*/ 2147483647 h 263"/>
                <a:gd name="T8" fmla="*/ 2147483647 w 182"/>
                <a:gd name="T9" fmla="*/ 2147483647 h 263"/>
                <a:gd name="T10" fmla="*/ 2147483647 w 182"/>
                <a:gd name="T11" fmla="*/ 2147483647 h 263"/>
                <a:gd name="T12" fmla="*/ 2147483647 w 182"/>
                <a:gd name="T13" fmla="*/ 2147483647 h 263"/>
                <a:gd name="T14" fmla="*/ 2147483647 w 182"/>
                <a:gd name="T15" fmla="*/ 2147483647 h 263"/>
                <a:gd name="T16" fmla="*/ 2147483647 w 182"/>
                <a:gd name="T17" fmla="*/ 2147483647 h 263"/>
                <a:gd name="T18" fmla="*/ 2147483647 w 182"/>
                <a:gd name="T19" fmla="*/ 2147483647 h 263"/>
                <a:gd name="T20" fmla="*/ 2147483647 w 182"/>
                <a:gd name="T21" fmla="*/ 2147483647 h 263"/>
                <a:gd name="T22" fmla="*/ 2147483647 w 182"/>
                <a:gd name="T23" fmla="*/ 2147483647 h 263"/>
                <a:gd name="T24" fmla="*/ 2147483647 w 182"/>
                <a:gd name="T25" fmla="*/ 2147483647 h 263"/>
                <a:gd name="T26" fmla="*/ 2147483647 w 182"/>
                <a:gd name="T27" fmla="*/ 2147483647 h 263"/>
                <a:gd name="T28" fmla="*/ 2147483647 w 182"/>
                <a:gd name="T29" fmla="*/ 2147483647 h 263"/>
                <a:gd name="T30" fmla="*/ 2147483647 w 182"/>
                <a:gd name="T31" fmla="*/ 2147483647 h 263"/>
                <a:gd name="T32" fmla="*/ 2147483647 w 182"/>
                <a:gd name="T33" fmla="*/ 2147483647 h 263"/>
                <a:gd name="T34" fmla="*/ 2147483647 w 182"/>
                <a:gd name="T35" fmla="*/ 2147483647 h 263"/>
                <a:gd name="T36" fmla="*/ 2147483647 w 182"/>
                <a:gd name="T37" fmla="*/ 2147483647 h 263"/>
                <a:gd name="T38" fmla="*/ 2147483647 w 182"/>
                <a:gd name="T39" fmla="*/ 2147483647 h 263"/>
                <a:gd name="T40" fmla="*/ 2147483647 w 182"/>
                <a:gd name="T41" fmla="*/ 2147483647 h 263"/>
                <a:gd name="T42" fmla="*/ 2147483647 w 182"/>
                <a:gd name="T43" fmla="*/ 2147483647 h 263"/>
                <a:gd name="T44" fmla="*/ 2147483647 w 182"/>
                <a:gd name="T45" fmla="*/ 2147483647 h 263"/>
                <a:gd name="T46" fmla="*/ 2147483647 w 182"/>
                <a:gd name="T47" fmla="*/ 2147483647 h 263"/>
                <a:gd name="T48" fmla="*/ 2147483647 w 182"/>
                <a:gd name="T49" fmla="*/ 2147483647 h 263"/>
                <a:gd name="T50" fmla="*/ 2147483647 w 182"/>
                <a:gd name="T51" fmla="*/ 2147483647 h 263"/>
                <a:gd name="T52" fmla="*/ 2147483647 w 182"/>
                <a:gd name="T53" fmla="*/ 2147483647 h 263"/>
                <a:gd name="T54" fmla="*/ 2147483647 w 182"/>
                <a:gd name="T55" fmla="*/ 2147483647 h 263"/>
                <a:gd name="T56" fmla="*/ 2147483647 w 182"/>
                <a:gd name="T57" fmla="*/ 2147483647 h 263"/>
                <a:gd name="T58" fmla="*/ 2147483647 w 182"/>
                <a:gd name="T59" fmla="*/ 2147483647 h 263"/>
                <a:gd name="T60" fmla="*/ 2147483647 w 182"/>
                <a:gd name="T61" fmla="*/ 2147483647 h 263"/>
                <a:gd name="T62" fmla="*/ 2147483647 w 182"/>
                <a:gd name="T63" fmla="*/ 2147483647 h 263"/>
                <a:gd name="T64" fmla="*/ 2147483647 w 182"/>
                <a:gd name="T65" fmla="*/ 2147483647 h 263"/>
                <a:gd name="T66" fmla="*/ 2147483647 w 182"/>
                <a:gd name="T67" fmla="*/ 2147483647 h 263"/>
                <a:gd name="T68" fmla="*/ 2147483647 w 182"/>
                <a:gd name="T69" fmla="*/ 2147483647 h 263"/>
                <a:gd name="T70" fmla="*/ 2147483647 w 182"/>
                <a:gd name="T71" fmla="*/ 2147483647 h 263"/>
                <a:gd name="T72" fmla="*/ 2147483647 w 182"/>
                <a:gd name="T73" fmla="*/ 2147483647 h 263"/>
                <a:gd name="T74" fmla="*/ 2147483647 w 182"/>
                <a:gd name="T75" fmla="*/ 2147483647 h 263"/>
                <a:gd name="T76" fmla="*/ 2147483647 w 182"/>
                <a:gd name="T77" fmla="*/ 2147483647 h 263"/>
                <a:gd name="T78" fmla="*/ 2147483647 w 182"/>
                <a:gd name="T79" fmla="*/ 2147483647 h 263"/>
                <a:gd name="T80" fmla="*/ 2147483647 w 182"/>
                <a:gd name="T81" fmla="*/ 2147483647 h 263"/>
                <a:gd name="T82" fmla="*/ 2147483647 w 182"/>
                <a:gd name="T83" fmla="*/ 2147483647 h 263"/>
                <a:gd name="T84" fmla="*/ 0 w 182"/>
                <a:gd name="T85" fmla="*/ 2147483647 h 263"/>
                <a:gd name="T86" fmla="*/ 2147483647 w 182"/>
                <a:gd name="T87" fmla="*/ 2147483647 h 263"/>
                <a:gd name="T88" fmla="*/ 2147483647 w 182"/>
                <a:gd name="T89" fmla="*/ 2147483647 h 263"/>
                <a:gd name="T90" fmla="*/ 2147483647 w 182"/>
                <a:gd name="T91" fmla="*/ 2147483647 h 263"/>
                <a:gd name="T92" fmla="*/ 2147483647 w 182"/>
                <a:gd name="T93" fmla="*/ 2147483647 h 263"/>
                <a:gd name="T94" fmla="*/ 2147483647 w 182"/>
                <a:gd name="T95" fmla="*/ 2147483647 h 263"/>
                <a:gd name="T96" fmla="*/ 2147483647 w 182"/>
                <a:gd name="T97" fmla="*/ 0 h 263"/>
                <a:gd name="T98" fmla="*/ 2147483647 w 182"/>
                <a:gd name="T99" fmla="*/ 0 h 263"/>
                <a:gd name="T100" fmla="*/ 2147483647 w 182"/>
                <a:gd name="T101" fmla="*/ 2147483647 h 263"/>
                <a:gd name="T102" fmla="*/ 2147483647 w 182"/>
                <a:gd name="T103" fmla="*/ 2147483647 h 263"/>
                <a:gd name="T104" fmla="*/ 2147483647 w 182"/>
                <a:gd name="T105" fmla="*/ 2147483647 h 263"/>
                <a:gd name="T106" fmla="*/ 2147483647 w 182"/>
                <a:gd name="T107" fmla="*/ 2147483647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2" h="263">
                  <a:moveTo>
                    <a:pt x="118" y="106"/>
                  </a:moveTo>
                  <a:lnTo>
                    <a:pt x="122" y="107"/>
                  </a:lnTo>
                  <a:lnTo>
                    <a:pt x="125" y="107"/>
                  </a:lnTo>
                  <a:lnTo>
                    <a:pt x="128" y="110"/>
                  </a:lnTo>
                  <a:lnTo>
                    <a:pt x="131" y="112"/>
                  </a:lnTo>
                  <a:lnTo>
                    <a:pt x="131" y="117"/>
                  </a:lnTo>
                  <a:lnTo>
                    <a:pt x="152" y="117"/>
                  </a:lnTo>
                  <a:lnTo>
                    <a:pt x="149" y="129"/>
                  </a:lnTo>
                  <a:lnTo>
                    <a:pt x="149" y="130"/>
                  </a:lnTo>
                  <a:lnTo>
                    <a:pt x="151" y="133"/>
                  </a:lnTo>
                  <a:lnTo>
                    <a:pt x="152" y="133"/>
                  </a:lnTo>
                  <a:lnTo>
                    <a:pt x="152" y="140"/>
                  </a:lnTo>
                  <a:lnTo>
                    <a:pt x="150" y="144"/>
                  </a:lnTo>
                  <a:lnTo>
                    <a:pt x="147" y="146"/>
                  </a:lnTo>
                  <a:lnTo>
                    <a:pt x="150" y="148"/>
                  </a:lnTo>
                  <a:lnTo>
                    <a:pt x="157" y="153"/>
                  </a:lnTo>
                  <a:lnTo>
                    <a:pt x="160" y="152"/>
                  </a:lnTo>
                  <a:lnTo>
                    <a:pt x="161" y="148"/>
                  </a:lnTo>
                  <a:lnTo>
                    <a:pt x="164" y="146"/>
                  </a:lnTo>
                  <a:lnTo>
                    <a:pt x="166" y="142"/>
                  </a:lnTo>
                  <a:lnTo>
                    <a:pt x="168" y="146"/>
                  </a:lnTo>
                  <a:lnTo>
                    <a:pt x="171" y="147"/>
                  </a:lnTo>
                  <a:lnTo>
                    <a:pt x="175" y="147"/>
                  </a:lnTo>
                  <a:lnTo>
                    <a:pt x="177" y="152"/>
                  </a:lnTo>
                  <a:lnTo>
                    <a:pt x="176" y="157"/>
                  </a:lnTo>
                  <a:lnTo>
                    <a:pt x="178" y="161"/>
                  </a:lnTo>
                  <a:lnTo>
                    <a:pt x="181" y="158"/>
                  </a:lnTo>
                  <a:lnTo>
                    <a:pt x="172" y="189"/>
                  </a:lnTo>
                  <a:lnTo>
                    <a:pt x="162" y="205"/>
                  </a:lnTo>
                  <a:lnTo>
                    <a:pt x="156" y="214"/>
                  </a:lnTo>
                  <a:lnTo>
                    <a:pt x="152" y="215"/>
                  </a:lnTo>
                  <a:lnTo>
                    <a:pt x="150" y="217"/>
                  </a:lnTo>
                  <a:lnTo>
                    <a:pt x="148" y="220"/>
                  </a:lnTo>
                  <a:lnTo>
                    <a:pt x="147" y="224"/>
                  </a:lnTo>
                  <a:lnTo>
                    <a:pt x="134" y="221"/>
                  </a:lnTo>
                  <a:lnTo>
                    <a:pt x="121" y="218"/>
                  </a:lnTo>
                  <a:lnTo>
                    <a:pt x="119" y="218"/>
                  </a:lnTo>
                  <a:lnTo>
                    <a:pt x="118" y="222"/>
                  </a:lnTo>
                  <a:lnTo>
                    <a:pt x="106" y="259"/>
                  </a:lnTo>
                  <a:lnTo>
                    <a:pt x="96" y="260"/>
                  </a:lnTo>
                  <a:lnTo>
                    <a:pt x="70" y="259"/>
                  </a:lnTo>
                  <a:lnTo>
                    <a:pt x="63" y="259"/>
                  </a:lnTo>
                  <a:lnTo>
                    <a:pt x="0" y="262"/>
                  </a:lnTo>
                  <a:lnTo>
                    <a:pt x="15" y="151"/>
                  </a:lnTo>
                  <a:lnTo>
                    <a:pt x="16" y="147"/>
                  </a:lnTo>
                  <a:lnTo>
                    <a:pt x="19" y="128"/>
                  </a:lnTo>
                  <a:lnTo>
                    <a:pt x="26" y="76"/>
                  </a:lnTo>
                  <a:lnTo>
                    <a:pt x="28" y="67"/>
                  </a:lnTo>
                  <a:lnTo>
                    <a:pt x="38" y="0"/>
                  </a:lnTo>
                  <a:lnTo>
                    <a:pt x="53" y="0"/>
                  </a:lnTo>
                  <a:lnTo>
                    <a:pt x="121" y="2"/>
                  </a:lnTo>
                  <a:lnTo>
                    <a:pt x="120" y="43"/>
                  </a:lnTo>
                  <a:lnTo>
                    <a:pt x="119" y="100"/>
                  </a:lnTo>
                  <a:lnTo>
                    <a:pt x="118" y="106"/>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13" name="Freeform 66"/>
            <p:cNvSpPr>
              <a:spLocks/>
            </p:cNvSpPr>
            <p:nvPr/>
          </p:nvSpPr>
          <p:spPr bwMode="auto">
            <a:xfrm>
              <a:off x="6646863" y="1465263"/>
              <a:ext cx="496887" cy="652462"/>
            </a:xfrm>
            <a:custGeom>
              <a:avLst/>
              <a:gdLst>
                <a:gd name="T0" fmla="*/ 2147483647 w 280"/>
                <a:gd name="T1" fmla="*/ 2147483647 h 336"/>
                <a:gd name="T2" fmla="*/ 2147483647 w 280"/>
                <a:gd name="T3" fmla="*/ 2147483647 h 336"/>
                <a:gd name="T4" fmla="*/ 2147483647 w 280"/>
                <a:gd name="T5" fmla="*/ 2147483647 h 336"/>
                <a:gd name="T6" fmla="*/ 2147483647 w 280"/>
                <a:gd name="T7" fmla="*/ 2147483647 h 336"/>
                <a:gd name="T8" fmla="*/ 2147483647 w 280"/>
                <a:gd name="T9" fmla="*/ 2147483647 h 336"/>
                <a:gd name="T10" fmla="*/ 2147483647 w 280"/>
                <a:gd name="T11" fmla="*/ 2147483647 h 336"/>
                <a:gd name="T12" fmla="*/ 2147483647 w 280"/>
                <a:gd name="T13" fmla="*/ 2147483647 h 336"/>
                <a:gd name="T14" fmla="*/ 2147483647 w 280"/>
                <a:gd name="T15" fmla="*/ 2147483647 h 336"/>
                <a:gd name="T16" fmla="*/ 2147483647 w 280"/>
                <a:gd name="T17" fmla="*/ 2147483647 h 336"/>
                <a:gd name="T18" fmla="*/ 2147483647 w 280"/>
                <a:gd name="T19" fmla="*/ 2147483647 h 336"/>
                <a:gd name="T20" fmla="*/ 2147483647 w 280"/>
                <a:gd name="T21" fmla="*/ 2147483647 h 336"/>
                <a:gd name="T22" fmla="*/ 2147483647 w 280"/>
                <a:gd name="T23" fmla="*/ 2147483647 h 336"/>
                <a:gd name="T24" fmla="*/ 2147483647 w 280"/>
                <a:gd name="T25" fmla="*/ 2147483647 h 336"/>
                <a:gd name="T26" fmla="*/ 2147483647 w 280"/>
                <a:gd name="T27" fmla="*/ 2147483647 h 336"/>
                <a:gd name="T28" fmla="*/ 2147483647 w 280"/>
                <a:gd name="T29" fmla="*/ 2147483647 h 336"/>
                <a:gd name="T30" fmla="*/ 2147483647 w 280"/>
                <a:gd name="T31" fmla="*/ 2147483647 h 336"/>
                <a:gd name="T32" fmla="*/ 2147483647 w 280"/>
                <a:gd name="T33" fmla="*/ 2147483647 h 336"/>
                <a:gd name="T34" fmla="*/ 2147483647 w 280"/>
                <a:gd name="T35" fmla="*/ 2147483647 h 336"/>
                <a:gd name="T36" fmla="*/ 2147483647 w 280"/>
                <a:gd name="T37" fmla="*/ 2147483647 h 336"/>
                <a:gd name="T38" fmla="*/ 2147483647 w 280"/>
                <a:gd name="T39" fmla="*/ 2147483647 h 336"/>
                <a:gd name="T40" fmla="*/ 2147483647 w 280"/>
                <a:gd name="T41" fmla="*/ 2147483647 h 336"/>
                <a:gd name="T42" fmla="*/ 2147483647 w 280"/>
                <a:gd name="T43" fmla="*/ 2147483647 h 336"/>
                <a:gd name="T44" fmla="*/ 2147483647 w 280"/>
                <a:gd name="T45" fmla="*/ 2147483647 h 336"/>
                <a:gd name="T46" fmla="*/ 2147483647 w 280"/>
                <a:gd name="T47" fmla="*/ 2147483647 h 336"/>
                <a:gd name="T48" fmla="*/ 2147483647 w 280"/>
                <a:gd name="T49" fmla="*/ 0 h 336"/>
                <a:gd name="T50" fmla="*/ 2147483647 w 280"/>
                <a:gd name="T51" fmla="*/ 2147483647 h 336"/>
                <a:gd name="T52" fmla="*/ 2147483647 w 280"/>
                <a:gd name="T53" fmla="*/ 2147483647 h 336"/>
                <a:gd name="T54" fmla="*/ 2147483647 w 280"/>
                <a:gd name="T55" fmla="*/ 2147483647 h 336"/>
                <a:gd name="T56" fmla="*/ 2147483647 w 280"/>
                <a:gd name="T57" fmla="*/ 2147483647 h 336"/>
                <a:gd name="T58" fmla="*/ 2147483647 w 280"/>
                <a:gd name="T59" fmla="*/ 2147483647 h 336"/>
                <a:gd name="T60" fmla="*/ 2147483647 w 280"/>
                <a:gd name="T61" fmla="*/ 2147483647 h 336"/>
                <a:gd name="T62" fmla="*/ 2147483647 w 280"/>
                <a:gd name="T63" fmla="*/ 2147483647 h 336"/>
                <a:gd name="T64" fmla="*/ 2147483647 w 280"/>
                <a:gd name="T65" fmla="*/ 2147483647 h 336"/>
                <a:gd name="T66" fmla="*/ 2147483647 w 280"/>
                <a:gd name="T67" fmla="*/ 2147483647 h 336"/>
                <a:gd name="T68" fmla="*/ 2147483647 w 280"/>
                <a:gd name="T69" fmla="*/ 2147483647 h 336"/>
                <a:gd name="T70" fmla="*/ 2147483647 w 280"/>
                <a:gd name="T71" fmla="*/ 2147483647 h 336"/>
                <a:gd name="T72" fmla="*/ 2147483647 w 280"/>
                <a:gd name="T73" fmla="*/ 2147483647 h 336"/>
                <a:gd name="T74" fmla="*/ 2147483647 w 280"/>
                <a:gd name="T75" fmla="*/ 2147483647 h 336"/>
                <a:gd name="T76" fmla="*/ 2147483647 w 280"/>
                <a:gd name="T77" fmla="*/ 2147483647 h 336"/>
                <a:gd name="T78" fmla="*/ 2147483647 w 280"/>
                <a:gd name="T79" fmla="*/ 2147483647 h 336"/>
                <a:gd name="T80" fmla="*/ 2147483647 w 280"/>
                <a:gd name="T81" fmla="*/ 2147483647 h 336"/>
                <a:gd name="T82" fmla="*/ 2147483647 w 280"/>
                <a:gd name="T83" fmla="*/ 2147483647 h 336"/>
                <a:gd name="T84" fmla="*/ 2147483647 w 280"/>
                <a:gd name="T85" fmla="*/ 2147483647 h 336"/>
                <a:gd name="T86" fmla="*/ 2147483647 w 280"/>
                <a:gd name="T87" fmla="*/ 2147483647 h 336"/>
                <a:gd name="T88" fmla="*/ 2147483647 w 280"/>
                <a:gd name="T89" fmla="*/ 2147483647 h 336"/>
                <a:gd name="T90" fmla="*/ 2147483647 w 280"/>
                <a:gd name="T91" fmla="*/ 2147483647 h 336"/>
                <a:gd name="T92" fmla="*/ 2147483647 w 280"/>
                <a:gd name="T93" fmla="*/ 2147483647 h 336"/>
                <a:gd name="T94" fmla="*/ 2147483647 w 280"/>
                <a:gd name="T95" fmla="*/ 2147483647 h 336"/>
                <a:gd name="T96" fmla="*/ 2147483647 w 280"/>
                <a:gd name="T97" fmla="*/ 2147483647 h 336"/>
                <a:gd name="T98" fmla="*/ 2147483647 w 280"/>
                <a:gd name="T99" fmla="*/ 2147483647 h 336"/>
                <a:gd name="T100" fmla="*/ 2147483647 w 280"/>
                <a:gd name="T101" fmla="*/ 2147483647 h 336"/>
                <a:gd name="T102" fmla="*/ 2147483647 w 280"/>
                <a:gd name="T103" fmla="*/ 2147483647 h 3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0" h="336">
                  <a:moveTo>
                    <a:pt x="233" y="105"/>
                  </a:moveTo>
                  <a:lnTo>
                    <a:pt x="237" y="105"/>
                  </a:lnTo>
                  <a:lnTo>
                    <a:pt x="239" y="103"/>
                  </a:lnTo>
                  <a:lnTo>
                    <a:pt x="243" y="105"/>
                  </a:lnTo>
                  <a:lnTo>
                    <a:pt x="239" y="108"/>
                  </a:lnTo>
                  <a:lnTo>
                    <a:pt x="252" y="143"/>
                  </a:lnTo>
                  <a:lnTo>
                    <a:pt x="279" y="171"/>
                  </a:lnTo>
                  <a:lnTo>
                    <a:pt x="279" y="173"/>
                  </a:lnTo>
                  <a:lnTo>
                    <a:pt x="277" y="188"/>
                  </a:lnTo>
                  <a:lnTo>
                    <a:pt x="273" y="235"/>
                  </a:lnTo>
                  <a:lnTo>
                    <a:pt x="250" y="225"/>
                  </a:lnTo>
                  <a:lnTo>
                    <a:pt x="238" y="229"/>
                  </a:lnTo>
                  <a:lnTo>
                    <a:pt x="235" y="238"/>
                  </a:lnTo>
                  <a:lnTo>
                    <a:pt x="232" y="242"/>
                  </a:lnTo>
                  <a:lnTo>
                    <a:pt x="228" y="244"/>
                  </a:lnTo>
                  <a:lnTo>
                    <a:pt x="224" y="241"/>
                  </a:lnTo>
                  <a:lnTo>
                    <a:pt x="219" y="240"/>
                  </a:lnTo>
                  <a:lnTo>
                    <a:pt x="217" y="244"/>
                  </a:lnTo>
                  <a:lnTo>
                    <a:pt x="216" y="244"/>
                  </a:lnTo>
                  <a:lnTo>
                    <a:pt x="205" y="247"/>
                  </a:lnTo>
                  <a:lnTo>
                    <a:pt x="179" y="274"/>
                  </a:lnTo>
                  <a:lnTo>
                    <a:pt x="177" y="274"/>
                  </a:lnTo>
                  <a:lnTo>
                    <a:pt x="154" y="292"/>
                  </a:lnTo>
                  <a:lnTo>
                    <a:pt x="139" y="303"/>
                  </a:lnTo>
                  <a:lnTo>
                    <a:pt x="97" y="335"/>
                  </a:lnTo>
                  <a:lnTo>
                    <a:pt x="64" y="299"/>
                  </a:lnTo>
                  <a:lnTo>
                    <a:pt x="62" y="296"/>
                  </a:lnTo>
                  <a:lnTo>
                    <a:pt x="61" y="294"/>
                  </a:lnTo>
                  <a:lnTo>
                    <a:pt x="52" y="260"/>
                  </a:lnTo>
                  <a:lnTo>
                    <a:pt x="52" y="258"/>
                  </a:lnTo>
                  <a:lnTo>
                    <a:pt x="45" y="232"/>
                  </a:lnTo>
                  <a:lnTo>
                    <a:pt x="34" y="223"/>
                  </a:lnTo>
                  <a:lnTo>
                    <a:pt x="13" y="208"/>
                  </a:lnTo>
                  <a:lnTo>
                    <a:pt x="5" y="205"/>
                  </a:lnTo>
                  <a:lnTo>
                    <a:pt x="0" y="201"/>
                  </a:lnTo>
                  <a:lnTo>
                    <a:pt x="6" y="185"/>
                  </a:lnTo>
                  <a:lnTo>
                    <a:pt x="19" y="140"/>
                  </a:lnTo>
                  <a:lnTo>
                    <a:pt x="21" y="138"/>
                  </a:lnTo>
                  <a:lnTo>
                    <a:pt x="29" y="113"/>
                  </a:lnTo>
                  <a:lnTo>
                    <a:pt x="33" y="104"/>
                  </a:lnTo>
                  <a:lnTo>
                    <a:pt x="51" y="64"/>
                  </a:lnTo>
                  <a:lnTo>
                    <a:pt x="52" y="61"/>
                  </a:lnTo>
                  <a:lnTo>
                    <a:pt x="55" y="55"/>
                  </a:lnTo>
                  <a:lnTo>
                    <a:pt x="67" y="31"/>
                  </a:lnTo>
                  <a:lnTo>
                    <a:pt x="70" y="26"/>
                  </a:lnTo>
                  <a:lnTo>
                    <a:pt x="71" y="8"/>
                  </a:lnTo>
                  <a:lnTo>
                    <a:pt x="72" y="4"/>
                  </a:lnTo>
                  <a:lnTo>
                    <a:pt x="75" y="1"/>
                  </a:lnTo>
                  <a:lnTo>
                    <a:pt x="79" y="3"/>
                  </a:lnTo>
                  <a:lnTo>
                    <a:pt x="85" y="0"/>
                  </a:lnTo>
                  <a:lnTo>
                    <a:pt x="88" y="3"/>
                  </a:lnTo>
                  <a:lnTo>
                    <a:pt x="87" y="7"/>
                  </a:lnTo>
                  <a:lnTo>
                    <a:pt x="90" y="10"/>
                  </a:lnTo>
                  <a:lnTo>
                    <a:pt x="91" y="12"/>
                  </a:lnTo>
                  <a:lnTo>
                    <a:pt x="95" y="11"/>
                  </a:lnTo>
                  <a:lnTo>
                    <a:pt x="99" y="11"/>
                  </a:lnTo>
                  <a:lnTo>
                    <a:pt x="106" y="13"/>
                  </a:lnTo>
                  <a:lnTo>
                    <a:pt x="109" y="16"/>
                  </a:lnTo>
                  <a:lnTo>
                    <a:pt x="110" y="19"/>
                  </a:lnTo>
                  <a:lnTo>
                    <a:pt x="112" y="20"/>
                  </a:lnTo>
                  <a:lnTo>
                    <a:pt x="113" y="23"/>
                  </a:lnTo>
                  <a:lnTo>
                    <a:pt x="113" y="27"/>
                  </a:lnTo>
                  <a:lnTo>
                    <a:pt x="117" y="30"/>
                  </a:lnTo>
                  <a:lnTo>
                    <a:pt x="120" y="31"/>
                  </a:lnTo>
                  <a:lnTo>
                    <a:pt x="128" y="31"/>
                  </a:lnTo>
                  <a:lnTo>
                    <a:pt x="130" y="34"/>
                  </a:lnTo>
                  <a:lnTo>
                    <a:pt x="132" y="37"/>
                  </a:lnTo>
                  <a:lnTo>
                    <a:pt x="136" y="37"/>
                  </a:lnTo>
                  <a:lnTo>
                    <a:pt x="140" y="37"/>
                  </a:lnTo>
                  <a:lnTo>
                    <a:pt x="143" y="40"/>
                  </a:lnTo>
                  <a:lnTo>
                    <a:pt x="146" y="39"/>
                  </a:lnTo>
                  <a:lnTo>
                    <a:pt x="150" y="40"/>
                  </a:lnTo>
                  <a:lnTo>
                    <a:pt x="154" y="43"/>
                  </a:lnTo>
                  <a:lnTo>
                    <a:pt x="156" y="39"/>
                  </a:lnTo>
                  <a:lnTo>
                    <a:pt x="159" y="39"/>
                  </a:lnTo>
                  <a:lnTo>
                    <a:pt x="163" y="41"/>
                  </a:lnTo>
                  <a:lnTo>
                    <a:pt x="168" y="46"/>
                  </a:lnTo>
                  <a:lnTo>
                    <a:pt x="169" y="50"/>
                  </a:lnTo>
                  <a:lnTo>
                    <a:pt x="167" y="54"/>
                  </a:lnTo>
                  <a:lnTo>
                    <a:pt x="172" y="58"/>
                  </a:lnTo>
                  <a:lnTo>
                    <a:pt x="173" y="60"/>
                  </a:lnTo>
                  <a:lnTo>
                    <a:pt x="170" y="61"/>
                  </a:lnTo>
                  <a:lnTo>
                    <a:pt x="167" y="64"/>
                  </a:lnTo>
                  <a:lnTo>
                    <a:pt x="167" y="65"/>
                  </a:lnTo>
                  <a:lnTo>
                    <a:pt x="166" y="68"/>
                  </a:lnTo>
                  <a:lnTo>
                    <a:pt x="169" y="70"/>
                  </a:lnTo>
                  <a:lnTo>
                    <a:pt x="171" y="73"/>
                  </a:lnTo>
                  <a:lnTo>
                    <a:pt x="174" y="75"/>
                  </a:lnTo>
                  <a:lnTo>
                    <a:pt x="174" y="80"/>
                  </a:lnTo>
                  <a:lnTo>
                    <a:pt x="176" y="81"/>
                  </a:lnTo>
                  <a:lnTo>
                    <a:pt x="177" y="82"/>
                  </a:lnTo>
                  <a:lnTo>
                    <a:pt x="188" y="83"/>
                  </a:lnTo>
                  <a:lnTo>
                    <a:pt x="202" y="82"/>
                  </a:lnTo>
                  <a:lnTo>
                    <a:pt x="208" y="86"/>
                  </a:lnTo>
                  <a:lnTo>
                    <a:pt x="214" y="87"/>
                  </a:lnTo>
                  <a:lnTo>
                    <a:pt x="218" y="91"/>
                  </a:lnTo>
                  <a:lnTo>
                    <a:pt x="220" y="92"/>
                  </a:lnTo>
                  <a:lnTo>
                    <a:pt x="222" y="94"/>
                  </a:lnTo>
                  <a:lnTo>
                    <a:pt x="223" y="95"/>
                  </a:lnTo>
                  <a:lnTo>
                    <a:pt x="221" y="98"/>
                  </a:lnTo>
                  <a:lnTo>
                    <a:pt x="225" y="99"/>
                  </a:lnTo>
                  <a:lnTo>
                    <a:pt x="227" y="102"/>
                  </a:lnTo>
                  <a:lnTo>
                    <a:pt x="230" y="105"/>
                  </a:lnTo>
                  <a:lnTo>
                    <a:pt x="233" y="105"/>
                  </a:lnTo>
                </a:path>
              </a:pathLst>
            </a:custGeom>
            <a:noFill/>
            <a:ln w="12700" cap="rnd" cmpd="sng">
              <a:solidFill>
                <a:srgbClr val="000000"/>
              </a:solidFill>
              <a:prstDash val="solid"/>
              <a:round/>
              <a:headEnd/>
              <a:tailEnd/>
            </a:ln>
          </p:spPr>
          <p:txBody>
            <a:bodyPr/>
            <a:lstStyle/>
            <a:p>
              <a:pPr>
                <a:defRPr/>
              </a:pPr>
              <a:endParaRPr lang="en-US"/>
            </a:p>
          </p:txBody>
        </p:sp>
        <p:sp>
          <p:nvSpPr>
            <p:cNvPr id="3136" name="Freeform 67"/>
            <p:cNvSpPr>
              <a:spLocks/>
            </p:cNvSpPr>
            <p:nvPr/>
          </p:nvSpPr>
          <p:spPr bwMode="auto">
            <a:xfrm>
              <a:off x="3917950" y="1319213"/>
              <a:ext cx="490538" cy="395287"/>
            </a:xfrm>
            <a:custGeom>
              <a:avLst/>
              <a:gdLst>
                <a:gd name="T0" fmla="*/ 2147483647 w 276"/>
                <a:gd name="T1" fmla="*/ 2147483647 h 203"/>
                <a:gd name="T2" fmla="*/ 2147483647 w 276"/>
                <a:gd name="T3" fmla="*/ 0 h 203"/>
                <a:gd name="T4" fmla="*/ 2147483647 w 276"/>
                <a:gd name="T5" fmla="*/ 2147483647 h 203"/>
                <a:gd name="T6" fmla="*/ 2147483647 w 276"/>
                <a:gd name="T7" fmla="*/ 2147483647 h 203"/>
                <a:gd name="T8" fmla="*/ 2147483647 w 276"/>
                <a:gd name="T9" fmla="*/ 2147483647 h 203"/>
                <a:gd name="T10" fmla="*/ 2147483647 w 276"/>
                <a:gd name="T11" fmla="*/ 2147483647 h 203"/>
                <a:gd name="T12" fmla="*/ 2147483647 w 276"/>
                <a:gd name="T13" fmla="*/ 2147483647 h 203"/>
                <a:gd name="T14" fmla="*/ 2147483647 w 276"/>
                <a:gd name="T15" fmla="*/ 2147483647 h 203"/>
                <a:gd name="T16" fmla="*/ 2147483647 w 276"/>
                <a:gd name="T17" fmla="*/ 2147483647 h 203"/>
                <a:gd name="T18" fmla="*/ 2147483647 w 276"/>
                <a:gd name="T19" fmla="*/ 2147483647 h 203"/>
                <a:gd name="T20" fmla="*/ 2147483647 w 276"/>
                <a:gd name="T21" fmla="*/ 2147483647 h 203"/>
                <a:gd name="T22" fmla="*/ 2147483647 w 276"/>
                <a:gd name="T23" fmla="*/ 2147483647 h 203"/>
                <a:gd name="T24" fmla="*/ 2147483647 w 276"/>
                <a:gd name="T25" fmla="*/ 2147483647 h 203"/>
                <a:gd name="T26" fmla="*/ 2147483647 w 276"/>
                <a:gd name="T27" fmla="*/ 2147483647 h 203"/>
                <a:gd name="T28" fmla="*/ 2147483647 w 276"/>
                <a:gd name="T29" fmla="*/ 2147483647 h 203"/>
                <a:gd name="T30" fmla="*/ 2147483647 w 276"/>
                <a:gd name="T31" fmla="*/ 2147483647 h 203"/>
                <a:gd name="T32" fmla="*/ 2147483647 w 276"/>
                <a:gd name="T33" fmla="*/ 2147483647 h 203"/>
                <a:gd name="T34" fmla="*/ 2147483647 w 276"/>
                <a:gd name="T35" fmla="*/ 2147483647 h 203"/>
                <a:gd name="T36" fmla="*/ 2147483647 w 276"/>
                <a:gd name="T37" fmla="*/ 2147483647 h 203"/>
                <a:gd name="T38" fmla="*/ 2147483647 w 276"/>
                <a:gd name="T39" fmla="*/ 2147483647 h 203"/>
                <a:gd name="T40" fmla="*/ 2147483647 w 276"/>
                <a:gd name="T41" fmla="*/ 2147483647 h 203"/>
                <a:gd name="T42" fmla="*/ 2147483647 w 276"/>
                <a:gd name="T43" fmla="*/ 2147483647 h 203"/>
                <a:gd name="T44" fmla="*/ 2147483647 w 276"/>
                <a:gd name="T45" fmla="*/ 2147483647 h 203"/>
                <a:gd name="T46" fmla="*/ 2147483647 w 276"/>
                <a:gd name="T47" fmla="*/ 2147483647 h 203"/>
                <a:gd name="T48" fmla="*/ 2147483647 w 276"/>
                <a:gd name="T49" fmla="*/ 2147483647 h 203"/>
                <a:gd name="T50" fmla="*/ 2147483647 w 276"/>
                <a:gd name="T51" fmla="*/ 2147483647 h 203"/>
                <a:gd name="T52" fmla="*/ 2147483647 w 276"/>
                <a:gd name="T53" fmla="*/ 2147483647 h 203"/>
                <a:gd name="T54" fmla="*/ 2147483647 w 276"/>
                <a:gd name="T55" fmla="*/ 2147483647 h 203"/>
                <a:gd name="T56" fmla="*/ 2147483647 w 276"/>
                <a:gd name="T57" fmla="*/ 2147483647 h 203"/>
                <a:gd name="T58" fmla="*/ 2147483647 w 276"/>
                <a:gd name="T59" fmla="*/ 2147483647 h 203"/>
                <a:gd name="T60" fmla="*/ 2147483647 w 276"/>
                <a:gd name="T61" fmla="*/ 2147483647 h 203"/>
                <a:gd name="T62" fmla="*/ 2147483647 w 276"/>
                <a:gd name="T63" fmla="*/ 2147483647 h 203"/>
                <a:gd name="T64" fmla="*/ 2147483647 w 276"/>
                <a:gd name="T65" fmla="*/ 2147483647 h 203"/>
                <a:gd name="T66" fmla="*/ 2147483647 w 276"/>
                <a:gd name="T67" fmla="*/ 2147483647 h 203"/>
                <a:gd name="T68" fmla="*/ 2147483647 w 276"/>
                <a:gd name="T69" fmla="*/ 2147483647 h 203"/>
                <a:gd name="T70" fmla="*/ 2147483647 w 276"/>
                <a:gd name="T71" fmla="*/ 2147483647 h 203"/>
                <a:gd name="T72" fmla="*/ 2147483647 w 276"/>
                <a:gd name="T73" fmla="*/ 2147483647 h 203"/>
                <a:gd name="T74" fmla="*/ 2147483647 w 276"/>
                <a:gd name="T75" fmla="*/ 2147483647 h 203"/>
                <a:gd name="T76" fmla="*/ 2147483647 w 276"/>
                <a:gd name="T77" fmla="*/ 2147483647 h 203"/>
                <a:gd name="T78" fmla="*/ 2147483647 w 276"/>
                <a:gd name="T79" fmla="*/ 2147483647 h 203"/>
                <a:gd name="T80" fmla="*/ 2147483647 w 276"/>
                <a:gd name="T81" fmla="*/ 2147483647 h 203"/>
                <a:gd name="T82" fmla="*/ 2147483647 w 276"/>
                <a:gd name="T83" fmla="*/ 2147483647 h 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6" h="203">
                  <a:moveTo>
                    <a:pt x="46" y="22"/>
                  </a:moveTo>
                  <a:lnTo>
                    <a:pt x="44" y="20"/>
                  </a:lnTo>
                  <a:lnTo>
                    <a:pt x="37" y="13"/>
                  </a:lnTo>
                  <a:lnTo>
                    <a:pt x="37" y="0"/>
                  </a:lnTo>
                  <a:lnTo>
                    <a:pt x="103" y="1"/>
                  </a:lnTo>
                  <a:lnTo>
                    <a:pt x="146" y="2"/>
                  </a:lnTo>
                  <a:lnTo>
                    <a:pt x="159" y="2"/>
                  </a:lnTo>
                  <a:lnTo>
                    <a:pt x="177" y="2"/>
                  </a:lnTo>
                  <a:lnTo>
                    <a:pt x="216" y="2"/>
                  </a:lnTo>
                  <a:lnTo>
                    <a:pt x="275" y="3"/>
                  </a:lnTo>
                  <a:lnTo>
                    <a:pt x="273" y="60"/>
                  </a:lnTo>
                  <a:lnTo>
                    <a:pt x="273" y="84"/>
                  </a:lnTo>
                  <a:lnTo>
                    <a:pt x="272" y="112"/>
                  </a:lnTo>
                  <a:lnTo>
                    <a:pt x="271" y="159"/>
                  </a:lnTo>
                  <a:lnTo>
                    <a:pt x="270" y="174"/>
                  </a:lnTo>
                  <a:lnTo>
                    <a:pt x="211" y="163"/>
                  </a:lnTo>
                  <a:lnTo>
                    <a:pt x="209" y="163"/>
                  </a:lnTo>
                  <a:lnTo>
                    <a:pt x="179" y="163"/>
                  </a:lnTo>
                  <a:lnTo>
                    <a:pt x="172" y="163"/>
                  </a:lnTo>
                  <a:lnTo>
                    <a:pt x="172" y="185"/>
                  </a:lnTo>
                  <a:lnTo>
                    <a:pt x="154" y="185"/>
                  </a:lnTo>
                  <a:lnTo>
                    <a:pt x="153" y="185"/>
                  </a:lnTo>
                  <a:lnTo>
                    <a:pt x="112" y="185"/>
                  </a:lnTo>
                  <a:lnTo>
                    <a:pt x="112" y="191"/>
                  </a:lnTo>
                  <a:lnTo>
                    <a:pt x="107" y="192"/>
                  </a:lnTo>
                  <a:lnTo>
                    <a:pt x="70" y="202"/>
                  </a:lnTo>
                  <a:lnTo>
                    <a:pt x="60" y="196"/>
                  </a:lnTo>
                  <a:lnTo>
                    <a:pt x="59" y="195"/>
                  </a:lnTo>
                  <a:lnTo>
                    <a:pt x="54" y="192"/>
                  </a:lnTo>
                  <a:lnTo>
                    <a:pt x="53" y="188"/>
                  </a:lnTo>
                  <a:lnTo>
                    <a:pt x="55" y="185"/>
                  </a:lnTo>
                  <a:lnTo>
                    <a:pt x="58" y="182"/>
                  </a:lnTo>
                  <a:lnTo>
                    <a:pt x="58" y="178"/>
                  </a:lnTo>
                  <a:lnTo>
                    <a:pt x="55" y="170"/>
                  </a:lnTo>
                  <a:lnTo>
                    <a:pt x="43" y="161"/>
                  </a:lnTo>
                  <a:lnTo>
                    <a:pt x="41" y="158"/>
                  </a:lnTo>
                  <a:lnTo>
                    <a:pt x="39" y="155"/>
                  </a:lnTo>
                  <a:lnTo>
                    <a:pt x="37" y="153"/>
                  </a:lnTo>
                  <a:lnTo>
                    <a:pt x="36" y="151"/>
                  </a:lnTo>
                  <a:lnTo>
                    <a:pt x="34" y="148"/>
                  </a:lnTo>
                  <a:lnTo>
                    <a:pt x="34" y="143"/>
                  </a:lnTo>
                  <a:lnTo>
                    <a:pt x="32" y="139"/>
                  </a:lnTo>
                  <a:lnTo>
                    <a:pt x="29" y="138"/>
                  </a:lnTo>
                  <a:lnTo>
                    <a:pt x="25" y="140"/>
                  </a:lnTo>
                  <a:lnTo>
                    <a:pt x="22" y="148"/>
                  </a:lnTo>
                  <a:lnTo>
                    <a:pt x="18" y="150"/>
                  </a:lnTo>
                  <a:lnTo>
                    <a:pt x="15" y="152"/>
                  </a:lnTo>
                  <a:lnTo>
                    <a:pt x="13" y="150"/>
                  </a:lnTo>
                  <a:lnTo>
                    <a:pt x="12" y="150"/>
                  </a:lnTo>
                  <a:lnTo>
                    <a:pt x="6" y="145"/>
                  </a:lnTo>
                  <a:lnTo>
                    <a:pt x="5" y="140"/>
                  </a:lnTo>
                  <a:lnTo>
                    <a:pt x="5" y="136"/>
                  </a:lnTo>
                  <a:lnTo>
                    <a:pt x="4" y="131"/>
                  </a:lnTo>
                  <a:lnTo>
                    <a:pt x="2" y="128"/>
                  </a:lnTo>
                  <a:lnTo>
                    <a:pt x="0" y="123"/>
                  </a:lnTo>
                  <a:lnTo>
                    <a:pt x="1" y="119"/>
                  </a:lnTo>
                  <a:lnTo>
                    <a:pt x="3" y="114"/>
                  </a:lnTo>
                  <a:lnTo>
                    <a:pt x="5" y="111"/>
                  </a:lnTo>
                  <a:lnTo>
                    <a:pt x="6" y="106"/>
                  </a:lnTo>
                  <a:lnTo>
                    <a:pt x="17" y="101"/>
                  </a:lnTo>
                  <a:lnTo>
                    <a:pt x="21" y="101"/>
                  </a:lnTo>
                  <a:lnTo>
                    <a:pt x="24" y="100"/>
                  </a:lnTo>
                  <a:lnTo>
                    <a:pt x="28" y="100"/>
                  </a:lnTo>
                  <a:lnTo>
                    <a:pt x="31" y="100"/>
                  </a:lnTo>
                  <a:lnTo>
                    <a:pt x="34" y="98"/>
                  </a:lnTo>
                  <a:lnTo>
                    <a:pt x="37" y="94"/>
                  </a:lnTo>
                  <a:lnTo>
                    <a:pt x="38" y="93"/>
                  </a:lnTo>
                  <a:lnTo>
                    <a:pt x="40" y="90"/>
                  </a:lnTo>
                  <a:lnTo>
                    <a:pt x="43" y="87"/>
                  </a:lnTo>
                  <a:lnTo>
                    <a:pt x="44" y="84"/>
                  </a:lnTo>
                  <a:lnTo>
                    <a:pt x="43" y="80"/>
                  </a:lnTo>
                  <a:lnTo>
                    <a:pt x="42" y="75"/>
                  </a:lnTo>
                  <a:lnTo>
                    <a:pt x="45" y="67"/>
                  </a:lnTo>
                  <a:lnTo>
                    <a:pt x="46" y="63"/>
                  </a:lnTo>
                  <a:lnTo>
                    <a:pt x="44" y="58"/>
                  </a:lnTo>
                  <a:lnTo>
                    <a:pt x="43" y="57"/>
                  </a:lnTo>
                  <a:lnTo>
                    <a:pt x="42" y="55"/>
                  </a:lnTo>
                  <a:lnTo>
                    <a:pt x="44" y="52"/>
                  </a:lnTo>
                  <a:lnTo>
                    <a:pt x="44" y="48"/>
                  </a:lnTo>
                  <a:lnTo>
                    <a:pt x="41" y="39"/>
                  </a:lnTo>
                  <a:lnTo>
                    <a:pt x="41" y="35"/>
                  </a:lnTo>
                  <a:lnTo>
                    <a:pt x="44" y="32"/>
                  </a:lnTo>
                  <a:lnTo>
                    <a:pt x="47" y="32"/>
                  </a:lnTo>
                  <a:lnTo>
                    <a:pt x="47" y="28"/>
                  </a:lnTo>
                  <a:lnTo>
                    <a:pt x="46" y="2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15" name="Freeform 68"/>
            <p:cNvSpPr>
              <a:spLocks/>
            </p:cNvSpPr>
            <p:nvPr/>
          </p:nvSpPr>
          <p:spPr bwMode="auto">
            <a:xfrm>
              <a:off x="5916613" y="1309688"/>
              <a:ext cx="549275" cy="609600"/>
            </a:xfrm>
            <a:custGeom>
              <a:avLst/>
              <a:gdLst>
                <a:gd name="T0" fmla="*/ 2147483647 w 309"/>
                <a:gd name="T1" fmla="*/ 2147483647 h 314"/>
                <a:gd name="T2" fmla="*/ 2147483647 w 309"/>
                <a:gd name="T3" fmla="*/ 2147483647 h 314"/>
                <a:gd name="T4" fmla="*/ 2147483647 w 309"/>
                <a:gd name="T5" fmla="*/ 2147483647 h 314"/>
                <a:gd name="T6" fmla="*/ 2147483647 w 309"/>
                <a:gd name="T7" fmla="*/ 2147483647 h 314"/>
                <a:gd name="T8" fmla="*/ 2147483647 w 309"/>
                <a:gd name="T9" fmla="*/ 2147483647 h 314"/>
                <a:gd name="T10" fmla="*/ 2147483647 w 309"/>
                <a:gd name="T11" fmla="*/ 2147483647 h 314"/>
                <a:gd name="T12" fmla="*/ 2147483647 w 309"/>
                <a:gd name="T13" fmla="*/ 2147483647 h 314"/>
                <a:gd name="T14" fmla="*/ 2147483647 w 309"/>
                <a:gd name="T15" fmla="*/ 2147483647 h 314"/>
                <a:gd name="T16" fmla="*/ 2147483647 w 309"/>
                <a:gd name="T17" fmla="*/ 2147483647 h 314"/>
                <a:gd name="T18" fmla="*/ 2147483647 w 309"/>
                <a:gd name="T19" fmla="*/ 2147483647 h 314"/>
                <a:gd name="T20" fmla="*/ 2147483647 w 309"/>
                <a:gd name="T21" fmla="*/ 2147483647 h 314"/>
                <a:gd name="T22" fmla="*/ 2147483647 w 309"/>
                <a:gd name="T23" fmla="*/ 2147483647 h 314"/>
                <a:gd name="T24" fmla="*/ 2147483647 w 309"/>
                <a:gd name="T25" fmla="*/ 2147483647 h 314"/>
                <a:gd name="T26" fmla="*/ 2147483647 w 309"/>
                <a:gd name="T27" fmla="*/ 2147483647 h 314"/>
                <a:gd name="T28" fmla="*/ 2147483647 w 309"/>
                <a:gd name="T29" fmla="*/ 2147483647 h 314"/>
                <a:gd name="T30" fmla="*/ 2147483647 w 309"/>
                <a:gd name="T31" fmla="*/ 2147483647 h 314"/>
                <a:gd name="T32" fmla="*/ 2147483647 w 309"/>
                <a:gd name="T33" fmla="*/ 2147483647 h 314"/>
                <a:gd name="T34" fmla="*/ 2147483647 w 309"/>
                <a:gd name="T35" fmla="*/ 2147483647 h 314"/>
                <a:gd name="T36" fmla="*/ 2147483647 w 309"/>
                <a:gd name="T37" fmla="*/ 2147483647 h 314"/>
                <a:gd name="T38" fmla="*/ 2147483647 w 309"/>
                <a:gd name="T39" fmla="*/ 2147483647 h 314"/>
                <a:gd name="T40" fmla="*/ 2147483647 w 309"/>
                <a:gd name="T41" fmla="*/ 2147483647 h 314"/>
                <a:gd name="T42" fmla="*/ 2147483647 w 309"/>
                <a:gd name="T43" fmla="*/ 2147483647 h 314"/>
                <a:gd name="T44" fmla="*/ 2147483647 w 309"/>
                <a:gd name="T45" fmla="*/ 2147483647 h 314"/>
                <a:gd name="T46" fmla="*/ 2147483647 w 309"/>
                <a:gd name="T47" fmla="*/ 2147483647 h 314"/>
                <a:gd name="T48" fmla="*/ 2147483647 w 309"/>
                <a:gd name="T49" fmla="*/ 2147483647 h 314"/>
                <a:gd name="T50" fmla="*/ 2147483647 w 309"/>
                <a:gd name="T51" fmla="*/ 2147483647 h 314"/>
                <a:gd name="T52" fmla="*/ 2147483647 w 309"/>
                <a:gd name="T53" fmla="*/ 2147483647 h 314"/>
                <a:gd name="T54" fmla="*/ 2147483647 w 309"/>
                <a:gd name="T55" fmla="*/ 2147483647 h 314"/>
                <a:gd name="T56" fmla="*/ 2147483647 w 309"/>
                <a:gd name="T57" fmla="*/ 2147483647 h 314"/>
                <a:gd name="T58" fmla="*/ 2147483647 w 309"/>
                <a:gd name="T59" fmla="*/ 2147483647 h 314"/>
                <a:gd name="T60" fmla="*/ 2147483647 w 309"/>
                <a:gd name="T61" fmla="*/ 2147483647 h 314"/>
                <a:gd name="T62" fmla="*/ 2147483647 w 309"/>
                <a:gd name="T63" fmla="*/ 2147483647 h 314"/>
                <a:gd name="T64" fmla="*/ 2147483647 w 309"/>
                <a:gd name="T65" fmla="*/ 2147483647 h 314"/>
                <a:gd name="T66" fmla="*/ 2147483647 w 309"/>
                <a:gd name="T67" fmla="*/ 2147483647 h 314"/>
                <a:gd name="T68" fmla="*/ 2147483647 w 309"/>
                <a:gd name="T69" fmla="*/ 2147483647 h 314"/>
                <a:gd name="T70" fmla="*/ 2147483647 w 309"/>
                <a:gd name="T71" fmla="*/ 2147483647 h 314"/>
                <a:gd name="T72" fmla="*/ 2147483647 w 309"/>
                <a:gd name="T73" fmla="*/ 2147483647 h 314"/>
                <a:gd name="T74" fmla="*/ 2147483647 w 309"/>
                <a:gd name="T75" fmla="*/ 2147483647 h 314"/>
                <a:gd name="T76" fmla="*/ 2147483647 w 309"/>
                <a:gd name="T77" fmla="*/ 2147483647 h 314"/>
                <a:gd name="T78" fmla="*/ 2147483647 w 309"/>
                <a:gd name="T79" fmla="*/ 2147483647 h 314"/>
                <a:gd name="T80" fmla="*/ 2147483647 w 309"/>
                <a:gd name="T81" fmla="*/ 0 h 314"/>
                <a:gd name="T82" fmla="*/ 2147483647 w 309"/>
                <a:gd name="T83" fmla="*/ 2147483647 h 314"/>
                <a:gd name="T84" fmla="*/ 2147483647 w 309"/>
                <a:gd name="T85" fmla="*/ 2147483647 h 314"/>
                <a:gd name="T86" fmla="*/ 2147483647 w 309"/>
                <a:gd name="T87" fmla="*/ 2147483647 h 314"/>
                <a:gd name="T88" fmla="*/ 2147483647 w 309"/>
                <a:gd name="T89" fmla="*/ 2147483647 h 314"/>
                <a:gd name="T90" fmla="*/ 2147483647 w 309"/>
                <a:gd name="T91" fmla="*/ 2147483647 h 314"/>
                <a:gd name="T92" fmla="*/ 2147483647 w 309"/>
                <a:gd name="T93" fmla="*/ 2147483647 h 314"/>
                <a:gd name="T94" fmla="*/ 2147483647 w 309"/>
                <a:gd name="T95" fmla="*/ 2147483647 h 314"/>
                <a:gd name="T96" fmla="*/ 2147483647 w 309"/>
                <a:gd name="T97" fmla="*/ 2147483647 h 314"/>
                <a:gd name="T98" fmla="*/ 2147483647 w 309"/>
                <a:gd name="T99" fmla="*/ 2147483647 h 314"/>
                <a:gd name="T100" fmla="*/ 2147483647 w 309"/>
                <a:gd name="T101" fmla="*/ 2147483647 h 314"/>
                <a:gd name="T102" fmla="*/ 2147483647 w 309"/>
                <a:gd name="T103" fmla="*/ 2147483647 h 314"/>
                <a:gd name="T104" fmla="*/ 2147483647 w 309"/>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9" h="314">
                  <a:moveTo>
                    <a:pt x="247" y="36"/>
                  </a:moveTo>
                  <a:lnTo>
                    <a:pt x="250" y="38"/>
                  </a:lnTo>
                  <a:lnTo>
                    <a:pt x="253" y="39"/>
                  </a:lnTo>
                  <a:lnTo>
                    <a:pt x="257" y="38"/>
                  </a:lnTo>
                  <a:lnTo>
                    <a:pt x="261" y="39"/>
                  </a:lnTo>
                  <a:lnTo>
                    <a:pt x="266" y="37"/>
                  </a:lnTo>
                  <a:lnTo>
                    <a:pt x="270" y="35"/>
                  </a:lnTo>
                  <a:lnTo>
                    <a:pt x="273" y="35"/>
                  </a:lnTo>
                  <a:lnTo>
                    <a:pt x="276" y="35"/>
                  </a:lnTo>
                  <a:lnTo>
                    <a:pt x="277" y="35"/>
                  </a:lnTo>
                  <a:lnTo>
                    <a:pt x="280" y="37"/>
                  </a:lnTo>
                  <a:lnTo>
                    <a:pt x="287" y="35"/>
                  </a:lnTo>
                  <a:lnTo>
                    <a:pt x="288" y="37"/>
                  </a:lnTo>
                  <a:lnTo>
                    <a:pt x="290" y="39"/>
                  </a:lnTo>
                  <a:lnTo>
                    <a:pt x="293" y="40"/>
                  </a:lnTo>
                  <a:lnTo>
                    <a:pt x="297" y="38"/>
                  </a:lnTo>
                  <a:lnTo>
                    <a:pt x="299" y="40"/>
                  </a:lnTo>
                  <a:lnTo>
                    <a:pt x="302" y="41"/>
                  </a:lnTo>
                  <a:lnTo>
                    <a:pt x="306" y="41"/>
                  </a:lnTo>
                  <a:lnTo>
                    <a:pt x="308" y="43"/>
                  </a:lnTo>
                  <a:lnTo>
                    <a:pt x="282" y="93"/>
                  </a:lnTo>
                  <a:lnTo>
                    <a:pt x="281" y="94"/>
                  </a:lnTo>
                  <a:lnTo>
                    <a:pt x="246" y="163"/>
                  </a:lnTo>
                  <a:lnTo>
                    <a:pt x="245" y="165"/>
                  </a:lnTo>
                  <a:lnTo>
                    <a:pt x="211" y="229"/>
                  </a:lnTo>
                  <a:lnTo>
                    <a:pt x="209" y="232"/>
                  </a:lnTo>
                  <a:lnTo>
                    <a:pt x="182" y="285"/>
                  </a:lnTo>
                  <a:lnTo>
                    <a:pt x="167" y="313"/>
                  </a:lnTo>
                  <a:lnTo>
                    <a:pt x="167" y="312"/>
                  </a:lnTo>
                  <a:lnTo>
                    <a:pt x="167" y="307"/>
                  </a:lnTo>
                  <a:lnTo>
                    <a:pt x="166" y="303"/>
                  </a:lnTo>
                  <a:lnTo>
                    <a:pt x="163" y="301"/>
                  </a:lnTo>
                  <a:lnTo>
                    <a:pt x="159" y="293"/>
                  </a:lnTo>
                  <a:lnTo>
                    <a:pt x="158" y="289"/>
                  </a:lnTo>
                  <a:lnTo>
                    <a:pt x="156" y="285"/>
                  </a:lnTo>
                  <a:lnTo>
                    <a:pt x="154" y="278"/>
                  </a:lnTo>
                  <a:lnTo>
                    <a:pt x="152" y="275"/>
                  </a:lnTo>
                  <a:lnTo>
                    <a:pt x="148" y="273"/>
                  </a:lnTo>
                  <a:lnTo>
                    <a:pt x="147" y="269"/>
                  </a:lnTo>
                  <a:lnTo>
                    <a:pt x="144" y="267"/>
                  </a:lnTo>
                  <a:lnTo>
                    <a:pt x="138" y="261"/>
                  </a:lnTo>
                  <a:lnTo>
                    <a:pt x="137" y="258"/>
                  </a:lnTo>
                  <a:lnTo>
                    <a:pt x="133" y="257"/>
                  </a:lnTo>
                  <a:lnTo>
                    <a:pt x="130" y="258"/>
                  </a:lnTo>
                  <a:lnTo>
                    <a:pt x="126" y="258"/>
                  </a:lnTo>
                  <a:lnTo>
                    <a:pt x="124" y="257"/>
                  </a:lnTo>
                  <a:lnTo>
                    <a:pt x="122" y="253"/>
                  </a:lnTo>
                  <a:lnTo>
                    <a:pt x="118" y="250"/>
                  </a:lnTo>
                  <a:lnTo>
                    <a:pt x="116" y="250"/>
                  </a:lnTo>
                  <a:lnTo>
                    <a:pt x="113" y="248"/>
                  </a:lnTo>
                  <a:lnTo>
                    <a:pt x="113" y="247"/>
                  </a:lnTo>
                  <a:lnTo>
                    <a:pt x="111" y="234"/>
                  </a:lnTo>
                  <a:lnTo>
                    <a:pt x="108" y="233"/>
                  </a:lnTo>
                  <a:lnTo>
                    <a:pt x="88" y="229"/>
                  </a:lnTo>
                  <a:lnTo>
                    <a:pt x="87" y="229"/>
                  </a:lnTo>
                  <a:lnTo>
                    <a:pt x="69" y="202"/>
                  </a:lnTo>
                  <a:lnTo>
                    <a:pt x="0" y="170"/>
                  </a:lnTo>
                  <a:lnTo>
                    <a:pt x="1" y="129"/>
                  </a:lnTo>
                  <a:lnTo>
                    <a:pt x="1" y="127"/>
                  </a:lnTo>
                  <a:lnTo>
                    <a:pt x="29" y="62"/>
                  </a:lnTo>
                  <a:lnTo>
                    <a:pt x="29" y="60"/>
                  </a:lnTo>
                  <a:lnTo>
                    <a:pt x="32" y="57"/>
                  </a:lnTo>
                  <a:lnTo>
                    <a:pt x="34" y="59"/>
                  </a:lnTo>
                  <a:lnTo>
                    <a:pt x="37" y="63"/>
                  </a:lnTo>
                  <a:lnTo>
                    <a:pt x="40" y="64"/>
                  </a:lnTo>
                  <a:lnTo>
                    <a:pt x="43" y="64"/>
                  </a:lnTo>
                  <a:lnTo>
                    <a:pt x="46" y="65"/>
                  </a:lnTo>
                  <a:lnTo>
                    <a:pt x="49" y="67"/>
                  </a:lnTo>
                  <a:lnTo>
                    <a:pt x="51" y="71"/>
                  </a:lnTo>
                  <a:lnTo>
                    <a:pt x="53" y="67"/>
                  </a:lnTo>
                  <a:lnTo>
                    <a:pt x="60" y="68"/>
                  </a:lnTo>
                  <a:lnTo>
                    <a:pt x="68" y="70"/>
                  </a:lnTo>
                  <a:lnTo>
                    <a:pt x="71" y="70"/>
                  </a:lnTo>
                  <a:lnTo>
                    <a:pt x="74" y="68"/>
                  </a:lnTo>
                  <a:lnTo>
                    <a:pt x="77" y="66"/>
                  </a:lnTo>
                  <a:lnTo>
                    <a:pt x="96" y="23"/>
                  </a:lnTo>
                  <a:lnTo>
                    <a:pt x="99" y="21"/>
                  </a:lnTo>
                  <a:lnTo>
                    <a:pt x="109" y="21"/>
                  </a:lnTo>
                  <a:lnTo>
                    <a:pt x="119" y="21"/>
                  </a:lnTo>
                  <a:lnTo>
                    <a:pt x="125" y="14"/>
                  </a:lnTo>
                  <a:lnTo>
                    <a:pt x="133" y="6"/>
                  </a:lnTo>
                  <a:lnTo>
                    <a:pt x="137" y="0"/>
                  </a:lnTo>
                  <a:lnTo>
                    <a:pt x="162" y="3"/>
                  </a:lnTo>
                  <a:lnTo>
                    <a:pt x="174" y="4"/>
                  </a:lnTo>
                  <a:lnTo>
                    <a:pt x="177" y="5"/>
                  </a:lnTo>
                  <a:lnTo>
                    <a:pt x="181" y="5"/>
                  </a:lnTo>
                  <a:lnTo>
                    <a:pt x="184" y="6"/>
                  </a:lnTo>
                  <a:lnTo>
                    <a:pt x="190" y="9"/>
                  </a:lnTo>
                  <a:lnTo>
                    <a:pt x="194" y="9"/>
                  </a:lnTo>
                  <a:lnTo>
                    <a:pt x="200" y="10"/>
                  </a:lnTo>
                  <a:lnTo>
                    <a:pt x="202" y="12"/>
                  </a:lnTo>
                  <a:lnTo>
                    <a:pt x="206" y="11"/>
                  </a:lnTo>
                  <a:lnTo>
                    <a:pt x="214" y="6"/>
                  </a:lnTo>
                  <a:lnTo>
                    <a:pt x="217" y="8"/>
                  </a:lnTo>
                  <a:lnTo>
                    <a:pt x="218" y="10"/>
                  </a:lnTo>
                  <a:lnTo>
                    <a:pt x="221" y="12"/>
                  </a:lnTo>
                  <a:lnTo>
                    <a:pt x="225" y="14"/>
                  </a:lnTo>
                  <a:lnTo>
                    <a:pt x="228" y="12"/>
                  </a:lnTo>
                  <a:lnTo>
                    <a:pt x="235" y="13"/>
                  </a:lnTo>
                  <a:lnTo>
                    <a:pt x="238" y="16"/>
                  </a:lnTo>
                  <a:lnTo>
                    <a:pt x="239" y="19"/>
                  </a:lnTo>
                  <a:lnTo>
                    <a:pt x="240" y="23"/>
                  </a:lnTo>
                  <a:lnTo>
                    <a:pt x="242" y="28"/>
                  </a:lnTo>
                  <a:lnTo>
                    <a:pt x="245" y="29"/>
                  </a:lnTo>
                  <a:lnTo>
                    <a:pt x="246" y="33"/>
                  </a:lnTo>
                  <a:lnTo>
                    <a:pt x="247" y="36"/>
                  </a:lnTo>
                </a:path>
              </a:pathLst>
            </a:custGeom>
            <a:noFill/>
            <a:ln w="12700" cap="rnd" cmpd="sng">
              <a:solidFill>
                <a:srgbClr val="000000"/>
              </a:solidFill>
              <a:prstDash val="solid"/>
              <a:round/>
              <a:headEnd/>
              <a:tailEnd/>
            </a:ln>
          </p:spPr>
          <p:txBody>
            <a:bodyPr/>
            <a:lstStyle/>
            <a:p>
              <a:pPr>
                <a:defRPr/>
              </a:pPr>
              <a:endParaRPr lang="en-US"/>
            </a:p>
          </p:txBody>
        </p:sp>
        <p:sp>
          <p:nvSpPr>
            <p:cNvPr id="3138" name="Freeform 69"/>
            <p:cNvSpPr>
              <a:spLocks/>
            </p:cNvSpPr>
            <p:nvPr/>
          </p:nvSpPr>
          <p:spPr bwMode="auto">
            <a:xfrm>
              <a:off x="2965450" y="2457450"/>
              <a:ext cx="538163" cy="366713"/>
            </a:xfrm>
            <a:custGeom>
              <a:avLst/>
              <a:gdLst>
                <a:gd name="T0" fmla="*/ 2147483647 w 303"/>
                <a:gd name="T1" fmla="*/ 2147483647 h 189"/>
                <a:gd name="T2" fmla="*/ 2147483647 w 303"/>
                <a:gd name="T3" fmla="*/ 2147483647 h 189"/>
                <a:gd name="T4" fmla="*/ 2147483647 w 303"/>
                <a:gd name="T5" fmla="*/ 2147483647 h 189"/>
                <a:gd name="T6" fmla="*/ 2147483647 w 303"/>
                <a:gd name="T7" fmla="*/ 2147483647 h 189"/>
                <a:gd name="T8" fmla="*/ 2147483647 w 303"/>
                <a:gd name="T9" fmla="*/ 2147483647 h 189"/>
                <a:gd name="T10" fmla="*/ 2147483647 w 303"/>
                <a:gd name="T11" fmla="*/ 2147483647 h 189"/>
                <a:gd name="T12" fmla="*/ 2147483647 w 303"/>
                <a:gd name="T13" fmla="*/ 2147483647 h 189"/>
                <a:gd name="T14" fmla="*/ 0 w 303"/>
                <a:gd name="T15" fmla="*/ 0 h 189"/>
                <a:gd name="T16" fmla="*/ 2147483647 w 303"/>
                <a:gd name="T17" fmla="*/ 2147483647 h 189"/>
                <a:gd name="T18" fmla="*/ 2147483647 w 303"/>
                <a:gd name="T19" fmla="*/ 2147483647 h 189"/>
                <a:gd name="T20" fmla="*/ 2147483647 w 303"/>
                <a:gd name="T21" fmla="*/ 2147483647 h 189"/>
                <a:gd name="T22" fmla="*/ 2147483647 w 303"/>
                <a:gd name="T23" fmla="*/ 2147483647 h 189"/>
                <a:gd name="T24" fmla="*/ 2147483647 w 303"/>
                <a:gd name="T25" fmla="*/ 2147483647 h 189"/>
                <a:gd name="T26" fmla="*/ 2147483647 w 303"/>
                <a:gd name="T27" fmla="*/ 2147483647 h 189"/>
                <a:gd name="T28" fmla="*/ 2147483647 w 303"/>
                <a:gd name="T29" fmla="*/ 2147483647 h 189"/>
                <a:gd name="T30" fmla="*/ 2147483647 w 303"/>
                <a:gd name="T31" fmla="*/ 2147483647 h 189"/>
                <a:gd name="T32" fmla="*/ 2147483647 w 303"/>
                <a:gd name="T33" fmla="*/ 2147483647 h 189"/>
                <a:gd name="T34" fmla="*/ 2147483647 w 303"/>
                <a:gd name="T35" fmla="*/ 2147483647 h 189"/>
                <a:gd name="T36" fmla="*/ 2147483647 w 303"/>
                <a:gd name="T37" fmla="*/ 2147483647 h 189"/>
                <a:gd name="T38" fmla="*/ 2147483647 w 303"/>
                <a:gd name="T39" fmla="*/ 2147483647 h 189"/>
                <a:gd name="T40" fmla="*/ 2147483647 w 303"/>
                <a:gd name="T41" fmla="*/ 2147483647 h 189"/>
                <a:gd name="T42" fmla="*/ 2147483647 w 303"/>
                <a:gd name="T43" fmla="*/ 2147483647 h 189"/>
                <a:gd name="T44" fmla="*/ 2147483647 w 303"/>
                <a:gd name="T45" fmla="*/ 2147483647 h 189"/>
                <a:gd name="T46" fmla="*/ 2147483647 w 303"/>
                <a:gd name="T47" fmla="*/ 2147483647 h 189"/>
                <a:gd name="T48" fmla="*/ 2147483647 w 303"/>
                <a:gd name="T49" fmla="*/ 2147483647 h 189"/>
                <a:gd name="T50" fmla="*/ 2147483647 w 303"/>
                <a:gd name="T51" fmla="*/ 2147483647 h 189"/>
                <a:gd name="T52" fmla="*/ 2147483647 w 303"/>
                <a:gd name="T53" fmla="*/ 2147483647 h 189"/>
                <a:gd name="T54" fmla="*/ 2147483647 w 303"/>
                <a:gd name="T55" fmla="*/ 2147483647 h 189"/>
                <a:gd name="T56" fmla="*/ 2147483647 w 303"/>
                <a:gd name="T57" fmla="*/ 2147483647 h 189"/>
                <a:gd name="T58" fmla="*/ 2147483647 w 303"/>
                <a:gd name="T59" fmla="*/ 2147483647 h 189"/>
                <a:gd name="T60" fmla="*/ 2147483647 w 303"/>
                <a:gd name="T61" fmla="*/ 2147483647 h 189"/>
                <a:gd name="T62" fmla="*/ 2147483647 w 303"/>
                <a:gd name="T63" fmla="*/ 2147483647 h 189"/>
                <a:gd name="T64" fmla="*/ 2147483647 w 303"/>
                <a:gd name="T65" fmla="*/ 2147483647 h 189"/>
                <a:gd name="T66" fmla="*/ 2147483647 w 303"/>
                <a:gd name="T67" fmla="*/ 2147483647 h 189"/>
                <a:gd name="T68" fmla="*/ 2147483647 w 303"/>
                <a:gd name="T69" fmla="*/ 2147483647 h 189"/>
                <a:gd name="T70" fmla="*/ 2147483647 w 303"/>
                <a:gd name="T71" fmla="*/ 2147483647 h 189"/>
                <a:gd name="T72" fmla="*/ 2147483647 w 303"/>
                <a:gd name="T73" fmla="*/ 2147483647 h 189"/>
                <a:gd name="T74" fmla="*/ 2147483647 w 303"/>
                <a:gd name="T75" fmla="*/ 2147483647 h 189"/>
                <a:gd name="T76" fmla="*/ 2147483647 w 303"/>
                <a:gd name="T77" fmla="*/ 2147483647 h 189"/>
                <a:gd name="T78" fmla="*/ 2147483647 w 303"/>
                <a:gd name="T79" fmla="*/ 2147483647 h 189"/>
                <a:gd name="T80" fmla="*/ 2147483647 w 303"/>
                <a:gd name="T81" fmla="*/ 2147483647 h 189"/>
                <a:gd name="T82" fmla="*/ 2147483647 w 303"/>
                <a:gd name="T83" fmla="*/ 2147483647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3" h="189">
                  <a:moveTo>
                    <a:pt x="75" y="157"/>
                  </a:moveTo>
                  <a:lnTo>
                    <a:pt x="75" y="122"/>
                  </a:lnTo>
                  <a:lnTo>
                    <a:pt x="75" y="118"/>
                  </a:lnTo>
                  <a:lnTo>
                    <a:pt x="77" y="111"/>
                  </a:lnTo>
                  <a:lnTo>
                    <a:pt x="56" y="97"/>
                  </a:lnTo>
                  <a:lnTo>
                    <a:pt x="56" y="93"/>
                  </a:lnTo>
                  <a:lnTo>
                    <a:pt x="56" y="89"/>
                  </a:lnTo>
                  <a:lnTo>
                    <a:pt x="56" y="84"/>
                  </a:lnTo>
                  <a:lnTo>
                    <a:pt x="54" y="81"/>
                  </a:lnTo>
                  <a:lnTo>
                    <a:pt x="52" y="77"/>
                  </a:lnTo>
                  <a:lnTo>
                    <a:pt x="51" y="73"/>
                  </a:lnTo>
                  <a:lnTo>
                    <a:pt x="52" y="68"/>
                  </a:lnTo>
                  <a:lnTo>
                    <a:pt x="54" y="65"/>
                  </a:lnTo>
                  <a:lnTo>
                    <a:pt x="56" y="62"/>
                  </a:lnTo>
                  <a:lnTo>
                    <a:pt x="32" y="46"/>
                  </a:lnTo>
                  <a:lnTo>
                    <a:pt x="0" y="0"/>
                  </a:lnTo>
                  <a:lnTo>
                    <a:pt x="44" y="1"/>
                  </a:lnTo>
                  <a:lnTo>
                    <a:pt x="90" y="4"/>
                  </a:lnTo>
                  <a:lnTo>
                    <a:pt x="132" y="6"/>
                  </a:lnTo>
                  <a:lnTo>
                    <a:pt x="143" y="6"/>
                  </a:lnTo>
                  <a:lnTo>
                    <a:pt x="203" y="9"/>
                  </a:lnTo>
                  <a:lnTo>
                    <a:pt x="226" y="10"/>
                  </a:lnTo>
                  <a:lnTo>
                    <a:pt x="286" y="13"/>
                  </a:lnTo>
                  <a:lnTo>
                    <a:pt x="286" y="18"/>
                  </a:lnTo>
                  <a:lnTo>
                    <a:pt x="283" y="20"/>
                  </a:lnTo>
                  <a:lnTo>
                    <a:pt x="280" y="21"/>
                  </a:lnTo>
                  <a:lnTo>
                    <a:pt x="273" y="26"/>
                  </a:lnTo>
                  <a:lnTo>
                    <a:pt x="270" y="27"/>
                  </a:lnTo>
                  <a:lnTo>
                    <a:pt x="268" y="29"/>
                  </a:lnTo>
                  <a:lnTo>
                    <a:pt x="268" y="33"/>
                  </a:lnTo>
                  <a:lnTo>
                    <a:pt x="271" y="36"/>
                  </a:lnTo>
                  <a:lnTo>
                    <a:pt x="274" y="38"/>
                  </a:lnTo>
                  <a:lnTo>
                    <a:pt x="278" y="37"/>
                  </a:lnTo>
                  <a:lnTo>
                    <a:pt x="279" y="34"/>
                  </a:lnTo>
                  <a:lnTo>
                    <a:pt x="283" y="30"/>
                  </a:lnTo>
                  <a:lnTo>
                    <a:pt x="286" y="34"/>
                  </a:lnTo>
                  <a:lnTo>
                    <a:pt x="289" y="36"/>
                  </a:lnTo>
                  <a:lnTo>
                    <a:pt x="292" y="38"/>
                  </a:lnTo>
                  <a:lnTo>
                    <a:pt x="295" y="39"/>
                  </a:lnTo>
                  <a:lnTo>
                    <a:pt x="299" y="39"/>
                  </a:lnTo>
                  <a:lnTo>
                    <a:pt x="302" y="39"/>
                  </a:lnTo>
                  <a:lnTo>
                    <a:pt x="300" y="43"/>
                  </a:lnTo>
                  <a:lnTo>
                    <a:pt x="297" y="44"/>
                  </a:lnTo>
                  <a:lnTo>
                    <a:pt x="293" y="47"/>
                  </a:lnTo>
                  <a:lnTo>
                    <a:pt x="290" y="47"/>
                  </a:lnTo>
                  <a:lnTo>
                    <a:pt x="286" y="47"/>
                  </a:lnTo>
                  <a:lnTo>
                    <a:pt x="283" y="49"/>
                  </a:lnTo>
                  <a:lnTo>
                    <a:pt x="276" y="47"/>
                  </a:lnTo>
                  <a:lnTo>
                    <a:pt x="275" y="52"/>
                  </a:lnTo>
                  <a:lnTo>
                    <a:pt x="271" y="54"/>
                  </a:lnTo>
                  <a:lnTo>
                    <a:pt x="269" y="57"/>
                  </a:lnTo>
                  <a:lnTo>
                    <a:pt x="271" y="61"/>
                  </a:lnTo>
                  <a:lnTo>
                    <a:pt x="271" y="65"/>
                  </a:lnTo>
                  <a:lnTo>
                    <a:pt x="265" y="70"/>
                  </a:lnTo>
                  <a:lnTo>
                    <a:pt x="264" y="74"/>
                  </a:lnTo>
                  <a:lnTo>
                    <a:pt x="262" y="77"/>
                  </a:lnTo>
                  <a:lnTo>
                    <a:pt x="260" y="79"/>
                  </a:lnTo>
                  <a:lnTo>
                    <a:pt x="254" y="97"/>
                  </a:lnTo>
                  <a:lnTo>
                    <a:pt x="251" y="107"/>
                  </a:lnTo>
                  <a:lnTo>
                    <a:pt x="252" y="111"/>
                  </a:lnTo>
                  <a:lnTo>
                    <a:pt x="253" y="115"/>
                  </a:lnTo>
                  <a:lnTo>
                    <a:pt x="254" y="116"/>
                  </a:lnTo>
                  <a:lnTo>
                    <a:pt x="255" y="118"/>
                  </a:lnTo>
                  <a:lnTo>
                    <a:pt x="253" y="128"/>
                  </a:lnTo>
                  <a:lnTo>
                    <a:pt x="253" y="133"/>
                  </a:lnTo>
                  <a:lnTo>
                    <a:pt x="252" y="137"/>
                  </a:lnTo>
                  <a:lnTo>
                    <a:pt x="253" y="141"/>
                  </a:lnTo>
                  <a:lnTo>
                    <a:pt x="257" y="149"/>
                  </a:lnTo>
                  <a:lnTo>
                    <a:pt x="256" y="154"/>
                  </a:lnTo>
                  <a:lnTo>
                    <a:pt x="256" y="159"/>
                  </a:lnTo>
                  <a:lnTo>
                    <a:pt x="257" y="162"/>
                  </a:lnTo>
                  <a:lnTo>
                    <a:pt x="259" y="167"/>
                  </a:lnTo>
                  <a:lnTo>
                    <a:pt x="258" y="172"/>
                  </a:lnTo>
                  <a:lnTo>
                    <a:pt x="256" y="176"/>
                  </a:lnTo>
                  <a:lnTo>
                    <a:pt x="256" y="181"/>
                  </a:lnTo>
                  <a:lnTo>
                    <a:pt x="255" y="185"/>
                  </a:lnTo>
                  <a:lnTo>
                    <a:pt x="251" y="184"/>
                  </a:lnTo>
                  <a:lnTo>
                    <a:pt x="247" y="188"/>
                  </a:lnTo>
                  <a:lnTo>
                    <a:pt x="244" y="188"/>
                  </a:lnTo>
                  <a:lnTo>
                    <a:pt x="242" y="188"/>
                  </a:lnTo>
                  <a:lnTo>
                    <a:pt x="153" y="183"/>
                  </a:lnTo>
                  <a:lnTo>
                    <a:pt x="108" y="181"/>
                  </a:lnTo>
                  <a:lnTo>
                    <a:pt x="73" y="179"/>
                  </a:lnTo>
                  <a:lnTo>
                    <a:pt x="75" y="157"/>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39" name="Freeform 70"/>
            <p:cNvSpPr>
              <a:spLocks/>
            </p:cNvSpPr>
            <p:nvPr/>
          </p:nvSpPr>
          <p:spPr bwMode="auto">
            <a:xfrm>
              <a:off x="339725" y="2393950"/>
              <a:ext cx="461963" cy="336550"/>
            </a:xfrm>
            <a:custGeom>
              <a:avLst/>
              <a:gdLst>
                <a:gd name="T0" fmla="*/ 2147483647 w 260"/>
                <a:gd name="T1" fmla="*/ 2147483647 h 174"/>
                <a:gd name="T2" fmla="*/ 2147483647 w 260"/>
                <a:gd name="T3" fmla="*/ 2147483647 h 174"/>
                <a:gd name="T4" fmla="*/ 2147483647 w 260"/>
                <a:gd name="T5" fmla="*/ 2147483647 h 174"/>
                <a:gd name="T6" fmla="*/ 2147483647 w 260"/>
                <a:gd name="T7" fmla="*/ 2147483647 h 174"/>
                <a:gd name="T8" fmla="*/ 2147483647 w 260"/>
                <a:gd name="T9" fmla="*/ 2147483647 h 174"/>
                <a:gd name="T10" fmla="*/ 2147483647 w 260"/>
                <a:gd name="T11" fmla="*/ 2147483647 h 174"/>
                <a:gd name="T12" fmla="*/ 2147483647 w 260"/>
                <a:gd name="T13" fmla="*/ 2147483647 h 174"/>
                <a:gd name="T14" fmla="*/ 2147483647 w 260"/>
                <a:gd name="T15" fmla="*/ 2147483647 h 174"/>
                <a:gd name="T16" fmla="*/ 2147483647 w 260"/>
                <a:gd name="T17" fmla="*/ 2147483647 h 174"/>
                <a:gd name="T18" fmla="*/ 2147483647 w 260"/>
                <a:gd name="T19" fmla="*/ 2147483647 h 174"/>
                <a:gd name="T20" fmla="*/ 2147483647 w 260"/>
                <a:gd name="T21" fmla="*/ 2147483647 h 174"/>
                <a:gd name="T22" fmla="*/ 2147483647 w 260"/>
                <a:gd name="T23" fmla="*/ 2147483647 h 174"/>
                <a:gd name="T24" fmla="*/ 2147483647 w 260"/>
                <a:gd name="T25" fmla="*/ 2147483647 h 174"/>
                <a:gd name="T26" fmla="*/ 2147483647 w 260"/>
                <a:gd name="T27" fmla="*/ 2147483647 h 174"/>
                <a:gd name="T28" fmla="*/ 2147483647 w 260"/>
                <a:gd name="T29" fmla="*/ 2147483647 h 174"/>
                <a:gd name="T30" fmla="*/ 2147483647 w 260"/>
                <a:gd name="T31" fmla="*/ 0 h 174"/>
                <a:gd name="T32" fmla="*/ 2147483647 w 260"/>
                <a:gd name="T33" fmla="*/ 2147483647 h 174"/>
                <a:gd name="T34" fmla="*/ 2147483647 w 260"/>
                <a:gd name="T35" fmla="*/ 2147483647 h 174"/>
                <a:gd name="T36" fmla="*/ 2147483647 w 260"/>
                <a:gd name="T37" fmla="*/ 2147483647 h 174"/>
                <a:gd name="T38" fmla="*/ 2147483647 w 260"/>
                <a:gd name="T39" fmla="*/ 2147483647 h 174"/>
                <a:gd name="T40" fmla="*/ 2147483647 w 260"/>
                <a:gd name="T41" fmla="*/ 2147483647 h 174"/>
                <a:gd name="T42" fmla="*/ 2147483647 w 260"/>
                <a:gd name="T43" fmla="*/ 2147483647 h 174"/>
                <a:gd name="T44" fmla="*/ 2147483647 w 260"/>
                <a:gd name="T45" fmla="*/ 2147483647 h 174"/>
                <a:gd name="T46" fmla="*/ 2147483647 w 260"/>
                <a:gd name="T47" fmla="*/ 2147483647 h 174"/>
                <a:gd name="T48" fmla="*/ 2147483647 w 260"/>
                <a:gd name="T49" fmla="*/ 2147483647 h 174"/>
                <a:gd name="T50" fmla="*/ 2147483647 w 260"/>
                <a:gd name="T51" fmla="*/ 2147483647 h 174"/>
                <a:gd name="T52" fmla="*/ 2147483647 w 260"/>
                <a:gd name="T53" fmla="*/ 2147483647 h 174"/>
                <a:gd name="T54" fmla="*/ 2147483647 w 260"/>
                <a:gd name="T55" fmla="*/ 2147483647 h 174"/>
                <a:gd name="T56" fmla="*/ 2147483647 w 260"/>
                <a:gd name="T57" fmla="*/ 2147483647 h 174"/>
                <a:gd name="T58" fmla="*/ 2147483647 w 260"/>
                <a:gd name="T59" fmla="*/ 2147483647 h 174"/>
                <a:gd name="T60" fmla="*/ 2147483647 w 260"/>
                <a:gd name="T61" fmla="*/ 2147483647 h 174"/>
                <a:gd name="T62" fmla="*/ 2147483647 w 260"/>
                <a:gd name="T63" fmla="*/ 2147483647 h 174"/>
                <a:gd name="T64" fmla="*/ 2147483647 w 260"/>
                <a:gd name="T65" fmla="*/ 2147483647 h 174"/>
                <a:gd name="T66" fmla="*/ 2147483647 w 260"/>
                <a:gd name="T67" fmla="*/ 2147483647 h 174"/>
                <a:gd name="T68" fmla="*/ 2147483647 w 260"/>
                <a:gd name="T69" fmla="*/ 2147483647 h 174"/>
                <a:gd name="T70" fmla="*/ 2147483647 w 260"/>
                <a:gd name="T71" fmla="*/ 2147483647 h 174"/>
                <a:gd name="T72" fmla="*/ 2147483647 w 260"/>
                <a:gd name="T73" fmla="*/ 2147483647 h 174"/>
                <a:gd name="T74" fmla="*/ 2147483647 w 260"/>
                <a:gd name="T75" fmla="*/ 2147483647 h 174"/>
                <a:gd name="T76" fmla="*/ 2147483647 w 260"/>
                <a:gd name="T77" fmla="*/ 2147483647 h 174"/>
                <a:gd name="T78" fmla="*/ 2147483647 w 260"/>
                <a:gd name="T79" fmla="*/ 2147483647 h 174"/>
                <a:gd name="T80" fmla="*/ 2147483647 w 260"/>
                <a:gd name="T81" fmla="*/ 2147483647 h 174"/>
                <a:gd name="T82" fmla="*/ 2147483647 w 260"/>
                <a:gd name="T83" fmla="*/ 2147483647 h 174"/>
                <a:gd name="T84" fmla="*/ 2147483647 w 260"/>
                <a:gd name="T85" fmla="*/ 2147483647 h 174"/>
                <a:gd name="T86" fmla="*/ 2147483647 w 260"/>
                <a:gd name="T87" fmla="*/ 2147483647 h 174"/>
                <a:gd name="T88" fmla="*/ 2147483647 w 260"/>
                <a:gd name="T89" fmla="*/ 2147483647 h 174"/>
                <a:gd name="T90" fmla="*/ 2147483647 w 260"/>
                <a:gd name="T91" fmla="*/ 2147483647 h 174"/>
                <a:gd name="T92" fmla="*/ 2147483647 w 260"/>
                <a:gd name="T93" fmla="*/ 2147483647 h 174"/>
                <a:gd name="T94" fmla="*/ 2147483647 w 260"/>
                <a:gd name="T95" fmla="*/ 2147483647 h 174"/>
                <a:gd name="T96" fmla="*/ 2147483647 w 260"/>
                <a:gd name="T97" fmla="*/ 2147483647 h 174"/>
                <a:gd name="T98" fmla="*/ 2147483647 w 260"/>
                <a:gd name="T99" fmla="*/ 2147483647 h 174"/>
                <a:gd name="T100" fmla="*/ 2147483647 w 260"/>
                <a:gd name="T101" fmla="*/ 2147483647 h 174"/>
                <a:gd name="T102" fmla="*/ 2147483647 w 260"/>
                <a:gd name="T103" fmla="*/ 2147483647 h 174"/>
                <a:gd name="T104" fmla="*/ 2147483647 w 260"/>
                <a:gd name="T105" fmla="*/ 2147483647 h 174"/>
                <a:gd name="T106" fmla="*/ 2147483647 w 260"/>
                <a:gd name="T107" fmla="*/ 2147483647 h 174"/>
                <a:gd name="T108" fmla="*/ 2147483647 w 260"/>
                <a:gd name="T109" fmla="*/ 2147483647 h 174"/>
                <a:gd name="T110" fmla="*/ 2147483647 w 260"/>
                <a:gd name="T111" fmla="*/ 2147483647 h 174"/>
                <a:gd name="T112" fmla="*/ 2147483647 w 260"/>
                <a:gd name="T113" fmla="*/ 2147483647 h 174"/>
                <a:gd name="T114" fmla="*/ 2147483647 w 260"/>
                <a:gd name="T115" fmla="*/ 2147483647 h 174"/>
                <a:gd name="T116" fmla="*/ 2147483647 w 260"/>
                <a:gd name="T117" fmla="*/ 2147483647 h 174"/>
                <a:gd name="T118" fmla="*/ 2147483647 w 260"/>
                <a:gd name="T119" fmla="*/ 2147483647 h 1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 h="174">
                  <a:moveTo>
                    <a:pt x="12" y="130"/>
                  </a:moveTo>
                  <a:lnTo>
                    <a:pt x="7" y="124"/>
                  </a:lnTo>
                  <a:lnTo>
                    <a:pt x="5" y="121"/>
                  </a:lnTo>
                  <a:lnTo>
                    <a:pt x="6" y="120"/>
                  </a:lnTo>
                  <a:lnTo>
                    <a:pt x="8" y="117"/>
                  </a:lnTo>
                  <a:lnTo>
                    <a:pt x="7" y="111"/>
                  </a:lnTo>
                  <a:lnTo>
                    <a:pt x="5" y="108"/>
                  </a:lnTo>
                  <a:lnTo>
                    <a:pt x="1" y="106"/>
                  </a:lnTo>
                  <a:lnTo>
                    <a:pt x="1" y="102"/>
                  </a:lnTo>
                  <a:lnTo>
                    <a:pt x="4" y="94"/>
                  </a:lnTo>
                  <a:lnTo>
                    <a:pt x="3" y="90"/>
                  </a:lnTo>
                  <a:lnTo>
                    <a:pt x="1" y="87"/>
                  </a:lnTo>
                  <a:lnTo>
                    <a:pt x="0" y="80"/>
                  </a:lnTo>
                  <a:lnTo>
                    <a:pt x="4" y="78"/>
                  </a:lnTo>
                  <a:lnTo>
                    <a:pt x="7" y="78"/>
                  </a:lnTo>
                  <a:lnTo>
                    <a:pt x="10" y="75"/>
                  </a:lnTo>
                  <a:lnTo>
                    <a:pt x="12" y="71"/>
                  </a:lnTo>
                  <a:lnTo>
                    <a:pt x="14" y="68"/>
                  </a:lnTo>
                  <a:lnTo>
                    <a:pt x="16" y="62"/>
                  </a:lnTo>
                  <a:lnTo>
                    <a:pt x="16" y="61"/>
                  </a:lnTo>
                  <a:lnTo>
                    <a:pt x="16" y="60"/>
                  </a:lnTo>
                  <a:lnTo>
                    <a:pt x="15" y="58"/>
                  </a:lnTo>
                  <a:lnTo>
                    <a:pt x="15" y="56"/>
                  </a:lnTo>
                  <a:lnTo>
                    <a:pt x="15" y="52"/>
                  </a:lnTo>
                  <a:lnTo>
                    <a:pt x="13" y="47"/>
                  </a:lnTo>
                  <a:lnTo>
                    <a:pt x="11" y="46"/>
                  </a:lnTo>
                  <a:lnTo>
                    <a:pt x="9" y="42"/>
                  </a:lnTo>
                  <a:lnTo>
                    <a:pt x="10" y="37"/>
                  </a:lnTo>
                  <a:lnTo>
                    <a:pt x="14" y="36"/>
                  </a:lnTo>
                  <a:lnTo>
                    <a:pt x="21" y="27"/>
                  </a:lnTo>
                  <a:lnTo>
                    <a:pt x="21" y="26"/>
                  </a:lnTo>
                  <a:lnTo>
                    <a:pt x="22" y="23"/>
                  </a:lnTo>
                  <a:lnTo>
                    <a:pt x="27" y="18"/>
                  </a:lnTo>
                  <a:lnTo>
                    <a:pt x="31" y="16"/>
                  </a:lnTo>
                  <a:lnTo>
                    <a:pt x="33" y="12"/>
                  </a:lnTo>
                  <a:lnTo>
                    <a:pt x="36" y="11"/>
                  </a:lnTo>
                  <a:lnTo>
                    <a:pt x="38" y="7"/>
                  </a:lnTo>
                  <a:lnTo>
                    <a:pt x="42" y="5"/>
                  </a:lnTo>
                  <a:lnTo>
                    <a:pt x="43" y="1"/>
                  </a:lnTo>
                  <a:lnTo>
                    <a:pt x="45" y="1"/>
                  </a:lnTo>
                  <a:lnTo>
                    <a:pt x="48" y="4"/>
                  </a:lnTo>
                  <a:lnTo>
                    <a:pt x="51" y="7"/>
                  </a:lnTo>
                  <a:lnTo>
                    <a:pt x="52" y="10"/>
                  </a:lnTo>
                  <a:lnTo>
                    <a:pt x="56" y="12"/>
                  </a:lnTo>
                  <a:lnTo>
                    <a:pt x="63" y="10"/>
                  </a:lnTo>
                  <a:lnTo>
                    <a:pt x="66" y="5"/>
                  </a:lnTo>
                  <a:lnTo>
                    <a:pt x="71" y="0"/>
                  </a:lnTo>
                  <a:lnTo>
                    <a:pt x="74" y="0"/>
                  </a:lnTo>
                  <a:lnTo>
                    <a:pt x="82" y="3"/>
                  </a:lnTo>
                  <a:lnTo>
                    <a:pt x="86" y="2"/>
                  </a:lnTo>
                  <a:lnTo>
                    <a:pt x="89" y="2"/>
                  </a:lnTo>
                  <a:lnTo>
                    <a:pt x="93" y="4"/>
                  </a:lnTo>
                  <a:lnTo>
                    <a:pt x="96" y="7"/>
                  </a:lnTo>
                  <a:lnTo>
                    <a:pt x="97" y="10"/>
                  </a:lnTo>
                  <a:lnTo>
                    <a:pt x="100" y="11"/>
                  </a:lnTo>
                  <a:lnTo>
                    <a:pt x="105" y="10"/>
                  </a:lnTo>
                  <a:lnTo>
                    <a:pt x="108" y="9"/>
                  </a:lnTo>
                  <a:lnTo>
                    <a:pt x="112" y="11"/>
                  </a:lnTo>
                  <a:lnTo>
                    <a:pt x="125" y="11"/>
                  </a:lnTo>
                  <a:lnTo>
                    <a:pt x="127" y="14"/>
                  </a:lnTo>
                  <a:lnTo>
                    <a:pt x="131" y="15"/>
                  </a:lnTo>
                  <a:lnTo>
                    <a:pt x="133" y="11"/>
                  </a:lnTo>
                  <a:lnTo>
                    <a:pt x="135" y="7"/>
                  </a:lnTo>
                  <a:lnTo>
                    <a:pt x="148" y="15"/>
                  </a:lnTo>
                  <a:lnTo>
                    <a:pt x="152" y="16"/>
                  </a:lnTo>
                  <a:lnTo>
                    <a:pt x="156" y="16"/>
                  </a:lnTo>
                  <a:lnTo>
                    <a:pt x="160" y="17"/>
                  </a:lnTo>
                  <a:lnTo>
                    <a:pt x="164" y="16"/>
                  </a:lnTo>
                  <a:lnTo>
                    <a:pt x="171" y="14"/>
                  </a:lnTo>
                  <a:lnTo>
                    <a:pt x="174" y="14"/>
                  </a:lnTo>
                  <a:lnTo>
                    <a:pt x="178" y="15"/>
                  </a:lnTo>
                  <a:lnTo>
                    <a:pt x="181" y="16"/>
                  </a:lnTo>
                  <a:lnTo>
                    <a:pt x="184" y="17"/>
                  </a:lnTo>
                  <a:lnTo>
                    <a:pt x="188" y="16"/>
                  </a:lnTo>
                  <a:lnTo>
                    <a:pt x="191" y="16"/>
                  </a:lnTo>
                  <a:lnTo>
                    <a:pt x="194" y="18"/>
                  </a:lnTo>
                  <a:lnTo>
                    <a:pt x="201" y="19"/>
                  </a:lnTo>
                  <a:lnTo>
                    <a:pt x="205" y="20"/>
                  </a:lnTo>
                  <a:lnTo>
                    <a:pt x="208" y="22"/>
                  </a:lnTo>
                  <a:lnTo>
                    <a:pt x="211" y="22"/>
                  </a:lnTo>
                  <a:lnTo>
                    <a:pt x="214" y="23"/>
                  </a:lnTo>
                  <a:lnTo>
                    <a:pt x="218" y="23"/>
                  </a:lnTo>
                  <a:lnTo>
                    <a:pt x="219" y="26"/>
                  </a:lnTo>
                  <a:lnTo>
                    <a:pt x="223" y="26"/>
                  </a:lnTo>
                  <a:lnTo>
                    <a:pt x="224" y="23"/>
                  </a:lnTo>
                  <a:lnTo>
                    <a:pt x="224" y="19"/>
                  </a:lnTo>
                  <a:lnTo>
                    <a:pt x="226" y="16"/>
                  </a:lnTo>
                  <a:lnTo>
                    <a:pt x="230" y="17"/>
                  </a:lnTo>
                  <a:lnTo>
                    <a:pt x="233" y="18"/>
                  </a:lnTo>
                  <a:lnTo>
                    <a:pt x="235" y="20"/>
                  </a:lnTo>
                  <a:lnTo>
                    <a:pt x="239" y="22"/>
                  </a:lnTo>
                  <a:lnTo>
                    <a:pt x="241" y="23"/>
                  </a:lnTo>
                  <a:lnTo>
                    <a:pt x="243" y="26"/>
                  </a:lnTo>
                  <a:lnTo>
                    <a:pt x="251" y="23"/>
                  </a:lnTo>
                  <a:lnTo>
                    <a:pt x="254" y="23"/>
                  </a:lnTo>
                  <a:lnTo>
                    <a:pt x="257" y="22"/>
                  </a:lnTo>
                  <a:lnTo>
                    <a:pt x="258" y="24"/>
                  </a:lnTo>
                  <a:lnTo>
                    <a:pt x="258" y="26"/>
                  </a:lnTo>
                  <a:lnTo>
                    <a:pt x="257" y="28"/>
                  </a:lnTo>
                  <a:lnTo>
                    <a:pt x="259" y="33"/>
                  </a:lnTo>
                  <a:lnTo>
                    <a:pt x="259" y="37"/>
                  </a:lnTo>
                  <a:lnTo>
                    <a:pt x="257" y="45"/>
                  </a:lnTo>
                  <a:lnTo>
                    <a:pt x="256" y="49"/>
                  </a:lnTo>
                  <a:lnTo>
                    <a:pt x="255" y="53"/>
                  </a:lnTo>
                  <a:lnTo>
                    <a:pt x="254" y="57"/>
                  </a:lnTo>
                  <a:lnTo>
                    <a:pt x="254" y="61"/>
                  </a:lnTo>
                  <a:lnTo>
                    <a:pt x="253" y="62"/>
                  </a:lnTo>
                  <a:lnTo>
                    <a:pt x="247" y="68"/>
                  </a:lnTo>
                  <a:lnTo>
                    <a:pt x="243" y="75"/>
                  </a:lnTo>
                  <a:lnTo>
                    <a:pt x="239" y="82"/>
                  </a:lnTo>
                  <a:lnTo>
                    <a:pt x="228" y="88"/>
                  </a:lnTo>
                  <a:lnTo>
                    <a:pt x="226" y="88"/>
                  </a:lnTo>
                  <a:lnTo>
                    <a:pt x="215" y="91"/>
                  </a:lnTo>
                  <a:lnTo>
                    <a:pt x="209" y="96"/>
                  </a:lnTo>
                  <a:lnTo>
                    <a:pt x="206" y="96"/>
                  </a:lnTo>
                  <a:lnTo>
                    <a:pt x="200" y="100"/>
                  </a:lnTo>
                  <a:lnTo>
                    <a:pt x="198" y="104"/>
                  </a:lnTo>
                  <a:lnTo>
                    <a:pt x="197" y="108"/>
                  </a:lnTo>
                  <a:lnTo>
                    <a:pt x="196" y="112"/>
                  </a:lnTo>
                  <a:lnTo>
                    <a:pt x="195" y="117"/>
                  </a:lnTo>
                  <a:lnTo>
                    <a:pt x="198" y="119"/>
                  </a:lnTo>
                  <a:lnTo>
                    <a:pt x="202" y="125"/>
                  </a:lnTo>
                  <a:lnTo>
                    <a:pt x="203" y="129"/>
                  </a:lnTo>
                  <a:lnTo>
                    <a:pt x="204" y="130"/>
                  </a:lnTo>
                  <a:lnTo>
                    <a:pt x="199" y="136"/>
                  </a:lnTo>
                  <a:lnTo>
                    <a:pt x="196" y="143"/>
                  </a:lnTo>
                  <a:lnTo>
                    <a:pt x="193" y="147"/>
                  </a:lnTo>
                  <a:lnTo>
                    <a:pt x="190" y="150"/>
                  </a:lnTo>
                  <a:lnTo>
                    <a:pt x="188" y="146"/>
                  </a:lnTo>
                  <a:lnTo>
                    <a:pt x="185" y="144"/>
                  </a:lnTo>
                  <a:lnTo>
                    <a:pt x="182" y="147"/>
                  </a:lnTo>
                  <a:lnTo>
                    <a:pt x="180" y="149"/>
                  </a:lnTo>
                  <a:lnTo>
                    <a:pt x="178" y="150"/>
                  </a:lnTo>
                  <a:lnTo>
                    <a:pt x="175" y="152"/>
                  </a:lnTo>
                  <a:lnTo>
                    <a:pt x="172" y="153"/>
                  </a:lnTo>
                  <a:lnTo>
                    <a:pt x="169" y="153"/>
                  </a:lnTo>
                  <a:lnTo>
                    <a:pt x="165" y="154"/>
                  </a:lnTo>
                  <a:lnTo>
                    <a:pt x="164" y="155"/>
                  </a:lnTo>
                  <a:lnTo>
                    <a:pt x="160" y="154"/>
                  </a:lnTo>
                  <a:lnTo>
                    <a:pt x="156" y="151"/>
                  </a:lnTo>
                  <a:lnTo>
                    <a:pt x="150" y="152"/>
                  </a:lnTo>
                  <a:lnTo>
                    <a:pt x="141" y="146"/>
                  </a:lnTo>
                  <a:lnTo>
                    <a:pt x="137" y="145"/>
                  </a:lnTo>
                  <a:lnTo>
                    <a:pt x="131" y="148"/>
                  </a:lnTo>
                  <a:lnTo>
                    <a:pt x="128" y="147"/>
                  </a:lnTo>
                  <a:lnTo>
                    <a:pt x="125" y="148"/>
                  </a:lnTo>
                  <a:lnTo>
                    <a:pt x="120" y="149"/>
                  </a:lnTo>
                  <a:lnTo>
                    <a:pt x="118" y="146"/>
                  </a:lnTo>
                  <a:lnTo>
                    <a:pt x="114" y="146"/>
                  </a:lnTo>
                  <a:lnTo>
                    <a:pt x="110" y="147"/>
                  </a:lnTo>
                  <a:lnTo>
                    <a:pt x="108" y="147"/>
                  </a:lnTo>
                  <a:lnTo>
                    <a:pt x="107" y="150"/>
                  </a:lnTo>
                  <a:lnTo>
                    <a:pt x="93" y="154"/>
                  </a:lnTo>
                  <a:lnTo>
                    <a:pt x="88" y="159"/>
                  </a:lnTo>
                  <a:lnTo>
                    <a:pt x="84" y="161"/>
                  </a:lnTo>
                  <a:lnTo>
                    <a:pt x="82" y="161"/>
                  </a:lnTo>
                  <a:lnTo>
                    <a:pt x="78" y="159"/>
                  </a:lnTo>
                  <a:lnTo>
                    <a:pt x="75" y="161"/>
                  </a:lnTo>
                  <a:lnTo>
                    <a:pt x="71" y="162"/>
                  </a:lnTo>
                  <a:lnTo>
                    <a:pt x="68" y="164"/>
                  </a:lnTo>
                  <a:lnTo>
                    <a:pt x="64" y="165"/>
                  </a:lnTo>
                  <a:lnTo>
                    <a:pt x="61" y="167"/>
                  </a:lnTo>
                  <a:lnTo>
                    <a:pt x="59" y="169"/>
                  </a:lnTo>
                  <a:lnTo>
                    <a:pt x="55" y="169"/>
                  </a:lnTo>
                  <a:lnTo>
                    <a:pt x="51" y="171"/>
                  </a:lnTo>
                  <a:lnTo>
                    <a:pt x="47" y="171"/>
                  </a:lnTo>
                  <a:lnTo>
                    <a:pt x="44" y="173"/>
                  </a:lnTo>
                  <a:lnTo>
                    <a:pt x="40" y="172"/>
                  </a:lnTo>
                  <a:lnTo>
                    <a:pt x="36" y="171"/>
                  </a:lnTo>
                  <a:lnTo>
                    <a:pt x="31" y="165"/>
                  </a:lnTo>
                  <a:lnTo>
                    <a:pt x="25" y="163"/>
                  </a:lnTo>
                  <a:lnTo>
                    <a:pt x="21" y="162"/>
                  </a:lnTo>
                  <a:lnTo>
                    <a:pt x="19" y="161"/>
                  </a:lnTo>
                  <a:lnTo>
                    <a:pt x="18" y="157"/>
                  </a:lnTo>
                  <a:lnTo>
                    <a:pt x="18" y="153"/>
                  </a:lnTo>
                  <a:lnTo>
                    <a:pt x="21" y="150"/>
                  </a:lnTo>
                  <a:lnTo>
                    <a:pt x="18" y="148"/>
                  </a:lnTo>
                  <a:lnTo>
                    <a:pt x="15" y="145"/>
                  </a:lnTo>
                  <a:lnTo>
                    <a:pt x="15" y="142"/>
                  </a:lnTo>
                  <a:lnTo>
                    <a:pt x="15" y="141"/>
                  </a:lnTo>
                  <a:lnTo>
                    <a:pt x="15" y="133"/>
                  </a:lnTo>
                  <a:lnTo>
                    <a:pt x="12" y="13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40" name="Freeform 72"/>
            <p:cNvSpPr>
              <a:spLocks/>
            </p:cNvSpPr>
            <p:nvPr/>
          </p:nvSpPr>
          <p:spPr bwMode="auto">
            <a:xfrm>
              <a:off x="1136650" y="1954213"/>
              <a:ext cx="519113" cy="679450"/>
            </a:xfrm>
            <a:custGeom>
              <a:avLst/>
              <a:gdLst>
                <a:gd name="T0" fmla="*/ 2147483647 w 292"/>
                <a:gd name="T1" fmla="*/ 2147483647 h 350"/>
                <a:gd name="T2" fmla="*/ 2147483647 w 292"/>
                <a:gd name="T3" fmla="*/ 2147483647 h 350"/>
                <a:gd name="T4" fmla="*/ 2147483647 w 292"/>
                <a:gd name="T5" fmla="*/ 2147483647 h 350"/>
                <a:gd name="T6" fmla="*/ 2147483647 w 292"/>
                <a:gd name="T7" fmla="*/ 2147483647 h 350"/>
                <a:gd name="T8" fmla="*/ 2147483647 w 292"/>
                <a:gd name="T9" fmla="*/ 2147483647 h 350"/>
                <a:gd name="T10" fmla="*/ 2147483647 w 292"/>
                <a:gd name="T11" fmla="*/ 2147483647 h 350"/>
                <a:gd name="T12" fmla="*/ 2147483647 w 292"/>
                <a:gd name="T13" fmla="*/ 2147483647 h 350"/>
                <a:gd name="T14" fmla="*/ 2147483647 w 292"/>
                <a:gd name="T15" fmla="*/ 2147483647 h 350"/>
                <a:gd name="T16" fmla="*/ 2147483647 w 292"/>
                <a:gd name="T17" fmla="*/ 2147483647 h 350"/>
                <a:gd name="T18" fmla="*/ 2147483647 w 292"/>
                <a:gd name="T19" fmla="*/ 2147483647 h 350"/>
                <a:gd name="T20" fmla="*/ 2147483647 w 292"/>
                <a:gd name="T21" fmla="*/ 2147483647 h 350"/>
                <a:gd name="T22" fmla="*/ 2147483647 w 292"/>
                <a:gd name="T23" fmla="*/ 2147483647 h 350"/>
                <a:gd name="T24" fmla="*/ 2147483647 w 292"/>
                <a:gd name="T25" fmla="*/ 2147483647 h 350"/>
                <a:gd name="T26" fmla="*/ 2147483647 w 292"/>
                <a:gd name="T27" fmla="*/ 2147483647 h 350"/>
                <a:gd name="T28" fmla="*/ 2147483647 w 292"/>
                <a:gd name="T29" fmla="*/ 2147483647 h 350"/>
                <a:gd name="T30" fmla="*/ 2147483647 w 292"/>
                <a:gd name="T31" fmla="*/ 2147483647 h 350"/>
                <a:gd name="T32" fmla="*/ 2147483647 w 292"/>
                <a:gd name="T33" fmla="*/ 2147483647 h 350"/>
                <a:gd name="T34" fmla="*/ 2147483647 w 292"/>
                <a:gd name="T35" fmla="*/ 2147483647 h 350"/>
                <a:gd name="T36" fmla="*/ 2147483647 w 292"/>
                <a:gd name="T37" fmla="*/ 2147483647 h 350"/>
                <a:gd name="T38" fmla="*/ 2147483647 w 292"/>
                <a:gd name="T39" fmla="*/ 2147483647 h 350"/>
                <a:gd name="T40" fmla="*/ 2147483647 w 292"/>
                <a:gd name="T41" fmla="*/ 2147483647 h 350"/>
                <a:gd name="T42" fmla="*/ 2147483647 w 292"/>
                <a:gd name="T43" fmla="*/ 2147483647 h 350"/>
                <a:gd name="T44" fmla="*/ 2147483647 w 292"/>
                <a:gd name="T45" fmla="*/ 2147483647 h 350"/>
                <a:gd name="T46" fmla="*/ 2147483647 w 292"/>
                <a:gd name="T47" fmla="*/ 2147483647 h 350"/>
                <a:gd name="T48" fmla="*/ 2147483647 w 292"/>
                <a:gd name="T49" fmla="*/ 2147483647 h 350"/>
                <a:gd name="T50" fmla="*/ 2147483647 w 292"/>
                <a:gd name="T51" fmla="*/ 2147483647 h 350"/>
                <a:gd name="T52" fmla="*/ 2147483647 w 292"/>
                <a:gd name="T53" fmla="*/ 2147483647 h 350"/>
                <a:gd name="T54" fmla="*/ 2147483647 w 292"/>
                <a:gd name="T55" fmla="*/ 2147483647 h 350"/>
                <a:gd name="T56" fmla="*/ 2147483647 w 292"/>
                <a:gd name="T57" fmla="*/ 2147483647 h 350"/>
                <a:gd name="T58" fmla="*/ 2147483647 w 292"/>
                <a:gd name="T59" fmla="*/ 2147483647 h 350"/>
                <a:gd name="T60" fmla="*/ 2147483647 w 292"/>
                <a:gd name="T61" fmla="*/ 2147483647 h 350"/>
                <a:gd name="T62" fmla="*/ 2147483647 w 292"/>
                <a:gd name="T63" fmla="*/ 2147483647 h 350"/>
                <a:gd name="T64" fmla="*/ 2147483647 w 292"/>
                <a:gd name="T65" fmla="*/ 2147483647 h 350"/>
                <a:gd name="T66" fmla="*/ 2147483647 w 292"/>
                <a:gd name="T67" fmla="*/ 2147483647 h 350"/>
                <a:gd name="T68" fmla="*/ 2147483647 w 292"/>
                <a:gd name="T69" fmla="*/ 2147483647 h 350"/>
                <a:gd name="T70" fmla="*/ 2147483647 w 292"/>
                <a:gd name="T71" fmla="*/ 2147483647 h 350"/>
                <a:gd name="T72" fmla="*/ 2147483647 w 292"/>
                <a:gd name="T73" fmla="*/ 2147483647 h 350"/>
                <a:gd name="T74" fmla="*/ 2147483647 w 292"/>
                <a:gd name="T75" fmla="*/ 2147483647 h 350"/>
                <a:gd name="T76" fmla="*/ 2147483647 w 292"/>
                <a:gd name="T77" fmla="*/ 2147483647 h 350"/>
                <a:gd name="T78" fmla="*/ 2147483647 w 292"/>
                <a:gd name="T79" fmla="*/ 2147483647 h 350"/>
                <a:gd name="T80" fmla="*/ 2147483647 w 292"/>
                <a:gd name="T81" fmla="*/ 2147483647 h 350"/>
                <a:gd name="T82" fmla="*/ 2147483647 w 292"/>
                <a:gd name="T83" fmla="*/ 2147483647 h 350"/>
                <a:gd name="T84" fmla="*/ 2147483647 w 292"/>
                <a:gd name="T85" fmla="*/ 2147483647 h 350"/>
                <a:gd name="T86" fmla="*/ 2147483647 w 292"/>
                <a:gd name="T87" fmla="*/ 2147483647 h 350"/>
                <a:gd name="T88" fmla="*/ 2147483647 w 292"/>
                <a:gd name="T89" fmla="*/ 2147483647 h 350"/>
                <a:gd name="T90" fmla="*/ 2147483647 w 292"/>
                <a:gd name="T91" fmla="*/ 2147483647 h 350"/>
                <a:gd name="T92" fmla="*/ 2147483647 w 292"/>
                <a:gd name="T93" fmla="*/ 2147483647 h 350"/>
                <a:gd name="T94" fmla="*/ 2147483647 w 292"/>
                <a:gd name="T95" fmla="*/ 2147483647 h 350"/>
                <a:gd name="T96" fmla="*/ 2147483647 w 292"/>
                <a:gd name="T97" fmla="*/ 2147483647 h 350"/>
                <a:gd name="T98" fmla="*/ 2147483647 w 292"/>
                <a:gd name="T99" fmla="*/ 2147483647 h 350"/>
                <a:gd name="T100" fmla="*/ 2147483647 w 292"/>
                <a:gd name="T101" fmla="*/ 2147483647 h 350"/>
                <a:gd name="T102" fmla="*/ 2147483647 w 292"/>
                <a:gd name="T103" fmla="*/ 2147483647 h 350"/>
                <a:gd name="T104" fmla="*/ 2147483647 w 292"/>
                <a:gd name="T105" fmla="*/ 2147483647 h 350"/>
                <a:gd name="T106" fmla="*/ 2147483647 w 292"/>
                <a:gd name="T107" fmla="*/ 2147483647 h 350"/>
                <a:gd name="T108" fmla="*/ 2147483647 w 292"/>
                <a:gd name="T109" fmla="*/ 2147483647 h 350"/>
                <a:gd name="T110" fmla="*/ 2147483647 w 292"/>
                <a:gd name="T111" fmla="*/ 2147483647 h 350"/>
                <a:gd name="T112" fmla="*/ 2147483647 w 292"/>
                <a:gd name="T113" fmla="*/ 2147483647 h 350"/>
                <a:gd name="T114" fmla="*/ 2147483647 w 292"/>
                <a:gd name="T115" fmla="*/ 0 h 350"/>
                <a:gd name="T116" fmla="*/ 2147483647 w 292"/>
                <a:gd name="T117" fmla="*/ 2147483647 h 350"/>
                <a:gd name="T118" fmla="*/ 2147483647 w 292"/>
                <a:gd name="T119" fmla="*/ 2147483647 h 350"/>
                <a:gd name="T120" fmla="*/ 2147483647 w 292"/>
                <a:gd name="T121" fmla="*/ 2147483647 h 350"/>
                <a:gd name="T122" fmla="*/ 2147483647 w 292"/>
                <a:gd name="T123" fmla="*/ 2147483647 h 350"/>
                <a:gd name="T124" fmla="*/ 2147483647 w 292"/>
                <a:gd name="T125" fmla="*/ 2147483647 h 3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2" h="350">
                  <a:moveTo>
                    <a:pt x="214" y="89"/>
                  </a:moveTo>
                  <a:lnTo>
                    <a:pt x="216" y="87"/>
                  </a:lnTo>
                  <a:lnTo>
                    <a:pt x="217" y="92"/>
                  </a:lnTo>
                  <a:lnTo>
                    <a:pt x="219" y="99"/>
                  </a:lnTo>
                  <a:lnTo>
                    <a:pt x="221" y="102"/>
                  </a:lnTo>
                  <a:lnTo>
                    <a:pt x="222" y="106"/>
                  </a:lnTo>
                  <a:lnTo>
                    <a:pt x="225" y="108"/>
                  </a:lnTo>
                  <a:lnTo>
                    <a:pt x="229" y="107"/>
                  </a:lnTo>
                  <a:lnTo>
                    <a:pt x="231" y="111"/>
                  </a:lnTo>
                  <a:lnTo>
                    <a:pt x="231" y="121"/>
                  </a:lnTo>
                  <a:lnTo>
                    <a:pt x="234" y="123"/>
                  </a:lnTo>
                  <a:lnTo>
                    <a:pt x="236" y="121"/>
                  </a:lnTo>
                  <a:lnTo>
                    <a:pt x="239" y="118"/>
                  </a:lnTo>
                  <a:lnTo>
                    <a:pt x="243" y="120"/>
                  </a:lnTo>
                  <a:lnTo>
                    <a:pt x="253" y="114"/>
                  </a:lnTo>
                  <a:lnTo>
                    <a:pt x="254" y="116"/>
                  </a:lnTo>
                  <a:lnTo>
                    <a:pt x="254" y="121"/>
                  </a:lnTo>
                  <a:lnTo>
                    <a:pt x="257" y="124"/>
                  </a:lnTo>
                  <a:lnTo>
                    <a:pt x="259" y="128"/>
                  </a:lnTo>
                  <a:lnTo>
                    <a:pt x="259" y="130"/>
                  </a:lnTo>
                  <a:lnTo>
                    <a:pt x="260" y="132"/>
                  </a:lnTo>
                  <a:lnTo>
                    <a:pt x="261" y="135"/>
                  </a:lnTo>
                  <a:lnTo>
                    <a:pt x="265" y="136"/>
                  </a:lnTo>
                  <a:lnTo>
                    <a:pt x="271" y="141"/>
                  </a:lnTo>
                  <a:lnTo>
                    <a:pt x="273" y="145"/>
                  </a:lnTo>
                  <a:lnTo>
                    <a:pt x="273" y="150"/>
                  </a:lnTo>
                  <a:lnTo>
                    <a:pt x="277" y="150"/>
                  </a:lnTo>
                  <a:lnTo>
                    <a:pt x="278" y="154"/>
                  </a:lnTo>
                  <a:lnTo>
                    <a:pt x="278" y="155"/>
                  </a:lnTo>
                  <a:lnTo>
                    <a:pt x="277" y="158"/>
                  </a:lnTo>
                  <a:lnTo>
                    <a:pt x="275" y="161"/>
                  </a:lnTo>
                  <a:lnTo>
                    <a:pt x="275" y="166"/>
                  </a:lnTo>
                  <a:lnTo>
                    <a:pt x="277" y="169"/>
                  </a:lnTo>
                  <a:lnTo>
                    <a:pt x="279" y="173"/>
                  </a:lnTo>
                  <a:lnTo>
                    <a:pt x="279" y="177"/>
                  </a:lnTo>
                  <a:lnTo>
                    <a:pt x="274" y="183"/>
                  </a:lnTo>
                  <a:lnTo>
                    <a:pt x="272" y="187"/>
                  </a:lnTo>
                  <a:lnTo>
                    <a:pt x="272" y="191"/>
                  </a:lnTo>
                  <a:lnTo>
                    <a:pt x="271" y="195"/>
                  </a:lnTo>
                  <a:lnTo>
                    <a:pt x="269" y="199"/>
                  </a:lnTo>
                  <a:lnTo>
                    <a:pt x="269" y="204"/>
                  </a:lnTo>
                  <a:lnTo>
                    <a:pt x="268" y="207"/>
                  </a:lnTo>
                  <a:lnTo>
                    <a:pt x="264" y="214"/>
                  </a:lnTo>
                  <a:lnTo>
                    <a:pt x="263" y="218"/>
                  </a:lnTo>
                  <a:lnTo>
                    <a:pt x="261" y="222"/>
                  </a:lnTo>
                  <a:lnTo>
                    <a:pt x="263" y="226"/>
                  </a:lnTo>
                  <a:lnTo>
                    <a:pt x="265" y="230"/>
                  </a:lnTo>
                  <a:lnTo>
                    <a:pt x="268" y="233"/>
                  </a:lnTo>
                  <a:lnTo>
                    <a:pt x="271" y="245"/>
                  </a:lnTo>
                  <a:lnTo>
                    <a:pt x="273" y="248"/>
                  </a:lnTo>
                  <a:lnTo>
                    <a:pt x="276" y="250"/>
                  </a:lnTo>
                  <a:lnTo>
                    <a:pt x="279" y="250"/>
                  </a:lnTo>
                  <a:lnTo>
                    <a:pt x="286" y="254"/>
                  </a:lnTo>
                  <a:lnTo>
                    <a:pt x="289" y="254"/>
                  </a:lnTo>
                  <a:lnTo>
                    <a:pt x="291" y="257"/>
                  </a:lnTo>
                  <a:lnTo>
                    <a:pt x="290" y="260"/>
                  </a:lnTo>
                  <a:lnTo>
                    <a:pt x="290" y="264"/>
                  </a:lnTo>
                  <a:lnTo>
                    <a:pt x="289" y="268"/>
                  </a:lnTo>
                  <a:lnTo>
                    <a:pt x="286" y="271"/>
                  </a:lnTo>
                  <a:lnTo>
                    <a:pt x="283" y="272"/>
                  </a:lnTo>
                  <a:lnTo>
                    <a:pt x="280" y="275"/>
                  </a:lnTo>
                  <a:lnTo>
                    <a:pt x="276" y="277"/>
                  </a:lnTo>
                  <a:lnTo>
                    <a:pt x="271" y="282"/>
                  </a:lnTo>
                  <a:lnTo>
                    <a:pt x="267" y="288"/>
                  </a:lnTo>
                  <a:lnTo>
                    <a:pt x="267" y="290"/>
                  </a:lnTo>
                  <a:lnTo>
                    <a:pt x="267" y="291"/>
                  </a:lnTo>
                  <a:lnTo>
                    <a:pt x="265" y="295"/>
                  </a:lnTo>
                  <a:lnTo>
                    <a:pt x="263" y="298"/>
                  </a:lnTo>
                  <a:lnTo>
                    <a:pt x="262" y="298"/>
                  </a:lnTo>
                  <a:lnTo>
                    <a:pt x="262" y="303"/>
                  </a:lnTo>
                  <a:lnTo>
                    <a:pt x="258" y="310"/>
                  </a:lnTo>
                  <a:lnTo>
                    <a:pt x="254" y="310"/>
                  </a:lnTo>
                  <a:lnTo>
                    <a:pt x="252" y="313"/>
                  </a:lnTo>
                  <a:lnTo>
                    <a:pt x="252" y="317"/>
                  </a:lnTo>
                  <a:lnTo>
                    <a:pt x="246" y="323"/>
                  </a:lnTo>
                  <a:lnTo>
                    <a:pt x="244" y="327"/>
                  </a:lnTo>
                  <a:lnTo>
                    <a:pt x="242" y="330"/>
                  </a:lnTo>
                  <a:lnTo>
                    <a:pt x="235" y="329"/>
                  </a:lnTo>
                  <a:lnTo>
                    <a:pt x="231" y="330"/>
                  </a:lnTo>
                  <a:lnTo>
                    <a:pt x="228" y="330"/>
                  </a:lnTo>
                  <a:lnTo>
                    <a:pt x="224" y="332"/>
                  </a:lnTo>
                  <a:lnTo>
                    <a:pt x="221" y="332"/>
                  </a:lnTo>
                  <a:lnTo>
                    <a:pt x="216" y="333"/>
                  </a:lnTo>
                  <a:lnTo>
                    <a:pt x="214" y="335"/>
                  </a:lnTo>
                  <a:lnTo>
                    <a:pt x="213" y="336"/>
                  </a:lnTo>
                  <a:lnTo>
                    <a:pt x="210" y="337"/>
                  </a:lnTo>
                  <a:lnTo>
                    <a:pt x="207" y="339"/>
                  </a:lnTo>
                  <a:lnTo>
                    <a:pt x="204" y="339"/>
                  </a:lnTo>
                  <a:lnTo>
                    <a:pt x="192" y="349"/>
                  </a:lnTo>
                  <a:lnTo>
                    <a:pt x="188" y="341"/>
                  </a:lnTo>
                  <a:lnTo>
                    <a:pt x="185" y="339"/>
                  </a:lnTo>
                  <a:lnTo>
                    <a:pt x="181" y="339"/>
                  </a:lnTo>
                  <a:lnTo>
                    <a:pt x="175" y="337"/>
                  </a:lnTo>
                  <a:lnTo>
                    <a:pt x="173" y="333"/>
                  </a:lnTo>
                  <a:lnTo>
                    <a:pt x="170" y="331"/>
                  </a:lnTo>
                  <a:lnTo>
                    <a:pt x="166" y="332"/>
                  </a:lnTo>
                  <a:lnTo>
                    <a:pt x="167" y="324"/>
                  </a:lnTo>
                  <a:lnTo>
                    <a:pt x="166" y="319"/>
                  </a:lnTo>
                  <a:lnTo>
                    <a:pt x="164" y="316"/>
                  </a:lnTo>
                  <a:lnTo>
                    <a:pt x="161" y="313"/>
                  </a:lnTo>
                  <a:lnTo>
                    <a:pt x="159" y="309"/>
                  </a:lnTo>
                  <a:lnTo>
                    <a:pt x="158" y="306"/>
                  </a:lnTo>
                  <a:lnTo>
                    <a:pt x="154" y="304"/>
                  </a:lnTo>
                  <a:lnTo>
                    <a:pt x="154" y="299"/>
                  </a:lnTo>
                  <a:lnTo>
                    <a:pt x="152" y="295"/>
                  </a:lnTo>
                  <a:lnTo>
                    <a:pt x="146" y="290"/>
                  </a:lnTo>
                  <a:lnTo>
                    <a:pt x="145" y="290"/>
                  </a:lnTo>
                  <a:lnTo>
                    <a:pt x="143" y="289"/>
                  </a:lnTo>
                  <a:lnTo>
                    <a:pt x="139" y="288"/>
                  </a:lnTo>
                  <a:lnTo>
                    <a:pt x="135" y="288"/>
                  </a:lnTo>
                  <a:lnTo>
                    <a:pt x="132" y="287"/>
                  </a:lnTo>
                  <a:lnTo>
                    <a:pt x="130" y="283"/>
                  </a:lnTo>
                  <a:lnTo>
                    <a:pt x="124" y="278"/>
                  </a:lnTo>
                  <a:lnTo>
                    <a:pt x="122" y="275"/>
                  </a:lnTo>
                  <a:lnTo>
                    <a:pt x="122" y="271"/>
                  </a:lnTo>
                  <a:lnTo>
                    <a:pt x="121" y="267"/>
                  </a:lnTo>
                  <a:lnTo>
                    <a:pt x="121" y="262"/>
                  </a:lnTo>
                  <a:lnTo>
                    <a:pt x="118" y="259"/>
                  </a:lnTo>
                  <a:lnTo>
                    <a:pt x="116" y="256"/>
                  </a:lnTo>
                  <a:lnTo>
                    <a:pt x="109" y="254"/>
                  </a:lnTo>
                  <a:lnTo>
                    <a:pt x="103" y="250"/>
                  </a:lnTo>
                  <a:lnTo>
                    <a:pt x="101" y="248"/>
                  </a:lnTo>
                  <a:lnTo>
                    <a:pt x="100" y="244"/>
                  </a:lnTo>
                  <a:lnTo>
                    <a:pt x="98" y="240"/>
                  </a:lnTo>
                  <a:lnTo>
                    <a:pt x="95" y="240"/>
                  </a:lnTo>
                  <a:lnTo>
                    <a:pt x="94" y="235"/>
                  </a:lnTo>
                  <a:lnTo>
                    <a:pt x="91" y="232"/>
                  </a:lnTo>
                  <a:lnTo>
                    <a:pt x="89" y="231"/>
                  </a:lnTo>
                  <a:lnTo>
                    <a:pt x="85" y="230"/>
                  </a:lnTo>
                  <a:lnTo>
                    <a:pt x="82" y="228"/>
                  </a:lnTo>
                  <a:lnTo>
                    <a:pt x="75" y="228"/>
                  </a:lnTo>
                  <a:lnTo>
                    <a:pt x="70" y="229"/>
                  </a:lnTo>
                  <a:lnTo>
                    <a:pt x="69" y="227"/>
                  </a:lnTo>
                  <a:lnTo>
                    <a:pt x="68" y="226"/>
                  </a:lnTo>
                  <a:lnTo>
                    <a:pt x="68" y="217"/>
                  </a:lnTo>
                  <a:lnTo>
                    <a:pt x="67" y="213"/>
                  </a:lnTo>
                  <a:lnTo>
                    <a:pt x="67" y="209"/>
                  </a:lnTo>
                  <a:lnTo>
                    <a:pt x="63" y="207"/>
                  </a:lnTo>
                  <a:lnTo>
                    <a:pt x="60" y="207"/>
                  </a:lnTo>
                  <a:lnTo>
                    <a:pt x="57" y="206"/>
                  </a:lnTo>
                  <a:lnTo>
                    <a:pt x="54" y="204"/>
                  </a:lnTo>
                  <a:lnTo>
                    <a:pt x="54" y="202"/>
                  </a:lnTo>
                  <a:lnTo>
                    <a:pt x="53" y="197"/>
                  </a:lnTo>
                  <a:lnTo>
                    <a:pt x="45" y="197"/>
                  </a:lnTo>
                  <a:lnTo>
                    <a:pt x="43" y="196"/>
                  </a:lnTo>
                  <a:lnTo>
                    <a:pt x="40" y="193"/>
                  </a:lnTo>
                  <a:lnTo>
                    <a:pt x="41" y="193"/>
                  </a:lnTo>
                  <a:lnTo>
                    <a:pt x="44" y="190"/>
                  </a:lnTo>
                  <a:lnTo>
                    <a:pt x="46" y="188"/>
                  </a:lnTo>
                  <a:lnTo>
                    <a:pt x="49" y="176"/>
                  </a:lnTo>
                  <a:lnTo>
                    <a:pt x="52" y="174"/>
                  </a:lnTo>
                  <a:lnTo>
                    <a:pt x="53" y="170"/>
                  </a:lnTo>
                  <a:lnTo>
                    <a:pt x="56" y="168"/>
                  </a:lnTo>
                  <a:lnTo>
                    <a:pt x="56" y="167"/>
                  </a:lnTo>
                  <a:lnTo>
                    <a:pt x="56" y="164"/>
                  </a:lnTo>
                  <a:lnTo>
                    <a:pt x="53" y="156"/>
                  </a:lnTo>
                  <a:lnTo>
                    <a:pt x="52" y="152"/>
                  </a:lnTo>
                  <a:lnTo>
                    <a:pt x="51" y="149"/>
                  </a:lnTo>
                  <a:lnTo>
                    <a:pt x="47" y="147"/>
                  </a:lnTo>
                  <a:lnTo>
                    <a:pt x="44" y="145"/>
                  </a:lnTo>
                  <a:lnTo>
                    <a:pt x="42" y="142"/>
                  </a:lnTo>
                  <a:lnTo>
                    <a:pt x="41" y="138"/>
                  </a:lnTo>
                  <a:lnTo>
                    <a:pt x="40" y="134"/>
                  </a:lnTo>
                  <a:lnTo>
                    <a:pt x="42" y="131"/>
                  </a:lnTo>
                  <a:lnTo>
                    <a:pt x="44" y="127"/>
                  </a:lnTo>
                  <a:lnTo>
                    <a:pt x="44" y="123"/>
                  </a:lnTo>
                  <a:lnTo>
                    <a:pt x="42" y="120"/>
                  </a:lnTo>
                  <a:lnTo>
                    <a:pt x="45" y="116"/>
                  </a:lnTo>
                  <a:lnTo>
                    <a:pt x="45" y="112"/>
                  </a:lnTo>
                  <a:lnTo>
                    <a:pt x="43" y="108"/>
                  </a:lnTo>
                  <a:lnTo>
                    <a:pt x="40" y="105"/>
                  </a:lnTo>
                  <a:lnTo>
                    <a:pt x="33" y="105"/>
                  </a:lnTo>
                  <a:lnTo>
                    <a:pt x="31" y="101"/>
                  </a:lnTo>
                  <a:lnTo>
                    <a:pt x="32" y="97"/>
                  </a:lnTo>
                  <a:lnTo>
                    <a:pt x="34" y="94"/>
                  </a:lnTo>
                  <a:lnTo>
                    <a:pt x="36" y="90"/>
                  </a:lnTo>
                  <a:lnTo>
                    <a:pt x="42" y="84"/>
                  </a:lnTo>
                  <a:lnTo>
                    <a:pt x="39" y="82"/>
                  </a:lnTo>
                  <a:lnTo>
                    <a:pt x="37" y="79"/>
                  </a:lnTo>
                  <a:lnTo>
                    <a:pt x="33" y="78"/>
                  </a:lnTo>
                  <a:lnTo>
                    <a:pt x="30" y="78"/>
                  </a:lnTo>
                  <a:lnTo>
                    <a:pt x="27" y="76"/>
                  </a:lnTo>
                  <a:lnTo>
                    <a:pt x="25" y="72"/>
                  </a:lnTo>
                  <a:lnTo>
                    <a:pt x="22" y="69"/>
                  </a:lnTo>
                  <a:lnTo>
                    <a:pt x="2" y="67"/>
                  </a:lnTo>
                  <a:lnTo>
                    <a:pt x="0" y="62"/>
                  </a:lnTo>
                  <a:lnTo>
                    <a:pt x="2" y="59"/>
                  </a:lnTo>
                  <a:lnTo>
                    <a:pt x="2" y="54"/>
                  </a:lnTo>
                  <a:lnTo>
                    <a:pt x="0" y="54"/>
                  </a:lnTo>
                  <a:lnTo>
                    <a:pt x="3" y="50"/>
                  </a:lnTo>
                  <a:lnTo>
                    <a:pt x="6" y="49"/>
                  </a:lnTo>
                  <a:lnTo>
                    <a:pt x="9" y="45"/>
                  </a:lnTo>
                  <a:lnTo>
                    <a:pt x="13" y="45"/>
                  </a:lnTo>
                  <a:lnTo>
                    <a:pt x="20" y="45"/>
                  </a:lnTo>
                  <a:lnTo>
                    <a:pt x="23" y="47"/>
                  </a:lnTo>
                  <a:lnTo>
                    <a:pt x="32" y="47"/>
                  </a:lnTo>
                  <a:lnTo>
                    <a:pt x="34" y="45"/>
                  </a:lnTo>
                  <a:lnTo>
                    <a:pt x="38" y="44"/>
                  </a:lnTo>
                  <a:lnTo>
                    <a:pt x="41" y="41"/>
                  </a:lnTo>
                  <a:lnTo>
                    <a:pt x="43" y="38"/>
                  </a:lnTo>
                  <a:lnTo>
                    <a:pt x="45" y="34"/>
                  </a:lnTo>
                  <a:lnTo>
                    <a:pt x="48" y="32"/>
                  </a:lnTo>
                  <a:lnTo>
                    <a:pt x="49" y="29"/>
                  </a:lnTo>
                  <a:lnTo>
                    <a:pt x="51" y="27"/>
                  </a:lnTo>
                  <a:lnTo>
                    <a:pt x="51" y="24"/>
                  </a:lnTo>
                  <a:lnTo>
                    <a:pt x="53" y="21"/>
                  </a:lnTo>
                  <a:lnTo>
                    <a:pt x="57" y="19"/>
                  </a:lnTo>
                  <a:lnTo>
                    <a:pt x="61" y="20"/>
                  </a:lnTo>
                  <a:lnTo>
                    <a:pt x="65" y="19"/>
                  </a:lnTo>
                  <a:lnTo>
                    <a:pt x="68" y="19"/>
                  </a:lnTo>
                  <a:lnTo>
                    <a:pt x="71" y="17"/>
                  </a:lnTo>
                  <a:lnTo>
                    <a:pt x="75" y="17"/>
                  </a:lnTo>
                  <a:lnTo>
                    <a:pt x="82" y="14"/>
                  </a:lnTo>
                  <a:lnTo>
                    <a:pt x="88" y="11"/>
                  </a:lnTo>
                  <a:lnTo>
                    <a:pt x="102" y="1"/>
                  </a:lnTo>
                  <a:lnTo>
                    <a:pt x="106" y="2"/>
                  </a:lnTo>
                  <a:lnTo>
                    <a:pt x="109" y="3"/>
                  </a:lnTo>
                  <a:lnTo>
                    <a:pt x="113" y="2"/>
                  </a:lnTo>
                  <a:lnTo>
                    <a:pt x="116" y="1"/>
                  </a:lnTo>
                  <a:lnTo>
                    <a:pt x="119" y="3"/>
                  </a:lnTo>
                  <a:lnTo>
                    <a:pt x="123" y="4"/>
                  </a:lnTo>
                  <a:lnTo>
                    <a:pt x="126" y="3"/>
                  </a:lnTo>
                  <a:lnTo>
                    <a:pt x="131" y="5"/>
                  </a:lnTo>
                  <a:lnTo>
                    <a:pt x="144" y="10"/>
                  </a:lnTo>
                  <a:lnTo>
                    <a:pt x="147" y="13"/>
                  </a:lnTo>
                  <a:lnTo>
                    <a:pt x="151" y="13"/>
                  </a:lnTo>
                  <a:lnTo>
                    <a:pt x="157" y="9"/>
                  </a:lnTo>
                  <a:lnTo>
                    <a:pt x="159" y="6"/>
                  </a:lnTo>
                  <a:lnTo>
                    <a:pt x="161" y="3"/>
                  </a:lnTo>
                  <a:lnTo>
                    <a:pt x="164" y="2"/>
                  </a:lnTo>
                  <a:lnTo>
                    <a:pt x="168" y="0"/>
                  </a:lnTo>
                  <a:lnTo>
                    <a:pt x="169" y="0"/>
                  </a:lnTo>
                  <a:lnTo>
                    <a:pt x="175" y="11"/>
                  </a:lnTo>
                  <a:lnTo>
                    <a:pt x="175" y="18"/>
                  </a:lnTo>
                  <a:lnTo>
                    <a:pt x="173" y="22"/>
                  </a:lnTo>
                  <a:lnTo>
                    <a:pt x="171" y="24"/>
                  </a:lnTo>
                  <a:lnTo>
                    <a:pt x="171" y="29"/>
                  </a:lnTo>
                  <a:lnTo>
                    <a:pt x="173" y="33"/>
                  </a:lnTo>
                  <a:lnTo>
                    <a:pt x="176" y="36"/>
                  </a:lnTo>
                  <a:lnTo>
                    <a:pt x="180" y="35"/>
                  </a:lnTo>
                  <a:lnTo>
                    <a:pt x="182" y="33"/>
                  </a:lnTo>
                  <a:lnTo>
                    <a:pt x="189" y="32"/>
                  </a:lnTo>
                  <a:lnTo>
                    <a:pt x="193" y="32"/>
                  </a:lnTo>
                  <a:lnTo>
                    <a:pt x="199" y="44"/>
                  </a:lnTo>
                  <a:lnTo>
                    <a:pt x="199" y="49"/>
                  </a:lnTo>
                  <a:lnTo>
                    <a:pt x="198" y="52"/>
                  </a:lnTo>
                  <a:lnTo>
                    <a:pt x="203" y="59"/>
                  </a:lnTo>
                  <a:lnTo>
                    <a:pt x="204" y="63"/>
                  </a:lnTo>
                  <a:lnTo>
                    <a:pt x="204" y="67"/>
                  </a:lnTo>
                  <a:lnTo>
                    <a:pt x="204" y="72"/>
                  </a:lnTo>
                  <a:lnTo>
                    <a:pt x="206" y="76"/>
                  </a:lnTo>
                  <a:lnTo>
                    <a:pt x="209" y="77"/>
                  </a:lnTo>
                  <a:lnTo>
                    <a:pt x="212" y="79"/>
                  </a:lnTo>
                  <a:lnTo>
                    <a:pt x="214" y="8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41" name="Freeform 73"/>
            <p:cNvSpPr>
              <a:spLocks/>
            </p:cNvSpPr>
            <p:nvPr/>
          </p:nvSpPr>
          <p:spPr bwMode="auto">
            <a:xfrm>
              <a:off x="1651000" y="2346325"/>
              <a:ext cx="495300" cy="482600"/>
            </a:xfrm>
            <a:custGeom>
              <a:avLst/>
              <a:gdLst>
                <a:gd name="T0" fmla="*/ 2147483647 w 278"/>
                <a:gd name="T1" fmla="*/ 2147483647 h 248"/>
                <a:gd name="T2" fmla="*/ 2147483647 w 278"/>
                <a:gd name="T3" fmla="*/ 2147483647 h 248"/>
                <a:gd name="T4" fmla="*/ 2147483647 w 278"/>
                <a:gd name="T5" fmla="*/ 2147483647 h 248"/>
                <a:gd name="T6" fmla="*/ 2147483647 w 278"/>
                <a:gd name="T7" fmla="*/ 2147483647 h 248"/>
                <a:gd name="T8" fmla="*/ 2147483647 w 278"/>
                <a:gd name="T9" fmla="*/ 2147483647 h 248"/>
                <a:gd name="T10" fmla="*/ 2147483647 w 278"/>
                <a:gd name="T11" fmla="*/ 2147483647 h 248"/>
                <a:gd name="T12" fmla="*/ 2147483647 w 278"/>
                <a:gd name="T13" fmla="*/ 2147483647 h 248"/>
                <a:gd name="T14" fmla="*/ 2147483647 w 278"/>
                <a:gd name="T15" fmla="*/ 2147483647 h 248"/>
                <a:gd name="T16" fmla="*/ 2147483647 w 278"/>
                <a:gd name="T17" fmla="*/ 2147483647 h 248"/>
                <a:gd name="T18" fmla="*/ 2147483647 w 278"/>
                <a:gd name="T19" fmla="*/ 2147483647 h 248"/>
                <a:gd name="T20" fmla="*/ 2147483647 w 278"/>
                <a:gd name="T21" fmla="*/ 2147483647 h 248"/>
                <a:gd name="T22" fmla="*/ 2147483647 w 278"/>
                <a:gd name="T23" fmla="*/ 2147483647 h 248"/>
                <a:gd name="T24" fmla="*/ 2147483647 w 278"/>
                <a:gd name="T25" fmla="*/ 2147483647 h 248"/>
                <a:gd name="T26" fmla="*/ 2147483647 w 278"/>
                <a:gd name="T27" fmla="*/ 2147483647 h 248"/>
                <a:gd name="T28" fmla="*/ 2147483647 w 278"/>
                <a:gd name="T29" fmla="*/ 2147483647 h 248"/>
                <a:gd name="T30" fmla="*/ 2147483647 w 278"/>
                <a:gd name="T31" fmla="*/ 2147483647 h 248"/>
                <a:gd name="T32" fmla="*/ 2147483647 w 278"/>
                <a:gd name="T33" fmla="*/ 2147483647 h 248"/>
                <a:gd name="T34" fmla="*/ 2147483647 w 278"/>
                <a:gd name="T35" fmla="*/ 2147483647 h 248"/>
                <a:gd name="T36" fmla="*/ 2147483647 w 278"/>
                <a:gd name="T37" fmla="*/ 2147483647 h 248"/>
                <a:gd name="T38" fmla="*/ 2147483647 w 278"/>
                <a:gd name="T39" fmla="*/ 2147483647 h 248"/>
                <a:gd name="T40" fmla="*/ 2147483647 w 278"/>
                <a:gd name="T41" fmla="*/ 2147483647 h 248"/>
                <a:gd name="T42" fmla="*/ 2147483647 w 278"/>
                <a:gd name="T43" fmla="*/ 2147483647 h 248"/>
                <a:gd name="T44" fmla="*/ 2147483647 w 278"/>
                <a:gd name="T45" fmla="*/ 2147483647 h 248"/>
                <a:gd name="T46" fmla="*/ 2147483647 w 278"/>
                <a:gd name="T47" fmla="*/ 2147483647 h 248"/>
                <a:gd name="T48" fmla="*/ 2147483647 w 278"/>
                <a:gd name="T49" fmla="*/ 2147483647 h 248"/>
                <a:gd name="T50" fmla="*/ 2147483647 w 278"/>
                <a:gd name="T51" fmla="*/ 2147483647 h 248"/>
                <a:gd name="T52" fmla="*/ 2147483647 w 278"/>
                <a:gd name="T53" fmla="*/ 2147483647 h 248"/>
                <a:gd name="T54" fmla="*/ 2147483647 w 278"/>
                <a:gd name="T55" fmla="*/ 2147483647 h 248"/>
                <a:gd name="T56" fmla="*/ 2147483647 w 278"/>
                <a:gd name="T57" fmla="*/ 2147483647 h 248"/>
                <a:gd name="T58" fmla="*/ 2147483647 w 278"/>
                <a:gd name="T59" fmla="*/ 2147483647 h 248"/>
                <a:gd name="T60" fmla="*/ 2147483647 w 278"/>
                <a:gd name="T61" fmla="*/ 2147483647 h 248"/>
                <a:gd name="T62" fmla="*/ 2147483647 w 278"/>
                <a:gd name="T63" fmla="*/ 2147483647 h 248"/>
                <a:gd name="T64" fmla="*/ 2147483647 w 278"/>
                <a:gd name="T65" fmla="*/ 2147483647 h 248"/>
                <a:gd name="T66" fmla="*/ 2147483647 w 278"/>
                <a:gd name="T67" fmla="*/ 2147483647 h 248"/>
                <a:gd name="T68" fmla="*/ 2147483647 w 278"/>
                <a:gd name="T69" fmla="*/ 2147483647 h 248"/>
                <a:gd name="T70" fmla="*/ 2147483647 w 278"/>
                <a:gd name="T71" fmla="*/ 2147483647 h 248"/>
                <a:gd name="T72" fmla="*/ 2147483647 w 278"/>
                <a:gd name="T73" fmla="*/ 2147483647 h 248"/>
                <a:gd name="T74" fmla="*/ 2147483647 w 278"/>
                <a:gd name="T75" fmla="*/ 2147483647 h 248"/>
                <a:gd name="T76" fmla="*/ 2147483647 w 278"/>
                <a:gd name="T77" fmla="*/ 2147483647 h 248"/>
                <a:gd name="T78" fmla="*/ 2147483647 w 278"/>
                <a:gd name="T79" fmla="*/ 2147483647 h 248"/>
                <a:gd name="T80" fmla="*/ 2147483647 w 278"/>
                <a:gd name="T81" fmla="*/ 2147483647 h 248"/>
                <a:gd name="T82" fmla="*/ 2147483647 w 278"/>
                <a:gd name="T83" fmla="*/ 2147483647 h 248"/>
                <a:gd name="T84" fmla="*/ 2147483647 w 278"/>
                <a:gd name="T85" fmla="*/ 2147483647 h 248"/>
                <a:gd name="T86" fmla="*/ 2147483647 w 278"/>
                <a:gd name="T87" fmla="*/ 2147483647 h 248"/>
                <a:gd name="T88" fmla="*/ 2147483647 w 278"/>
                <a:gd name="T89" fmla="*/ 2147483647 h 248"/>
                <a:gd name="T90" fmla="*/ 2147483647 w 278"/>
                <a:gd name="T91" fmla="*/ 2147483647 h 248"/>
                <a:gd name="T92" fmla="*/ 2147483647 w 278"/>
                <a:gd name="T93" fmla="*/ 2147483647 h 248"/>
                <a:gd name="T94" fmla="*/ 2147483647 w 278"/>
                <a:gd name="T95" fmla="*/ 2147483647 h 248"/>
                <a:gd name="T96" fmla="*/ 2147483647 w 278"/>
                <a:gd name="T97" fmla="*/ 2147483647 h 248"/>
                <a:gd name="T98" fmla="*/ 2147483647 w 278"/>
                <a:gd name="T99" fmla="*/ 2147483647 h 248"/>
                <a:gd name="T100" fmla="*/ 2147483647 w 278"/>
                <a:gd name="T101" fmla="*/ 2147483647 h 248"/>
                <a:gd name="T102" fmla="*/ 2147483647 w 278"/>
                <a:gd name="T103" fmla="*/ 2147483647 h 248"/>
                <a:gd name="T104" fmla="*/ 2147483647 w 278"/>
                <a:gd name="T105" fmla="*/ 2147483647 h 248"/>
                <a:gd name="T106" fmla="*/ 2147483647 w 278"/>
                <a:gd name="T107" fmla="*/ 2147483647 h 248"/>
                <a:gd name="T108" fmla="*/ 2147483647 w 278"/>
                <a:gd name="T109" fmla="*/ 2147483647 h 248"/>
                <a:gd name="T110" fmla="*/ 2147483647 w 278"/>
                <a:gd name="T111" fmla="*/ 2147483647 h 248"/>
                <a:gd name="T112" fmla="*/ 2147483647 w 278"/>
                <a:gd name="T113" fmla="*/ 2147483647 h 2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8" h="248">
                  <a:moveTo>
                    <a:pt x="270" y="69"/>
                  </a:moveTo>
                  <a:lnTo>
                    <a:pt x="273" y="67"/>
                  </a:lnTo>
                  <a:lnTo>
                    <a:pt x="275" y="71"/>
                  </a:lnTo>
                  <a:lnTo>
                    <a:pt x="277" y="74"/>
                  </a:lnTo>
                  <a:lnTo>
                    <a:pt x="276" y="78"/>
                  </a:lnTo>
                  <a:lnTo>
                    <a:pt x="271" y="84"/>
                  </a:lnTo>
                  <a:lnTo>
                    <a:pt x="268" y="86"/>
                  </a:lnTo>
                  <a:lnTo>
                    <a:pt x="266" y="89"/>
                  </a:lnTo>
                  <a:lnTo>
                    <a:pt x="266" y="95"/>
                  </a:lnTo>
                  <a:lnTo>
                    <a:pt x="263" y="98"/>
                  </a:lnTo>
                  <a:lnTo>
                    <a:pt x="261" y="100"/>
                  </a:lnTo>
                  <a:lnTo>
                    <a:pt x="259" y="104"/>
                  </a:lnTo>
                  <a:lnTo>
                    <a:pt x="258" y="108"/>
                  </a:lnTo>
                  <a:lnTo>
                    <a:pt x="256" y="112"/>
                  </a:lnTo>
                  <a:lnTo>
                    <a:pt x="253" y="115"/>
                  </a:lnTo>
                  <a:lnTo>
                    <a:pt x="252" y="116"/>
                  </a:lnTo>
                  <a:lnTo>
                    <a:pt x="252" y="119"/>
                  </a:lnTo>
                  <a:lnTo>
                    <a:pt x="251" y="123"/>
                  </a:lnTo>
                  <a:lnTo>
                    <a:pt x="247" y="131"/>
                  </a:lnTo>
                  <a:lnTo>
                    <a:pt x="244" y="134"/>
                  </a:lnTo>
                  <a:lnTo>
                    <a:pt x="241" y="133"/>
                  </a:lnTo>
                  <a:lnTo>
                    <a:pt x="238" y="134"/>
                  </a:lnTo>
                  <a:lnTo>
                    <a:pt x="236" y="138"/>
                  </a:lnTo>
                  <a:lnTo>
                    <a:pt x="232" y="145"/>
                  </a:lnTo>
                  <a:lnTo>
                    <a:pt x="229" y="148"/>
                  </a:lnTo>
                  <a:lnTo>
                    <a:pt x="228" y="150"/>
                  </a:lnTo>
                  <a:lnTo>
                    <a:pt x="228" y="152"/>
                  </a:lnTo>
                  <a:lnTo>
                    <a:pt x="226" y="173"/>
                  </a:lnTo>
                  <a:lnTo>
                    <a:pt x="221" y="177"/>
                  </a:lnTo>
                  <a:lnTo>
                    <a:pt x="221" y="189"/>
                  </a:lnTo>
                  <a:lnTo>
                    <a:pt x="225" y="189"/>
                  </a:lnTo>
                  <a:lnTo>
                    <a:pt x="224" y="215"/>
                  </a:lnTo>
                  <a:lnTo>
                    <a:pt x="221" y="215"/>
                  </a:lnTo>
                  <a:lnTo>
                    <a:pt x="219" y="219"/>
                  </a:lnTo>
                  <a:lnTo>
                    <a:pt x="216" y="222"/>
                  </a:lnTo>
                  <a:lnTo>
                    <a:pt x="213" y="221"/>
                  </a:lnTo>
                  <a:lnTo>
                    <a:pt x="210" y="218"/>
                  </a:lnTo>
                  <a:lnTo>
                    <a:pt x="207" y="214"/>
                  </a:lnTo>
                  <a:lnTo>
                    <a:pt x="211" y="211"/>
                  </a:lnTo>
                  <a:lnTo>
                    <a:pt x="210" y="207"/>
                  </a:lnTo>
                  <a:lnTo>
                    <a:pt x="206" y="204"/>
                  </a:lnTo>
                  <a:lnTo>
                    <a:pt x="205" y="200"/>
                  </a:lnTo>
                  <a:lnTo>
                    <a:pt x="202" y="199"/>
                  </a:lnTo>
                  <a:lnTo>
                    <a:pt x="198" y="201"/>
                  </a:lnTo>
                  <a:lnTo>
                    <a:pt x="196" y="205"/>
                  </a:lnTo>
                  <a:lnTo>
                    <a:pt x="186" y="211"/>
                  </a:lnTo>
                  <a:lnTo>
                    <a:pt x="184" y="215"/>
                  </a:lnTo>
                  <a:lnTo>
                    <a:pt x="182" y="219"/>
                  </a:lnTo>
                  <a:lnTo>
                    <a:pt x="183" y="224"/>
                  </a:lnTo>
                  <a:lnTo>
                    <a:pt x="179" y="227"/>
                  </a:lnTo>
                  <a:lnTo>
                    <a:pt x="177" y="232"/>
                  </a:lnTo>
                  <a:lnTo>
                    <a:pt x="175" y="233"/>
                  </a:lnTo>
                  <a:lnTo>
                    <a:pt x="167" y="234"/>
                  </a:lnTo>
                  <a:lnTo>
                    <a:pt x="167" y="225"/>
                  </a:lnTo>
                  <a:lnTo>
                    <a:pt x="164" y="222"/>
                  </a:lnTo>
                  <a:lnTo>
                    <a:pt x="160" y="226"/>
                  </a:lnTo>
                  <a:lnTo>
                    <a:pt x="159" y="226"/>
                  </a:lnTo>
                  <a:lnTo>
                    <a:pt x="156" y="227"/>
                  </a:lnTo>
                  <a:lnTo>
                    <a:pt x="152" y="226"/>
                  </a:lnTo>
                  <a:lnTo>
                    <a:pt x="148" y="219"/>
                  </a:lnTo>
                  <a:lnTo>
                    <a:pt x="142" y="234"/>
                  </a:lnTo>
                  <a:lnTo>
                    <a:pt x="140" y="234"/>
                  </a:lnTo>
                  <a:lnTo>
                    <a:pt x="139" y="233"/>
                  </a:lnTo>
                  <a:lnTo>
                    <a:pt x="137" y="236"/>
                  </a:lnTo>
                  <a:lnTo>
                    <a:pt x="133" y="235"/>
                  </a:lnTo>
                  <a:lnTo>
                    <a:pt x="130" y="236"/>
                  </a:lnTo>
                  <a:lnTo>
                    <a:pt x="127" y="238"/>
                  </a:lnTo>
                  <a:lnTo>
                    <a:pt x="123" y="240"/>
                  </a:lnTo>
                  <a:lnTo>
                    <a:pt x="120" y="240"/>
                  </a:lnTo>
                  <a:lnTo>
                    <a:pt x="119" y="237"/>
                  </a:lnTo>
                  <a:lnTo>
                    <a:pt x="115" y="236"/>
                  </a:lnTo>
                  <a:lnTo>
                    <a:pt x="111" y="236"/>
                  </a:lnTo>
                  <a:lnTo>
                    <a:pt x="108" y="238"/>
                  </a:lnTo>
                  <a:lnTo>
                    <a:pt x="110" y="242"/>
                  </a:lnTo>
                  <a:lnTo>
                    <a:pt x="106" y="243"/>
                  </a:lnTo>
                  <a:lnTo>
                    <a:pt x="103" y="243"/>
                  </a:lnTo>
                  <a:lnTo>
                    <a:pt x="101" y="247"/>
                  </a:lnTo>
                  <a:lnTo>
                    <a:pt x="97" y="247"/>
                  </a:lnTo>
                  <a:lnTo>
                    <a:pt x="96" y="245"/>
                  </a:lnTo>
                  <a:lnTo>
                    <a:pt x="93" y="243"/>
                  </a:lnTo>
                  <a:lnTo>
                    <a:pt x="89" y="237"/>
                  </a:lnTo>
                  <a:lnTo>
                    <a:pt x="88" y="233"/>
                  </a:lnTo>
                  <a:lnTo>
                    <a:pt x="82" y="198"/>
                  </a:lnTo>
                  <a:lnTo>
                    <a:pt x="81" y="194"/>
                  </a:lnTo>
                  <a:lnTo>
                    <a:pt x="80" y="168"/>
                  </a:lnTo>
                  <a:lnTo>
                    <a:pt x="77" y="166"/>
                  </a:lnTo>
                  <a:lnTo>
                    <a:pt x="74" y="164"/>
                  </a:lnTo>
                  <a:lnTo>
                    <a:pt x="77" y="152"/>
                  </a:lnTo>
                  <a:lnTo>
                    <a:pt x="76" y="147"/>
                  </a:lnTo>
                  <a:lnTo>
                    <a:pt x="73" y="147"/>
                  </a:lnTo>
                  <a:lnTo>
                    <a:pt x="72" y="146"/>
                  </a:lnTo>
                  <a:lnTo>
                    <a:pt x="70" y="143"/>
                  </a:lnTo>
                  <a:lnTo>
                    <a:pt x="69" y="139"/>
                  </a:lnTo>
                  <a:lnTo>
                    <a:pt x="71" y="135"/>
                  </a:lnTo>
                  <a:lnTo>
                    <a:pt x="0" y="53"/>
                  </a:lnTo>
                  <a:lnTo>
                    <a:pt x="5" y="47"/>
                  </a:lnTo>
                  <a:lnTo>
                    <a:pt x="12" y="44"/>
                  </a:lnTo>
                  <a:lnTo>
                    <a:pt x="14" y="41"/>
                  </a:lnTo>
                  <a:lnTo>
                    <a:pt x="16" y="37"/>
                  </a:lnTo>
                  <a:lnTo>
                    <a:pt x="20" y="36"/>
                  </a:lnTo>
                  <a:lnTo>
                    <a:pt x="22" y="33"/>
                  </a:lnTo>
                  <a:lnTo>
                    <a:pt x="25" y="32"/>
                  </a:lnTo>
                  <a:lnTo>
                    <a:pt x="29" y="32"/>
                  </a:lnTo>
                  <a:lnTo>
                    <a:pt x="32" y="33"/>
                  </a:lnTo>
                  <a:lnTo>
                    <a:pt x="40" y="31"/>
                  </a:lnTo>
                  <a:lnTo>
                    <a:pt x="43" y="29"/>
                  </a:lnTo>
                  <a:lnTo>
                    <a:pt x="57" y="35"/>
                  </a:lnTo>
                  <a:lnTo>
                    <a:pt x="59" y="39"/>
                  </a:lnTo>
                  <a:lnTo>
                    <a:pt x="62" y="40"/>
                  </a:lnTo>
                  <a:lnTo>
                    <a:pt x="69" y="43"/>
                  </a:lnTo>
                  <a:lnTo>
                    <a:pt x="72" y="43"/>
                  </a:lnTo>
                  <a:lnTo>
                    <a:pt x="79" y="40"/>
                  </a:lnTo>
                  <a:lnTo>
                    <a:pt x="85" y="45"/>
                  </a:lnTo>
                  <a:lnTo>
                    <a:pt x="88" y="44"/>
                  </a:lnTo>
                  <a:lnTo>
                    <a:pt x="92" y="46"/>
                  </a:lnTo>
                  <a:lnTo>
                    <a:pt x="95" y="47"/>
                  </a:lnTo>
                  <a:lnTo>
                    <a:pt x="98" y="47"/>
                  </a:lnTo>
                  <a:lnTo>
                    <a:pt x="101" y="46"/>
                  </a:lnTo>
                  <a:lnTo>
                    <a:pt x="104" y="44"/>
                  </a:lnTo>
                  <a:lnTo>
                    <a:pt x="106" y="40"/>
                  </a:lnTo>
                  <a:lnTo>
                    <a:pt x="109" y="40"/>
                  </a:lnTo>
                  <a:lnTo>
                    <a:pt x="110" y="40"/>
                  </a:lnTo>
                  <a:lnTo>
                    <a:pt x="112" y="40"/>
                  </a:lnTo>
                  <a:lnTo>
                    <a:pt x="115" y="45"/>
                  </a:lnTo>
                  <a:lnTo>
                    <a:pt x="115" y="49"/>
                  </a:lnTo>
                  <a:lnTo>
                    <a:pt x="118" y="53"/>
                  </a:lnTo>
                  <a:lnTo>
                    <a:pt x="125" y="54"/>
                  </a:lnTo>
                  <a:lnTo>
                    <a:pt x="126" y="46"/>
                  </a:lnTo>
                  <a:lnTo>
                    <a:pt x="119" y="45"/>
                  </a:lnTo>
                  <a:lnTo>
                    <a:pt x="120" y="39"/>
                  </a:lnTo>
                  <a:lnTo>
                    <a:pt x="157" y="39"/>
                  </a:lnTo>
                  <a:lnTo>
                    <a:pt x="161" y="35"/>
                  </a:lnTo>
                  <a:lnTo>
                    <a:pt x="163" y="35"/>
                  </a:lnTo>
                  <a:lnTo>
                    <a:pt x="166" y="34"/>
                  </a:lnTo>
                  <a:lnTo>
                    <a:pt x="168" y="31"/>
                  </a:lnTo>
                  <a:lnTo>
                    <a:pt x="171" y="29"/>
                  </a:lnTo>
                  <a:lnTo>
                    <a:pt x="175" y="27"/>
                  </a:lnTo>
                  <a:lnTo>
                    <a:pt x="177" y="26"/>
                  </a:lnTo>
                  <a:lnTo>
                    <a:pt x="180" y="23"/>
                  </a:lnTo>
                  <a:lnTo>
                    <a:pt x="183" y="21"/>
                  </a:lnTo>
                  <a:lnTo>
                    <a:pt x="186" y="19"/>
                  </a:lnTo>
                  <a:lnTo>
                    <a:pt x="190" y="19"/>
                  </a:lnTo>
                  <a:lnTo>
                    <a:pt x="193" y="18"/>
                  </a:lnTo>
                  <a:lnTo>
                    <a:pt x="196" y="21"/>
                  </a:lnTo>
                  <a:lnTo>
                    <a:pt x="201" y="21"/>
                  </a:lnTo>
                  <a:lnTo>
                    <a:pt x="203" y="21"/>
                  </a:lnTo>
                  <a:lnTo>
                    <a:pt x="206" y="23"/>
                  </a:lnTo>
                  <a:lnTo>
                    <a:pt x="209" y="25"/>
                  </a:lnTo>
                  <a:lnTo>
                    <a:pt x="213" y="27"/>
                  </a:lnTo>
                  <a:lnTo>
                    <a:pt x="216" y="25"/>
                  </a:lnTo>
                  <a:lnTo>
                    <a:pt x="215" y="21"/>
                  </a:lnTo>
                  <a:lnTo>
                    <a:pt x="214" y="13"/>
                  </a:lnTo>
                  <a:lnTo>
                    <a:pt x="216" y="10"/>
                  </a:lnTo>
                  <a:lnTo>
                    <a:pt x="220" y="9"/>
                  </a:lnTo>
                  <a:lnTo>
                    <a:pt x="222" y="7"/>
                  </a:lnTo>
                  <a:lnTo>
                    <a:pt x="225" y="8"/>
                  </a:lnTo>
                  <a:lnTo>
                    <a:pt x="229" y="8"/>
                  </a:lnTo>
                  <a:lnTo>
                    <a:pt x="232" y="6"/>
                  </a:lnTo>
                  <a:lnTo>
                    <a:pt x="233" y="2"/>
                  </a:lnTo>
                  <a:lnTo>
                    <a:pt x="236" y="0"/>
                  </a:lnTo>
                  <a:lnTo>
                    <a:pt x="240" y="3"/>
                  </a:lnTo>
                  <a:lnTo>
                    <a:pt x="274" y="23"/>
                  </a:lnTo>
                  <a:lnTo>
                    <a:pt x="269" y="34"/>
                  </a:lnTo>
                  <a:lnTo>
                    <a:pt x="267" y="37"/>
                  </a:lnTo>
                  <a:lnTo>
                    <a:pt x="267" y="42"/>
                  </a:lnTo>
                  <a:lnTo>
                    <a:pt x="268" y="45"/>
                  </a:lnTo>
                  <a:lnTo>
                    <a:pt x="270" y="48"/>
                  </a:lnTo>
                  <a:lnTo>
                    <a:pt x="268" y="52"/>
                  </a:lnTo>
                  <a:lnTo>
                    <a:pt x="270" y="57"/>
                  </a:lnTo>
                  <a:lnTo>
                    <a:pt x="269" y="62"/>
                  </a:lnTo>
                  <a:lnTo>
                    <a:pt x="270" y="69"/>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21" name="Freeform 74"/>
            <p:cNvSpPr>
              <a:spLocks/>
            </p:cNvSpPr>
            <p:nvPr/>
          </p:nvSpPr>
          <p:spPr bwMode="auto">
            <a:xfrm>
              <a:off x="7858125" y="2066925"/>
              <a:ext cx="776288" cy="515938"/>
            </a:xfrm>
            <a:custGeom>
              <a:avLst/>
              <a:gdLst>
                <a:gd name="T0" fmla="*/ 2147483647 w 437"/>
                <a:gd name="T1" fmla="*/ 2147483647 h 266"/>
                <a:gd name="T2" fmla="*/ 2147483647 w 437"/>
                <a:gd name="T3" fmla="*/ 2147483647 h 266"/>
                <a:gd name="T4" fmla="*/ 2147483647 w 437"/>
                <a:gd name="T5" fmla="*/ 2147483647 h 266"/>
                <a:gd name="T6" fmla="*/ 2147483647 w 437"/>
                <a:gd name="T7" fmla="*/ 2147483647 h 266"/>
                <a:gd name="T8" fmla="*/ 2147483647 w 437"/>
                <a:gd name="T9" fmla="*/ 2147483647 h 266"/>
                <a:gd name="T10" fmla="*/ 2147483647 w 437"/>
                <a:gd name="T11" fmla="*/ 2147483647 h 266"/>
                <a:gd name="T12" fmla="*/ 2147483647 w 437"/>
                <a:gd name="T13" fmla="*/ 2147483647 h 266"/>
                <a:gd name="T14" fmla="*/ 2147483647 w 437"/>
                <a:gd name="T15" fmla="*/ 2147483647 h 266"/>
                <a:gd name="T16" fmla="*/ 2147483647 w 437"/>
                <a:gd name="T17" fmla="*/ 2147483647 h 266"/>
                <a:gd name="T18" fmla="*/ 2147483647 w 437"/>
                <a:gd name="T19" fmla="*/ 2147483647 h 266"/>
                <a:gd name="T20" fmla="*/ 2147483647 w 437"/>
                <a:gd name="T21" fmla="*/ 2147483647 h 266"/>
                <a:gd name="T22" fmla="*/ 2147483647 w 437"/>
                <a:gd name="T23" fmla="*/ 2147483647 h 266"/>
                <a:gd name="T24" fmla="*/ 2147483647 w 437"/>
                <a:gd name="T25" fmla="*/ 2147483647 h 266"/>
                <a:gd name="T26" fmla="*/ 2147483647 w 437"/>
                <a:gd name="T27" fmla="*/ 2147483647 h 266"/>
                <a:gd name="T28" fmla="*/ 2147483647 w 437"/>
                <a:gd name="T29" fmla="*/ 2147483647 h 266"/>
                <a:gd name="T30" fmla="*/ 2147483647 w 437"/>
                <a:gd name="T31" fmla="*/ 2147483647 h 266"/>
                <a:gd name="T32" fmla="*/ 2147483647 w 437"/>
                <a:gd name="T33" fmla="*/ 2147483647 h 266"/>
                <a:gd name="T34" fmla="*/ 2147483647 w 437"/>
                <a:gd name="T35" fmla="*/ 2147483647 h 266"/>
                <a:gd name="T36" fmla="*/ 2147483647 w 437"/>
                <a:gd name="T37" fmla="*/ 2147483647 h 266"/>
                <a:gd name="T38" fmla="*/ 2147483647 w 437"/>
                <a:gd name="T39" fmla="*/ 2147483647 h 266"/>
                <a:gd name="T40" fmla="*/ 2147483647 w 437"/>
                <a:gd name="T41" fmla="*/ 2147483647 h 266"/>
                <a:gd name="T42" fmla="*/ 2147483647 w 437"/>
                <a:gd name="T43" fmla="*/ 2147483647 h 266"/>
                <a:gd name="T44" fmla="*/ 2147483647 w 437"/>
                <a:gd name="T45" fmla="*/ 2147483647 h 266"/>
                <a:gd name="T46" fmla="*/ 2147483647 w 437"/>
                <a:gd name="T47" fmla="*/ 2147483647 h 266"/>
                <a:gd name="T48" fmla="*/ 2147483647 w 437"/>
                <a:gd name="T49" fmla="*/ 2147483647 h 266"/>
                <a:gd name="T50" fmla="*/ 2147483647 w 437"/>
                <a:gd name="T51" fmla="*/ 2147483647 h 266"/>
                <a:gd name="T52" fmla="*/ 2147483647 w 437"/>
                <a:gd name="T53" fmla="*/ 2147483647 h 266"/>
                <a:gd name="T54" fmla="*/ 2147483647 w 437"/>
                <a:gd name="T55" fmla="*/ 2147483647 h 266"/>
                <a:gd name="T56" fmla="*/ 2147483647 w 437"/>
                <a:gd name="T57" fmla="*/ 2147483647 h 266"/>
                <a:gd name="T58" fmla="*/ 2147483647 w 437"/>
                <a:gd name="T59" fmla="*/ 2147483647 h 266"/>
                <a:gd name="T60" fmla="*/ 2147483647 w 437"/>
                <a:gd name="T61" fmla="*/ 2147483647 h 266"/>
                <a:gd name="T62" fmla="*/ 2147483647 w 437"/>
                <a:gd name="T63" fmla="*/ 2147483647 h 266"/>
                <a:gd name="T64" fmla="*/ 2147483647 w 437"/>
                <a:gd name="T65" fmla="*/ 2147483647 h 266"/>
                <a:gd name="T66" fmla="*/ 2147483647 w 437"/>
                <a:gd name="T67" fmla="*/ 2147483647 h 266"/>
                <a:gd name="T68" fmla="*/ 2147483647 w 437"/>
                <a:gd name="T69" fmla="*/ 2147483647 h 266"/>
                <a:gd name="T70" fmla="*/ 2147483647 w 437"/>
                <a:gd name="T71" fmla="*/ 2147483647 h 266"/>
                <a:gd name="T72" fmla="*/ 2147483647 w 437"/>
                <a:gd name="T73" fmla="*/ 2147483647 h 266"/>
                <a:gd name="T74" fmla="*/ 2147483647 w 437"/>
                <a:gd name="T75" fmla="*/ 2147483647 h 266"/>
                <a:gd name="T76" fmla="*/ 2147483647 w 437"/>
                <a:gd name="T77" fmla="*/ 2147483647 h 266"/>
                <a:gd name="T78" fmla="*/ 2147483647 w 437"/>
                <a:gd name="T79" fmla="*/ 2147483647 h 266"/>
                <a:gd name="T80" fmla="*/ 2147483647 w 437"/>
                <a:gd name="T81" fmla="*/ 2147483647 h 266"/>
                <a:gd name="T82" fmla="*/ 2147483647 w 437"/>
                <a:gd name="T83" fmla="*/ 2147483647 h 266"/>
                <a:gd name="T84" fmla="*/ 2147483647 w 437"/>
                <a:gd name="T85" fmla="*/ 2147483647 h 266"/>
                <a:gd name="T86" fmla="*/ 2147483647 w 437"/>
                <a:gd name="T87" fmla="*/ 2147483647 h 266"/>
                <a:gd name="T88" fmla="*/ 2147483647 w 437"/>
                <a:gd name="T89" fmla="*/ 2147483647 h 266"/>
                <a:gd name="T90" fmla="*/ 2147483647 w 437"/>
                <a:gd name="T91" fmla="*/ 2147483647 h 266"/>
                <a:gd name="T92" fmla="*/ 2147483647 w 437"/>
                <a:gd name="T93" fmla="*/ 2147483647 h 266"/>
                <a:gd name="T94" fmla="*/ 2147483647 w 437"/>
                <a:gd name="T95" fmla="*/ 2147483647 h 266"/>
                <a:gd name="T96" fmla="*/ 2147483647 w 437"/>
                <a:gd name="T97" fmla="*/ 2147483647 h 266"/>
                <a:gd name="T98" fmla="*/ 2147483647 w 437"/>
                <a:gd name="T99" fmla="*/ 2147483647 h 266"/>
                <a:gd name="T100" fmla="*/ 2147483647 w 437"/>
                <a:gd name="T101" fmla="*/ 2147483647 h 266"/>
                <a:gd name="T102" fmla="*/ 2147483647 w 437"/>
                <a:gd name="T103" fmla="*/ 2147483647 h 266"/>
                <a:gd name="T104" fmla="*/ 2147483647 w 437"/>
                <a:gd name="T105" fmla="*/ 2147483647 h 266"/>
                <a:gd name="T106" fmla="*/ 2147483647 w 437"/>
                <a:gd name="T107" fmla="*/ 2147483647 h 266"/>
                <a:gd name="T108" fmla="*/ 2147483647 w 437"/>
                <a:gd name="T109" fmla="*/ 2147483647 h 266"/>
                <a:gd name="T110" fmla="*/ 2147483647 w 437"/>
                <a:gd name="T111" fmla="*/ 2147483647 h 266"/>
                <a:gd name="T112" fmla="*/ 2147483647 w 437"/>
                <a:gd name="T113" fmla="*/ 2147483647 h 266"/>
                <a:gd name="T114" fmla="*/ 0 w 437"/>
                <a:gd name="T115" fmla="*/ 0 h 266"/>
                <a:gd name="T116" fmla="*/ 2147483647 w 437"/>
                <a:gd name="T117" fmla="*/ 2147483647 h 266"/>
                <a:gd name="T118" fmla="*/ 2147483647 w 437"/>
                <a:gd name="T119" fmla="*/ 2147483647 h 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7" h="266">
                  <a:moveTo>
                    <a:pt x="246" y="72"/>
                  </a:moveTo>
                  <a:lnTo>
                    <a:pt x="246" y="70"/>
                  </a:lnTo>
                  <a:lnTo>
                    <a:pt x="246" y="67"/>
                  </a:lnTo>
                  <a:lnTo>
                    <a:pt x="249" y="63"/>
                  </a:lnTo>
                  <a:lnTo>
                    <a:pt x="251" y="61"/>
                  </a:lnTo>
                  <a:lnTo>
                    <a:pt x="252" y="55"/>
                  </a:lnTo>
                  <a:lnTo>
                    <a:pt x="252" y="51"/>
                  </a:lnTo>
                  <a:lnTo>
                    <a:pt x="254" y="46"/>
                  </a:lnTo>
                  <a:lnTo>
                    <a:pt x="254" y="42"/>
                  </a:lnTo>
                  <a:lnTo>
                    <a:pt x="259" y="38"/>
                  </a:lnTo>
                  <a:lnTo>
                    <a:pt x="262" y="36"/>
                  </a:lnTo>
                  <a:lnTo>
                    <a:pt x="261" y="31"/>
                  </a:lnTo>
                  <a:lnTo>
                    <a:pt x="260" y="27"/>
                  </a:lnTo>
                  <a:lnTo>
                    <a:pt x="263" y="25"/>
                  </a:lnTo>
                  <a:lnTo>
                    <a:pt x="266" y="22"/>
                  </a:lnTo>
                  <a:lnTo>
                    <a:pt x="263" y="18"/>
                  </a:lnTo>
                  <a:lnTo>
                    <a:pt x="263" y="15"/>
                  </a:lnTo>
                  <a:lnTo>
                    <a:pt x="265" y="9"/>
                  </a:lnTo>
                  <a:lnTo>
                    <a:pt x="268" y="9"/>
                  </a:lnTo>
                  <a:lnTo>
                    <a:pt x="265" y="6"/>
                  </a:lnTo>
                  <a:lnTo>
                    <a:pt x="269" y="5"/>
                  </a:lnTo>
                  <a:lnTo>
                    <a:pt x="273" y="6"/>
                  </a:lnTo>
                  <a:lnTo>
                    <a:pt x="277" y="5"/>
                  </a:lnTo>
                  <a:lnTo>
                    <a:pt x="281" y="3"/>
                  </a:lnTo>
                  <a:lnTo>
                    <a:pt x="284" y="2"/>
                  </a:lnTo>
                  <a:lnTo>
                    <a:pt x="286" y="5"/>
                  </a:lnTo>
                  <a:lnTo>
                    <a:pt x="289" y="9"/>
                  </a:lnTo>
                  <a:lnTo>
                    <a:pt x="292" y="9"/>
                  </a:lnTo>
                  <a:lnTo>
                    <a:pt x="293" y="9"/>
                  </a:lnTo>
                  <a:lnTo>
                    <a:pt x="296" y="9"/>
                  </a:lnTo>
                  <a:lnTo>
                    <a:pt x="295" y="14"/>
                  </a:lnTo>
                  <a:lnTo>
                    <a:pt x="296" y="19"/>
                  </a:lnTo>
                  <a:lnTo>
                    <a:pt x="301" y="19"/>
                  </a:lnTo>
                  <a:lnTo>
                    <a:pt x="305" y="20"/>
                  </a:lnTo>
                  <a:lnTo>
                    <a:pt x="308" y="25"/>
                  </a:lnTo>
                  <a:lnTo>
                    <a:pt x="312" y="24"/>
                  </a:lnTo>
                  <a:lnTo>
                    <a:pt x="314" y="21"/>
                  </a:lnTo>
                  <a:lnTo>
                    <a:pt x="317" y="22"/>
                  </a:lnTo>
                  <a:lnTo>
                    <a:pt x="321" y="23"/>
                  </a:lnTo>
                  <a:lnTo>
                    <a:pt x="326" y="23"/>
                  </a:lnTo>
                  <a:lnTo>
                    <a:pt x="329" y="21"/>
                  </a:lnTo>
                  <a:lnTo>
                    <a:pt x="332" y="23"/>
                  </a:lnTo>
                  <a:lnTo>
                    <a:pt x="336" y="26"/>
                  </a:lnTo>
                  <a:lnTo>
                    <a:pt x="338" y="28"/>
                  </a:lnTo>
                  <a:lnTo>
                    <a:pt x="342" y="31"/>
                  </a:lnTo>
                  <a:lnTo>
                    <a:pt x="346" y="29"/>
                  </a:lnTo>
                  <a:lnTo>
                    <a:pt x="348" y="25"/>
                  </a:lnTo>
                  <a:lnTo>
                    <a:pt x="359" y="25"/>
                  </a:lnTo>
                  <a:lnTo>
                    <a:pt x="419" y="25"/>
                  </a:lnTo>
                  <a:lnTo>
                    <a:pt x="421" y="25"/>
                  </a:lnTo>
                  <a:lnTo>
                    <a:pt x="421" y="30"/>
                  </a:lnTo>
                  <a:lnTo>
                    <a:pt x="423" y="34"/>
                  </a:lnTo>
                  <a:lnTo>
                    <a:pt x="426" y="36"/>
                  </a:lnTo>
                  <a:lnTo>
                    <a:pt x="427" y="40"/>
                  </a:lnTo>
                  <a:lnTo>
                    <a:pt x="427" y="44"/>
                  </a:lnTo>
                  <a:lnTo>
                    <a:pt x="430" y="48"/>
                  </a:lnTo>
                  <a:lnTo>
                    <a:pt x="432" y="52"/>
                  </a:lnTo>
                  <a:lnTo>
                    <a:pt x="435" y="54"/>
                  </a:lnTo>
                  <a:lnTo>
                    <a:pt x="435" y="55"/>
                  </a:lnTo>
                  <a:lnTo>
                    <a:pt x="436" y="58"/>
                  </a:lnTo>
                  <a:lnTo>
                    <a:pt x="426" y="74"/>
                  </a:lnTo>
                  <a:lnTo>
                    <a:pt x="421" y="73"/>
                  </a:lnTo>
                  <a:lnTo>
                    <a:pt x="422" y="77"/>
                  </a:lnTo>
                  <a:lnTo>
                    <a:pt x="428" y="81"/>
                  </a:lnTo>
                  <a:lnTo>
                    <a:pt x="430" y="88"/>
                  </a:lnTo>
                  <a:lnTo>
                    <a:pt x="431" y="93"/>
                  </a:lnTo>
                  <a:lnTo>
                    <a:pt x="425" y="92"/>
                  </a:lnTo>
                  <a:lnTo>
                    <a:pt x="421" y="95"/>
                  </a:lnTo>
                  <a:lnTo>
                    <a:pt x="419" y="100"/>
                  </a:lnTo>
                  <a:lnTo>
                    <a:pt x="410" y="103"/>
                  </a:lnTo>
                  <a:lnTo>
                    <a:pt x="410" y="108"/>
                  </a:lnTo>
                  <a:lnTo>
                    <a:pt x="408" y="113"/>
                  </a:lnTo>
                  <a:lnTo>
                    <a:pt x="415" y="109"/>
                  </a:lnTo>
                  <a:lnTo>
                    <a:pt x="414" y="114"/>
                  </a:lnTo>
                  <a:lnTo>
                    <a:pt x="405" y="119"/>
                  </a:lnTo>
                  <a:lnTo>
                    <a:pt x="395" y="120"/>
                  </a:lnTo>
                  <a:lnTo>
                    <a:pt x="388" y="126"/>
                  </a:lnTo>
                  <a:lnTo>
                    <a:pt x="390" y="129"/>
                  </a:lnTo>
                  <a:lnTo>
                    <a:pt x="385" y="133"/>
                  </a:lnTo>
                  <a:lnTo>
                    <a:pt x="376" y="129"/>
                  </a:lnTo>
                  <a:lnTo>
                    <a:pt x="377" y="135"/>
                  </a:lnTo>
                  <a:lnTo>
                    <a:pt x="370" y="135"/>
                  </a:lnTo>
                  <a:lnTo>
                    <a:pt x="370" y="139"/>
                  </a:lnTo>
                  <a:lnTo>
                    <a:pt x="375" y="139"/>
                  </a:lnTo>
                  <a:lnTo>
                    <a:pt x="385" y="142"/>
                  </a:lnTo>
                  <a:lnTo>
                    <a:pt x="385" y="146"/>
                  </a:lnTo>
                  <a:lnTo>
                    <a:pt x="387" y="150"/>
                  </a:lnTo>
                  <a:lnTo>
                    <a:pt x="378" y="151"/>
                  </a:lnTo>
                  <a:lnTo>
                    <a:pt x="373" y="155"/>
                  </a:lnTo>
                  <a:lnTo>
                    <a:pt x="369" y="154"/>
                  </a:lnTo>
                  <a:lnTo>
                    <a:pt x="369" y="159"/>
                  </a:lnTo>
                  <a:lnTo>
                    <a:pt x="366" y="163"/>
                  </a:lnTo>
                  <a:lnTo>
                    <a:pt x="359" y="162"/>
                  </a:lnTo>
                  <a:lnTo>
                    <a:pt x="362" y="167"/>
                  </a:lnTo>
                  <a:lnTo>
                    <a:pt x="366" y="167"/>
                  </a:lnTo>
                  <a:lnTo>
                    <a:pt x="368" y="172"/>
                  </a:lnTo>
                  <a:lnTo>
                    <a:pt x="358" y="181"/>
                  </a:lnTo>
                  <a:lnTo>
                    <a:pt x="354" y="186"/>
                  </a:lnTo>
                  <a:lnTo>
                    <a:pt x="356" y="190"/>
                  </a:lnTo>
                  <a:lnTo>
                    <a:pt x="356" y="201"/>
                  </a:lnTo>
                  <a:lnTo>
                    <a:pt x="351" y="203"/>
                  </a:lnTo>
                  <a:lnTo>
                    <a:pt x="353" y="205"/>
                  </a:lnTo>
                  <a:lnTo>
                    <a:pt x="347" y="206"/>
                  </a:lnTo>
                  <a:lnTo>
                    <a:pt x="344" y="201"/>
                  </a:lnTo>
                  <a:lnTo>
                    <a:pt x="349" y="195"/>
                  </a:lnTo>
                  <a:lnTo>
                    <a:pt x="348" y="192"/>
                  </a:lnTo>
                  <a:lnTo>
                    <a:pt x="345" y="195"/>
                  </a:lnTo>
                  <a:lnTo>
                    <a:pt x="342" y="195"/>
                  </a:lnTo>
                  <a:lnTo>
                    <a:pt x="330" y="190"/>
                  </a:lnTo>
                  <a:lnTo>
                    <a:pt x="326" y="194"/>
                  </a:lnTo>
                  <a:lnTo>
                    <a:pt x="328" y="196"/>
                  </a:lnTo>
                  <a:lnTo>
                    <a:pt x="330" y="194"/>
                  </a:lnTo>
                  <a:lnTo>
                    <a:pt x="332" y="199"/>
                  </a:lnTo>
                  <a:lnTo>
                    <a:pt x="326" y="201"/>
                  </a:lnTo>
                  <a:lnTo>
                    <a:pt x="330" y="205"/>
                  </a:lnTo>
                  <a:lnTo>
                    <a:pt x="322" y="209"/>
                  </a:lnTo>
                  <a:lnTo>
                    <a:pt x="319" y="214"/>
                  </a:lnTo>
                  <a:lnTo>
                    <a:pt x="318" y="218"/>
                  </a:lnTo>
                  <a:lnTo>
                    <a:pt x="320" y="223"/>
                  </a:lnTo>
                  <a:lnTo>
                    <a:pt x="320" y="227"/>
                  </a:lnTo>
                  <a:lnTo>
                    <a:pt x="325" y="225"/>
                  </a:lnTo>
                  <a:lnTo>
                    <a:pt x="329" y="226"/>
                  </a:lnTo>
                  <a:lnTo>
                    <a:pt x="326" y="230"/>
                  </a:lnTo>
                  <a:lnTo>
                    <a:pt x="324" y="234"/>
                  </a:lnTo>
                  <a:lnTo>
                    <a:pt x="317" y="232"/>
                  </a:lnTo>
                  <a:lnTo>
                    <a:pt x="317" y="235"/>
                  </a:lnTo>
                  <a:lnTo>
                    <a:pt x="312" y="236"/>
                  </a:lnTo>
                  <a:lnTo>
                    <a:pt x="312" y="240"/>
                  </a:lnTo>
                  <a:lnTo>
                    <a:pt x="304" y="243"/>
                  </a:lnTo>
                  <a:lnTo>
                    <a:pt x="301" y="245"/>
                  </a:lnTo>
                  <a:lnTo>
                    <a:pt x="293" y="245"/>
                  </a:lnTo>
                  <a:lnTo>
                    <a:pt x="290" y="244"/>
                  </a:lnTo>
                  <a:lnTo>
                    <a:pt x="282" y="246"/>
                  </a:lnTo>
                  <a:lnTo>
                    <a:pt x="286" y="253"/>
                  </a:lnTo>
                  <a:lnTo>
                    <a:pt x="278" y="258"/>
                  </a:lnTo>
                  <a:lnTo>
                    <a:pt x="280" y="263"/>
                  </a:lnTo>
                  <a:lnTo>
                    <a:pt x="271" y="265"/>
                  </a:lnTo>
                  <a:lnTo>
                    <a:pt x="274" y="258"/>
                  </a:lnTo>
                  <a:lnTo>
                    <a:pt x="273" y="253"/>
                  </a:lnTo>
                  <a:lnTo>
                    <a:pt x="262" y="251"/>
                  </a:lnTo>
                  <a:lnTo>
                    <a:pt x="258" y="251"/>
                  </a:lnTo>
                  <a:lnTo>
                    <a:pt x="256" y="254"/>
                  </a:lnTo>
                  <a:lnTo>
                    <a:pt x="252" y="253"/>
                  </a:lnTo>
                  <a:lnTo>
                    <a:pt x="247" y="256"/>
                  </a:lnTo>
                  <a:lnTo>
                    <a:pt x="248" y="251"/>
                  </a:lnTo>
                  <a:lnTo>
                    <a:pt x="243" y="251"/>
                  </a:lnTo>
                  <a:lnTo>
                    <a:pt x="237" y="255"/>
                  </a:lnTo>
                  <a:lnTo>
                    <a:pt x="232" y="249"/>
                  </a:lnTo>
                  <a:lnTo>
                    <a:pt x="235" y="241"/>
                  </a:lnTo>
                  <a:lnTo>
                    <a:pt x="230" y="241"/>
                  </a:lnTo>
                  <a:lnTo>
                    <a:pt x="227" y="240"/>
                  </a:lnTo>
                  <a:lnTo>
                    <a:pt x="227" y="237"/>
                  </a:lnTo>
                  <a:lnTo>
                    <a:pt x="223" y="236"/>
                  </a:lnTo>
                  <a:lnTo>
                    <a:pt x="220" y="237"/>
                  </a:lnTo>
                  <a:lnTo>
                    <a:pt x="218" y="230"/>
                  </a:lnTo>
                  <a:lnTo>
                    <a:pt x="222" y="224"/>
                  </a:lnTo>
                  <a:lnTo>
                    <a:pt x="227" y="224"/>
                  </a:lnTo>
                  <a:lnTo>
                    <a:pt x="228" y="221"/>
                  </a:lnTo>
                  <a:lnTo>
                    <a:pt x="220" y="221"/>
                  </a:lnTo>
                  <a:lnTo>
                    <a:pt x="216" y="225"/>
                  </a:lnTo>
                  <a:lnTo>
                    <a:pt x="215" y="235"/>
                  </a:lnTo>
                  <a:lnTo>
                    <a:pt x="215" y="245"/>
                  </a:lnTo>
                  <a:lnTo>
                    <a:pt x="219" y="248"/>
                  </a:lnTo>
                  <a:lnTo>
                    <a:pt x="219" y="251"/>
                  </a:lnTo>
                  <a:lnTo>
                    <a:pt x="210" y="255"/>
                  </a:lnTo>
                  <a:lnTo>
                    <a:pt x="198" y="250"/>
                  </a:lnTo>
                  <a:lnTo>
                    <a:pt x="196" y="248"/>
                  </a:lnTo>
                  <a:lnTo>
                    <a:pt x="191" y="248"/>
                  </a:lnTo>
                  <a:lnTo>
                    <a:pt x="188" y="244"/>
                  </a:lnTo>
                  <a:lnTo>
                    <a:pt x="190" y="241"/>
                  </a:lnTo>
                  <a:lnTo>
                    <a:pt x="193" y="242"/>
                  </a:lnTo>
                  <a:lnTo>
                    <a:pt x="198" y="242"/>
                  </a:lnTo>
                  <a:lnTo>
                    <a:pt x="200" y="236"/>
                  </a:lnTo>
                  <a:lnTo>
                    <a:pt x="196" y="237"/>
                  </a:lnTo>
                  <a:lnTo>
                    <a:pt x="191" y="236"/>
                  </a:lnTo>
                  <a:lnTo>
                    <a:pt x="191" y="233"/>
                  </a:lnTo>
                  <a:lnTo>
                    <a:pt x="187" y="233"/>
                  </a:lnTo>
                  <a:lnTo>
                    <a:pt x="180" y="235"/>
                  </a:lnTo>
                  <a:lnTo>
                    <a:pt x="179" y="225"/>
                  </a:lnTo>
                  <a:lnTo>
                    <a:pt x="184" y="225"/>
                  </a:lnTo>
                  <a:lnTo>
                    <a:pt x="184" y="218"/>
                  </a:lnTo>
                  <a:lnTo>
                    <a:pt x="182" y="221"/>
                  </a:lnTo>
                  <a:lnTo>
                    <a:pt x="175" y="221"/>
                  </a:lnTo>
                  <a:lnTo>
                    <a:pt x="168" y="211"/>
                  </a:lnTo>
                  <a:lnTo>
                    <a:pt x="161" y="203"/>
                  </a:lnTo>
                  <a:lnTo>
                    <a:pt x="162" y="209"/>
                  </a:lnTo>
                  <a:lnTo>
                    <a:pt x="156" y="209"/>
                  </a:lnTo>
                  <a:lnTo>
                    <a:pt x="159" y="212"/>
                  </a:lnTo>
                  <a:lnTo>
                    <a:pt x="163" y="215"/>
                  </a:lnTo>
                  <a:lnTo>
                    <a:pt x="161" y="217"/>
                  </a:lnTo>
                  <a:lnTo>
                    <a:pt x="165" y="217"/>
                  </a:lnTo>
                  <a:lnTo>
                    <a:pt x="162" y="223"/>
                  </a:lnTo>
                  <a:lnTo>
                    <a:pt x="157" y="228"/>
                  </a:lnTo>
                  <a:lnTo>
                    <a:pt x="148" y="222"/>
                  </a:lnTo>
                  <a:lnTo>
                    <a:pt x="144" y="224"/>
                  </a:lnTo>
                  <a:lnTo>
                    <a:pt x="142" y="217"/>
                  </a:lnTo>
                  <a:lnTo>
                    <a:pt x="136" y="213"/>
                  </a:lnTo>
                  <a:lnTo>
                    <a:pt x="134" y="209"/>
                  </a:lnTo>
                  <a:lnTo>
                    <a:pt x="144" y="211"/>
                  </a:lnTo>
                  <a:lnTo>
                    <a:pt x="145" y="209"/>
                  </a:lnTo>
                  <a:lnTo>
                    <a:pt x="142" y="207"/>
                  </a:lnTo>
                  <a:lnTo>
                    <a:pt x="144" y="206"/>
                  </a:lnTo>
                  <a:lnTo>
                    <a:pt x="142" y="196"/>
                  </a:lnTo>
                  <a:lnTo>
                    <a:pt x="138" y="190"/>
                  </a:lnTo>
                  <a:lnTo>
                    <a:pt x="126" y="183"/>
                  </a:lnTo>
                  <a:lnTo>
                    <a:pt x="129" y="179"/>
                  </a:lnTo>
                  <a:lnTo>
                    <a:pt x="132" y="176"/>
                  </a:lnTo>
                  <a:lnTo>
                    <a:pt x="144" y="178"/>
                  </a:lnTo>
                  <a:lnTo>
                    <a:pt x="132" y="170"/>
                  </a:lnTo>
                  <a:lnTo>
                    <a:pt x="125" y="177"/>
                  </a:lnTo>
                  <a:lnTo>
                    <a:pt x="123" y="177"/>
                  </a:lnTo>
                  <a:lnTo>
                    <a:pt x="117" y="168"/>
                  </a:lnTo>
                  <a:lnTo>
                    <a:pt x="114" y="172"/>
                  </a:lnTo>
                  <a:lnTo>
                    <a:pt x="119" y="173"/>
                  </a:lnTo>
                  <a:lnTo>
                    <a:pt x="120" y="178"/>
                  </a:lnTo>
                  <a:lnTo>
                    <a:pt x="116" y="182"/>
                  </a:lnTo>
                  <a:lnTo>
                    <a:pt x="121" y="183"/>
                  </a:lnTo>
                  <a:lnTo>
                    <a:pt x="122" y="190"/>
                  </a:lnTo>
                  <a:lnTo>
                    <a:pt x="127" y="192"/>
                  </a:lnTo>
                  <a:lnTo>
                    <a:pt x="119" y="195"/>
                  </a:lnTo>
                  <a:lnTo>
                    <a:pt x="117" y="192"/>
                  </a:lnTo>
                  <a:lnTo>
                    <a:pt x="115" y="195"/>
                  </a:lnTo>
                  <a:lnTo>
                    <a:pt x="118" y="198"/>
                  </a:lnTo>
                  <a:lnTo>
                    <a:pt x="123" y="199"/>
                  </a:lnTo>
                  <a:lnTo>
                    <a:pt x="118" y="208"/>
                  </a:lnTo>
                  <a:lnTo>
                    <a:pt x="110" y="213"/>
                  </a:lnTo>
                  <a:lnTo>
                    <a:pt x="114" y="218"/>
                  </a:lnTo>
                  <a:lnTo>
                    <a:pt x="112" y="221"/>
                  </a:lnTo>
                  <a:lnTo>
                    <a:pt x="111" y="216"/>
                  </a:lnTo>
                  <a:lnTo>
                    <a:pt x="106" y="216"/>
                  </a:lnTo>
                  <a:lnTo>
                    <a:pt x="106" y="221"/>
                  </a:lnTo>
                  <a:lnTo>
                    <a:pt x="103" y="216"/>
                  </a:lnTo>
                  <a:lnTo>
                    <a:pt x="104" y="208"/>
                  </a:lnTo>
                  <a:lnTo>
                    <a:pt x="109" y="205"/>
                  </a:lnTo>
                  <a:lnTo>
                    <a:pt x="107" y="200"/>
                  </a:lnTo>
                  <a:lnTo>
                    <a:pt x="102" y="191"/>
                  </a:lnTo>
                  <a:lnTo>
                    <a:pt x="99" y="194"/>
                  </a:lnTo>
                  <a:lnTo>
                    <a:pt x="101" y="201"/>
                  </a:lnTo>
                  <a:lnTo>
                    <a:pt x="100" y="206"/>
                  </a:lnTo>
                  <a:lnTo>
                    <a:pt x="95" y="211"/>
                  </a:lnTo>
                  <a:lnTo>
                    <a:pt x="86" y="206"/>
                  </a:lnTo>
                  <a:lnTo>
                    <a:pt x="84" y="211"/>
                  </a:lnTo>
                  <a:lnTo>
                    <a:pt x="90" y="214"/>
                  </a:lnTo>
                  <a:lnTo>
                    <a:pt x="89" y="222"/>
                  </a:lnTo>
                  <a:lnTo>
                    <a:pt x="91" y="224"/>
                  </a:lnTo>
                  <a:lnTo>
                    <a:pt x="95" y="228"/>
                  </a:lnTo>
                  <a:lnTo>
                    <a:pt x="99" y="233"/>
                  </a:lnTo>
                  <a:lnTo>
                    <a:pt x="90" y="233"/>
                  </a:lnTo>
                  <a:lnTo>
                    <a:pt x="80" y="227"/>
                  </a:lnTo>
                  <a:lnTo>
                    <a:pt x="80" y="222"/>
                  </a:lnTo>
                  <a:lnTo>
                    <a:pt x="75" y="222"/>
                  </a:lnTo>
                  <a:lnTo>
                    <a:pt x="74" y="217"/>
                  </a:lnTo>
                  <a:lnTo>
                    <a:pt x="81" y="215"/>
                  </a:lnTo>
                  <a:lnTo>
                    <a:pt x="77" y="212"/>
                  </a:lnTo>
                  <a:lnTo>
                    <a:pt x="72" y="208"/>
                  </a:lnTo>
                  <a:lnTo>
                    <a:pt x="68" y="209"/>
                  </a:lnTo>
                  <a:lnTo>
                    <a:pt x="72" y="213"/>
                  </a:lnTo>
                  <a:lnTo>
                    <a:pt x="68" y="216"/>
                  </a:lnTo>
                  <a:lnTo>
                    <a:pt x="61" y="212"/>
                  </a:lnTo>
                  <a:lnTo>
                    <a:pt x="57" y="205"/>
                  </a:lnTo>
                  <a:lnTo>
                    <a:pt x="54" y="206"/>
                  </a:lnTo>
                  <a:lnTo>
                    <a:pt x="58" y="193"/>
                  </a:lnTo>
                  <a:lnTo>
                    <a:pt x="64" y="190"/>
                  </a:lnTo>
                  <a:lnTo>
                    <a:pt x="69" y="196"/>
                  </a:lnTo>
                  <a:lnTo>
                    <a:pt x="76" y="198"/>
                  </a:lnTo>
                  <a:lnTo>
                    <a:pt x="61" y="184"/>
                  </a:lnTo>
                  <a:lnTo>
                    <a:pt x="61" y="189"/>
                  </a:lnTo>
                  <a:lnTo>
                    <a:pt x="56" y="188"/>
                  </a:lnTo>
                  <a:lnTo>
                    <a:pt x="54" y="186"/>
                  </a:lnTo>
                  <a:lnTo>
                    <a:pt x="51" y="188"/>
                  </a:lnTo>
                  <a:lnTo>
                    <a:pt x="45" y="185"/>
                  </a:lnTo>
                  <a:lnTo>
                    <a:pt x="39" y="178"/>
                  </a:lnTo>
                  <a:lnTo>
                    <a:pt x="45" y="175"/>
                  </a:lnTo>
                  <a:lnTo>
                    <a:pt x="48" y="176"/>
                  </a:lnTo>
                  <a:lnTo>
                    <a:pt x="50" y="172"/>
                  </a:lnTo>
                  <a:lnTo>
                    <a:pt x="55" y="167"/>
                  </a:lnTo>
                  <a:lnTo>
                    <a:pt x="57" y="161"/>
                  </a:lnTo>
                  <a:lnTo>
                    <a:pt x="59" y="163"/>
                  </a:lnTo>
                  <a:lnTo>
                    <a:pt x="66" y="165"/>
                  </a:lnTo>
                  <a:lnTo>
                    <a:pt x="67" y="169"/>
                  </a:lnTo>
                  <a:lnTo>
                    <a:pt x="81" y="173"/>
                  </a:lnTo>
                  <a:lnTo>
                    <a:pt x="70" y="166"/>
                  </a:lnTo>
                  <a:lnTo>
                    <a:pt x="64" y="163"/>
                  </a:lnTo>
                  <a:lnTo>
                    <a:pt x="64" y="157"/>
                  </a:lnTo>
                  <a:lnTo>
                    <a:pt x="61" y="158"/>
                  </a:lnTo>
                  <a:lnTo>
                    <a:pt x="57" y="157"/>
                  </a:lnTo>
                  <a:lnTo>
                    <a:pt x="52" y="156"/>
                  </a:lnTo>
                  <a:lnTo>
                    <a:pt x="52" y="160"/>
                  </a:lnTo>
                  <a:lnTo>
                    <a:pt x="47" y="166"/>
                  </a:lnTo>
                  <a:lnTo>
                    <a:pt x="41" y="160"/>
                  </a:lnTo>
                  <a:lnTo>
                    <a:pt x="42" y="150"/>
                  </a:lnTo>
                  <a:lnTo>
                    <a:pt x="38" y="146"/>
                  </a:lnTo>
                  <a:lnTo>
                    <a:pt x="31" y="143"/>
                  </a:lnTo>
                  <a:lnTo>
                    <a:pt x="38" y="143"/>
                  </a:lnTo>
                  <a:lnTo>
                    <a:pt x="28" y="141"/>
                  </a:lnTo>
                  <a:lnTo>
                    <a:pt x="27" y="137"/>
                  </a:lnTo>
                  <a:lnTo>
                    <a:pt x="40" y="135"/>
                  </a:lnTo>
                  <a:lnTo>
                    <a:pt x="47" y="137"/>
                  </a:lnTo>
                  <a:lnTo>
                    <a:pt x="55" y="136"/>
                  </a:lnTo>
                  <a:lnTo>
                    <a:pt x="62" y="136"/>
                  </a:lnTo>
                  <a:lnTo>
                    <a:pt x="71" y="141"/>
                  </a:lnTo>
                  <a:lnTo>
                    <a:pt x="80" y="141"/>
                  </a:lnTo>
                  <a:lnTo>
                    <a:pt x="84" y="150"/>
                  </a:lnTo>
                  <a:lnTo>
                    <a:pt x="83" y="141"/>
                  </a:lnTo>
                  <a:lnTo>
                    <a:pt x="88" y="135"/>
                  </a:lnTo>
                  <a:lnTo>
                    <a:pt x="110" y="144"/>
                  </a:lnTo>
                  <a:lnTo>
                    <a:pt x="93" y="134"/>
                  </a:lnTo>
                  <a:lnTo>
                    <a:pt x="93" y="131"/>
                  </a:lnTo>
                  <a:lnTo>
                    <a:pt x="99" y="130"/>
                  </a:lnTo>
                  <a:lnTo>
                    <a:pt x="95" y="128"/>
                  </a:lnTo>
                  <a:lnTo>
                    <a:pt x="97" y="119"/>
                  </a:lnTo>
                  <a:lnTo>
                    <a:pt x="100" y="112"/>
                  </a:lnTo>
                  <a:lnTo>
                    <a:pt x="103" y="114"/>
                  </a:lnTo>
                  <a:lnTo>
                    <a:pt x="103" y="107"/>
                  </a:lnTo>
                  <a:lnTo>
                    <a:pt x="108" y="106"/>
                  </a:lnTo>
                  <a:lnTo>
                    <a:pt x="95" y="103"/>
                  </a:lnTo>
                  <a:lnTo>
                    <a:pt x="95" y="102"/>
                  </a:lnTo>
                  <a:lnTo>
                    <a:pt x="93" y="100"/>
                  </a:lnTo>
                  <a:lnTo>
                    <a:pt x="92" y="100"/>
                  </a:lnTo>
                  <a:lnTo>
                    <a:pt x="91" y="99"/>
                  </a:lnTo>
                  <a:lnTo>
                    <a:pt x="83" y="92"/>
                  </a:lnTo>
                  <a:lnTo>
                    <a:pt x="79" y="95"/>
                  </a:lnTo>
                  <a:lnTo>
                    <a:pt x="76" y="91"/>
                  </a:lnTo>
                  <a:lnTo>
                    <a:pt x="76" y="87"/>
                  </a:lnTo>
                  <a:lnTo>
                    <a:pt x="73" y="89"/>
                  </a:lnTo>
                  <a:lnTo>
                    <a:pt x="69" y="89"/>
                  </a:lnTo>
                  <a:lnTo>
                    <a:pt x="67" y="85"/>
                  </a:lnTo>
                  <a:lnTo>
                    <a:pt x="64" y="84"/>
                  </a:lnTo>
                  <a:lnTo>
                    <a:pt x="62" y="86"/>
                  </a:lnTo>
                  <a:lnTo>
                    <a:pt x="58" y="85"/>
                  </a:lnTo>
                  <a:lnTo>
                    <a:pt x="58" y="81"/>
                  </a:lnTo>
                  <a:lnTo>
                    <a:pt x="59" y="78"/>
                  </a:lnTo>
                  <a:lnTo>
                    <a:pt x="57" y="76"/>
                  </a:lnTo>
                  <a:lnTo>
                    <a:pt x="54" y="74"/>
                  </a:lnTo>
                  <a:lnTo>
                    <a:pt x="50" y="75"/>
                  </a:lnTo>
                  <a:lnTo>
                    <a:pt x="47" y="74"/>
                  </a:lnTo>
                  <a:lnTo>
                    <a:pt x="43" y="73"/>
                  </a:lnTo>
                  <a:lnTo>
                    <a:pt x="40" y="72"/>
                  </a:lnTo>
                  <a:lnTo>
                    <a:pt x="38" y="69"/>
                  </a:lnTo>
                  <a:lnTo>
                    <a:pt x="35" y="66"/>
                  </a:lnTo>
                  <a:lnTo>
                    <a:pt x="27" y="58"/>
                  </a:lnTo>
                  <a:lnTo>
                    <a:pt x="26" y="57"/>
                  </a:lnTo>
                  <a:lnTo>
                    <a:pt x="25" y="54"/>
                  </a:lnTo>
                  <a:lnTo>
                    <a:pt x="21" y="48"/>
                  </a:lnTo>
                  <a:lnTo>
                    <a:pt x="18" y="40"/>
                  </a:lnTo>
                  <a:lnTo>
                    <a:pt x="21" y="29"/>
                  </a:lnTo>
                  <a:lnTo>
                    <a:pt x="20" y="25"/>
                  </a:lnTo>
                  <a:lnTo>
                    <a:pt x="0" y="0"/>
                  </a:lnTo>
                  <a:lnTo>
                    <a:pt x="13" y="0"/>
                  </a:lnTo>
                  <a:lnTo>
                    <a:pt x="133" y="5"/>
                  </a:lnTo>
                  <a:lnTo>
                    <a:pt x="182" y="8"/>
                  </a:lnTo>
                  <a:lnTo>
                    <a:pt x="211" y="10"/>
                  </a:lnTo>
                  <a:lnTo>
                    <a:pt x="198" y="57"/>
                  </a:lnTo>
                  <a:lnTo>
                    <a:pt x="196" y="65"/>
                  </a:lnTo>
                  <a:lnTo>
                    <a:pt x="197" y="69"/>
                  </a:lnTo>
                  <a:lnTo>
                    <a:pt x="201" y="70"/>
                  </a:lnTo>
                  <a:lnTo>
                    <a:pt x="203" y="69"/>
                  </a:lnTo>
                  <a:lnTo>
                    <a:pt x="207" y="70"/>
                  </a:lnTo>
                  <a:lnTo>
                    <a:pt x="211" y="69"/>
                  </a:lnTo>
                  <a:lnTo>
                    <a:pt x="213" y="72"/>
                  </a:lnTo>
                  <a:lnTo>
                    <a:pt x="220" y="70"/>
                  </a:lnTo>
                  <a:lnTo>
                    <a:pt x="232" y="74"/>
                  </a:lnTo>
                  <a:lnTo>
                    <a:pt x="236" y="74"/>
                  </a:lnTo>
                  <a:lnTo>
                    <a:pt x="240" y="75"/>
                  </a:lnTo>
                  <a:lnTo>
                    <a:pt x="246" y="72"/>
                  </a:lnTo>
                </a:path>
              </a:pathLst>
            </a:custGeom>
            <a:noFill/>
            <a:ln w="12700" cap="rnd" cmpd="sng">
              <a:solidFill>
                <a:srgbClr val="000000"/>
              </a:solidFill>
              <a:prstDash val="solid"/>
              <a:round/>
              <a:headEnd/>
              <a:tailEnd/>
            </a:ln>
          </p:spPr>
          <p:txBody>
            <a:bodyPr/>
            <a:lstStyle/>
            <a:p>
              <a:pPr>
                <a:defRPr/>
              </a:pPr>
              <a:endParaRPr lang="en-US"/>
            </a:p>
          </p:txBody>
        </p:sp>
        <p:sp>
          <p:nvSpPr>
            <p:cNvPr id="3143" name="Freeform 75"/>
            <p:cNvSpPr>
              <a:spLocks/>
            </p:cNvSpPr>
            <p:nvPr/>
          </p:nvSpPr>
          <p:spPr bwMode="auto">
            <a:xfrm>
              <a:off x="1025525" y="2314575"/>
              <a:ext cx="454025" cy="714375"/>
            </a:xfrm>
            <a:custGeom>
              <a:avLst/>
              <a:gdLst>
                <a:gd name="T0" fmla="*/ 2147483647 w 255"/>
                <a:gd name="T1" fmla="*/ 2147483647 h 368"/>
                <a:gd name="T2" fmla="*/ 2147483647 w 255"/>
                <a:gd name="T3" fmla="*/ 2147483647 h 368"/>
                <a:gd name="T4" fmla="*/ 2147483647 w 255"/>
                <a:gd name="T5" fmla="*/ 2147483647 h 368"/>
                <a:gd name="T6" fmla="*/ 2147483647 w 255"/>
                <a:gd name="T7" fmla="*/ 2147483647 h 368"/>
                <a:gd name="T8" fmla="*/ 2147483647 w 255"/>
                <a:gd name="T9" fmla="*/ 2147483647 h 368"/>
                <a:gd name="T10" fmla="*/ 2147483647 w 255"/>
                <a:gd name="T11" fmla="*/ 2147483647 h 368"/>
                <a:gd name="T12" fmla="*/ 2147483647 w 255"/>
                <a:gd name="T13" fmla="*/ 2147483647 h 368"/>
                <a:gd name="T14" fmla="*/ 2147483647 w 255"/>
                <a:gd name="T15" fmla="*/ 2147483647 h 368"/>
                <a:gd name="T16" fmla="*/ 2147483647 w 255"/>
                <a:gd name="T17" fmla="*/ 2147483647 h 368"/>
                <a:gd name="T18" fmla="*/ 2147483647 w 255"/>
                <a:gd name="T19" fmla="*/ 2147483647 h 368"/>
                <a:gd name="T20" fmla="*/ 2147483647 w 255"/>
                <a:gd name="T21" fmla="*/ 2147483647 h 368"/>
                <a:gd name="T22" fmla="*/ 2147483647 w 255"/>
                <a:gd name="T23" fmla="*/ 2147483647 h 368"/>
                <a:gd name="T24" fmla="*/ 2147483647 w 255"/>
                <a:gd name="T25" fmla="*/ 2147483647 h 368"/>
                <a:gd name="T26" fmla="*/ 2147483647 w 255"/>
                <a:gd name="T27" fmla="*/ 2147483647 h 368"/>
                <a:gd name="T28" fmla="*/ 2147483647 w 255"/>
                <a:gd name="T29" fmla="*/ 2147483647 h 368"/>
                <a:gd name="T30" fmla="*/ 2147483647 w 255"/>
                <a:gd name="T31" fmla="*/ 2147483647 h 368"/>
                <a:gd name="T32" fmla="*/ 2147483647 w 255"/>
                <a:gd name="T33" fmla="*/ 2147483647 h 368"/>
                <a:gd name="T34" fmla="*/ 2147483647 w 255"/>
                <a:gd name="T35" fmla="*/ 2147483647 h 368"/>
                <a:gd name="T36" fmla="*/ 2147483647 w 255"/>
                <a:gd name="T37" fmla="*/ 2147483647 h 368"/>
                <a:gd name="T38" fmla="*/ 2147483647 w 255"/>
                <a:gd name="T39" fmla="*/ 2147483647 h 368"/>
                <a:gd name="T40" fmla="*/ 2147483647 w 255"/>
                <a:gd name="T41" fmla="*/ 2147483647 h 368"/>
                <a:gd name="T42" fmla="*/ 2147483647 w 255"/>
                <a:gd name="T43" fmla="*/ 2147483647 h 368"/>
                <a:gd name="T44" fmla="*/ 2147483647 w 255"/>
                <a:gd name="T45" fmla="*/ 2147483647 h 368"/>
                <a:gd name="T46" fmla="*/ 2147483647 w 255"/>
                <a:gd name="T47" fmla="*/ 2147483647 h 368"/>
                <a:gd name="T48" fmla="*/ 2147483647 w 255"/>
                <a:gd name="T49" fmla="*/ 2147483647 h 368"/>
                <a:gd name="T50" fmla="*/ 2147483647 w 255"/>
                <a:gd name="T51" fmla="*/ 2147483647 h 368"/>
                <a:gd name="T52" fmla="*/ 2147483647 w 255"/>
                <a:gd name="T53" fmla="*/ 2147483647 h 368"/>
                <a:gd name="T54" fmla="*/ 2147483647 w 255"/>
                <a:gd name="T55" fmla="*/ 2147483647 h 368"/>
                <a:gd name="T56" fmla="*/ 2147483647 w 255"/>
                <a:gd name="T57" fmla="*/ 2147483647 h 368"/>
                <a:gd name="T58" fmla="*/ 2147483647 w 255"/>
                <a:gd name="T59" fmla="*/ 2147483647 h 368"/>
                <a:gd name="T60" fmla="*/ 2147483647 w 255"/>
                <a:gd name="T61" fmla="*/ 2147483647 h 368"/>
                <a:gd name="T62" fmla="*/ 2147483647 w 255"/>
                <a:gd name="T63" fmla="*/ 2147483647 h 368"/>
                <a:gd name="T64" fmla="*/ 2147483647 w 255"/>
                <a:gd name="T65" fmla="*/ 2147483647 h 368"/>
                <a:gd name="T66" fmla="*/ 2147483647 w 255"/>
                <a:gd name="T67" fmla="*/ 2147483647 h 368"/>
                <a:gd name="T68" fmla="*/ 2147483647 w 255"/>
                <a:gd name="T69" fmla="*/ 2147483647 h 368"/>
                <a:gd name="T70" fmla="*/ 2147483647 w 255"/>
                <a:gd name="T71" fmla="*/ 2147483647 h 368"/>
                <a:gd name="T72" fmla="*/ 2147483647 w 255"/>
                <a:gd name="T73" fmla="*/ 2147483647 h 368"/>
                <a:gd name="T74" fmla="*/ 2147483647 w 255"/>
                <a:gd name="T75" fmla="*/ 2147483647 h 368"/>
                <a:gd name="T76" fmla="*/ 2147483647 w 255"/>
                <a:gd name="T77" fmla="*/ 2147483647 h 368"/>
                <a:gd name="T78" fmla="*/ 2147483647 w 255"/>
                <a:gd name="T79" fmla="*/ 2147483647 h 368"/>
                <a:gd name="T80" fmla="*/ 2147483647 w 255"/>
                <a:gd name="T81" fmla="*/ 2147483647 h 368"/>
                <a:gd name="T82" fmla="*/ 2147483647 w 255"/>
                <a:gd name="T83" fmla="*/ 2147483647 h 368"/>
                <a:gd name="T84" fmla="*/ 2147483647 w 255"/>
                <a:gd name="T85" fmla="*/ 2147483647 h 368"/>
                <a:gd name="T86" fmla="*/ 2147483647 w 255"/>
                <a:gd name="T87" fmla="*/ 2147483647 h 368"/>
                <a:gd name="T88" fmla="*/ 2147483647 w 255"/>
                <a:gd name="T89" fmla="*/ 2147483647 h 368"/>
                <a:gd name="T90" fmla="*/ 2147483647 w 255"/>
                <a:gd name="T91" fmla="*/ 2147483647 h 368"/>
                <a:gd name="T92" fmla="*/ 2147483647 w 255"/>
                <a:gd name="T93" fmla="*/ 2147483647 h 368"/>
                <a:gd name="T94" fmla="*/ 2147483647 w 255"/>
                <a:gd name="T95" fmla="*/ 2147483647 h 368"/>
                <a:gd name="T96" fmla="*/ 2147483647 w 255"/>
                <a:gd name="T97" fmla="*/ 2147483647 h 368"/>
                <a:gd name="T98" fmla="*/ 2147483647 w 255"/>
                <a:gd name="T99" fmla="*/ 2147483647 h 368"/>
                <a:gd name="T100" fmla="*/ 2147483647 w 255"/>
                <a:gd name="T101" fmla="*/ 2147483647 h 368"/>
                <a:gd name="T102" fmla="*/ 0 w 255"/>
                <a:gd name="T103" fmla="*/ 2147483647 h 368"/>
                <a:gd name="T104" fmla="*/ 2147483647 w 255"/>
                <a:gd name="T105" fmla="*/ 2147483647 h 368"/>
                <a:gd name="T106" fmla="*/ 2147483647 w 255"/>
                <a:gd name="T107" fmla="*/ 2147483647 h 368"/>
                <a:gd name="T108" fmla="*/ 2147483647 w 255"/>
                <a:gd name="T109" fmla="*/ 2147483647 h 368"/>
                <a:gd name="T110" fmla="*/ 2147483647 w 255"/>
                <a:gd name="T111" fmla="*/ 2147483647 h 368"/>
                <a:gd name="T112" fmla="*/ 2147483647 w 255"/>
                <a:gd name="T113" fmla="*/ 2147483647 h 368"/>
                <a:gd name="T114" fmla="*/ 2147483647 w 255"/>
                <a:gd name="T115" fmla="*/ 2147483647 h 368"/>
                <a:gd name="T116" fmla="*/ 2147483647 w 255"/>
                <a:gd name="T117" fmla="*/ 0 h 368"/>
                <a:gd name="T118" fmla="*/ 2147483647 w 255"/>
                <a:gd name="T119" fmla="*/ 2147483647 h 368"/>
                <a:gd name="T120" fmla="*/ 2147483647 w 255"/>
                <a:gd name="T121" fmla="*/ 2147483647 h 368"/>
                <a:gd name="T122" fmla="*/ 2147483647 w 255"/>
                <a:gd name="T123" fmla="*/ 214748364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5" h="368">
                  <a:moveTo>
                    <a:pt x="123" y="24"/>
                  </a:moveTo>
                  <a:lnTo>
                    <a:pt x="128" y="24"/>
                  </a:lnTo>
                  <a:lnTo>
                    <a:pt x="128" y="27"/>
                  </a:lnTo>
                  <a:lnTo>
                    <a:pt x="129" y="32"/>
                  </a:lnTo>
                  <a:lnTo>
                    <a:pt x="129" y="40"/>
                  </a:lnTo>
                  <a:lnTo>
                    <a:pt x="130" y="42"/>
                  </a:lnTo>
                  <a:lnTo>
                    <a:pt x="131" y="43"/>
                  </a:lnTo>
                  <a:lnTo>
                    <a:pt x="136" y="43"/>
                  </a:lnTo>
                  <a:lnTo>
                    <a:pt x="144" y="43"/>
                  </a:lnTo>
                  <a:lnTo>
                    <a:pt x="146" y="44"/>
                  </a:lnTo>
                  <a:lnTo>
                    <a:pt x="149" y="45"/>
                  </a:lnTo>
                  <a:lnTo>
                    <a:pt x="150" y="45"/>
                  </a:lnTo>
                  <a:lnTo>
                    <a:pt x="153" y="46"/>
                  </a:lnTo>
                  <a:lnTo>
                    <a:pt x="155" y="50"/>
                  </a:lnTo>
                  <a:lnTo>
                    <a:pt x="156" y="54"/>
                  </a:lnTo>
                  <a:lnTo>
                    <a:pt x="159" y="54"/>
                  </a:lnTo>
                  <a:lnTo>
                    <a:pt x="161" y="58"/>
                  </a:lnTo>
                  <a:lnTo>
                    <a:pt x="162" y="62"/>
                  </a:lnTo>
                  <a:lnTo>
                    <a:pt x="164" y="64"/>
                  </a:lnTo>
                  <a:lnTo>
                    <a:pt x="171" y="68"/>
                  </a:lnTo>
                  <a:lnTo>
                    <a:pt x="176" y="70"/>
                  </a:lnTo>
                  <a:lnTo>
                    <a:pt x="179" y="73"/>
                  </a:lnTo>
                  <a:lnTo>
                    <a:pt x="182" y="76"/>
                  </a:lnTo>
                  <a:lnTo>
                    <a:pt x="182" y="81"/>
                  </a:lnTo>
                  <a:lnTo>
                    <a:pt x="183" y="85"/>
                  </a:lnTo>
                  <a:lnTo>
                    <a:pt x="183" y="89"/>
                  </a:lnTo>
                  <a:lnTo>
                    <a:pt x="185" y="92"/>
                  </a:lnTo>
                  <a:lnTo>
                    <a:pt x="191" y="97"/>
                  </a:lnTo>
                  <a:lnTo>
                    <a:pt x="193" y="101"/>
                  </a:lnTo>
                  <a:lnTo>
                    <a:pt x="196" y="102"/>
                  </a:lnTo>
                  <a:lnTo>
                    <a:pt x="200" y="102"/>
                  </a:lnTo>
                  <a:lnTo>
                    <a:pt x="204" y="103"/>
                  </a:lnTo>
                  <a:lnTo>
                    <a:pt x="206" y="104"/>
                  </a:lnTo>
                  <a:lnTo>
                    <a:pt x="208" y="105"/>
                  </a:lnTo>
                  <a:lnTo>
                    <a:pt x="213" y="109"/>
                  </a:lnTo>
                  <a:lnTo>
                    <a:pt x="214" y="114"/>
                  </a:lnTo>
                  <a:lnTo>
                    <a:pt x="215" y="118"/>
                  </a:lnTo>
                  <a:lnTo>
                    <a:pt x="219" y="120"/>
                  </a:lnTo>
                  <a:lnTo>
                    <a:pt x="220" y="124"/>
                  </a:lnTo>
                  <a:lnTo>
                    <a:pt x="222" y="127"/>
                  </a:lnTo>
                  <a:lnTo>
                    <a:pt x="225" y="130"/>
                  </a:lnTo>
                  <a:lnTo>
                    <a:pt x="227" y="134"/>
                  </a:lnTo>
                  <a:lnTo>
                    <a:pt x="228" y="138"/>
                  </a:lnTo>
                  <a:lnTo>
                    <a:pt x="227" y="146"/>
                  </a:lnTo>
                  <a:lnTo>
                    <a:pt x="231" y="145"/>
                  </a:lnTo>
                  <a:lnTo>
                    <a:pt x="233" y="147"/>
                  </a:lnTo>
                  <a:lnTo>
                    <a:pt x="236" y="151"/>
                  </a:lnTo>
                  <a:lnTo>
                    <a:pt x="242" y="153"/>
                  </a:lnTo>
                  <a:lnTo>
                    <a:pt x="246" y="153"/>
                  </a:lnTo>
                  <a:lnTo>
                    <a:pt x="249" y="155"/>
                  </a:lnTo>
                  <a:lnTo>
                    <a:pt x="253" y="163"/>
                  </a:lnTo>
                  <a:lnTo>
                    <a:pt x="252" y="167"/>
                  </a:lnTo>
                  <a:lnTo>
                    <a:pt x="253" y="172"/>
                  </a:lnTo>
                  <a:lnTo>
                    <a:pt x="253" y="176"/>
                  </a:lnTo>
                  <a:lnTo>
                    <a:pt x="254" y="180"/>
                  </a:lnTo>
                  <a:lnTo>
                    <a:pt x="252" y="184"/>
                  </a:lnTo>
                  <a:lnTo>
                    <a:pt x="251" y="188"/>
                  </a:lnTo>
                  <a:lnTo>
                    <a:pt x="250" y="192"/>
                  </a:lnTo>
                  <a:lnTo>
                    <a:pt x="250" y="196"/>
                  </a:lnTo>
                  <a:lnTo>
                    <a:pt x="249" y="200"/>
                  </a:lnTo>
                  <a:lnTo>
                    <a:pt x="247" y="203"/>
                  </a:lnTo>
                  <a:lnTo>
                    <a:pt x="246" y="208"/>
                  </a:lnTo>
                  <a:lnTo>
                    <a:pt x="243" y="210"/>
                  </a:lnTo>
                  <a:lnTo>
                    <a:pt x="239" y="211"/>
                  </a:lnTo>
                  <a:lnTo>
                    <a:pt x="233" y="215"/>
                  </a:lnTo>
                  <a:lnTo>
                    <a:pt x="230" y="218"/>
                  </a:lnTo>
                  <a:lnTo>
                    <a:pt x="230" y="221"/>
                  </a:lnTo>
                  <a:lnTo>
                    <a:pt x="229" y="226"/>
                  </a:lnTo>
                  <a:lnTo>
                    <a:pt x="226" y="227"/>
                  </a:lnTo>
                  <a:lnTo>
                    <a:pt x="224" y="231"/>
                  </a:lnTo>
                  <a:lnTo>
                    <a:pt x="218" y="234"/>
                  </a:lnTo>
                  <a:lnTo>
                    <a:pt x="214" y="236"/>
                  </a:lnTo>
                  <a:lnTo>
                    <a:pt x="215" y="240"/>
                  </a:lnTo>
                  <a:lnTo>
                    <a:pt x="214" y="244"/>
                  </a:lnTo>
                  <a:lnTo>
                    <a:pt x="217" y="248"/>
                  </a:lnTo>
                  <a:lnTo>
                    <a:pt x="214" y="251"/>
                  </a:lnTo>
                  <a:lnTo>
                    <a:pt x="211" y="252"/>
                  </a:lnTo>
                  <a:lnTo>
                    <a:pt x="209" y="256"/>
                  </a:lnTo>
                  <a:lnTo>
                    <a:pt x="210" y="259"/>
                  </a:lnTo>
                  <a:lnTo>
                    <a:pt x="213" y="262"/>
                  </a:lnTo>
                  <a:lnTo>
                    <a:pt x="214" y="263"/>
                  </a:lnTo>
                  <a:lnTo>
                    <a:pt x="219" y="263"/>
                  </a:lnTo>
                  <a:lnTo>
                    <a:pt x="219" y="267"/>
                  </a:lnTo>
                  <a:lnTo>
                    <a:pt x="220" y="271"/>
                  </a:lnTo>
                  <a:lnTo>
                    <a:pt x="220" y="275"/>
                  </a:lnTo>
                  <a:lnTo>
                    <a:pt x="216" y="275"/>
                  </a:lnTo>
                  <a:lnTo>
                    <a:pt x="214" y="277"/>
                  </a:lnTo>
                  <a:lnTo>
                    <a:pt x="182" y="315"/>
                  </a:lnTo>
                  <a:lnTo>
                    <a:pt x="182" y="319"/>
                  </a:lnTo>
                  <a:lnTo>
                    <a:pt x="180" y="322"/>
                  </a:lnTo>
                  <a:lnTo>
                    <a:pt x="178" y="326"/>
                  </a:lnTo>
                  <a:lnTo>
                    <a:pt x="176" y="329"/>
                  </a:lnTo>
                  <a:lnTo>
                    <a:pt x="178" y="331"/>
                  </a:lnTo>
                  <a:lnTo>
                    <a:pt x="183" y="331"/>
                  </a:lnTo>
                  <a:lnTo>
                    <a:pt x="185" y="334"/>
                  </a:lnTo>
                  <a:lnTo>
                    <a:pt x="186" y="337"/>
                  </a:lnTo>
                  <a:lnTo>
                    <a:pt x="188" y="340"/>
                  </a:lnTo>
                  <a:lnTo>
                    <a:pt x="192" y="339"/>
                  </a:lnTo>
                  <a:lnTo>
                    <a:pt x="195" y="341"/>
                  </a:lnTo>
                  <a:lnTo>
                    <a:pt x="199" y="343"/>
                  </a:lnTo>
                  <a:lnTo>
                    <a:pt x="202" y="348"/>
                  </a:lnTo>
                  <a:lnTo>
                    <a:pt x="190" y="352"/>
                  </a:lnTo>
                  <a:lnTo>
                    <a:pt x="145" y="367"/>
                  </a:lnTo>
                  <a:lnTo>
                    <a:pt x="145" y="362"/>
                  </a:lnTo>
                  <a:lnTo>
                    <a:pt x="144" y="359"/>
                  </a:lnTo>
                  <a:lnTo>
                    <a:pt x="140" y="358"/>
                  </a:lnTo>
                  <a:lnTo>
                    <a:pt x="136" y="356"/>
                  </a:lnTo>
                  <a:lnTo>
                    <a:pt x="136" y="355"/>
                  </a:lnTo>
                  <a:lnTo>
                    <a:pt x="136" y="351"/>
                  </a:lnTo>
                  <a:lnTo>
                    <a:pt x="133" y="348"/>
                  </a:lnTo>
                  <a:lnTo>
                    <a:pt x="132" y="344"/>
                  </a:lnTo>
                  <a:lnTo>
                    <a:pt x="132" y="339"/>
                  </a:lnTo>
                  <a:lnTo>
                    <a:pt x="129" y="339"/>
                  </a:lnTo>
                  <a:lnTo>
                    <a:pt x="128" y="336"/>
                  </a:lnTo>
                  <a:lnTo>
                    <a:pt x="122" y="329"/>
                  </a:lnTo>
                  <a:lnTo>
                    <a:pt x="119" y="328"/>
                  </a:lnTo>
                  <a:lnTo>
                    <a:pt x="115" y="328"/>
                  </a:lnTo>
                  <a:lnTo>
                    <a:pt x="112" y="326"/>
                  </a:lnTo>
                  <a:lnTo>
                    <a:pt x="111" y="322"/>
                  </a:lnTo>
                  <a:lnTo>
                    <a:pt x="110" y="318"/>
                  </a:lnTo>
                  <a:lnTo>
                    <a:pt x="114" y="317"/>
                  </a:lnTo>
                  <a:lnTo>
                    <a:pt x="117" y="313"/>
                  </a:lnTo>
                  <a:lnTo>
                    <a:pt x="120" y="311"/>
                  </a:lnTo>
                  <a:lnTo>
                    <a:pt x="123" y="311"/>
                  </a:lnTo>
                  <a:lnTo>
                    <a:pt x="125" y="308"/>
                  </a:lnTo>
                  <a:lnTo>
                    <a:pt x="123" y="303"/>
                  </a:lnTo>
                  <a:lnTo>
                    <a:pt x="122" y="301"/>
                  </a:lnTo>
                  <a:lnTo>
                    <a:pt x="119" y="298"/>
                  </a:lnTo>
                  <a:lnTo>
                    <a:pt x="115" y="297"/>
                  </a:lnTo>
                  <a:lnTo>
                    <a:pt x="113" y="294"/>
                  </a:lnTo>
                  <a:lnTo>
                    <a:pt x="109" y="294"/>
                  </a:lnTo>
                  <a:lnTo>
                    <a:pt x="106" y="291"/>
                  </a:lnTo>
                  <a:lnTo>
                    <a:pt x="106" y="286"/>
                  </a:lnTo>
                  <a:lnTo>
                    <a:pt x="103" y="284"/>
                  </a:lnTo>
                  <a:lnTo>
                    <a:pt x="103" y="280"/>
                  </a:lnTo>
                  <a:lnTo>
                    <a:pt x="102" y="275"/>
                  </a:lnTo>
                  <a:lnTo>
                    <a:pt x="99" y="272"/>
                  </a:lnTo>
                  <a:lnTo>
                    <a:pt x="96" y="268"/>
                  </a:lnTo>
                  <a:lnTo>
                    <a:pt x="91" y="264"/>
                  </a:lnTo>
                  <a:lnTo>
                    <a:pt x="88" y="261"/>
                  </a:lnTo>
                  <a:lnTo>
                    <a:pt x="86" y="257"/>
                  </a:lnTo>
                  <a:lnTo>
                    <a:pt x="80" y="254"/>
                  </a:lnTo>
                  <a:lnTo>
                    <a:pt x="81" y="250"/>
                  </a:lnTo>
                  <a:lnTo>
                    <a:pt x="80" y="246"/>
                  </a:lnTo>
                  <a:lnTo>
                    <a:pt x="80" y="238"/>
                  </a:lnTo>
                  <a:lnTo>
                    <a:pt x="80" y="237"/>
                  </a:lnTo>
                  <a:lnTo>
                    <a:pt x="80" y="233"/>
                  </a:lnTo>
                  <a:lnTo>
                    <a:pt x="83" y="230"/>
                  </a:lnTo>
                  <a:lnTo>
                    <a:pt x="83" y="226"/>
                  </a:lnTo>
                  <a:lnTo>
                    <a:pt x="84" y="221"/>
                  </a:lnTo>
                  <a:lnTo>
                    <a:pt x="84" y="218"/>
                  </a:lnTo>
                  <a:lnTo>
                    <a:pt x="83" y="213"/>
                  </a:lnTo>
                  <a:lnTo>
                    <a:pt x="83" y="209"/>
                  </a:lnTo>
                  <a:lnTo>
                    <a:pt x="81" y="206"/>
                  </a:lnTo>
                  <a:lnTo>
                    <a:pt x="80" y="201"/>
                  </a:lnTo>
                  <a:lnTo>
                    <a:pt x="77" y="200"/>
                  </a:lnTo>
                  <a:lnTo>
                    <a:pt x="73" y="199"/>
                  </a:lnTo>
                  <a:lnTo>
                    <a:pt x="71" y="200"/>
                  </a:lnTo>
                  <a:lnTo>
                    <a:pt x="68" y="203"/>
                  </a:lnTo>
                  <a:lnTo>
                    <a:pt x="67" y="203"/>
                  </a:lnTo>
                  <a:lnTo>
                    <a:pt x="65" y="205"/>
                  </a:lnTo>
                  <a:lnTo>
                    <a:pt x="59" y="206"/>
                  </a:lnTo>
                  <a:lnTo>
                    <a:pt x="52" y="207"/>
                  </a:lnTo>
                  <a:lnTo>
                    <a:pt x="51" y="207"/>
                  </a:lnTo>
                  <a:lnTo>
                    <a:pt x="48" y="207"/>
                  </a:lnTo>
                  <a:lnTo>
                    <a:pt x="45" y="205"/>
                  </a:lnTo>
                  <a:lnTo>
                    <a:pt x="41" y="203"/>
                  </a:lnTo>
                  <a:lnTo>
                    <a:pt x="39" y="200"/>
                  </a:lnTo>
                  <a:lnTo>
                    <a:pt x="38" y="196"/>
                  </a:lnTo>
                  <a:lnTo>
                    <a:pt x="38" y="192"/>
                  </a:lnTo>
                  <a:lnTo>
                    <a:pt x="37" y="189"/>
                  </a:lnTo>
                  <a:lnTo>
                    <a:pt x="33" y="187"/>
                  </a:lnTo>
                  <a:lnTo>
                    <a:pt x="30" y="187"/>
                  </a:lnTo>
                  <a:lnTo>
                    <a:pt x="30" y="181"/>
                  </a:lnTo>
                  <a:lnTo>
                    <a:pt x="28" y="178"/>
                  </a:lnTo>
                  <a:lnTo>
                    <a:pt x="28" y="174"/>
                  </a:lnTo>
                  <a:lnTo>
                    <a:pt x="29" y="170"/>
                  </a:lnTo>
                  <a:lnTo>
                    <a:pt x="27" y="166"/>
                  </a:lnTo>
                  <a:lnTo>
                    <a:pt x="27" y="162"/>
                  </a:lnTo>
                  <a:lnTo>
                    <a:pt x="26" y="158"/>
                  </a:lnTo>
                  <a:lnTo>
                    <a:pt x="23" y="154"/>
                  </a:lnTo>
                  <a:lnTo>
                    <a:pt x="24" y="150"/>
                  </a:lnTo>
                  <a:lnTo>
                    <a:pt x="24" y="149"/>
                  </a:lnTo>
                  <a:lnTo>
                    <a:pt x="22" y="146"/>
                  </a:lnTo>
                  <a:lnTo>
                    <a:pt x="18" y="146"/>
                  </a:lnTo>
                  <a:lnTo>
                    <a:pt x="17" y="142"/>
                  </a:lnTo>
                  <a:lnTo>
                    <a:pt x="16" y="138"/>
                  </a:lnTo>
                  <a:lnTo>
                    <a:pt x="13" y="135"/>
                  </a:lnTo>
                  <a:lnTo>
                    <a:pt x="13" y="134"/>
                  </a:lnTo>
                  <a:lnTo>
                    <a:pt x="14" y="129"/>
                  </a:lnTo>
                  <a:lnTo>
                    <a:pt x="16" y="125"/>
                  </a:lnTo>
                  <a:lnTo>
                    <a:pt x="18" y="121"/>
                  </a:lnTo>
                  <a:lnTo>
                    <a:pt x="18" y="117"/>
                  </a:lnTo>
                  <a:lnTo>
                    <a:pt x="16" y="112"/>
                  </a:lnTo>
                  <a:lnTo>
                    <a:pt x="16" y="108"/>
                  </a:lnTo>
                  <a:lnTo>
                    <a:pt x="14" y="104"/>
                  </a:lnTo>
                  <a:lnTo>
                    <a:pt x="14" y="102"/>
                  </a:lnTo>
                  <a:lnTo>
                    <a:pt x="14" y="100"/>
                  </a:lnTo>
                  <a:lnTo>
                    <a:pt x="12" y="96"/>
                  </a:lnTo>
                  <a:lnTo>
                    <a:pt x="11" y="90"/>
                  </a:lnTo>
                  <a:lnTo>
                    <a:pt x="11" y="88"/>
                  </a:lnTo>
                  <a:lnTo>
                    <a:pt x="8" y="85"/>
                  </a:lnTo>
                  <a:lnTo>
                    <a:pt x="8" y="82"/>
                  </a:lnTo>
                  <a:lnTo>
                    <a:pt x="5" y="79"/>
                  </a:lnTo>
                  <a:lnTo>
                    <a:pt x="1" y="79"/>
                  </a:lnTo>
                  <a:lnTo>
                    <a:pt x="0" y="74"/>
                  </a:lnTo>
                  <a:lnTo>
                    <a:pt x="0" y="70"/>
                  </a:lnTo>
                  <a:lnTo>
                    <a:pt x="0" y="66"/>
                  </a:lnTo>
                  <a:lnTo>
                    <a:pt x="3" y="63"/>
                  </a:lnTo>
                  <a:lnTo>
                    <a:pt x="3" y="59"/>
                  </a:lnTo>
                  <a:lnTo>
                    <a:pt x="5" y="43"/>
                  </a:lnTo>
                  <a:lnTo>
                    <a:pt x="8" y="39"/>
                  </a:lnTo>
                  <a:lnTo>
                    <a:pt x="11" y="36"/>
                  </a:lnTo>
                  <a:lnTo>
                    <a:pt x="14" y="35"/>
                  </a:lnTo>
                  <a:lnTo>
                    <a:pt x="18" y="37"/>
                  </a:lnTo>
                  <a:lnTo>
                    <a:pt x="25" y="41"/>
                  </a:lnTo>
                  <a:lnTo>
                    <a:pt x="28" y="40"/>
                  </a:lnTo>
                  <a:lnTo>
                    <a:pt x="30" y="37"/>
                  </a:lnTo>
                  <a:lnTo>
                    <a:pt x="30" y="33"/>
                  </a:lnTo>
                  <a:lnTo>
                    <a:pt x="34" y="32"/>
                  </a:lnTo>
                  <a:lnTo>
                    <a:pt x="37" y="29"/>
                  </a:lnTo>
                  <a:lnTo>
                    <a:pt x="40" y="29"/>
                  </a:lnTo>
                  <a:lnTo>
                    <a:pt x="43" y="26"/>
                  </a:lnTo>
                  <a:lnTo>
                    <a:pt x="44" y="24"/>
                  </a:lnTo>
                  <a:lnTo>
                    <a:pt x="46" y="20"/>
                  </a:lnTo>
                  <a:lnTo>
                    <a:pt x="50" y="18"/>
                  </a:lnTo>
                  <a:lnTo>
                    <a:pt x="51" y="17"/>
                  </a:lnTo>
                  <a:lnTo>
                    <a:pt x="54" y="14"/>
                  </a:lnTo>
                  <a:lnTo>
                    <a:pt x="57" y="11"/>
                  </a:lnTo>
                  <a:lnTo>
                    <a:pt x="58" y="8"/>
                  </a:lnTo>
                  <a:lnTo>
                    <a:pt x="62" y="9"/>
                  </a:lnTo>
                  <a:lnTo>
                    <a:pt x="68" y="5"/>
                  </a:lnTo>
                  <a:lnTo>
                    <a:pt x="71" y="2"/>
                  </a:lnTo>
                  <a:lnTo>
                    <a:pt x="77" y="0"/>
                  </a:lnTo>
                  <a:lnTo>
                    <a:pt x="81" y="1"/>
                  </a:lnTo>
                  <a:lnTo>
                    <a:pt x="84" y="0"/>
                  </a:lnTo>
                  <a:lnTo>
                    <a:pt x="87" y="3"/>
                  </a:lnTo>
                  <a:lnTo>
                    <a:pt x="90" y="5"/>
                  </a:lnTo>
                  <a:lnTo>
                    <a:pt x="93" y="5"/>
                  </a:lnTo>
                  <a:lnTo>
                    <a:pt x="96" y="5"/>
                  </a:lnTo>
                  <a:lnTo>
                    <a:pt x="100" y="7"/>
                  </a:lnTo>
                  <a:lnTo>
                    <a:pt x="102" y="8"/>
                  </a:lnTo>
                  <a:lnTo>
                    <a:pt x="104" y="10"/>
                  </a:lnTo>
                  <a:lnTo>
                    <a:pt x="107" y="11"/>
                  </a:lnTo>
                  <a:lnTo>
                    <a:pt x="114" y="11"/>
                  </a:lnTo>
                  <a:lnTo>
                    <a:pt x="115" y="16"/>
                  </a:lnTo>
                  <a:lnTo>
                    <a:pt x="115" y="18"/>
                  </a:lnTo>
                  <a:lnTo>
                    <a:pt x="118" y="21"/>
                  </a:lnTo>
                  <a:lnTo>
                    <a:pt x="122" y="22"/>
                  </a:lnTo>
                  <a:lnTo>
                    <a:pt x="123" y="2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44" name="Freeform 76"/>
            <p:cNvSpPr>
              <a:spLocks/>
            </p:cNvSpPr>
            <p:nvPr/>
          </p:nvSpPr>
          <p:spPr bwMode="auto">
            <a:xfrm>
              <a:off x="5753100" y="1916113"/>
              <a:ext cx="657225" cy="765175"/>
            </a:xfrm>
            <a:custGeom>
              <a:avLst/>
              <a:gdLst>
                <a:gd name="T0" fmla="*/ 2147483647 w 370"/>
                <a:gd name="T1" fmla="*/ 2147483647 h 394"/>
                <a:gd name="T2" fmla="*/ 2147483647 w 370"/>
                <a:gd name="T3" fmla="*/ 2147483647 h 394"/>
                <a:gd name="T4" fmla="*/ 2147483647 w 370"/>
                <a:gd name="T5" fmla="*/ 2147483647 h 394"/>
                <a:gd name="T6" fmla="*/ 2147483647 w 370"/>
                <a:gd name="T7" fmla="*/ 2147483647 h 394"/>
                <a:gd name="T8" fmla="*/ 2147483647 w 370"/>
                <a:gd name="T9" fmla="*/ 2147483647 h 394"/>
                <a:gd name="T10" fmla="*/ 2147483647 w 370"/>
                <a:gd name="T11" fmla="*/ 2147483647 h 394"/>
                <a:gd name="T12" fmla="*/ 2147483647 w 370"/>
                <a:gd name="T13" fmla="*/ 2147483647 h 394"/>
                <a:gd name="T14" fmla="*/ 2147483647 w 370"/>
                <a:gd name="T15" fmla="*/ 2147483647 h 394"/>
                <a:gd name="T16" fmla="*/ 2147483647 w 370"/>
                <a:gd name="T17" fmla="*/ 2147483647 h 394"/>
                <a:gd name="T18" fmla="*/ 2147483647 w 370"/>
                <a:gd name="T19" fmla="*/ 2147483647 h 394"/>
                <a:gd name="T20" fmla="*/ 2147483647 w 370"/>
                <a:gd name="T21" fmla="*/ 2147483647 h 394"/>
                <a:gd name="T22" fmla="*/ 2147483647 w 370"/>
                <a:gd name="T23" fmla="*/ 2147483647 h 394"/>
                <a:gd name="T24" fmla="*/ 2147483647 w 370"/>
                <a:gd name="T25" fmla="*/ 2147483647 h 394"/>
                <a:gd name="T26" fmla="*/ 2147483647 w 370"/>
                <a:gd name="T27" fmla="*/ 2147483647 h 394"/>
                <a:gd name="T28" fmla="*/ 2147483647 w 370"/>
                <a:gd name="T29" fmla="*/ 2147483647 h 394"/>
                <a:gd name="T30" fmla="*/ 2147483647 w 370"/>
                <a:gd name="T31" fmla="*/ 2147483647 h 394"/>
                <a:gd name="T32" fmla="*/ 2147483647 w 370"/>
                <a:gd name="T33" fmla="*/ 2147483647 h 394"/>
                <a:gd name="T34" fmla="*/ 2147483647 w 370"/>
                <a:gd name="T35" fmla="*/ 2147483647 h 394"/>
                <a:gd name="T36" fmla="*/ 2147483647 w 370"/>
                <a:gd name="T37" fmla="*/ 2147483647 h 394"/>
                <a:gd name="T38" fmla="*/ 2147483647 w 370"/>
                <a:gd name="T39" fmla="*/ 2147483647 h 394"/>
                <a:gd name="T40" fmla="*/ 2147483647 w 370"/>
                <a:gd name="T41" fmla="*/ 0 h 394"/>
                <a:gd name="T42" fmla="*/ 2147483647 w 370"/>
                <a:gd name="T43" fmla="*/ 2147483647 h 394"/>
                <a:gd name="T44" fmla="*/ 2147483647 w 370"/>
                <a:gd name="T45" fmla="*/ 2147483647 h 394"/>
                <a:gd name="T46" fmla="*/ 2147483647 w 370"/>
                <a:gd name="T47" fmla="*/ 2147483647 h 394"/>
                <a:gd name="T48" fmla="*/ 2147483647 w 370"/>
                <a:gd name="T49" fmla="*/ 2147483647 h 394"/>
                <a:gd name="T50" fmla="*/ 2147483647 w 370"/>
                <a:gd name="T51" fmla="*/ 2147483647 h 394"/>
                <a:gd name="T52" fmla="*/ 2147483647 w 370"/>
                <a:gd name="T53" fmla="*/ 2147483647 h 394"/>
                <a:gd name="T54" fmla="*/ 2147483647 w 370"/>
                <a:gd name="T55" fmla="*/ 2147483647 h 394"/>
                <a:gd name="T56" fmla="*/ 2147483647 w 370"/>
                <a:gd name="T57" fmla="*/ 2147483647 h 394"/>
                <a:gd name="T58" fmla="*/ 2147483647 w 370"/>
                <a:gd name="T59" fmla="*/ 2147483647 h 394"/>
                <a:gd name="T60" fmla="*/ 2147483647 w 370"/>
                <a:gd name="T61" fmla="*/ 2147483647 h 394"/>
                <a:gd name="T62" fmla="*/ 2147483647 w 370"/>
                <a:gd name="T63" fmla="*/ 2147483647 h 394"/>
                <a:gd name="T64" fmla="*/ 2147483647 w 370"/>
                <a:gd name="T65" fmla="*/ 2147483647 h 394"/>
                <a:gd name="T66" fmla="*/ 2147483647 w 370"/>
                <a:gd name="T67" fmla="*/ 2147483647 h 394"/>
                <a:gd name="T68" fmla="*/ 2147483647 w 370"/>
                <a:gd name="T69" fmla="*/ 2147483647 h 394"/>
                <a:gd name="T70" fmla="*/ 2147483647 w 370"/>
                <a:gd name="T71" fmla="*/ 2147483647 h 394"/>
                <a:gd name="T72" fmla="*/ 2147483647 w 370"/>
                <a:gd name="T73" fmla="*/ 2147483647 h 394"/>
                <a:gd name="T74" fmla="*/ 2147483647 w 370"/>
                <a:gd name="T75" fmla="*/ 2147483647 h 394"/>
                <a:gd name="T76" fmla="*/ 2147483647 w 370"/>
                <a:gd name="T77" fmla="*/ 2147483647 h 394"/>
                <a:gd name="T78" fmla="*/ 2147483647 w 370"/>
                <a:gd name="T79" fmla="*/ 2147483647 h 394"/>
                <a:gd name="T80" fmla="*/ 2147483647 w 370"/>
                <a:gd name="T81" fmla="*/ 2147483647 h 394"/>
                <a:gd name="T82" fmla="*/ 2147483647 w 370"/>
                <a:gd name="T83" fmla="*/ 2147483647 h 394"/>
                <a:gd name="T84" fmla="*/ 2147483647 w 370"/>
                <a:gd name="T85" fmla="*/ 2147483647 h 3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394">
                  <a:moveTo>
                    <a:pt x="241" y="350"/>
                  </a:moveTo>
                  <a:lnTo>
                    <a:pt x="231" y="371"/>
                  </a:lnTo>
                  <a:lnTo>
                    <a:pt x="201" y="381"/>
                  </a:lnTo>
                  <a:lnTo>
                    <a:pt x="180" y="387"/>
                  </a:lnTo>
                  <a:lnTo>
                    <a:pt x="171" y="393"/>
                  </a:lnTo>
                  <a:lnTo>
                    <a:pt x="165" y="392"/>
                  </a:lnTo>
                  <a:lnTo>
                    <a:pt x="125" y="387"/>
                  </a:lnTo>
                  <a:lnTo>
                    <a:pt x="106" y="363"/>
                  </a:lnTo>
                  <a:lnTo>
                    <a:pt x="96" y="350"/>
                  </a:lnTo>
                  <a:lnTo>
                    <a:pt x="99" y="348"/>
                  </a:lnTo>
                  <a:lnTo>
                    <a:pt x="99" y="344"/>
                  </a:lnTo>
                  <a:lnTo>
                    <a:pt x="101" y="341"/>
                  </a:lnTo>
                  <a:lnTo>
                    <a:pt x="102" y="337"/>
                  </a:lnTo>
                  <a:lnTo>
                    <a:pt x="100" y="334"/>
                  </a:lnTo>
                  <a:lnTo>
                    <a:pt x="99" y="330"/>
                  </a:lnTo>
                  <a:lnTo>
                    <a:pt x="96" y="326"/>
                  </a:lnTo>
                  <a:lnTo>
                    <a:pt x="91" y="322"/>
                  </a:lnTo>
                  <a:lnTo>
                    <a:pt x="86" y="319"/>
                  </a:lnTo>
                  <a:lnTo>
                    <a:pt x="81" y="312"/>
                  </a:lnTo>
                  <a:lnTo>
                    <a:pt x="80" y="308"/>
                  </a:lnTo>
                  <a:lnTo>
                    <a:pt x="77" y="300"/>
                  </a:lnTo>
                  <a:lnTo>
                    <a:pt x="74" y="298"/>
                  </a:lnTo>
                  <a:lnTo>
                    <a:pt x="71" y="295"/>
                  </a:lnTo>
                  <a:lnTo>
                    <a:pt x="69" y="293"/>
                  </a:lnTo>
                  <a:lnTo>
                    <a:pt x="68" y="293"/>
                  </a:lnTo>
                  <a:lnTo>
                    <a:pt x="65" y="291"/>
                  </a:lnTo>
                  <a:lnTo>
                    <a:pt x="63" y="287"/>
                  </a:lnTo>
                  <a:lnTo>
                    <a:pt x="63" y="283"/>
                  </a:lnTo>
                  <a:lnTo>
                    <a:pt x="62" y="279"/>
                  </a:lnTo>
                  <a:lnTo>
                    <a:pt x="60" y="276"/>
                  </a:lnTo>
                  <a:lnTo>
                    <a:pt x="57" y="273"/>
                  </a:lnTo>
                  <a:lnTo>
                    <a:pt x="57" y="269"/>
                  </a:lnTo>
                  <a:lnTo>
                    <a:pt x="55" y="268"/>
                  </a:lnTo>
                  <a:lnTo>
                    <a:pt x="54" y="264"/>
                  </a:lnTo>
                  <a:lnTo>
                    <a:pt x="52" y="261"/>
                  </a:lnTo>
                  <a:lnTo>
                    <a:pt x="50" y="257"/>
                  </a:lnTo>
                  <a:lnTo>
                    <a:pt x="48" y="254"/>
                  </a:lnTo>
                  <a:lnTo>
                    <a:pt x="46" y="251"/>
                  </a:lnTo>
                  <a:lnTo>
                    <a:pt x="42" y="249"/>
                  </a:lnTo>
                  <a:lnTo>
                    <a:pt x="39" y="247"/>
                  </a:lnTo>
                  <a:lnTo>
                    <a:pt x="36" y="245"/>
                  </a:lnTo>
                  <a:lnTo>
                    <a:pt x="34" y="242"/>
                  </a:lnTo>
                  <a:lnTo>
                    <a:pt x="34" y="237"/>
                  </a:lnTo>
                  <a:lnTo>
                    <a:pt x="32" y="234"/>
                  </a:lnTo>
                  <a:lnTo>
                    <a:pt x="30" y="230"/>
                  </a:lnTo>
                  <a:lnTo>
                    <a:pt x="28" y="227"/>
                  </a:lnTo>
                  <a:lnTo>
                    <a:pt x="25" y="225"/>
                  </a:lnTo>
                  <a:lnTo>
                    <a:pt x="21" y="226"/>
                  </a:lnTo>
                  <a:lnTo>
                    <a:pt x="20" y="225"/>
                  </a:lnTo>
                  <a:lnTo>
                    <a:pt x="18" y="224"/>
                  </a:lnTo>
                  <a:lnTo>
                    <a:pt x="12" y="219"/>
                  </a:lnTo>
                  <a:lnTo>
                    <a:pt x="11" y="211"/>
                  </a:lnTo>
                  <a:lnTo>
                    <a:pt x="0" y="209"/>
                  </a:lnTo>
                  <a:lnTo>
                    <a:pt x="10" y="199"/>
                  </a:lnTo>
                  <a:lnTo>
                    <a:pt x="41" y="170"/>
                  </a:lnTo>
                  <a:lnTo>
                    <a:pt x="76" y="136"/>
                  </a:lnTo>
                  <a:lnTo>
                    <a:pt x="101" y="112"/>
                  </a:lnTo>
                  <a:lnTo>
                    <a:pt x="131" y="83"/>
                  </a:lnTo>
                  <a:lnTo>
                    <a:pt x="138" y="77"/>
                  </a:lnTo>
                  <a:lnTo>
                    <a:pt x="145" y="72"/>
                  </a:lnTo>
                  <a:lnTo>
                    <a:pt x="215" y="28"/>
                  </a:lnTo>
                  <a:lnTo>
                    <a:pt x="221" y="24"/>
                  </a:lnTo>
                  <a:lnTo>
                    <a:pt x="259" y="0"/>
                  </a:lnTo>
                  <a:lnTo>
                    <a:pt x="258" y="2"/>
                  </a:lnTo>
                  <a:lnTo>
                    <a:pt x="261" y="4"/>
                  </a:lnTo>
                  <a:lnTo>
                    <a:pt x="262" y="8"/>
                  </a:lnTo>
                  <a:lnTo>
                    <a:pt x="262" y="13"/>
                  </a:lnTo>
                  <a:lnTo>
                    <a:pt x="264" y="21"/>
                  </a:lnTo>
                  <a:lnTo>
                    <a:pt x="263" y="25"/>
                  </a:lnTo>
                  <a:lnTo>
                    <a:pt x="263" y="29"/>
                  </a:lnTo>
                  <a:lnTo>
                    <a:pt x="262" y="31"/>
                  </a:lnTo>
                  <a:lnTo>
                    <a:pt x="264" y="33"/>
                  </a:lnTo>
                  <a:lnTo>
                    <a:pt x="269" y="34"/>
                  </a:lnTo>
                  <a:lnTo>
                    <a:pt x="269" y="38"/>
                  </a:lnTo>
                  <a:lnTo>
                    <a:pt x="270" y="42"/>
                  </a:lnTo>
                  <a:lnTo>
                    <a:pt x="272" y="45"/>
                  </a:lnTo>
                  <a:lnTo>
                    <a:pt x="275" y="46"/>
                  </a:lnTo>
                  <a:lnTo>
                    <a:pt x="278" y="44"/>
                  </a:lnTo>
                  <a:lnTo>
                    <a:pt x="281" y="45"/>
                  </a:lnTo>
                  <a:lnTo>
                    <a:pt x="281" y="46"/>
                  </a:lnTo>
                  <a:lnTo>
                    <a:pt x="282" y="55"/>
                  </a:lnTo>
                  <a:lnTo>
                    <a:pt x="284" y="59"/>
                  </a:lnTo>
                  <a:lnTo>
                    <a:pt x="290" y="63"/>
                  </a:lnTo>
                  <a:lnTo>
                    <a:pt x="294" y="62"/>
                  </a:lnTo>
                  <a:lnTo>
                    <a:pt x="294" y="61"/>
                  </a:lnTo>
                  <a:lnTo>
                    <a:pt x="298" y="61"/>
                  </a:lnTo>
                  <a:lnTo>
                    <a:pt x="301" y="64"/>
                  </a:lnTo>
                  <a:lnTo>
                    <a:pt x="304" y="66"/>
                  </a:lnTo>
                  <a:lnTo>
                    <a:pt x="306" y="70"/>
                  </a:lnTo>
                  <a:lnTo>
                    <a:pt x="309" y="72"/>
                  </a:lnTo>
                  <a:lnTo>
                    <a:pt x="312" y="73"/>
                  </a:lnTo>
                  <a:lnTo>
                    <a:pt x="313" y="88"/>
                  </a:lnTo>
                  <a:lnTo>
                    <a:pt x="318" y="102"/>
                  </a:lnTo>
                  <a:lnTo>
                    <a:pt x="334" y="150"/>
                  </a:lnTo>
                  <a:lnTo>
                    <a:pt x="369" y="161"/>
                  </a:lnTo>
                  <a:lnTo>
                    <a:pt x="348" y="208"/>
                  </a:lnTo>
                  <a:lnTo>
                    <a:pt x="332" y="243"/>
                  </a:lnTo>
                  <a:lnTo>
                    <a:pt x="316" y="279"/>
                  </a:lnTo>
                  <a:lnTo>
                    <a:pt x="317" y="298"/>
                  </a:lnTo>
                  <a:lnTo>
                    <a:pt x="320" y="299"/>
                  </a:lnTo>
                  <a:lnTo>
                    <a:pt x="322" y="302"/>
                  </a:lnTo>
                  <a:lnTo>
                    <a:pt x="320" y="304"/>
                  </a:lnTo>
                  <a:lnTo>
                    <a:pt x="315" y="308"/>
                  </a:lnTo>
                  <a:lnTo>
                    <a:pt x="315" y="310"/>
                  </a:lnTo>
                  <a:lnTo>
                    <a:pt x="312" y="313"/>
                  </a:lnTo>
                  <a:lnTo>
                    <a:pt x="313" y="318"/>
                  </a:lnTo>
                  <a:lnTo>
                    <a:pt x="313" y="322"/>
                  </a:lnTo>
                  <a:lnTo>
                    <a:pt x="317" y="322"/>
                  </a:lnTo>
                  <a:lnTo>
                    <a:pt x="317" y="326"/>
                  </a:lnTo>
                  <a:lnTo>
                    <a:pt x="316" y="327"/>
                  </a:lnTo>
                  <a:lnTo>
                    <a:pt x="313" y="327"/>
                  </a:lnTo>
                  <a:lnTo>
                    <a:pt x="310" y="329"/>
                  </a:lnTo>
                  <a:lnTo>
                    <a:pt x="307" y="329"/>
                  </a:lnTo>
                  <a:lnTo>
                    <a:pt x="304" y="329"/>
                  </a:lnTo>
                  <a:lnTo>
                    <a:pt x="303" y="329"/>
                  </a:lnTo>
                  <a:lnTo>
                    <a:pt x="297" y="331"/>
                  </a:lnTo>
                  <a:lnTo>
                    <a:pt x="293" y="331"/>
                  </a:lnTo>
                  <a:lnTo>
                    <a:pt x="290" y="332"/>
                  </a:lnTo>
                  <a:lnTo>
                    <a:pt x="286" y="334"/>
                  </a:lnTo>
                  <a:lnTo>
                    <a:pt x="283" y="332"/>
                  </a:lnTo>
                  <a:lnTo>
                    <a:pt x="281" y="334"/>
                  </a:lnTo>
                  <a:lnTo>
                    <a:pt x="281" y="338"/>
                  </a:lnTo>
                  <a:lnTo>
                    <a:pt x="269" y="346"/>
                  </a:lnTo>
                  <a:lnTo>
                    <a:pt x="265" y="347"/>
                  </a:lnTo>
                  <a:lnTo>
                    <a:pt x="262" y="346"/>
                  </a:lnTo>
                  <a:lnTo>
                    <a:pt x="260" y="346"/>
                  </a:lnTo>
                  <a:lnTo>
                    <a:pt x="256" y="344"/>
                  </a:lnTo>
                  <a:lnTo>
                    <a:pt x="253" y="345"/>
                  </a:lnTo>
                  <a:lnTo>
                    <a:pt x="241" y="35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24" name="Freeform 77"/>
            <p:cNvSpPr>
              <a:spLocks/>
            </p:cNvSpPr>
            <p:nvPr/>
          </p:nvSpPr>
          <p:spPr bwMode="auto">
            <a:xfrm>
              <a:off x="5788025" y="2600325"/>
              <a:ext cx="568325" cy="1035050"/>
            </a:xfrm>
            <a:custGeom>
              <a:avLst/>
              <a:gdLst>
                <a:gd name="T0" fmla="*/ 2147483647 w 320"/>
                <a:gd name="T1" fmla="*/ 2147483647 h 533"/>
                <a:gd name="T2" fmla="*/ 2147483647 w 320"/>
                <a:gd name="T3" fmla="*/ 2147483647 h 533"/>
                <a:gd name="T4" fmla="*/ 2147483647 w 320"/>
                <a:gd name="T5" fmla="*/ 2147483647 h 533"/>
                <a:gd name="T6" fmla="*/ 2147483647 w 320"/>
                <a:gd name="T7" fmla="*/ 2147483647 h 533"/>
                <a:gd name="T8" fmla="*/ 2147483647 w 320"/>
                <a:gd name="T9" fmla="*/ 2147483647 h 533"/>
                <a:gd name="T10" fmla="*/ 2147483647 w 320"/>
                <a:gd name="T11" fmla="*/ 2147483647 h 533"/>
                <a:gd name="T12" fmla="*/ 2147483647 w 320"/>
                <a:gd name="T13" fmla="*/ 2147483647 h 533"/>
                <a:gd name="T14" fmla="*/ 2147483647 w 320"/>
                <a:gd name="T15" fmla="*/ 2147483647 h 533"/>
                <a:gd name="T16" fmla="*/ 2147483647 w 320"/>
                <a:gd name="T17" fmla="*/ 2147483647 h 533"/>
                <a:gd name="T18" fmla="*/ 2147483647 w 320"/>
                <a:gd name="T19" fmla="*/ 2147483647 h 533"/>
                <a:gd name="T20" fmla="*/ 2147483647 w 320"/>
                <a:gd name="T21" fmla="*/ 2147483647 h 533"/>
                <a:gd name="T22" fmla="*/ 2147483647 w 320"/>
                <a:gd name="T23" fmla="*/ 2147483647 h 533"/>
                <a:gd name="T24" fmla="*/ 2147483647 w 320"/>
                <a:gd name="T25" fmla="*/ 2147483647 h 533"/>
                <a:gd name="T26" fmla="*/ 2147483647 w 320"/>
                <a:gd name="T27" fmla="*/ 2147483647 h 533"/>
                <a:gd name="T28" fmla="*/ 2147483647 w 320"/>
                <a:gd name="T29" fmla="*/ 2147483647 h 533"/>
                <a:gd name="T30" fmla="*/ 2147483647 w 320"/>
                <a:gd name="T31" fmla="*/ 2147483647 h 533"/>
                <a:gd name="T32" fmla="*/ 2147483647 w 320"/>
                <a:gd name="T33" fmla="*/ 2147483647 h 533"/>
                <a:gd name="T34" fmla="*/ 2147483647 w 320"/>
                <a:gd name="T35" fmla="*/ 2147483647 h 533"/>
                <a:gd name="T36" fmla="*/ 2147483647 w 320"/>
                <a:gd name="T37" fmla="*/ 2147483647 h 533"/>
                <a:gd name="T38" fmla="*/ 2147483647 w 320"/>
                <a:gd name="T39" fmla="*/ 2147483647 h 533"/>
                <a:gd name="T40" fmla="*/ 2147483647 w 320"/>
                <a:gd name="T41" fmla="*/ 2147483647 h 533"/>
                <a:gd name="T42" fmla="*/ 2147483647 w 320"/>
                <a:gd name="T43" fmla="*/ 2147483647 h 533"/>
                <a:gd name="T44" fmla="*/ 2147483647 w 320"/>
                <a:gd name="T45" fmla="*/ 2147483647 h 533"/>
                <a:gd name="T46" fmla="*/ 2147483647 w 320"/>
                <a:gd name="T47" fmla="*/ 2147483647 h 533"/>
                <a:gd name="T48" fmla="*/ 2147483647 w 320"/>
                <a:gd name="T49" fmla="*/ 2147483647 h 533"/>
                <a:gd name="T50" fmla="*/ 2147483647 w 320"/>
                <a:gd name="T51" fmla="*/ 2147483647 h 533"/>
                <a:gd name="T52" fmla="*/ 2147483647 w 320"/>
                <a:gd name="T53" fmla="*/ 2147483647 h 533"/>
                <a:gd name="T54" fmla="*/ 2147483647 w 320"/>
                <a:gd name="T55" fmla="*/ 2147483647 h 533"/>
                <a:gd name="T56" fmla="*/ 2147483647 w 320"/>
                <a:gd name="T57" fmla="*/ 2147483647 h 533"/>
                <a:gd name="T58" fmla="*/ 2147483647 w 320"/>
                <a:gd name="T59" fmla="*/ 2147483647 h 533"/>
                <a:gd name="T60" fmla="*/ 2147483647 w 320"/>
                <a:gd name="T61" fmla="*/ 2147483647 h 533"/>
                <a:gd name="T62" fmla="*/ 2147483647 w 320"/>
                <a:gd name="T63" fmla="*/ 2147483647 h 533"/>
                <a:gd name="T64" fmla="*/ 2147483647 w 320"/>
                <a:gd name="T65" fmla="*/ 2147483647 h 533"/>
                <a:gd name="T66" fmla="*/ 2147483647 w 320"/>
                <a:gd name="T67" fmla="*/ 2147483647 h 533"/>
                <a:gd name="T68" fmla="*/ 2147483647 w 320"/>
                <a:gd name="T69" fmla="*/ 2147483647 h 533"/>
                <a:gd name="T70" fmla="*/ 2147483647 w 320"/>
                <a:gd name="T71" fmla="*/ 2147483647 h 533"/>
                <a:gd name="T72" fmla="*/ 2147483647 w 320"/>
                <a:gd name="T73" fmla="*/ 2147483647 h 533"/>
                <a:gd name="T74" fmla="*/ 2147483647 w 320"/>
                <a:gd name="T75" fmla="*/ 2147483647 h 533"/>
                <a:gd name="T76" fmla="*/ 2147483647 w 320"/>
                <a:gd name="T77" fmla="*/ 2147483647 h 533"/>
                <a:gd name="T78" fmla="*/ 2147483647 w 320"/>
                <a:gd name="T79" fmla="*/ 2147483647 h 533"/>
                <a:gd name="T80" fmla="*/ 2147483647 w 320"/>
                <a:gd name="T81" fmla="*/ 2147483647 h 533"/>
                <a:gd name="T82" fmla="*/ 2147483647 w 320"/>
                <a:gd name="T83" fmla="*/ 2147483647 h 533"/>
                <a:gd name="T84" fmla="*/ 2147483647 w 320"/>
                <a:gd name="T85" fmla="*/ 2147483647 h 533"/>
                <a:gd name="T86" fmla="*/ 2147483647 w 320"/>
                <a:gd name="T87" fmla="*/ 2147483647 h 533"/>
                <a:gd name="T88" fmla="*/ 2147483647 w 320"/>
                <a:gd name="T89" fmla="*/ 2147483647 h 533"/>
                <a:gd name="T90" fmla="*/ 2147483647 w 320"/>
                <a:gd name="T91" fmla="*/ 2147483647 h 533"/>
                <a:gd name="T92" fmla="*/ 2147483647 w 320"/>
                <a:gd name="T93" fmla="*/ 2147483647 h 533"/>
                <a:gd name="T94" fmla="*/ 2147483647 w 320"/>
                <a:gd name="T95" fmla="*/ 2147483647 h 533"/>
                <a:gd name="T96" fmla="*/ 2147483647 w 320"/>
                <a:gd name="T97" fmla="*/ 2147483647 h 533"/>
                <a:gd name="T98" fmla="*/ 2147483647 w 320"/>
                <a:gd name="T99" fmla="*/ 2147483647 h 533"/>
                <a:gd name="T100" fmla="*/ 2147483647 w 320"/>
                <a:gd name="T101" fmla="*/ 2147483647 h 533"/>
                <a:gd name="T102" fmla="*/ 2147483647 w 320"/>
                <a:gd name="T103" fmla="*/ 2147483647 h 533"/>
                <a:gd name="T104" fmla="*/ 2147483647 w 320"/>
                <a:gd name="T105" fmla="*/ 2147483647 h 533"/>
                <a:gd name="T106" fmla="*/ 2147483647 w 320"/>
                <a:gd name="T107" fmla="*/ 2147483647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0" h="533">
                  <a:moveTo>
                    <a:pt x="319" y="424"/>
                  </a:moveTo>
                  <a:lnTo>
                    <a:pt x="295" y="445"/>
                  </a:lnTo>
                  <a:lnTo>
                    <a:pt x="253" y="509"/>
                  </a:lnTo>
                  <a:lnTo>
                    <a:pt x="238" y="532"/>
                  </a:lnTo>
                  <a:lnTo>
                    <a:pt x="236" y="528"/>
                  </a:lnTo>
                  <a:lnTo>
                    <a:pt x="239" y="526"/>
                  </a:lnTo>
                  <a:lnTo>
                    <a:pt x="235" y="518"/>
                  </a:lnTo>
                  <a:lnTo>
                    <a:pt x="233" y="514"/>
                  </a:lnTo>
                  <a:lnTo>
                    <a:pt x="230" y="512"/>
                  </a:lnTo>
                  <a:lnTo>
                    <a:pt x="227" y="511"/>
                  </a:lnTo>
                  <a:lnTo>
                    <a:pt x="225" y="508"/>
                  </a:lnTo>
                  <a:lnTo>
                    <a:pt x="219" y="502"/>
                  </a:lnTo>
                  <a:lnTo>
                    <a:pt x="217" y="499"/>
                  </a:lnTo>
                  <a:lnTo>
                    <a:pt x="215" y="500"/>
                  </a:lnTo>
                  <a:lnTo>
                    <a:pt x="210" y="498"/>
                  </a:lnTo>
                  <a:lnTo>
                    <a:pt x="209" y="494"/>
                  </a:lnTo>
                  <a:lnTo>
                    <a:pt x="208" y="490"/>
                  </a:lnTo>
                  <a:lnTo>
                    <a:pt x="205" y="488"/>
                  </a:lnTo>
                  <a:lnTo>
                    <a:pt x="205" y="483"/>
                  </a:lnTo>
                  <a:lnTo>
                    <a:pt x="203" y="480"/>
                  </a:lnTo>
                  <a:lnTo>
                    <a:pt x="200" y="478"/>
                  </a:lnTo>
                  <a:lnTo>
                    <a:pt x="203" y="477"/>
                  </a:lnTo>
                  <a:lnTo>
                    <a:pt x="204" y="474"/>
                  </a:lnTo>
                  <a:lnTo>
                    <a:pt x="205" y="469"/>
                  </a:lnTo>
                  <a:lnTo>
                    <a:pt x="204" y="468"/>
                  </a:lnTo>
                  <a:lnTo>
                    <a:pt x="202" y="467"/>
                  </a:lnTo>
                  <a:lnTo>
                    <a:pt x="199" y="463"/>
                  </a:lnTo>
                  <a:lnTo>
                    <a:pt x="197" y="460"/>
                  </a:lnTo>
                  <a:lnTo>
                    <a:pt x="198" y="455"/>
                  </a:lnTo>
                  <a:lnTo>
                    <a:pt x="198" y="452"/>
                  </a:lnTo>
                  <a:lnTo>
                    <a:pt x="195" y="449"/>
                  </a:lnTo>
                  <a:lnTo>
                    <a:pt x="191" y="448"/>
                  </a:lnTo>
                  <a:lnTo>
                    <a:pt x="187" y="441"/>
                  </a:lnTo>
                  <a:lnTo>
                    <a:pt x="186" y="437"/>
                  </a:lnTo>
                  <a:lnTo>
                    <a:pt x="183" y="435"/>
                  </a:lnTo>
                  <a:lnTo>
                    <a:pt x="180" y="435"/>
                  </a:lnTo>
                  <a:lnTo>
                    <a:pt x="173" y="432"/>
                  </a:lnTo>
                  <a:lnTo>
                    <a:pt x="170" y="428"/>
                  </a:lnTo>
                  <a:lnTo>
                    <a:pt x="173" y="426"/>
                  </a:lnTo>
                  <a:lnTo>
                    <a:pt x="170" y="423"/>
                  </a:lnTo>
                  <a:lnTo>
                    <a:pt x="168" y="421"/>
                  </a:lnTo>
                  <a:lnTo>
                    <a:pt x="167" y="418"/>
                  </a:lnTo>
                  <a:lnTo>
                    <a:pt x="167" y="417"/>
                  </a:lnTo>
                  <a:lnTo>
                    <a:pt x="165" y="413"/>
                  </a:lnTo>
                  <a:lnTo>
                    <a:pt x="163" y="411"/>
                  </a:lnTo>
                  <a:lnTo>
                    <a:pt x="163" y="410"/>
                  </a:lnTo>
                  <a:lnTo>
                    <a:pt x="160" y="407"/>
                  </a:lnTo>
                  <a:lnTo>
                    <a:pt x="162" y="403"/>
                  </a:lnTo>
                  <a:lnTo>
                    <a:pt x="160" y="399"/>
                  </a:lnTo>
                  <a:lnTo>
                    <a:pt x="160" y="395"/>
                  </a:lnTo>
                  <a:lnTo>
                    <a:pt x="155" y="394"/>
                  </a:lnTo>
                  <a:lnTo>
                    <a:pt x="149" y="384"/>
                  </a:lnTo>
                  <a:lnTo>
                    <a:pt x="145" y="384"/>
                  </a:lnTo>
                  <a:lnTo>
                    <a:pt x="143" y="382"/>
                  </a:lnTo>
                  <a:lnTo>
                    <a:pt x="141" y="379"/>
                  </a:lnTo>
                  <a:lnTo>
                    <a:pt x="139" y="374"/>
                  </a:lnTo>
                  <a:lnTo>
                    <a:pt x="136" y="372"/>
                  </a:lnTo>
                  <a:lnTo>
                    <a:pt x="133" y="369"/>
                  </a:lnTo>
                  <a:lnTo>
                    <a:pt x="133" y="368"/>
                  </a:lnTo>
                  <a:lnTo>
                    <a:pt x="131" y="364"/>
                  </a:lnTo>
                  <a:lnTo>
                    <a:pt x="131" y="360"/>
                  </a:lnTo>
                  <a:lnTo>
                    <a:pt x="129" y="356"/>
                  </a:lnTo>
                  <a:lnTo>
                    <a:pt x="128" y="352"/>
                  </a:lnTo>
                  <a:lnTo>
                    <a:pt x="124" y="352"/>
                  </a:lnTo>
                  <a:lnTo>
                    <a:pt x="120" y="345"/>
                  </a:lnTo>
                  <a:lnTo>
                    <a:pt x="118" y="341"/>
                  </a:lnTo>
                  <a:lnTo>
                    <a:pt x="115" y="339"/>
                  </a:lnTo>
                  <a:lnTo>
                    <a:pt x="110" y="335"/>
                  </a:lnTo>
                  <a:lnTo>
                    <a:pt x="106" y="335"/>
                  </a:lnTo>
                  <a:lnTo>
                    <a:pt x="105" y="334"/>
                  </a:lnTo>
                  <a:lnTo>
                    <a:pt x="104" y="331"/>
                  </a:lnTo>
                  <a:lnTo>
                    <a:pt x="102" y="329"/>
                  </a:lnTo>
                  <a:lnTo>
                    <a:pt x="102" y="324"/>
                  </a:lnTo>
                  <a:lnTo>
                    <a:pt x="101" y="321"/>
                  </a:lnTo>
                  <a:lnTo>
                    <a:pt x="98" y="318"/>
                  </a:lnTo>
                  <a:lnTo>
                    <a:pt x="96" y="316"/>
                  </a:lnTo>
                  <a:lnTo>
                    <a:pt x="95" y="314"/>
                  </a:lnTo>
                  <a:lnTo>
                    <a:pt x="91" y="311"/>
                  </a:lnTo>
                  <a:lnTo>
                    <a:pt x="90" y="308"/>
                  </a:lnTo>
                  <a:lnTo>
                    <a:pt x="91" y="303"/>
                  </a:lnTo>
                  <a:lnTo>
                    <a:pt x="88" y="302"/>
                  </a:lnTo>
                  <a:lnTo>
                    <a:pt x="84" y="302"/>
                  </a:lnTo>
                  <a:lnTo>
                    <a:pt x="83" y="297"/>
                  </a:lnTo>
                  <a:lnTo>
                    <a:pt x="80" y="295"/>
                  </a:lnTo>
                  <a:lnTo>
                    <a:pt x="77" y="295"/>
                  </a:lnTo>
                  <a:lnTo>
                    <a:pt x="75" y="292"/>
                  </a:lnTo>
                  <a:lnTo>
                    <a:pt x="74" y="291"/>
                  </a:lnTo>
                  <a:lnTo>
                    <a:pt x="72" y="288"/>
                  </a:lnTo>
                  <a:lnTo>
                    <a:pt x="73" y="284"/>
                  </a:lnTo>
                  <a:lnTo>
                    <a:pt x="73" y="280"/>
                  </a:lnTo>
                  <a:lnTo>
                    <a:pt x="69" y="279"/>
                  </a:lnTo>
                  <a:lnTo>
                    <a:pt x="66" y="279"/>
                  </a:lnTo>
                  <a:lnTo>
                    <a:pt x="62" y="277"/>
                  </a:lnTo>
                  <a:lnTo>
                    <a:pt x="57" y="270"/>
                  </a:lnTo>
                  <a:lnTo>
                    <a:pt x="57" y="266"/>
                  </a:lnTo>
                  <a:lnTo>
                    <a:pt x="54" y="263"/>
                  </a:lnTo>
                  <a:lnTo>
                    <a:pt x="50" y="263"/>
                  </a:lnTo>
                  <a:lnTo>
                    <a:pt x="47" y="261"/>
                  </a:lnTo>
                  <a:lnTo>
                    <a:pt x="42" y="254"/>
                  </a:lnTo>
                  <a:lnTo>
                    <a:pt x="39" y="253"/>
                  </a:lnTo>
                  <a:lnTo>
                    <a:pt x="35" y="252"/>
                  </a:lnTo>
                  <a:lnTo>
                    <a:pt x="35" y="247"/>
                  </a:lnTo>
                  <a:lnTo>
                    <a:pt x="29" y="243"/>
                  </a:lnTo>
                  <a:lnTo>
                    <a:pt x="27" y="239"/>
                  </a:lnTo>
                  <a:lnTo>
                    <a:pt x="26" y="238"/>
                  </a:lnTo>
                  <a:lnTo>
                    <a:pt x="22" y="234"/>
                  </a:lnTo>
                  <a:lnTo>
                    <a:pt x="19" y="230"/>
                  </a:lnTo>
                  <a:lnTo>
                    <a:pt x="16" y="227"/>
                  </a:lnTo>
                  <a:lnTo>
                    <a:pt x="15" y="224"/>
                  </a:lnTo>
                  <a:lnTo>
                    <a:pt x="14" y="220"/>
                  </a:lnTo>
                  <a:lnTo>
                    <a:pt x="14" y="216"/>
                  </a:lnTo>
                  <a:lnTo>
                    <a:pt x="14" y="212"/>
                  </a:lnTo>
                  <a:lnTo>
                    <a:pt x="12" y="208"/>
                  </a:lnTo>
                  <a:lnTo>
                    <a:pt x="11" y="205"/>
                  </a:lnTo>
                  <a:lnTo>
                    <a:pt x="12" y="200"/>
                  </a:lnTo>
                  <a:lnTo>
                    <a:pt x="10" y="197"/>
                  </a:lnTo>
                  <a:lnTo>
                    <a:pt x="8" y="193"/>
                  </a:lnTo>
                  <a:lnTo>
                    <a:pt x="8" y="189"/>
                  </a:lnTo>
                  <a:lnTo>
                    <a:pt x="10" y="185"/>
                  </a:lnTo>
                  <a:lnTo>
                    <a:pt x="7" y="180"/>
                  </a:lnTo>
                  <a:lnTo>
                    <a:pt x="6" y="177"/>
                  </a:lnTo>
                  <a:lnTo>
                    <a:pt x="4" y="173"/>
                  </a:lnTo>
                  <a:lnTo>
                    <a:pt x="4" y="169"/>
                  </a:lnTo>
                  <a:lnTo>
                    <a:pt x="4" y="164"/>
                  </a:lnTo>
                  <a:lnTo>
                    <a:pt x="0" y="163"/>
                  </a:lnTo>
                  <a:lnTo>
                    <a:pt x="0" y="160"/>
                  </a:lnTo>
                  <a:lnTo>
                    <a:pt x="0" y="159"/>
                  </a:lnTo>
                  <a:lnTo>
                    <a:pt x="1" y="154"/>
                  </a:lnTo>
                  <a:lnTo>
                    <a:pt x="4" y="155"/>
                  </a:lnTo>
                  <a:lnTo>
                    <a:pt x="7" y="153"/>
                  </a:lnTo>
                  <a:lnTo>
                    <a:pt x="10" y="150"/>
                  </a:lnTo>
                  <a:lnTo>
                    <a:pt x="11" y="145"/>
                  </a:lnTo>
                  <a:lnTo>
                    <a:pt x="11" y="141"/>
                  </a:lnTo>
                  <a:lnTo>
                    <a:pt x="15" y="141"/>
                  </a:lnTo>
                  <a:lnTo>
                    <a:pt x="18" y="139"/>
                  </a:lnTo>
                  <a:lnTo>
                    <a:pt x="17" y="136"/>
                  </a:lnTo>
                  <a:lnTo>
                    <a:pt x="14" y="138"/>
                  </a:lnTo>
                  <a:lnTo>
                    <a:pt x="11" y="136"/>
                  </a:lnTo>
                  <a:lnTo>
                    <a:pt x="12" y="132"/>
                  </a:lnTo>
                  <a:lnTo>
                    <a:pt x="14" y="132"/>
                  </a:lnTo>
                  <a:lnTo>
                    <a:pt x="16" y="129"/>
                  </a:lnTo>
                  <a:lnTo>
                    <a:pt x="19" y="126"/>
                  </a:lnTo>
                  <a:lnTo>
                    <a:pt x="22" y="122"/>
                  </a:lnTo>
                  <a:lnTo>
                    <a:pt x="19" y="118"/>
                  </a:lnTo>
                  <a:lnTo>
                    <a:pt x="20" y="113"/>
                  </a:lnTo>
                  <a:lnTo>
                    <a:pt x="19" y="110"/>
                  </a:lnTo>
                  <a:lnTo>
                    <a:pt x="22" y="109"/>
                  </a:lnTo>
                  <a:lnTo>
                    <a:pt x="22" y="106"/>
                  </a:lnTo>
                  <a:lnTo>
                    <a:pt x="19" y="104"/>
                  </a:lnTo>
                  <a:lnTo>
                    <a:pt x="20" y="101"/>
                  </a:lnTo>
                  <a:lnTo>
                    <a:pt x="24" y="100"/>
                  </a:lnTo>
                  <a:lnTo>
                    <a:pt x="22" y="97"/>
                  </a:lnTo>
                  <a:lnTo>
                    <a:pt x="19" y="93"/>
                  </a:lnTo>
                  <a:lnTo>
                    <a:pt x="18" y="89"/>
                  </a:lnTo>
                  <a:lnTo>
                    <a:pt x="20" y="86"/>
                  </a:lnTo>
                  <a:lnTo>
                    <a:pt x="17" y="84"/>
                  </a:lnTo>
                  <a:lnTo>
                    <a:pt x="14" y="82"/>
                  </a:lnTo>
                  <a:lnTo>
                    <a:pt x="17" y="80"/>
                  </a:lnTo>
                  <a:lnTo>
                    <a:pt x="20" y="81"/>
                  </a:lnTo>
                  <a:lnTo>
                    <a:pt x="27" y="78"/>
                  </a:lnTo>
                  <a:lnTo>
                    <a:pt x="25" y="75"/>
                  </a:lnTo>
                  <a:lnTo>
                    <a:pt x="23" y="73"/>
                  </a:lnTo>
                  <a:lnTo>
                    <a:pt x="24" y="69"/>
                  </a:lnTo>
                  <a:lnTo>
                    <a:pt x="27" y="67"/>
                  </a:lnTo>
                  <a:lnTo>
                    <a:pt x="30" y="64"/>
                  </a:lnTo>
                  <a:lnTo>
                    <a:pt x="31" y="60"/>
                  </a:lnTo>
                  <a:lnTo>
                    <a:pt x="31" y="59"/>
                  </a:lnTo>
                  <a:lnTo>
                    <a:pt x="31" y="56"/>
                  </a:lnTo>
                  <a:lnTo>
                    <a:pt x="31" y="52"/>
                  </a:lnTo>
                  <a:lnTo>
                    <a:pt x="31" y="48"/>
                  </a:lnTo>
                  <a:lnTo>
                    <a:pt x="34" y="45"/>
                  </a:lnTo>
                  <a:lnTo>
                    <a:pt x="35" y="42"/>
                  </a:lnTo>
                  <a:lnTo>
                    <a:pt x="38" y="40"/>
                  </a:lnTo>
                  <a:lnTo>
                    <a:pt x="41" y="38"/>
                  </a:lnTo>
                  <a:lnTo>
                    <a:pt x="42" y="34"/>
                  </a:lnTo>
                  <a:lnTo>
                    <a:pt x="48" y="30"/>
                  </a:lnTo>
                  <a:lnTo>
                    <a:pt x="50" y="27"/>
                  </a:lnTo>
                  <a:lnTo>
                    <a:pt x="50" y="23"/>
                  </a:lnTo>
                  <a:lnTo>
                    <a:pt x="50" y="18"/>
                  </a:lnTo>
                  <a:lnTo>
                    <a:pt x="50" y="14"/>
                  </a:lnTo>
                  <a:lnTo>
                    <a:pt x="53" y="12"/>
                  </a:lnTo>
                  <a:lnTo>
                    <a:pt x="57" y="12"/>
                  </a:lnTo>
                  <a:lnTo>
                    <a:pt x="58" y="8"/>
                  </a:lnTo>
                  <a:lnTo>
                    <a:pt x="65" y="5"/>
                  </a:lnTo>
                  <a:lnTo>
                    <a:pt x="69" y="2"/>
                  </a:lnTo>
                  <a:lnTo>
                    <a:pt x="72" y="2"/>
                  </a:lnTo>
                  <a:lnTo>
                    <a:pt x="74" y="0"/>
                  </a:lnTo>
                  <a:lnTo>
                    <a:pt x="84" y="12"/>
                  </a:lnTo>
                  <a:lnTo>
                    <a:pt x="103" y="36"/>
                  </a:lnTo>
                  <a:lnTo>
                    <a:pt x="144" y="41"/>
                  </a:lnTo>
                  <a:lnTo>
                    <a:pt x="149" y="42"/>
                  </a:lnTo>
                  <a:lnTo>
                    <a:pt x="158" y="36"/>
                  </a:lnTo>
                  <a:lnTo>
                    <a:pt x="179" y="30"/>
                  </a:lnTo>
                  <a:lnTo>
                    <a:pt x="210" y="20"/>
                  </a:lnTo>
                  <a:lnTo>
                    <a:pt x="230" y="46"/>
                  </a:lnTo>
                  <a:lnTo>
                    <a:pt x="242" y="60"/>
                  </a:lnTo>
                  <a:lnTo>
                    <a:pt x="244" y="62"/>
                  </a:lnTo>
                  <a:lnTo>
                    <a:pt x="248" y="63"/>
                  </a:lnTo>
                  <a:lnTo>
                    <a:pt x="292" y="77"/>
                  </a:lnTo>
                  <a:lnTo>
                    <a:pt x="291" y="87"/>
                  </a:lnTo>
                  <a:lnTo>
                    <a:pt x="290" y="95"/>
                  </a:lnTo>
                  <a:lnTo>
                    <a:pt x="291" y="124"/>
                  </a:lnTo>
                  <a:lnTo>
                    <a:pt x="287" y="140"/>
                  </a:lnTo>
                  <a:lnTo>
                    <a:pt x="287" y="146"/>
                  </a:lnTo>
                  <a:lnTo>
                    <a:pt x="286" y="154"/>
                  </a:lnTo>
                  <a:lnTo>
                    <a:pt x="293" y="164"/>
                  </a:lnTo>
                  <a:lnTo>
                    <a:pt x="294" y="182"/>
                  </a:lnTo>
                  <a:lnTo>
                    <a:pt x="299" y="261"/>
                  </a:lnTo>
                  <a:lnTo>
                    <a:pt x="300" y="288"/>
                  </a:lnTo>
                  <a:lnTo>
                    <a:pt x="300" y="290"/>
                  </a:lnTo>
                  <a:lnTo>
                    <a:pt x="285" y="347"/>
                  </a:lnTo>
                  <a:lnTo>
                    <a:pt x="271" y="402"/>
                  </a:lnTo>
                  <a:lnTo>
                    <a:pt x="299" y="416"/>
                  </a:lnTo>
                  <a:lnTo>
                    <a:pt x="310" y="422"/>
                  </a:lnTo>
                  <a:lnTo>
                    <a:pt x="319" y="415"/>
                  </a:lnTo>
                  <a:lnTo>
                    <a:pt x="319" y="424"/>
                  </a:lnTo>
                </a:path>
              </a:pathLst>
            </a:custGeom>
            <a:noFill/>
            <a:ln w="12700" cap="rnd" cmpd="sng">
              <a:solidFill>
                <a:srgbClr val="000000"/>
              </a:solidFill>
              <a:prstDash val="solid"/>
              <a:round/>
              <a:headEnd/>
              <a:tailEnd/>
            </a:ln>
          </p:spPr>
          <p:txBody>
            <a:bodyPr/>
            <a:lstStyle/>
            <a:p>
              <a:pPr>
                <a:defRPr/>
              </a:pPr>
              <a:endParaRPr lang="en-US"/>
            </a:p>
          </p:txBody>
        </p:sp>
        <p:sp>
          <p:nvSpPr>
            <p:cNvPr id="2125" name="Freeform 78"/>
            <p:cNvSpPr>
              <a:spLocks/>
            </p:cNvSpPr>
            <p:nvPr/>
          </p:nvSpPr>
          <p:spPr bwMode="auto">
            <a:xfrm>
              <a:off x="6745288" y="2697163"/>
              <a:ext cx="693737" cy="631825"/>
            </a:xfrm>
            <a:custGeom>
              <a:avLst/>
              <a:gdLst>
                <a:gd name="T0" fmla="*/ 2147483647 w 391"/>
                <a:gd name="T1" fmla="*/ 2147483647 h 325"/>
                <a:gd name="T2" fmla="*/ 2147483647 w 391"/>
                <a:gd name="T3" fmla="*/ 2147483647 h 325"/>
                <a:gd name="T4" fmla="*/ 2147483647 w 391"/>
                <a:gd name="T5" fmla="*/ 2147483647 h 325"/>
                <a:gd name="T6" fmla="*/ 2147483647 w 391"/>
                <a:gd name="T7" fmla="*/ 2147483647 h 325"/>
                <a:gd name="T8" fmla="*/ 2147483647 w 391"/>
                <a:gd name="T9" fmla="*/ 2147483647 h 325"/>
                <a:gd name="T10" fmla="*/ 2147483647 w 391"/>
                <a:gd name="T11" fmla="*/ 2147483647 h 325"/>
                <a:gd name="T12" fmla="*/ 2147483647 w 391"/>
                <a:gd name="T13" fmla="*/ 2147483647 h 325"/>
                <a:gd name="T14" fmla="*/ 2147483647 w 391"/>
                <a:gd name="T15" fmla="*/ 2147483647 h 325"/>
                <a:gd name="T16" fmla="*/ 2147483647 w 391"/>
                <a:gd name="T17" fmla="*/ 2147483647 h 325"/>
                <a:gd name="T18" fmla="*/ 2147483647 w 391"/>
                <a:gd name="T19" fmla="*/ 2147483647 h 325"/>
                <a:gd name="T20" fmla="*/ 2147483647 w 391"/>
                <a:gd name="T21" fmla="*/ 2147483647 h 325"/>
                <a:gd name="T22" fmla="*/ 2147483647 w 391"/>
                <a:gd name="T23" fmla="*/ 2147483647 h 325"/>
                <a:gd name="T24" fmla="*/ 2147483647 w 391"/>
                <a:gd name="T25" fmla="*/ 2147483647 h 325"/>
                <a:gd name="T26" fmla="*/ 2147483647 w 391"/>
                <a:gd name="T27" fmla="*/ 2147483647 h 325"/>
                <a:gd name="T28" fmla="*/ 2147483647 w 391"/>
                <a:gd name="T29" fmla="*/ 2147483647 h 325"/>
                <a:gd name="T30" fmla="*/ 2147483647 w 391"/>
                <a:gd name="T31" fmla="*/ 2147483647 h 325"/>
                <a:gd name="T32" fmla="*/ 2147483647 w 391"/>
                <a:gd name="T33" fmla="*/ 2147483647 h 325"/>
                <a:gd name="T34" fmla="*/ 2147483647 w 391"/>
                <a:gd name="T35" fmla="*/ 2147483647 h 325"/>
                <a:gd name="T36" fmla="*/ 2147483647 w 391"/>
                <a:gd name="T37" fmla="*/ 2147483647 h 325"/>
                <a:gd name="T38" fmla="*/ 2147483647 w 391"/>
                <a:gd name="T39" fmla="*/ 2147483647 h 325"/>
                <a:gd name="T40" fmla="*/ 2147483647 w 391"/>
                <a:gd name="T41" fmla="*/ 2147483647 h 325"/>
                <a:gd name="T42" fmla="*/ 2147483647 w 391"/>
                <a:gd name="T43" fmla="*/ 2147483647 h 325"/>
                <a:gd name="T44" fmla="*/ 2147483647 w 391"/>
                <a:gd name="T45" fmla="*/ 2147483647 h 325"/>
                <a:gd name="T46" fmla="*/ 2147483647 w 391"/>
                <a:gd name="T47" fmla="*/ 2147483647 h 325"/>
                <a:gd name="T48" fmla="*/ 2147483647 w 391"/>
                <a:gd name="T49" fmla="*/ 2147483647 h 325"/>
                <a:gd name="T50" fmla="*/ 2147483647 w 391"/>
                <a:gd name="T51" fmla="*/ 2147483647 h 325"/>
                <a:gd name="T52" fmla="*/ 2147483647 w 391"/>
                <a:gd name="T53" fmla="*/ 2147483647 h 325"/>
                <a:gd name="T54" fmla="*/ 2147483647 w 391"/>
                <a:gd name="T55" fmla="*/ 2147483647 h 325"/>
                <a:gd name="T56" fmla="*/ 2147483647 w 391"/>
                <a:gd name="T57" fmla="*/ 2147483647 h 325"/>
                <a:gd name="T58" fmla="*/ 2147483647 w 391"/>
                <a:gd name="T59" fmla="*/ 2147483647 h 325"/>
                <a:gd name="T60" fmla="*/ 2147483647 w 391"/>
                <a:gd name="T61" fmla="*/ 2147483647 h 325"/>
                <a:gd name="T62" fmla="*/ 2147483647 w 391"/>
                <a:gd name="T63" fmla="*/ 0 h 325"/>
                <a:gd name="T64" fmla="*/ 2147483647 w 391"/>
                <a:gd name="T65" fmla="*/ 2147483647 h 325"/>
                <a:gd name="T66" fmla="*/ 2147483647 w 391"/>
                <a:gd name="T67" fmla="*/ 2147483647 h 325"/>
                <a:gd name="T68" fmla="*/ 2147483647 w 391"/>
                <a:gd name="T69" fmla="*/ 2147483647 h 325"/>
                <a:gd name="T70" fmla="*/ 2147483647 w 391"/>
                <a:gd name="T71" fmla="*/ 2147483647 h 325"/>
                <a:gd name="T72" fmla="*/ 2147483647 w 391"/>
                <a:gd name="T73" fmla="*/ 2147483647 h 325"/>
                <a:gd name="T74" fmla="*/ 2147483647 w 391"/>
                <a:gd name="T75" fmla="*/ 2147483647 h 325"/>
                <a:gd name="T76" fmla="*/ 2147483647 w 391"/>
                <a:gd name="T77" fmla="*/ 2147483647 h 325"/>
                <a:gd name="T78" fmla="*/ 2147483647 w 391"/>
                <a:gd name="T79" fmla="*/ 2147483647 h 325"/>
                <a:gd name="T80" fmla="*/ 2147483647 w 391"/>
                <a:gd name="T81" fmla="*/ 2147483647 h 325"/>
                <a:gd name="T82" fmla="*/ 2147483647 w 391"/>
                <a:gd name="T83" fmla="*/ 2147483647 h 3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1" h="325">
                  <a:moveTo>
                    <a:pt x="356" y="143"/>
                  </a:moveTo>
                  <a:lnTo>
                    <a:pt x="357" y="146"/>
                  </a:lnTo>
                  <a:lnTo>
                    <a:pt x="359" y="148"/>
                  </a:lnTo>
                  <a:lnTo>
                    <a:pt x="360" y="153"/>
                  </a:lnTo>
                  <a:lnTo>
                    <a:pt x="359" y="182"/>
                  </a:lnTo>
                  <a:lnTo>
                    <a:pt x="357" y="216"/>
                  </a:lnTo>
                  <a:lnTo>
                    <a:pt x="356" y="287"/>
                  </a:lnTo>
                  <a:lnTo>
                    <a:pt x="390" y="285"/>
                  </a:lnTo>
                  <a:lnTo>
                    <a:pt x="388" y="290"/>
                  </a:lnTo>
                  <a:lnTo>
                    <a:pt x="388" y="294"/>
                  </a:lnTo>
                  <a:lnTo>
                    <a:pt x="384" y="297"/>
                  </a:lnTo>
                  <a:lnTo>
                    <a:pt x="381" y="296"/>
                  </a:lnTo>
                  <a:lnTo>
                    <a:pt x="377" y="298"/>
                  </a:lnTo>
                  <a:lnTo>
                    <a:pt x="375" y="300"/>
                  </a:lnTo>
                  <a:lnTo>
                    <a:pt x="371" y="303"/>
                  </a:lnTo>
                  <a:lnTo>
                    <a:pt x="368" y="305"/>
                  </a:lnTo>
                  <a:lnTo>
                    <a:pt x="367" y="309"/>
                  </a:lnTo>
                  <a:lnTo>
                    <a:pt x="362" y="311"/>
                  </a:lnTo>
                  <a:lnTo>
                    <a:pt x="360" y="310"/>
                  </a:lnTo>
                  <a:lnTo>
                    <a:pt x="356" y="310"/>
                  </a:lnTo>
                  <a:lnTo>
                    <a:pt x="354" y="312"/>
                  </a:lnTo>
                  <a:lnTo>
                    <a:pt x="349" y="314"/>
                  </a:lnTo>
                  <a:lnTo>
                    <a:pt x="342" y="312"/>
                  </a:lnTo>
                  <a:lnTo>
                    <a:pt x="339" y="313"/>
                  </a:lnTo>
                  <a:lnTo>
                    <a:pt x="335" y="315"/>
                  </a:lnTo>
                  <a:lnTo>
                    <a:pt x="330" y="315"/>
                  </a:lnTo>
                  <a:lnTo>
                    <a:pt x="326" y="315"/>
                  </a:lnTo>
                  <a:lnTo>
                    <a:pt x="323" y="317"/>
                  </a:lnTo>
                  <a:lnTo>
                    <a:pt x="325" y="320"/>
                  </a:lnTo>
                  <a:lnTo>
                    <a:pt x="324" y="321"/>
                  </a:lnTo>
                  <a:lnTo>
                    <a:pt x="321" y="324"/>
                  </a:lnTo>
                  <a:lnTo>
                    <a:pt x="320" y="319"/>
                  </a:lnTo>
                  <a:lnTo>
                    <a:pt x="317" y="315"/>
                  </a:lnTo>
                  <a:lnTo>
                    <a:pt x="315" y="311"/>
                  </a:lnTo>
                  <a:lnTo>
                    <a:pt x="312" y="309"/>
                  </a:lnTo>
                  <a:lnTo>
                    <a:pt x="308" y="305"/>
                  </a:lnTo>
                  <a:lnTo>
                    <a:pt x="308" y="300"/>
                  </a:lnTo>
                  <a:lnTo>
                    <a:pt x="311" y="297"/>
                  </a:lnTo>
                  <a:lnTo>
                    <a:pt x="313" y="293"/>
                  </a:lnTo>
                  <a:lnTo>
                    <a:pt x="315" y="291"/>
                  </a:lnTo>
                  <a:lnTo>
                    <a:pt x="316" y="286"/>
                  </a:lnTo>
                  <a:lnTo>
                    <a:pt x="312" y="286"/>
                  </a:lnTo>
                  <a:lnTo>
                    <a:pt x="308" y="287"/>
                  </a:lnTo>
                  <a:lnTo>
                    <a:pt x="304" y="286"/>
                  </a:lnTo>
                  <a:lnTo>
                    <a:pt x="303" y="281"/>
                  </a:lnTo>
                  <a:lnTo>
                    <a:pt x="298" y="272"/>
                  </a:lnTo>
                  <a:lnTo>
                    <a:pt x="297" y="268"/>
                  </a:lnTo>
                  <a:lnTo>
                    <a:pt x="295" y="265"/>
                  </a:lnTo>
                  <a:lnTo>
                    <a:pt x="293" y="260"/>
                  </a:lnTo>
                  <a:lnTo>
                    <a:pt x="293" y="254"/>
                  </a:lnTo>
                  <a:lnTo>
                    <a:pt x="289" y="252"/>
                  </a:lnTo>
                  <a:lnTo>
                    <a:pt x="285" y="250"/>
                  </a:lnTo>
                  <a:lnTo>
                    <a:pt x="284" y="246"/>
                  </a:lnTo>
                  <a:lnTo>
                    <a:pt x="282" y="241"/>
                  </a:lnTo>
                  <a:lnTo>
                    <a:pt x="279" y="240"/>
                  </a:lnTo>
                  <a:lnTo>
                    <a:pt x="275" y="239"/>
                  </a:lnTo>
                  <a:lnTo>
                    <a:pt x="275" y="235"/>
                  </a:lnTo>
                  <a:lnTo>
                    <a:pt x="270" y="230"/>
                  </a:lnTo>
                  <a:lnTo>
                    <a:pt x="267" y="227"/>
                  </a:lnTo>
                  <a:lnTo>
                    <a:pt x="266" y="224"/>
                  </a:lnTo>
                  <a:lnTo>
                    <a:pt x="264" y="222"/>
                  </a:lnTo>
                  <a:lnTo>
                    <a:pt x="257" y="220"/>
                  </a:lnTo>
                  <a:lnTo>
                    <a:pt x="255" y="219"/>
                  </a:lnTo>
                  <a:lnTo>
                    <a:pt x="251" y="219"/>
                  </a:lnTo>
                  <a:lnTo>
                    <a:pt x="248" y="216"/>
                  </a:lnTo>
                  <a:lnTo>
                    <a:pt x="244" y="215"/>
                  </a:lnTo>
                  <a:lnTo>
                    <a:pt x="241" y="214"/>
                  </a:lnTo>
                  <a:lnTo>
                    <a:pt x="239" y="217"/>
                  </a:lnTo>
                  <a:lnTo>
                    <a:pt x="236" y="217"/>
                  </a:lnTo>
                  <a:lnTo>
                    <a:pt x="230" y="213"/>
                  </a:lnTo>
                  <a:lnTo>
                    <a:pt x="228" y="214"/>
                  </a:lnTo>
                  <a:lnTo>
                    <a:pt x="225" y="215"/>
                  </a:lnTo>
                  <a:lnTo>
                    <a:pt x="222" y="218"/>
                  </a:lnTo>
                  <a:lnTo>
                    <a:pt x="218" y="219"/>
                  </a:lnTo>
                  <a:lnTo>
                    <a:pt x="215" y="220"/>
                  </a:lnTo>
                  <a:lnTo>
                    <a:pt x="213" y="222"/>
                  </a:lnTo>
                  <a:lnTo>
                    <a:pt x="210" y="224"/>
                  </a:lnTo>
                  <a:lnTo>
                    <a:pt x="210" y="227"/>
                  </a:lnTo>
                  <a:lnTo>
                    <a:pt x="209" y="231"/>
                  </a:lnTo>
                  <a:lnTo>
                    <a:pt x="178" y="215"/>
                  </a:lnTo>
                  <a:lnTo>
                    <a:pt x="159" y="205"/>
                  </a:lnTo>
                  <a:lnTo>
                    <a:pt x="133" y="192"/>
                  </a:lnTo>
                  <a:lnTo>
                    <a:pt x="125" y="191"/>
                  </a:lnTo>
                  <a:lnTo>
                    <a:pt x="92" y="185"/>
                  </a:lnTo>
                  <a:lnTo>
                    <a:pt x="52" y="178"/>
                  </a:lnTo>
                  <a:lnTo>
                    <a:pt x="31" y="188"/>
                  </a:lnTo>
                  <a:lnTo>
                    <a:pt x="6" y="170"/>
                  </a:lnTo>
                  <a:lnTo>
                    <a:pt x="5" y="170"/>
                  </a:lnTo>
                  <a:lnTo>
                    <a:pt x="0" y="165"/>
                  </a:lnTo>
                  <a:lnTo>
                    <a:pt x="73" y="120"/>
                  </a:lnTo>
                  <a:lnTo>
                    <a:pt x="74" y="119"/>
                  </a:lnTo>
                  <a:lnTo>
                    <a:pt x="104" y="81"/>
                  </a:lnTo>
                  <a:lnTo>
                    <a:pt x="111" y="71"/>
                  </a:lnTo>
                  <a:lnTo>
                    <a:pt x="118" y="63"/>
                  </a:lnTo>
                  <a:lnTo>
                    <a:pt x="126" y="52"/>
                  </a:lnTo>
                  <a:lnTo>
                    <a:pt x="118" y="0"/>
                  </a:lnTo>
                  <a:lnTo>
                    <a:pt x="148" y="13"/>
                  </a:lnTo>
                  <a:lnTo>
                    <a:pt x="157" y="17"/>
                  </a:lnTo>
                  <a:lnTo>
                    <a:pt x="190" y="47"/>
                  </a:lnTo>
                  <a:lnTo>
                    <a:pt x="224" y="64"/>
                  </a:lnTo>
                  <a:lnTo>
                    <a:pt x="241" y="75"/>
                  </a:lnTo>
                  <a:lnTo>
                    <a:pt x="273" y="91"/>
                  </a:lnTo>
                  <a:lnTo>
                    <a:pt x="298" y="104"/>
                  </a:lnTo>
                  <a:lnTo>
                    <a:pt x="309" y="110"/>
                  </a:lnTo>
                  <a:lnTo>
                    <a:pt x="310" y="114"/>
                  </a:lnTo>
                  <a:lnTo>
                    <a:pt x="309" y="117"/>
                  </a:lnTo>
                  <a:lnTo>
                    <a:pt x="309" y="122"/>
                  </a:lnTo>
                  <a:lnTo>
                    <a:pt x="312" y="126"/>
                  </a:lnTo>
                  <a:lnTo>
                    <a:pt x="315" y="128"/>
                  </a:lnTo>
                  <a:lnTo>
                    <a:pt x="318" y="129"/>
                  </a:lnTo>
                  <a:lnTo>
                    <a:pt x="322" y="128"/>
                  </a:lnTo>
                  <a:lnTo>
                    <a:pt x="325" y="125"/>
                  </a:lnTo>
                  <a:lnTo>
                    <a:pt x="331" y="128"/>
                  </a:lnTo>
                  <a:lnTo>
                    <a:pt x="335" y="131"/>
                  </a:lnTo>
                  <a:lnTo>
                    <a:pt x="337" y="128"/>
                  </a:lnTo>
                  <a:lnTo>
                    <a:pt x="341" y="126"/>
                  </a:lnTo>
                  <a:lnTo>
                    <a:pt x="342" y="123"/>
                  </a:lnTo>
                  <a:lnTo>
                    <a:pt x="344" y="119"/>
                  </a:lnTo>
                  <a:lnTo>
                    <a:pt x="347" y="116"/>
                  </a:lnTo>
                  <a:lnTo>
                    <a:pt x="348" y="116"/>
                  </a:lnTo>
                  <a:lnTo>
                    <a:pt x="350" y="117"/>
                  </a:lnTo>
                  <a:lnTo>
                    <a:pt x="351" y="117"/>
                  </a:lnTo>
                  <a:lnTo>
                    <a:pt x="355" y="121"/>
                  </a:lnTo>
                  <a:lnTo>
                    <a:pt x="356" y="125"/>
                  </a:lnTo>
                  <a:lnTo>
                    <a:pt x="356" y="129"/>
                  </a:lnTo>
                  <a:lnTo>
                    <a:pt x="356" y="135"/>
                  </a:lnTo>
                  <a:lnTo>
                    <a:pt x="356" y="137"/>
                  </a:lnTo>
                  <a:lnTo>
                    <a:pt x="356" y="143"/>
                  </a:lnTo>
                </a:path>
              </a:pathLst>
            </a:custGeom>
            <a:noFill/>
            <a:ln w="12700" cap="rnd" cmpd="sng">
              <a:solidFill>
                <a:srgbClr val="000000"/>
              </a:solidFill>
              <a:prstDash val="solid"/>
              <a:round/>
              <a:headEnd/>
              <a:tailEnd/>
            </a:ln>
          </p:spPr>
          <p:txBody>
            <a:bodyPr/>
            <a:lstStyle/>
            <a:p>
              <a:pPr>
                <a:defRPr/>
              </a:pPr>
              <a:endParaRPr lang="en-US"/>
            </a:p>
          </p:txBody>
        </p:sp>
        <p:sp>
          <p:nvSpPr>
            <p:cNvPr id="3147" name="Freeform 79"/>
            <p:cNvSpPr>
              <a:spLocks/>
            </p:cNvSpPr>
            <p:nvPr/>
          </p:nvSpPr>
          <p:spPr bwMode="auto">
            <a:xfrm>
              <a:off x="5091113" y="2173288"/>
              <a:ext cx="395287" cy="434975"/>
            </a:xfrm>
            <a:custGeom>
              <a:avLst/>
              <a:gdLst>
                <a:gd name="T0" fmla="*/ 2147483647 w 222"/>
                <a:gd name="T1" fmla="*/ 2147483647 h 224"/>
                <a:gd name="T2" fmla="*/ 2147483647 w 222"/>
                <a:gd name="T3" fmla="*/ 2147483647 h 224"/>
                <a:gd name="T4" fmla="*/ 2147483647 w 222"/>
                <a:gd name="T5" fmla="*/ 2147483647 h 224"/>
                <a:gd name="T6" fmla="*/ 2147483647 w 222"/>
                <a:gd name="T7" fmla="*/ 2147483647 h 224"/>
                <a:gd name="T8" fmla="*/ 2147483647 w 222"/>
                <a:gd name="T9" fmla="*/ 2147483647 h 224"/>
                <a:gd name="T10" fmla="*/ 2147483647 w 222"/>
                <a:gd name="T11" fmla="*/ 2147483647 h 224"/>
                <a:gd name="T12" fmla="*/ 2147483647 w 222"/>
                <a:gd name="T13" fmla="*/ 2147483647 h 224"/>
                <a:gd name="T14" fmla="*/ 2147483647 w 222"/>
                <a:gd name="T15" fmla="*/ 2147483647 h 224"/>
                <a:gd name="T16" fmla="*/ 2147483647 w 222"/>
                <a:gd name="T17" fmla="*/ 2147483647 h 224"/>
                <a:gd name="T18" fmla="*/ 2147483647 w 222"/>
                <a:gd name="T19" fmla="*/ 2147483647 h 224"/>
                <a:gd name="T20" fmla="*/ 2147483647 w 222"/>
                <a:gd name="T21" fmla="*/ 2147483647 h 224"/>
                <a:gd name="T22" fmla="*/ 2147483647 w 222"/>
                <a:gd name="T23" fmla="*/ 2147483647 h 224"/>
                <a:gd name="T24" fmla="*/ 2147483647 w 222"/>
                <a:gd name="T25" fmla="*/ 2147483647 h 224"/>
                <a:gd name="T26" fmla="*/ 2147483647 w 222"/>
                <a:gd name="T27" fmla="*/ 2147483647 h 224"/>
                <a:gd name="T28" fmla="*/ 2147483647 w 222"/>
                <a:gd name="T29" fmla="*/ 0 h 224"/>
                <a:gd name="T30" fmla="*/ 2147483647 w 222"/>
                <a:gd name="T31" fmla="*/ 2147483647 h 224"/>
                <a:gd name="T32" fmla="*/ 2147483647 w 222"/>
                <a:gd name="T33" fmla="*/ 2147483647 h 224"/>
                <a:gd name="T34" fmla="*/ 2147483647 w 222"/>
                <a:gd name="T35" fmla="*/ 2147483647 h 224"/>
                <a:gd name="T36" fmla="*/ 2147483647 w 222"/>
                <a:gd name="T37" fmla="*/ 2147483647 h 224"/>
                <a:gd name="T38" fmla="*/ 2147483647 w 222"/>
                <a:gd name="T39" fmla="*/ 2147483647 h 224"/>
                <a:gd name="T40" fmla="*/ 2147483647 w 222"/>
                <a:gd name="T41" fmla="*/ 2147483647 h 224"/>
                <a:gd name="T42" fmla="*/ 2147483647 w 222"/>
                <a:gd name="T43" fmla="*/ 2147483647 h 224"/>
                <a:gd name="T44" fmla="*/ 2147483647 w 222"/>
                <a:gd name="T45" fmla="*/ 2147483647 h 224"/>
                <a:gd name="T46" fmla="*/ 2147483647 w 222"/>
                <a:gd name="T47" fmla="*/ 2147483647 h 224"/>
                <a:gd name="T48" fmla="*/ 2147483647 w 222"/>
                <a:gd name="T49" fmla="*/ 2147483647 h 224"/>
                <a:gd name="T50" fmla="*/ 2147483647 w 222"/>
                <a:gd name="T51" fmla="*/ 2147483647 h 224"/>
                <a:gd name="T52" fmla="*/ 2147483647 w 222"/>
                <a:gd name="T53" fmla="*/ 2147483647 h 224"/>
                <a:gd name="T54" fmla="*/ 2147483647 w 222"/>
                <a:gd name="T55" fmla="*/ 2147483647 h 224"/>
                <a:gd name="T56" fmla="*/ 2147483647 w 222"/>
                <a:gd name="T57" fmla="*/ 2147483647 h 224"/>
                <a:gd name="T58" fmla="*/ 2147483647 w 222"/>
                <a:gd name="T59" fmla="*/ 2147483647 h 224"/>
                <a:gd name="T60" fmla="*/ 2147483647 w 222"/>
                <a:gd name="T61" fmla="*/ 2147483647 h 224"/>
                <a:gd name="T62" fmla="*/ 2147483647 w 222"/>
                <a:gd name="T63" fmla="*/ 2147483647 h 224"/>
                <a:gd name="T64" fmla="*/ 2147483647 w 222"/>
                <a:gd name="T65" fmla="*/ 2147483647 h 224"/>
                <a:gd name="T66" fmla="*/ 2147483647 w 222"/>
                <a:gd name="T67" fmla="*/ 2147483647 h 224"/>
                <a:gd name="T68" fmla="*/ 2147483647 w 222"/>
                <a:gd name="T69" fmla="*/ 2147483647 h 224"/>
                <a:gd name="T70" fmla="*/ 2147483647 w 222"/>
                <a:gd name="T71" fmla="*/ 2147483647 h 224"/>
                <a:gd name="T72" fmla="*/ 2147483647 w 222"/>
                <a:gd name="T73" fmla="*/ 2147483647 h 224"/>
                <a:gd name="T74" fmla="*/ 2147483647 w 222"/>
                <a:gd name="T75" fmla="*/ 2147483647 h 224"/>
                <a:gd name="T76" fmla="*/ 2147483647 w 222"/>
                <a:gd name="T77" fmla="*/ 2147483647 h 224"/>
                <a:gd name="T78" fmla="*/ 2147483647 w 222"/>
                <a:gd name="T79" fmla="*/ 2147483647 h 224"/>
                <a:gd name="T80" fmla="*/ 2147483647 w 222"/>
                <a:gd name="T81" fmla="*/ 2147483647 h 224"/>
                <a:gd name="T82" fmla="*/ 2147483647 w 222"/>
                <a:gd name="T83" fmla="*/ 2147483647 h 224"/>
                <a:gd name="T84" fmla="*/ 2147483647 w 222"/>
                <a:gd name="T85" fmla="*/ 2147483647 h 224"/>
                <a:gd name="T86" fmla="*/ 2147483647 w 222"/>
                <a:gd name="T87" fmla="*/ 2147483647 h 224"/>
                <a:gd name="T88" fmla="*/ 2147483647 w 222"/>
                <a:gd name="T89" fmla="*/ 2147483647 h 224"/>
                <a:gd name="T90" fmla="*/ 2147483647 w 222"/>
                <a:gd name="T91" fmla="*/ 2147483647 h 224"/>
                <a:gd name="T92" fmla="*/ 2147483647 w 222"/>
                <a:gd name="T93" fmla="*/ 2147483647 h 224"/>
                <a:gd name="T94" fmla="*/ 2147483647 w 222"/>
                <a:gd name="T95" fmla="*/ 2147483647 h 224"/>
                <a:gd name="T96" fmla="*/ 2147483647 w 222"/>
                <a:gd name="T97" fmla="*/ 2147483647 h 224"/>
                <a:gd name="T98" fmla="*/ 2147483647 w 222"/>
                <a:gd name="T99" fmla="*/ 2147483647 h 224"/>
                <a:gd name="T100" fmla="*/ 2147483647 w 222"/>
                <a:gd name="T101" fmla="*/ 2147483647 h 224"/>
                <a:gd name="T102" fmla="*/ 2147483647 w 222"/>
                <a:gd name="T103" fmla="*/ 2147483647 h 224"/>
                <a:gd name="T104" fmla="*/ 2147483647 w 222"/>
                <a:gd name="T105" fmla="*/ 2147483647 h 224"/>
                <a:gd name="T106" fmla="*/ 2147483647 w 222"/>
                <a:gd name="T107" fmla="*/ 2147483647 h 224"/>
                <a:gd name="T108" fmla="*/ 2147483647 w 222"/>
                <a:gd name="T109" fmla="*/ 2147483647 h 224"/>
                <a:gd name="T110" fmla="*/ 2147483647 w 222"/>
                <a:gd name="T111" fmla="*/ 2147483647 h 224"/>
                <a:gd name="T112" fmla="*/ 2147483647 w 222"/>
                <a:gd name="T113" fmla="*/ 2147483647 h 224"/>
                <a:gd name="T114" fmla="*/ 2147483647 w 222"/>
                <a:gd name="T115" fmla="*/ 2147483647 h 224"/>
                <a:gd name="T116" fmla="*/ 2147483647 w 222"/>
                <a:gd name="T117" fmla="*/ 2147483647 h 224"/>
                <a:gd name="T118" fmla="*/ 2147483647 w 222"/>
                <a:gd name="T119" fmla="*/ 2147483647 h 224"/>
                <a:gd name="T120" fmla="*/ 2147483647 w 222"/>
                <a:gd name="T121" fmla="*/ 2147483647 h 2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2" h="224">
                  <a:moveTo>
                    <a:pt x="62" y="57"/>
                  </a:moveTo>
                  <a:lnTo>
                    <a:pt x="66" y="53"/>
                  </a:lnTo>
                  <a:lnTo>
                    <a:pt x="64" y="44"/>
                  </a:lnTo>
                  <a:lnTo>
                    <a:pt x="66" y="40"/>
                  </a:lnTo>
                  <a:lnTo>
                    <a:pt x="67" y="41"/>
                  </a:lnTo>
                  <a:lnTo>
                    <a:pt x="69" y="41"/>
                  </a:lnTo>
                  <a:lnTo>
                    <a:pt x="73" y="42"/>
                  </a:lnTo>
                  <a:lnTo>
                    <a:pt x="76" y="41"/>
                  </a:lnTo>
                  <a:lnTo>
                    <a:pt x="78" y="45"/>
                  </a:lnTo>
                  <a:lnTo>
                    <a:pt x="76" y="49"/>
                  </a:lnTo>
                  <a:lnTo>
                    <a:pt x="77" y="53"/>
                  </a:lnTo>
                  <a:lnTo>
                    <a:pt x="80" y="51"/>
                  </a:lnTo>
                  <a:lnTo>
                    <a:pt x="83" y="50"/>
                  </a:lnTo>
                  <a:lnTo>
                    <a:pt x="86" y="49"/>
                  </a:lnTo>
                  <a:lnTo>
                    <a:pt x="89" y="47"/>
                  </a:lnTo>
                  <a:lnTo>
                    <a:pt x="89" y="42"/>
                  </a:lnTo>
                  <a:lnTo>
                    <a:pt x="88" y="39"/>
                  </a:lnTo>
                  <a:lnTo>
                    <a:pt x="90" y="36"/>
                  </a:lnTo>
                  <a:lnTo>
                    <a:pt x="93" y="35"/>
                  </a:lnTo>
                  <a:lnTo>
                    <a:pt x="97" y="33"/>
                  </a:lnTo>
                  <a:lnTo>
                    <a:pt x="99" y="30"/>
                  </a:lnTo>
                  <a:lnTo>
                    <a:pt x="114" y="17"/>
                  </a:lnTo>
                  <a:lnTo>
                    <a:pt x="115" y="13"/>
                  </a:lnTo>
                  <a:lnTo>
                    <a:pt x="117" y="10"/>
                  </a:lnTo>
                  <a:lnTo>
                    <a:pt x="119" y="7"/>
                  </a:lnTo>
                  <a:lnTo>
                    <a:pt x="122" y="4"/>
                  </a:lnTo>
                  <a:lnTo>
                    <a:pt x="125" y="3"/>
                  </a:lnTo>
                  <a:lnTo>
                    <a:pt x="129" y="3"/>
                  </a:lnTo>
                  <a:lnTo>
                    <a:pt x="132" y="3"/>
                  </a:lnTo>
                  <a:lnTo>
                    <a:pt x="135" y="0"/>
                  </a:lnTo>
                  <a:lnTo>
                    <a:pt x="141" y="4"/>
                  </a:lnTo>
                  <a:lnTo>
                    <a:pt x="145" y="3"/>
                  </a:lnTo>
                  <a:lnTo>
                    <a:pt x="148" y="4"/>
                  </a:lnTo>
                  <a:lnTo>
                    <a:pt x="151" y="7"/>
                  </a:lnTo>
                  <a:lnTo>
                    <a:pt x="157" y="10"/>
                  </a:lnTo>
                  <a:lnTo>
                    <a:pt x="161" y="11"/>
                  </a:lnTo>
                  <a:lnTo>
                    <a:pt x="164" y="14"/>
                  </a:lnTo>
                  <a:lnTo>
                    <a:pt x="169" y="19"/>
                  </a:lnTo>
                  <a:lnTo>
                    <a:pt x="172" y="21"/>
                  </a:lnTo>
                  <a:lnTo>
                    <a:pt x="174" y="25"/>
                  </a:lnTo>
                  <a:lnTo>
                    <a:pt x="174" y="29"/>
                  </a:lnTo>
                  <a:lnTo>
                    <a:pt x="176" y="33"/>
                  </a:lnTo>
                  <a:lnTo>
                    <a:pt x="177" y="37"/>
                  </a:lnTo>
                  <a:lnTo>
                    <a:pt x="177" y="41"/>
                  </a:lnTo>
                  <a:lnTo>
                    <a:pt x="180" y="44"/>
                  </a:lnTo>
                  <a:lnTo>
                    <a:pt x="190" y="56"/>
                  </a:lnTo>
                  <a:lnTo>
                    <a:pt x="194" y="58"/>
                  </a:lnTo>
                  <a:lnTo>
                    <a:pt x="196" y="59"/>
                  </a:lnTo>
                  <a:lnTo>
                    <a:pt x="203" y="59"/>
                  </a:lnTo>
                  <a:lnTo>
                    <a:pt x="207" y="60"/>
                  </a:lnTo>
                  <a:lnTo>
                    <a:pt x="210" y="62"/>
                  </a:lnTo>
                  <a:lnTo>
                    <a:pt x="213" y="64"/>
                  </a:lnTo>
                  <a:lnTo>
                    <a:pt x="218" y="71"/>
                  </a:lnTo>
                  <a:lnTo>
                    <a:pt x="221" y="74"/>
                  </a:lnTo>
                  <a:lnTo>
                    <a:pt x="160" y="148"/>
                  </a:lnTo>
                  <a:lnTo>
                    <a:pt x="137" y="176"/>
                  </a:lnTo>
                  <a:lnTo>
                    <a:pt x="99" y="223"/>
                  </a:lnTo>
                  <a:lnTo>
                    <a:pt x="61" y="200"/>
                  </a:lnTo>
                  <a:lnTo>
                    <a:pt x="52" y="197"/>
                  </a:lnTo>
                  <a:lnTo>
                    <a:pt x="50" y="194"/>
                  </a:lnTo>
                  <a:lnTo>
                    <a:pt x="47" y="190"/>
                  </a:lnTo>
                  <a:lnTo>
                    <a:pt x="48" y="185"/>
                  </a:lnTo>
                  <a:lnTo>
                    <a:pt x="46" y="182"/>
                  </a:lnTo>
                  <a:lnTo>
                    <a:pt x="45" y="177"/>
                  </a:lnTo>
                  <a:lnTo>
                    <a:pt x="45" y="175"/>
                  </a:lnTo>
                  <a:lnTo>
                    <a:pt x="44" y="173"/>
                  </a:lnTo>
                  <a:lnTo>
                    <a:pt x="42" y="169"/>
                  </a:lnTo>
                  <a:lnTo>
                    <a:pt x="40" y="162"/>
                  </a:lnTo>
                  <a:lnTo>
                    <a:pt x="38" y="160"/>
                  </a:lnTo>
                  <a:lnTo>
                    <a:pt x="37" y="159"/>
                  </a:lnTo>
                  <a:lnTo>
                    <a:pt x="34" y="157"/>
                  </a:lnTo>
                  <a:lnTo>
                    <a:pt x="32" y="156"/>
                  </a:lnTo>
                  <a:lnTo>
                    <a:pt x="29" y="154"/>
                  </a:lnTo>
                  <a:lnTo>
                    <a:pt x="26" y="151"/>
                  </a:lnTo>
                  <a:lnTo>
                    <a:pt x="25" y="148"/>
                  </a:lnTo>
                  <a:lnTo>
                    <a:pt x="24" y="147"/>
                  </a:lnTo>
                  <a:lnTo>
                    <a:pt x="22" y="144"/>
                  </a:lnTo>
                  <a:lnTo>
                    <a:pt x="20" y="144"/>
                  </a:lnTo>
                  <a:lnTo>
                    <a:pt x="19" y="144"/>
                  </a:lnTo>
                  <a:lnTo>
                    <a:pt x="15" y="141"/>
                  </a:lnTo>
                  <a:lnTo>
                    <a:pt x="16" y="137"/>
                  </a:lnTo>
                  <a:lnTo>
                    <a:pt x="17" y="135"/>
                  </a:lnTo>
                  <a:lnTo>
                    <a:pt x="15" y="131"/>
                  </a:lnTo>
                  <a:lnTo>
                    <a:pt x="13" y="128"/>
                  </a:lnTo>
                  <a:lnTo>
                    <a:pt x="10" y="127"/>
                  </a:lnTo>
                  <a:lnTo>
                    <a:pt x="8" y="125"/>
                  </a:lnTo>
                  <a:lnTo>
                    <a:pt x="6" y="121"/>
                  </a:lnTo>
                  <a:lnTo>
                    <a:pt x="4" y="119"/>
                  </a:lnTo>
                  <a:lnTo>
                    <a:pt x="4" y="114"/>
                  </a:lnTo>
                  <a:lnTo>
                    <a:pt x="1" y="112"/>
                  </a:lnTo>
                  <a:lnTo>
                    <a:pt x="0" y="109"/>
                  </a:lnTo>
                  <a:lnTo>
                    <a:pt x="1" y="105"/>
                  </a:lnTo>
                  <a:lnTo>
                    <a:pt x="4" y="102"/>
                  </a:lnTo>
                  <a:lnTo>
                    <a:pt x="5" y="99"/>
                  </a:lnTo>
                  <a:lnTo>
                    <a:pt x="10" y="93"/>
                  </a:lnTo>
                  <a:lnTo>
                    <a:pt x="12" y="90"/>
                  </a:lnTo>
                  <a:lnTo>
                    <a:pt x="10" y="85"/>
                  </a:lnTo>
                  <a:lnTo>
                    <a:pt x="4" y="80"/>
                  </a:lnTo>
                  <a:lnTo>
                    <a:pt x="4" y="76"/>
                  </a:lnTo>
                  <a:lnTo>
                    <a:pt x="4" y="75"/>
                  </a:lnTo>
                  <a:lnTo>
                    <a:pt x="8" y="75"/>
                  </a:lnTo>
                  <a:lnTo>
                    <a:pt x="11" y="73"/>
                  </a:lnTo>
                  <a:lnTo>
                    <a:pt x="14" y="72"/>
                  </a:lnTo>
                  <a:lnTo>
                    <a:pt x="17" y="72"/>
                  </a:lnTo>
                  <a:lnTo>
                    <a:pt x="21" y="71"/>
                  </a:lnTo>
                  <a:lnTo>
                    <a:pt x="24" y="69"/>
                  </a:lnTo>
                  <a:lnTo>
                    <a:pt x="25" y="65"/>
                  </a:lnTo>
                  <a:lnTo>
                    <a:pt x="23" y="63"/>
                  </a:lnTo>
                  <a:lnTo>
                    <a:pt x="21" y="59"/>
                  </a:lnTo>
                  <a:lnTo>
                    <a:pt x="25" y="58"/>
                  </a:lnTo>
                  <a:lnTo>
                    <a:pt x="28" y="56"/>
                  </a:lnTo>
                  <a:lnTo>
                    <a:pt x="31" y="53"/>
                  </a:lnTo>
                  <a:lnTo>
                    <a:pt x="42" y="51"/>
                  </a:lnTo>
                  <a:lnTo>
                    <a:pt x="40" y="55"/>
                  </a:lnTo>
                  <a:lnTo>
                    <a:pt x="38" y="57"/>
                  </a:lnTo>
                  <a:lnTo>
                    <a:pt x="39" y="61"/>
                  </a:lnTo>
                  <a:lnTo>
                    <a:pt x="42" y="63"/>
                  </a:lnTo>
                  <a:lnTo>
                    <a:pt x="43" y="65"/>
                  </a:lnTo>
                  <a:lnTo>
                    <a:pt x="47" y="67"/>
                  </a:lnTo>
                  <a:lnTo>
                    <a:pt x="51" y="66"/>
                  </a:lnTo>
                  <a:lnTo>
                    <a:pt x="51" y="65"/>
                  </a:lnTo>
                  <a:lnTo>
                    <a:pt x="54" y="64"/>
                  </a:lnTo>
                  <a:lnTo>
                    <a:pt x="62" y="57"/>
                  </a:lnTo>
                </a:path>
              </a:pathLst>
            </a:custGeom>
            <a:noFill/>
            <a:ln w="12700" cap="rnd" cmpd="sng">
              <a:solidFill>
                <a:srgbClr val="000000"/>
              </a:solidFill>
              <a:prstDash val="solid"/>
              <a:round/>
              <a:headEnd/>
              <a:tailEnd/>
            </a:ln>
          </p:spPr>
          <p:txBody>
            <a:bodyPr/>
            <a:lstStyle/>
            <a:p>
              <a:endParaRPr lang="en-US"/>
            </a:p>
          </p:txBody>
        </p:sp>
        <p:sp>
          <p:nvSpPr>
            <p:cNvPr id="2127" name="Freeform 80"/>
            <p:cNvSpPr>
              <a:spLocks/>
            </p:cNvSpPr>
            <p:nvPr/>
          </p:nvSpPr>
          <p:spPr bwMode="auto">
            <a:xfrm>
              <a:off x="6638925" y="2449513"/>
              <a:ext cx="454025" cy="569912"/>
            </a:xfrm>
            <a:custGeom>
              <a:avLst/>
              <a:gdLst>
                <a:gd name="T0" fmla="*/ 2147483647 w 255"/>
                <a:gd name="T1" fmla="*/ 2147483647 h 294"/>
                <a:gd name="T2" fmla="*/ 2147483647 w 255"/>
                <a:gd name="T3" fmla="*/ 2147483647 h 294"/>
                <a:gd name="T4" fmla="*/ 2147483647 w 255"/>
                <a:gd name="T5" fmla="*/ 2147483647 h 294"/>
                <a:gd name="T6" fmla="*/ 2147483647 w 255"/>
                <a:gd name="T7" fmla="*/ 2147483647 h 294"/>
                <a:gd name="T8" fmla="*/ 2147483647 w 255"/>
                <a:gd name="T9" fmla="*/ 2147483647 h 294"/>
                <a:gd name="T10" fmla="*/ 2147483647 w 255"/>
                <a:gd name="T11" fmla="*/ 2147483647 h 294"/>
                <a:gd name="T12" fmla="*/ 2147483647 w 255"/>
                <a:gd name="T13" fmla="*/ 2147483647 h 294"/>
                <a:gd name="T14" fmla="*/ 2147483647 w 255"/>
                <a:gd name="T15" fmla="*/ 2147483647 h 294"/>
                <a:gd name="T16" fmla="*/ 2147483647 w 255"/>
                <a:gd name="T17" fmla="*/ 2147483647 h 294"/>
                <a:gd name="T18" fmla="*/ 2147483647 w 255"/>
                <a:gd name="T19" fmla="*/ 2147483647 h 294"/>
                <a:gd name="T20" fmla="*/ 2147483647 w 255"/>
                <a:gd name="T21" fmla="*/ 2147483647 h 294"/>
                <a:gd name="T22" fmla="*/ 2147483647 w 255"/>
                <a:gd name="T23" fmla="*/ 2147483647 h 294"/>
                <a:gd name="T24" fmla="*/ 2147483647 w 255"/>
                <a:gd name="T25" fmla="*/ 2147483647 h 294"/>
                <a:gd name="T26" fmla="*/ 2147483647 w 255"/>
                <a:gd name="T27" fmla="*/ 2147483647 h 294"/>
                <a:gd name="T28" fmla="*/ 2147483647 w 255"/>
                <a:gd name="T29" fmla="*/ 2147483647 h 294"/>
                <a:gd name="T30" fmla="*/ 2147483647 w 255"/>
                <a:gd name="T31" fmla="*/ 2147483647 h 294"/>
                <a:gd name="T32" fmla="*/ 2147483647 w 255"/>
                <a:gd name="T33" fmla="*/ 2147483647 h 294"/>
                <a:gd name="T34" fmla="*/ 2147483647 w 255"/>
                <a:gd name="T35" fmla="*/ 2147483647 h 294"/>
                <a:gd name="T36" fmla="*/ 2147483647 w 255"/>
                <a:gd name="T37" fmla="*/ 2147483647 h 294"/>
                <a:gd name="T38" fmla="*/ 2147483647 w 255"/>
                <a:gd name="T39" fmla="*/ 2147483647 h 294"/>
                <a:gd name="T40" fmla="*/ 2147483647 w 255"/>
                <a:gd name="T41" fmla="*/ 2147483647 h 294"/>
                <a:gd name="T42" fmla="*/ 2147483647 w 255"/>
                <a:gd name="T43" fmla="*/ 2147483647 h 294"/>
                <a:gd name="T44" fmla="*/ 2147483647 w 255"/>
                <a:gd name="T45" fmla="*/ 2147483647 h 294"/>
                <a:gd name="T46" fmla="*/ 2147483647 w 255"/>
                <a:gd name="T47" fmla="*/ 2147483647 h 294"/>
                <a:gd name="T48" fmla="*/ 2147483647 w 255"/>
                <a:gd name="T49" fmla="*/ 2147483647 h 294"/>
                <a:gd name="T50" fmla="*/ 2147483647 w 255"/>
                <a:gd name="T51" fmla="*/ 2147483647 h 294"/>
                <a:gd name="T52" fmla="*/ 2147483647 w 255"/>
                <a:gd name="T53" fmla="*/ 2147483647 h 294"/>
                <a:gd name="T54" fmla="*/ 2147483647 w 255"/>
                <a:gd name="T55" fmla="*/ 2147483647 h 294"/>
                <a:gd name="T56" fmla="*/ 2147483647 w 255"/>
                <a:gd name="T57" fmla="*/ 2147483647 h 294"/>
                <a:gd name="T58" fmla="*/ 2147483647 w 255"/>
                <a:gd name="T59" fmla="*/ 2147483647 h 294"/>
                <a:gd name="T60" fmla="*/ 2147483647 w 255"/>
                <a:gd name="T61" fmla="*/ 2147483647 h 294"/>
                <a:gd name="T62" fmla="*/ 2147483647 w 255"/>
                <a:gd name="T63" fmla="*/ 2147483647 h 294"/>
                <a:gd name="T64" fmla="*/ 2147483647 w 255"/>
                <a:gd name="T65" fmla="*/ 2147483647 h 294"/>
                <a:gd name="T66" fmla="*/ 2147483647 w 255"/>
                <a:gd name="T67" fmla="*/ 2147483647 h 294"/>
                <a:gd name="T68" fmla="*/ 2147483647 w 255"/>
                <a:gd name="T69" fmla="*/ 2147483647 h 294"/>
                <a:gd name="T70" fmla="*/ 2147483647 w 255"/>
                <a:gd name="T71" fmla="*/ 2147483647 h 294"/>
                <a:gd name="T72" fmla="*/ 2147483647 w 255"/>
                <a:gd name="T73" fmla="*/ 2147483647 h 294"/>
                <a:gd name="T74" fmla="*/ 2147483647 w 255"/>
                <a:gd name="T75" fmla="*/ 2147483647 h 294"/>
                <a:gd name="T76" fmla="*/ 2147483647 w 255"/>
                <a:gd name="T77" fmla="*/ 2147483647 h 294"/>
                <a:gd name="T78" fmla="*/ 2147483647 w 255"/>
                <a:gd name="T79" fmla="*/ 2147483647 h 294"/>
                <a:gd name="T80" fmla="*/ 2147483647 w 255"/>
                <a:gd name="T81" fmla="*/ 2147483647 h 294"/>
                <a:gd name="T82" fmla="*/ 2147483647 w 255"/>
                <a:gd name="T83" fmla="*/ 2147483647 h 294"/>
                <a:gd name="T84" fmla="*/ 2147483647 w 255"/>
                <a:gd name="T85" fmla="*/ 2147483647 h 294"/>
                <a:gd name="T86" fmla="*/ 0 w 255"/>
                <a:gd name="T87" fmla="*/ 2147483647 h 294"/>
                <a:gd name="T88" fmla="*/ 2147483647 w 255"/>
                <a:gd name="T89" fmla="*/ 2147483647 h 294"/>
                <a:gd name="T90" fmla="*/ 2147483647 w 255"/>
                <a:gd name="T91" fmla="*/ 2147483647 h 294"/>
                <a:gd name="T92" fmla="*/ 2147483647 w 255"/>
                <a:gd name="T93" fmla="*/ 2147483647 h 294"/>
                <a:gd name="T94" fmla="*/ 2147483647 w 255"/>
                <a:gd name="T95" fmla="*/ 2147483647 h 294"/>
                <a:gd name="T96" fmla="*/ 2147483647 w 255"/>
                <a:gd name="T97" fmla="*/ 2147483647 h 294"/>
                <a:gd name="T98" fmla="*/ 2147483647 w 255"/>
                <a:gd name="T99" fmla="*/ 2147483647 h 294"/>
                <a:gd name="T100" fmla="*/ 2147483647 w 255"/>
                <a:gd name="T101" fmla="*/ 2147483647 h 294"/>
                <a:gd name="T102" fmla="*/ 2147483647 w 255"/>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5" h="294">
                  <a:moveTo>
                    <a:pt x="103" y="49"/>
                  </a:moveTo>
                  <a:lnTo>
                    <a:pt x="112" y="50"/>
                  </a:lnTo>
                  <a:lnTo>
                    <a:pt x="115" y="47"/>
                  </a:lnTo>
                  <a:lnTo>
                    <a:pt x="120" y="40"/>
                  </a:lnTo>
                  <a:lnTo>
                    <a:pt x="124" y="38"/>
                  </a:lnTo>
                  <a:lnTo>
                    <a:pt x="125" y="34"/>
                  </a:lnTo>
                  <a:lnTo>
                    <a:pt x="129" y="33"/>
                  </a:lnTo>
                  <a:lnTo>
                    <a:pt x="132" y="35"/>
                  </a:lnTo>
                  <a:lnTo>
                    <a:pt x="135" y="35"/>
                  </a:lnTo>
                  <a:lnTo>
                    <a:pt x="139" y="35"/>
                  </a:lnTo>
                  <a:lnTo>
                    <a:pt x="142" y="33"/>
                  </a:lnTo>
                  <a:lnTo>
                    <a:pt x="146" y="32"/>
                  </a:lnTo>
                  <a:lnTo>
                    <a:pt x="150" y="31"/>
                  </a:lnTo>
                  <a:lnTo>
                    <a:pt x="167" y="22"/>
                  </a:lnTo>
                  <a:lnTo>
                    <a:pt x="169" y="21"/>
                  </a:lnTo>
                  <a:lnTo>
                    <a:pt x="170" y="19"/>
                  </a:lnTo>
                  <a:lnTo>
                    <a:pt x="173" y="16"/>
                  </a:lnTo>
                  <a:lnTo>
                    <a:pt x="175" y="12"/>
                  </a:lnTo>
                  <a:lnTo>
                    <a:pt x="176" y="10"/>
                  </a:lnTo>
                  <a:lnTo>
                    <a:pt x="177" y="8"/>
                  </a:lnTo>
                  <a:lnTo>
                    <a:pt x="180" y="6"/>
                  </a:lnTo>
                  <a:lnTo>
                    <a:pt x="186" y="4"/>
                  </a:lnTo>
                  <a:lnTo>
                    <a:pt x="189" y="6"/>
                  </a:lnTo>
                  <a:lnTo>
                    <a:pt x="191" y="5"/>
                  </a:lnTo>
                  <a:lnTo>
                    <a:pt x="193" y="10"/>
                  </a:lnTo>
                  <a:lnTo>
                    <a:pt x="198" y="10"/>
                  </a:lnTo>
                  <a:lnTo>
                    <a:pt x="201" y="7"/>
                  </a:lnTo>
                  <a:lnTo>
                    <a:pt x="201" y="3"/>
                  </a:lnTo>
                  <a:lnTo>
                    <a:pt x="204" y="0"/>
                  </a:lnTo>
                  <a:lnTo>
                    <a:pt x="207" y="2"/>
                  </a:lnTo>
                  <a:lnTo>
                    <a:pt x="208" y="5"/>
                  </a:lnTo>
                  <a:lnTo>
                    <a:pt x="208" y="6"/>
                  </a:lnTo>
                  <a:lnTo>
                    <a:pt x="208" y="11"/>
                  </a:lnTo>
                  <a:lnTo>
                    <a:pt x="211" y="14"/>
                  </a:lnTo>
                  <a:lnTo>
                    <a:pt x="215" y="21"/>
                  </a:lnTo>
                  <a:lnTo>
                    <a:pt x="219" y="23"/>
                  </a:lnTo>
                  <a:lnTo>
                    <a:pt x="217" y="28"/>
                  </a:lnTo>
                  <a:lnTo>
                    <a:pt x="219" y="31"/>
                  </a:lnTo>
                  <a:lnTo>
                    <a:pt x="221" y="39"/>
                  </a:lnTo>
                  <a:lnTo>
                    <a:pt x="225" y="41"/>
                  </a:lnTo>
                  <a:lnTo>
                    <a:pt x="228" y="41"/>
                  </a:lnTo>
                  <a:lnTo>
                    <a:pt x="232" y="43"/>
                  </a:lnTo>
                  <a:lnTo>
                    <a:pt x="234" y="47"/>
                  </a:lnTo>
                  <a:lnTo>
                    <a:pt x="234" y="51"/>
                  </a:lnTo>
                  <a:lnTo>
                    <a:pt x="236" y="54"/>
                  </a:lnTo>
                  <a:lnTo>
                    <a:pt x="239" y="52"/>
                  </a:lnTo>
                  <a:lnTo>
                    <a:pt x="243" y="51"/>
                  </a:lnTo>
                  <a:lnTo>
                    <a:pt x="247" y="54"/>
                  </a:lnTo>
                  <a:lnTo>
                    <a:pt x="250" y="55"/>
                  </a:lnTo>
                  <a:lnTo>
                    <a:pt x="254" y="56"/>
                  </a:lnTo>
                  <a:lnTo>
                    <a:pt x="254" y="60"/>
                  </a:lnTo>
                  <a:lnTo>
                    <a:pt x="252" y="58"/>
                  </a:lnTo>
                  <a:lnTo>
                    <a:pt x="247" y="59"/>
                  </a:lnTo>
                  <a:lnTo>
                    <a:pt x="243" y="60"/>
                  </a:lnTo>
                  <a:lnTo>
                    <a:pt x="242" y="65"/>
                  </a:lnTo>
                  <a:lnTo>
                    <a:pt x="238" y="67"/>
                  </a:lnTo>
                  <a:lnTo>
                    <a:pt x="234" y="67"/>
                  </a:lnTo>
                  <a:lnTo>
                    <a:pt x="233" y="67"/>
                  </a:lnTo>
                  <a:lnTo>
                    <a:pt x="231" y="69"/>
                  </a:lnTo>
                  <a:lnTo>
                    <a:pt x="228" y="78"/>
                  </a:lnTo>
                  <a:lnTo>
                    <a:pt x="225" y="80"/>
                  </a:lnTo>
                  <a:lnTo>
                    <a:pt x="223" y="84"/>
                  </a:lnTo>
                  <a:lnTo>
                    <a:pt x="223" y="88"/>
                  </a:lnTo>
                  <a:lnTo>
                    <a:pt x="223" y="93"/>
                  </a:lnTo>
                  <a:lnTo>
                    <a:pt x="233" y="106"/>
                  </a:lnTo>
                  <a:lnTo>
                    <a:pt x="236" y="113"/>
                  </a:lnTo>
                  <a:lnTo>
                    <a:pt x="237" y="118"/>
                  </a:lnTo>
                  <a:lnTo>
                    <a:pt x="233" y="122"/>
                  </a:lnTo>
                  <a:lnTo>
                    <a:pt x="227" y="123"/>
                  </a:lnTo>
                  <a:lnTo>
                    <a:pt x="224" y="124"/>
                  </a:lnTo>
                  <a:lnTo>
                    <a:pt x="220" y="126"/>
                  </a:lnTo>
                  <a:lnTo>
                    <a:pt x="215" y="131"/>
                  </a:lnTo>
                  <a:lnTo>
                    <a:pt x="208" y="136"/>
                  </a:lnTo>
                  <a:lnTo>
                    <a:pt x="206" y="140"/>
                  </a:lnTo>
                  <a:lnTo>
                    <a:pt x="176" y="128"/>
                  </a:lnTo>
                  <a:lnTo>
                    <a:pt x="185" y="179"/>
                  </a:lnTo>
                  <a:lnTo>
                    <a:pt x="177" y="190"/>
                  </a:lnTo>
                  <a:lnTo>
                    <a:pt x="170" y="199"/>
                  </a:lnTo>
                  <a:lnTo>
                    <a:pt x="163" y="208"/>
                  </a:lnTo>
                  <a:lnTo>
                    <a:pt x="133" y="247"/>
                  </a:lnTo>
                  <a:lnTo>
                    <a:pt x="132" y="248"/>
                  </a:lnTo>
                  <a:lnTo>
                    <a:pt x="60" y="293"/>
                  </a:lnTo>
                  <a:lnTo>
                    <a:pt x="51" y="283"/>
                  </a:lnTo>
                  <a:lnTo>
                    <a:pt x="51" y="255"/>
                  </a:lnTo>
                  <a:lnTo>
                    <a:pt x="49" y="225"/>
                  </a:lnTo>
                  <a:lnTo>
                    <a:pt x="49" y="222"/>
                  </a:lnTo>
                  <a:lnTo>
                    <a:pt x="37" y="196"/>
                  </a:lnTo>
                  <a:lnTo>
                    <a:pt x="0" y="174"/>
                  </a:lnTo>
                  <a:lnTo>
                    <a:pt x="2" y="136"/>
                  </a:lnTo>
                  <a:lnTo>
                    <a:pt x="2" y="135"/>
                  </a:lnTo>
                  <a:lnTo>
                    <a:pt x="6" y="57"/>
                  </a:lnTo>
                  <a:lnTo>
                    <a:pt x="9" y="52"/>
                  </a:lnTo>
                  <a:lnTo>
                    <a:pt x="10" y="47"/>
                  </a:lnTo>
                  <a:lnTo>
                    <a:pt x="17" y="40"/>
                  </a:lnTo>
                  <a:lnTo>
                    <a:pt x="33" y="41"/>
                  </a:lnTo>
                  <a:lnTo>
                    <a:pt x="48" y="37"/>
                  </a:lnTo>
                  <a:lnTo>
                    <a:pt x="75" y="32"/>
                  </a:lnTo>
                  <a:lnTo>
                    <a:pt x="79" y="33"/>
                  </a:lnTo>
                  <a:lnTo>
                    <a:pt x="80" y="38"/>
                  </a:lnTo>
                  <a:lnTo>
                    <a:pt x="81" y="42"/>
                  </a:lnTo>
                  <a:lnTo>
                    <a:pt x="83" y="46"/>
                  </a:lnTo>
                  <a:lnTo>
                    <a:pt x="86" y="50"/>
                  </a:lnTo>
                  <a:lnTo>
                    <a:pt x="87" y="53"/>
                  </a:lnTo>
                  <a:lnTo>
                    <a:pt x="91" y="55"/>
                  </a:lnTo>
                  <a:lnTo>
                    <a:pt x="103" y="49"/>
                  </a:lnTo>
                </a:path>
              </a:pathLst>
            </a:custGeom>
            <a:noFill/>
            <a:ln w="12700" cap="rnd" cmpd="sng">
              <a:solidFill>
                <a:srgbClr val="000000"/>
              </a:solidFill>
              <a:prstDash val="solid"/>
              <a:round/>
              <a:headEnd/>
              <a:tailEnd/>
            </a:ln>
          </p:spPr>
          <p:txBody>
            <a:bodyPr/>
            <a:lstStyle/>
            <a:p>
              <a:pPr>
                <a:defRPr/>
              </a:pPr>
              <a:endParaRPr lang="en-US"/>
            </a:p>
          </p:txBody>
        </p:sp>
        <p:sp>
          <p:nvSpPr>
            <p:cNvPr id="3149" name="Freeform 81"/>
            <p:cNvSpPr>
              <a:spLocks/>
            </p:cNvSpPr>
            <p:nvPr/>
          </p:nvSpPr>
          <p:spPr bwMode="auto">
            <a:xfrm>
              <a:off x="2114550" y="1720850"/>
              <a:ext cx="477838" cy="592138"/>
            </a:xfrm>
            <a:custGeom>
              <a:avLst/>
              <a:gdLst>
                <a:gd name="T0" fmla="*/ 2147483647 w 269"/>
                <a:gd name="T1" fmla="*/ 2147483647 h 305"/>
                <a:gd name="T2" fmla="*/ 2147483647 w 269"/>
                <a:gd name="T3" fmla="*/ 2147483647 h 305"/>
                <a:gd name="T4" fmla="*/ 2147483647 w 269"/>
                <a:gd name="T5" fmla="*/ 2147483647 h 305"/>
                <a:gd name="T6" fmla="*/ 2147483647 w 269"/>
                <a:gd name="T7" fmla="*/ 2147483647 h 305"/>
                <a:gd name="T8" fmla="*/ 2147483647 w 269"/>
                <a:gd name="T9" fmla="*/ 2147483647 h 305"/>
                <a:gd name="T10" fmla="*/ 2147483647 w 269"/>
                <a:gd name="T11" fmla="*/ 2147483647 h 305"/>
                <a:gd name="T12" fmla="*/ 2147483647 w 269"/>
                <a:gd name="T13" fmla="*/ 2147483647 h 305"/>
                <a:gd name="T14" fmla="*/ 2147483647 w 269"/>
                <a:gd name="T15" fmla="*/ 2147483647 h 305"/>
                <a:gd name="T16" fmla="*/ 2147483647 w 269"/>
                <a:gd name="T17" fmla="*/ 2147483647 h 305"/>
                <a:gd name="T18" fmla="*/ 2147483647 w 269"/>
                <a:gd name="T19" fmla="*/ 2147483647 h 305"/>
                <a:gd name="T20" fmla="*/ 2147483647 w 269"/>
                <a:gd name="T21" fmla="*/ 2147483647 h 305"/>
                <a:gd name="T22" fmla="*/ 2147483647 w 269"/>
                <a:gd name="T23" fmla="*/ 2147483647 h 305"/>
                <a:gd name="T24" fmla="*/ 2147483647 w 269"/>
                <a:gd name="T25" fmla="*/ 2147483647 h 305"/>
                <a:gd name="T26" fmla="*/ 2147483647 w 269"/>
                <a:gd name="T27" fmla="*/ 2147483647 h 305"/>
                <a:gd name="T28" fmla="*/ 2147483647 w 269"/>
                <a:gd name="T29" fmla="*/ 2147483647 h 305"/>
                <a:gd name="T30" fmla="*/ 2147483647 w 269"/>
                <a:gd name="T31" fmla="*/ 2147483647 h 305"/>
                <a:gd name="T32" fmla="*/ 2147483647 w 269"/>
                <a:gd name="T33" fmla="*/ 2147483647 h 305"/>
                <a:gd name="T34" fmla="*/ 2147483647 w 269"/>
                <a:gd name="T35" fmla="*/ 2147483647 h 305"/>
                <a:gd name="T36" fmla="*/ 2147483647 w 269"/>
                <a:gd name="T37" fmla="*/ 2147483647 h 305"/>
                <a:gd name="T38" fmla="*/ 2147483647 w 269"/>
                <a:gd name="T39" fmla="*/ 2147483647 h 305"/>
                <a:gd name="T40" fmla="*/ 2147483647 w 269"/>
                <a:gd name="T41" fmla="*/ 2147483647 h 305"/>
                <a:gd name="T42" fmla="*/ 2147483647 w 269"/>
                <a:gd name="T43" fmla="*/ 2147483647 h 305"/>
                <a:gd name="T44" fmla="*/ 2147483647 w 269"/>
                <a:gd name="T45" fmla="*/ 2147483647 h 305"/>
                <a:gd name="T46" fmla="*/ 2147483647 w 269"/>
                <a:gd name="T47" fmla="*/ 2147483647 h 305"/>
                <a:gd name="T48" fmla="*/ 2147483647 w 269"/>
                <a:gd name="T49" fmla="*/ 2147483647 h 305"/>
                <a:gd name="T50" fmla="*/ 2147483647 w 269"/>
                <a:gd name="T51" fmla="*/ 2147483647 h 305"/>
                <a:gd name="T52" fmla="*/ 2147483647 w 269"/>
                <a:gd name="T53" fmla="*/ 2147483647 h 305"/>
                <a:gd name="T54" fmla="*/ 0 w 269"/>
                <a:gd name="T55" fmla="*/ 2147483647 h 305"/>
                <a:gd name="T56" fmla="*/ 2147483647 w 269"/>
                <a:gd name="T57" fmla="*/ 2147483647 h 305"/>
                <a:gd name="T58" fmla="*/ 2147483647 w 269"/>
                <a:gd name="T59" fmla="*/ 2147483647 h 305"/>
                <a:gd name="T60" fmla="*/ 2147483647 w 269"/>
                <a:gd name="T61" fmla="*/ 2147483647 h 305"/>
                <a:gd name="T62" fmla="*/ 2147483647 w 269"/>
                <a:gd name="T63" fmla="*/ 2147483647 h 305"/>
                <a:gd name="T64" fmla="*/ 2147483647 w 269"/>
                <a:gd name="T65" fmla="*/ 2147483647 h 305"/>
                <a:gd name="T66" fmla="*/ 2147483647 w 269"/>
                <a:gd name="T67" fmla="*/ 2147483647 h 305"/>
                <a:gd name="T68" fmla="*/ 2147483647 w 269"/>
                <a:gd name="T69" fmla="*/ 2147483647 h 305"/>
                <a:gd name="T70" fmla="*/ 2147483647 w 269"/>
                <a:gd name="T71" fmla="*/ 2147483647 h 305"/>
                <a:gd name="T72" fmla="*/ 2147483647 w 269"/>
                <a:gd name="T73" fmla="*/ 2147483647 h 305"/>
                <a:gd name="T74" fmla="*/ 2147483647 w 269"/>
                <a:gd name="T75" fmla="*/ 2147483647 h 305"/>
                <a:gd name="T76" fmla="*/ 2147483647 w 269"/>
                <a:gd name="T77" fmla="*/ 2147483647 h 305"/>
                <a:gd name="T78" fmla="*/ 2147483647 w 269"/>
                <a:gd name="T79" fmla="*/ 2147483647 h 305"/>
                <a:gd name="T80" fmla="*/ 2147483647 w 269"/>
                <a:gd name="T81" fmla="*/ 2147483647 h 305"/>
                <a:gd name="T82" fmla="*/ 2147483647 w 269"/>
                <a:gd name="T83" fmla="*/ 2147483647 h 305"/>
                <a:gd name="T84" fmla="*/ 2147483647 w 269"/>
                <a:gd name="T85" fmla="*/ 2147483647 h 305"/>
                <a:gd name="T86" fmla="*/ 2147483647 w 269"/>
                <a:gd name="T87" fmla="*/ 2147483647 h 305"/>
                <a:gd name="T88" fmla="*/ 2147483647 w 269"/>
                <a:gd name="T89" fmla="*/ 2147483647 h 305"/>
                <a:gd name="T90" fmla="*/ 2147483647 w 269"/>
                <a:gd name="T91" fmla="*/ 2147483647 h 305"/>
                <a:gd name="T92" fmla="*/ 2147483647 w 269"/>
                <a:gd name="T93" fmla="*/ 2147483647 h 305"/>
                <a:gd name="T94" fmla="*/ 2147483647 w 269"/>
                <a:gd name="T95" fmla="*/ 2147483647 h 305"/>
                <a:gd name="T96" fmla="*/ 2147483647 w 269"/>
                <a:gd name="T97" fmla="*/ 2147483647 h 305"/>
                <a:gd name="T98" fmla="*/ 2147483647 w 269"/>
                <a:gd name="T99" fmla="*/ 2147483647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305">
                  <a:moveTo>
                    <a:pt x="200" y="0"/>
                  </a:moveTo>
                  <a:lnTo>
                    <a:pt x="203" y="3"/>
                  </a:lnTo>
                  <a:lnTo>
                    <a:pt x="207" y="11"/>
                  </a:lnTo>
                  <a:lnTo>
                    <a:pt x="207" y="14"/>
                  </a:lnTo>
                  <a:lnTo>
                    <a:pt x="210" y="23"/>
                  </a:lnTo>
                  <a:lnTo>
                    <a:pt x="212" y="26"/>
                  </a:lnTo>
                  <a:lnTo>
                    <a:pt x="215" y="30"/>
                  </a:lnTo>
                  <a:lnTo>
                    <a:pt x="219" y="38"/>
                  </a:lnTo>
                  <a:lnTo>
                    <a:pt x="219" y="39"/>
                  </a:lnTo>
                  <a:lnTo>
                    <a:pt x="216" y="42"/>
                  </a:lnTo>
                  <a:lnTo>
                    <a:pt x="220" y="44"/>
                  </a:lnTo>
                  <a:lnTo>
                    <a:pt x="220" y="53"/>
                  </a:lnTo>
                  <a:lnTo>
                    <a:pt x="220" y="57"/>
                  </a:lnTo>
                  <a:lnTo>
                    <a:pt x="219" y="60"/>
                  </a:lnTo>
                  <a:lnTo>
                    <a:pt x="217" y="63"/>
                  </a:lnTo>
                  <a:lnTo>
                    <a:pt x="215" y="67"/>
                  </a:lnTo>
                  <a:lnTo>
                    <a:pt x="215" y="71"/>
                  </a:lnTo>
                  <a:lnTo>
                    <a:pt x="215" y="76"/>
                  </a:lnTo>
                  <a:lnTo>
                    <a:pt x="213" y="79"/>
                  </a:lnTo>
                  <a:lnTo>
                    <a:pt x="210" y="83"/>
                  </a:lnTo>
                  <a:lnTo>
                    <a:pt x="201" y="88"/>
                  </a:lnTo>
                  <a:lnTo>
                    <a:pt x="197" y="95"/>
                  </a:lnTo>
                  <a:lnTo>
                    <a:pt x="194" y="97"/>
                  </a:lnTo>
                  <a:lnTo>
                    <a:pt x="190" y="99"/>
                  </a:lnTo>
                  <a:lnTo>
                    <a:pt x="187" y="101"/>
                  </a:lnTo>
                  <a:lnTo>
                    <a:pt x="184" y="100"/>
                  </a:lnTo>
                  <a:lnTo>
                    <a:pt x="181" y="99"/>
                  </a:lnTo>
                  <a:lnTo>
                    <a:pt x="179" y="103"/>
                  </a:lnTo>
                  <a:lnTo>
                    <a:pt x="175" y="107"/>
                  </a:lnTo>
                  <a:lnTo>
                    <a:pt x="242" y="169"/>
                  </a:lnTo>
                  <a:lnTo>
                    <a:pt x="242" y="170"/>
                  </a:lnTo>
                  <a:lnTo>
                    <a:pt x="243" y="175"/>
                  </a:lnTo>
                  <a:lnTo>
                    <a:pt x="268" y="270"/>
                  </a:lnTo>
                  <a:lnTo>
                    <a:pt x="265" y="272"/>
                  </a:lnTo>
                  <a:lnTo>
                    <a:pt x="263" y="277"/>
                  </a:lnTo>
                  <a:lnTo>
                    <a:pt x="262" y="281"/>
                  </a:lnTo>
                  <a:lnTo>
                    <a:pt x="260" y="282"/>
                  </a:lnTo>
                  <a:lnTo>
                    <a:pt x="257" y="290"/>
                  </a:lnTo>
                  <a:lnTo>
                    <a:pt x="240" y="292"/>
                  </a:lnTo>
                  <a:lnTo>
                    <a:pt x="239" y="292"/>
                  </a:lnTo>
                  <a:lnTo>
                    <a:pt x="238" y="292"/>
                  </a:lnTo>
                  <a:lnTo>
                    <a:pt x="221" y="293"/>
                  </a:lnTo>
                  <a:lnTo>
                    <a:pt x="217" y="296"/>
                  </a:lnTo>
                  <a:lnTo>
                    <a:pt x="211" y="298"/>
                  </a:lnTo>
                  <a:lnTo>
                    <a:pt x="203" y="298"/>
                  </a:lnTo>
                  <a:lnTo>
                    <a:pt x="190" y="303"/>
                  </a:lnTo>
                  <a:lnTo>
                    <a:pt x="186" y="304"/>
                  </a:lnTo>
                  <a:lnTo>
                    <a:pt x="183" y="303"/>
                  </a:lnTo>
                  <a:lnTo>
                    <a:pt x="181" y="300"/>
                  </a:lnTo>
                  <a:lnTo>
                    <a:pt x="180" y="299"/>
                  </a:lnTo>
                  <a:lnTo>
                    <a:pt x="174" y="293"/>
                  </a:lnTo>
                  <a:lnTo>
                    <a:pt x="170" y="291"/>
                  </a:lnTo>
                  <a:lnTo>
                    <a:pt x="168" y="288"/>
                  </a:lnTo>
                  <a:lnTo>
                    <a:pt x="165" y="288"/>
                  </a:lnTo>
                  <a:lnTo>
                    <a:pt x="161" y="289"/>
                  </a:lnTo>
                  <a:lnTo>
                    <a:pt x="158" y="292"/>
                  </a:lnTo>
                  <a:lnTo>
                    <a:pt x="155" y="296"/>
                  </a:lnTo>
                  <a:lnTo>
                    <a:pt x="151" y="297"/>
                  </a:lnTo>
                  <a:lnTo>
                    <a:pt x="128" y="296"/>
                  </a:lnTo>
                  <a:lnTo>
                    <a:pt x="124" y="297"/>
                  </a:lnTo>
                  <a:lnTo>
                    <a:pt x="121" y="299"/>
                  </a:lnTo>
                  <a:lnTo>
                    <a:pt x="83" y="303"/>
                  </a:lnTo>
                  <a:lnTo>
                    <a:pt x="70" y="303"/>
                  </a:lnTo>
                  <a:lnTo>
                    <a:pt x="46" y="287"/>
                  </a:lnTo>
                  <a:lnTo>
                    <a:pt x="41" y="285"/>
                  </a:lnTo>
                  <a:lnTo>
                    <a:pt x="24" y="280"/>
                  </a:lnTo>
                  <a:lnTo>
                    <a:pt x="2" y="258"/>
                  </a:lnTo>
                  <a:lnTo>
                    <a:pt x="3" y="254"/>
                  </a:lnTo>
                  <a:lnTo>
                    <a:pt x="7" y="248"/>
                  </a:lnTo>
                  <a:lnTo>
                    <a:pt x="10" y="245"/>
                  </a:lnTo>
                  <a:lnTo>
                    <a:pt x="14" y="244"/>
                  </a:lnTo>
                  <a:lnTo>
                    <a:pt x="17" y="242"/>
                  </a:lnTo>
                  <a:lnTo>
                    <a:pt x="11" y="232"/>
                  </a:lnTo>
                  <a:lnTo>
                    <a:pt x="12" y="228"/>
                  </a:lnTo>
                  <a:lnTo>
                    <a:pt x="9" y="225"/>
                  </a:lnTo>
                  <a:lnTo>
                    <a:pt x="6" y="223"/>
                  </a:lnTo>
                  <a:lnTo>
                    <a:pt x="6" y="218"/>
                  </a:lnTo>
                  <a:lnTo>
                    <a:pt x="4" y="216"/>
                  </a:lnTo>
                  <a:lnTo>
                    <a:pt x="4" y="212"/>
                  </a:lnTo>
                  <a:lnTo>
                    <a:pt x="7" y="204"/>
                  </a:lnTo>
                  <a:lnTo>
                    <a:pt x="6" y="200"/>
                  </a:lnTo>
                  <a:lnTo>
                    <a:pt x="3" y="197"/>
                  </a:lnTo>
                  <a:lnTo>
                    <a:pt x="0" y="195"/>
                  </a:lnTo>
                  <a:lnTo>
                    <a:pt x="0" y="190"/>
                  </a:lnTo>
                  <a:lnTo>
                    <a:pt x="2" y="187"/>
                  </a:lnTo>
                  <a:lnTo>
                    <a:pt x="7" y="180"/>
                  </a:lnTo>
                  <a:lnTo>
                    <a:pt x="11" y="179"/>
                  </a:lnTo>
                  <a:lnTo>
                    <a:pt x="14" y="180"/>
                  </a:lnTo>
                  <a:lnTo>
                    <a:pt x="17" y="182"/>
                  </a:lnTo>
                  <a:lnTo>
                    <a:pt x="21" y="183"/>
                  </a:lnTo>
                  <a:lnTo>
                    <a:pt x="22" y="179"/>
                  </a:lnTo>
                  <a:lnTo>
                    <a:pt x="25" y="177"/>
                  </a:lnTo>
                  <a:lnTo>
                    <a:pt x="48" y="164"/>
                  </a:lnTo>
                  <a:lnTo>
                    <a:pt x="57" y="157"/>
                  </a:lnTo>
                  <a:lnTo>
                    <a:pt x="59" y="155"/>
                  </a:lnTo>
                  <a:lnTo>
                    <a:pt x="60" y="151"/>
                  </a:lnTo>
                  <a:lnTo>
                    <a:pt x="62" y="147"/>
                  </a:lnTo>
                  <a:lnTo>
                    <a:pt x="65" y="144"/>
                  </a:lnTo>
                  <a:lnTo>
                    <a:pt x="67" y="141"/>
                  </a:lnTo>
                  <a:lnTo>
                    <a:pt x="70" y="140"/>
                  </a:lnTo>
                  <a:lnTo>
                    <a:pt x="74" y="133"/>
                  </a:lnTo>
                  <a:lnTo>
                    <a:pt x="76" y="130"/>
                  </a:lnTo>
                  <a:lnTo>
                    <a:pt x="77" y="127"/>
                  </a:lnTo>
                  <a:lnTo>
                    <a:pt x="75" y="125"/>
                  </a:lnTo>
                  <a:lnTo>
                    <a:pt x="72" y="122"/>
                  </a:lnTo>
                  <a:lnTo>
                    <a:pt x="74" y="118"/>
                  </a:lnTo>
                  <a:lnTo>
                    <a:pt x="75" y="114"/>
                  </a:lnTo>
                  <a:lnTo>
                    <a:pt x="77" y="111"/>
                  </a:lnTo>
                  <a:lnTo>
                    <a:pt x="84" y="107"/>
                  </a:lnTo>
                  <a:lnTo>
                    <a:pt x="83" y="106"/>
                  </a:lnTo>
                  <a:lnTo>
                    <a:pt x="88" y="102"/>
                  </a:lnTo>
                  <a:lnTo>
                    <a:pt x="90" y="99"/>
                  </a:lnTo>
                  <a:lnTo>
                    <a:pt x="92" y="95"/>
                  </a:lnTo>
                  <a:lnTo>
                    <a:pt x="93" y="95"/>
                  </a:lnTo>
                  <a:lnTo>
                    <a:pt x="97" y="96"/>
                  </a:lnTo>
                  <a:lnTo>
                    <a:pt x="99" y="93"/>
                  </a:lnTo>
                  <a:lnTo>
                    <a:pt x="102" y="89"/>
                  </a:lnTo>
                  <a:lnTo>
                    <a:pt x="105" y="88"/>
                  </a:lnTo>
                  <a:lnTo>
                    <a:pt x="110" y="83"/>
                  </a:lnTo>
                  <a:lnTo>
                    <a:pt x="110" y="79"/>
                  </a:lnTo>
                  <a:lnTo>
                    <a:pt x="113" y="76"/>
                  </a:lnTo>
                  <a:lnTo>
                    <a:pt x="117" y="77"/>
                  </a:lnTo>
                  <a:lnTo>
                    <a:pt x="120" y="78"/>
                  </a:lnTo>
                  <a:lnTo>
                    <a:pt x="124" y="78"/>
                  </a:lnTo>
                  <a:lnTo>
                    <a:pt x="127" y="77"/>
                  </a:lnTo>
                  <a:lnTo>
                    <a:pt x="137" y="76"/>
                  </a:lnTo>
                  <a:lnTo>
                    <a:pt x="141" y="74"/>
                  </a:lnTo>
                  <a:lnTo>
                    <a:pt x="147" y="70"/>
                  </a:lnTo>
                  <a:lnTo>
                    <a:pt x="151" y="64"/>
                  </a:lnTo>
                  <a:lnTo>
                    <a:pt x="151" y="60"/>
                  </a:lnTo>
                  <a:lnTo>
                    <a:pt x="153" y="56"/>
                  </a:lnTo>
                  <a:lnTo>
                    <a:pt x="155" y="53"/>
                  </a:lnTo>
                  <a:lnTo>
                    <a:pt x="159" y="53"/>
                  </a:lnTo>
                  <a:lnTo>
                    <a:pt x="162" y="54"/>
                  </a:lnTo>
                  <a:lnTo>
                    <a:pt x="165" y="56"/>
                  </a:lnTo>
                  <a:lnTo>
                    <a:pt x="167" y="60"/>
                  </a:lnTo>
                  <a:lnTo>
                    <a:pt x="168" y="61"/>
                  </a:lnTo>
                  <a:lnTo>
                    <a:pt x="170" y="60"/>
                  </a:lnTo>
                  <a:lnTo>
                    <a:pt x="173" y="58"/>
                  </a:lnTo>
                  <a:lnTo>
                    <a:pt x="179" y="53"/>
                  </a:lnTo>
                  <a:lnTo>
                    <a:pt x="180" y="42"/>
                  </a:lnTo>
                  <a:lnTo>
                    <a:pt x="178" y="34"/>
                  </a:lnTo>
                  <a:lnTo>
                    <a:pt x="181" y="31"/>
                  </a:lnTo>
                  <a:lnTo>
                    <a:pt x="185" y="31"/>
                  </a:lnTo>
                  <a:lnTo>
                    <a:pt x="188" y="28"/>
                  </a:lnTo>
                  <a:lnTo>
                    <a:pt x="190" y="26"/>
                  </a:lnTo>
                  <a:lnTo>
                    <a:pt x="194" y="23"/>
                  </a:lnTo>
                  <a:lnTo>
                    <a:pt x="193" y="20"/>
                  </a:lnTo>
                  <a:lnTo>
                    <a:pt x="190" y="17"/>
                  </a:lnTo>
                  <a:lnTo>
                    <a:pt x="189" y="13"/>
                  </a:lnTo>
                  <a:lnTo>
                    <a:pt x="197" y="4"/>
                  </a:lnTo>
                  <a:lnTo>
                    <a:pt x="200" y="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29" name="Freeform 82"/>
            <p:cNvSpPr>
              <a:spLocks/>
            </p:cNvSpPr>
            <p:nvPr/>
          </p:nvSpPr>
          <p:spPr bwMode="auto">
            <a:xfrm>
              <a:off x="646113" y="2576513"/>
              <a:ext cx="639762" cy="466725"/>
            </a:xfrm>
            <a:custGeom>
              <a:avLst/>
              <a:gdLst>
                <a:gd name="T0" fmla="*/ 2147483647 w 360"/>
                <a:gd name="T1" fmla="*/ 2147483647 h 240"/>
                <a:gd name="T2" fmla="*/ 2147483647 w 360"/>
                <a:gd name="T3" fmla="*/ 2147483647 h 240"/>
                <a:gd name="T4" fmla="*/ 2147483647 w 360"/>
                <a:gd name="T5" fmla="*/ 2147483647 h 240"/>
                <a:gd name="T6" fmla="*/ 2147483647 w 360"/>
                <a:gd name="T7" fmla="*/ 2147483647 h 240"/>
                <a:gd name="T8" fmla="*/ 2147483647 w 360"/>
                <a:gd name="T9" fmla="*/ 2147483647 h 240"/>
                <a:gd name="T10" fmla="*/ 2147483647 w 360"/>
                <a:gd name="T11" fmla="*/ 2147483647 h 240"/>
                <a:gd name="T12" fmla="*/ 2147483647 w 360"/>
                <a:gd name="T13" fmla="*/ 2147483647 h 240"/>
                <a:gd name="T14" fmla="*/ 2147483647 w 360"/>
                <a:gd name="T15" fmla="*/ 2147483647 h 240"/>
                <a:gd name="T16" fmla="*/ 2147483647 w 360"/>
                <a:gd name="T17" fmla="*/ 2147483647 h 240"/>
                <a:gd name="T18" fmla="*/ 2147483647 w 360"/>
                <a:gd name="T19" fmla="*/ 2147483647 h 240"/>
                <a:gd name="T20" fmla="*/ 2147483647 w 360"/>
                <a:gd name="T21" fmla="*/ 2147483647 h 240"/>
                <a:gd name="T22" fmla="*/ 2147483647 w 360"/>
                <a:gd name="T23" fmla="*/ 2147483647 h 240"/>
                <a:gd name="T24" fmla="*/ 2147483647 w 360"/>
                <a:gd name="T25" fmla="*/ 2147483647 h 240"/>
                <a:gd name="T26" fmla="*/ 2147483647 w 360"/>
                <a:gd name="T27" fmla="*/ 2147483647 h 240"/>
                <a:gd name="T28" fmla="*/ 2147483647 w 360"/>
                <a:gd name="T29" fmla="*/ 2147483647 h 240"/>
                <a:gd name="T30" fmla="*/ 2147483647 w 360"/>
                <a:gd name="T31" fmla="*/ 2147483647 h 240"/>
                <a:gd name="T32" fmla="*/ 2147483647 w 360"/>
                <a:gd name="T33" fmla="*/ 2147483647 h 240"/>
                <a:gd name="T34" fmla="*/ 2147483647 w 360"/>
                <a:gd name="T35" fmla="*/ 2147483647 h 240"/>
                <a:gd name="T36" fmla="*/ 2147483647 w 360"/>
                <a:gd name="T37" fmla="*/ 2147483647 h 240"/>
                <a:gd name="T38" fmla="*/ 2147483647 w 360"/>
                <a:gd name="T39" fmla="*/ 2147483647 h 240"/>
                <a:gd name="T40" fmla="*/ 2147483647 w 360"/>
                <a:gd name="T41" fmla="*/ 2147483647 h 240"/>
                <a:gd name="T42" fmla="*/ 2147483647 w 360"/>
                <a:gd name="T43" fmla="*/ 2147483647 h 240"/>
                <a:gd name="T44" fmla="*/ 2147483647 w 360"/>
                <a:gd name="T45" fmla="*/ 2147483647 h 240"/>
                <a:gd name="T46" fmla="*/ 2147483647 w 360"/>
                <a:gd name="T47" fmla="*/ 2147483647 h 240"/>
                <a:gd name="T48" fmla="*/ 2147483647 w 360"/>
                <a:gd name="T49" fmla="*/ 2147483647 h 240"/>
                <a:gd name="T50" fmla="*/ 2147483647 w 360"/>
                <a:gd name="T51" fmla="*/ 2147483647 h 240"/>
                <a:gd name="T52" fmla="*/ 2147483647 w 360"/>
                <a:gd name="T53" fmla="*/ 2147483647 h 240"/>
                <a:gd name="T54" fmla="*/ 2147483647 w 360"/>
                <a:gd name="T55" fmla="*/ 2147483647 h 240"/>
                <a:gd name="T56" fmla="*/ 2147483647 w 360"/>
                <a:gd name="T57" fmla="*/ 2147483647 h 240"/>
                <a:gd name="T58" fmla="*/ 2147483647 w 360"/>
                <a:gd name="T59" fmla="*/ 2147483647 h 240"/>
                <a:gd name="T60" fmla="*/ 2147483647 w 360"/>
                <a:gd name="T61" fmla="*/ 2147483647 h 240"/>
                <a:gd name="T62" fmla="*/ 2147483647 w 360"/>
                <a:gd name="T63" fmla="*/ 2147483647 h 240"/>
                <a:gd name="T64" fmla="*/ 2147483647 w 360"/>
                <a:gd name="T65" fmla="*/ 2147483647 h 240"/>
                <a:gd name="T66" fmla="*/ 2147483647 w 360"/>
                <a:gd name="T67" fmla="*/ 2147483647 h 240"/>
                <a:gd name="T68" fmla="*/ 2147483647 w 360"/>
                <a:gd name="T69" fmla="*/ 2147483647 h 240"/>
                <a:gd name="T70" fmla="*/ 2147483647 w 360"/>
                <a:gd name="T71" fmla="*/ 2147483647 h 240"/>
                <a:gd name="T72" fmla="*/ 2147483647 w 360"/>
                <a:gd name="T73" fmla="*/ 2147483647 h 240"/>
                <a:gd name="T74" fmla="*/ 2147483647 w 360"/>
                <a:gd name="T75" fmla="*/ 2147483647 h 240"/>
                <a:gd name="T76" fmla="*/ 2147483647 w 360"/>
                <a:gd name="T77" fmla="*/ 2147483647 h 240"/>
                <a:gd name="T78" fmla="*/ 2147483647 w 360"/>
                <a:gd name="T79" fmla="*/ 2147483647 h 240"/>
                <a:gd name="T80" fmla="*/ 2147483647 w 360"/>
                <a:gd name="T81" fmla="*/ 2147483647 h 240"/>
                <a:gd name="T82" fmla="*/ 2147483647 w 360"/>
                <a:gd name="T83" fmla="*/ 2147483647 h 240"/>
                <a:gd name="T84" fmla="*/ 2147483647 w 360"/>
                <a:gd name="T85" fmla="*/ 2147483647 h 240"/>
                <a:gd name="T86" fmla="*/ 2147483647 w 360"/>
                <a:gd name="T87" fmla="*/ 2147483647 h 240"/>
                <a:gd name="T88" fmla="*/ 2147483647 w 360"/>
                <a:gd name="T89" fmla="*/ 2147483647 h 240"/>
                <a:gd name="T90" fmla="*/ 2147483647 w 360"/>
                <a:gd name="T91" fmla="*/ 2147483647 h 240"/>
                <a:gd name="T92" fmla="*/ 2147483647 w 360"/>
                <a:gd name="T93" fmla="*/ 2147483647 h 240"/>
                <a:gd name="T94" fmla="*/ 2147483647 w 360"/>
                <a:gd name="T95" fmla="*/ 2147483647 h 240"/>
                <a:gd name="T96" fmla="*/ 2147483647 w 360"/>
                <a:gd name="T97" fmla="*/ 2147483647 h 240"/>
                <a:gd name="T98" fmla="*/ 2147483647 w 360"/>
                <a:gd name="T99" fmla="*/ 2147483647 h 240"/>
                <a:gd name="T100" fmla="*/ 2147483647 w 360"/>
                <a:gd name="T101" fmla="*/ 2147483647 h 240"/>
                <a:gd name="T102" fmla="*/ 2147483647 w 360"/>
                <a:gd name="T103" fmla="*/ 2147483647 h 240"/>
                <a:gd name="T104" fmla="*/ 2147483647 w 360"/>
                <a:gd name="T105" fmla="*/ 2147483647 h 240"/>
                <a:gd name="T106" fmla="*/ 2147483647 w 360"/>
                <a:gd name="T107" fmla="*/ 0 h 2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240">
                  <a:moveTo>
                    <a:pt x="221" y="0"/>
                  </a:moveTo>
                  <a:lnTo>
                    <a:pt x="227" y="1"/>
                  </a:lnTo>
                  <a:lnTo>
                    <a:pt x="229" y="4"/>
                  </a:lnTo>
                  <a:lnTo>
                    <a:pt x="230" y="7"/>
                  </a:lnTo>
                  <a:lnTo>
                    <a:pt x="232" y="11"/>
                  </a:lnTo>
                  <a:lnTo>
                    <a:pt x="236" y="12"/>
                  </a:lnTo>
                  <a:lnTo>
                    <a:pt x="238" y="15"/>
                  </a:lnTo>
                  <a:lnTo>
                    <a:pt x="237" y="19"/>
                  </a:lnTo>
                  <a:lnTo>
                    <a:pt x="239" y="23"/>
                  </a:lnTo>
                  <a:lnTo>
                    <a:pt x="240" y="27"/>
                  </a:lnTo>
                  <a:lnTo>
                    <a:pt x="241" y="32"/>
                  </a:lnTo>
                  <a:lnTo>
                    <a:pt x="243" y="35"/>
                  </a:lnTo>
                  <a:lnTo>
                    <a:pt x="242" y="39"/>
                  </a:lnTo>
                  <a:lnTo>
                    <a:pt x="242" y="43"/>
                  </a:lnTo>
                  <a:lnTo>
                    <a:pt x="244" y="46"/>
                  </a:lnTo>
                  <a:lnTo>
                    <a:pt x="244" y="52"/>
                  </a:lnTo>
                  <a:lnTo>
                    <a:pt x="247" y="52"/>
                  </a:lnTo>
                  <a:lnTo>
                    <a:pt x="251" y="54"/>
                  </a:lnTo>
                  <a:lnTo>
                    <a:pt x="252" y="57"/>
                  </a:lnTo>
                  <a:lnTo>
                    <a:pt x="252" y="61"/>
                  </a:lnTo>
                  <a:lnTo>
                    <a:pt x="253" y="65"/>
                  </a:lnTo>
                  <a:lnTo>
                    <a:pt x="255" y="69"/>
                  </a:lnTo>
                  <a:lnTo>
                    <a:pt x="259" y="70"/>
                  </a:lnTo>
                  <a:lnTo>
                    <a:pt x="262" y="72"/>
                  </a:lnTo>
                  <a:lnTo>
                    <a:pt x="265" y="72"/>
                  </a:lnTo>
                  <a:lnTo>
                    <a:pt x="266" y="72"/>
                  </a:lnTo>
                  <a:lnTo>
                    <a:pt x="273" y="71"/>
                  </a:lnTo>
                  <a:lnTo>
                    <a:pt x="279" y="70"/>
                  </a:lnTo>
                  <a:lnTo>
                    <a:pt x="281" y="69"/>
                  </a:lnTo>
                  <a:lnTo>
                    <a:pt x="282" y="68"/>
                  </a:lnTo>
                  <a:lnTo>
                    <a:pt x="284" y="65"/>
                  </a:lnTo>
                  <a:lnTo>
                    <a:pt x="289" y="65"/>
                  </a:lnTo>
                  <a:lnTo>
                    <a:pt x="291" y="65"/>
                  </a:lnTo>
                  <a:lnTo>
                    <a:pt x="294" y="67"/>
                  </a:lnTo>
                  <a:lnTo>
                    <a:pt x="295" y="71"/>
                  </a:lnTo>
                  <a:lnTo>
                    <a:pt x="297" y="74"/>
                  </a:lnTo>
                  <a:lnTo>
                    <a:pt x="296" y="79"/>
                  </a:lnTo>
                  <a:lnTo>
                    <a:pt x="298" y="83"/>
                  </a:lnTo>
                  <a:lnTo>
                    <a:pt x="298" y="87"/>
                  </a:lnTo>
                  <a:lnTo>
                    <a:pt x="296" y="91"/>
                  </a:lnTo>
                  <a:lnTo>
                    <a:pt x="296" y="95"/>
                  </a:lnTo>
                  <a:lnTo>
                    <a:pt x="294" y="98"/>
                  </a:lnTo>
                  <a:lnTo>
                    <a:pt x="293" y="103"/>
                  </a:lnTo>
                  <a:lnTo>
                    <a:pt x="293" y="111"/>
                  </a:lnTo>
                  <a:lnTo>
                    <a:pt x="294" y="115"/>
                  </a:lnTo>
                  <a:lnTo>
                    <a:pt x="294" y="119"/>
                  </a:lnTo>
                  <a:lnTo>
                    <a:pt x="300" y="122"/>
                  </a:lnTo>
                  <a:lnTo>
                    <a:pt x="302" y="126"/>
                  </a:lnTo>
                  <a:lnTo>
                    <a:pt x="304" y="129"/>
                  </a:lnTo>
                  <a:lnTo>
                    <a:pt x="310" y="133"/>
                  </a:lnTo>
                  <a:lnTo>
                    <a:pt x="312" y="137"/>
                  </a:lnTo>
                  <a:lnTo>
                    <a:pt x="316" y="140"/>
                  </a:lnTo>
                  <a:lnTo>
                    <a:pt x="317" y="145"/>
                  </a:lnTo>
                  <a:lnTo>
                    <a:pt x="317" y="149"/>
                  </a:lnTo>
                  <a:lnTo>
                    <a:pt x="320" y="152"/>
                  </a:lnTo>
                  <a:lnTo>
                    <a:pt x="320" y="156"/>
                  </a:lnTo>
                  <a:lnTo>
                    <a:pt x="323" y="159"/>
                  </a:lnTo>
                  <a:lnTo>
                    <a:pt x="327" y="160"/>
                  </a:lnTo>
                  <a:lnTo>
                    <a:pt x="329" y="162"/>
                  </a:lnTo>
                  <a:lnTo>
                    <a:pt x="332" y="163"/>
                  </a:lnTo>
                  <a:lnTo>
                    <a:pt x="336" y="166"/>
                  </a:lnTo>
                  <a:lnTo>
                    <a:pt x="337" y="169"/>
                  </a:lnTo>
                  <a:lnTo>
                    <a:pt x="339" y="173"/>
                  </a:lnTo>
                  <a:lnTo>
                    <a:pt x="337" y="177"/>
                  </a:lnTo>
                  <a:lnTo>
                    <a:pt x="334" y="177"/>
                  </a:lnTo>
                  <a:lnTo>
                    <a:pt x="330" y="179"/>
                  </a:lnTo>
                  <a:lnTo>
                    <a:pt x="328" y="182"/>
                  </a:lnTo>
                  <a:lnTo>
                    <a:pt x="324" y="183"/>
                  </a:lnTo>
                  <a:lnTo>
                    <a:pt x="325" y="188"/>
                  </a:lnTo>
                  <a:lnTo>
                    <a:pt x="326" y="191"/>
                  </a:lnTo>
                  <a:lnTo>
                    <a:pt x="329" y="193"/>
                  </a:lnTo>
                  <a:lnTo>
                    <a:pt x="333" y="193"/>
                  </a:lnTo>
                  <a:lnTo>
                    <a:pt x="336" y="195"/>
                  </a:lnTo>
                  <a:lnTo>
                    <a:pt x="342" y="201"/>
                  </a:lnTo>
                  <a:lnTo>
                    <a:pt x="344" y="205"/>
                  </a:lnTo>
                  <a:lnTo>
                    <a:pt x="347" y="205"/>
                  </a:lnTo>
                  <a:lnTo>
                    <a:pt x="346" y="209"/>
                  </a:lnTo>
                  <a:lnTo>
                    <a:pt x="347" y="213"/>
                  </a:lnTo>
                  <a:lnTo>
                    <a:pt x="350" y="216"/>
                  </a:lnTo>
                  <a:lnTo>
                    <a:pt x="350" y="220"/>
                  </a:lnTo>
                  <a:lnTo>
                    <a:pt x="350" y="222"/>
                  </a:lnTo>
                  <a:lnTo>
                    <a:pt x="354" y="224"/>
                  </a:lnTo>
                  <a:lnTo>
                    <a:pt x="358" y="224"/>
                  </a:lnTo>
                  <a:lnTo>
                    <a:pt x="359" y="227"/>
                  </a:lnTo>
                  <a:lnTo>
                    <a:pt x="359" y="232"/>
                  </a:lnTo>
                  <a:lnTo>
                    <a:pt x="263" y="235"/>
                  </a:lnTo>
                  <a:lnTo>
                    <a:pt x="251" y="235"/>
                  </a:lnTo>
                  <a:lnTo>
                    <a:pt x="219" y="236"/>
                  </a:lnTo>
                  <a:lnTo>
                    <a:pt x="148" y="239"/>
                  </a:lnTo>
                  <a:lnTo>
                    <a:pt x="144" y="233"/>
                  </a:lnTo>
                  <a:lnTo>
                    <a:pt x="140" y="233"/>
                  </a:lnTo>
                  <a:lnTo>
                    <a:pt x="136" y="232"/>
                  </a:lnTo>
                  <a:lnTo>
                    <a:pt x="132" y="232"/>
                  </a:lnTo>
                  <a:lnTo>
                    <a:pt x="130" y="228"/>
                  </a:lnTo>
                  <a:lnTo>
                    <a:pt x="127" y="231"/>
                  </a:lnTo>
                  <a:lnTo>
                    <a:pt x="127" y="232"/>
                  </a:lnTo>
                  <a:lnTo>
                    <a:pt x="123" y="232"/>
                  </a:lnTo>
                  <a:lnTo>
                    <a:pt x="123" y="228"/>
                  </a:lnTo>
                  <a:lnTo>
                    <a:pt x="122" y="225"/>
                  </a:lnTo>
                  <a:lnTo>
                    <a:pt x="124" y="223"/>
                  </a:lnTo>
                  <a:lnTo>
                    <a:pt x="123" y="218"/>
                  </a:lnTo>
                  <a:lnTo>
                    <a:pt x="116" y="209"/>
                  </a:lnTo>
                  <a:lnTo>
                    <a:pt x="114" y="208"/>
                  </a:lnTo>
                  <a:lnTo>
                    <a:pt x="111" y="205"/>
                  </a:lnTo>
                  <a:lnTo>
                    <a:pt x="108" y="205"/>
                  </a:lnTo>
                  <a:lnTo>
                    <a:pt x="104" y="205"/>
                  </a:lnTo>
                  <a:lnTo>
                    <a:pt x="101" y="202"/>
                  </a:lnTo>
                  <a:lnTo>
                    <a:pt x="100" y="199"/>
                  </a:lnTo>
                  <a:lnTo>
                    <a:pt x="98" y="197"/>
                  </a:lnTo>
                  <a:lnTo>
                    <a:pt x="100" y="193"/>
                  </a:lnTo>
                  <a:lnTo>
                    <a:pt x="100" y="189"/>
                  </a:lnTo>
                  <a:lnTo>
                    <a:pt x="97" y="186"/>
                  </a:lnTo>
                  <a:lnTo>
                    <a:pt x="96" y="182"/>
                  </a:lnTo>
                  <a:lnTo>
                    <a:pt x="93" y="182"/>
                  </a:lnTo>
                  <a:lnTo>
                    <a:pt x="91" y="178"/>
                  </a:lnTo>
                  <a:lnTo>
                    <a:pt x="90" y="178"/>
                  </a:lnTo>
                  <a:lnTo>
                    <a:pt x="88" y="174"/>
                  </a:lnTo>
                  <a:lnTo>
                    <a:pt x="88" y="170"/>
                  </a:lnTo>
                  <a:lnTo>
                    <a:pt x="84" y="168"/>
                  </a:lnTo>
                  <a:lnTo>
                    <a:pt x="81" y="166"/>
                  </a:lnTo>
                  <a:lnTo>
                    <a:pt x="79" y="163"/>
                  </a:lnTo>
                  <a:lnTo>
                    <a:pt x="76" y="161"/>
                  </a:lnTo>
                  <a:lnTo>
                    <a:pt x="73" y="160"/>
                  </a:lnTo>
                  <a:lnTo>
                    <a:pt x="70" y="159"/>
                  </a:lnTo>
                  <a:lnTo>
                    <a:pt x="68" y="156"/>
                  </a:lnTo>
                  <a:lnTo>
                    <a:pt x="71" y="153"/>
                  </a:lnTo>
                  <a:lnTo>
                    <a:pt x="70" y="149"/>
                  </a:lnTo>
                  <a:lnTo>
                    <a:pt x="67" y="145"/>
                  </a:lnTo>
                  <a:lnTo>
                    <a:pt x="68" y="143"/>
                  </a:lnTo>
                  <a:lnTo>
                    <a:pt x="65" y="141"/>
                  </a:lnTo>
                  <a:lnTo>
                    <a:pt x="65" y="144"/>
                  </a:lnTo>
                  <a:lnTo>
                    <a:pt x="63" y="145"/>
                  </a:lnTo>
                  <a:lnTo>
                    <a:pt x="57" y="145"/>
                  </a:lnTo>
                  <a:lnTo>
                    <a:pt x="56" y="143"/>
                  </a:lnTo>
                  <a:lnTo>
                    <a:pt x="54" y="140"/>
                  </a:lnTo>
                  <a:lnTo>
                    <a:pt x="56" y="136"/>
                  </a:lnTo>
                  <a:lnTo>
                    <a:pt x="53" y="136"/>
                  </a:lnTo>
                  <a:lnTo>
                    <a:pt x="50" y="137"/>
                  </a:lnTo>
                  <a:lnTo>
                    <a:pt x="48" y="134"/>
                  </a:lnTo>
                  <a:lnTo>
                    <a:pt x="52" y="133"/>
                  </a:lnTo>
                  <a:lnTo>
                    <a:pt x="51" y="128"/>
                  </a:lnTo>
                  <a:lnTo>
                    <a:pt x="50" y="125"/>
                  </a:lnTo>
                  <a:lnTo>
                    <a:pt x="47" y="122"/>
                  </a:lnTo>
                  <a:lnTo>
                    <a:pt x="45" y="122"/>
                  </a:lnTo>
                  <a:lnTo>
                    <a:pt x="44" y="125"/>
                  </a:lnTo>
                  <a:lnTo>
                    <a:pt x="40" y="125"/>
                  </a:lnTo>
                  <a:lnTo>
                    <a:pt x="37" y="122"/>
                  </a:lnTo>
                  <a:lnTo>
                    <a:pt x="34" y="123"/>
                  </a:lnTo>
                  <a:lnTo>
                    <a:pt x="31" y="122"/>
                  </a:lnTo>
                  <a:lnTo>
                    <a:pt x="28" y="124"/>
                  </a:lnTo>
                  <a:lnTo>
                    <a:pt x="24" y="124"/>
                  </a:lnTo>
                  <a:lnTo>
                    <a:pt x="20" y="125"/>
                  </a:lnTo>
                  <a:lnTo>
                    <a:pt x="17" y="125"/>
                  </a:lnTo>
                  <a:lnTo>
                    <a:pt x="13" y="124"/>
                  </a:lnTo>
                  <a:lnTo>
                    <a:pt x="11" y="125"/>
                  </a:lnTo>
                  <a:lnTo>
                    <a:pt x="9" y="128"/>
                  </a:lnTo>
                  <a:lnTo>
                    <a:pt x="5" y="129"/>
                  </a:lnTo>
                  <a:lnTo>
                    <a:pt x="2" y="126"/>
                  </a:lnTo>
                  <a:lnTo>
                    <a:pt x="0" y="123"/>
                  </a:lnTo>
                  <a:lnTo>
                    <a:pt x="1" y="122"/>
                  </a:lnTo>
                  <a:lnTo>
                    <a:pt x="3" y="114"/>
                  </a:lnTo>
                  <a:lnTo>
                    <a:pt x="3" y="110"/>
                  </a:lnTo>
                  <a:lnTo>
                    <a:pt x="5" y="106"/>
                  </a:lnTo>
                  <a:lnTo>
                    <a:pt x="8" y="104"/>
                  </a:lnTo>
                  <a:lnTo>
                    <a:pt x="11" y="103"/>
                  </a:lnTo>
                  <a:lnTo>
                    <a:pt x="13" y="100"/>
                  </a:lnTo>
                  <a:lnTo>
                    <a:pt x="15" y="99"/>
                  </a:lnTo>
                  <a:lnTo>
                    <a:pt x="15" y="95"/>
                  </a:lnTo>
                  <a:lnTo>
                    <a:pt x="12" y="92"/>
                  </a:lnTo>
                  <a:lnTo>
                    <a:pt x="9" y="94"/>
                  </a:lnTo>
                  <a:lnTo>
                    <a:pt x="6" y="91"/>
                  </a:lnTo>
                  <a:lnTo>
                    <a:pt x="8" y="88"/>
                  </a:lnTo>
                  <a:lnTo>
                    <a:pt x="10" y="85"/>
                  </a:lnTo>
                  <a:lnTo>
                    <a:pt x="13" y="83"/>
                  </a:lnTo>
                  <a:lnTo>
                    <a:pt x="16" y="80"/>
                  </a:lnTo>
                  <a:lnTo>
                    <a:pt x="18" y="78"/>
                  </a:lnTo>
                  <a:lnTo>
                    <a:pt x="21" y="76"/>
                  </a:lnTo>
                  <a:lnTo>
                    <a:pt x="24" y="73"/>
                  </a:lnTo>
                  <a:lnTo>
                    <a:pt x="26" y="69"/>
                  </a:lnTo>
                  <a:lnTo>
                    <a:pt x="27" y="65"/>
                  </a:lnTo>
                  <a:lnTo>
                    <a:pt x="25" y="62"/>
                  </a:lnTo>
                  <a:lnTo>
                    <a:pt x="22" y="59"/>
                  </a:lnTo>
                  <a:lnTo>
                    <a:pt x="20" y="57"/>
                  </a:lnTo>
                  <a:lnTo>
                    <a:pt x="22" y="54"/>
                  </a:lnTo>
                  <a:lnTo>
                    <a:pt x="25" y="50"/>
                  </a:lnTo>
                  <a:lnTo>
                    <a:pt x="28" y="43"/>
                  </a:lnTo>
                  <a:lnTo>
                    <a:pt x="33" y="37"/>
                  </a:lnTo>
                  <a:lnTo>
                    <a:pt x="98" y="27"/>
                  </a:lnTo>
                  <a:lnTo>
                    <a:pt x="136" y="23"/>
                  </a:lnTo>
                  <a:lnTo>
                    <a:pt x="139" y="21"/>
                  </a:lnTo>
                  <a:lnTo>
                    <a:pt x="142" y="18"/>
                  </a:lnTo>
                  <a:lnTo>
                    <a:pt x="149" y="22"/>
                  </a:lnTo>
                  <a:lnTo>
                    <a:pt x="152" y="24"/>
                  </a:lnTo>
                  <a:lnTo>
                    <a:pt x="156" y="23"/>
                  </a:lnTo>
                  <a:lnTo>
                    <a:pt x="158" y="21"/>
                  </a:lnTo>
                  <a:lnTo>
                    <a:pt x="162" y="20"/>
                  </a:lnTo>
                  <a:lnTo>
                    <a:pt x="163" y="16"/>
                  </a:lnTo>
                  <a:lnTo>
                    <a:pt x="164" y="12"/>
                  </a:lnTo>
                  <a:lnTo>
                    <a:pt x="167" y="10"/>
                  </a:lnTo>
                  <a:lnTo>
                    <a:pt x="170" y="9"/>
                  </a:lnTo>
                  <a:lnTo>
                    <a:pt x="172" y="7"/>
                  </a:lnTo>
                  <a:lnTo>
                    <a:pt x="176" y="5"/>
                  </a:lnTo>
                  <a:lnTo>
                    <a:pt x="179" y="7"/>
                  </a:lnTo>
                  <a:lnTo>
                    <a:pt x="182" y="9"/>
                  </a:lnTo>
                  <a:lnTo>
                    <a:pt x="185" y="8"/>
                  </a:lnTo>
                  <a:lnTo>
                    <a:pt x="189" y="8"/>
                  </a:lnTo>
                  <a:lnTo>
                    <a:pt x="191" y="5"/>
                  </a:lnTo>
                  <a:lnTo>
                    <a:pt x="194" y="3"/>
                  </a:lnTo>
                  <a:lnTo>
                    <a:pt x="198" y="4"/>
                  </a:lnTo>
                  <a:lnTo>
                    <a:pt x="200" y="4"/>
                  </a:lnTo>
                  <a:lnTo>
                    <a:pt x="204" y="4"/>
                  </a:lnTo>
                  <a:lnTo>
                    <a:pt x="207" y="4"/>
                  </a:lnTo>
                  <a:lnTo>
                    <a:pt x="208" y="3"/>
                  </a:lnTo>
                  <a:lnTo>
                    <a:pt x="214" y="4"/>
                  </a:lnTo>
                  <a:lnTo>
                    <a:pt x="217" y="3"/>
                  </a:lnTo>
                  <a:lnTo>
                    <a:pt x="221" y="0"/>
                  </a:lnTo>
                </a:path>
              </a:pathLst>
            </a:custGeom>
            <a:solidFill>
              <a:schemeClr val="bg2">
                <a:lumMod val="40000"/>
                <a:lumOff val="60000"/>
              </a:schemeClr>
            </a:solidFill>
            <a:ln w="12700" cap="rnd" cmpd="sng">
              <a:solidFill>
                <a:srgbClr val="000000"/>
              </a:solidFill>
              <a:prstDash val="solid"/>
              <a:round/>
              <a:headEnd/>
              <a:tailEnd/>
            </a:ln>
          </p:spPr>
          <p:txBody>
            <a:bodyPr/>
            <a:lstStyle/>
            <a:p>
              <a:pPr>
                <a:defRPr/>
              </a:pPr>
              <a:endParaRPr lang="en-US"/>
            </a:p>
          </p:txBody>
        </p:sp>
        <p:sp>
          <p:nvSpPr>
            <p:cNvPr id="3151" name="Freeform 83"/>
            <p:cNvSpPr>
              <a:spLocks/>
            </p:cNvSpPr>
            <p:nvPr/>
          </p:nvSpPr>
          <p:spPr bwMode="auto">
            <a:xfrm>
              <a:off x="3368675" y="2325688"/>
              <a:ext cx="517525" cy="700087"/>
            </a:xfrm>
            <a:custGeom>
              <a:avLst/>
              <a:gdLst>
                <a:gd name="T0" fmla="*/ 2147483647 w 291"/>
                <a:gd name="T1" fmla="*/ 2147483647 h 361"/>
                <a:gd name="T2" fmla="*/ 2147483647 w 291"/>
                <a:gd name="T3" fmla="*/ 2147483647 h 361"/>
                <a:gd name="T4" fmla="*/ 2147483647 w 291"/>
                <a:gd name="T5" fmla="*/ 2147483647 h 361"/>
                <a:gd name="T6" fmla="*/ 2147483647 w 291"/>
                <a:gd name="T7" fmla="*/ 2147483647 h 361"/>
                <a:gd name="T8" fmla="*/ 2147483647 w 291"/>
                <a:gd name="T9" fmla="*/ 2147483647 h 361"/>
                <a:gd name="T10" fmla="*/ 2147483647 w 291"/>
                <a:gd name="T11" fmla="*/ 2147483647 h 361"/>
                <a:gd name="T12" fmla="*/ 2147483647 w 291"/>
                <a:gd name="T13" fmla="*/ 2147483647 h 361"/>
                <a:gd name="T14" fmla="*/ 2147483647 w 291"/>
                <a:gd name="T15" fmla="*/ 2147483647 h 361"/>
                <a:gd name="T16" fmla="*/ 2147483647 w 291"/>
                <a:gd name="T17" fmla="*/ 2147483647 h 361"/>
                <a:gd name="T18" fmla="*/ 2147483647 w 291"/>
                <a:gd name="T19" fmla="*/ 2147483647 h 361"/>
                <a:gd name="T20" fmla="*/ 2147483647 w 291"/>
                <a:gd name="T21" fmla="*/ 2147483647 h 361"/>
                <a:gd name="T22" fmla="*/ 2147483647 w 291"/>
                <a:gd name="T23" fmla="*/ 2147483647 h 361"/>
                <a:gd name="T24" fmla="*/ 2147483647 w 291"/>
                <a:gd name="T25" fmla="*/ 2147483647 h 361"/>
                <a:gd name="T26" fmla="*/ 2147483647 w 291"/>
                <a:gd name="T27" fmla="*/ 2147483647 h 361"/>
                <a:gd name="T28" fmla="*/ 2147483647 w 291"/>
                <a:gd name="T29" fmla="*/ 2147483647 h 361"/>
                <a:gd name="T30" fmla="*/ 2147483647 w 291"/>
                <a:gd name="T31" fmla="*/ 2147483647 h 361"/>
                <a:gd name="T32" fmla="*/ 2147483647 w 291"/>
                <a:gd name="T33" fmla="*/ 2147483647 h 361"/>
                <a:gd name="T34" fmla="*/ 2147483647 w 291"/>
                <a:gd name="T35" fmla="*/ 2147483647 h 361"/>
                <a:gd name="T36" fmla="*/ 2147483647 w 291"/>
                <a:gd name="T37" fmla="*/ 2147483647 h 361"/>
                <a:gd name="T38" fmla="*/ 2147483647 w 291"/>
                <a:gd name="T39" fmla="*/ 2147483647 h 361"/>
                <a:gd name="T40" fmla="*/ 2147483647 w 291"/>
                <a:gd name="T41" fmla="*/ 2147483647 h 361"/>
                <a:gd name="T42" fmla="*/ 2147483647 w 291"/>
                <a:gd name="T43" fmla="*/ 2147483647 h 361"/>
                <a:gd name="T44" fmla="*/ 2147483647 w 291"/>
                <a:gd name="T45" fmla="*/ 2147483647 h 361"/>
                <a:gd name="T46" fmla="*/ 2147483647 w 291"/>
                <a:gd name="T47" fmla="*/ 2147483647 h 361"/>
                <a:gd name="T48" fmla="*/ 2147483647 w 291"/>
                <a:gd name="T49" fmla="*/ 2147483647 h 361"/>
                <a:gd name="T50" fmla="*/ 2147483647 w 291"/>
                <a:gd name="T51" fmla="*/ 2147483647 h 361"/>
                <a:gd name="T52" fmla="*/ 2147483647 w 291"/>
                <a:gd name="T53" fmla="*/ 2147483647 h 361"/>
                <a:gd name="T54" fmla="*/ 2147483647 w 291"/>
                <a:gd name="T55" fmla="*/ 2147483647 h 361"/>
                <a:gd name="T56" fmla="*/ 2147483647 w 291"/>
                <a:gd name="T57" fmla="*/ 2147483647 h 361"/>
                <a:gd name="T58" fmla="*/ 2147483647 w 291"/>
                <a:gd name="T59" fmla="*/ 2147483647 h 361"/>
                <a:gd name="T60" fmla="*/ 2147483647 w 291"/>
                <a:gd name="T61" fmla="*/ 2147483647 h 361"/>
                <a:gd name="T62" fmla="*/ 2147483647 w 291"/>
                <a:gd name="T63" fmla="*/ 2147483647 h 361"/>
                <a:gd name="T64" fmla="*/ 2147483647 w 291"/>
                <a:gd name="T65" fmla="*/ 2147483647 h 361"/>
                <a:gd name="T66" fmla="*/ 2147483647 w 291"/>
                <a:gd name="T67" fmla="*/ 2147483647 h 361"/>
                <a:gd name="T68" fmla="*/ 2147483647 w 291"/>
                <a:gd name="T69" fmla="*/ 2147483647 h 361"/>
                <a:gd name="T70" fmla="*/ 2147483647 w 291"/>
                <a:gd name="T71" fmla="*/ 2147483647 h 361"/>
                <a:gd name="T72" fmla="*/ 2147483647 w 291"/>
                <a:gd name="T73" fmla="*/ 2147483647 h 361"/>
                <a:gd name="T74" fmla="*/ 2147483647 w 291"/>
                <a:gd name="T75" fmla="*/ 2147483647 h 361"/>
                <a:gd name="T76" fmla="*/ 2147483647 w 291"/>
                <a:gd name="T77" fmla="*/ 2147483647 h 361"/>
                <a:gd name="T78" fmla="*/ 2147483647 w 291"/>
                <a:gd name="T79" fmla="*/ 2147483647 h 361"/>
                <a:gd name="T80" fmla="*/ 2147483647 w 291"/>
                <a:gd name="T81" fmla="*/ 2147483647 h 361"/>
                <a:gd name="T82" fmla="*/ 2147483647 w 291"/>
                <a:gd name="T83" fmla="*/ 2147483647 h 361"/>
                <a:gd name="T84" fmla="*/ 2147483647 w 291"/>
                <a:gd name="T85" fmla="*/ 2147483647 h 361"/>
                <a:gd name="T86" fmla="*/ 2147483647 w 291"/>
                <a:gd name="T87" fmla="*/ 2147483647 h 361"/>
                <a:gd name="T88" fmla="*/ 2147483647 w 291"/>
                <a:gd name="T89" fmla="*/ 2147483647 h 361"/>
                <a:gd name="T90" fmla="*/ 2147483647 w 291"/>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1" h="361">
                  <a:moveTo>
                    <a:pt x="198" y="115"/>
                  </a:moveTo>
                  <a:lnTo>
                    <a:pt x="208" y="118"/>
                  </a:lnTo>
                  <a:lnTo>
                    <a:pt x="211" y="131"/>
                  </a:lnTo>
                  <a:lnTo>
                    <a:pt x="224" y="173"/>
                  </a:lnTo>
                  <a:lnTo>
                    <a:pt x="237" y="182"/>
                  </a:lnTo>
                  <a:lnTo>
                    <a:pt x="276" y="206"/>
                  </a:lnTo>
                  <a:lnTo>
                    <a:pt x="290" y="214"/>
                  </a:lnTo>
                  <a:lnTo>
                    <a:pt x="245" y="259"/>
                  </a:lnTo>
                  <a:lnTo>
                    <a:pt x="231" y="274"/>
                  </a:lnTo>
                  <a:lnTo>
                    <a:pt x="194" y="310"/>
                  </a:lnTo>
                  <a:lnTo>
                    <a:pt x="192" y="312"/>
                  </a:lnTo>
                  <a:lnTo>
                    <a:pt x="171" y="332"/>
                  </a:lnTo>
                  <a:lnTo>
                    <a:pt x="167" y="334"/>
                  </a:lnTo>
                  <a:lnTo>
                    <a:pt x="165" y="337"/>
                  </a:lnTo>
                  <a:lnTo>
                    <a:pt x="161" y="338"/>
                  </a:lnTo>
                  <a:lnTo>
                    <a:pt x="157" y="338"/>
                  </a:lnTo>
                  <a:lnTo>
                    <a:pt x="146" y="341"/>
                  </a:lnTo>
                  <a:lnTo>
                    <a:pt x="143" y="344"/>
                  </a:lnTo>
                  <a:lnTo>
                    <a:pt x="139" y="347"/>
                  </a:lnTo>
                  <a:lnTo>
                    <a:pt x="136" y="349"/>
                  </a:lnTo>
                  <a:lnTo>
                    <a:pt x="135" y="352"/>
                  </a:lnTo>
                  <a:lnTo>
                    <a:pt x="128" y="357"/>
                  </a:lnTo>
                  <a:lnTo>
                    <a:pt x="125" y="360"/>
                  </a:lnTo>
                  <a:lnTo>
                    <a:pt x="97" y="321"/>
                  </a:lnTo>
                  <a:lnTo>
                    <a:pt x="87" y="306"/>
                  </a:lnTo>
                  <a:lnTo>
                    <a:pt x="70" y="286"/>
                  </a:lnTo>
                  <a:lnTo>
                    <a:pt x="61" y="293"/>
                  </a:lnTo>
                  <a:lnTo>
                    <a:pt x="21" y="322"/>
                  </a:lnTo>
                  <a:lnTo>
                    <a:pt x="10" y="328"/>
                  </a:lnTo>
                  <a:lnTo>
                    <a:pt x="9" y="328"/>
                  </a:lnTo>
                  <a:lnTo>
                    <a:pt x="0" y="316"/>
                  </a:lnTo>
                  <a:lnTo>
                    <a:pt x="1" y="312"/>
                  </a:lnTo>
                  <a:lnTo>
                    <a:pt x="2" y="306"/>
                  </a:lnTo>
                  <a:lnTo>
                    <a:pt x="2" y="301"/>
                  </a:lnTo>
                  <a:lnTo>
                    <a:pt x="3" y="296"/>
                  </a:lnTo>
                  <a:lnTo>
                    <a:pt x="4" y="292"/>
                  </a:lnTo>
                  <a:lnTo>
                    <a:pt x="8" y="290"/>
                  </a:lnTo>
                  <a:lnTo>
                    <a:pt x="11" y="290"/>
                  </a:lnTo>
                  <a:lnTo>
                    <a:pt x="15" y="286"/>
                  </a:lnTo>
                  <a:lnTo>
                    <a:pt x="15" y="281"/>
                  </a:lnTo>
                  <a:lnTo>
                    <a:pt x="14" y="277"/>
                  </a:lnTo>
                  <a:lnTo>
                    <a:pt x="11" y="273"/>
                  </a:lnTo>
                  <a:lnTo>
                    <a:pt x="3" y="267"/>
                  </a:lnTo>
                  <a:lnTo>
                    <a:pt x="6" y="263"/>
                  </a:lnTo>
                  <a:lnTo>
                    <a:pt x="7" y="259"/>
                  </a:lnTo>
                  <a:lnTo>
                    <a:pt x="11" y="257"/>
                  </a:lnTo>
                  <a:lnTo>
                    <a:pt x="15" y="256"/>
                  </a:lnTo>
                  <a:lnTo>
                    <a:pt x="17" y="256"/>
                  </a:lnTo>
                  <a:lnTo>
                    <a:pt x="21" y="256"/>
                  </a:lnTo>
                  <a:lnTo>
                    <a:pt x="24" y="252"/>
                  </a:lnTo>
                  <a:lnTo>
                    <a:pt x="28" y="254"/>
                  </a:lnTo>
                  <a:lnTo>
                    <a:pt x="30" y="249"/>
                  </a:lnTo>
                  <a:lnTo>
                    <a:pt x="29" y="245"/>
                  </a:lnTo>
                  <a:lnTo>
                    <a:pt x="31" y="240"/>
                  </a:lnTo>
                  <a:lnTo>
                    <a:pt x="33" y="236"/>
                  </a:lnTo>
                  <a:lnTo>
                    <a:pt x="30" y="230"/>
                  </a:lnTo>
                  <a:lnTo>
                    <a:pt x="30" y="227"/>
                  </a:lnTo>
                  <a:lnTo>
                    <a:pt x="30" y="221"/>
                  </a:lnTo>
                  <a:lnTo>
                    <a:pt x="30" y="217"/>
                  </a:lnTo>
                  <a:lnTo>
                    <a:pt x="26" y="209"/>
                  </a:lnTo>
                  <a:lnTo>
                    <a:pt x="25" y="205"/>
                  </a:lnTo>
                  <a:lnTo>
                    <a:pt x="26" y="201"/>
                  </a:lnTo>
                  <a:lnTo>
                    <a:pt x="27" y="195"/>
                  </a:lnTo>
                  <a:lnTo>
                    <a:pt x="28" y="186"/>
                  </a:lnTo>
                  <a:lnTo>
                    <a:pt x="28" y="184"/>
                  </a:lnTo>
                  <a:lnTo>
                    <a:pt x="26" y="182"/>
                  </a:lnTo>
                  <a:lnTo>
                    <a:pt x="25" y="178"/>
                  </a:lnTo>
                  <a:lnTo>
                    <a:pt x="25" y="174"/>
                  </a:lnTo>
                  <a:lnTo>
                    <a:pt x="28" y="165"/>
                  </a:lnTo>
                  <a:lnTo>
                    <a:pt x="34" y="146"/>
                  </a:lnTo>
                  <a:lnTo>
                    <a:pt x="36" y="145"/>
                  </a:lnTo>
                  <a:lnTo>
                    <a:pt x="37" y="141"/>
                  </a:lnTo>
                  <a:lnTo>
                    <a:pt x="38" y="137"/>
                  </a:lnTo>
                  <a:lnTo>
                    <a:pt x="44" y="132"/>
                  </a:lnTo>
                  <a:lnTo>
                    <a:pt x="44" y="128"/>
                  </a:lnTo>
                  <a:lnTo>
                    <a:pt x="43" y="124"/>
                  </a:lnTo>
                  <a:lnTo>
                    <a:pt x="45" y="121"/>
                  </a:lnTo>
                  <a:lnTo>
                    <a:pt x="48" y="119"/>
                  </a:lnTo>
                  <a:lnTo>
                    <a:pt x="50" y="115"/>
                  </a:lnTo>
                  <a:lnTo>
                    <a:pt x="56" y="117"/>
                  </a:lnTo>
                  <a:lnTo>
                    <a:pt x="60" y="115"/>
                  </a:lnTo>
                  <a:lnTo>
                    <a:pt x="63" y="115"/>
                  </a:lnTo>
                  <a:lnTo>
                    <a:pt x="67" y="115"/>
                  </a:lnTo>
                  <a:lnTo>
                    <a:pt x="70" y="112"/>
                  </a:lnTo>
                  <a:lnTo>
                    <a:pt x="74" y="111"/>
                  </a:lnTo>
                  <a:lnTo>
                    <a:pt x="75" y="108"/>
                  </a:lnTo>
                  <a:lnTo>
                    <a:pt x="72" y="107"/>
                  </a:lnTo>
                  <a:lnTo>
                    <a:pt x="69" y="107"/>
                  </a:lnTo>
                  <a:lnTo>
                    <a:pt x="66" y="106"/>
                  </a:lnTo>
                  <a:lnTo>
                    <a:pt x="62" y="104"/>
                  </a:lnTo>
                  <a:lnTo>
                    <a:pt x="59" y="102"/>
                  </a:lnTo>
                  <a:lnTo>
                    <a:pt x="57" y="99"/>
                  </a:lnTo>
                  <a:lnTo>
                    <a:pt x="53" y="102"/>
                  </a:lnTo>
                  <a:lnTo>
                    <a:pt x="51" y="105"/>
                  </a:lnTo>
                  <a:lnTo>
                    <a:pt x="47" y="106"/>
                  </a:lnTo>
                  <a:lnTo>
                    <a:pt x="44" y="104"/>
                  </a:lnTo>
                  <a:lnTo>
                    <a:pt x="42" y="101"/>
                  </a:lnTo>
                  <a:lnTo>
                    <a:pt x="41" y="97"/>
                  </a:lnTo>
                  <a:lnTo>
                    <a:pt x="43" y="95"/>
                  </a:lnTo>
                  <a:lnTo>
                    <a:pt x="47" y="94"/>
                  </a:lnTo>
                  <a:lnTo>
                    <a:pt x="53" y="90"/>
                  </a:lnTo>
                  <a:lnTo>
                    <a:pt x="56" y="88"/>
                  </a:lnTo>
                  <a:lnTo>
                    <a:pt x="59" y="86"/>
                  </a:lnTo>
                  <a:lnTo>
                    <a:pt x="59" y="81"/>
                  </a:lnTo>
                  <a:lnTo>
                    <a:pt x="57" y="78"/>
                  </a:lnTo>
                  <a:lnTo>
                    <a:pt x="57" y="74"/>
                  </a:lnTo>
                  <a:lnTo>
                    <a:pt x="59" y="65"/>
                  </a:lnTo>
                  <a:lnTo>
                    <a:pt x="57" y="58"/>
                  </a:lnTo>
                  <a:lnTo>
                    <a:pt x="59" y="55"/>
                  </a:lnTo>
                  <a:lnTo>
                    <a:pt x="61" y="51"/>
                  </a:lnTo>
                  <a:lnTo>
                    <a:pt x="66" y="45"/>
                  </a:lnTo>
                  <a:lnTo>
                    <a:pt x="66" y="40"/>
                  </a:lnTo>
                  <a:lnTo>
                    <a:pt x="63" y="38"/>
                  </a:lnTo>
                  <a:lnTo>
                    <a:pt x="62" y="35"/>
                  </a:lnTo>
                  <a:lnTo>
                    <a:pt x="62" y="30"/>
                  </a:lnTo>
                  <a:lnTo>
                    <a:pt x="63" y="26"/>
                  </a:lnTo>
                  <a:lnTo>
                    <a:pt x="64" y="22"/>
                  </a:lnTo>
                  <a:lnTo>
                    <a:pt x="63" y="19"/>
                  </a:lnTo>
                  <a:lnTo>
                    <a:pt x="60" y="17"/>
                  </a:lnTo>
                  <a:lnTo>
                    <a:pt x="57" y="15"/>
                  </a:lnTo>
                  <a:lnTo>
                    <a:pt x="55" y="12"/>
                  </a:lnTo>
                  <a:lnTo>
                    <a:pt x="55" y="8"/>
                  </a:lnTo>
                  <a:lnTo>
                    <a:pt x="57" y="4"/>
                  </a:lnTo>
                  <a:lnTo>
                    <a:pt x="58" y="0"/>
                  </a:lnTo>
                  <a:lnTo>
                    <a:pt x="112" y="4"/>
                  </a:lnTo>
                  <a:lnTo>
                    <a:pt x="129" y="5"/>
                  </a:lnTo>
                  <a:lnTo>
                    <a:pt x="157" y="8"/>
                  </a:lnTo>
                  <a:lnTo>
                    <a:pt x="156" y="11"/>
                  </a:lnTo>
                  <a:lnTo>
                    <a:pt x="155" y="17"/>
                  </a:lnTo>
                  <a:lnTo>
                    <a:pt x="167" y="51"/>
                  </a:lnTo>
                  <a:lnTo>
                    <a:pt x="175" y="72"/>
                  </a:lnTo>
                  <a:lnTo>
                    <a:pt x="170" y="73"/>
                  </a:lnTo>
                  <a:lnTo>
                    <a:pt x="168" y="76"/>
                  </a:lnTo>
                  <a:lnTo>
                    <a:pt x="167" y="81"/>
                  </a:lnTo>
                  <a:lnTo>
                    <a:pt x="172" y="84"/>
                  </a:lnTo>
                  <a:lnTo>
                    <a:pt x="173" y="85"/>
                  </a:lnTo>
                  <a:lnTo>
                    <a:pt x="180" y="95"/>
                  </a:lnTo>
                  <a:lnTo>
                    <a:pt x="184" y="99"/>
                  </a:lnTo>
                  <a:lnTo>
                    <a:pt x="193" y="110"/>
                  </a:lnTo>
                  <a:lnTo>
                    <a:pt x="198" y="11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52" name="Freeform 84"/>
            <p:cNvSpPr>
              <a:spLocks/>
            </p:cNvSpPr>
            <p:nvPr/>
          </p:nvSpPr>
          <p:spPr bwMode="auto">
            <a:xfrm>
              <a:off x="1985963" y="1457325"/>
              <a:ext cx="446087" cy="455613"/>
            </a:xfrm>
            <a:custGeom>
              <a:avLst/>
              <a:gdLst>
                <a:gd name="T0" fmla="*/ 2147483647 w 251"/>
                <a:gd name="T1" fmla="*/ 2147483647 h 235"/>
                <a:gd name="T2" fmla="*/ 2147483647 w 251"/>
                <a:gd name="T3" fmla="*/ 2147483647 h 235"/>
                <a:gd name="T4" fmla="*/ 2147483647 w 251"/>
                <a:gd name="T5" fmla="*/ 2147483647 h 235"/>
                <a:gd name="T6" fmla="*/ 2147483647 w 251"/>
                <a:gd name="T7" fmla="*/ 2147483647 h 235"/>
                <a:gd name="T8" fmla="*/ 2147483647 w 251"/>
                <a:gd name="T9" fmla="*/ 2147483647 h 235"/>
                <a:gd name="T10" fmla="*/ 2147483647 w 251"/>
                <a:gd name="T11" fmla="*/ 2147483647 h 235"/>
                <a:gd name="T12" fmla="*/ 2147483647 w 251"/>
                <a:gd name="T13" fmla="*/ 2147483647 h 235"/>
                <a:gd name="T14" fmla="*/ 2147483647 w 251"/>
                <a:gd name="T15" fmla="*/ 2147483647 h 235"/>
                <a:gd name="T16" fmla="*/ 2147483647 w 251"/>
                <a:gd name="T17" fmla="*/ 2147483647 h 235"/>
                <a:gd name="T18" fmla="*/ 2147483647 w 251"/>
                <a:gd name="T19" fmla="*/ 2147483647 h 235"/>
                <a:gd name="T20" fmla="*/ 2147483647 w 251"/>
                <a:gd name="T21" fmla="*/ 2147483647 h 235"/>
                <a:gd name="T22" fmla="*/ 2147483647 w 251"/>
                <a:gd name="T23" fmla="*/ 2147483647 h 235"/>
                <a:gd name="T24" fmla="*/ 2147483647 w 251"/>
                <a:gd name="T25" fmla="*/ 2147483647 h 235"/>
                <a:gd name="T26" fmla="*/ 2147483647 w 251"/>
                <a:gd name="T27" fmla="*/ 2147483647 h 235"/>
                <a:gd name="T28" fmla="*/ 2147483647 w 251"/>
                <a:gd name="T29" fmla="*/ 2147483647 h 235"/>
                <a:gd name="T30" fmla="*/ 2147483647 w 251"/>
                <a:gd name="T31" fmla="*/ 2147483647 h 235"/>
                <a:gd name="T32" fmla="*/ 2147483647 w 251"/>
                <a:gd name="T33" fmla="*/ 2147483647 h 235"/>
                <a:gd name="T34" fmla="*/ 2147483647 w 251"/>
                <a:gd name="T35" fmla="*/ 2147483647 h 235"/>
                <a:gd name="T36" fmla="*/ 2147483647 w 251"/>
                <a:gd name="T37" fmla="*/ 2147483647 h 235"/>
                <a:gd name="T38" fmla="*/ 2147483647 w 251"/>
                <a:gd name="T39" fmla="*/ 2147483647 h 235"/>
                <a:gd name="T40" fmla="*/ 2147483647 w 251"/>
                <a:gd name="T41" fmla="*/ 2147483647 h 235"/>
                <a:gd name="T42" fmla="*/ 2147483647 w 251"/>
                <a:gd name="T43" fmla="*/ 2147483647 h 235"/>
                <a:gd name="T44" fmla="*/ 2147483647 w 251"/>
                <a:gd name="T45" fmla="*/ 2147483647 h 235"/>
                <a:gd name="T46" fmla="*/ 2147483647 w 251"/>
                <a:gd name="T47" fmla="*/ 2147483647 h 235"/>
                <a:gd name="T48" fmla="*/ 2147483647 w 251"/>
                <a:gd name="T49" fmla="*/ 2147483647 h 235"/>
                <a:gd name="T50" fmla="*/ 2147483647 w 251"/>
                <a:gd name="T51" fmla="*/ 2147483647 h 235"/>
                <a:gd name="T52" fmla="*/ 2147483647 w 251"/>
                <a:gd name="T53" fmla="*/ 2147483647 h 235"/>
                <a:gd name="T54" fmla="*/ 2147483647 w 251"/>
                <a:gd name="T55" fmla="*/ 2147483647 h 235"/>
                <a:gd name="T56" fmla="*/ 2147483647 w 251"/>
                <a:gd name="T57" fmla="*/ 2147483647 h 235"/>
                <a:gd name="T58" fmla="*/ 0 w 251"/>
                <a:gd name="T59" fmla="*/ 2147483647 h 235"/>
                <a:gd name="T60" fmla="*/ 2147483647 w 251"/>
                <a:gd name="T61" fmla="*/ 2147483647 h 235"/>
                <a:gd name="T62" fmla="*/ 2147483647 w 251"/>
                <a:gd name="T63" fmla="*/ 2147483647 h 235"/>
                <a:gd name="T64" fmla="*/ 2147483647 w 251"/>
                <a:gd name="T65" fmla="*/ 2147483647 h 235"/>
                <a:gd name="T66" fmla="*/ 2147483647 w 251"/>
                <a:gd name="T67" fmla="*/ 2147483647 h 235"/>
                <a:gd name="T68" fmla="*/ 2147483647 w 251"/>
                <a:gd name="T69" fmla="*/ 2147483647 h 235"/>
                <a:gd name="T70" fmla="*/ 2147483647 w 251"/>
                <a:gd name="T71" fmla="*/ 2147483647 h 235"/>
                <a:gd name="T72" fmla="*/ 2147483647 w 251"/>
                <a:gd name="T73" fmla="*/ 2147483647 h 235"/>
                <a:gd name="T74" fmla="*/ 2147483647 w 251"/>
                <a:gd name="T75" fmla="*/ 0 h 235"/>
                <a:gd name="T76" fmla="*/ 2147483647 w 251"/>
                <a:gd name="T77" fmla="*/ 2147483647 h 235"/>
                <a:gd name="T78" fmla="*/ 2147483647 w 251"/>
                <a:gd name="T79" fmla="*/ 2147483647 h 235"/>
                <a:gd name="T80" fmla="*/ 2147483647 w 251"/>
                <a:gd name="T81" fmla="*/ 2147483647 h 235"/>
                <a:gd name="T82" fmla="*/ 2147483647 w 251"/>
                <a:gd name="T83" fmla="*/ 2147483647 h 235"/>
                <a:gd name="T84" fmla="*/ 2147483647 w 251"/>
                <a:gd name="T85" fmla="*/ 2147483647 h 235"/>
                <a:gd name="T86" fmla="*/ 2147483647 w 251"/>
                <a:gd name="T87" fmla="*/ 2147483647 h 235"/>
                <a:gd name="T88" fmla="*/ 2147483647 w 251"/>
                <a:gd name="T89" fmla="*/ 2147483647 h 235"/>
                <a:gd name="T90" fmla="*/ 2147483647 w 251"/>
                <a:gd name="T91" fmla="*/ 2147483647 h 235"/>
                <a:gd name="T92" fmla="*/ 2147483647 w 251"/>
                <a:gd name="T93" fmla="*/ 2147483647 h 235"/>
                <a:gd name="T94" fmla="*/ 2147483647 w 251"/>
                <a:gd name="T95" fmla="*/ 2147483647 h 235"/>
                <a:gd name="T96" fmla="*/ 2147483647 w 251"/>
                <a:gd name="T97" fmla="*/ 2147483647 h 235"/>
                <a:gd name="T98" fmla="*/ 2147483647 w 251"/>
                <a:gd name="T99" fmla="*/ 2147483647 h 235"/>
                <a:gd name="T100" fmla="*/ 2147483647 w 251"/>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1" h="235">
                  <a:moveTo>
                    <a:pt x="216" y="208"/>
                  </a:moveTo>
                  <a:lnTo>
                    <a:pt x="212" y="212"/>
                  </a:lnTo>
                  <a:lnTo>
                    <a:pt x="208" y="214"/>
                  </a:lnTo>
                  <a:lnTo>
                    <a:pt x="197" y="215"/>
                  </a:lnTo>
                  <a:lnTo>
                    <a:pt x="195" y="216"/>
                  </a:lnTo>
                  <a:lnTo>
                    <a:pt x="191" y="216"/>
                  </a:lnTo>
                  <a:lnTo>
                    <a:pt x="188" y="215"/>
                  </a:lnTo>
                  <a:lnTo>
                    <a:pt x="184" y="214"/>
                  </a:lnTo>
                  <a:lnTo>
                    <a:pt x="181" y="216"/>
                  </a:lnTo>
                  <a:lnTo>
                    <a:pt x="180" y="221"/>
                  </a:lnTo>
                  <a:lnTo>
                    <a:pt x="176" y="225"/>
                  </a:lnTo>
                  <a:lnTo>
                    <a:pt x="173" y="227"/>
                  </a:lnTo>
                  <a:lnTo>
                    <a:pt x="170" y="231"/>
                  </a:lnTo>
                  <a:lnTo>
                    <a:pt x="167" y="234"/>
                  </a:lnTo>
                  <a:lnTo>
                    <a:pt x="164" y="232"/>
                  </a:lnTo>
                  <a:lnTo>
                    <a:pt x="162" y="233"/>
                  </a:lnTo>
                  <a:lnTo>
                    <a:pt x="159" y="233"/>
                  </a:lnTo>
                  <a:lnTo>
                    <a:pt x="157" y="231"/>
                  </a:lnTo>
                  <a:lnTo>
                    <a:pt x="155" y="227"/>
                  </a:lnTo>
                  <a:lnTo>
                    <a:pt x="152" y="221"/>
                  </a:lnTo>
                  <a:lnTo>
                    <a:pt x="156" y="220"/>
                  </a:lnTo>
                  <a:lnTo>
                    <a:pt x="159" y="219"/>
                  </a:lnTo>
                  <a:lnTo>
                    <a:pt x="158" y="215"/>
                  </a:lnTo>
                  <a:lnTo>
                    <a:pt x="158" y="210"/>
                  </a:lnTo>
                  <a:lnTo>
                    <a:pt x="157" y="209"/>
                  </a:lnTo>
                  <a:lnTo>
                    <a:pt x="155" y="206"/>
                  </a:lnTo>
                  <a:lnTo>
                    <a:pt x="156" y="198"/>
                  </a:lnTo>
                  <a:lnTo>
                    <a:pt x="155" y="194"/>
                  </a:lnTo>
                  <a:lnTo>
                    <a:pt x="155" y="189"/>
                  </a:lnTo>
                  <a:lnTo>
                    <a:pt x="152" y="186"/>
                  </a:lnTo>
                  <a:lnTo>
                    <a:pt x="156" y="183"/>
                  </a:lnTo>
                  <a:lnTo>
                    <a:pt x="155" y="179"/>
                  </a:lnTo>
                  <a:lnTo>
                    <a:pt x="155" y="178"/>
                  </a:lnTo>
                  <a:lnTo>
                    <a:pt x="157" y="175"/>
                  </a:lnTo>
                  <a:lnTo>
                    <a:pt x="155" y="172"/>
                  </a:lnTo>
                  <a:lnTo>
                    <a:pt x="153" y="171"/>
                  </a:lnTo>
                  <a:lnTo>
                    <a:pt x="151" y="168"/>
                  </a:lnTo>
                  <a:lnTo>
                    <a:pt x="151" y="164"/>
                  </a:lnTo>
                  <a:lnTo>
                    <a:pt x="151" y="162"/>
                  </a:lnTo>
                  <a:lnTo>
                    <a:pt x="152" y="158"/>
                  </a:lnTo>
                  <a:lnTo>
                    <a:pt x="149" y="158"/>
                  </a:lnTo>
                  <a:lnTo>
                    <a:pt x="146" y="159"/>
                  </a:lnTo>
                  <a:lnTo>
                    <a:pt x="143" y="157"/>
                  </a:lnTo>
                  <a:lnTo>
                    <a:pt x="142" y="160"/>
                  </a:lnTo>
                  <a:lnTo>
                    <a:pt x="137" y="156"/>
                  </a:lnTo>
                  <a:lnTo>
                    <a:pt x="133" y="153"/>
                  </a:lnTo>
                  <a:lnTo>
                    <a:pt x="132" y="150"/>
                  </a:lnTo>
                  <a:lnTo>
                    <a:pt x="131" y="149"/>
                  </a:lnTo>
                  <a:lnTo>
                    <a:pt x="130" y="148"/>
                  </a:lnTo>
                  <a:lnTo>
                    <a:pt x="129" y="146"/>
                  </a:lnTo>
                  <a:lnTo>
                    <a:pt x="128" y="142"/>
                  </a:lnTo>
                  <a:lnTo>
                    <a:pt x="132" y="138"/>
                  </a:lnTo>
                  <a:lnTo>
                    <a:pt x="130" y="134"/>
                  </a:lnTo>
                  <a:lnTo>
                    <a:pt x="129" y="130"/>
                  </a:lnTo>
                  <a:lnTo>
                    <a:pt x="129" y="128"/>
                  </a:lnTo>
                  <a:lnTo>
                    <a:pt x="129" y="126"/>
                  </a:lnTo>
                  <a:lnTo>
                    <a:pt x="129" y="121"/>
                  </a:lnTo>
                  <a:lnTo>
                    <a:pt x="128" y="117"/>
                  </a:lnTo>
                  <a:lnTo>
                    <a:pt x="125" y="114"/>
                  </a:lnTo>
                  <a:lnTo>
                    <a:pt x="123" y="111"/>
                  </a:lnTo>
                  <a:lnTo>
                    <a:pt x="122" y="106"/>
                  </a:lnTo>
                  <a:lnTo>
                    <a:pt x="125" y="109"/>
                  </a:lnTo>
                  <a:lnTo>
                    <a:pt x="129" y="107"/>
                  </a:lnTo>
                  <a:lnTo>
                    <a:pt x="126" y="101"/>
                  </a:lnTo>
                  <a:lnTo>
                    <a:pt x="116" y="98"/>
                  </a:lnTo>
                  <a:lnTo>
                    <a:pt x="109" y="101"/>
                  </a:lnTo>
                  <a:lnTo>
                    <a:pt x="105" y="101"/>
                  </a:lnTo>
                  <a:lnTo>
                    <a:pt x="103" y="104"/>
                  </a:lnTo>
                  <a:lnTo>
                    <a:pt x="100" y="106"/>
                  </a:lnTo>
                  <a:lnTo>
                    <a:pt x="96" y="105"/>
                  </a:lnTo>
                  <a:lnTo>
                    <a:pt x="94" y="108"/>
                  </a:lnTo>
                  <a:lnTo>
                    <a:pt x="94" y="111"/>
                  </a:lnTo>
                  <a:lnTo>
                    <a:pt x="96" y="115"/>
                  </a:lnTo>
                  <a:lnTo>
                    <a:pt x="96" y="118"/>
                  </a:lnTo>
                  <a:lnTo>
                    <a:pt x="95" y="119"/>
                  </a:lnTo>
                  <a:lnTo>
                    <a:pt x="92" y="117"/>
                  </a:lnTo>
                  <a:lnTo>
                    <a:pt x="90" y="113"/>
                  </a:lnTo>
                  <a:lnTo>
                    <a:pt x="87" y="111"/>
                  </a:lnTo>
                  <a:lnTo>
                    <a:pt x="85" y="110"/>
                  </a:lnTo>
                  <a:lnTo>
                    <a:pt x="82" y="106"/>
                  </a:lnTo>
                  <a:lnTo>
                    <a:pt x="83" y="102"/>
                  </a:lnTo>
                  <a:lnTo>
                    <a:pt x="85" y="98"/>
                  </a:lnTo>
                  <a:lnTo>
                    <a:pt x="82" y="96"/>
                  </a:lnTo>
                  <a:lnTo>
                    <a:pt x="79" y="94"/>
                  </a:lnTo>
                  <a:lnTo>
                    <a:pt x="79" y="93"/>
                  </a:lnTo>
                  <a:lnTo>
                    <a:pt x="78" y="93"/>
                  </a:lnTo>
                  <a:lnTo>
                    <a:pt x="75" y="92"/>
                  </a:lnTo>
                  <a:lnTo>
                    <a:pt x="72" y="89"/>
                  </a:lnTo>
                  <a:lnTo>
                    <a:pt x="70" y="86"/>
                  </a:lnTo>
                  <a:lnTo>
                    <a:pt x="67" y="83"/>
                  </a:lnTo>
                  <a:lnTo>
                    <a:pt x="67" y="79"/>
                  </a:lnTo>
                  <a:lnTo>
                    <a:pt x="64" y="82"/>
                  </a:lnTo>
                  <a:lnTo>
                    <a:pt x="61" y="83"/>
                  </a:lnTo>
                  <a:lnTo>
                    <a:pt x="61" y="84"/>
                  </a:lnTo>
                  <a:lnTo>
                    <a:pt x="60" y="87"/>
                  </a:lnTo>
                  <a:lnTo>
                    <a:pt x="60" y="92"/>
                  </a:lnTo>
                  <a:lnTo>
                    <a:pt x="57" y="93"/>
                  </a:lnTo>
                  <a:lnTo>
                    <a:pt x="54" y="90"/>
                  </a:lnTo>
                  <a:lnTo>
                    <a:pt x="50" y="90"/>
                  </a:lnTo>
                  <a:lnTo>
                    <a:pt x="46" y="90"/>
                  </a:lnTo>
                  <a:lnTo>
                    <a:pt x="45" y="86"/>
                  </a:lnTo>
                  <a:lnTo>
                    <a:pt x="46" y="83"/>
                  </a:lnTo>
                  <a:lnTo>
                    <a:pt x="47" y="77"/>
                  </a:lnTo>
                  <a:lnTo>
                    <a:pt x="47" y="74"/>
                  </a:lnTo>
                  <a:lnTo>
                    <a:pt x="45" y="69"/>
                  </a:lnTo>
                  <a:lnTo>
                    <a:pt x="44" y="65"/>
                  </a:lnTo>
                  <a:lnTo>
                    <a:pt x="41" y="61"/>
                  </a:lnTo>
                  <a:lnTo>
                    <a:pt x="41" y="57"/>
                  </a:lnTo>
                  <a:lnTo>
                    <a:pt x="38" y="54"/>
                  </a:lnTo>
                  <a:lnTo>
                    <a:pt x="36" y="52"/>
                  </a:lnTo>
                  <a:lnTo>
                    <a:pt x="33" y="56"/>
                  </a:lnTo>
                  <a:lnTo>
                    <a:pt x="26" y="57"/>
                  </a:lnTo>
                  <a:lnTo>
                    <a:pt x="24" y="60"/>
                  </a:lnTo>
                  <a:lnTo>
                    <a:pt x="21" y="60"/>
                  </a:lnTo>
                  <a:lnTo>
                    <a:pt x="18" y="57"/>
                  </a:lnTo>
                  <a:lnTo>
                    <a:pt x="15" y="55"/>
                  </a:lnTo>
                  <a:lnTo>
                    <a:pt x="11" y="53"/>
                  </a:lnTo>
                  <a:lnTo>
                    <a:pt x="8" y="56"/>
                  </a:lnTo>
                  <a:lnTo>
                    <a:pt x="9" y="61"/>
                  </a:lnTo>
                  <a:lnTo>
                    <a:pt x="0" y="60"/>
                  </a:lnTo>
                  <a:lnTo>
                    <a:pt x="0" y="59"/>
                  </a:lnTo>
                  <a:lnTo>
                    <a:pt x="6" y="51"/>
                  </a:lnTo>
                  <a:lnTo>
                    <a:pt x="9" y="48"/>
                  </a:lnTo>
                  <a:lnTo>
                    <a:pt x="22" y="39"/>
                  </a:lnTo>
                  <a:lnTo>
                    <a:pt x="24" y="37"/>
                  </a:lnTo>
                  <a:lnTo>
                    <a:pt x="29" y="35"/>
                  </a:lnTo>
                  <a:lnTo>
                    <a:pt x="30" y="35"/>
                  </a:lnTo>
                  <a:lnTo>
                    <a:pt x="36" y="30"/>
                  </a:lnTo>
                  <a:lnTo>
                    <a:pt x="40" y="30"/>
                  </a:lnTo>
                  <a:lnTo>
                    <a:pt x="47" y="30"/>
                  </a:lnTo>
                  <a:lnTo>
                    <a:pt x="54" y="27"/>
                  </a:lnTo>
                  <a:lnTo>
                    <a:pt x="57" y="25"/>
                  </a:lnTo>
                  <a:lnTo>
                    <a:pt x="60" y="23"/>
                  </a:lnTo>
                  <a:lnTo>
                    <a:pt x="63" y="20"/>
                  </a:lnTo>
                  <a:lnTo>
                    <a:pt x="67" y="18"/>
                  </a:lnTo>
                  <a:lnTo>
                    <a:pt x="70" y="16"/>
                  </a:lnTo>
                  <a:lnTo>
                    <a:pt x="74" y="16"/>
                  </a:lnTo>
                  <a:lnTo>
                    <a:pt x="77" y="19"/>
                  </a:lnTo>
                  <a:lnTo>
                    <a:pt x="78" y="19"/>
                  </a:lnTo>
                  <a:lnTo>
                    <a:pt x="84" y="21"/>
                  </a:lnTo>
                  <a:lnTo>
                    <a:pt x="87" y="20"/>
                  </a:lnTo>
                  <a:lnTo>
                    <a:pt x="90" y="16"/>
                  </a:lnTo>
                  <a:lnTo>
                    <a:pt x="93" y="15"/>
                  </a:lnTo>
                  <a:lnTo>
                    <a:pt x="96" y="18"/>
                  </a:lnTo>
                  <a:lnTo>
                    <a:pt x="97" y="18"/>
                  </a:lnTo>
                  <a:lnTo>
                    <a:pt x="99" y="18"/>
                  </a:lnTo>
                  <a:lnTo>
                    <a:pt x="101" y="14"/>
                  </a:lnTo>
                  <a:lnTo>
                    <a:pt x="104" y="12"/>
                  </a:lnTo>
                  <a:lnTo>
                    <a:pt x="108" y="8"/>
                  </a:lnTo>
                  <a:lnTo>
                    <a:pt x="110" y="5"/>
                  </a:lnTo>
                  <a:lnTo>
                    <a:pt x="112" y="1"/>
                  </a:lnTo>
                  <a:lnTo>
                    <a:pt x="115" y="0"/>
                  </a:lnTo>
                  <a:lnTo>
                    <a:pt x="119" y="0"/>
                  </a:lnTo>
                  <a:lnTo>
                    <a:pt x="124" y="3"/>
                  </a:lnTo>
                  <a:lnTo>
                    <a:pt x="127" y="5"/>
                  </a:lnTo>
                  <a:lnTo>
                    <a:pt x="131" y="5"/>
                  </a:lnTo>
                  <a:lnTo>
                    <a:pt x="133" y="9"/>
                  </a:lnTo>
                  <a:lnTo>
                    <a:pt x="137" y="10"/>
                  </a:lnTo>
                  <a:lnTo>
                    <a:pt x="140" y="8"/>
                  </a:lnTo>
                  <a:lnTo>
                    <a:pt x="148" y="8"/>
                  </a:lnTo>
                  <a:lnTo>
                    <a:pt x="151" y="7"/>
                  </a:lnTo>
                  <a:lnTo>
                    <a:pt x="152" y="7"/>
                  </a:lnTo>
                  <a:lnTo>
                    <a:pt x="155" y="8"/>
                  </a:lnTo>
                  <a:lnTo>
                    <a:pt x="157" y="12"/>
                  </a:lnTo>
                  <a:lnTo>
                    <a:pt x="158" y="15"/>
                  </a:lnTo>
                  <a:lnTo>
                    <a:pt x="160" y="19"/>
                  </a:lnTo>
                  <a:lnTo>
                    <a:pt x="160" y="23"/>
                  </a:lnTo>
                  <a:lnTo>
                    <a:pt x="160" y="27"/>
                  </a:lnTo>
                  <a:lnTo>
                    <a:pt x="166" y="38"/>
                  </a:lnTo>
                  <a:lnTo>
                    <a:pt x="167" y="38"/>
                  </a:lnTo>
                  <a:lnTo>
                    <a:pt x="168" y="38"/>
                  </a:lnTo>
                  <a:lnTo>
                    <a:pt x="171" y="38"/>
                  </a:lnTo>
                  <a:lnTo>
                    <a:pt x="179" y="35"/>
                  </a:lnTo>
                  <a:lnTo>
                    <a:pt x="182" y="37"/>
                  </a:lnTo>
                  <a:lnTo>
                    <a:pt x="189" y="37"/>
                  </a:lnTo>
                  <a:lnTo>
                    <a:pt x="193" y="38"/>
                  </a:lnTo>
                  <a:lnTo>
                    <a:pt x="195" y="42"/>
                  </a:lnTo>
                  <a:lnTo>
                    <a:pt x="195" y="50"/>
                  </a:lnTo>
                  <a:lnTo>
                    <a:pt x="197" y="54"/>
                  </a:lnTo>
                  <a:lnTo>
                    <a:pt x="199" y="57"/>
                  </a:lnTo>
                  <a:lnTo>
                    <a:pt x="197" y="61"/>
                  </a:lnTo>
                  <a:lnTo>
                    <a:pt x="203" y="72"/>
                  </a:lnTo>
                  <a:lnTo>
                    <a:pt x="205" y="79"/>
                  </a:lnTo>
                  <a:lnTo>
                    <a:pt x="216" y="103"/>
                  </a:lnTo>
                  <a:lnTo>
                    <a:pt x="213" y="106"/>
                  </a:lnTo>
                  <a:lnTo>
                    <a:pt x="211" y="110"/>
                  </a:lnTo>
                  <a:lnTo>
                    <a:pt x="208" y="111"/>
                  </a:lnTo>
                  <a:lnTo>
                    <a:pt x="206" y="113"/>
                  </a:lnTo>
                  <a:lnTo>
                    <a:pt x="205" y="114"/>
                  </a:lnTo>
                  <a:lnTo>
                    <a:pt x="205" y="120"/>
                  </a:lnTo>
                  <a:lnTo>
                    <a:pt x="211" y="136"/>
                  </a:lnTo>
                  <a:lnTo>
                    <a:pt x="219" y="151"/>
                  </a:lnTo>
                  <a:lnTo>
                    <a:pt x="249" y="172"/>
                  </a:lnTo>
                  <a:lnTo>
                    <a:pt x="250" y="181"/>
                  </a:lnTo>
                  <a:lnTo>
                    <a:pt x="249" y="192"/>
                  </a:lnTo>
                  <a:lnTo>
                    <a:pt x="243" y="197"/>
                  </a:lnTo>
                  <a:lnTo>
                    <a:pt x="241" y="198"/>
                  </a:lnTo>
                  <a:lnTo>
                    <a:pt x="238" y="199"/>
                  </a:lnTo>
                  <a:lnTo>
                    <a:pt x="237" y="198"/>
                  </a:lnTo>
                  <a:lnTo>
                    <a:pt x="235" y="194"/>
                  </a:lnTo>
                  <a:lnTo>
                    <a:pt x="232" y="193"/>
                  </a:lnTo>
                  <a:lnTo>
                    <a:pt x="229" y="191"/>
                  </a:lnTo>
                  <a:lnTo>
                    <a:pt x="225" y="191"/>
                  </a:lnTo>
                  <a:lnTo>
                    <a:pt x="223" y="194"/>
                  </a:lnTo>
                  <a:lnTo>
                    <a:pt x="222" y="198"/>
                  </a:lnTo>
                  <a:lnTo>
                    <a:pt x="221" y="202"/>
                  </a:lnTo>
                  <a:lnTo>
                    <a:pt x="216" y="208"/>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53" name="Freeform 85"/>
            <p:cNvSpPr>
              <a:spLocks/>
            </p:cNvSpPr>
            <p:nvPr/>
          </p:nvSpPr>
          <p:spPr bwMode="auto">
            <a:xfrm>
              <a:off x="4254500" y="2332038"/>
              <a:ext cx="576263" cy="508000"/>
            </a:xfrm>
            <a:custGeom>
              <a:avLst/>
              <a:gdLst>
                <a:gd name="T0" fmla="*/ 2147483647 w 324"/>
                <a:gd name="T1" fmla="*/ 2147483647 h 261"/>
                <a:gd name="T2" fmla="*/ 2147483647 w 324"/>
                <a:gd name="T3" fmla="*/ 2147483647 h 261"/>
                <a:gd name="T4" fmla="*/ 2147483647 w 324"/>
                <a:gd name="T5" fmla="*/ 2147483647 h 261"/>
                <a:gd name="T6" fmla="*/ 2147483647 w 324"/>
                <a:gd name="T7" fmla="*/ 2147483647 h 261"/>
                <a:gd name="T8" fmla="*/ 2147483647 w 324"/>
                <a:gd name="T9" fmla="*/ 2147483647 h 261"/>
                <a:gd name="T10" fmla="*/ 2147483647 w 324"/>
                <a:gd name="T11" fmla="*/ 2147483647 h 261"/>
                <a:gd name="T12" fmla="*/ 2147483647 w 324"/>
                <a:gd name="T13" fmla="*/ 2147483647 h 261"/>
                <a:gd name="T14" fmla="*/ 2147483647 w 324"/>
                <a:gd name="T15" fmla="*/ 2147483647 h 261"/>
                <a:gd name="T16" fmla="*/ 2147483647 w 324"/>
                <a:gd name="T17" fmla="*/ 2147483647 h 261"/>
                <a:gd name="T18" fmla="*/ 2147483647 w 324"/>
                <a:gd name="T19" fmla="*/ 2147483647 h 261"/>
                <a:gd name="T20" fmla="*/ 2147483647 w 324"/>
                <a:gd name="T21" fmla="*/ 2147483647 h 261"/>
                <a:gd name="T22" fmla="*/ 2147483647 w 324"/>
                <a:gd name="T23" fmla="*/ 2147483647 h 261"/>
                <a:gd name="T24" fmla="*/ 2147483647 w 324"/>
                <a:gd name="T25" fmla="*/ 2147483647 h 261"/>
                <a:gd name="T26" fmla="*/ 2147483647 w 324"/>
                <a:gd name="T27" fmla="*/ 2147483647 h 261"/>
                <a:gd name="T28" fmla="*/ 2147483647 w 324"/>
                <a:gd name="T29" fmla="*/ 2147483647 h 261"/>
                <a:gd name="T30" fmla="*/ 2147483647 w 324"/>
                <a:gd name="T31" fmla="*/ 2147483647 h 261"/>
                <a:gd name="T32" fmla="*/ 2147483647 w 324"/>
                <a:gd name="T33" fmla="*/ 2147483647 h 261"/>
                <a:gd name="T34" fmla="*/ 2147483647 w 324"/>
                <a:gd name="T35" fmla="*/ 2147483647 h 261"/>
                <a:gd name="T36" fmla="*/ 2147483647 w 324"/>
                <a:gd name="T37" fmla="*/ 2147483647 h 261"/>
                <a:gd name="T38" fmla="*/ 2147483647 w 324"/>
                <a:gd name="T39" fmla="*/ 2147483647 h 261"/>
                <a:gd name="T40" fmla="*/ 2147483647 w 324"/>
                <a:gd name="T41" fmla="*/ 2147483647 h 261"/>
                <a:gd name="T42" fmla="*/ 2147483647 w 324"/>
                <a:gd name="T43" fmla="*/ 2147483647 h 261"/>
                <a:gd name="T44" fmla="*/ 2147483647 w 324"/>
                <a:gd name="T45" fmla="*/ 2147483647 h 261"/>
                <a:gd name="T46" fmla="*/ 2147483647 w 324"/>
                <a:gd name="T47" fmla="*/ 2147483647 h 261"/>
                <a:gd name="T48" fmla="*/ 2147483647 w 324"/>
                <a:gd name="T49" fmla="*/ 2147483647 h 261"/>
                <a:gd name="T50" fmla="*/ 2147483647 w 324"/>
                <a:gd name="T51" fmla="*/ 2147483647 h 261"/>
                <a:gd name="T52" fmla="*/ 2147483647 w 324"/>
                <a:gd name="T53" fmla="*/ 2147483647 h 261"/>
                <a:gd name="T54" fmla="*/ 2147483647 w 324"/>
                <a:gd name="T55" fmla="*/ 2147483647 h 261"/>
                <a:gd name="T56" fmla="*/ 2147483647 w 324"/>
                <a:gd name="T57" fmla="*/ 2147483647 h 261"/>
                <a:gd name="T58" fmla="*/ 2147483647 w 324"/>
                <a:gd name="T59" fmla="*/ 2147483647 h 261"/>
                <a:gd name="T60" fmla="*/ 2147483647 w 324"/>
                <a:gd name="T61" fmla="*/ 2147483647 h 261"/>
                <a:gd name="T62" fmla="*/ 2147483647 w 324"/>
                <a:gd name="T63" fmla="*/ 2147483647 h 261"/>
                <a:gd name="T64" fmla="*/ 2147483647 w 324"/>
                <a:gd name="T65" fmla="*/ 2147483647 h 261"/>
                <a:gd name="T66" fmla="*/ 2147483647 w 324"/>
                <a:gd name="T67" fmla="*/ 2147483647 h 261"/>
                <a:gd name="T68" fmla="*/ 2147483647 w 324"/>
                <a:gd name="T69" fmla="*/ 2147483647 h 261"/>
                <a:gd name="T70" fmla="*/ 2147483647 w 324"/>
                <a:gd name="T71" fmla="*/ 2147483647 h 261"/>
                <a:gd name="T72" fmla="*/ 2147483647 w 324"/>
                <a:gd name="T73" fmla="*/ 2147483647 h 261"/>
                <a:gd name="T74" fmla="*/ 2147483647 w 324"/>
                <a:gd name="T75" fmla="*/ 2147483647 h 261"/>
                <a:gd name="T76" fmla="*/ 2147483647 w 324"/>
                <a:gd name="T77" fmla="*/ 2147483647 h 261"/>
                <a:gd name="T78" fmla="*/ 2147483647 w 324"/>
                <a:gd name="T79" fmla="*/ 0 h 261"/>
                <a:gd name="T80" fmla="*/ 2147483647 w 324"/>
                <a:gd name="T81" fmla="*/ 2147483647 h 261"/>
                <a:gd name="T82" fmla="*/ 2147483647 w 324"/>
                <a:gd name="T83" fmla="*/ 2147483647 h 261"/>
                <a:gd name="T84" fmla="*/ 2147483647 w 324"/>
                <a:gd name="T85" fmla="*/ 2147483647 h 261"/>
                <a:gd name="T86" fmla="*/ 2147483647 w 324"/>
                <a:gd name="T87" fmla="*/ 2147483647 h 261"/>
                <a:gd name="T88" fmla="*/ 2147483647 w 324"/>
                <a:gd name="T89" fmla="*/ 2147483647 h 261"/>
                <a:gd name="T90" fmla="*/ 2147483647 w 324"/>
                <a:gd name="T91" fmla="*/ 2147483647 h 261"/>
                <a:gd name="T92" fmla="*/ 2147483647 w 324"/>
                <a:gd name="T93" fmla="*/ 2147483647 h 261"/>
                <a:gd name="T94" fmla="*/ 2147483647 w 324"/>
                <a:gd name="T95" fmla="*/ 2147483647 h 261"/>
                <a:gd name="T96" fmla="*/ 2147483647 w 324"/>
                <a:gd name="T97" fmla="*/ 2147483647 h 261"/>
                <a:gd name="T98" fmla="*/ 2147483647 w 324"/>
                <a:gd name="T99" fmla="*/ 2147483647 h 261"/>
                <a:gd name="T100" fmla="*/ 2147483647 w 324"/>
                <a:gd name="T101" fmla="*/ 2147483647 h 261"/>
                <a:gd name="T102" fmla="*/ 2147483647 w 324"/>
                <a:gd name="T103" fmla="*/ 2147483647 h 2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4" h="261">
                  <a:moveTo>
                    <a:pt x="323" y="241"/>
                  </a:moveTo>
                  <a:lnTo>
                    <a:pt x="323" y="243"/>
                  </a:lnTo>
                  <a:lnTo>
                    <a:pt x="321" y="243"/>
                  </a:lnTo>
                  <a:lnTo>
                    <a:pt x="317" y="244"/>
                  </a:lnTo>
                  <a:lnTo>
                    <a:pt x="310" y="246"/>
                  </a:lnTo>
                  <a:lnTo>
                    <a:pt x="308" y="246"/>
                  </a:lnTo>
                  <a:lnTo>
                    <a:pt x="294" y="237"/>
                  </a:lnTo>
                  <a:lnTo>
                    <a:pt x="291" y="236"/>
                  </a:lnTo>
                  <a:lnTo>
                    <a:pt x="287" y="234"/>
                  </a:lnTo>
                  <a:lnTo>
                    <a:pt x="284" y="234"/>
                  </a:lnTo>
                  <a:lnTo>
                    <a:pt x="281" y="232"/>
                  </a:lnTo>
                  <a:lnTo>
                    <a:pt x="277" y="232"/>
                  </a:lnTo>
                  <a:lnTo>
                    <a:pt x="274" y="235"/>
                  </a:lnTo>
                  <a:lnTo>
                    <a:pt x="270" y="236"/>
                  </a:lnTo>
                  <a:lnTo>
                    <a:pt x="267" y="236"/>
                  </a:lnTo>
                  <a:lnTo>
                    <a:pt x="253" y="233"/>
                  </a:lnTo>
                  <a:lnTo>
                    <a:pt x="251" y="236"/>
                  </a:lnTo>
                  <a:lnTo>
                    <a:pt x="247" y="236"/>
                  </a:lnTo>
                  <a:lnTo>
                    <a:pt x="243" y="236"/>
                  </a:lnTo>
                  <a:lnTo>
                    <a:pt x="237" y="233"/>
                  </a:lnTo>
                  <a:lnTo>
                    <a:pt x="226" y="235"/>
                  </a:lnTo>
                  <a:lnTo>
                    <a:pt x="222" y="235"/>
                  </a:lnTo>
                  <a:lnTo>
                    <a:pt x="219" y="234"/>
                  </a:lnTo>
                  <a:lnTo>
                    <a:pt x="216" y="232"/>
                  </a:lnTo>
                  <a:lnTo>
                    <a:pt x="212" y="232"/>
                  </a:lnTo>
                  <a:lnTo>
                    <a:pt x="209" y="232"/>
                  </a:lnTo>
                  <a:lnTo>
                    <a:pt x="207" y="232"/>
                  </a:lnTo>
                  <a:lnTo>
                    <a:pt x="206" y="232"/>
                  </a:lnTo>
                  <a:lnTo>
                    <a:pt x="202" y="233"/>
                  </a:lnTo>
                  <a:lnTo>
                    <a:pt x="199" y="234"/>
                  </a:lnTo>
                  <a:lnTo>
                    <a:pt x="196" y="232"/>
                  </a:lnTo>
                  <a:lnTo>
                    <a:pt x="192" y="230"/>
                  </a:lnTo>
                  <a:lnTo>
                    <a:pt x="189" y="229"/>
                  </a:lnTo>
                  <a:lnTo>
                    <a:pt x="162" y="244"/>
                  </a:lnTo>
                  <a:lnTo>
                    <a:pt x="155" y="244"/>
                  </a:lnTo>
                  <a:lnTo>
                    <a:pt x="136" y="243"/>
                  </a:lnTo>
                  <a:lnTo>
                    <a:pt x="133" y="246"/>
                  </a:lnTo>
                  <a:lnTo>
                    <a:pt x="130" y="247"/>
                  </a:lnTo>
                  <a:lnTo>
                    <a:pt x="122" y="247"/>
                  </a:lnTo>
                  <a:lnTo>
                    <a:pt x="118" y="247"/>
                  </a:lnTo>
                  <a:lnTo>
                    <a:pt x="115" y="246"/>
                  </a:lnTo>
                  <a:lnTo>
                    <a:pt x="92" y="260"/>
                  </a:lnTo>
                  <a:lnTo>
                    <a:pt x="89" y="260"/>
                  </a:lnTo>
                  <a:lnTo>
                    <a:pt x="86" y="258"/>
                  </a:lnTo>
                  <a:lnTo>
                    <a:pt x="82" y="258"/>
                  </a:lnTo>
                  <a:lnTo>
                    <a:pt x="79" y="259"/>
                  </a:lnTo>
                  <a:lnTo>
                    <a:pt x="61" y="256"/>
                  </a:lnTo>
                  <a:lnTo>
                    <a:pt x="65" y="247"/>
                  </a:lnTo>
                  <a:lnTo>
                    <a:pt x="69" y="245"/>
                  </a:lnTo>
                  <a:lnTo>
                    <a:pt x="71" y="243"/>
                  </a:lnTo>
                  <a:lnTo>
                    <a:pt x="73" y="240"/>
                  </a:lnTo>
                  <a:lnTo>
                    <a:pt x="74" y="235"/>
                  </a:lnTo>
                  <a:lnTo>
                    <a:pt x="73" y="232"/>
                  </a:lnTo>
                  <a:lnTo>
                    <a:pt x="73" y="231"/>
                  </a:lnTo>
                  <a:lnTo>
                    <a:pt x="71" y="228"/>
                  </a:lnTo>
                  <a:lnTo>
                    <a:pt x="70" y="224"/>
                  </a:lnTo>
                  <a:lnTo>
                    <a:pt x="70" y="220"/>
                  </a:lnTo>
                  <a:lnTo>
                    <a:pt x="69" y="216"/>
                  </a:lnTo>
                  <a:lnTo>
                    <a:pt x="66" y="212"/>
                  </a:lnTo>
                  <a:lnTo>
                    <a:pt x="65" y="208"/>
                  </a:lnTo>
                  <a:lnTo>
                    <a:pt x="64" y="204"/>
                  </a:lnTo>
                  <a:lnTo>
                    <a:pt x="62" y="201"/>
                  </a:lnTo>
                  <a:lnTo>
                    <a:pt x="60" y="198"/>
                  </a:lnTo>
                  <a:lnTo>
                    <a:pt x="54" y="194"/>
                  </a:lnTo>
                  <a:lnTo>
                    <a:pt x="52" y="190"/>
                  </a:lnTo>
                  <a:lnTo>
                    <a:pt x="51" y="186"/>
                  </a:lnTo>
                  <a:lnTo>
                    <a:pt x="50" y="180"/>
                  </a:lnTo>
                  <a:lnTo>
                    <a:pt x="48" y="175"/>
                  </a:lnTo>
                  <a:lnTo>
                    <a:pt x="50" y="171"/>
                  </a:lnTo>
                  <a:lnTo>
                    <a:pt x="52" y="168"/>
                  </a:lnTo>
                  <a:lnTo>
                    <a:pt x="52" y="163"/>
                  </a:lnTo>
                  <a:lnTo>
                    <a:pt x="51" y="159"/>
                  </a:lnTo>
                  <a:lnTo>
                    <a:pt x="52" y="154"/>
                  </a:lnTo>
                  <a:lnTo>
                    <a:pt x="58" y="142"/>
                  </a:lnTo>
                  <a:lnTo>
                    <a:pt x="58" y="138"/>
                  </a:lnTo>
                  <a:lnTo>
                    <a:pt x="58" y="137"/>
                  </a:lnTo>
                  <a:lnTo>
                    <a:pt x="57" y="133"/>
                  </a:lnTo>
                  <a:lnTo>
                    <a:pt x="61" y="126"/>
                  </a:lnTo>
                  <a:lnTo>
                    <a:pt x="64" y="122"/>
                  </a:lnTo>
                  <a:lnTo>
                    <a:pt x="66" y="119"/>
                  </a:lnTo>
                  <a:lnTo>
                    <a:pt x="66" y="115"/>
                  </a:lnTo>
                  <a:lnTo>
                    <a:pt x="66" y="110"/>
                  </a:lnTo>
                  <a:lnTo>
                    <a:pt x="67" y="106"/>
                  </a:lnTo>
                  <a:lnTo>
                    <a:pt x="73" y="102"/>
                  </a:lnTo>
                  <a:lnTo>
                    <a:pt x="75" y="98"/>
                  </a:lnTo>
                  <a:lnTo>
                    <a:pt x="70" y="91"/>
                  </a:lnTo>
                  <a:lnTo>
                    <a:pt x="69" y="88"/>
                  </a:lnTo>
                  <a:lnTo>
                    <a:pt x="66" y="84"/>
                  </a:lnTo>
                  <a:lnTo>
                    <a:pt x="63" y="82"/>
                  </a:lnTo>
                  <a:lnTo>
                    <a:pt x="60" y="81"/>
                  </a:lnTo>
                  <a:lnTo>
                    <a:pt x="55" y="81"/>
                  </a:lnTo>
                  <a:lnTo>
                    <a:pt x="51" y="75"/>
                  </a:lnTo>
                  <a:lnTo>
                    <a:pt x="53" y="66"/>
                  </a:lnTo>
                  <a:lnTo>
                    <a:pt x="52" y="64"/>
                  </a:lnTo>
                  <a:lnTo>
                    <a:pt x="50" y="58"/>
                  </a:lnTo>
                  <a:lnTo>
                    <a:pt x="48" y="55"/>
                  </a:lnTo>
                  <a:lnTo>
                    <a:pt x="48" y="51"/>
                  </a:lnTo>
                  <a:lnTo>
                    <a:pt x="46" y="49"/>
                  </a:lnTo>
                  <a:lnTo>
                    <a:pt x="43" y="47"/>
                  </a:lnTo>
                  <a:lnTo>
                    <a:pt x="43" y="43"/>
                  </a:lnTo>
                  <a:lnTo>
                    <a:pt x="43" y="38"/>
                  </a:lnTo>
                  <a:lnTo>
                    <a:pt x="41" y="35"/>
                  </a:lnTo>
                  <a:lnTo>
                    <a:pt x="37" y="32"/>
                  </a:lnTo>
                  <a:lnTo>
                    <a:pt x="30" y="31"/>
                  </a:lnTo>
                  <a:lnTo>
                    <a:pt x="28" y="28"/>
                  </a:lnTo>
                  <a:lnTo>
                    <a:pt x="24" y="26"/>
                  </a:lnTo>
                  <a:lnTo>
                    <a:pt x="21" y="26"/>
                  </a:lnTo>
                  <a:lnTo>
                    <a:pt x="17" y="26"/>
                  </a:lnTo>
                  <a:lnTo>
                    <a:pt x="14" y="26"/>
                  </a:lnTo>
                  <a:lnTo>
                    <a:pt x="11" y="24"/>
                  </a:lnTo>
                  <a:lnTo>
                    <a:pt x="9" y="21"/>
                  </a:lnTo>
                  <a:lnTo>
                    <a:pt x="5" y="19"/>
                  </a:lnTo>
                  <a:lnTo>
                    <a:pt x="2" y="16"/>
                  </a:lnTo>
                  <a:lnTo>
                    <a:pt x="2" y="12"/>
                  </a:lnTo>
                  <a:lnTo>
                    <a:pt x="0" y="5"/>
                  </a:lnTo>
                  <a:lnTo>
                    <a:pt x="66" y="4"/>
                  </a:lnTo>
                  <a:lnTo>
                    <a:pt x="103" y="3"/>
                  </a:lnTo>
                  <a:lnTo>
                    <a:pt x="140" y="2"/>
                  </a:lnTo>
                  <a:lnTo>
                    <a:pt x="167" y="1"/>
                  </a:lnTo>
                  <a:lnTo>
                    <a:pt x="216" y="0"/>
                  </a:lnTo>
                  <a:lnTo>
                    <a:pt x="221" y="0"/>
                  </a:lnTo>
                  <a:lnTo>
                    <a:pt x="237" y="0"/>
                  </a:lnTo>
                  <a:lnTo>
                    <a:pt x="238" y="24"/>
                  </a:lnTo>
                  <a:lnTo>
                    <a:pt x="249" y="69"/>
                  </a:lnTo>
                  <a:lnTo>
                    <a:pt x="251" y="73"/>
                  </a:lnTo>
                  <a:lnTo>
                    <a:pt x="256" y="93"/>
                  </a:lnTo>
                  <a:lnTo>
                    <a:pt x="266" y="130"/>
                  </a:lnTo>
                  <a:lnTo>
                    <a:pt x="270" y="148"/>
                  </a:lnTo>
                  <a:lnTo>
                    <a:pt x="270" y="153"/>
                  </a:lnTo>
                  <a:lnTo>
                    <a:pt x="268" y="157"/>
                  </a:lnTo>
                  <a:lnTo>
                    <a:pt x="268" y="162"/>
                  </a:lnTo>
                  <a:lnTo>
                    <a:pt x="269" y="163"/>
                  </a:lnTo>
                  <a:lnTo>
                    <a:pt x="270" y="165"/>
                  </a:lnTo>
                  <a:lnTo>
                    <a:pt x="272" y="169"/>
                  </a:lnTo>
                  <a:lnTo>
                    <a:pt x="272" y="172"/>
                  </a:lnTo>
                  <a:lnTo>
                    <a:pt x="274" y="176"/>
                  </a:lnTo>
                  <a:lnTo>
                    <a:pt x="276" y="180"/>
                  </a:lnTo>
                  <a:lnTo>
                    <a:pt x="289" y="185"/>
                  </a:lnTo>
                  <a:lnTo>
                    <a:pt x="291" y="188"/>
                  </a:lnTo>
                  <a:lnTo>
                    <a:pt x="293" y="191"/>
                  </a:lnTo>
                  <a:lnTo>
                    <a:pt x="294" y="195"/>
                  </a:lnTo>
                  <a:lnTo>
                    <a:pt x="295" y="199"/>
                  </a:lnTo>
                  <a:lnTo>
                    <a:pt x="295" y="203"/>
                  </a:lnTo>
                  <a:lnTo>
                    <a:pt x="297" y="207"/>
                  </a:lnTo>
                  <a:lnTo>
                    <a:pt x="298" y="210"/>
                  </a:lnTo>
                  <a:lnTo>
                    <a:pt x="298" y="215"/>
                  </a:lnTo>
                  <a:lnTo>
                    <a:pt x="299" y="218"/>
                  </a:lnTo>
                  <a:lnTo>
                    <a:pt x="301" y="222"/>
                  </a:lnTo>
                  <a:lnTo>
                    <a:pt x="304" y="225"/>
                  </a:lnTo>
                  <a:lnTo>
                    <a:pt x="311" y="233"/>
                  </a:lnTo>
                  <a:lnTo>
                    <a:pt x="314" y="235"/>
                  </a:lnTo>
                  <a:lnTo>
                    <a:pt x="317" y="237"/>
                  </a:lnTo>
                  <a:lnTo>
                    <a:pt x="318" y="238"/>
                  </a:lnTo>
                  <a:lnTo>
                    <a:pt x="319" y="239"/>
                  </a:lnTo>
                  <a:lnTo>
                    <a:pt x="322" y="239"/>
                  </a:lnTo>
                  <a:lnTo>
                    <a:pt x="323" y="24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54" name="Freeform 86"/>
            <p:cNvSpPr>
              <a:spLocks/>
            </p:cNvSpPr>
            <p:nvPr/>
          </p:nvSpPr>
          <p:spPr bwMode="auto">
            <a:xfrm>
              <a:off x="4673600" y="2324100"/>
              <a:ext cx="687388" cy="644525"/>
            </a:xfrm>
            <a:custGeom>
              <a:avLst/>
              <a:gdLst>
                <a:gd name="T0" fmla="*/ 2147483647 w 387"/>
                <a:gd name="T1" fmla="*/ 2147483647 h 332"/>
                <a:gd name="T2" fmla="*/ 2147483647 w 387"/>
                <a:gd name="T3" fmla="*/ 2147483647 h 332"/>
                <a:gd name="T4" fmla="*/ 2147483647 w 387"/>
                <a:gd name="T5" fmla="*/ 2147483647 h 332"/>
                <a:gd name="T6" fmla="*/ 2147483647 w 387"/>
                <a:gd name="T7" fmla="*/ 2147483647 h 332"/>
                <a:gd name="T8" fmla="*/ 2147483647 w 387"/>
                <a:gd name="T9" fmla="*/ 2147483647 h 332"/>
                <a:gd name="T10" fmla="*/ 2147483647 w 387"/>
                <a:gd name="T11" fmla="*/ 2147483647 h 332"/>
                <a:gd name="T12" fmla="*/ 2147483647 w 387"/>
                <a:gd name="T13" fmla="*/ 2147483647 h 332"/>
                <a:gd name="T14" fmla="*/ 2147483647 w 387"/>
                <a:gd name="T15" fmla="*/ 2147483647 h 332"/>
                <a:gd name="T16" fmla="*/ 2147483647 w 387"/>
                <a:gd name="T17" fmla="*/ 2147483647 h 332"/>
                <a:gd name="T18" fmla="*/ 2147483647 w 387"/>
                <a:gd name="T19" fmla="*/ 2147483647 h 332"/>
                <a:gd name="T20" fmla="*/ 2147483647 w 387"/>
                <a:gd name="T21" fmla="*/ 2147483647 h 332"/>
                <a:gd name="T22" fmla="*/ 2147483647 w 387"/>
                <a:gd name="T23" fmla="*/ 2147483647 h 332"/>
                <a:gd name="T24" fmla="*/ 2147483647 w 387"/>
                <a:gd name="T25" fmla="*/ 2147483647 h 332"/>
                <a:gd name="T26" fmla="*/ 2147483647 w 387"/>
                <a:gd name="T27" fmla="*/ 2147483647 h 332"/>
                <a:gd name="T28" fmla="*/ 2147483647 w 387"/>
                <a:gd name="T29" fmla="*/ 2147483647 h 332"/>
                <a:gd name="T30" fmla="*/ 2147483647 w 387"/>
                <a:gd name="T31" fmla="*/ 2147483647 h 332"/>
                <a:gd name="T32" fmla="*/ 2147483647 w 387"/>
                <a:gd name="T33" fmla="*/ 2147483647 h 332"/>
                <a:gd name="T34" fmla="*/ 2147483647 w 387"/>
                <a:gd name="T35" fmla="*/ 2147483647 h 332"/>
                <a:gd name="T36" fmla="*/ 2147483647 w 387"/>
                <a:gd name="T37" fmla="*/ 2147483647 h 332"/>
                <a:gd name="T38" fmla="*/ 2147483647 w 387"/>
                <a:gd name="T39" fmla="*/ 2147483647 h 332"/>
                <a:gd name="T40" fmla="*/ 2147483647 w 387"/>
                <a:gd name="T41" fmla="*/ 2147483647 h 332"/>
                <a:gd name="T42" fmla="*/ 2147483647 w 387"/>
                <a:gd name="T43" fmla="*/ 2147483647 h 332"/>
                <a:gd name="T44" fmla="*/ 2147483647 w 387"/>
                <a:gd name="T45" fmla="*/ 2147483647 h 332"/>
                <a:gd name="T46" fmla="*/ 2147483647 w 387"/>
                <a:gd name="T47" fmla="*/ 2147483647 h 332"/>
                <a:gd name="T48" fmla="*/ 2147483647 w 387"/>
                <a:gd name="T49" fmla="*/ 2147483647 h 332"/>
                <a:gd name="T50" fmla="*/ 2147483647 w 387"/>
                <a:gd name="T51" fmla="*/ 2147483647 h 332"/>
                <a:gd name="T52" fmla="*/ 2147483647 w 387"/>
                <a:gd name="T53" fmla="*/ 2147483647 h 332"/>
                <a:gd name="T54" fmla="*/ 2147483647 w 387"/>
                <a:gd name="T55" fmla="*/ 2147483647 h 332"/>
                <a:gd name="T56" fmla="*/ 2147483647 w 387"/>
                <a:gd name="T57" fmla="*/ 2147483647 h 332"/>
                <a:gd name="T58" fmla="*/ 2147483647 w 387"/>
                <a:gd name="T59" fmla="*/ 2147483647 h 332"/>
                <a:gd name="T60" fmla="*/ 2147483647 w 387"/>
                <a:gd name="T61" fmla="*/ 2147483647 h 332"/>
                <a:gd name="T62" fmla="*/ 2147483647 w 387"/>
                <a:gd name="T63" fmla="*/ 2147483647 h 332"/>
                <a:gd name="T64" fmla="*/ 2147483647 w 387"/>
                <a:gd name="T65" fmla="*/ 2147483647 h 332"/>
                <a:gd name="T66" fmla="*/ 2147483647 w 387"/>
                <a:gd name="T67" fmla="*/ 2147483647 h 332"/>
                <a:gd name="T68" fmla="*/ 2147483647 w 387"/>
                <a:gd name="T69" fmla="*/ 2147483647 h 332"/>
                <a:gd name="T70" fmla="*/ 2147483647 w 387"/>
                <a:gd name="T71" fmla="*/ 2147483647 h 332"/>
                <a:gd name="T72" fmla="*/ 2147483647 w 387"/>
                <a:gd name="T73" fmla="*/ 2147483647 h 332"/>
                <a:gd name="T74" fmla="*/ 2147483647 w 387"/>
                <a:gd name="T75" fmla="*/ 2147483647 h 332"/>
                <a:gd name="T76" fmla="*/ 2147483647 w 387"/>
                <a:gd name="T77" fmla="*/ 2147483647 h 332"/>
                <a:gd name="T78" fmla="*/ 2147483647 w 387"/>
                <a:gd name="T79" fmla="*/ 2147483647 h 332"/>
                <a:gd name="T80" fmla="*/ 2147483647 w 387"/>
                <a:gd name="T81" fmla="*/ 2147483647 h 332"/>
                <a:gd name="T82" fmla="*/ 2147483647 w 387"/>
                <a:gd name="T83" fmla="*/ 2147483647 h 332"/>
                <a:gd name="T84" fmla="*/ 2147483647 w 387"/>
                <a:gd name="T85" fmla="*/ 2147483647 h 332"/>
                <a:gd name="T86" fmla="*/ 2147483647 w 387"/>
                <a:gd name="T87" fmla="*/ 2147483647 h 332"/>
                <a:gd name="T88" fmla="*/ 2147483647 w 387"/>
                <a:gd name="T89" fmla="*/ 2147483647 h 332"/>
                <a:gd name="T90" fmla="*/ 2147483647 w 387"/>
                <a:gd name="T91" fmla="*/ 2147483647 h 332"/>
                <a:gd name="T92" fmla="*/ 2147483647 w 387"/>
                <a:gd name="T93" fmla="*/ 2147483647 h 332"/>
                <a:gd name="T94" fmla="*/ 2147483647 w 387"/>
                <a:gd name="T95" fmla="*/ 2147483647 h 332"/>
                <a:gd name="T96" fmla="*/ 2147483647 w 387"/>
                <a:gd name="T97" fmla="*/ 2147483647 h 332"/>
                <a:gd name="T98" fmla="*/ 2147483647 w 387"/>
                <a:gd name="T99" fmla="*/ 2147483647 h 332"/>
                <a:gd name="T100" fmla="*/ 2147483647 w 387"/>
                <a:gd name="T101" fmla="*/ 2147483647 h 332"/>
                <a:gd name="T102" fmla="*/ 2147483647 w 387"/>
                <a:gd name="T103" fmla="*/ 2147483647 h 332"/>
                <a:gd name="T104" fmla="*/ 2147483647 w 387"/>
                <a:gd name="T105" fmla="*/ 2147483647 h 332"/>
                <a:gd name="T106" fmla="*/ 2147483647 w 387"/>
                <a:gd name="T107" fmla="*/ 2147483647 h 332"/>
                <a:gd name="T108" fmla="*/ 2147483647 w 387"/>
                <a:gd name="T109" fmla="*/ 2147483647 h 332"/>
                <a:gd name="T110" fmla="*/ 2147483647 w 387"/>
                <a:gd name="T111" fmla="*/ 2147483647 h 332"/>
                <a:gd name="T112" fmla="*/ 2147483647 w 387"/>
                <a:gd name="T113" fmla="*/ 2147483647 h 332"/>
                <a:gd name="T114" fmla="*/ 2147483647 w 387"/>
                <a:gd name="T115" fmla="*/ 2147483647 h 332"/>
                <a:gd name="T116" fmla="*/ 2147483647 w 387"/>
                <a:gd name="T117" fmla="*/ 2147483647 h 332"/>
                <a:gd name="T118" fmla="*/ 2147483647 w 387"/>
                <a:gd name="T119" fmla="*/ 2147483647 h 332"/>
                <a:gd name="T120" fmla="*/ 2147483647 w 387"/>
                <a:gd name="T121" fmla="*/ 2147483647 h 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7" h="332">
                  <a:moveTo>
                    <a:pt x="263" y="240"/>
                  </a:moveTo>
                  <a:lnTo>
                    <a:pt x="263" y="242"/>
                  </a:lnTo>
                  <a:lnTo>
                    <a:pt x="259" y="244"/>
                  </a:lnTo>
                  <a:lnTo>
                    <a:pt x="256" y="244"/>
                  </a:lnTo>
                  <a:lnTo>
                    <a:pt x="253" y="245"/>
                  </a:lnTo>
                  <a:lnTo>
                    <a:pt x="253" y="246"/>
                  </a:lnTo>
                  <a:lnTo>
                    <a:pt x="250" y="248"/>
                  </a:lnTo>
                  <a:lnTo>
                    <a:pt x="247" y="250"/>
                  </a:lnTo>
                  <a:lnTo>
                    <a:pt x="246" y="250"/>
                  </a:lnTo>
                  <a:lnTo>
                    <a:pt x="222" y="278"/>
                  </a:lnTo>
                  <a:lnTo>
                    <a:pt x="176" y="331"/>
                  </a:lnTo>
                  <a:lnTo>
                    <a:pt x="173" y="329"/>
                  </a:lnTo>
                  <a:lnTo>
                    <a:pt x="168" y="326"/>
                  </a:lnTo>
                  <a:lnTo>
                    <a:pt x="166" y="322"/>
                  </a:lnTo>
                  <a:lnTo>
                    <a:pt x="163" y="320"/>
                  </a:lnTo>
                  <a:lnTo>
                    <a:pt x="160" y="319"/>
                  </a:lnTo>
                  <a:lnTo>
                    <a:pt x="157" y="318"/>
                  </a:lnTo>
                  <a:lnTo>
                    <a:pt x="153" y="317"/>
                  </a:lnTo>
                  <a:lnTo>
                    <a:pt x="112" y="315"/>
                  </a:lnTo>
                  <a:lnTo>
                    <a:pt x="110" y="312"/>
                  </a:lnTo>
                  <a:lnTo>
                    <a:pt x="109" y="307"/>
                  </a:lnTo>
                  <a:lnTo>
                    <a:pt x="107" y="304"/>
                  </a:lnTo>
                  <a:lnTo>
                    <a:pt x="107" y="300"/>
                  </a:lnTo>
                  <a:lnTo>
                    <a:pt x="107" y="296"/>
                  </a:lnTo>
                  <a:lnTo>
                    <a:pt x="110" y="293"/>
                  </a:lnTo>
                  <a:lnTo>
                    <a:pt x="110" y="289"/>
                  </a:lnTo>
                  <a:lnTo>
                    <a:pt x="110" y="285"/>
                  </a:lnTo>
                  <a:lnTo>
                    <a:pt x="111" y="281"/>
                  </a:lnTo>
                  <a:lnTo>
                    <a:pt x="111" y="278"/>
                  </a:lnTo>
                  <a:lnTo>
                    <a:pt x="108" y="274"/>
                  </a:lnTo>
                  <a:lnTo>
                    <a:pt x="104" y="271"/>
                  </a:lnTo>
                  <a:lnTo>
                    <a:pt x="103" y="267"/>
                  </a:lnTo>
                  <a:lnTo>
                    <a:pt x="102" y="264"/>
                  </a:lnTo>
                  <a:lnTo>
                    <a:pt x="99" y="261"/>
                  </a:lnTo>
                  <a:lnTo>
                    <a:pt x="95" y="260"/>
                  </a:lnTo>
                  <a:lnTo>
                    <a:pt x="92" y="257"/>
                  </a:lnTo>
                  <a:lnTo>
                    <a:pt x="88" y="251"/>
                  </a:lnTo>
                  <a:lnTo>
                    <a:pt x="87" y="247"/>
                  </a:lnTo>
                  <a:lnTo>
                    <a:pt x="87" y="246"/>
                  </a:lnTo>
                  <a:lnTo>
                    <a:pt x="85" y="243"/>
                  </a:lnTo>
                  <a:lnTo>
                    <a:pt x="82" y="243"/>
                  </a:lnTo>
                  <a:lnTo>
                    <a:pt x="81" y="242"/>
                  </a:lnTo>
                  <a:lnTo>
                    <a:pt x="77" y="240"/>
                  </a:lnTo>
                  <a:lnTo>
                    <a:pt x="74" y="238"/>
                  </a:lnTo>
                  <a:lnTo>
                    <a:pt x="67" y="229"/>
                  </a:lnTo>
                  <a:lnTo>
                    <a:pt x="64" y="227"/>
                  </a:lnTo>
                  <a:lnTo>
                    <a:pt x="62" y="223"/>
                  </a:lnTo>
                  <a:lnTo>
                    <a:pt x="61" y="219"/>
                  </a:lnTo>
                  <a:lnTo>
                    <a:pt x="62" y="215"/>
                  </a:lnTo>
                  <a:lnTo>
                    <a:pt x="59" y="212"/>
                  </a:lnTo>
                  <a:lnTo>
                    <a:pt x="59" y="208"/>
                  </a:lnTo>
                  <a:lnTo>
                    <a:pt x="59" y="203"/>
                  </a:lnTo>
                  <a:lnTo>
                    <a:pt x="57" y="200"/>
                  </a:lnTo>
                  <a:lnTo>
                    <a:pt x="56" y="196"/>
                  </a:lnTo>
                  <a:lnTo>
                    <a:pt x="55" y="193"/>
                  </a:lnTo>
                  <a:lnTo>
                    <a:pt x="55" y="192"/>
                  </a:lnTo>
                  <a:lnTo>
                    <a:pt x="53" y="190"/>
                  </a:lnTo>
                  <a:lnTo>
                    <a:pt x="39" y="185"/>
                  </a:lnTo>
                  <a:lnTo>
                    <a:pt x="38" y="181"/>
                  </a:lnTo>
                  <a:lnTo>
                    <a:pt x="36" y="177"/>
                  </a:lnTo>
                  <a:lnTo>
                    <a:pt x="36" y="174"/>
                  </a:lnTo>
                  <a:lnTo>
                    <a:pt x="33" y="170"/>
                  </a:lnTo>
                  <a:lnTo>
                    <a:pt x="32" y="168"/>
                  </a:lnTo>
                  <a:lnTo>
                    <a:pt x="31" y="166"/>
                  </a:lnTo>
                  <a:lnTo>
                    <a:pt x="31" y="162"/>
                  </a:lnTo>
                  <a:lnTo>
                    <a:pt x="33" y="157"/>
                  </a:lnTo>
                  <a:lnTo>
                    <a:pt x="33" y="153"/>
                  </a:lnTo>
                  <a:lnTo>
                    <a:pt x="30" y="135"/>
                  </a:lnTo>
                  <a:lnTo>
                    <a:pt x="20" y="98"/>
                  </a:lnTo>
                  <a:lnTo>
                    <a:pt x="14" y="78"/>
                  </a:lnTo>
                  <a:lnTo>
                    <a:pt x="13" y="73"/>
                  </a:lnTo>
                  <a:lnTo>
                    <a:pt x="2" y="29"/>
                  </a:lnTo>
                  <a:lnTo>
                    <a:pt x="0" y="5"/>
                  </a:lnTo>
                  <a:lnTo>
                    <a:pt x="49" y="4"/>
                  </a:lnTo>
                  <a:lnTo>
                    <a:pt x="103" y="2"/>
                  </a:lnTo>
                  <a:lnTo>
                    <a:pt x="108" y="2"/>
                  </a:lnTo>
                  <a:lnTo>
                    <a:pt x="110" y="2"/>
                  </a:lnTo>
                  <a:lnTo>
                    <a:pt x="121" y="2"/>
                  </a:lnTo>
                  <a:lnTo>
                    <a:pt x="186" y="1"/>
                  </a:lnTo>
                  <a:lnTo>
                    <a:pt x="187" y="1"/>
                  </a:lnTo>
                  <a:lnTo>
                    <a:pt x="213" y="1"/>
                  </a:lnTo>
                  <a:lnTo>
                    <a:pt x="239" y="0"/>
                  </a:lnTo>
                  <a:lnTo>
                    <a:pt x="239" y="4"/>
                  </a:lnTo>
                  <a:lnTo>
                    <a:pt x="245" y="9"/>
                  </a:lnTo>
                  <a:lnTo>
                    <a:pt x="247" y="13"/>
                  </a:lnTo>
                  <a:lnTo>
                    <a:pt x="245" y="17"/>
                  </a:lnTo>
                  <a:lnTo>
                    <a:pt x="240" y="22"/>
                  </a:lnTo>
                  <a:lnTo>
                    <a:pt x="239" y="26"/>
                  </a:lnTo>
                  <a:lnTo>
                    <a:pt x="236" y="28"/>
                  </a:lnTo>
                  <a:lnTo>
                    <a:pt x="235" y="32"/>
                  </a:lnTo>
                  <a:lnTo>
                    <a:pt x="236" y="36"/>
                  </a:lnTo>
                  <a:lnTo>
                    <a:pt x="239" y="38"/>
                  </a:lnTo>
                  <a:lnTo>
                    <a:pt x="239" y="43"/>
                  </a:lnTo>
                  <a:lnTo>
                    <a:pt x="241" y="45"/>
                  </a:lnTo>
                  <a:lnTo>
                    <a:pt x="244" y="48"/>
                  </a:lnTo>
                  <a:lnTo>
                    <a:pt x="245" y="50"/>
                  </a:lnTo>
                  <a:lnTo>
                    <a:pt x="248" y="52"/>
                  </a:lnTo>
                  <a:lnTo>
                    <a:pt x="250" y="55"/>
                  </a:lnTo>
                  <a:lnTo>
                    <a:pt x="252" y="59"/>
                  </a:lnTo>
                  <a:lnTo>
                    <a:pt x="251" y="61"/>
                  </a:lnTo>
                  <a:lnTo>
                    <a:pt x="250" y="65"/>
                  </a:lnTo>
                  <a:lnTo>
                    <a:pt x="254" y="67"/>
                  </a:lnTo>
                  <a:lnTo>
                    <a:pt x="255" y="67"/>
                  </a:lnTo>
                  <a:lnTo>
                    <a:pt x="257" y="68"/>
                  </a:lnTo>
                  <a:lnTo>
                    <a:pt x="259" y="71"/>
                  </a:lnTo>
                  <a:lnTo>
                    <a:pt x="261" y="74"/>
                  </a:lnTo>
                  <a:lnTo>
                    <a:pt x="264" y="77"/>
                  </a:lnTo>
                  <a:lnTo>
                    <a:pt x="266" y="79"/>
                  </a:lnTo>
                  <a:lnTo>
                    <a:pt x="268" y="81"/>
                  </a:lnTo>
                  <a:lnTo>
                    <a:pt x="271" y="82"/>
                  </a:lnTo>
                  <a:lnTo>
                    <a:pt x="273" y="83"/>
                  </a:lnTo>
                  <a:lnTo>
                    <a:pt x="274" y="85"/>
                  </a:lnTo>
                  <a:lnTo>
                    <a:pt x="277" y="93"/>
                  </a:lnTo>
                  <a:lnTo>
                    <a:pt x="278" y="96"/>
                  </a:lnTo>
                  <a:lnTo>
                    <a:pt x="280" y="99"/>
                  </a:lnTo>
                  <a:lnTo>
                    <a:pt x="280" y="100"/>
                  </a:lnTo>
                  <a:lnTo>
                    <a:pt x="281" y="105"/>
                  </a:lnTo>
                  <a:lnTo>
                    <a:pt x="283" y="109"/>
                  </a:lnTo>
                  <a:lnTo>
                    <a:pt x="282" y="114"/>
                  </a:lnTo>
                  <a:lnTo>
                    <a:pt x="284" y="117"/>
                  </a:lnTo>
                  <a:lnTo>
                    <a:pt x="286" y="120"/>
                  </a:lnTo>
                  <a:lnTo>
                    <a:pt x="296" y="124"/>
                  </a:lnTo>
                  <a:lnTo>
                    <a:pt x="334" y="147"/>
                  </a:lnTo>
                  <a:lnTo>
                    <a:pt x="313" y="173"/>
                  </a:lnTo>
                  <a:lnTo>
                    <a:pt x="317" y="174"/>
                  </a:lnTo>
                  <a:lnTo>
                    <a:pt x="319" y="176"/>
                  </a:lnTo>
                  <a:lnTo>
                    <a:pt x="322" y="178"/>
                  </a:lnTo>
                  <a:lnTo>
                    <a:pt x="330" y="185"/>
                  </a:lnTo>
                  <a:lnTo>
                    <a:pt x="332" y="187"/>
                  </a:lnTo>
                  <a:lnTo>
                    <a:pt x="336" y="187"/>
                  </a:lnTo>
                  <a:lnTo>
                    <a:pt x="339" y="188"/>
                  </a:lnTo>
                  <a:lnTo>
                    <a:pt x="342" y="190"/>
                  </a:lnTo>
                  <a:lnTo>
                    <a:pt x="346" y="191"/>
                  </a:lnTo>
                  <a:lnTo>
                    <a:pt x="350" y="198"/>
                  </a:lnTo>
                  <a:lnTo>
                    <a:pt x="353" y="202"/>
                  </a:lnTo>
                  <a:lnTo>
                    <a:pt x="355" y="206"/>
                  </a:lnTo>
                  <a:lnTo>
                    <a:pt x="354" y="211"/>
                  </a:lnTo>
                  <a:lnTo>
                    <a:pt x="360" y="213"/>
                  </a:lnTo>
                  <a:lnTo>
                    <a:pt x="364" y="217"/>
                  </a:lnTo>
                  <a:lnTo>
                    <a:pt x="367" y="217"/>
                  </a:lnTo>
                  <a:lnTo>
                    <a:pt x="369" y="217"/>
                  </a:lnTo>
                  <a:lnTo>
                    <a:pt x="384" y="224"/>
                  </a:lnTo>
                  <a:lnTo>
                    <a:pt x="386" y="227"/>
                  </a:lnTo>
                  <a:lnTo>
                    <a:pt x="385" y="231"/>
                  </a:lnTo>
                  <a:lnTo>
                    <a:pt x="383" y="236"/>
                  </a:lnTo>
                  <a:lnTo>
                    <a:pt x="383" y="240"/>
                  </a:lnTo>
                  <a:lnTo>
                    <a:pt x="379" y="240"/>
                  </a:lnTo>
                  <a:lnTo>
                    <a:pt x="376" y="242"/>
                  </a:lnTo>
                  <a:lnTo>
                    <a:pt x="372" y="242"/>
                  </a:lnTo>
                  <a:lnTo>
                    <a:pt x="368" y="244"/>
                  </a:lnTo>
                  <a:lnTo>
                    <a:pt x="367" y="245"/>
                  </a:lnTo>
                  <a:lnTo>
                    <a:pt x="365" y="242"/>
                  </a:lnTo>
                  <a:lnTo>
                    <a:pt x="364" y="238"/>
                  </a:lnTo>
                  <a:lnTo>
                    <a:pt x="360" y="240"/>
                  </a:lnTo>
                  <a:lnTo>
                    <a:pt x="358" y="244"/>
                  </a:lnTo>
                  <a:lnTo>
                    <a:pt x="355" y="241"/>
                  </a:lnTo>
                  <a:lnTo>
                    <a:pt x="351" y="240"/>
                  </a:lnTo>
                  <a:lnTo>
                    <a:pt x="350" y="236"/>
                  </a:lnTo>
                  <a:lnTo>
                    <a:pt x="347" y="234"/>
                  </a:lnTo>
                  <a:lnTo>
                    <a:pt x="344" y="236"/>
                  </a:lnTo>
                  <a:lnTo>
                    <a:pt x="341" y="233"/>
                  </a:lnTo>
                  <a:lnTo>
                    <a:pt x="340" y="228"/>
                  </a:lnTo>
                  <a:lnTo>
                    <a:pt x="336" y="228"/>
                  </a:lnTo>
                  <a:lnTo>
                    <a:pt x="333" y="227"/>
                  </a:lnTo>
                  <a:lnTo>
                    <a:pt x="322" y="227"/>
                  </a:lnTo>
                  <a:lnTo>
                    <a:pt x="319" y="226"/>
                  </a:lnTo>
                  <a:lnTo>
                    <a:pt x="315" y="225"/>
                  </a:lnTo>
                  <a:lnTo>
                    <a:pt x="308" y="216"/>
                  </a:lnTo>
                  <a:lnTo>
                    <a:pt x="305" y="215"/>
                  </a:lnTo>
                  <a:lnTo>
                    <a:pt x="301" y="216"/>
                  </a:lnTo>
                  <a:lnTo>
                    <a:pt x="300" y="212"/>
                  </a:lnTo>
                  <a:lnTo>
                    <a:pt x="296" y="215"/>
                  </a:lnTo>
                  <a:lnTo>
                    <a:pt x="296" y="217"/>
                  </a:lnTo>
                  <a:lnTo>
                    <a:pt x="293" y="219"/>
                  </a:lnTo>
                  <a:lnTo>
                    <a:pt x="289" y="219"/>
                  </a:lnTo>
                  <a:lnTo>
                    <a:pt x="286" y="222"/>
                  </a:lnTo>
                  <a:lnTo>
                    <a:pt x="283" y="222"/>
                  </a:lnTo>
                  <a:lnTo>
                    <a:pt x="281" y="225"/>
                  </a:lnTo>
                  <a:lnTo>
                    <a:pt x="277" y="226"/>
                  </a:lnTo>
                  <a:lnTo>
                    <a:pt x="275" y="229"/>
                  </a:lnTo>
                  <a:lnTo>
                    <a:pt x="272" y="230"/>
                  </a:lnTo>
                  <a:lnTo>
                    <a:pt x="264" y="240"/>
                  </a:lnTo>
                  <a:lnTo>
                    <a:pt x="263" y="24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55" name="Freeform 87"/>
            <p:cNvSpPr>
              <a:spLocks/>
            </p:cNvSpPr>
            <p:nvPr/>
          </p:nvSpPr>
          <p:spPr bwMode="auto">
            <a:xfrm>
              <a:off x="6438900" y="3857625"/>
              <a:ext cx="295275" cy="609600"/>
            </a:xfrm>
            <a:custGeom>
              <a:avLst/>
              <a:gdLst>
                <a:gd name="T0" fmla="*/ 2147483647 w 166"/>
                <a:gd name="T1" fmla="*/ 2147483647 h 314"/>
                <a:gd name="T2" fmla="*/ 2147483647 w 166"/>
                <a:gd name="T3" fmla="*/ 2147483647 h 314"/>
                <a:gd name="T4" fmla="*/ 2147483647 w 166"/>
                <a:gd name="T5" fmla="*/ 2147483647 h 314"/>
                <a:gd name="T6" fmla="*/ 2147483647 w 166"/>
                <a:gd name="T7" fmla="*/ 2147483647 h 314"/>
                <a:gd name="T8" fmla="*/ 2147483647 w 166"/>
                <a:gd name="T9" fmla="*/ 2147483647 h 314"/>
                <a:gd name="T10" fmla="*/ 2147483647 w 166"/>
                <a:gd name="T11" fmla="*/ 2147483647 h 314"/>
                <a:gd name="T12" fmla="*/ 2147483647 w 166"/>
                <a:gd name="T13" fmla="*/ 2147483647 h 314"/>
                <a:gd name="T14" fmla="*/ 2147483647 w 166"/>
                <a:gd name="T15" fmla="*/ 2147483647 h 314"/>
                <a:gd name="T16" fmla="*/ 2147483647 w 166"/>
                <a:gd name="T17" fmla="*/ 2147483647 h 314"/>
                <a:gd name="T18" fmla="*/ 2147483647 w 166"/>
                <a:gd name="T19" fmla="*/ 2147483647 h 314"/>
                <a:gd name="T20" fmla="*/ 2147483647 w 166"/>
                <a:gd name="T21" fmla="*/ 2147483647 h 314"/>
                <a:gd name="T22" fmla="*/ 2147483647 w 166"/>
                <a:gd name="T23" fmla="*/ 2147483647 h 314"/>
                <a:gd name="T24" fmla="*/ 2147483647 w 166"/>
                <a:gd name="T25" fmla="*/ 2147483647 h 314"/>
                <a:gd name="T26" fmla="*/ 2147483647 w 166"/>
                <a:gd name="T27" fmla="*/ 2147483647 h 314"/>
                <a:gd name="T28" fmla="*/ 2147483647 w 166"/>
                <a:gd name="T29" fmla="*/ 2147483647 h 314"/>
                <a:gd name="T30" fmla="*/ 2147483647 w 166"/>
                <a:gd name="T31" fmla="*/ 2147483647 h 314"/>
                <a:gd name="T32" fmla="*/ 2147483647 w 166"/>
                <a:gd name="T33" fmla="*/ 2147483647 h 314"/>
                <a:gd name="T34" fmla="*/ 2147483647 w 166"/>
                <a:gd name="T35" fmla="*/ 2147483647 h 314"/>
                <a:gd name="T36" fmla="*/ 2147483647 w 166"/>
                <a:gd name="T37" fmla="*/ 2147483647 h 314"/>
                <a:gd name="T38" fmla="*/ 2147483647 w 166"/>
                <a:gd name="T39" fmla="*/ 2147483647 h 314"/>
                <a:gd name="T40" fmla="*/ 2147483647 w 166"/>
                <a:gd name="T41" fmla="*/ 2147483647 h 314"/>
                <a:gd name="T42" fmla="*/ 2147483647 w 166"/>
                <a:gd name="T43" fmla="*/ 2147483647 h 314"/>
                <a:gd name="T44" fmla="*/ 2147483647 w 166"/>
                <a:gd name="T45" fmla="*/ 2147483647 h 314"/>
                <a:gd name="T46" fmla="*/ 2147483647 w 166"/>
                <a:gd name="T47" fmla="*/ 2147483647 h 314"/>
                <a:gd name="T48" fmla="*/ 2147483647 w 166"/>
                <a:gd name="T49" fmla="*/ 2147483647 h 314"/>
                <a:gd name="T50" fmla="*/ 2147483647 w 166"/>
                <a:gd name="T51" fmla="*/ 2147483647 h 314"/>
                <a:gd name="T52" fmla="*/ 2147483647 w 166"/>
                <a:gd name="T53" fmla="*/ 2147483647 h 314"/>
                <a:gd name="T54" fmla="*/ 2147483647 w 166"/>
                <a:gd name="T55" fmla="*/ 2147483647 h 314"/>
                <a:gd name="T56" fmla="*/ 2147483647 w 166"/>
                <a:gd name="T57" fmla="*/ 2147483647 h 314"/>
                <a:gd name="T58" fmla="*/ 2147483647 w 166"/>
                <a:gd name="T59" fmla="*/ 2147483647 h 314"/>
                <a:gd name="T60" fmla="*/ 2147483647 w 166"/>
                <a:gd name="T61" fmla="*/ 2147483647 h 314"/>
                <a:gd name="T62" fmla="*/ 2147483647 w 166"/>
                <a:gd name="T63" fmla="*/ 2147483647 h 314"/>
                <a:gd name="T64" fmla="*/ 2147483647 w 166"/>
                <a:gd name="T65" fmla="*/ 2147483647 h 314"/>
                <a:gd name="T66" fmla="*/ 2147483647 w 166"/>
                <a:gd name="T67" fmla="*/ 2147483647 h 314"/>
                <a:gd name="T68" fmla="*/ 2147483647 w 166"/>
                <a:gd name="T69" fmla="*/ 2147483647 h 314"/>
                <a:gd name="T70" fmla="*/ 2147483647 w 166"/>
                <a:gd name="T71" fmla="*/ 2147483647 h 314"/>
                <a:gd name="T72" fmla="*/ 2147483647 w 166"/>
                <a:gd name="T73" fmla="*/ 2147483647 h 314"/>
                <a:gd name="T74" fmla="*/ 2147483647 w 166"/>
                <a:gd name="T75" fmla="*/ 2147483647 h 314"/>
                <a:gd name="T76" fmla="*/ 2147483647 w 166"/>
                <a:gd name="T77" fmla="*/ 2147483647 h 314"/>
                <a:gd name="T78" fmla="*/ 0 w 166"/>
                <a:gd name="T79" fmla="*/ 2147483647 h 314"/>
                <a:gd name="T80" fmla="*/ 2147483647 w 166"/>
                <a:gd name="T81" fmla="*/ 2147483647 h 314"/>
                <a:gd name="T82" fmla="*/ 2147483647 w 166"/>
                <a:gd name="T83" fmla="*/ 2147483647 h 314"/>
                <a:gd name="T84" fmla="*/ 2147483647 w 166"/>
                <a:gd name="T85" fmla="*/ 2147483647 h 314"/>
                <a:gd name="T86" fmla="*/ 2147483647 w 166"/>
                <a:gd name="T87" fmla="*/ 2147483647 h 314"/>
                <a:gd name="T88" fmla="*/ 2147483647 w 166"/>
                <a:gd name="T89" fmla="*/ 2147483647 h 314"/>
                <a:gd name="T90" fmla="*/ 2147483647 w 166"/>
                <a:gd name="T91" fmla="*/ 2147483647 h 314"/>
                <a:gd name="T92" fmla="*/ 2147483647 w 166"/>
                <a:gd name="T93" fmla="*/ 2147483647 h 314"/>
                <a:gd name="T94" fmla="*/ 2147483647 w 166"/>
                <a:gd name="T95" fmla="*/ 2147483647 h 314"/>
                <a:gd name="T96" fmla="*/ 2147483647 w 166"/>
                <a:gd name="T97" fmla="*/ 2147483647 h 314"/>
                <a:gd name="T98" fmla="*/ 2147483647 w 166"/>
                <a:gd name="T99" fmla="*/ 2147483647 h 314"/>
                <a:gd name="T100" fmla="*/ 2147483647 w 166"/>
                <a:gd name="T101" fmla="*/ 2147483647 h 314"/>
                <a:gd name="T102" fmla="*/ 2147483647 w 166"/>
                <a:gd name="T103" fmla="*/ 2147483647 h 314"/>
                <a:gd name="T104" fmla="*/ 2147483647 w 166"/>
                <a:gd name="T105" fmla="*/ 2147483647 h 314"/>
                <a:gd name="T106" fmla="*/ 2147483647 w 166"/>
                <a:gd name="T107" fmla="*/ 2147483647 h 314"/>
                <a:gd name="T108" fmla="*/ 2147483647 w 166"/>
                <a:gd name="T109" fmla="*/ 2147483647 h 314"/>
                <a:gd name="T110" fmla="*/ 2147483647 w 166"/>
                <a:gd name="T111" fmla="*/ 2147483647 h 314"/>
                <a:gd name="T112" fmla="*/ 2147483647 w 166"/>
                <a:gd name="T113" fmla="*/ 2147483647 h 314"/>
                <a:gd name="T114" fmla="*/ 2147483647 w 166"/>
                <a:gd name="T115" fmla="*/ 214748364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6" h="314">
                  <a:moveTo>
                    <a:pt x="162" y="63"/>
                  </a:moveTo>
                  <a:lnTo>
                    <a:pt x="165" y="65"/>
                  </a:lnTo>
                  <a:lnTo>
                    <a:pt x="161" y="69"/>
                  </a:lnTo>
                  <a:lnTo>
                    <a:pt x="156" y="74"/>
                  </a:lnTo>
                  <a:lnTo>
                    <a:pt x="153" y="81"/>
                  </a:lnTo>
                  <a:lnTo>
                    <a:pt x="149" y="85"/>
                  </a:lnTo>
                  <a:lnTo>
                    <a:pt x="145" y="92"/>
                  </a:lnTo>
                  <a:lnTo>
                    <a:pt x="136" y="102"/>
                  </a:lnTo>
                  <a:lnTo>
                    <a:pt x="132" y="108"/>
                  </a:lnTo>
                  <a:lnTo>
                    <a:pt x="127" y="113"/>
                  </a:lnTo>
                  <a:lnTo>
                    <a:pt x="126" y="119"/>
                  </a:lnTo>
                  <a:lnTo>
                    <a:pt x="121" y="122"/>
                  </a:lnTo>
                  <a:lnTo>
                    <a:pt x="117" y="126"/>
                  </a:lnTo>
                  <a:lnTo>
                    <a:pt x="114" y="127"/>
                  </a:lnTo>
                  <a:lnTo>
                    <a:pt x="117" y="131"/>
                  </a:lnTo>
                  <a:lnTo>
                    <a:pt x="116" y="135"/>
                  </a:lnTo>
                  <a:lnTo>
                    <a:pt x="113" y="139"/>
                  </a:lnTo>
                  <a:lnTo>
                    <a:pt x="109" y="149"/>
                  </a:lnTo>
                  <a:lnTo>
                    <a:pt x="107" y="154"/>
                  </a:lnTo>
                  <a:lnTo>
                    <a:pt x="105" y="158"/>
                  </a:lnTo>
                  <a:lnTo>
                    <a:pt x="102" y="160"/>
                  </a:lnTo>
                  <a:lnTo>
                    <a:pt x="99" y="164"/>
                  </a:lnTo>
                  <a:lnTo>
                    <a:pt x="100" y="169"/>
                  </a:lnTo>
                  <a:lnTo>
                    <a:pt x="97" y="174"/>
                  </a:lnTo>
                  <a:lnTo>
                    <a:pt x="97" y="179"/>
                  </a:lnTo>
                  <a:lnTo>
                    <a:pt x="95" y="184"/>
                  </a:lnTo>
                  <a:lnTo>
                    <a:pt x="93" y="193"/>
                  </a:lnTo>
                  <a:lnTo>
                    <a:pt x="92" y="196"/>
                  </a:lnTo>
                  <a:lnTo>
                    <a:pt x="90" y="203"/>
                  </a:lnTo>
                  <a:lnTo>
                    <a:pt x="89" y="209"/>
                  </a:lnTo>
                  <a:lnTo>
                    <a:pt x="88" y="218"/>
                  </a:lnTo>
                  <a:lnTo>
                    <a:pt x="88" y="224"/>
                  </a:lnTo>
                  <a:lnTo>
                    <a:pt x="85" y="228"/>
                  </a:lnTo>
                  <a:lnTo>
                    <a:pt x="80" y="231"/>
                  </a:lnTo>
                  <a:lnTo>
                    <a:pt x="87" y="232"/>
                  </a:lnTo>
                  <a:lnTo>
                    <a:pt x="88" y="237"/>
                  </a:lnTo>
                  <a:lnTo>
                    <a:pt x="86" y="244"/>
                  </a:lnTo>
                  <a:lnTo>
                    <a:pt x="84" y="252"/>
                  </a:lnTo>
                  <a:lnTo>
                    <a:pt x="82" y="260"/>
                  </a:lnTo>
                  <a:lnTo>
                    <a:pt x="82" y="265"/>
                  </a:lnTo>
                  <a:lnTo>
                    <a:pt x="82" y="270"/>
                  </a:lnTo>
                  <a:lnTo>
                    <a:pt x="80" y="284"/>
                  </a:lnTo>
                  <a:lnTo>
                    <a:pt x="75" y="297"/>
                  </a:lnTo>
                  <a:lnTo>
                    <a:pt x="73" y="303"/>
                  </a:lnTo>
                  <a:lnTo>
                    <a:pt x="70" y="312"/>
                  </a:lnTo>
                  <a:lnTo>
                    <a:pt x="66" y="313"/>
                  </a:lnTo>
                  <a:lnTo>
                    <a:pt x="63" y="311"/>
                  </a:lnTo>
                  <a:lnTo>
                    <a:pt x="64" y="307"/>
                  </a:lnTo>
                  <a:lnTo>
                    <a:pt x="66" y="305"/>
                  </a:lnTo>
                  <a:lnTo>
                    <a:pt x="63" y="302"/>
                  </a:lnTo>
                  <a:lnTo>
                    <a:pt x="62" y="304"/>
                  </a:lnTo>
                  <a:lnTo>
                    <a:pt x="62" y="300"/>
                  </a:lnTo>
                  <a:lnTo>
                    <a:pt x="62" y="296"/>
                  </a:lnTo>
                  <a:lnTo>
                    <a:pt x="64" y="293"/>
                  </a:lnTo>
                  <a:lnTo>
                    <a:pt x="68" y="289"/>
                  </a:lnTo>
                  <a:lnTo>
                    <a:pt x="71" y="287"/>
                  </a:lnTo>
                  <a:lnTo>
                    <a:pt x="74" y="287"/>
                  </a:lnTo>
                  <a:lnTo>
                    <a:pt x="75" y="283"/>
                  </a:lnTo>
                  <a:lnTo>
                    <a:pt x="75" y="277"/>
                  </a:lnTo>
                  <a:lnTo>
                    <a:pt x="75" y="272"/>
                  </a:lnTo>
                  <a:lnTo>
                    <a:pt x="73" y="267"/>
                  </a:lnTo>
                  <a:lnTo>
                    <a:pt x="71" y="265"/>
                  </a:lnTo>
                  <a:lnTo>
                    <a:pt x="73" y="261"/>
                  </a:lnTo>
                  <a:lnTo>
                    <a:pt x="74" y="258"/>
                  </a:lnTo>
                  <a:lnTo>
                    <a:pt x="72" y="249"/>
                  </a:lnTo>
                  <a:lnTo>
                    <a:pt x="70" y="240"/>
                  </a:lnTo>
                  <a:lnTo>
                    <a:pt x="70" y="237"/>
                  </a:lnTo>
                  <a:lnTo>
                    <a:pt x="70" y="233"/>
                  </a:lnTo>
                  <a:lnTo>
                    <a:pt x="71" y="230"/>
                  </a:lnTo>
                  <a:lnTo>
                    <a:pt x="69" y="226"/>
                  </a:lnTo>
                  <a:lnTo>
                    <a:pt x="67" y="223"/>
                  </a:lnTo>
                  <a:lnTo>
                    <a:pt x="66" y="219"/>
                  </a:lnTo>
                  <a:lnTo>
                    <a:pt x="66" y="214"/>
                  </a:lnTo>
                  <a:lnTo>
                    <a:pt x="67" y="209"/>
                  </a:lnTo>
                  <a:lnTo>
                    <a:pt x="64" y="202"/>
                  </a:lnTo>
                  <a:lnTo>
                    <a:pt x="64" y="193"/>
                  </a:lnTo>
                  <a:lnTo>
                    <a:pt x="60" y="186"/>
                  </a:lnTo>
                  <a:lnTo>
                    <a:pt x="62" y="177"/>
                  </a:lnTo>
                  <a:lnTo>
                    <a:pt x="57" y="173"/>
                  </a:lnTo>
                  <a:lnTo>
                    <a:pt x="51" y="169"/>
                  </a:lnTo>
                  <a:lnTo>
                    <a:pt x="50" y="164"/>
                  </a:lnTo>
                  <a:lnTo>
                    <a:pt x="48" y="160"/>
                  </a:lnTo>
                  <a:lnTo>
                    <a:pt x="48" y="156"/>
                  </a:lnTo>
                  <a:lnTo>
                    <a:pt x="45" y="151"/>
                  </a:lnTo>
                  <a:lnTo>
                    <a:pt x="44" y="149"/>
                  </a:lnTo>
                  <a:lnTo>
                    <a:pt x="43" y="138"/>
                  </a:lnTo>
                  <a:lnTo>
                    <a:pt x="43" y="133"/>
                  </a:lnTo>
                  <a:lnTo>
                    <a:pt x="41" y="128"/>
                  </a:lnTo>
                  <a:lnTo>
                    <a:pt x="42" y="115"/>
                  </a:lnTo>
                  <a:lnTo>
                    <a:pt x="42" y="113"/>
                  </a:lnTo>
                  <a:lnTo>
                    <a:pt x="43" y="106"/>
                  </a:lnTo>
                  <a:lnTo>
                    <a:pt x="41" y="105"/>
                  </a:lnTo>
                  <a:lnTo>
                    <a:pt x="36" y="100"/>
                  </a:lnTo>
                  <a:lnTo>
                    <a:pt x="38" y="96"/>
                  </a:lnTo>
                  <a:lnTo>
                    <a:pt x="32" y="96"/>
                  </a:lnTo>
                  <a:lnTo>
                    <a:pt x="31" y="92"/>
                  </a:lnTo>
                  <a:lnTo>
                    <a:pt x="29" y="88"/>
                  </a:lnTo>
                  <a:lnTo>
                    <a:pt x="25" y="88"/>
                  </a:lnTo>
                  <a:lnTo>
                    <a:pt x="25" y="84"/>
                  </a:lnTo>
                  <a:lnTo>
                    <a:pt x="23" y="81"/>
                  </a:lnTo>
                  <a:lnTo>
                    <a:pt x="18" y="81"/>
                  </a:lnTo>
                  <a:lnTo>
                    <a:pt x="18" y="77"/>
                  </a:lnTo>
                  <a:lnTo>
                    <a:pt x="22" y="76"/>
                  </a:lnTo>
                  <a:lnTo>
                    <a:pt x="24" y="74"/>
                  </a:lnTo>
                  <a:lnTo>
                    <a:pt x="21" y="72"/>
                  </a:lnTo>
                  <a:lnTo>
                    <a:pt x="18" y="73"/>
                  </a:lnTo>
                  <a:lnTo>
                    <a:pt x="15" y="73"/>
                  </a:lnTo>
                  <a:lnTo>
                    <a:pt x="15" y="68"/>
                  </a:lnTo>
                  <a:lnTo>
                    <a:pt x="12" y="68"/>
                  </a:lnTo>
                  <a:lnTo>
                    <a:pt x="9" y="65"/>
                  </a:lnTo>
                  <a:lnTo>
                    <a:pt x="11" y="61"/>
                  </a:lnTo>
                  <a:lnTo>
                    <a:pt x="10" y="56"/>
                  </a:lnTo>
                  <a:lnTo>
                    <a:pt x="12" y="51"/>
                  </a:lnTo>
                  <a:lnTo>
                    <a:pt x="14" y="48"/>
                  </a:lnTo>
                  <a:lnTo>
                    <a:pt x="12" y="45"/>
                  </a:lnTo>
                  <a:lnTo>
                    <a:pt x="9" y="46"/>
                  </a:lnTo>
                  <a:lnTo>
                    <a:pt x="5" y="48"/>
                  </a:lnTo>
                  <a:lnTo>
                    <a:pt x="3" y="46"/>
                  </a:lnTo>
                  <a:lnTo>
                    <a:pt x="4" y="40"/>
                  </a:lnTo>
                  <a:lnTo>
                    <a:pt x="0" y="39"/>
                  </a:lnTo>
                  <a:lnTo>
                    <a:pt x="24" y="36"/>
                  </a:lnTo>
                  <a:lnTo>
                    <a:pt x="21" y="32"/>
                  </a:lnTo>
                  <a:lnTo>
                    <a:pt x="25" y="25"/>
                  </a:lnTo>
                  <a:lnTo>
                    <a:pt x="29" y="22"/>
                  </a:lnTo>
                  <a:lnTo>
                    <a:pt x="31" y="20"/>
                  </a:lnTo>
                  <a:lnTo>
                    <a:pt x="27" y="18"/>
                  </a:lnTo>
                  <a:lnTo>
                    <a:pt x="25" y="14"/>
                  </a:lnTo>
                  <a:lnTo>
                    <a:pt x="25" y="10"/>
                  </a:lnTo>
                  <a:lnTo>
                    <a:pt x="29" y="10"/>
                  </a:lnTo>
                  <a:lnTo>
                    <a:pt x="33" y="10"/>
                  </a:lnTo>
                  <a:lnTo>
                    <a:pt x="36" y="5"/>
                  </a:lnTo>
                  <a:lnTo>
                    <a:pt x="40" y="3"/>
                  </a:lnTo>
                  <a:lnTo>
                    <a:pt x="41" y="6"/>
                  </a:lnTo>
                  <a:lnTo>
                    <a:pt x="41" y="9"/>
                  </a:lnTo>
                  <a:lnTo>
                    <a:pt x="42" y="12"/>
                  </a:lnTo>
                  <a:lnTo>
                    <a:pt x="45" y="14"/>
                  </a:lnTo>
                  <a:lnTo>
                    <a:pt x="47" y="12"/>
                  </a:lnTo>
                  <a:lnTo>
                    <a:pt x="51" y="12"/>
                  </a:lnTo>
                  <a:lnTo>
                    <a:pt x="52" y="15"/>
                  </a:lnTo>
                  <a:lnTo>
                    <a:pt x="53" y="20"/>
                  </a:lnTo>
                  <a:lnTo>
                    <a:pt x="55" y="16"/>
                  </a:lnTo>
                  <a:lnTo>
                    <a:pt x="58" y="18"/>
                  </a:lnTo>
                  <a:lnTo>
                    <a:pt x="59" y="18"/>
                  </a:lnTo>
                  <a:lnTo>
                    <a:pt x="62" y="14"/>
                  </a:lnTo>
                  <a:lnTo>
                    <a:pt x="63" y="12"/>
                  </a:lnTo>
                  <a:lnTo>
                    <a:pt x="64" y="9"/>
                  </a:lnTo>
                  <a:lnTo>
                    <a:pt x="69" y="8"/>
                  </a:lnTo>
                  <a:lnTo>
                    <a:pt x="69" y="9"/>
                  </a:lnTo>
                  <a:lnTo>
                    <a:pt x="71" y="9"/>
                  </a:lnTo>
                  <a:lnTo>
                    <a:pt x="74" y="6"/>
                  </a:lnTo>
                  <a:lnTo>
                    <a:pt x="76" y="9"/>
                  </a:lnTo>
                  <a:lnTo>
                    <a:pt x="76" y="13"/>
                  </a:lnTo>
                  <a:lnTo>
                    <a:pt x="77" y="17"/>
                  </a:lnTo>
                  <a:lnTo>
                    <a:pt x="81" y="17"/>
                  </a:lnTo>
                  <a:lnTo>
                    <a:pt x="85" y="16"/>
                  </a:lnTo>
                  <a:lnTo>
                    <a:pt x="88" y="14"/>
                  </a:lnTo>
                  <a:lnTo>
                    <a:pt x="91" y="10"/>
                  </a:lnTo>
                  <a:lnTo>
                    <a:pt x="100" y="5"/>
                  </a:lnTo>
                  <a:lnTo>
                    <a:pt x="104" y="5"/>
                  </a:lnTo>
                  <a:lnTo>
                    <a:pt x="108" y="5"/>
                  </a:lnTo>
                  <a:lnTo>
                    <a:pt x="111" y="3"/>
                  </a:lnTo>
                  <a:lnTo>
                    <a:pt x="114" y="1"/>
                  </a:lnTo>
                  <a:lnTo>
                    <a:pt x="117" y="0"/>
                  </a:lnTo>
                  <a:lnTo>
                    <a:pt x="121" y="1"/>
                  </a:lnTo>
                  <a:lnTo>
                    <a:pt x="124" y="3"/>
                  </a:lnTo>
                  <a:lnTo>
                    <a:pt x="130" y="9"/>
                  </a:lnTo>
                  <a:lnTo>
                    <a:pt x="127" y="12"/>
                  </a:lnTo>
                  <a:lnTo>
                    <a:pt x="124" y="13"/>
                  </a:lnTo>
                  <a:lnTo>
                    <a:pt x="125" y="18"/>
                  </a:lnTo>
                  <a:lnTo>
                    <a:pt x="130" y="21"/>
                  </a:lnTo>
                  <a:lnTo>
                    <a:pt x="161" y="59"/>
                  </a:lnTo>
                  <a:lnTo>
                    <a:pt x="162" y="59"/>
                  </a:lnTo>
                  <a:lnTo>
                    <a:pt x="159" y="58"/>
                  </a:lnTo>
                  <a:lnTo>
                    <a:pt x="162" y="6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156" name="Freeform 88"/>
            <p:cNvSpPr>
              <a:spLocks/>
            </p:cNvSpPr>
            <p:nvPr/>
          </p:nvSpPr>
          <p:spPr bwMode="auto">
            <a:xfrm>
              <a:off x="6667500" y="4076700"/>
              <a:ext cx="30163" cy="33338"/>
            </a:xfrm>
            <a:custGeom>
              <a:avLst/>
              <a:gdLst>
                <a:gd name="T0" fmla="*/ 2147483647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2147483647 w 17"/>
                <a:gd name="T25" fmla="*/ 2147483647 h 17"/>
                <a:gd name="T26" fmla="*/ 2147483647 w 17"/>
                <a:gd name="T27" fmla="*/ 2147483647 h 17"/>
                <a:gd name="T28" fmla="*/ 2147483647 w 17"/>
                <a:gd name="T29" fmla="*/ 0 h 17"/>
                <a:gd name="T30" fmla="*/ 2147483647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7">
                  <a:moveTo>
                    <a:pt x="8" y="1"/>
                  </a:moveTo>
                  <a:lnTo>
                    <a:pt x="7" y="2"/>
                  </a:lnTo>
                  <a:lnTo>
                    <a:pt x="12" y="0"/>
                  </a:lnTo>
                  <a:lnTo>
                    <a:pt x="16" y="2"/>
                  </a:lnTo>
                  <a:lnTo>
                    <a:pt x="13" y="4"/>
                  </a:lnTo>
                  <a:lnTo>
                    <a:pt x="11" y="4"/>
                  </a:lnTo>
                  <a:lnTo>
                    <a:pt x="9" y="9"/>
                  </a:lnTo>
                  <a:lnTo>
                    <a:pt x="8" y="13"/>
                  </a:lnTo>
                  <a:lnTo>
                    <a:pt x="8" y="16"/>
                  </a:lnTo>
                  <a:lnTo>
                    <a:pt x="4" y="13"/>
                  </a:lnTo>
                  <a:lnTo>
                    <a:pt x="1" y="13"/>
                  </a:lnTo>
                  <a:lnTo>
                    <a:pt x="0" y="16"/>
                  </a:lnTo>
                  <a:lnTo>
                    <a:pt x="1" y="11"/>
                  </a:lnTo>
                  <a:lnTo>
                    <a:pt x="2" y="3"/>
                  </a:lnTo>
                  <a:lnTo>
                    <a:pt x="4" y="0"/>
                  </a:lnTo>
                  <a:lnTo>
                    <a:pt x="8" y="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7" name="Freeform 89"/>
            <p:cNvSpPr>
              <a:spLocks/>
            </p:cNvSpPr>
            <p:nvPr/>
          </p:nvSpPr>
          <p:spPr bwMode="auto">
            <a:xfrm>
              <a:off x="6684963" y="4049713"/>
              <a:ext cx="30162" cy="33337"/>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
                  <a:moveTo>
                    <a:pt x="2" y="14"/>
                  </a:moveTo>
                  <a:lnTo>
                    <a:pt x="0" y="11"/>
                  </a:lnTo>
                  <a:lnTo>
                    <a:pt x="2" y="7"/>
                  </a:lnTo>
                  <a:lnTo>
                    <a:pt x="4" y="4"/>
                  </a:lnTo>
                  <a:lnTo>
                    <a:pt x="5" y="1"/>
                  </a:lnTo>
                  <a:lnTo>
                    <a:pt x="7" y="0"/>
                  </a:lnTo>
                  <a:lnTo>
                    <a:pt x="10" y="3"/>
                  </a:lnTo>
                  <a:lnTo>
                    <a:pt x="12" y="3"/>
                  </a:lnTo>
                  <a:lnTo>
                    <a:pt x="16" y="2"/>
                  </a:lnTo>
                  <a:lnTo>
                    <a:pt x="12" y="7"/>
                  </a:lnTo>
                  <a:lnTo>
                    <a:pt x="11" y="12"/>
                  </a:lnTo>
                  <a:lnTo>
                    <a:pt x="7" y="16"/>
                  </a:lnTo>
                  <a:lnTo>
                    <a:pt x="4" y="16"/>
                  </a:lnTo>
                  <a:lnTo>
                    <a:pt x="2" y="1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8" name="Freeform 90"/>
            <p:cNvSpPr>
              <a:spLocks/>
            </p:cNvSpPr>
            <p:nvPr/>
          </p:nvSpPr>
          <p:spPr bwMode="auto">
            <a:xfrm>
              <a:off x="6602413" y="4132263"/>
              <a:ext cx="68262" cy="163512"/>
            </a:xfrm>
            <a:custGeom>
              <a:avLst/>
              <a:gdLst>
                <a:gd name="T0" fmla="*/ 0 w 39"/>
                <a:gd name="T1" fmla="*/ 2147483647 h 84"/>
                <a:gd name="T2" fmla="*/ 2147483647 w 39"/>
                <a:gd name="T3" fmla="*/ 2147483647 h 84"/>
                <a:gd name="T4" fmla="*/ 2147483647 w 39"/>
                <a:gd name="T5" fmla="*/ 2147483647 h 84"/>
                <a:gd name="T6" fmla="*/ 2147483647 w 39"/>
                <a:gd name="T7" fmla="*/ 2147483647 h 84"/>
                <a:gd name="T8" fmla="*/ 2147483647 w 39"/>
                <a:gd name="T9" fmla="*/ 2147483647 h 84"/>
                <a:gd name="T10" fmla="*/ 2147483647 w 39"/>
                <a:gd name="T11" fmla="*/ 2147483647 h 84"/>
                <a:gd name="T12" fmla="*/ 2147483647 w 39"/>
                <a:gd name="T13" fmla="*/ 2147483647 h 84"/>
                <a:gd name="T14" fmla="*/ 2147483647 w 39"/>
                <a:gd name="T15" fmla="*/ 2147483647 h 84"/>
                <a:gd name="T16" fmla="*/ 2147483647 w 39"/>
                <a:gd name="T17" fmla="*/ 2147483647 h 84"/>
                <a:gd name="T18" fmla="*/ 2147483647 w 39"/>
                <a:gd name="T19" fmla="*/ 2147483647 h 84"/>
                <a:gd name="T20" fmla="*/ 2147483647 w 39"/>
                <a:gd name="T21" fmla="*/ 2147483647 h 84"/>
                <a:gd name="T22" fmla="*/ 2147483647 w 39"/>
                <a:gd name="T23" fmla="*/ 2147483647 h 84"/>
                <a:gd name="T24" fmla="*/ 2147483647 w 39"/>
                <a:gd name="T25" fmla="*/ 2147483647 h 84"/>
                <a:gd name="T26" fmla="*/ 2147483647 w 39"/>
                <a:gd name="T27" fmla="*/ 2147483647 h 84"/>
                <a:gd name="T28" fmla="*/ 2147483647 w 39"/>
                <a:gd name="T29" fmla="*/ 2147483647 h 84"/>
                <a:gd name="T30" fmla="*/ 2147483647 w 39"/>
                <a:gd name="T31" fmla="*/ 2147483647 h 84"/>
                <a:gd name="T32" fmla="*/ 2147483647 w 39"/>
                <a:gd name="T33" fmla="*/ 2147483647 h 84"/>
                <a:gd name="T34" fmla="*/ 2147483647 w 39"/>
                <a:gd name="T35" fmla="*/ 2147483647 h 84"/>
                <a:gd name="T36" fmla="*/ 2147483647 w 39"/>
                <a:gd name="T37" fmla="*/ 2147483647 h 84"/>
                <a:gd name="T38" fmla="*/ 2147483647 w 39"/>
                <a:gd name="T39" fmla="*/ 2147483647 h 84"/>
                <a:gd name="T40" fmla="*/ 2147483647 w 39"/>
                <a:gd name="T41" fmla="*/ 0 h 84"/>
                <a:gd name="T42" fmla="*/ 2147483647 w 39"/>
                <a:gd name="T43" fmla="*/ 2147483647 h 84"/>
                <a:gd name="T44" fmla="*/ 2147483647 w 39"/>
                <a:gd name="T45" fmla="*/ 2147483647 h 84"/>
                <a:gd name="T46" fmla="*/ 2147483647 w 39"/>
                <a:gd name="T47" fmla="*/ 2147483647 h 84"/>
                <a:gd name="T48" fmla="*/ 2147483647 w 39"/>
                <a:gd name="T49" fmla="*/ 2147483647 h 84"/>
                <a:gd name="T50" fmla="*/ 2147483647 w 39"/>
                <a:gd name="T51" fmla="*/ 2147483647 h 84"/>
                <a:gd name="T52" fmla="*/ 2147483647 w 39"/>
                <a:gd name="T53" fmla="*/ 2147483647 h 84"/>
                <a:gd name="T54" fmla="*/ 2147483647 w 39"/>
                <a:gd name="T55" fmla="*/ 2147483647 h 84"/>
                <a:gd name="T56" fmla="*/ 2147483647 w 39"/>
                <a:gd name="T57" fmla="*/ 2147483647 h 84"/>
                <a:gd name="T58" fmla="*/ 2147483647 w 39"/>
                <a:gd name="T59" fmla="*/ 2147483647 h 84"/>
                <a:gd name="T60" fmla="*/ 2147483647 w 39"/>
                <a:gd name="T61" fmla="*/ 2147483647 h 84"/>
                <a:gd name="T62" fmla="*/ 2147483647 w 39"/>
                <a:gd name="T63" fmla="*/ 2147483647 h 84"/>
                <a:gd name="T64" fmla="*/ 2147483647 w 39"/>
                <a:gd name="T65" fmla="*/ 2147483647 h 84"/>
                <a:gd name="T66" fmla="*/ 2147483647 w 39"/>
                <a:gd name="T67" fmla="*/ 2147483647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 h="84">
                  <a:moveTo>
                    <a:pt x="4" y="83"/>
                  </a:moveTo>
                  <a:lnTo>
                    <a:pt x="0" y="81"/>
                  </a:lnTo>
                  <a:lnTo>
                    <a:pt x="1" y="77"/>
                  </a:lnTo>
                  <a:lnTo>
                    <a:pt x="3" y="79"/>
                  </a:lnTo>
                  <a:lnTo>
                    <a:pt x="4" y="76"/>
                  </a:lnTo>
                  <a:lnTo>
                    <a:pt x="6" y="73"/>
                  </a:lnTo>
                  <a:lnTo>
                    <a:pt x="5" y="70"/>
                  </a:lnTo>
                  <a:lnTo>
                    <a:pt x="8" y="66"/>
                  </a:lnTo>
                  <a:lnTo>
                    <a:pt x="10" y="62"/>
                  </a:lnTo>
                  <a:lnTo>
                    <a:pt x="10" y="60"/>
                  </a:lnTo>
                  <a:lnTo>
                    <a:pt x="12" y="55"/>
                  </a:lnTo>
                  <a:lnTo>
                    <a:pt x="9" y="51"/>
                  </a:lnTo>
                  <a:lnTo>
                    <a:pt x="13" y="50"/>
                  </a:lnTo>
                  <a:lnTo>
                    <a:pt x="15" y="45"/>
                  </a:lnTo>
                  <a:lnTo>
                    <a:pt x="15" y="42"/>
                  </a:lnTo>
                  <a:lnTo>
                    <a:pt x="16" y="41"/>
                  </a:lnTo>
                  <a:lnTo>
                    <a:pt x="16" y="38"/>
                  </a:lnTo>
                  <a:lnTo>
                    <a:pt x="17" y="36"/>
                  </a:lnTo>
                  <a:lnTo>
                    <a:pt x="12" y="37"/>
                  </a:lnTo>
                  <a:lnTo>
                    <a:pt x="13" y="35"/>
                  </a:lnTo>
                  <a:lnTo>
                    <a:pt x="19" y="31"/>
                  </a:lnTo>
                  <a:lnTo>
                    <a:pt x="15" y="31"/>
                  </a:lnTo>
                  <a:lnTo>
                    <a:pt x="11" y="32"/>
                  </a:lnTo>
                  <a:lnTo>
                    <a:pt x="13" y="30"/>
                  </a:lnTo>
                  <a:lnTo>
                    <a:pt x="15" y="26"/>
                  </a:lnTo>
                  <a:lnTo>
                    <a:pt x="19" y="25"/>
                  </a:lnTo>
                  <a:lnTo>
                    <a:pt x="17" y="20"/>
                  </a:lnTo>
                  <a:lnTo>
                    <a:pt x="20" y="18"/>
                  </a:lnTo>
                  <a:lnTo>
                    <a:pt x="21" y="16"/>
                  </a:lnTo>
                  <a:lnTo>
                    <a:pt x="21" y="24"/>
                  </a:lnTo>
                  <a:lnTo>
                    <a:pt x="23" y="20"/>
                  </a:lnTo>
                  <a:lnTo>
                    <a:pt x="25" y="20"/>
                  </a:lnTo>
                  <a:lnTo>
                    <a:pt x="25" y="17"/>
                  </a:lnTo>
                  <a:lnTo>
                    <a:pt x="29" y="15"/>
                  </a:lnTo>
                  <a:lnTo>
                    <a:pt x="30" y="13"/>
                  </a:lnTo>
                  <a:lnTo>
                    <a:pt x="30" y="11"/>
                  </a:lnTo>
                  <a:lnTo>
                    <a:pt x="30" y="8"/>
                  </a:lnTo>
                  <a:lnTo>
                    <a:pt x="28" y="8"/>
                  </a:lnTo>
                  <a:lnTo>
                    <a:pt x="25" y="7"/>
                  </a:lnTo>
                  <a:lnTo>
                    <a:pt x="28" y="5"/>
                  </a:lnTo>
                  <a:lnTo>
                    <a:pt x="25" y="2"/>
                  </a:lnTo>
                  <a:lnTo>
                    <a:pt x="28" y="0"/>
                  </a:lnTo>
                  <a:lnTo>
                    <a:pt x="30" y="3"/>
                  </a:lnTo>
                  <a:lnTo>
                    <a:pt x="31" y="1"/>
                  </a:lnTo>
                  <a:lnTo>
                    <a:pt x="33" y="2"/>
                  </a:lnTo>
                  <a:lnTo>
                    <a:pt x="32" y="6"/>
                  </a:lnTo>
                  <a:lnTo>
                    <a:pt x="35" y="4"/>
                  </a:lnTo>
                  <a:lnTo>
                    <a:pt x="38" y="5"/>
                  </a:lnTo>
                  <a:lnTo>
                    <a:pt x="35" y="9"/>
                  </a:lnTo>
                  <a:lnTo>
                    <a:pt x="32" y="14"/>
                  </a:lnTo>
                  <a:lnTo>
                    <a:pt x="30" y="20"/>
                  </a:lnTo>
                  <a:lnTo>
                    <a:pt x="25" y="24"/>
                  </a:lnTo>
                  <a:lnTo>
                    <a:pt x="24" y="30"/>
                  </a:lnTo>
                  <a:lnTo>
                    <a:pt x="22" y="35"/>
                  </a:lnTo>
                  <a:lnTo>
                    <a:pt x="20" y="42"/>
                  </a:lnTo>
                  <a:lnTo>
                    <a:pt x="19" y="48"/>
                  </a:lnTo>
                  <a:lnTo>
                    <a:pt x="17" y="53"/>
                  </a:lnTo>
                  <a:lnTo>
                    <a:pt x="15" y="58"/>
                  </a:lnTo>
                  <a:lnTo>
                    <a:pt x="13" y="61"/>
                  </a:lnTo>
                  <a:lnTo>
                    <a:pt x="12" y="66"/>
                  </a:lnTo>
                  <a:lnTo>
                    <a:pt x="10" y="72"/>
                  </a:lnTo>
                  <a:lnTo>
                    <a:pt x="8" y="77"/>
                  </a:lnTo>
                  <a:lnTo>
                    <a:pt x="5" y="82"/>
                  </a:lnTo>
                  <a:lnTo>
                    <a:pt x="8" y="81"/>
                  </a:lnTo>
                  <a:lnTo>
                    <a:pt x="6" y="82"/>
                  </a:lnTo>
                  <a:lnTo>
                    <a:pt x="5" y="83"/>
                  </a:lnTo>
                  <a:lnTo>
                    <a:pt x="4" y="80"/>
                  </a:lnTo>
                  <a:lnTo>
                    <a:pt x="4" y="8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9" name="Freeform 91"/>
            <p:cNvSpPr>
              <a:spLocks/>
            </p:cNvSpPr>
            <p:nvPr/>
          </p:nvSpPr>
          <p:spPr bwMode="auto">
            <a:xfrm>
              <a:off x="6665913" y="4087813"/>
              <a:ext cx="30162" cy="47625"/>
            </a:xfrm>
            <a:custGeom>
              <a:avLst/>
              <a:gdLst>
                <a:gd name="T0" fmla="*/ 2147483647 w 17"/>
                <a:gd name="T1" fmla="*/ 2147483647 h 24"/>
                <a:gd name="T2" fmla="*/ 0 w 17"/>
                <a:gd name="T3" fmla="*/ 2147483647 h 24"/>
                <a:gd name="T4" fmla="*/ 2147483647 w 17"/>
                <a:gd name="T5" fmla="*/ 2147483647 h 24"/>
                <a:gd name="T6" fmla="*/ 2147483647 w 17"/>
                <a:gd name="T7" fmla="*/ 2147483647 h 24"/>
                <a:gd name="T8" fmla="*/ 2147483647 w 17"/>
                <a:gd name="T9" fmla="*/ 2147483647 h 24"/>
                <a:gd name="T10" fmla="*/ 2147483647 w 17"/>
                <a:gd name="T11" fmla="*/ 2147483647 h 24"/>
                <a:gd name="T12" fmla="*/ 2147483647 w 17"/>
                <a:gd name="T13" fmla="*/ 2147483647 h 24"/>
                <a:gd name="T14" fmla="*/ 2147483647 w 17"/>
                <a:gd name="T15" fmla="*/ 2147483647 h 24"/>
                <a:gd name="T16" fmla="*/ 2147483647 w 17"/>
                <a:gd name="T17" fmla="*/ 2147483647 h 24"/>
                <a:gd name="T18" fmla="*/ 2147483647 w 17"/>
                <a:gd name="T19" fmla="*/ 0 h 24"/>
                <a:gd name="T20" fmla="*/ 2147483647 w 17"/>
                <a:gd name="T21" fmla="*/ 0 h 24"/>
                <a:gd name="T22" fmla="*/ 2147483647 w 17"/>
                <a:gd name="T23" fmla="*/ 0 h 24"/>
                <a:gd name="T24" fmla="*/ 2147483647 w 17"/>
                <a:gd name="T25" fmla="*/ 2147483647 h 24"/>
                <a:gd name="T26" fmla="*/ 2147483647 w 17"/>
                <a:gd name="T27" fmla="*/ 2147483647 h 24"/>
                <a:gd name="T28" fmla="*/ 2147483647 w 17"/>
                <a:gd name="T29" fmla="*/ 2147483647 h 24"/>
                <a:gd name="T30" fmla="*/ 2147483647 w 17"/>
                <a:gd name="T31" fmla="*/ 2147483647 h 24"/>
                <a:gd name="T32" fmla="*/ 2147483647 w 17"/>
                <a:gd name="T33" fmla="*/ 2147483647 h 24"/>
                <a:gd name="T34" fmla="*/ 2147483647 w 17"/>
                <a:gd name="T35" fmla="*/ 2147483647 h 24"/>
                <a:gd name="T36" fmla="*/ 2147483647 w 17"/>
                <a:gd name="T37" fmla="*/ 2147483647 h 24"/>
                <a:gd name="T38" fmla="*/ 2147483647 w 17"/>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4">
                  <a:moveTo>
                    <a:pt x="2" y="22"/>
                  </a:moveTo>
                  <a:lnTo>
                    <a:pt x="0" y="23"/>
                  </a:lnTo>
                  <a:lnTo>
                    <a:pt x="1" y="20"/>
                  </a:lnTo>
                  <a:lnTo>
                    <a:pt x="1" y="17"/>
                  </a:lnTo>
                  <a:lnTo>
                    <a:pt x="2" y="15"/>
                  </a:lnTo>
                  <a:lnTo>
                    <a:pt x="5" y="12"/>
                  </a:lnTo>
                  <a:lnTo>
                    <a:pt x="7" y="8"/>
                  </a:lnTo>
                  <a:lnTo>
                    <a:pt x="9" y="5"/>
                  </a:lnTo>
                  <a:lnTo>
                    <a:pt x="10" y="3"/>
                  </a:lnTo>
                  <a:lnTo>
                    <a:pt x="11" y="0"/>
                  </a:lnTo>
                  <a:lnTo>
                    <a:pt x="13" y="0"/>
                  </a:lnTo>
                  <a:lnTo>
                    <a:pt x="16" y="0"/>
                  </a:lnTo>
                  <a:lnTo>
                    <a:pt x="14" y="5"/>
                  </a:lnTo>
                  <a:lnTo>
                    <a:pt x="13" y="9"/>
                  </a:lnTo>
                  <a:lnTo>
                    <a:pt x="10" y="11"/>
                  </a:lnTo>
                  <a:lnTo>
                    <a:pt x="7" y="12"/>
                  </a:lnTo>
                  <a:lnTo>
                    <a:pt x="5" y="17"/>
                  </a:lnTo>
                  <a:lnTo>
                    <a:pt x="3" y="21"/>
                  </a:lnTo>
                  <a:lnTo>
                    <a:pt x="4" y="22"/>
                  </a:lnTo>
                  <a:lnTo>
                    <a:pt x="2" y="2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9" name="Freeform 92"/>
            <p:cNvSpPr>
              <a:spLocks/>
            </p:cNvSpPr>
            <p:nvPr/>
          </p:nvSpPr>
          <p:spPr bwMode="auto">
            <a:xfrm>
              <a:off x="6792913" y="3040063"/>
              <a:ext cx="585787" cy="722312"/>
            </a:xfrm>
            <a:custGeom>
              <a:avLst/>
              <a:gdLst>
                <a:gd name="T0" fmla="*/ 2147483647 w 330"/>
                <a:gd name="T1" fmla="*/ 2147483647 h 372"/>
                <a:gd name="T2" fmla="*/ 2147483647 w 330"/>
                <a:gd name="T3" fmla="*/ 2147483647 h 372"/>
                <a:gd name="T4" fmla="*/ 2147483647 w 330"/>
                <a:gd name="T5" fmla="*/ 2147483647 h 372"/>
                <a:gd name="T6" fmla="*/ 2147483647 w 330"/>
                <a:gd name="T7" fmla="*/ 2147483647 h 372"/>
                <a:gd name="T8" fmla="*/ 2147483647 w 330"/>
                <a:gd name="T9" fmla="*/ 2147483647 h 372"/>
                <a:gd name="T10" fmla="*/ 2147483647 w 330"/>
                <a:gd name="T11" fmla="*/ 2147483647 h 372"/>
                <a:gd name="T12" fmla="*/ 2147483647 w 330"/>
                <a:gd name="T13" fmla="*/ 2147483647 h 372"/>
                <a:gd name="T14" fmla="*/ 2147483647 w 330"/>
                <a:gd name="T15" fmla="*/ 2147483647 h 372"/>
                <a:gd name="T16" fmla="*/ 2147483647 w 330"/>
                <a:gd name="T17" fmla="*/ 2147483647 h 372"/>
                <a:gd name="T18" fmla="*/ 2147483647 w 330"/>
                <a:gd name="T19" fmla="*/ 2147483647 h 372"/>
                <a:gd name="T20" fmla="*/ 2147483647 w 330"/>
                <a:gd name="T21" fmla="*/ 2147483647 h 372"/>
                <a:gd name="T22" fmla="*/ 2147483647 w 330"/>
                <a:gd name="T23" fmla="*/ 2147483647 h 372"/>
                <a:gd name="T24" fmla="*/ 2147483647 w 330"/>
                <a:gd name="T25" fmla="*/ 2147483647 h 372"/>
                <a:gd name="T26" fmla="*/ 2147483647 w 330"/>
                <a:gd name="T27" fmla="*/ 2147483647 h 372"/>
                <a:gd name="T28" fmla="*/ 2147483647 w 330"/>
                <a:gd name="T29" fmla="*/ 2147483647 h 372"/>
                <a:gd name="T30" fmla="*/ 2147483647 w 330"/>
                <a:gd name="T31" fmla="*/ 2147483647 h 372"/>
                <a:gd name="T32" fmla="*/ 2147483647 w 330"/>
                <a:gd name="T33" fmla="*/ 2147483647 h 372"/>
                <a:gd name="T34" fmla="*/ 2147483647 w 330"/>
                <a:gd name="T35" fmla="*/ 2147483647 h 372"/>
                <a:gd name="T36" fmla="*/ 2147483647 w 330"/>
                <a:gd name="T37" fmla="*/ 2147483647 h 372"/>
                <a:gd name="T38" fmla="*/ 2147483647 w 330"/>
                <a:gd name="T39" fmla="*/ 2147483647 h 372"/>
                <a:gd name="T40" fmla="*/ 2147483647 w 330"/>
                <a:gd name="T41" fmla="*/ 2147483647 h 372"/>
                <a:gd name="T42" fmla="*/ 2147483647 w 330"/>
                <a:gd name="T43" fmla="*/ 2147483647 h 372"/>
                <a:gd name="T44" fmla="*/ 2147483647 w 330"/>
                <a:gd name="T45" fmla="*/ 2147483647 h 372"/>
                <a:gd name="T46" fmla="*/ 2147483647 w 330"/>
                <a:gd name="T47" fmla="*/ 2147483647 h 372"/>
                <a:gd name="T48" fmla="*/ 2147483647 w 330"/>
                <a:gd name="T49" fmla="*/ 2147483647 h 372"/>
                <a:gd name="T50" fmla="*/ 2147483647 w 330"/>
                <a:gd name="T51" fmla="*/ 2147483647 h 372"/>
                <a:gd name="T52" fmla="*/ 2147483647 w 330"/>
                <a:gd name="T53" fmla="*/ 2147483647 h 372"/>
                <a:gd name="T54" fmla="*/ 2147483647 w 330"/>
                <a:gd name="T55" fmla="*/ 2147483647 h 372"/>
                <a:gd name="T56" fmla="*/ 2147483647 w 330"/>
                <a:gd name="T57" fmla="*/ 2147483647 h 372"/>
                <a:gd name="T58" fmla="*/ 2147483647 w 330"/>
                <a:gd name="T59" fmla="*/ 2147483647 h 372"/>
                <a:gd name="T60" fmla="*/ 2147483647 w 330"/>
                <a:gd name="T61" fmla="*/ 2147483647 h 372"/>
                <a:gd name="T62" fmla="*/ 2147483647 w 330"/>
                <a:gd name="T63" fmla="*/ 2147483647 h 372"/>
                <a:gd name="T64" fmla="*/ 2147483647 w 330"/>
                <a:gd name="T65" fmla="*/ 2147483647 h 372"/>
                <a:gd name="T66" fmla="*/ 2147483647 w 330"/>
                <a:gd name="T67" fmla="*/ 2147483647 h 372"/>
                <a:gd name="T68" fmla="*/ 2147483647 w 330"/>
                <a:gd name="T69" fmla="*/ 2147483647 h 372"/>
                <a:gd name="T70" fmla="*/ 2147483647 w 330"/>
                <a:gd name="T71" fmla="*/ 2147483647 h 372"/>
                <a:gd name="T72" fmla="*/ 2147483647 w 330"/>
                <a:gd name="T73" fmla="*/ 2147483647 h 372"/>
                <a:gd name="T74" fmla="*/ 2147483647 w 330"/>
                <a:gd name="T75" fmla="*/ 2147483647 h 372"/>
                <a:gd name="T76" fmla="*/ 2147483647 w 330"/>
                <a:gd name="T77" fmla="*/ 2147483647 h 372"/>
                <a:gd name="T78" fmla="*/ 2147483647 w 330"/>
                <a:gd name="T79" fmla="*/ 2147483647 h 372"/>
                <a:gd name="T80" fmla="*/ 2147483647 w 330"/>
                <a:gd name="T81" fmla="*/ 2147483647 h 372"/>
                <a:gd name="T82" fmla="*/ 2147483647 w 330"/>
                <a:gd name="T83" fmla="*/ 2147483647 h 372"/>
                <a:gd name="T84" fmla="*/ 2147483647 w 330"/>
                <a:gd name="T85" fmla="*/ 2147483647 h 372"/>
                <a:gd name="T86" fmla="*/ 2147483647 w 330"/>
                <a:gd name="T87" fmla="*/ 2147483647 h 372"/>
                <a:gd name="T88" fmla="*/ 2147483647 w 330"/>
                <a:gd name="T89" fmla="*/ 2147483647 h 372"/>
                <a:gd name="T90" fmla="*/ 2147483647 w 330"/>
                <a:gd name="T91" fmla="*/ 2147483647 h 372"/>
                <a:gd name="T92" fmla="*/ 2147483647 w 330"/>
                <a:gd name="T93" fmla="*/ 2147483647 h 372"/>
                <a:gd name="T94" fmla="*/ 2147483647 w 330"/>
                <a:gd name="T95" fmla="*/ 2147483647 h 372"/>
                <a:gd name="T96" fmla="*/ 2147483647 w 330"/>
                <a:gd name="T97" fmla="*/ 2147483647 h 372"/>
                <a:gd name="T98" fmla="*/ 2147483647 w 330"/>
                <a:gd name="T99" fmla="*/ 2147483647 h 372"/>
                <a:gd name="T100" fmla="*/ 2147483647 w 330"/>
                <a:gd name="T101" fmla="*/ 2147483647 h 372"/>
                <a:gd name="T102" fmla="*/ 2147483647 w 330"/>
                <a:gd name="T103" fmla="*/ 2147483647 h 372"/>
                <a:gd name="T104" fmla="*/ 2147483647 w 330"/>
                <a:gd name="T105" fmla="*/ 2147483647 h 372"/>
                <a:gd name="T106" fmla="*/ 2147483647 w 330"/>
                <a:gd name="T107" fmla="*/ 2147483647 h 372"/>
                <a:gd name="T108" fmla="*/ 2147483647 w 330"/>
                <a:gd name="T109" fmla="*/ 2147483647 h 372"/>
                <a:gd name="T110" fmla="*/ 2147483647 w 330"/>
                <a:gd name="T111" fmla="*/ 2147483647 h 372"/>
                <a:gd name="T112" fmla="*/ 2147483647 w 330"/>
                <a:gd name="T113" fmla="*/ 2147483647 h 372"/>
                <a:gd name="T114" fmla="*/ 2147483647 w 330"/>
                <a:gd name="T115" fmla="*/ 2147483647 h 372"/>
                <a:gd name="T116" fmla="*/ 2147483647 w 330"/>
                <a:gd name="T117" fmla="*/ 2147483647 h 372"/>
                <a:gd name="T118" fmla="*/ 2147483647 w 330"/>
                <a:gd name="T119" fmla="*/ 2147483647 h 3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372">
                  <a:moveTo>
                    <a:pt x="186" y="46"/>
                  </a:moveTo>
                  <a:lnTo>
                    <a:pt x="186" y="44"/>
                  </a:lnTo>
                  <a:lnTo>
                    <a:pt x="189" y="42"/>
                  </a:lnTo>
                  <a:lnTo>
                    <a:pt x="193" y="41"/>
                  </a:lnTo>
                  <a:lnTo>
                    <a:pt x="195" y="40"/>
                  </a:lnTo>
                  <a:lnTo>
                    <a:pt x="198" y="38"/>
                  </a:lnTo>
                  <a:lnTo>
                    <a:pt x="201" y="36"/>
                  </a:lnTo>
                  <a:lnTo>
                    <a:pt x="204" y="35"/>
                  </a:lnTo>
                  <a:lnTo>
                    <a:pt x="210" y="40"/>
                  </a:lnTo>
                  <a:lnTo>
                    <a:pt x="213" y="40"/>
                  </a:lnTo>
                  <a:lnTo>
                    <a:pt x="214" y="36"/>
                  </a:lnTo>
                  <a:lnTo>
                    <a:pt x="218" y="38"/>
                  </a:lnTo>
                  <a:lnTo>
                    <a:pt x="221" y="39"/>
                  </a:lnTo>
                  <a:lnTo>
                    <a:pt x="224" y="41"/>
                  </a:lnTo>
                  <a:lnTo>
                    <a:pt x="228" y="41"/>
                  </a:lnTo>
                  <a:lnTo>
                    <a:pt x="231" y="43"/>
                  </a:lnTo>
                  <a:lnTo>
                    <a:pt x="238" y="44"/>
                  </a:lnTo>
                  <a:lnTo>
                    <a:pt x="240" y="47"/>
                  </a:lnTo>
                  <a:lnTo>
                    <a:pt x="241" y="48"/>
                  </a:lnTo>
                  <a:lnTo>
                    <a:pt x="243" y="51"/>
                  </a:lnTo>
                  <a:lnTo>
                    <a:pt x="248" y="58"/>
                  </a:lnTo>
                  <a:lnTo>
                    <a:pt x="249" y="61"/>
                  </a:lnTo>
                  <a:lnTo>
                    <a:pt x="252" y="62"/>
                  </a:lnTo>
                  <a:lnTo>
                    <a:pt x="256" y="63"/>
                  </a:lnTo>
                  <a:lnTo>
                    <a:pt x="258" y="67"/>
                  </a:lnTo>
                  <a:lnTo>
                    <a:pt x="259" y="71"/>
                  </a:lnTo>
                  <a:lnTo>
                    <a:pt x="263" y="74"/>
                  </a:lnTo>
                  <a:lnTo>
                    <a:pt x="266" y="77"/>
                  </a:lnTo>
                  <a:lnTo>
                    <a:pt x="267" y="82"/>
                  </a:lnTo>
                  <a:lnTo>
                    <a:pt x="269" y="86"/>
                  </a:lnTo>
                  <a:lnTo>
                    <a:pt x="271" y="89"/>
                  </a:lnTo>
                  <a:lnTo>
                    <a:pt x="272" y="94"/>
                  </a:lnTo>
                  <a:lnTo>
                    <a:pt x="277" y="104"/>
                  </a:lnTo>
                  <a:lnTo>
                    <a:pt x="277" y="108"/>
                  </a:lnTo>
                  <a:lnTo>
                    <a:pt x="281" y="109"/>
                  </a:lnTo>
                  <a:lnTo>
                    <a:pt x="286" y="108"/>
                  </a:lnTo>
                  <a:lnTo>
                    <a:pt x="289" y="108"/>
                  </a:lnTo>
                  <a:lnTo>
                    <a:pt x="289" y="112"/>
                  </a:lnTo>
                  <a:lnTo>
                    <a:pt x="287" y="115"/>
                  </a:lnTo>
                  <a:lnTo>
                    <a:pt x="285" y="119"/>
                  </a:lnTo>
                  <a:lnTo>
                    <a:pt x="281" y="122"/>
                  </a:lnTo>
                  <a:lnTo>
                    <a:pt x="281" y="126"/>
                  </a:lnTo>
                  <a:lnTo>
                    <a:pt x="285" y="131"/>
                  </a:lnTo>
                  <a:lnTo>
                    <a:pt x="289" y="133"/>
                  </a:lnTo>
                  <a:lnTo>
                    <a:pt x="291" y="137"/>
                  </a:lnTo>
                  <a:lnTo>
                    <a:pt x="293" y="142"/>
                  </a:lnTo>
                  <a:lnTo>
                    <a:pt x="295" y="145"/>
                  </a:lnTo>
                  <a:lnTo>
                    <a:pt x="297" y="143"/>
                  </a:lnTo>
                  <a:lnTo>
                    <a:pt x="301" y="145"/>
                  </a:lnTo>
                  <a:lnTo>
                    <a:pt x="300" y="150"/>
                  </a:lnTo>
                  <a:lnTo>
                    <a:pt x="304" y="150"/>
                  </a:lnTo>
                  <a:lnTo>
                    <a:pt x="301" y="153"/>
                  </a:lnTo>
                  <a:lnTo>
                    <a:pt x="306" y="154"/>
                  </a:lnTo>
                  <a:lnTo>
                    <a:pt x="309" y="155"/>
                  </a:lnTo>
                  <a:lnTo>
                    <a:pt x="310" y="160"/>
                  </a:lnTo>
                  <a:lnTo>
                    <a:pt x="315" y="159"/>
                  </a:lnTo>
                  <a:lnTo>
                    <a:pt x="316" y="161"/>
                  </a:lnTo>
                  <a:lnTo>
                    <a:pt x="315" y="164"/>
                  </a:lnTo>
                  <a:lnTo>
                    <a:pt x="313" y="167"/>
                  </a:lnTo>
                  <a:lnTo>
                    <a:pt x="315" y="168"/>
                  </a:lnTo>
                  <a:lnTo>
                    <a:pt x="316" y="172"/>
                  </a:lnTo>
                  <a:lnTo>
                    <a:pt x="317" y="177"/>
                  </a:lnTo>
                  <a:lnTo>
                    <a:pt x="316" y="181"/>
                  </a:lnTo>
                  <a:lnTo>
                    <a:pt x="318" y="183"/>
                  </a:lnTo>
                  <a:lnTo>
                    <a:pt x="323" y="186"/>
                  </a:lnTo>
                  <a:lnTo>
                    <a:pt x="326" y="187"/>
                  </a:lnTo>
                  <a:lnTo>
                    <a:pt x="327" y="191"/>
                  </a:lnTo>
                  <a:lnTo>
                    <a:pt x="329" y="198"/>
                  </a:lnTo>
                  <a:lnTo>
                    <a:pt x="327" y="202"/>
                  </a:lnTo>
                  <a:lnTo>
                    <a:pt x="325" y="206"/>
                  </a:lnTo>
                  <a:lnTo>
                    <a:pt x="326" y="209"/>
                  </a:lnTo>
                  <a:lnTo>
                    <a:pt x="324" y="211"/>
                  </a:lnTo>
                  <a:lnTo>
                    <a:pt x="320" y="211"/>
                  </a:lnTo>
                  <a:lnTo>
                    <a:pt x="318" y="212"/>
                  </a:lnTo>
                  <a:lnTo>
                    <a:pt x="316" y="213"/>
                  </a:lnTo>
                  <a:lnTo>
                    <a:pt x="314" y="214"/>
                  </a:lnTo>
                  <a:lnTo>
                    <a:pt x="313" y="218"/>
                  </a:lnTo>
                  <a:lnTo>
                    <a:pt x="314" y="221"/>
                  </a:lnTo>
                  <a:lnTo>
                    <a:pt x="312" y="222"/>
                  </a:lnTo>
                  <a:lnTo>
                    <a:pt x="309" y="223"/>
                  </a:lnTo>
                  <a:lnTo>
                    <a:pt x="307" y="220"/>
                  </a:lnTo>
                  <a:lnTo>
                    <a:pt x="303" y="215"/>
                  </a:lnTo>
                  <a:lnTo>
                    <a:pt x="304" y="213"/>
                  </a:lnTo>
                  <a:lnTo>
                    <a:pt x="300" y="211"/>
                  </a:lnTo>
                  <a:lnTo>
                    <a:pt x="298" y="211"/>
                  </a:lnTo>
                  <a:lnTo>
                    <a:pt x="292" y="205"/>
                  </a:lnTo>
                  <a:lnTo>
                    <a:pt x="288" y="201"/>
                  </a:lnTo>
                  <a:lnTo>
                    <a:pt x="284" y="202"/>
                  </a:lnTo>
                  <a:lnTo>
                    <a:pt x="290" y="206"/>
                  </a:lnTo>
                  <a:lnTo>
                    <a:pt x="296" y="213"/>
                  </a:lnTo>
                  <a:lnTo>
                    <a:pt x="299" y="220"/>
                  </a:lnTo>
                  <a:lnTo>
                    <a:pt x="292" y="217"/>
                  </a:lnTo>
                  <a:lnTo>
                    <a:pt x="295" y="221"/>
                  </a:lnTo>
                  <a:lnTo>
                    <a:pt x="299" y="224"/>
                  </a:lnTo>
                  <a:lnTo>
                    <a:pt x="301" y="221"/>
                  </a:lnTo>
                  <a:lnTo>
                    <a:pt x="303" y="223"/>
                  </a:lnTo>
                  <a:lnTo>
                    <a:pt x="300" y="226"/>
                  </a:lnTo>
                  <a:lnTo>
                    <a:pt x="305" y="227"/>
                  </a:lnTo>
                  <a:lnTo>
                    <a:pt x="299" y="232"/>
                  </a:lnTo>
                  <a:lnTo>
                    <a:pt x="287" y="239"/>
                  </a:lnTo>
                  <a:lnTo>
                    <a:pt x="279" y="246"/>
                  </a:lnTo>
                  <a:lnTo>
                    <a:pt x="278" y="243"/>
                  </a:lnTo>
                  <a:lnTo>
                    <a:pt x="277" y="238"/>
                  </a:lnTo>
                  <a:lnTo>
                    <a:pt x="273" y="237"/>
                  </a:lnTo>
                  <a:lnTo>
                    <a:pt x="267" y="233"/>
                  </a:lnTo>
                  <a:lnTo>
                    <a:pt x="267" y="238"/>
                  </a:lnTo>
                  <a:lnTo>
                    <a:pt x="271" y="242"/>
                  </a:lnTo>
                  <a:lnTo>
                    <a:pt x="276" y="243"/>
                  </a:lnTo>
                  <a:lnTo>
                    <a:pt x="274" y="249"/>
                  </a:lnTo>
                  <a:lnTo>
                    <a:pt x="271" y="251"/>
                  </a:lnTo>
                  <a:lnTo>
                    <a:pt x="267" y="251"/>
                  </a:lnTo>
                  <a:lnTo>
                    <a:pt x="263" y="251"/>
                  </a:lnTo>
                  <a:lnTo>
                    <a:pt x="266" y="253"/>
                  </a:lnTo>
                  <a:lnTo>
                    <a:pt x="263" y="257"/>
                  </a:lnTo>
                  <a:lnTo>
                    <a:pt x="267" y="255"/>
                  </a:lnTo>
                  <a:lnTo>
                    <a:pt x="259" y="261"/>
                  </a:lnTo>
                  <a:lnTo>
                    <a:pt x="255" y="265"/>
                  </a:lnTo>
                  <a:lnTo>
                    <a:pt x="247" y="273"/>
                  </a:lnTo>
                  <a:lnTo>
                    <a:pt x="242" y="281"/>
                  </a:lnTo>
                  <a:lnTo>
                    <a:pt x="234" y="289"/>
                  </a:lnTo>
                  <a:lnTo>
                    <a:pt x="227" y="295"/>
                  </a:lnTo>
                  <a:lnTo>
                    <a:pt x="221" y="300"/>
                  </a:lnTo>
                  <a:lnTo>
                    <a:pt x="216" y="300"/>
                  </a:lnTo>
                  <a:lnTo>
                    <a:pt x="214" y="303"/>
                  </a:lnTo>
                  <a:lnTo>
                    <a:pt x="210" y="305"/>
                  </a:lnTo>
                  <a:lnTo>
                    <a:pt x="209" y="308"/>
                  </a:lnTo>
                  <a:lnTo>
                    <a:pt x="209" y="305"/>
                  </a:lnTo>
                  <a:lnTo>
                    <a:pt x="207" y="304"/>
                  </a:lnTo>
                  <a:lnTo>
                    <a:pt x="203" y="303"/>
                  </a:lnTo>
                  <a:lnTo>
                    <a:pt x="199" y="301"/>
                  </a:lnTo>
                  <a:lnTo>
                    <a:pt x="198" y="297"/>
                  </a:lnTo>
                  <a:lnTo>
                    <a:pt x="198" y="292"/>
                  </a:lnTo>
                  <a:lnTo>
                    <a:pt x="197" y="289"/>
                  </a:lnTo>
                  <a:lnTo>
                    <a:pt x="195" y="289"/>
                  </a:lnTo>
                  <a:lnTo>
                    <a:pt x="190" y="293"/>
                  </a:lnTo>
                  <a:lnTo>
                    <a:pt x="186" y="290"/>
                  </a:lnTo>
                  <a:lnTo>
                    <a:pt x="185" y="287"/>
                  </a:lnTo>
                  <a:lnTo>
                    <a:pt x="179" y="285"/>
                  </a:lnTo>
                  <a:lnTo>
                    <a:pt x="182" y="282"/>
                  </a:lnTo>
                  <a:lnTo>
                    <a:pt x="183" y="278"/>
                  </a:lnTo>
                  <a:lnTo>
                    <a:pt x="181" y="279"/>
                  </a:lnTo>
                  <a:lnTo>
                    <a:pt x="178" y="281"/>
                  </a:lnTo>
                  <a:lnTo>
                    <a:pt x="176" y="285"/>
                  </a:lnTo>
                  <a:lnTo>
                    <a:pt x="173" y="282"/>
                  </a:lnTo>
                  <a:lnTo>
                    <a:pt x="171" y="279"/>
                  </a:lnTo>
                  <a:lnTo>
                    <a:pt x="168" y="276"/>
                  </a:lnTo>
                  <a:lnTo>
                    <a:pt x="167" y="281"/>
                  </a:lnTo>
                  <a:lnTo>
                    <a:pt x="165" y="282"/>
                  </a:lnTo>
                  <a:lnTo>
                    <a:pt x="163" y="282"/>
                  </a:lnTo>
                  <a:lnTo>
                    <a:pt x="161" y="279"/>
                  </a:lnTo>
                  <a:lnTo>
                    <a:pt x="163" y="277"/>
                  </a:lnTo>
                  <a:lnTo>
                    <a:pt x="164" y="273"/>
                  </a:lnTo>
                  <a:lnTo>
                    <a:pt x="167" y="272"/>
                  </a:lnTo>
                  <a:lnTo>
                    <a:pt x="170" y="271"/>
                  </a:lnTo>
                  <a:lnTo>
                    <a:pt x="173" y="270"/>
                  </a:lnTo>
                  <a:lnTo>
                    <a:pt x="178" y="270"/>
                  </a:lnTo>
                  <a:lnTo>
                    <a:pt x="181" y="268"/>
                  </a:lnTo>
                  <a:lnTo>
                    <a:pt x="185" y="266"/>
                  </a:lnTo>
                  <a:lnTo>
                    <a:pt x="187" y="261"/>
                  </a:lnTo>
                  <a:lnTo>
                    <a:pt x="188" y="257"/>
                  </a:lnTo>
                  <a:lnTo>
                    <a:pt x="191" y="253"/>
                  </a:lnTo>
                  <a:lnTo>
                    <a:pt x="195" y="250"/>
                  </a:lnTo>
                  <a:lnTo>
                    <a:pt x="195" y="252"/>
                  </a:lnTo>
                  <a:lnTo>
                    <a:pt x="198" y="252"/>
                  </a:lnTo>
                  <a:lnTo>
                    <a:pt x="198" y="249"/>
                  </a:lnTo>
                  <a:lnTo>
                    <a:pt x="200" y="246"/>
                  </a:lnTo>
                  <a:lnTo>
                    <a:pt x="202" y="248"/>
                  </a:lnTo>
                  <a:lnTo>
                    <a:pt x="205" y="248"/>
                  </a:lnTo>
                  <a:lnTo>
                    <a:pt x="208" y="247"/>
                  </a:lnTo>
                  <a:lnTo>
                    <a:pt x="213" y="249"/>
                  </a:lnTo>
                  <a:lnTo>
                    <a:pt x="213" y="245"/>
                  </a:lnTo>
                  <a:lnTo>
                    <a:pt x="210" y="243"/>
                  </a:lnTo>
                  <a:lnTo>
                    <a:pt x="206" y="241"/>
                  </a:lnTo>
                  <a:lnTo>
                    <a:pt x="203" y="243"/>
                  </a:lnTo>
                  <a:lnTo>
                    <a:pt x="199" y="243"/>
                  </a:lnTo>
                  <a:lnTo>
                    <a:pt x="197" y="240"/>
                  </a:lnTo>
                  <a:lnTo>
                    <a:pt x="196" y="236"/>
                  </a:lnTo>
                  <a:lnTo>
                    <a:pt x="194" y="233"/>
                  </a:lnTo>
                  <a:lnTo>
                    <a:pt x="191" y="231"/>
                  </a:lnTo>
                  <a:lnTo>
                    <a:pt x="189" y="227"/>
                  </a:lnTo>
                  <a:lnTo>
                    <a:pt x="187" y="224"/>
                  </a:lnTo>
                  <a:lnTo>
                    <a:pt x="185" y="222"/>
                  </a:lnTo>
                  <a:lnTo>
                    <a:pt x="181" y="222"/>
                  </a:lnTo>
                  <a:lnTo>
                    <a:pt x="178" y="219"/>
                  </a:lnTo>
                  <a:lnTo>
                    <a:pt x="181" y="218"/>
                  </a:lnTo>
                  <a:lnTo>
                    <a:pt x="184" y="218"/>
                  </a:lnTo>
                  <a:lnTo>
                    <a:pt x="187" y="217"/>
                  </a:lnTo>
                  <a:lnTo>
                    <a:pt x="189" y="216"/>
                  </a:lnTo>
                  <a:lnTo>
                    <a:pt x="190" y="213"/>
                  </a:lnTo>
                  <a:lnTo>
                    <a:pt x="194" y="211"/>
                  </a:lnTo>
                  <a:lnTo>
                    <a:pt x="194" y="209"/>
                  </a:lnTo>
                  <a:lnTo>
                    <a:pt x="189" y="210"/>
                  </a:lnTo>
                  <a:lnTo>
                    <a:pt x="186" y="214"/>
                  </a:lnTo>
                  <a:lnTo>
                    <a:pt x="183" y="211"/>
                  </a:lnTo>
                  <a:lnTo>
                    <a:pt x="181" y="208"/>
                  </a:lnTo>
                  <a:lnTo>
                    <a:pt x="178" y="202"/>
                  </a:lnTo>
                  <a:lnTo>
                    <a:pt x="174" y="199"/>
                  </a:lnTo>
                  <a:lnTo>
                    <a:pt x="171" y="197"/>
                  </a:lnTo>
                  <a:lnTo>
                    <a:pt x="167" y="195"/>
                  </a:lnTo>
                  <a:lnTo>
                    <a:pt x="166" y="189"/>
                  </a:lnTo>
                  <a:lnTo>
                    <a:pt x="168" y="188"/>
                  </a:lnTo>
                  <a:lnTo>
                    <a:pt x="171" y="188"/>
                  </a:lnTo>
                  <a:lnTo>
                    <a:pt x="174" y="188"/>
                  </a:lnTo>
                  <a:lnTo>
                    <a:pt x="178" y="188"/>
                  </a:lnTo>
                  <a:lnTo>
                    <a:pt x="181" y="188"/>
                  </a:lnTo>
                  <a:lnTo>
                    <a:pt x="185" y="186"/>
                  </a:lnTo>
                  <a:lnTo>
                    <a:pt x="189" y="183"/>
                  </a:lnTo>
                  <a:lnTo>
                    <a:pt x="190" y="179"/>
                  </a:lnTo>
                  <a:lnTo>
                    <a:pt x="190" y="175"/>
                  </a:lnTo>
                  <a:lnTo>
                    <a:pt x="186" y="177"/>
                  </a:lnTo>
                  <a:lnTo>
                    <a:pt x="182" y="180"/>
                  </a:lnTo>
                  <a:lnTo>
                    <a:pt x="176" y="181"/>
                  </a:lnTo>
                  <a:lnTo>
                    <a:pt x="170" y="180"/>
                  </a:lnTo>
                  <a:lnTo>
                    <a:pt x="163" y="181"/>
                  </a:lnTo>
                  <a:lnTo>
                    <a:pt x="160" y="183"/>
                  </a:lnTo>
                  <a:lnTo>
                    <a:pt x="159" y="187"/>
                  </a:lnTo>
                  <a:lnTo>
                    <a:pt x="156" y="189"/>
                  </a:lnTo>
                  <a:lnTo>
                    <a:pt x="154" y="187"/>
                  </a:lnTo>
                  <a:lnTo>
                    <a:pt x="151" y="182"/>
                  </a:lnTo>
                  <a:lnTo>
                    <a:pt x="148" y="175"/>
                  </a:lnTo>
                  <a:lnTo>
                    <a:pt x="145" y="179"/>
                  </a:lnTo>
                  <a:lnTo>
                    <a:pt x="149" y="184"/>
                  </a:lnTo>
                  <a:lnTo>
                    <a:pt x="147" y="188"/>
                  </a:lnTo>
                  <a:lnTo>
                    <a:pt x="145" y="192"/>
                  </a:lnTo>
                  <a:lnTo>
                    <a:pt x="148" y="195"/>
                  </a:lnTo>
                  <a:lnTo>
                    <a:pt x="148" y="198"/>
                  </a:lnTo>
                  <a:lnTo>
                    <a:pt x="148" y="200"/>
                  </a:lnTo>
                  <a:lnTo>
                    <a:pt x="145" y="203"/>
                  </a:lnTo>
                  <a:lnTo>
                    <a:pt x="145" y="208"/>
                  </a:lnTo>
                  <a:lnTo>
                    <a:pt x="148" y="214"/>
                  </a:lnTo>
                  <a:lnTo>
                    <a:pt x="148" y="213"/>
                  </a:lnTo>
                  <a:lnTo>
                    <a:pt x="149" y="211"/>
                  </a:lnTo>
                  <a:lnTo>
                    <a:pt x="152" y="207"/>
                  </a:lnTo>
                  <a:lnTo>
                    <a:pt x="153" y="205"/>
                  </a:lnTo>
                  <a:lnTo>
                    <a:pt x="156" y="202"/>
                  </a:lnTo>
                  <a:lnTo>
                    <a:pt x="158" y="201"/>
                  </a:lnTo>
                  <a:lnTo>
                    <a:pt x="158" y="207"/>
                  </a:lnTo>
                  <a:lnTo>
                    <a:pt x="158" y="211"/>
                  </a:lnTo>
                  <a:lnTo>
                    <a:pt x="162" y="214"/>
                  </a:lnTo>
                  <a:lnTo>
                    <a:pt x="164" y="216"/>
                  </a:lnTo>
                  <a:lnTo>
                    <a:pt x="164" y="221"/>
                  </a:lnTo>
                  <a:lnTo>
                    <a:pt x="165" y="224"/>
                  </a:lnTo>
                  <a:lnTo>
                    <a:pt x="168" y="226"/>
                  </a:lnTo>
                  <a:lnTo>
                    <a:pt x="172" y="225"/>
                  </a:lnTo>
                  <a:lnTo>
                    <a:pt x="175" y="225"/>
                  </a:lnTo>
                  <a:lnTo>
                    <a:pt x="174" y="229"/>
                  </a:lnTo>
                  <a:lnTo>
                    <a:pt x="174" y="234"/>
                  </a:lnTo>
                  <a:lnTo>
                    <a:pt x="176" y="236"/>
                  </a:lnTo>
                  <a:lnTo>
                    <a:pt x="179" y="238"/>
                  </a:lnTo>
                  <a:lnTo>
                    <a:pt x="181" y="241"/>
                  </a:lnTo>
                  <a:lnTo>
                    <a:pt x="180" y="244"/>
                  </a:lnTo>
                  <a:lnTo>
                    <a:pt x="178" y="245"/>
                  </a:lnTo>
                  <a:lnTo>
                    <a:pt x="179" y="249"/>
                  </a:lnTo>
                  <a:lnTo>
                    <a:pt x="179" y="252"/>
                  </a:lnTo>
                  <a:lnTo>
                    <a:pt x="176" y="255"/>
                  </a:lnTo>
                  <a:lnTo>
                    <a:pt x="174" y="256"/>
                  </a:lnTo>
                  <a:lnTo>
                    <a:pt x="171" y="259"/>
                  </a:lnTo>
                  <a:lnTo>
                    <a:pt x="168" y="262"/>
                  </a:lnTo>
                  <a:lnTo>
                    <a:pt x="164" y="262"/>
                  </a:lnTo>
                  <a:lnTo>
                    <a:pt x="161" y="260"/>
                  </a:lnTo>
                  <a:lnTo>
                    <a:pt x="158" y="259"/>
                  </a:lnTo>
                  <a:lnTo>
                    <a:pt x="153" y="257"/>
                  </a:lnTo>
                  <a:lnTo>
                    <a:pt x="149" y="257"/>
                  </a:lnTo>
                  <a:lnTo>
                    <a:pt x="144" y="257"/>
                  </a:lnTo>
                  <a:lnTo>
                    <a:pt x="141" y="259"/>
                  </a:lnTo>
                  <a:lnTo>
                    <a:pt x="139" y="258"/>
                  </a:lnTo>
                  <a:lnTo>
                    <a:pt x="137" y="261"/>
                  </a:lnTo>
                  <a:lnTo>
                    <a:pt x="136" y="263"/>
                  </a:lnTo>
                  <a:lnTo>
                    <a:pt x="134" y="264"/>
                  </a:lnTo>
                  <a:lnTo>
                    <a:pt x="135" y="267"/>
                  </a:lnTo>
                  <a:lnTo>
                    <a:pt x="138" y="265"/>
                  </a:lnTo>
                  <a:lnTo>
                    <a:pt x="141" y="265"/>
                  </a:lnTo>
                  <a:lnTo>
                    <a:pt x="142" y="267"/>
                  </a:lnTo>
                  <a:lnTo>
                    <a:pt x="142" y="270"/>
                  </a:lnTo>
                  <a:lnTo>
                    <a:pt x="143" y="275"/>
                  </a:lnTo>
                  <a:lnTo>
                    <a:pt x="144" y="280"/>
                  </a:lnTo>
                  <a:lnTo>
                    <a:pt x="148" y="285"/>
                  </a:lnTo>
                  <a:lnTo>
                    <a:pt x="152" y="290"/>
                  </a:lnTo>
                  <a:lnTo>
                    <a:pt x="155" y="291"/>
                  </a:lnTo>
                  <a:lnTo>
                    <a:pt x="153" y="295"/>
                  </a:lnTo>
                  <a:lnTo>
                    <a:pt x="157" y="293"/>
                  </a:lnTo>
                  <a:lnTo>
                    <a:pt x="159" y="291"/>
                  </a:lnTo>
                  <a:lnTo>
                    <a:pt x="161" y="290"/>
                  </a:lnTo>
                  <a:lnTo>
                    <a:pt x="164" y="289"/>
                  </a:lnTo>
                  <a:lnTo>
                    <a:pt x="166" y="290"/>
                  </a:lnTo>
                  <a:lnTo>
                    <a:pt x="166" y="291"/>
                  </a:lnTo>
                  <a:lnTo>
                    <a:pt x="168" y="294"/>
                  </a:lnTo>
                  <a:lnTo>
                    <a:pt x="168" y="296"/>
                  </a:lnTo>
                  <a:lnTo>
                    <a:pt x="170" y="294"/>
                  </a:lnTo>
                  <a:lnTo>
                    <a:pt x="173" y="294"/>
                  </a:lnTo>
                  <a:lnTo>
                    <a:pt x="176" y="295"/>
                  </a:lnTo>
                  <a:lnTo>
                    <a:pt x="179" y="298"/>
                  </a:lnTo>
                  <a:lnTo>
                    <a:pt x="182" y="300"/>
                  </a:lnTo>
                  <a:lnTo>
                    <a:pt x="183" y="304"/>
                  </a:lnTo>
                  <a:lnTo>
                    <a:pt x="187" y="304"/>
                  </a:lnTo>
                  <a:lnTo>
                    <a:pt x="185" y="307"/>
                  </a:lnTo>
                  <a:lnTo>
                    <a:pt x="185" y="309"/>
                  </a:lnTo>
                  <a:lnTo>
                    <a:pt x="183" y="312"/>
                  </a:lnTo>
                  <a:lnTo>
                    <a:pt x="179" y="309"/>
                  </a:lnTo>
                  <a:lnTo>
                    <a:pt x="178" y="310"/>
                  </a:lnTo>
                  <a:lnTo>
                    <a:pt x="174" y="310"/>
                  </a:lnTo>
                  <a:lnTo>
                    <a:pt x="171" y="309"/>
                  </a:lnTo>
                  <a:lnTo>
                    <a:pt x="170" y="310"/>
                  </a:lnTo>
                  <a:lnTo>
                    <a:pt x="172" y="314"/>
                  </a:lnTo>
                  <a:lnTo>
                    <a:pt x="168" y="317"/>
                  </a:lnTo>
                  <a:lnTo>
                    <a:pt x="168" y="319"/>
                  </a:lnTo>
                  <a:lnTo>
                    <a:pt x="171" y="319"/>
                  </a:lnTo>
                  <a:lnTo>
                    <a:pt x="175" y="317"/>
                  </a:lnTo>
                  <a:lnTo>
                    <a:pt x="179" y="316"/>
                  </a:lnTo>
                  <a:lnTo>
                    <a:pt x="181" y="317"/>
                  </a:lnTo>
                  <a:lnTo>
                    <a:pt x="180" y="319"/>
                  </a:lnTo>
                  <a:lnTo>
                    <a:pt x="180" y="321"/>
                  </a:lnTo>
                  <a:lnTo>
                    <a:pt x="182" y="322"/>
                  </a:lnTo>
                  <a:lnTo>
                    <a:pt x="180" y="324"/>
                  </a:lnTo>
                  <a:lnTo>
                    <a:pt x="175" y="327"/>
                  </a:lnTo>
                  <a:lnTo>
                    <a:pt x="171" y="330"/>
                  </a:lnTo>
                  <a:lnTo>
                    <a:pt x="164" y="332"/>
                  </a:lnTo>
                  <a:lnTo>
                    <a:pt x="164" y="329"/>
                  </a:lnTo>
                  <a:lnTo>
                    <a:pt x="161" y="330"/>
                  </a:lnTo>
                  <a:lnTo>
                    <a:pt x="157" y="331"/>
                  </a:lnTo>
                  <a:lnTo>
                    <a:pt x="152" y="332"/>
                  </a:lnTo>
                  <a:lnTo>
                    <a:pt x="151" y="335"/>
                  </a:lnTo>
                  <a:lnTo>
                    <a:pt x="152" y="338"/>
                  </a:lnTo>
                  <a:lnTo>
                    <a:pt x="143" y="342"/>
                  </a:lnTo>
                  <a:lnTo>
                    <a:pt x="142" y="340"/>
                  </a:lnTo>
                  <a:lnTo>
                    <a:pt x="140" y="342"/>
                  </a:lnTo>
                  <a:lnTo>
                    <a:pt x="132" y="344"/>
                  </a:lnTo>
                  <a:lnTo>
                    <a:pt x="127" y="344"/>
                  </a:lnTo>
                  <a:lnTo>
                    <a:pt x="126" y="342"/>
                  </a:lnTo>
                  <a:lnTo>
                    <a:pt x="123" y="351"/>
                  </a:lnTo>
                  <a:lnTo>
                    <a:pt x="120" y="351"/>
                  </a:lnTo>
                  <a:lnTo>
                    <a:pt x="116" y="352"/>
                  </a:lnTo>
                  <a:lnTo>
                    <a:pt x="113" y="354"/>
                  </a:lnTo>
                  <a:lnTo>
                    <a:pt x="107" y="355"/>
                  </a:lnTo>
                  <a:lnTo>
                    <a:pt x="109" y="357"/>
                  </a:lnTo>
                  <a:lnTo>
                    <a:pt x="104" y="361"/>
                  </a:lnTo>
                  <a:lnTo>
                    <a:pt x="99" y="363"/>
                  </a:lnTo>
                  <a:lnTo>
                    <a:pt x="95" y="365"/>
                  </a:lnTo>
                  <a:lnTo>
                    <a:pt x="86" y="371"/>
                  </a:lnTo>
                  <a:lnTo>
                    <a:pt x="85" y="368"/>
                  </a:lnTo>
                  <a:lnTo>
                    <a:pt x="81" y="367"/>
                  </a:lnTo>
                  <a:lnTo>
                    <a:pt x="76" y="362"/>
                  </a:lnTo>
                  <a:lnTo>
                    <a:pt x="72" y="362"/>
                  </a:lnTo>
                  <a:lnTo>
                    <a:pt x="68" y="363"/>
                  </a:lnTo>
                  <a:lnTo>
                    <a:pt x="66" y="361"/>
                  </a:lnTo>
                  <a:lnTo>
                    <a:pt x="63" y="358"/>
                  </a:lnTo>
                  <a:lnTo>
                    <a:pt x="38" y="285"/>
                  </a:lnTo>
                  <a:lnTo>
                    <a:pt x="15" y="221"/>
                  </a:lnTo>
                  <a:lnTo>
                    <a:pt x="3" y="187"/>
                  </a:lnTo>
                  <a:lnTo>
                    <a:pt x="0" y="180"/>
                  </a:lnTo>
                  <a:lnTo>
                    <a:pt x="4" y="158"/>
                  </a:lnTo>
                  <a:lnTo>
                    <a:pt x="11" y="107"/>
                  </a:lnTo>
                  <a:lnTo>
                    <a:pt x="20" y="46"/>
                  </a:lnTo>
                  <a:lnTo>
                    <a:pt x="5" y="10"/>
                  </a:lnTo>
                  <a:lnTo>
                    <a:pt x="26" y="0"/>
                  </a:lnTo>
                  <a:lnTo>
                    <a:pt x="66" y="8"/>
                  </a:lnTo>
                  <a:lnTo>
                    <a:pt x="98" y="13"/>
                  </a:lnTo>
                  <a:lnTo>
                    <a:pt x="107" y="14"/>
                  </a:lnTo>
                  <a:lnTo>
                    <a:pt x="133" y="28"/>
                  </a:lnTo>
                  <a:lnTo>
                    <a:pt x="152" y="37"/>
                  </a:lnTo>
                  <a:lnTo>
                    <a:pt x="182" y="52"/>
                  </a:lnTo>
                  <a:lnTo>
                    <a:pt x="183" y="48"/>
                  </a:lnTo>
                  <a:lnTo>
                    <a:pt x="186" y="46"/>
                  </a:lnTo>
                </a:path>
              </a:pathLst>
            </a:custGeom>
            <a:noFill/>
            <a:ln w="12700" cap="rnd" cmpd="sng">
              <a:solidFill>
                <a:srgbClr val="000000"/>
              </a:solidFill>
              <a:prstDash val="solid"/>
              <a:round/>
              <a:headEnd/>
              <a:tailEnd/>
            </a:ln>
          </p:spPr>
          <p:txBody>
            <a:bodyPr/>
            <a:lstStyle/>
            <a:p>
              <a:pPr>
                <a:defRPr/>
              </a:pPr>
              <a:endParaRPr lang="en-US"/>
            </a:p>
          </p:txBody>
        </p:sp>
        <p:sp>
          <p:nvSpPr>
            <p:cNvPr id="3161" name="Freeform 93"/>
            <p:cNvSpPr>
              <a:spLocks/>
            </p:cNvSpPr>
            <p:nvPr/>
          </p:nvSpPr>
          <p:spPr bwMode="auto">
            <a:xfrm>
              <a:off x="8361363" y="3006725"/>
              <a:ext cx="36512" cy="39688"/>
            </a:xfrm>
            <a:custGeom>
              <a:avLst/>
              <a:gdLst>
                <a:gd name="T0" fmla="*/ 0 w 20"/>
                <a:gd name="T1" fmla="*/ 2147483647 h 20"/>
                <a:gd name="T2" fmla="*/ 0 w 20"/>
                <a:gd name="T3" fmla="*/ 2147483647 h 20"/>
                <a:gd name="T4" fmla="*/ 2147483647 w 20"/>
                <a:gd name="T5" fmla="*/ 2147483647 h 20"/>
                <a:gd name="T6" fmla="*/ 2147483647 w 20"/>
                <a:gd name="T7" fmla="*/ 2147483647 h 20"/>
                <a:gd name="T8" fmla="*/ 2147483647 w 20"/>
                <a:gd name="T9" fmla="*/ 2147483647 h 20"/>
                <a:gd name="T10" fmla="*/ 2147483647 w 20"/>
                <a:gd name="T11" fmla="*/ 0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0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0" y="19"/>
                  </a:moveTo>
                  <a:lnTo>
                    <a:pt x="0" y="18"/>
                  </a:lnTo>
                  <a:lnTo>
                    <a:pt x="9" y="9"/>
                  </a:lnTo>
                  <a:lnTo>
                    <a:pt x="10" y="6"/>
                  </a:lnTo>
                  <a:lnTo>
                    <a:pt x="13" y="4"/>
                  </a:lnTo>
                  <a:lnTo>
                    <a:pt x="17" y="0"/>
                  </a:lnTo>
                  <a:lnTo>
                    <a:pt x="19" y="3"/>
                  </a:lnTo>
                  <a:lnTo>
                    <a:pt x="15" y="6"/>
                  </a:lnTo>
                  <a:lnTo>
                    <a:pt x="14" y="8"/>
                  </a:lnTo>
                  <a:lnTo>
                    <a:pt x="10" y="10"/>
                  </a:lnTo>
                  <a:lnTo>
                    <a:pt x="3" y="19"/>
                  </a:lnTo>
                  <a:lnTo>
                    <a:pt x="0" y="19"/>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2" name="Freeform 94"/>
            <p:cNvSpPr>
              <a:spLocks/>
            </p:cNvSpPr>
            <p:nvPr/>
          </p:nvSpPr>
          <p:spPr bwMode="auto">
            <a:xfrm>
              <a:off x="7912100" y="3416300"/>
              <a:ext cx="63500" cy="36513"/>
            </a:xfrm>
            <a:custGeom>
              <a:avLst/>
              <a:gdLst>
                <a:gd name="T0" fmla="*/ 2147483647 w 36"/>
                <a:gd name="T1" fmla="*/ 2147483647 h 19"/>
                <a:gd name="T2" fmla="*/ 0 w 36"/>
                <a:gd name="T3" fmla="*/ 2147483647 h 19"/>
                <a:gd name="T4" fmla="*/ 2147483647 w 36"/>
                <a:gd name="T5" fmla="*/ 0 h 19"/>
                <a:gd name="T6" fmla="*/ 2147483647 w 36"/>
                <a:gd name="T7" fmla="*/ 2147483647 h 19"/>
                <a:gd name="T8" fmla="*/ 2147483647 w 36"/>
                <a:gd name="T9" fmla="*/ 0 h 19"/>
                <a:gd name="T10" fmla="*/ 2147483647 w 36"/>
                <a:gd name="T11" fmla="*/ 2147483647 h 19"/>
                <a:gd name="T12" fmla="*/ 2147483647 w 36"/>
                <a:gd name="T13" fmla="*/ 2147483647 h 19"/>
                <a:gd name="T14" fmla="*/ 2147483647 w 36"/>
                <a:gd name="T15" fmla="*/ 2147483647 h 19"/>
                <a:gd name="T16" fmla="*/ 2147483647 w 36"/>
                <a:gd name="T17" fmla="*/ 2147483647 h 19"/>
                <a:gd name="T18" fmla="*/ 2147483647 w 36"/>
                <a:gd name="T19" fmla="*/ 2147483647 h 19"/>
                <a:gd name="T20" fmla="*/ 2147483647 w 36"/>
                <a:gd name="T21" fmla="*/ 2147483647 h 19"/>
                <a:gd name="T22" fmla="*/ 2147483647 w 36"/>
                <a:gd name="T23" fmla="*/ 2147483647 h 19"/>
                <a:gd name="T24" fmla="*/ 2147483647 w 36"/>
                <a:gd name="T25" fmla="*/ 2147483647 h 19"/>
                <a:gd name="T26" fmla="*/ 2147483647 w 36"/>
                <a:gd name="T27" fmla="*/ 2147483647 h 19"/>
                <a:gd name="T28" fmla="*/ 2147483647 w 36"/>
                <a:gd name="T29" fmla="*/ 2147483647 h 19"/>
                <a:gd name="T30" fmla="*/ 2147483647 w 36"/>
                <a:gd name="T31" fmla="*/ 2147483647 h 19"/>
                <a:gd name="T32" fmla="*/ 2147483647 w 36"/>
                <a:gd name="T33" fmla="*/ 2147483647 h 19"/>
                <a:gd name="T34" fmla="*/ 2147483647 w 36"/>
                <a:gd name="T35" fmla="*/ 2147483647 h 19"/>
                <a:gd name="T36" fmla="*/ 2147483647 w 36"/>
                <a:gd name="T37" fmla="*/ 2147483647 h 19"/>
                <a:gd name="T38" fmla="*/ 2147483647 w 36"/>
                <a:gd name="T39" fmla="*/ 2147483647 h 19"/>
                <a:gd name="T40" fmla="*/ 2147483647 w 36"/>
                <a:gd name="T41" fmla="*/ 2147483647 h 19"/>
                <a:gd name="T42" fmla="*/ 2147483647 w 36"/>
                <a:gd name="T43" fmla="*/ 2147483647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19">
                  <a:moveTo>
                    <a:pt x="2" y="1"/>
                  </a:moveTo>
                  <a:lnTo>
                    <a:pt x="0" y="1"/>
                  </a:lnTo>
                  <a:lnTo>
                    <a:pt x="2" y="0"/>
                  </a:lnTo>
                  <a:lnTo>
                    <a:pt x="6" y="2"/>
                  </a:lnTo>
                  <a:lnTo>
                    <a:pt x="5" y="0"/>
                  </a:lnTo>
                  <a:lnTo>
                    <a:pt x="13" y="3"/>
                  </a:lnTo>
                  <a:lnTo>
                    <a:pt x="13" y="5"/>
                  </a:lnTo>
                  <a:lnTo>
                    <a:pt x="17" y="7"/>
                  </a:lnTo>
                  <a:lnTo>
                    <a:pt x="18" y="8"/>
                  </a:lnTo>
                  <a:lnTo>
                    <a:pt x="24" y="9"/>
                  </a:lnTo>
                  <a:lnTo>
                    <a:pt x="31" y="12"/>
                  </a:lnTo>
                  <a:lnTo>
                    <a:pt x="35" y="13"/>
                  </a:lnTo>
                  <a:lnTo>
                    <a:pt x="35" y="15"/>
                  </a:lnTo>
                  <a:lnTo>
                    <a:pt x="33" y="18"/>
                  </a:lnTo>
                  <a:lnTo>
                    <a:pt x="27" y="16"/>
                  </a:lnTo>
                  <a:lnTo>
                    <a:pt x="23" y="15"/>
                  </a:lnTo>
                  <a:lnTo>
                    <a:pt x="21" y="13"/>
                  </a:lnTo>
                  <a:lnTo>
                    <a:pt x="14" y="12"/>
                  </a:lnTo>
                  <a:lnTo>
                    <a:pt x="7" y="8"/>
                  </a:lnTo>
                  <a:lnTo>
                    <a:pt x="3" y="7"/>
                  </a:lnTo>
                  <a:lnTo>
                    <a:pt x="1" y="5"/>
                  </a:lnTo>
                  <a:lnTo>
                    <a:pt x="2" y="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3" name="Freeform 95"/>
            <p:cNvSpPr>
              <a:spLocks/>
            </p:cNvSpPr>
            <p:nvPr/>
          </p:nvSpPr>
          <p:spPr bwMode="auto">
            <a:xfrm>
              <a:off x="8228013" y="3108325"/>
              <a:ext cx="71437" cy="73025"/>
            </a:xfrm>
            <a:custGeom>
              <a:avLst/>
              <a:gdLst>
                <a:gd name="T0" fmla="*/ 2147483647 w 40"/>
                <a:gd name="T1" fmla="*/ 2147483647 h 38"/>
                <a:gd name="T2" fmla="*/ 2147483647 w 40"/>
                <a:gd name="T3" fmla="*/ 2147483647 h 38"/>
                <a:gd name="T4" fmla="*/ 2147483647 w 40"/>
                <a:gd name="T5" fmla="*/ 2147483647 h 38"/>
                <a:gd name="T6" fmla="*/ 2147483647 w 40"/>
                <a:gd name="T7" fmla="*/ 2147483647 h 38"/>
                <a:gd name="T8" fmla="*/ 2147483647 w 40"/>
                <a:gd name="T9" fmla="*/ 2147483647 h 38"/>
                <a:gd name="T10" fmla="*/ 2147483647 w 40"/>
                <a:gd name="T11" fmla="*/ 2147483647 h 38"/>
                <a:gd name="T12" fmla="*/ 2147483647 w 40"/>
                <a:gd name="T13" fmla="*/ 2147483647 h 38"/>
                <a:gd name="T14" fmla="*/ 2147483647 w 40"/>
                <a:gd name="T15" fmla="*/ 0 h 38"/>
                <a:gd name="T16" fmla="*/ 2147483647 w 40"/>
                <a:gd name="T17" fmla="*/ 2147483647 h 38"/>
                <a:gd name="T18" fmla="*/ 2147483647 w 40"/>
                <a:gd name="T19" fmla="*/ 2147483647 h 38"/>
                <a:gd name="T20" fmla="*/ 2147483647 w 40"/>
                <a:gd name="T21" fmla="*/ 2147483647 h 38"/>
                <a:gd name="T22" fmla="*/ 0 w 40"/>
                <a:gd name="T23" fmla="*/ 2147483647 h 38"/>
                <a:gd name="T24" fmla="*/ 2147483647 w 40"/>
                <a:gd name="T25" fmla="*/ 2147483647 h 38"/>
                <a:gd name="T26" fmla="*/ 2147483647 w 40"/>
                <a:gd name="T27" fmla="*/ 2147483647 h 38"/>
                <a:gd name="T28" fmla="*/ 2147483647 w 40"/>
                <a:gd name="T29" fmla="*/ 2147483647 h 38"/>
                <a:gd name="T30" fmla="*/ 2147483647 w 40"/>
                <a:gd name="T31" fmla="*/ 2147483647 h 38"/>
                <a:gd name="T32" fmla="*/ 2147483647 w 40"/>
                <a:gd name="T33" fmla="*/ 2147483647 h 38"/>
                <a:gd name="T34" fmla="*/ 2147483647 w 40"/>
                <a:gd name="T35" fmla="*/ 2147483647 h 38"/>
                <a:gd name="T36" fmla="*/ 2147483647 w 40"/>
                <a:gd name="T37" fmla="*/ 2147483647 h 38"/>
                <a:gd name="T38" fmla="*/ 2147483647 w 40"/>
                <a:gd name="T39" fmla="*/ 2147483647 h 38"/>
                <a:gd name="T40" fmla="*/ 2147483647 w 40"/>
                <a:gd name="T41" fmla="*/ 2147483647 h 38"/>
                <a:gd name="T42" fmla="*/ 2147483647 w 40"/>
                <a:gd name="T43" fmla="*/ 2147483647 h 38"/>
                <a:gd name="T44" fmla="*/ 2147483647 w 40"/>
                <a:gd name="T45" fmla="*/ 2147483647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 h="38">
                  <a:moveTo>
                    <a:pt x="15" y="16"/>
                  </a:moveTo>
                  <a:lnTo>
                    <a:pt x="21" y="15"/>
                  </a:lnTo>
                  <a:lnTo>
                    <a:pt x="22" y="12"/>
                  </a:lnTo>
                  <a:lnTo>
                    <a:pt x="26" y="12"/>
                  </a:lnTo>
                  <a:lnTo>
                    <a:pt x="28" y="8"/>
                  </a:lnTo>
                  <a:lnTo>
                    <a:pt x="31" y="5"/>
                  </a:lnTo>
                  <a:lnTo>
                    <a:pt x="32" y="5"/>
                  </a:lnTo>
                  <a:lnTo>
                    <a:pt x="39" y="0"/>
                  </a:lnTo>
                  <a:lnTo>
                    <a:pt x="23" y="17"/>
                  </a:lnTo>
                  <a:lnTo>
                    <a:pt x="12" y="28"/>
                  </a:lnTo>
                  <a:lnTo>
                    <a:pt x="3" y="37"/>
                  </a:lnTo>
                  <a:lnTo>
                    <a:pt x="0" y="36"/>
                  </a:lnTo>
                  <a:lnTo>
                    <a:pt x="3" y="32"/>
                  </a:lnTo>
                  <a:lnTo>
                    <a:pt x="4" y="32"/>
                  </a:lnTo>
                  <a:lnTo>
                    <a:pt x="6" y="29"/>
                  </a:lnTo>
                  <a:lnTo>
                    <a:pt x="8" y="28"/>
                  </a:lnTo>
                  <a:lnTo>
                    <a:pt x="8" y="26"/>
                  </a:lnTo>
                  <a:lnTo>
                    <a:pt x="11" y="25"/>
                  </a:lnTo>
                  <a:lnTo>
                    <a:pt x="11" y="23"/>
                  </a:lnTo>
                  <a:lnTo>
                    <a:pt x="13" y="23"/>
                  </a:lnTo>
                  <a:lnTo>
                    <a:pt x="15" y="20"/>
                  </a:lnTo>
                  <a:lnTo>
                    <a:pt x="15" y="19"/>
                  </a:lnTo>
                  <a:lnTo>
                    <a:pt x="15"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0" name="Freeform 96"/>
            <p:cNvSpPr>
              <a:spLocks/>
            </p:cNvSpPr>
            <p:nvPr/>
          </p:nvSpPr>
          <p:spPr bwMode="auto">
            <a:xfrm>
              <a:off x="8502650" y="920750"/>
              <a:ext cx="100013" cy="74613"/>
            </a:xfrm>
            <a:custGeom>
              <a:avLst/>
              <a:gdLst>
                <a:gd name="T0" fmla="*/ 41 w 56"/>
                <a:gd name="T1" fmla="*/ 0 h 38"/>
                <a:gd name="T2" fmla="*/ 49 w 56"/>
                <a:gd name="T3" fmla="*/ 0 h 38"/>
                <a:gd name="T4" fmla="*/ 49 w 56"/>
                <a:gd name="T5" fmla="*/ 16 h 38"/>
                <a:gd name="T6" fmla="*/ 47 w 56"/>
                <a:gd name="T7" fmla="*/ 18 h 38"/>
                <a:gd name="T8" fmla="*/ 49 w 56"/>
                <a:gd name="T9" fmla="*/ 19 h 38"/>
                <a:gd name="T10" fmla="*/ 49 w 56"/>
                <a:gd name="T11" fmla="*/ 25 h 38"/>
                <a:gd name="T12" fmla="*/ 48 w 56"/>
                <a:gd name="T13" fmla="*/ 29 h 38"/>
                <a:gd name="T14" fmla="*/ 51 w 56"/>
                <a:gd name="T15" fmla="*/ 30 h 38"/>
                <a:gd name="T16" fmla="*/ 55 w 56"/>
                <a:gd name="T17" fmla="*/ 30 h 38"/>
                <a:gd name="T18" fmla="*/ 52 w 56"/>
                <a:gd name="T19" fmla="*/ 34 h 38"/>
                <a:gd name="T20" fmla="*/ 49 w 56"/>
                <a:gd name="T21" fmla="*/ 33 h 38"/>
                <a:gd name="T22" fmla="*/ 42 w 56"/>
                <a:gd name="T23" fmla="*/ 37 h 38"/>
                <a:gd name="T24" fmla="*/ 37 w 56"/>
                <a:gd name="T25" fmla="*/ 32 h 38"/>
                <a:gd name="T26" fmla="*/ 33 w 56"/>
                <a:gd name="T27" fmla="*/ 32 h 38"/>
                <a:gd name="T28" fmla="*/ 28 w 56"/>
                <a:gd name="T29" fmla="*/ 30 h 38"/>
                <a:gd name="T30" fmla="*/ 24 w 56"/>
                <a:gd name="T31" fmla="*/ 30 h 38"/>
                <a:gd name="T32" fmla="*/ 23 w 56"/>
                <a:gd name="T33" fmla="*/ 30 h 38"/>
                <a:gd name="T34" fmla="*/ 24 w 56"/>
                <a:gd name="T35" fmla="*/ 26 h 38"/>
                <a:gd name="T36" fmla="*/ 22 w 56"/>
                <a:gd name="T37" fmla="*/ 26 h 38"/>
                <a:gd name="T38" fmla="*/ 21 w 56"/>
                <a:gd name="T39" fmla="*/ 30 h 38"/>
                <a:gd name="T40" fmla="*/ 16 w 56"/>
                <a:gd name="T41" fmla="*/ 30 h 38"/>
                <a:gd name="T42" fmla="*/ 14 w 56"/>
                <a:gd name="T43" fmla="*/ 33 h 38"/>
                <a:gd name="T44" fmla="*/ 14 w 56"/>
                <a:gd name="T45" fmla="*/ 37 h 38"/>
                <a:gd name="T46" fmla="*/ 10 w 56"/>
                <a:gd name="T47" fmla="*/ 34 h 38"/>
                <a:gd name="T48" fmla="*/ 7 w 56"/>
                <a:gd name="T49" fmla="*/ 30 h 38"/>
                <a:gd name="T50" fmla="*/ 9 w 56"/>
                <a:gd name="T51" fmla="*/ 22 h 38"/>
                <a:gd name="T52" fmla="*/ 10 w 56"/>
                <a:gd name="T53" fmla="*/ 14 h 38"/>
                <a:gd name="T54" fmla="*/ 13 w 56"/>
                <a:gd name="T55" fmla="*/ 14 h 38"/>
                <a:gd name="T56" fmla="*/ 13 w 56"/>
                <a:gd name="T57" fmla="*/ 11 h 38"/>
                <a:gd name="T58" fmla="*/ 14 w 56"/>
                <a:gd name="T59" fmla="*/ 11 h 38"/>
                <a:gd name="T60" fmla="*/ 14 w 56"/>
                <a:gd name="T61" fmla="*/ 13 h 38"/>
                <a:gd name="T62" fmla="*/ 19 w 56"/>
                <a:gd name="T63" fmla="*/ 11 h 38"/>
                <a:gd name="T64" fmla="*/ 17 w 56"/>
                <a:gd name="T65" fmla="*/ 10 h 38"/>
                <a:gd name="T66" fmla="*/ 16 w 56"/>
                <a:gd name="T67" fmla="*/ 7 h 38"/>
                <a:gd name="T68" fmla="*/ 13 w 56"/>
                <a:gd name="T69" fmla="*/ 8 h 38"/>
                <a:gd name="T70" fmla="*/ 8 w 56"/>
                <a:gd name="T71" fmla="*/ 7 h 38"/>
                <a:gd name="T72" fmla="*/ 2 w 56"/>
                <a:gd name="T73" fmla="*/ 6 h 38"/>
                <a:gd name="T74" fmla="*/ 0 w 56"/>
                <a:gd name="T75" fmla="*/ 0 h 38"/>
                <a:gd name="T76" fmla="*/ 10 w 56"/>
                <a:gd name="T77" fmla="*/ 0 h 38"/>
                <a:gd name="T78" fmla="*/ 23 w 56"/>
                <a:gd name="T79" fmla="*/ 0 h 38"/>
                <a:gd name="T80" fmla="*/ 41 w 56"/>
                <a:gd name="T8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8">
                  <a:moveTo>
                    <a:pt x="41" y="0"/>
                  </a:moveTo>
                  <a:lnTo>
                    <a:pt x="49" y="0"/>
                  </a:lnTo>
                  <a:lnTo>
                    <a:pt x="49" y="16"/>
                  </a:lnTo>
                  <a:lnTo>
                    <a:pt x="47" y="18"/>
                  </a:lnTo>
                  <a:lnTo>
                    <a:pt x="49" y="19"/>
                  </a:lnTo>
                  <a:lnTo>
                    <a:pt x="49" y="25"/>
                  </a:lnTo>
                  <a:lnTo>
                    <a:pt x="48" y="29"/>
                  </a:lnTo>
                  <a:lnTo>
                    <a:pt x="51" y="30"/>
                  </a:lnTo>
                  <a:lnTo>
                    <a:pt x="55" y="30"/>
                  </a:lnTo>
                  <a:lnTo>
                    <a:pt x="52" y="34"/>
                  </a:lnTo>
                  <a:lnTo>
                    <a:pt x="49" y="33"/>
                  </a:lnTo>
                  <a:lnTo>
                    <a:pt x="42" y="37"/>
                  </a:lnTo>
                  <a:lnTo>
                    <a:pt x="37" y="32"/>
                  </a:lnTo>
                  <a:lnTo>
                    <a:pt x="33" y="32"/>
                  </a:lnTo>
                  <a:lnTo>
                    <a:pt x="28" y="30"/>
                  </a:lnTo>
                  <a:lnTo>
                    <a:pt x="24" y="30"/>
                  </a:lnTo>
                  <a:lnTo>
                    <a:pt x="23" y="30"/>
                  </a:lnTo>
                  <a:lnTo>
                    <a:pt x="24" y="26"/>
                  </a:lnTo>
                  <a:lnTo>
                    <a:pt x="22" y="26"/>
                  </a:lnTo>
                  <a:lnTo>
                    <a:pt x="21" y="30"/>
                  </a:lnTo>
                  <a:lnTo>
                    <a:pt x="16" y="30"/>
                  </a:lnTo>
                  <a:lnTo>
                    <a:pt x="14" y="33"/>
                  </a:lnTo>
                  <a:lnTo>
                    <a:pt x="14" y="37"/>
                  </a:lnTo>
                  <a:lnTo>
                    <a:pt x="10" y="34"/>
                  </a:lnTo>
                  <a:lnTo>
                    <a:pt x="7" y="30"/>
                  </a:lnTo>
                  <a:lnTo>
                    <a:pt x="9" y="22"/>
                  </a:lnTo>
                  <a:lnTo>
                    <a:pt x="10" y="14"/>
                  </a:lnTo>
                  <a:lnTo>
                    <a:pt x="13" y="14"/>
                  </a:lnTo>
                  <a:lnTo>
                    <a:pt x="13" y="11"/>
                  </a:lnTo>
                  <a:lnTo>
                    <a:pt x="14" y="11"/>
                  </a:lnTo>
                  <a:lnTo>
                    <a:pt x="14" y="13"/>
                  </a:lnTo>
                  <a:lnTo>
                    <a:pt x="19" y="11"/>
                  </a:lnTo>
                  <a:lnTo>
                    <a:pt x="17" y="10"/>
                  </a:lnTo>
                  <a:lnTo>
                    <a:pt x="16" y="7"/>
                  </a:lnTo>
                  <a:lnTo>
                    <a:pt x="13" y="8"/>
                  </a:lnTo>
                  <a:lnTo>
                    <a:pt x="8" y="7"/>
                  </a:lnTo>
                  <a:lnTo>
                    <a:pt x="2" y="6"/>
                  </a:lnTo>
                  <a:lnTo>
                    <a:pt x="0" y="0"/>
                  </a:lnTo>
                  <a:lnTo>
                    <a:pt x="10" y="0"/>
                  </a:lnTo>
                  <a:lnTo>
                    <a:pt x="23" y="0"/>
                  </a:lnTo>
                  <a:lnTo>
                    <a:pt x="41" y="0"/>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6241" name="Freeform 97"/>
            <p:cNvSpPr>
              <a:spLocks/>
            </p:cNvSpPr>
            <p:nvPr/>
          </p:nvSpPr>
          <p:spPr bwMode="auto">
            <a:xfrm>
              <a:off x="8615363" y="920750"/>
              <a:ext cx="115887" cy="423863"/>
            </a:xfrm>
            <a:custGeom>
              <a:avLst/>
              <a:gdLst>
                <a:gd name="T0" fmla="*/ 12 w 66"/>
                <a:gd name="T1" fmla="*/ 0 h 218"/>
                <a:gd name="T2" fmla="*/ 16 w 66"/>
                <a:gd name="T3" fmla="*/ 26 h 218"/>
                <a:gd name="T4" fmla="*/ 19 w 66"/>
                <a:gd name="T5" fmla="*/ 38 h 218"/>
                <a:gd name="T6" fmla="*/ 27 w 66"/>
                <a:gd name="T7" fmla="*/ 74 h 218"/>
                <a:gd name="T8" fmla="*/ 33 w 66"/>
                <a:gd name="T9" fmla="*/ 90 h 218"/>
                <a:gd name="T10" fmla="*/ 40 w 66"/>
                <a:gd name="T11" fmla="*/ 124 h 218"/>
                <a:gd name="T12" fmla="*/ 48 w 66"/>
                <a:gd name="T13" fmla="*/ 163 h 218"/>
                <a:gd name="T14" fmla="*/ 61 w 66"/>
                <a:gd name="T15" fmla="*/ 204 h 218"/>
                <a:gd name="T16" fmla="*/ 61 w 66"/>
                <a:gd name="T17" fmla="*/ 217 h 218"/>
                <a:gd name="T18" fmla="*/ 61 w 66"/>
                <a:gd name="T19" fmla="*/ 212 h 218"/>
                <a:gd name="T20" fmla="*/ 55 w 66"/>
                <a:gd name="T21" fmla="*/ 201 h 218"/>
                <a:gd name="T22" fmla="*/ 49 w 66"/>
                <a:gd name="T23" fmla="*/ 195 h 218"/>
                <a:gd name="T24" fmla="*/ 46 w 66"/>
                <a:gd name="T25" fmla="*/ 185 h 218"/>
                <a:gd name="T26" fmla="*/ 45 w 66"/>
                <a:gd name="T27" fmla="*/ 174 h 218"/>
                <a:gd name="T28" fmla="*/ 41 w 66"/>
                <a:gd name="T29" fmla="*/ 168 h 218"/>
                <a:gd name="T30" fmla="*/ 37 w 66"/>
                <a:gd name="T31" fmla="*/ 155 h 218"/>
                <a:gd name="T32" fmla="*/ 37 w 66"/>
                <a:gd name="T33" fmla="*/ 144 h 218"/>
                <a:gd name="T34" fmla="*/ 35 w 66"/>
                <a:gd name="T35" fmla="*/ 133 h 218"/>
                <a:gd name="T36" fmla="*/ 34 w 66"/>
                <a:gd name="T37" fmla="*/ 129 h 218"/>
                <a:gd name="T38" fmla="*/ 33 w 66"/>
                <a:gd name="T39" fmla="*/ 125 h 218"/>
                <a:gd name="T40" fmla="*/ 30 w 66"/>
                <a:gd name="T41" fmla="*/ 118 h 218"/>
                <a:gd name="T42" fmla="*/ 26 w 66"/>
                <a:gd name="T43" fmla="*/ 115 h 218"/>
                <a:gd name="T44" fmla="*/ 28 w 66"/>
                <a:gd name="T45" fmla="*/ 102 h 218"/>
                <a:gd name="T46" fmla="*/ 29 w 66"/>
                <a:gd name="T47" fmla="*/ 97 h 218"/>
                <a:gd name="T48" fmla="*/ 22 w 66"/>
                <a:gd name="T49" fmla="*/ 97 h 218"/>
                <a:gd name="T50" fmla="*/ 26 w 66"/>
                <a:gd name="T51" fmla="*/ 93 h 218"/>
                <a:gd name="T52" fmla="*/ 28 w 66"/>
                <a:gd name="T53" fmla="*/ 90 h 218"/>
                <a:gd name="T54" fmla="*/ 25 w 66"/>
                <a:gd name="T55" fmla="*/ 85 h 218"/>
                <a:gd name="T56" fmla="*/ 25 w 66"/>
                <a:gd name="T57" fmla="*/ 79 h 218"/>
                <a:gd name="T58" fmla="*/ 23 w 66"/>
                <a:gd name="T59" fmla="*/ 80 h 218"/>
                <a:gd name="T60" fmla="*/ 20 w 66"/>
                <a:gd name="T61" fmla="*/ 71 h 218"/>
                <a:gd name="T62" fmla="*/ 16 w 66"/>
                <a:gd name="T63" fmla="*/ 75 h 218"/>
                <a:gd name="T64" fmla="*/ 13 w 66"/>
                <a:gd name="T65" fmla="*/ 66 h 218"/>
                <a:gd name="T66" fmla="*/ 12 w 66"/>
                <a:gd name="T67" fmla="*/ 57 h 218"/>
                <a:gd name="T68" fmla="*/ 17 w 66"/>
                <a:gd name="T69" fmla="*/ 59 h 218"/>
                <a:gd name="T70" fmla="*/ 14 w 66"/>
                <a:gd name="T71" fmla="*/ 55 h 218"/>
                <a:gd name="T72" fmla="*/ 12 w 66"/>
                <a:gd name="T73" fmla="*/ 46 h 218"/>
                <a:gd name="T74" fmla="*/ 8 w 66"/>
                <a:gd name="T75" fmla="*/ 43 h 218"/>
                <a:gd name="T76" fmla="*/ 7 w 66"/>
                <a:gd name="T77" fmla="*/ 37 h 218"/>
                <a:gd name="T78" fmla="*/ 3 w 66"/>
                <a:gd name="T79" fmla="*/ 30 h 218"/>
                <a:gd name="T80" fmla="*/ 6 w 66"/>
                <a:gd name="T81" fmla="*/ 23 h 218"/>
                <a:gd name="T82" fmla="*/ 4 w 66"/>
                <a:gd name="T83" fmla="*/ 13 h 218"/>
                <a:gd name="T84" fmla="*/ 0 w 66"/>
                <a:gd name="T85" fmla="*/ 0 h 218"/>
                <a:gd name="T86" fmla="*/ 8 w 66"/>
                <a:gd name="T8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18">
                  <a:moveTo>
                    <a:pt x="8" y="0"/>
                  </a:moveTo>
                  <a:lnTo>
                    <a:pt x="12" y="0"/>
                  </a:lnTo>
                  <a:lnTo>
                    <a:pt x="16" y="15"/>
                  </a:lnTo>
                  <a:lnTo>
                    <a:pt x="16" y="26"/>
                  </a:lnTo>
                  <a:lnTo>
                    <a:pt x="19" y="30"/>
                  </a:lnTo>
                  <a:lnTo>
                    <a:pt x="19" y="38"/>
                  </a:lnTo>
                  <a:lnTo>
                    <a:pt x="23" y="48"/>
                  </a:lnTo>
                  <a:lnTo>
                    <a:pt x="27" y="74"/>
                  </a:lnTo>
                  <a:lnTo>
                    <a:pt x="30" y="77"/>
                  </a:lnTo>
                  <a:lnTo>
                    <a:pt x="33" y="90"/>
                  </a:lnTo>
                  <a:lnTo>
                    <a:pt x="35" y="100"/>
                  </a:lnTo>
                  <a:lnTo>
                    <a:pt x="40" y="124"/>
                  </a:lnTo>
                  <a:lnTo>
                    <a:pt x="44" y="147"/>
                  </a:lnTo>
                  <a:lnTo>
                    <a:pt x="48" y="163"/>
                  </a:lnTo>
                  <a:lnTo>
                    <a:pt x="52" y="180"/>
                  </a:lnTo>
                  <a:lnTo>
                    <a:pt x="61" y="204"/>
                  </a:lnTo>
                  <a:lnTo>
                    <a:pt x="65" y="215"/>
                  </a:lnTo>
                  <a:lnTo>
                    <a:pt x="61" y="217"/>
                  </a:lnTo>
                  <a:lnTo>
                    <a:pt x="60" y="213"/>
                  </a:lnTo>
                  <a:lnTo>
                    <a:pt x="61" y="212"/>
                  </a:lnTo>
                  <a:lnTo>
                    <a:pt x="59" y="205"/>
                  </a:lnTo>
                  <a:lnTo>
                    <a:pt x="55" y="201"/>
                  </a:lnTo>
                  <a:lnTo>
                    <a:pt x="53" y="200"/>
                  </a:lnTo>
                  <a:lnTo>
                    <a:pt x="49" y="195"/>
                  </a:lnTo>
                  <a:lnTo>
                    <a:pt x="49" y="188"/>
                  </a:lnTo>
                  <a:lnTo>
                    <a:pt x="46" y="185"/>
                  </a:lnTo>
                  <a:lnTo>
                    <a:pt x="48" y="181"/>
                  </a:lnTo>
                  <a:lnTo>
                    <a:pt x="45" y="174"/>
                  </a:lnTo>
                  <a:lnTo>
                    <a:pt x="38" y="174"/>
                  </a:lnTo>
                  <a:lnTo>
                    <a:pt x="41" y="168"/>
                  </a:lnTo>
                  <a:lnTo>
                    <a:pt x="39" y="162"/>
                  </a:lnTo>
                  <a:lnTo>
                    <a:pt x="37" y="155"/>
                  </a:lnTo>
                  <a:lnTo>
                    <a:pt x="38" y="148"/>
                  </a:lnTo>
                  <a:lnTo>
                    <a:pt x="37" y="144"/>
                  </a:lnTo>
                  <a:lnTo>
                    <a:pt x="37" y="137"/>
                  </a:lnTo>
                  <a:lnTo>
                    <a:pt x="35" y="133"/>
                  </a:lnTo>
                  <a:lnTo>
                    <a:pt x="33" y="131"/>
                  </a:lnTo>
                  <a:lnTo>
                    <a:pt x="34" y="129"/>
                  </a:lnTo>
                  <a:lnTo>
                    <a:pt x="31" y="129"/>
                  </a:lnTo>
                  <a:lnTo>
                    <a:pt x="33" y="125"/>
                  </a:lnTo>
                  <a:lnTo>
                    <a:pt x="32" y="119"/>
                  </a:lnTo>
                  <a:lnTo>
                    <a:pt x="30" y="118"/>
                  </a:lnTo>
                  <a:lnTo>
                    <a:pt x="29" y="116"/>
                  </a:lnTo>
                  <a:lnTo>
                    <a:pt x="26" y="115"/>
                  </a:lnTo>
                  <a:lnTo>
                    <a:pt x="28" y="109"/>
                  </a:lnTo>
                  <a:lnTo>
                    <a:pt x="28" y="102"/>
                  </a:lnTo>
                  <a:lnTo>
                    <a:pt x="30" y="102"/>
                  </a:lnTo>
                  <a:lnTo>
                    <a:pt x="29" y="97"/>
                  </a:lnTo>
                  <a:lnTo>
                    <a:pt x="26" y="97"/>
                  </a:lnTo>
                  <a:lnTo>
                    <a:pt x="22" y="97"/>
                  </a:lnTo>
                  <a:lnTo>
                    <a:pt x="22" y="93"/>
                  </a:lnTo>
                  <a:lnTo>
                    <a:pt x="26" y="93"/>
                  </a:lnTo>
                  <a:lnTo>
                    <a:pt x="28" y="93"/>
                  </a:lnTo>
                  <a:lnTo>
                    <a:pt x="28" y="90"/>
                  </a:lnTo>
                  <a:lnTo>
                    <a:pt x="28" y="85"/>
                  </a:lnTo>
                  <a:lnTo>
                    <a:pt x="25" y="85"/>
                  </a:lnTo>
                  <a:lnTo>
                    <a:pt x="25" y="81"/>
                  </a:lnTo>
                  <a:lnTo>
                    <a:pt x="25" y="79"/>
                  </a:lnTo>
                  <a:lnTo>
                    <a:pt x="23" y="71"/>
                  </a:lnTo>
                  <a:lnTo>
                    <a:pt x="23" y="80"/>
                  </a:lnTo>
                  <a:lnTo>
                    <a:pt x="19" y="79"/>
                  </a:lnTo>
                  <a:lnTo>
                    <a:pt x="20" y="71"/>
                  </a:lnTo>
                  <a:lnTo>
                    <a:pt x="17" y="75"/>
                  </a:lnTo>
                  <a:lnTo>
                    <a:pt x="16" y="75"/>
                  </a:lnTo>
                  <a:lnTo>
                    <a:pt x="13" y="71"/>
                  </a:lnTo>
                  <a:lnTo>
                    <a:pt x="13" y="66"/>
                  </a:lnTo>
                  <a:lnTo>
                    <a:pt x="11" y="59"/>
                  </a:lnTo>
                  <a:lnTo>
                    <a:pt x="12" y="57"/>
                  </a:lnTo>
                  <a:lnTo>
                    <a:pt x="15" y="60"/>
                  </a:lnTo>
                  <a:lnTo>
                    <a:pt x="17" y="59"/>
                  </a:lnTo>
                  <a:lnTo>
                    <a:pt x="17" y="55"/>
                  </a:lnTo>
                  <a:lnTo>
                    <a:pt x="14" y="55"/>
                  </a:lnTo>
                  <a:lnTo>
                    <a:pt x="15" y="52"/>
                  </a:lnTo>
                  <a:lnTo>
                    <a:pt x="12" y="46"/>
                  </a:lnTo>
                  <a:lnTo>
                    <a:pt x="11" y="43"/>
                  </a:lnTo>
                  <a:lnTo>
                    <a:pt x="8" y="43"/>
                  </a:lnTo>
                  <a:lnTo>
                    <a:pt x="3" y="37"/>
                  </a:lnTo>
                  <a:lnTo>
                    <a:pt x="7" y="37"/>
                  </a:lnTo>
                  <a:lnTo>
                    <a:pt x="6" y="30"/>
                  </a:lnTo>
                  <a:lnTo>
                    <a:pt x="3" y="30"/>
                  </a:lnTo>
                  <a:lnTo>
                    <a:pt x="4" y="22"/>
                  </a:lnTo>
                  <a:lnTo>
                    <a:pt x="6" y="23"/>
                  </a:lnTo>
                  <a:lnTo>
                    <a:pt x="4" y="17"/>
                  </a:lnTo>
                  <a:lnTo>
                    <a:pt x="4" y="13"/>
                  </a:lnTo>
                  <a:lnTo>
                    <a:pt x="6" y="13"/>
                  </a:lnTo>
                  <a:lnTo>
                    <a:pt x="0" y="0"/>
                  </a:lnTo>
                  <a:lnTo>
                    <a:pt x="1" y="0"/>
                  </a:lnTo>
                  <a:lnTo>
                    <a:pt x="8" y="0"/>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2145" name="Freeform 98"/>
            <p:cNvSpPr>
              <a:spLocks/>
            </p:cNvSpPr>
            <p:nvPr/>
          </p:nvSpPr>
          <p:spPr bwMode="auto">
            <a:xfrm>
              <a:off x="8193088" y="920750"/>
              <a:ext cx="533400" cy="661988"/>
            </a:xfrm>
            <a:custGeom>
              <a:avLst/>
              <a:gdLst>
                <a:gd name="T0" fmla="*/ 2147483647 w 300"/>
                <a:gd name="T1" fmla="*/ 2147483647 h 341"/>
                <a:gd name="T2" fmla="*/ 2147483647 w 300"/>
                <a:gd name="T3" fmla="*/ 2147483647 h 341"/>
                <a:gd name="T4" fmla="*/ 2147483647 w 300"/>
                <a:gd name="T5" fmla="*/ 2147483647 h 341"/>
                <a:gd name="T6" fmla="*/ 2147483647 w 300"/>
                <a:gd name="T7" fmla="*/ 2147483647 h 341"/>
                <a:gd name="T8" fmla="*/ 2147483647 w 300"/>
                <a:gd name="T9" fmla="*/ 2147483647 h 341"/>
                <a:gd name="T10" fmla="*/ 2147483647 w 300"/>
                <a:gd name="T11" fmla="*/ 2147483647 h 341"/>
                <a:gd name="T12" fmla="*/ 2147483647 w 300"/>
                <a:gd name="T13" fmla="*/ 2147483647 h 341"/>
                <a:gd name="T14" fmla="*/ 2147483647 w 300"/>
                <a:gd name="T15" fmla="*/ 2147483647 h 341"/>
                <a:gd name="T16" fmla="*/ 2147483647 w 300"/>
                <a:gd name="T17" fmla="*/ 2147483647 h 341"/>
                <a:gd name="T18" fmla="*/ 2147483647 w 300"/>
                <a:gd name="T19" fmla="*/ 2147483647 h 341"/>
                <a:gd name="T20" fmla="*/ 2147483647 w 300"/>
                <a:gd name="T21" fmla="*/ 2147483647 h 341"/>
                <a:gd name="T22" fmla="*/ 2147483647 w 300"/>
                <a:gd name="T23" fmla="*/ 2147483647 h 341"/>
                <a:gd name="T24" fmla="*/ 2147483647 w 300"/>
                <a:gd name="T25" fmla="*/ 2147483647 h 341"/>
                <a:gd name="T26" fmla="*/ 2147483647 w 300"/>
                <a:gd name="T27" fmla="*/ 2147483647 h 341"/>
                <a:gd name="T28" fmla="*/ 2147483647 w 300"/>
                <a:gd name="T29" fmla="*/ 2147483647 h 341"/>
                <a:gd name="T30" fmla="*/ 2147483647 w 300"/>
                <a:gd name="T31" fmla="*/ 2147483647 h 341"/>
                <a:gd name="T32" fmla="*/ 2147483647 w 300"/>
                <a:gd name="T33" fmla="*/ 2147483647 h 341"/>
                <a:gd name="T34" fmla="*/ 2147483647 w 300"/>
                <a:gd name="T35" fmla="*/ 2147483647 h 341"/>
                <a:gd name="T36" fmla="*/ 2147483647 w 300"/>
                <a:gd name="T37" fmla="*/ 2147483647 h 341"/>
                <a:gd name="T38" fmla="*/ 2147483647 w 300"/>
                <a:gd name="T39" fmla="*/ 2147483647 h 341"/>
                <a:gd name="T40" fmla="*/ 2147483647 w 300"/>
                <a:gd name="T41" fmla="*/ 2147483647 h 341"/>
                <a:gd name="T42" fmla="*/ 2147483647 w 300"/>
                <a:gd name="T43" fmla="*/ 2147483647 h 341"/>
                <a:gd name="T44" fmla="*/ 2147483647 w 300"/>
                <a:gd name="T45" fmla="*/ 2147483647 h 341"/>
                <a:gd name="T46" fmla="*/ 2147483647 w 300"/>
                <a:gd name="T47" fmla="*/ 2147483647 h 341"/>
                <a:gd name="T48" fmla="*/ 2147483647 w 300"/>
                <a:gd name="T49" fmla="*/ 2147483647 h 341"/>
                <a:gd name="T50" fmla="*/ 2147483647 w 300"/>
                <a:gd name="T51" fmla="*/ 2147483647 h 341"/>
                <a:gd name="T52" fmla="*/ 2147483647 w 300"/>
                <a:gd name="T53" fmla="*/ 2147483647 h 341"/>
                <a:gd name="T54" fmla="*/ 2147483647 w 300"/>
                <a:gd name="T55" fmla="*/ 2147483647 h 341"/>
                <a:gd name="T56" fmla="*/ 2147483647 w 300"/>
                <a:gd name="T57" fmla="*/ 2147483647 h 341"/>
                <a:gd name="T58" fmla="*/ 2147483647 w 300"/>
                <a:gd name="T59" fmla="*/ 2147483647 h 341"/>
                <a:gd name="T60" fmla="*/ 2147483647 w 300"/>
                <a:gd name="T61" fmla="*/ 2147483647 h 341"/>
                <a:gd name="T62" fmla="*/ 2147483647 w 300"/>
                <a:gd name="T63" fmla="*/ 2147483647 h 341"/>
                <a:gd name="T64" fmla="*/ 2147483647 w 300"/>
                <a:gd name="T65" fmla="*/ 2147483647 h 341"/>
                <a:gd name="T66" fmla="*/ 2147483647 w 300"/>
                <a:gd name="T67" fmla="*/ 2147483647 h 341"/>
                <a:gd name="T68" fmla="*/ 2147483647 w 300"/>
                <a:gd name="T69" fmla="*/ 2147483647 h 341"/>
                <a:gd name="T70" fmla="*/ 2147483647 w 300"/>
                <a:gd name="T71" fmla="*/ 2147483647 h 341"/>
                <a:gd name="T72" fmla="*/ 2147483647 w 300"/>
                <a:gd name="T73" fmla="*/ 2147483647 h 341"/>
                <a:gd name="T74" fmla="*/ 2147483647 w 300"/>
                <a:gd name="T75" fmla="*/ 2147483647 h 341"/>
                <a:gd name="T76" fmla="*/ 2147483647 w 300"/>
                <a:gd name="T77" fmla="*/ 2147483647 h 341"/>
                <a:gd name="T78" fmla="*/ 2147483647 w 300"/>
                <a:gd name="T79" fmla="*/ 2147483647 h 341"/>
                <a:gd name="T80" fmla="*/ 2147483647 w 300"/>
                <a:gd name="T81" fmla="*/ 2147483647 h 341"/>
                <a:gd name="T82" fmla="*/ 2147483647 w 300"/>
                <a:gd name="T83" fmla="*/ 2147483647 h 341"/>
                <a:gd name="T84" fmla="*/ 2147483647 w 300"/>
                <a:gd name="T85" fmla="*/ 2147483647 h 341"/>
                <a:gd name="T86" fmla="*/ 2147483647 w 300"/>
                <a:gd name="T87" fmla="*/ 2147483647 h 341"/>
                <a:gd name="T88" fmla="*/ 2147483647 w 300"/>
                <a:gd name="T89" fmla="*/ 2147483647 h 341"/>
                <a:gd name="T90" fmla="*/ 2147483647 w 300"/>
                <a:gd name="T91" fmla="*/ 2147483647 h 341"/>
                <a:gd name="T92" fmla="*/ 2147483647 w 300"/>
                <a:gd name="T93" fmla="*/ 2147483647 h 341"/>
                <a:gd name="T94" fmla="*/ 2147483647 w 300"/>
                <a:gd name="T95" fmla="*/ 2147483647 h 341"/>
                <a:gd name="T96" fmla="*/ 2147483647 w 300"/>
                <a:gd name="T97" fmla="*/ 2147483647 h 341"/>
                <a:gd name="T98" fmla="*/ 2147483647 w 300"/>
                <a:gd name="T99" fmla="*/ 2147483647 h 341"/>
                <a:gd name="T100" fmla="*/ 2147483647 w 300"/>
                <a:gd name="T101" fmla="*/ 2147483647 h 341"/>
                <a:gd name="T102" fmla="*/ 2147483647 w 300"/>
                <a:gd name="T103" fmla="*/ 2147483647 h 341"/>
                <a:gd name="T104" fmla="*/ 2147483647 w 300"/>
                <a:gd name="T105" fmla="*/ 0 h 3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 h="341">
                  <a:moveTo>
                    <a:pt x="112" y="0"/>
                  </a:moveTo>
                  <a:lnTo>
                    <a:pt x="158" y="0"/>
                  </a:lnTo>
                  <a:lnTo>
                    <a:pt x="159" y="8"/>
                  </a:lnTo>
                  <a:lnTo>
                    <a:pt x="158" y="15"/>
                  </a:lnTo>
                  <a:lnTo>
                    <a:pt x="156" y="14"/>
                  </a:lnTo>
                  <a:lnTo>
                    <a:pt x="154" y="17"/>
                  </a:lnTo>
                  <a:lnTo>
                    <a:pt x="150" y="8"/>
                  </a:lnTo>
                  <a:lnTo>
                    <a:pt x="147" y="9"/>
                  </a:lnTo>
                  <a:lnTo>
                    <a:pt x="147" y="11"/>
                  </a:lnTo>
                  <a:lnTo>
                    <a:pt x="149" y="13"/>
                  </a:lnTo>
                  <a:lnTo>
                    <a:pt x="150" y="15"/>
                  </a:lnTo>
                  <a:lnTo>
                    <a:pt x="144" y="18"/>
                  </a:lnTo>
                  <a:lnTo>
                    <a:pt x="138" y="14"/>
                  </a:lnTo>
                  <a:lnTo>
                    <a:pt x="135" y="14"/>
                  </a:lnTo>
                  <a:lnTo>
                    <a:pt x="132" y="18"/>
                  </a:lnTo>
                  <a:lnTo>
                    <a:pt x="127" y="18"/>
                  </a:lnTo>
                  <a:lnTo>
                    <a:pt x="131" y="21"/>
                  </a:lnTo>
                  <a:lnTo>
                    <a:pt x="127" y="30"/>
                  </a:lnTo>
                  <a:lnTo>
                    <a:pt x="130" y="30"/>
                  </a:lnTo>
                  <a:lnTo>
                    <a:pt x="141" y="32"/>
                  </a:lnTo>
                  <a:lnTo>
                    <a:pt x="147" y="28"/>
                  </a:lnTo>
                  <a:lnTo>
                    <a:pt x="151" y="25"/>
                  </a:lnTo>
                  <a:lnTo>
                    <a:pt x="154" y="26"/>
                  </a:lnTo>
                  <a:lnTo>
                    <a:pt x="153" y="30"/>
                  </a:lnTo>
                  <a:lnTo>
                    <a:pt x="157" y="38"/>
                  </a:lnTo>
                  <a:lnTo>
                    <a:pt x="159" y="48"/>
                  </a:lnTo>
                  <a:lnTo>
                    <a:pt x="162" y="51"/>
                  </a:lnTo>
                  <a:lnTo>
                    <a:pt x="168" y="66"/>
                  </a:lnTo>
                  <a:lnTo>
                    <a:pt x="178" y="73"/>
                  </a:lnTo>
                  <a:lnTo>
                    <a:pt x="187" y="76"/>
                  </a:lnTo>
                  <a:lnTo>
                    <a:pt x="190" y="71"/>
                  </a:lnTo>
                  <a:lnTo>
                    <a:pt x="192" y="71"/>
                  </a:lnTo>
                  <a:lnTo>
                    <a:pt x="191" y="74"/>
                  </a:lnTo>
                  <a:lnTo>
                    <a:pt x="194" y="79"/>
                  </a:lnTo>
                  <a:lnTo>
                    <a:pt x="195" y="85"/>
                  </a:lnTo>
                  <a:lnTo>
                    <a:pt x="198" y="89"/>
                  </a:lnTo>
                  <a:lnTo>
                    <a:pt x="187" y="82"/>
                  </a:lnTo>
                  <a:lnTo>
                    <a:pt x="186" y="79"/>
                  </a:lnTo>
                  <a:lnTo>
                    <a:pt x="184" y="81"/>
                  </a:lnTo>
                  <a:lnTo>
                    <a:pt x="183" y="80"/>
                  </a:lnTo>
                  <a:lnTo>
                    <a:pt x="176" y="81"/>
                  </a:lnTo>
                  <a:lnTo>
                    <a:pt x="176" y="85"/>
                  </a:lnTo>
                  <a:lnTo>
                    <a:pt x="180" y="87"/>
                  </a:lnTo>
                  <a:lnTo>
                    <a:pt x="180" y="93"/>
                  </a:lnTo>
                  <a:lnTo>
                    <a:pt x="183" y="96"/>
                  </a:lnTo>
                  <a:lnTo>
                    <a:pt x="188" y="100"/>
                  </a:lnTo>
                  <a:lnTo>
                    <a:pt x="192" y="108"/>
                  </a:lnTo>
                  <a:lnTo>
                    <a:pt x="196" y="112"/>
                  </a:lnTo>
                  <a:lnTo>
                    <a:pt x="199" y="115"/>
                  </a:lnTo>
                  <a:lnTo>
                    <a:pt x="198" y="121"/>
                  </a:lnTo>
                  <a:lnTo>
                    <a:pt x="200" y="123"/>
                  </a:lnTo>
                  <a:lnTo>
                    <a:pt x="202" y="125"/>
                  </a:lnTo>
                  <a:lnTo>
                    <a:pt x="206" y="128"/>
                  </a:lnTo>
                  <a:lnTo>
                    <a:pt x="209" y="128"/>
                  </a:lnTo>
                  <a:lnTo>
                    <a:pt x="207" y="119"/>
                  </a:lnTo>
                  <a:lnTo>
                    <a:pt x="204" y="118"/>
                  </a:lnTo>
                  <a:lnTo>
                    <a:pt x="203" y="105"/>
                  </a:lnTo>
                  <a:lnTo>
                    <a:pt x="199" y="101"/>
                  </a:lnTo>
                  <a:lnTo>
                    <a:pt x="200" y="98"/>
                  </a:lnTo>
                  <a:lnTo>
                    <a:pt x="204" y="101"/>
                  </a:lnTo>
                  <a:lnTo>
                    <a:pt x="206" y="101"/>
                  </a:lnTo>
                  <a:lnTo>
                    <a:pt x="207" y="105"/>
                  </a:lnTo>
                  <a:lnTo>
                    <a:pt x="214" y="109"/>
                  </a:lnTo>
                  <a:lnTo>
                    <a:pt x="214" y="100"/>
                  </a:lnTo>
                  <a:lnTo>
                    <a:pt x="210" y="98"/>
                  </a:lnTo>
                  <a:lnTo>
                    <a:pt x="213" y="93"/>
                  </a:lnTo>
                  <a:lnTo>
                    <a:pt x="209" y="93"/>
                  </a:lnTo>
                  <a:lnTo>
                    <a:pt x="208" y="91"/>
                  </a:lnTo>
                  <a:lnTo>
                    <a:pt x="210" y="85"/>
                  </a:lnTo>
                  <a:lnTo>
                    <a:pt x="212" y="85"/>
                  </a:lnTo>
                  <a:lnTo>
                    <a:pt x="212" y="80"/>
                  </a:lnTo>
                  <a:lnTo>
                    <a:pt x="210" y="80"/>
                  </a:lnTo>
                  <a:lnTo>
                    <a:pt x="206" y="80"/>
                  </a:lnTo>
                  <a:lnTo>
                    <a:pt x="206" y="77"/>
                  </a:lnTo>
                  <a:lnTo>
                    <a:pt x="212" y="76"/>
                  </a:lnTo>
                  <a:lnTo>
                    <a:pt x="216" y="79"/>
                  </a:lnTo>
                  <a:lnTo>
                    <a:pt x="218" y="77"/>
                  </a:lnTo>
                  <a:lnTo>
                    <a:pt x="219" y="86"/>
                  </a:lnTo>
                  <a:lnTo>
                    <a:pt x="221" y="90"/>
                  </a:lnTo>
                  <a:lnTo>
                    <a:pt x="220" y="98"/>
                  </a:lnTo>
                  <a:lnTo>
                    <a:pt x="223" y="109"/>
                  </a:lnTo>
                  <a:lnTo>
                    <a:pt x="220" y="120"/>
                  </a:lnTo>
                  <a:lnTo>
                    <a:pt x="217" y="120"/>
                  </a:lnTo>
                  <a:lnTo>
                    <a:pt x="217" y="123"/>
                  </a:lnTo>
                  <a:lnTo>
                    <a:pt x="215" y="125"/>
                  </a:lnTo>
                  <a:lnTo>
                    <a:pt x="219" y="130"/>
                  </a:lnTo>
                  <a:lnTo>
                    <a:pt x="229" y="150"/>
                  </a:lnTo>
                  <a:lnTo>
                    <a:pt x="238" y="165"/>
                  </a:lnTo>
                  <a:lnTo>
                    <a:pt x="238" y="174"/>
                  </a:lnTo>
                  <a:lnTo>
                    <a:pt x="243" y="184"/>
                  </a:lnTo>
                  <a:lnTo>
                    <a:pt x="248" y="184"/>
                  </a:lnTo>
                  <a:lnTo>
                    <a:pt x="249" y="188"/>
                  </a:lnTo>
                  <a:lnTo>
                    <a:pt x="250" y="191"/>
                  </a:lnTo>
                  <a:lnTo>
                    <a:pt x="245" y="195"/>
                  </a:lnTo>
                  <a:lnTo>
                    <a:pt x="248" y="201"/>
                  </a:lnTo>
                  <a:lnTo>
                    <a:pt x="253" y="199"/>
                  </a:lnTo>
                  <a:lnTo>
                    <a:pt x="251" y="205"/>
                  </a:lnTo>
                  <a:lnTo>
                    <a:pt x="249" y="213"/>
                  </a:lnTo>
                  <a:lnTo>
                    <a:pt x="252" y="214"/>
                  </a:lnTo>
                  <a:lnTo>
                    <a:pt x="252" y="220"/>
                  </a:lnTo>
                  <a:lnTo>
                    <a:pt x="255" y="222"/>
                  </a:lnTo>
                  <a:lnTo>
                    <a:pt x="254" y="226"/>
                  </a:lnTo>
                  <a:lnTo>
                    <a:pt x="258" y="230"/>
                  </a:lnTo>
                  <a:lnTo>
                    <a:pt x="260" y="237"/>
                  </a:lnTo>
                  <a:lnTo>
                    <a:pt x="262" y="243"/>
                  </a:lnTo>
                  <a:lnTo>
                    <a:pt x="266" y="245"/>
                  </a:lnTo>
                  <a:lnTo>
                    <a:pt x="266" y="249"/>
                  </a:lnTo>
                  <a:lnTo>
                    <a:pt x="262" y="249"/>
                  </a:lnTo>
                  <a:lnTo>
                    <a:pt x="262" y="252"/>
                  </a:lnTo>
                  <a:lnTo>
                    <a:pt x="267" y="253"/>
                  </a:lnTo>
                  <a:lnTo>
                    <a:pt x="267" y="263"/>
                  </a:lnTo>
                  <a:lnTo>
                    <a:pt x="270" y="268"/>
                  </a:lnTo>
                  <a:lnTo>
                    <a:pt x="270" y="271"/>
                  </a:lnTo>
                  <a:lnTo>
                    <a:pt x="274" y="271"/>
                  </a:lnTo>
                  <a:lnTo>
                    <a:pt x="272" y="273"/>
                  </a:lnTo>
                  <a:lnTo>
                    <a:pt x="276" y="272"/>
                  </a:lnTo>
                  <a:lnTo>
                    <a:pt x="278" y="275"/>
                  </a:lnTo>
                  <a:lnTo>
                    <a:pt x="276" y="276"/>
                  </a:lnTo>
                  <a:lnTo>
                    <a:pt x="278" y="280"/>
                  </a:lnTo>
                  <a:lnTo>
                    <a:pt x="276" y="284"/>
                  </a:lnTo>
                  <a:lnTo>
                    <a:pt x="281" y="290"/>
                  </a:lnTo>
                  <a:lnTo>
                    <a:pt x="281" y="288"/>
                  </a:lnTo>
                  <a:lnTo>
                    <a:pt x="284" y="291"/>
                  </a:lnTo>
                  <a:lnTo>
                    <a:pt x="285" y="295"/>
                  </a:lnTo>
                  <a:lnTo>
                    <a:pt x="287" y="296"/>
                  </a:lnTo>
                  <a:lnTo>
                    <a:pt x="287" y="302"/>
                  </a:lnTo>
                  <a:lnTo>
                    <a:pt x="284" y="300"/>
                  </a:lnTo>
                  <a:lnTo>
                    <a:pt x="284" y="303"/>
                  </a:lnTo>
                  <a:lnTo>
                    <a:pt x="287" y="306"/>
                  </a:lnTo>
                  <a:lnTo>
                    <a:pt x="292" y="306"/>
                  </a:lnTo>
                  <a:lnTo>
                    <a:pt x="292" y="309"/>
                  </a:lnTo>
                  <a:lnTo>
                    <a:pt x="290" y="311"/>
                  </a:lnTo>
                  <a:lnTo>
                    <a:pt x="290" y="315"/>
                  </a:lnTo>
                  <a:lnTo>
                    <a:pt x="289" y="319"/>
                  </a:lnTo>
                  <a:lnTo>
                    <a:pt x="294" y="325"/>
                  </a:lnTo>
                  <a:lnTo>
                    <a:pt x="295" y="331"/>
                  </a:lnTo>
                  <a:lnTo>
                    <a:pt x="299" y="335"/>
                  </a:lnTo>
                  <a:lnTo>
                    <a:pt x="295" y="335"/>
                  </a:lnTo>
                  <a:lnTo>
                    <a:pt x="294" y="340"/>
                  </a:lnTo>
                  <a:lnTo>
                    <a:pt x="270" y="325"/>
                  </a:lnTo>
                  <a:lnTo>
                    <a:pt x="253" y="304"/>
                  </a:lnTo>
                  <a:lnTo>
                    <a:pt x="253" y="294"/>
                  </a:lnTo>
                  <a:lnTo>
                    <a:pt x="255" y="276"/>
                  </a:lnTo>
                  <a:lnTo>
                    <a:pt x="249" y="271"/>
                  </a:lnTo>
                  <a:lnTo>
                    <a:pt x="247" y="264"/>
                  </a:lnTo>
                  <a:lnTo>
                    <a:pt x="247" y="258"/>
                  </a:lnTo>
                  <a:lnTo>
                    <a:pt x="234" y="246"/>
                  </a:lnTo>
                  <a:lnTo>
                    <a:pt x="235" y="242"/>
                  </a:lnTo>
                  <a:lnTo>
                    <a:pt x="229" y="244"/>
                  </a:lnTo>
                  <a:lnTo>
                    <a:pt x="227" y="240"/>
                  </a:lnTo>
                  <a:lnTo>
                    <a:pt x="228" y="234"/>
                  </a:lnTo>
                  <a:lnTo>
                    <a:pt x="225" y="232"/>
                  </a:lnTo>
                  <a:lnTo>
                    <a:pt x="226" y="230"/>
                  </a:lnTo>
                  <a:lnTo>
                    <a:pt x="224" y="227"/>
                  </a:lnTo>
                  <a:lnTo>
                    <a:pt x="225" y="226"/>
                  </a:lnTo>
                  <a:lnTo>
                    <a:pt x="224" y="224"/>
                  </a:lnTo>
                  <a:lnTo>
                    <a:pt x="222" y="218"/>
                  </a:lnTo>
                  <a:lnTo>
                    <a:pt x="227" y="215"/>
                  </a:lnTo>
                  <a:lnTo>
                    <a:pt x="222" y="208"/>
                  </a:lnTo>
                  <a:lnTo>
                    <a:pt x="222" y="209"/>
                  </a:lnTo>
                  <a:lnTo>
                    <a:pt x="222" y="214"/>
                  </a:lnTo>
                  <a:lnTo>
                    <a:pt x="219" y="216"/>
                  </a:lnTo>
                  <a:lnTo>
                    <a:pt x="217" y="214"/>
                  </a:lnTo>
                  <a:lnTo>
                    <a:pt x="215" y="215"/>
                  </a:lnTo>
                  <a:lnTo>
                    <a:pt x="213" y="213"/>
                  </a:lnTo>
                  <a:lnTo>
                    <a:pt x="212" y="210"/>
                  </a:lnTo>
                  <a:lnTo>
                    <a:pt x="207" y="207"/>
                  </a:lnTo>
                  <a:lnTo>
                    <a:pt x="208" y="203"/>
                  </a:lnTo>
                  <a:lnTo>
                    <a:pt x="213" y="197"/>
                  </a:lnTo>
                  <a:lnTo>
                    <a:pt x="203" y="197"/>
                  </a:lnTo>
                  <a:lnTo>
                    <a:pt x="206" y="196"/>
                  </a:lnTo>
                  <a:lnTo>
                    <a:pt x="209" y="193"/>
                  </a:lnTo>
                  <a:lnTo>
                    <a:pt x="207" y="184"/>
                  </a:lnTo>
                  <a:lnTo>
                    <a:pt x="203" y="184"/>
                  </a:lnTo>
                  <a:lnTo>
                    <a:pt x="199" y="184"/>
                  </a:lnTo>
                  <a:lnTo>
                    <a:pt x="196" y="180"/>
                  </a:lnTo>
                  <a:lnTo>
                    <a:pt x="196" y="176"/>
                  </a:lnTo>
                  <a:lnTo>
                    <a:pt x="195" y="171"/>
                  </a:lnTo>
                  <a:lnTo>
                    <a:pt x="192" y="169"/>
                  </a:lnTo>
                  <a:lnTo>
                    <a:pt x="183" y="169"/>
                  </a:lnTo>
                  <a:lnTo>
                    <a:pt x="179" y="168"/>
                  </a:lnTo>
                  <a:lnTo>
                    <a:pt x="178" y="166"/>
                  </a:lnTo>
                  <a:lnTo>
                    <a:pt x="177" y="161"/>
                  </a:lnTo>
                  <a:lnTo>
                    <a:pt x="175" y="157"/>
                  </a:lnTo>
                  <a:lnTo>
                    <a:pt x="171" y="157"/>
                  </a:lnTo>
                  <a:lnTo>
                    <a:pt x="169" y="154"/>
                  </a:lnTo>
                  <a:lnTo>
                    <a:pt x="168" y="150"/>
                  </a:lnTo>
                  <a:lnTo>
                    <a:pt x="169" y="145"/>
                  </a:lnTo>
                  <a:lnTo>
                    <a:pt x="166" y="144"/>
                  </a:lnTo>
                  <a:lnTo>
                    <a:pt x="163" y="144"/>
                  </a:lnTo>
                  <a:lnTo>
                    <a:pt x="162" y="140"/>
                  </a:lnTo>
                  <a:lnTo>
                    <a:pt x="158" y="138"/>
                  </a:lnTo>
                  <a:lnTo>
                    <a:pt x="155" y="136"/>
                  </a:lnTo>
                  <a:lnTo>
                    <a:pt x="147" y="135"/>
                  </a:lnTo>
                  <a:lnTo>
                    <a:pt x="143" y="141"/>
                  </a:lnTo>
                  <a:lnTo>
                    <a:pt x="139" y="140"/>
                  </a:lnTo>
                  <a:lnTo>
                    <a:pt x="137" y="142"/>
                  </a:lnTo>
                  <a:lnTo>
                    <a:pt x="135" y="142"/>
                  </a:lnTo>
                  <a:lnTo>
                    <a:pt x="132" y="140"/>
                  </a:lnTo>
                  <a:lnTo>
                    <a:pt x="128" y="140"/>
                  </a:lnTo>
                  <a:lnTo>
                    <a:pt x="124" y="140"/>
                  </a:lnTo>
                  <a:lnTo>
                    <a:pt x="122" y="138"/>
                  </a:lnTo>
                  <a:lnTo>
                    <a:pt x="118" y="137"/>
                  </a:lnTo>
                  <a:lnTo>
                    <a:pt x="99" y="112"/>
                  </a:lnTo>
                  <a:lnTo>
                    <a:pt x="96" y="109"/>
                  </a:lnTo>
                  <a:lnTo>
                    <a:pt x="93" y="109"/>
                  </a:lnTo>
                  <a:lnTo>
                    <a:pt x="88" y="107"/>
                  </a:lnTo>
                  <a:lnTo>
                    <a:pt x="88" y="87"/>
                  </a:lnTo>
                  <a:lnTo>
                    <a:pt x="83" y="82"/>
                  </a:lnTo>
                  <a:lnTo>
                    <a:pt x="78" y="77"/>
                  </a:lnTo>
                  <a:lnTo>
                    <a:pt x="0" y="0"/>
                  </a:lnTo>
                  <a:lnTo>
                    <a:pt x="87" y="0"/>
                  </a:lnTo>
                  <a:lnTo>
                    <a:pt x="90" y="0"/>
                  </a:lnTo>
                  <a:lnTo>
                    <a:pt x="112" y="0"/>
                  </a:lnTo>
                </a:path>
              </a:pathLst>
            </a:custGeom>
            <a:noFill/>
            <a:ln w="12700" cap="rnd" cmpd="sng">
              <a:solidFill>
                <a:srgbClr val="000000"/>
              </a:solidFill>
              <a:prstDash val="solid"/>
              <a:round/>
              <a:headEnd/>
              <a:tailEnd/>
            </a:ln>
          </p:spPr>
          <p:txBody>
            <a:bodyPr/>
            <a:lstStyle/>
            <a:p>
              <a:pPr>
                <a:defRPr/>
              </a:pPr>
              <a:endParaRPr lang="en-US"/>
            </a:p>
          </p:txBody>
        </p:sp>
        <p:sp>
          <p:nvSpPr>
            <p:cNvPr id="3167" name="Freeform 99"/>
            <p:cNvSpPr>
              <a:spLocks/>
            </p:cNvSpPr>
            <p:nvPr/>
          </p:nvSpPr>
          <p:spPr bwMode="auto">
            <a:xfrm>
              <a:off x="8643938" y="1311275"/>
              <a:ext cx="30162" cy="33338"/>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16"/>
                  </a:moveTo>
                  <a:lnTo>
                    <a:pt x="0" y="7"/>
                  </a:lnTo>
                  <a:lnTo>
                    <a:pt x="6" y="0"/>
                  </a:lnTo>
                  <a:lnTo>
                    <a:pt x="16" y="10"/>
                  </a:lnTo>
                  <a:lnTo>
                    <a:pt x="12"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8" name="Freeform 100"/>
            <p:cNvSpPr>
              <a:spLocks/>
            </p:cNvSpPr>
            <p:nvPr/>
          </p:nvSpPr>
          <p:spPr bwMode="auto">
            <a:xfrm>
              <a:off x="8658225" y="1281113"/>
              <a:ext cx="30163" cy="33337"/>
            </a:xfrm>
            <a:custGeom>
              <a:avLst/>
              <a:gdLst>
                <a:gd name="T0" fmla="*/ 2147483647 w 17"/>
                <a:gd name="T1" fmla="*/ 2147483647 h 17"/>
                <a:gd name="T2" fmla="*/ 2147483647 w 17"/>
                <a:gd name="T3" fmla="*/ 2147483647 h 17"/>
                <a:gd name="T4" fmla="*/ 2147483647 w 17"/>
                <a:gd name="T5" fmla="*/ 2147483647 h 17"/>
                <a:gd name="T6" fmla="*/ 0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2" y="16"/>
                  </a:moveTo>
                  <a:lnTo>
                    <a:pt x="8" y="14"/>
                  </a:lnTo>
                  <a:lnTo>
                    <a:pt x="5" y="8"/>
                  </a:lnTo>
                  <a:lnTo>
                    <a:pt x="0" y="4"/>
                  </a:lnTo>
                  <a:lnTo>
                    <a:pt x="14" y="0"/>
                  </a:lnTo>
                  <a:lnTo>
                    <a:pt x="16" y="6"/>
                  </a:lnTo>
                  <a:lnTo>
                    <a:pt x="10" y="6"/>
                  </a:lnTo>
                  <a:lnTo>
                    <a:pt x="12"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9" name="Freeform 101"/>
            <p:cNvSpPr>
              <a:spLocks/>
            </p:cNvSpPr>
            <p:nvPr/>
          </p:nvSpPr>
          <p:spPr bwMode="auto">
            <a:xfrm>
              <a:off x="8636000" y="1292225"/>
              <a:ext cx="30163" cy="33338"/>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16"/>
                  </a:moveTo>
                  <a:lnTo>
                    <a:pt x="0" y="16"/>
                  </a:lnTo>
                  <a:lnTo>
                    <a:pt x="12" y="0"/>
                  </a:lnTo>
                  <a:lnTo>
                    <a:pt x="16"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0" name="Freeform 102"/>
            <p:cNvSpPr>
              <a:spLocks/>
            </p:cNvSpPr>
            <p:nvPr/>
          </p:nvSpPr>
          <p:spPr bwMode="auto">
            <a:xfrm>
              <a:off x="8640763" y="1273175"/>
              <a:ext cx="30162" cy="3333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3"/>
                  </a:moveTo>
                  <a:lnTo>
                    <a:pt x="4" y="0"/>
                  </a:lnTo>
                  <a:lnTo>
                    <a:pt x="16" y="2"/>
                  </a:lnTo>
                  <a:lnTo>
                    <a:pt x="16" y="16"/>
                  </a:lnTo>
                  <a:lnTo>
                    <a:pt x="0" y="1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1" name="Freeform 103"/>
            <p:cNvSpPr>
              <a:spLocks/>
            </p:cNvSpPr>
            <p:nvPr/>
          </p:nvSpPr>
          <p:spPr bwMode="auto">
            <a:xfrm>
              <a:off x="8659813" y="1263650"/>
              <a:ext cx="30162" cy="33338"/>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0 h 17"/>
                <a:gd name="T10" fmla="*/ 2147483647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0"/>
                  </a:moveTo>
                  <a:lnTo>
                    <a:pt x="8" y="10"/>
                  </a:lnTo>
                  <a:lnTo>
                    <a:pt x="0" y="16"/>
                  </a:lnTo>
                  <a:lnTo>
                    <a:pt x="0" y="2"/>
                  </a:lnTo>
                  <a:lnTo>
                    <a:pt x="8" y="0"/>
                  </a:lnTo>
                  <a:lnTo>
                    <a:pt x="16" y="1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2" name="Freeform 104"/>
            <p:cNvSpPr>
              <a:spLocks/>
            </p:cNvSpPr>
            <p:nvPr/>
          </p:nvSpPr>
          <p:spPr bwMode="auto">
            <a:xfrm>
              <a:off x="8666163" y="1246188"/>
              <a:ext cx="30162" cy="33337"/>
            </a:xfrm>
            <a:custGeom>
              <a:avLst/>
              <a:gdLst>
                <a:gd name="T0" fmla="*/ 2147483647 w 17"/>
                <a:gd name="T1" fmla="*/ 2147483647 h 17"/>
                <a:gd name="T2" fmla="*/ 2147483647 w 17"/>
                <a:gd name="T3" fmla="*/ 2147483647 h 17"/>
                <a:gd name="T4" fmla="*/ 0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4" y="16"/>
                  </a:moveTo>
                  <a:lnTo>
                    <a:pt x="8" y="8"/>
                  </a:lnTo>
                  <a:lnTo>
                    <a:pt x="0" y="8"/>
                  </a:lnTo>
                  <a:lnTo>
                    <a:pt x="8" y="1"/>
                  </a:lnTo>
                  <a:lnTo>
                    <a:pt x="12" y="0"/>
                  </a:lnTo>
                  <a:lnTo>
                    <a:pt x="16" y="1"/>
                  </a:lnTo>
                  <a:lnTo>
                    <a:pt x="14"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3" name="Freeform 105"/>
            <p:cNvSpPr>
              <a:spLocks/>
            </p:cNvSpPr>
            <p:nvPr/>
          </p:nvSpPr>
          <p:spPr bwMode="auto">
            <a:xfrm>
              <a:off x="8655050" y="1219200"/>
              <a:ext cx="30163" cy="31750"/>
            </a:xfrm>
            <a:custGeom>
              <a:avLst/>
              <a:gdLst>
                <a:gd name="T0" fmla="*/ 2147483647 w 17"/>
                <a:gd name="T1" fmla="*/ 2147483647 h 17"/>
                <a:gd name="T2" fmla="*/ 2147483647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9" y="16"/>
                  </a:moveTo>
                  <a:lnTo>
                    <a:pt x="4" y="8"/>
                  </a:lnTo>
                  <a:lnTo>
                    <a:pt x="0" y="6"/>
                  </a:lnTo>
                  <a:lnTo>
                    <a:pt x="8" y="0"/>
                  </a:lnTo>
                  <a:lnTo>
                    <a:pt x="13" y="5"/>
                  </a:lnTo>
                  <a:lnTo>
                    <a:pt x="16" y="12"/>
                  </a:lnTo>
                  <a:lnTo>
                    <a:pt x="12" y="12"/>
                  </a:lnTo>
                  <a:lnTo>
                    <a:pt x="9"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 name="Freeform 106"/>
            <p:cNvSpPr>
              <a:spLocks/>
            </p:cNvSpPr>
            <p:nvPr/>
          </p:nvSpPr>
          <p:spPr bwMode="auto">
            <a:xfrm>
              <a:off x="8653463" y="1209675"/>
              <a:ext cx="30162" cy="31750"/>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2" y="11"/>
                  </a:lnTo>
                  <a:lnTo>
                    <a:pt x="6" y="0"/>
                  </a:lnTo>
                  <a:lnTo>
                    <a:pt x="11" y="0"/>
                  </a:lnTo>
                  <a:lnTo>
                    <a:pt x="16" y="4"/>
                  </a:lnTo>
                  <a:lnTo>
                    <a:pt x="9" y="6"/>
                  </a:lnTo>
                  <a:lnTo>
                    <a:pt x="0"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 name="Freeform 107"/>
            <p:cNvSpPr>
              <a:spLocks/>
            </p:cNvSpPr>
            <p:nvPr/>
          </p:nvSpPr>
          <p:spPr bwMode="auto">
            <a:xfrm>
              <a:off x="8753475" y="1366838"/>
              <a:ext cx="236538" cy="598487"/>
            </a:xfrm>
            <a:custGeom>
              <a:avLst/>
              <a:gdLst>
                <a:gd name="T0" fmla="*/ 20 w 133"/>
                <a:gd name="T1" fmla="*/ 53 h 308"/>
                <a:gd name="T2" fmla="*/ 28 w 133"/>
                <a:gd name="T3" fmla="*/ 73 h 308"/>
                <a:gd name="T4" fmla="*/ 36 w 133"/>
                <a:gd name="T5" fmla="*/ 92 h 308"/>
                <a:gd name="T6" fmla="*/ 47 w 133"/>
                <a:gd name="T7" fmla="*/ 113 h 308"/>
                <a:gd name="T8" fmla="*/ 59 w 133"/>
                <a:gd name="T9" fmla="*/ 134 h 308"/>
                <a:gd name="T10" fmla="*/ 73 w 133"/>
                <a:gd name="T11" fmla="*/ 167 h 308"/>
                <a:gd name="T12" fmla="*/ 91 w 133"/>
                <a:gd name="T13" fmla="*/ 202 h 308"/>
                <a:gd name="T14" fmla="*/ 114 w 133"/>
                <a:gd name="T15" fmla="*/ 252 h 308"/>
                <a:gd name="T16" fmla="*/ 123 w 133"/>
                <a:gd name="T17" fmla="*/ 282 h 308"/>
                <a:gd name="T18" fmla="*/ 132 w 133"/>
                <a:gd name="T19" fmla="*/ 299 h 308"/>
                <a:gd name="T20" fmla="*/ 126 w 133"/>
                <a:gd name="T21" fmla="*/ 305 h 308"/>
                <a:gd name="T22" fmla="*/ 124 w 133"/>
                <a:gd name="T23" fmla="*/ 301 h 308"/>
                <a:gd name="T24" fmla="*/ 125 w 133"/>
                <a:gd name="T25" fmla="*/ 293 h 308"/>
                <a:gd name="T26" fmla="*/ 121 w 133"/>
                <a:gd name="T27" fmla="*/ 293 h 308"/>
                <a:gd name="T28" fmla="*/ 114 w 133"/>
                <a:gd name="T29" fmla="*/ 289 h 308"/>
                <a:gd name="T30" fmla="*/ 112 w 133"/>
                <a:gd name="T31" fmla="*/ 286 h 308"/>
                <a:gd name="T32" fmla="*/ 112 w 133"/>
                <a:gd name="T33" fmla="*/ 280 h 308"/>
                <a:gd name="T34" fmla="*/ 105 w 133"/>
                <a:gd name="T35" fmla="*/ 266 h 308"/>
                <a:gd name="T36" fmla="*/ 101 w 133"/>
                <a:gd name="T37" fmla="*/ 264 h 308"/>
                <a:gd name="T38" fmla="*/ 97 w 133"/>
                <a:gd name="T39" fmla="*/ 254 h 308"/>
                <a:gd name="T40" fmla="*/ 94 w 133"/>
                <a:gd name="T41" fmla="*/ 247 h 308"/>
                <a:gd name="T42" fmla="*/ 97 w 133"/>
                <a:gd name="T43" fmla="*/ 240 h 308"/>
                <a:gd name="T44" fmla="*/ 96 w 133"/>
                <a:gd name="T45" fmla="*/ 229 h 308"/>
                <a:gd name="T46" fmla="*/ 82 w 133"/>
                <a:gd name="T47" fmla="*/ 231 h 308"/>
                <a:gd name="T48" fmla="*/ 81 w 133"/>
                <a:gd name="T49" fmla="*/ 203 h 308"/>
                <a:gd name="T50" fmla="*/ 69 w 133"/>
                <a:gd name="T51" fmla="*/ 183 h 308"/>
                <a:gd name="T52" fmla="*/ 56 w 133"/>
                <a:gd name="T53" fmla="*/ 179 h 308"/>
                <a:gd name="T54" fmla="*/ 51 w 133"/>
                <a:gd name="T55" fmla="*/ 163 h 308"/>
                <a:gd name="T56" fmla="*/ 50 w 133"/>
                <a:gd name="T57" fmla="*/ 149 h 308"/>
                <a:gd name="T58" fmla="*/ 47 w 133"/>
                <a:gd name="T59" fmla="*/ 142 h 308"/>
                <a:gd name="T60" fmla="*/ 45 w 133"/>
                <a:gd name="T61" fmla="*/ 129 h 308"/>
                <a:gd name="T62" fmla="*/ 32 w 133"/>
                <a:gd name="T63" fmla="*/ 123 h 308"/>
                <a:gd name="T64" fmla="*/ 25 w 133"/>
                <a:gd name="T65" fmla="*/ 126 h 308"/>
                <a:gd name="T66" fmla="*/ 20 w 133"/>
                <a:gd name="T67" fmla="*/ 121 h 308"/>
                <a:gd name="T68" fmla="*/ 17 w 133"/>
                <a:gd name="T69" fmla="*/ 118 h 308"/>
                <a:gd name="T70" fmla="*/ 13 w 133"/>
                <a:gd name="T71" fmla="*/ 85 h 308"/>
                <a:gd name="T72" fmla="*/ 13 w 133"/>
                <a:gd name="T73" fmla="*/ 71 h 308"/>
                <a:gd name="T74" fmla="*/ 14 w 133"/>
                <a:gd name="T75" fmla="*/ 61 h 308"/>
                <a:gd name="T76" fmla="*/ 12 w 133"/>
                <a:gd name="T77" fmla="*/ 50 h 308"/>
                <a:gd name="T78" fmla="*/ 9 w 133"/>
                <a:gd name="T79" fmla="*/ 33 h 308"/>
                <a:gd name="T80" fmla="*/ 0 w 133"/>
                <a:gd name="T81" fmla="*/ 0 h 308"/>
                <a:gd name="T82" fmla="*/ 13 w 133"/>
                <a:gd name="T83" fmla="*/ 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308">
                  <a:moveTo>
                    <a:pt x="13" y="32"/>
                  </a:moveTo>
                  <a:lnTo>
                    <a:pt x="20" y="53"/>
                  </a:lnTo>
                  <a:lnTo>
                    <a:pt x="24" y="63"/>
                  </a:lnTo>
                  <a:lnTo>
                    <a:pt x="28" y="73"/>
                  </a:lnTo>
                  <a:lnTo>
                    <a:pt x="33" y="87"/>
                  </a:lnTo>
                  <a:lnTo>
                    <a:pt x="36" y="92"/>
                  </a:lnTo>
                  <a:lnTo>
                    <a:pt x="43" y="106"/>
                  </a:lnTo>
                  <a:lnTo>
                    <a:pt x="47" y="113"/>
                  </a:lnTo>
                  <a:lnTo>
                    <a:pt x="53" y="124"/>
                  </a:lnTo>
                  <a:lnTo>
                    <a:pt x="59" y="134"/>
                  </a:lnTo>
                  <a:lnTo>
                    <a:pt x="67" y="149"/>
                  </a:lnTo>
                  <a:lnTo>
                    <a:pt x="73" y="167"/>
                  </a:lnTo>
                  <a:lnTo>
                    <a:pt x="86" y="195"/>
                  </a:lnTo>
                  <a:lnTo>
                    <a:pt x="91" y="202"/>
                  </a:lnTo>
                  <a:lnTo>
                    <a:pt x="100" y="225"/>
                  </a:lnTo>
                  <a:lnTo>
                    <a:pt x="114" y="252"/>
                  </a:lnTo>
                  <a:lnTo>
                    <a:pt x="119" y="267"/>
                  </a:lnTo>
                  <a:lnTo>
                    <a:pt x="123" y="282"/>
                  </a:lnTo>
                  <a:lnTo>
                    <a:pt x="129" y="294"/>
                  </a:lnTo>
                  <a:lnTo>
                    <a:pt x="132" y="299"/>
                  </a:lnTo>
                  <a:lnTo>
                    <a:pt x="132" y="307"/>
                  </a:lnTo>
                  <a:lnTo>
                    <a:pt x="126" y="305"/>
                  </a:lnTo>
                  <a:lnTo>
                    <a:pt x="127" y="302"/>
                  </a:lnTo>
                  <a:lnTo>
                    <a:pt x="124" y="301"/>
                  </a:lnTo>
                  <a:lnTo>
                    <a:pt x="126" y="297"/>
                  </a:lnTo>
                  <a:lnTo>
                    <a:pt x="125" y="293"/>
                  </a:lnTo>
                  <a:lnTo>
                    <a:pt x="123" y="294"/>
                  </a:lnTo>
                  <a:lnTo>
                    <a:pt x="121" y="293"/>
                  </a:lnTo>
                  <a:lnTo>
                    <a:pt x="118" y="293"/>
                  </a:lnTo>
                  <a:lnTo>
                    <a:pt x="114" y="289"/>
                  </a:lnTo>
                  <a:lnTo>
                    <a:pt x="114" y="286"/>
                  </a:lnTo>
                  <a:lnTo>
                    <a:pt x="112" y="286"/>
                  </a:lnTo>
                  <a:lnTo>
                    <a:pt x="110" y="282"/>
                  </a:lnTo>
                  <a:lnTo>
                    <a:pt x="112" y="280"/>
                  </a:lnTo>
                  <a:lnTo>
                    <a:pt x="110" y="278"/>
                  </a:lnTo>
                  <a:lnTo>
                    <a:pt x="105" y="266"/>
                  </a:lnTo>
                  <a:lnTo>
                    <a:pt x="102" y="267"/>
                  </a:lnTo>
                  <a:lnTo>
                    <a:pt x="101" y="264"/>
                  </a:lnTo>
                  <a:lnTo>
                    <a:pt x="98" y="262"/>
                  </a:lnTo>
                  <a:lnTo>
                    <a:pt x="97" y="254"/>
                  </a:lnTo>
                  <a:lnTo>
                    <a:pt x="96" y="247"/>
                  </a:lnTo>
                  <a:lnTo>
                    <a:pt x="94" y="247"/>
                  </a:lnTo>
                  <a:lnTo>
                    <a:pt x="93" y="244"/>
                  </a:lnTo>
                  <a:lnTo>
                    <a:pt x="97" y="240"/>
                  </a:lnTo>
                  <a:lnTo>
                    <a:pt x="97" y="236"/>
                  </a:lnTo>
                  <a:lnTo>
                    <a:pt x="96" y="229"/>
                  </a:lnTo>
                  <a:lnTo>
                    <a:pt x="85" y="235"/>
                  </a:lnTo>
                  <a:lnTo>
                    <a:pt x="82" y="231"/>
                  </a:lnTo>
                  <a:lnTo>
                    <a:pt x="92" y="226"/>
                  </a:lnTo>
                  <a:lnTo>
                    <a:pt x="81" y="203"/>
                  </a:lnTo>
                  <a:lnTo>
                    <a:pt x="78" y="198"/>
                  </a:lnTo>
                  <a:lnTo>
                    <a:pt x="69" y="183"/>
                  </a:lnTo>
                  <a:lnTo>
                    <a:pt x="58" y="182"/>
                  </a:lnTo>
                  <a:lnTo>
                    <a:pt x="56" y="179"/>
                  </a:lnTo>
                  <a:lnTo>
                    <a:pt x="58" y="172"/>
                  </a:lnTo>
                  <a:lnTo>
                    <a:pt x="51" y="163"/>
                  </a:lnTo>
                  <a:lnTo>
                    <a:pt x="49" y="157"/>
                  </a:lnTo>
                  <a:lnTo>
                    <a:pt x="50" y="149"/>
                  </a:lnTo>
                  <a:lnTo>
                    <a:pt x="51" y="145"/>
                  </a:lnTo>
                  <a:lnTo>
                    <a:pt x="47" y="142"/>
                  </a:lnTo>
                  <a:lnTo>
                    <a:pt x="48" y="137"/>
                  </a:lnTo>
                  <a:lnTo>
                    <a:pt x="45" y="129"/>
                  </a:lnTo>
                  <a:lnTo>
                    <a:pt x="40" y="119"/>
                  </a:lnTo>
                  <a:lnTo>
                    <a:pt x="32" y="123"/>
                  </a:lnTo>
                  <a:lnTo>
                    <a:pt x="28" y="127"/>
                  </a:lnTo>
                  <a:lnTo>
                    <a:pt x="25" y="126"/>
                  </a:lnTo>
                  <a:lnTo>
                    <a:pt x="22" y="123"/>
                  </a:lnTo>
                  <a:lnTo>
                    <a:pt x="20" y="121"/>
                  </a:lnTo>
                  <a:lnTo>
                    <a:pt x="19" y="123"/>
                  </a:lnTo>
                  <a:lnTo>
                    <a:pt x="17" y="118"/>
                  </a:lnTo>
                  <a:lnTo>
                    <a:pt x="17" y="103"/>
                  </a:lnTo>
                  <a:lnTo>
                    <a:pt x="13" y="85"/>
                  </a:lnTo>
                  <a:lnTo>
                    <a:pt x="12" y="76"/>
                  </a:lnTo>
                  <a:lnTo>
                    <a:pt x="13" y="71"/>
                  </a:lnTo>
                  <a:lnTo>
                    <a:pt x="16" y="68"/>
                  </a:lnTo>
                  <a:lnTo>
                    <a:pt x="14" y="61"/>
                  </a:lnTo>
                  <a:lnTo>
                    <a:pt x="12" y="57"/>
                  </a:lnTo>
                  <a:lnTo>
                    <a:pt x="12" y="50"/>
                  </a:lnTo>
                  <a:lnTo>
                    <a:pt x="9" y="42"/>
                  </a:lnTo>
                  <a:lnTo>
                    <a:pt x="9" y="33"/>
                  </a:lnTo>
                  <a:lnTo>
                    <a:pt x="5" y="26"/>
                  </a:lnTo>
                  <a:lnTo>
                    <a:pt x="0" y="0"/>
                  </a:lnTo>
                  <a:lnTo>
                    <a:pt x="10" y="24"/>
                  </a:lnTo>
                  <a:lnTo>
                    <a:pt x="13" y="32"/>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3176" name="Freeform 108"/>
            <p:cNvSpPr>
              <a:spLocks/>
            </p:cNvSpPr>
            <p:nvPr/>
          </p:nvSpPr>
          <p:spPr bwMode="auto">
            <a:xfrm>
              <a:off x="8389938" y="2919413"/>
              <a:ext cx="98425" cy="92075"/>
            </a:xfrm>
            <a:custGeom>
              <a:avLst/>
              <a:gdLst>
                <a:gd name="T0" fmla="*/ 0 w 55"/>
                <a:gd name="T1" fmla="*/ 2147483647 h 47"/>
                <a:gd name="T2" fmla="*/ 2147483647 w 55"/>
                <a:gd name="T3" fmla="*/ 2147483647 h 47"/>
                <a:gd name="T4" fmla="*/ 2147483647 w 55"/>
                <a:gd name="T5" fmla="*/ 2147483647 h 47"/>
                <a:gd name="T6" fmla="*/ 2147483647 w 55"/>
                <a:gd name="T7" fmla="*/ 2147483647 h 47"/>
                <a:gd name="T8" fmla="*/ 2147483647 w 55"/>
                <a:gd name="T9" fmla="*/ 2147483647 h 47"/>
                <a:gd name="T10" fmla="*/ 2147483647 w 55"/>
                <a:gd name="T11" fmla="*/ 2147483647 h 47"/>
                <a:gd name="T12" fmla="*/ 2147483647 w 55"/>
                <a:gd name="T13" fmla="*/ 2147483647 h 47"/>
                <a:gd name="T14" fmla="*/ 2147483647 w 55"/>
                <a:gd name="T15" fmla="*/ 2147483647 h 47"/>
                <a:gd name="T16" fmla="*/ 2147483647 w 55"/>
                <a:gd name="T17" fmla="*/ 2147483647 h 47"/>
                <a:gd name="T18" fmla="*/ 2147483647 w 55"/>
                <a:gd name="T19" fmla="*/ 2147483647 h 47"/>
                <a:gd name="T20" fmla="*/ 2147483647 w 55"/>
                <a:gd name="T21" fmla="*/ 2147483647 h 47"/>
                <a:gd name="T22" fmla="*/ 2147483647 w 55"/>
                <a:gd name="T23" fmla="*/ 2147483647 h 47"/>
                <a:gd name="T24" fmla="*/ 2147483647 w 55"/>
                <a:gd name="T25" fmla="*/ 2147483647 h 47"/>
                <a:gd name="T26" fmla="*/ 2147483647 w 55"/>
                <a:gd name="T27" fmla="*/ 2147483647 h 47"/>
                <a:gd name="T28" fmla="*/ 2147483647 w 55"/>
                <a:gd name="T29" fmla="*/ 2147483647 h 47"/>
                <a:gd name="T30" fmla="*/ 2147483647 w 55"/>
                <a:gd name="T31" fmla="*/ 2147483647 h 47"/>
                <a:gd name="T32" fmla="*/ 2147483647 w 55"/>
                <a:gd name="T33" fmla="*/ 2147483647 h 47"/>
                <a:gd name="T34" fmla="*/ 2147483647 w 55"/>
                <a:gd name="T35" fmla="*/ 2147483647 h 47"/>
                <a:gd name="T36" fmla="*/ 2147483647 w 55"/>
                <a:gd name="T37" fmla="*/ 2147483647 h 47"/>
                <a:gd name="T38" fmla="*/ 2147483647 w 55"/>
                <a:gd name="T39" fmla="*/ 2147483647 h 47"/>
                <a:gd name="T40" fmla="*/ 2147483647 w 55"/>
                <a:gd name="T41" fmla="*/ 2147483647 h 47"/>
                <a:gd name="T42" fmla="*/ 2147483647 w 55"/>
                <a:gd name="T43" fmla="*/ 2147483647 h 47"/>
                <a:gd name="T44" fmla="*/ 2147483647 w 55"/>
                <a:gd name="T45" fmla="*/ 2147483647 h 47"/>
                <a:gd name="T46" fmla="*/ 2147483647 w 55"/>
                <a:gd name="T47" fmla="*/ 0 h 47"/>
                <a:gd name="T48" fmla="*/ 2147483647 w 55"/>
                <a:gd name="T49" fmla="*/ 2147483647 h 47"/>
                <a:gd name="T50" fmla="*/ 2147483647 w 55"/>
                <a:gd name="T51" fmla="*/ 0 h 47"/>
                <a:gd name="T52" fmla="*/ 2147483647 w 55"/>
                <a:gd name="T53" fmla="*/ 2147483647 h 47"/>
                <a:gd name="T54" fmla="*/ 2147483647 w 55"/>
                <a:gd name="T55" fmla="*/ 2147483647 h 47"/>
                <a:gd name="T56" fmla="*/ 2147483647 w 55"/>
                <a:gd name="T57" fmla="*/ 2147483647 h 47"/>
                <a:gd name="T58" fmla="*/ 2147483647 w 55"/>
                <a:gd name="T59" fmla="*/ 2147483647 h 47"/>
                <a:gd name="T60" fmla="*/ 2147483647 w 55"/>
                <a:gd name="T61" fmla="*/ 2147483647 h 47"/>
                <a:gd name="T62" fmla="*/ 2147483647 w 55"/>
                <a:gd name="T63" fmla="*/ 2147483647 h 47"/>
                <a:gd name="T64" fmla="*/ 2147483647 w 55"/>
                <a:gd name="T65" fmla="*/ 2147483647 h 47"/>
                <a:gd name="T66" fmla="*/ 2147483647 w 55"/>
                <a:gd name="T67" fmla="*/ 2147483647 h 47"/>
                <a:gd name="T68" fmla="*/ 2147483647 w 55"/>
                <a:gd name="T69" fmla="*/ 2147483647 h 47"/>
                <a:gd name="T70" fmla="*/ 2147483647 w 55"/>
                <a:gd name="T71" fmla="*/ 2147483647 h 47"/>
                <a:gd name="T72" fmla="*/ 2147483647 w 55"/>
                <a:gd name="T73" fmla="*/ 2147483647 h 47"/>
                <a:gd name="T74" fmla="*/ 2147483647 w 55"/>
                <a:gd name="T75" fmla="*/ 2147483647 h 47"/>
                <a:gd name="T76" fmla="*/ 2147483647 w 55"/>
                <a:gd name="T77" fmla="*/ 2147483647 h 47"/>
                <a:gd name="T78" fmla="*/ 2147483647 w 55"/>
                <a:gd name="T79" fmla="*/ 2147483647 h 47"/>
                <a:gd name="T80" fmla="*/ 2147483647 w 55"/>
                <a:gd name="T81" fmla="*/ 2147483647 h 47"/>
                <a:gd name="T82" fmla="*/ 0 w 55"/>
                <a:gd name="T83" fmla="*/ 2147483647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 h="47">
                  <a:moveTo>
                    <a:pt x="0" y="40"/>
                  </a:moveTo>
                  <a:lnTo>
                    <a:pt x="1" y="40"/>
                  </a:lnTo>
                  <a:lnTo>
                    <a:pt x="1" y="37"/>
                  </a:lnTo>
                  <a:lnTo>
                    <a:pt x="4" y="36"/>
                  </a:lnTo>
                  <a:lnTo>
                    <a:pt x="5" y="33"/>
                  </a:lnTo>
                  <a:lnTo>
                    <a:pt x="7" y="33"/>
                  </a:lnTo>
                  <a:lnTo>
                    <a:pt x="7" y="28"/>
                  </a:lnTo>
                  <a:lnTo>
                    <a:pt x="11" y="29"/>
                  </a:lnTo>
                  <a:lnTo>
                    <a:pt x="10" y="27"/>
                  </a:lnTo>
                  <a:lnTo>
                    <a:pt x="11" y="25"/>
                  </a:lnTo>
                  <a:lnTo>
                    <a:pt x="14" y="25"/>
                  </a:lnTo>
                  <a:lnTo>
                    <a:pt x="14" y="22"/>
                  </a:lnTo>
                  <a:lnTo>
                    <a:pt x="20" y="21"/>
                  </a:lnTo>
                  <a:lnTo>
                    <a:pt x="20" y="15"/>
                  </a:lnTo>
                  <a:lnTo>
                    <a:pt x="19" y="15"/>
                  </a:lnTo>
                  <a:lnTo>
                    <a:pt x="19" y="13"/>
                  </a:lnTo>
                  <a:lnTo>
                    <a:pt x="20" y="12"/>
                  </a:lnTo>
                  <a:lnTo>
                    <a:pt x="21" y="10"/>
                  </a:lnTo>
                  <a:lnTo>
                    <a:pt x="25" y="7"/>
                  </a:lnTo>
                  <a:lnTo>
                    <a:pt x="27" y="7"/>
                  </a:lnTo>
                  <a:lnTo>
                    <a:pt x="27" y="6"/>
                  </a:lnTo>
                  <a:lnTo>
                    <a:pt x="25" y="6"/>
                  </a:lnTo>
                  <a:lnTo>
                    <a:pt x="26" y="2"/>
                  </a:lnTo>
                  <a:lnTo>
                    <a:pt x="33" y="0"/>
                  </a:lnTo>
                  <a:lnTo>
                    <a:pt x="38" y="3"/>
                  </a:lnTo>
                  <a:lnTo>
                    <a:pt x="42" y="0"/>
                  </a:lnTo>
                  <a:lnTo>
                    <a:pt x="46" y="5"/>
                  </a:lnTo>
                  <a:lnTo>
                    <a:pt x="50" y="6"/>
                  </a:lnTo>
                  <a:lnTo>
                    <a:pt x="53" y="6"/>
                  </a:lnTo>
                  <a:lnTo>
                    <a:pt x="54" y="6"/>
                  </a:lnTo>
                  <a:lnTo>
                    <a:pt x="54" y="11"/>
                  </a:lnTo>
                  <a:lnTo>
                    <a:pt x="52" y="11"/>
                  </a:lnTo>
                  <a:lnTo>
                    <a:pt x="48" y="11"/>
                  </a:lnTo>
                  <a:lnTo>
                    <a:pt x="47" y="14"/>
                  </a:lnTo>
                  <a:lnTo>
                    <a:pt x="36" y="19"/>
                  </a:lnTo>
                  <a:lnTo>
                    <a:pt x="30" y="24"/>
                  </a:lnTo>
                  <a:lnTo>
                    <a:pt x="27" y="27"/>
                  </a:lnTo>
                  <a:lnTo>
                    <a:pt x="20" y="32"/>
                  </a:lnTo>
                  <a:lnTo>
                    <a:pt x="8" y="41"/>
                  </a:lnTo>
                  <a:lnTo>
                    <a:pt x="4" y="46"/>
                  </a:lnTo>
                  <a:lnTo>
                    <a:pt x="1" y="44"/>
                  </a:lnTo>
                  <a:lnTo>
                    <a:pt x="0" y="4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 name="Freeform 109"/>
            <p:cNvSpPr>
              <a:spLocks/>
            </p:cNvSpPr>
            <p:nvPr/>
          </p:nvSpPr>
          <p:spPr bwMode="auto">
            <a:xfrm>
              <a:off x="8756650" y="1973263"/>
              <a:ext cx="307975" cy="800100"/>
            </a:xfrm>
            <a:custGeom>
              <a:avLst/>
              <a:gdLst>
                <a:gd name="T0" fmla="*/ 0 w 173"/>
                <a:gd name="T1" fmla="*/ 2147483647 h 412"/>
                <a:gd name="T2" fmla="*/ 2147483647 w 173"/>
                <a:gd name="T3" fmla="*/ 2147483647 h 412"/>
                <a:gd name="T4" fmla="*/ 2147483647 w 173"/>
                <a:gd name="T5" fmla="*/ 2147483647 h 412"/>
                <a:gd name="T6" fmla="*/ 2147483647 w 173"/>
                <a:gd name="T7" fmla="*/ 2147483647 h 412"/>
                <a:gd name="T8" fmla="*/ 2147483647 w 173"/>
                <a:gd name="T9" fmla="*/ 2147483647 h 412"/>
                <a:gd name="T10" fmla="*/ 2147483647 w 173"/>
                <a:gd name="T11" fmla="*/ 2147483647 h 412"/>
                <a:gd name="T12" fmla="*/ 2147483647 w 173"/>
                <a:gd name="T13" fmla="*/ 2147483647 h 412"/>
                <a:gd name="T14" fmla="*/ 2147483647 w 173"/>
                <a:gd name="T15" fmla="*/ 2147483647 h 412"/>
                <a:gd name="T16" fmla="*/ 2147483647 w 173"/>
                <a:gd name="T17" fmla="*/ 2147483647 h 412"/>
                <a:gd name="T18" fmla="*/ 2147483647 w 173"/>
                <a:gd name="T19" fmla="*/ 2147483647 h 412"/>
                <a:gd name="T20" fmla="*/ 2147483647 w 173"/>
                <a:gd name="T21" fmla="*/ 2147483647 h 412"/>
                <a:gd name="T22" fmla="*/ 2147483647 w 173"/>
                <a:gd name="T23" fmla="*/ 2147483647 h 412"/>
                <a:gd name="T24" fmla="*/ 2147483647 w 173"/>
                <a:gd name="T25" fmla="*/ 2147483647 h 412"/>
                <a:gd name="T26" fmla="*/ 2147483647 w 173"/>
                <a:gd name="T27" fmla="*/ 2147483647 h 412"/>
                <a:gd name="T28" fmla="*/ 2147483647 w 173"/>
                <a:gd name="T29" fmla="*/ 2147483647 h 412"/>
                <a:gd name="T30" fmla="*/ 2147483647 w 173"/>
                <a:gd name="T31" fmla="*/ 2147483647 h 412"/>
                <a:gd name="T32" fmla="*/ 2147483647 w 173"/>
                <a:gd name="T33" fmla="*/ 2147483647 h 412"/>
                <a:gd name="T34" fmla="*/ 2147483647 w 173"/>
                <a:gd name="T35" fmla="*/ 2147483647 h 412"/>
                <a:gd name="T36" fmla="*/ 2147483647 w 173"/>
                <a:gd name="T37" fmla="*/ 2147483647 h 412"/>
                <a:gd name="T38" fmla="*/ 2147483647 w 173"/>
                <a:gd name="T39" fmla="*/ 2147483647 h 412"/>
                <a:gd name="T40" fmla="*/ 2147483647 w 173"/>
                <a:gd name="T41" fmla="*/ 2147483647 h 412"/>
                <a:gd name="T42" fmla="*/ 2147483647 w 173"/>
                <a:gd name="T43" fmla="*/ 2147483647 h 412"/>
                <a:gd name="T44" fmla="*/ 2147483647 w 173"/>
                <a:gd name="T45" fmla="*/ 2147483647 h 412"/>
                <a:gd name="T46" fmla="*/ 2147483647 w 173"/>
                <a:gd name="T47" fmla="*/ 2147483647 h 412"/>
                <a:gd name="T48" fmla="*/ 2147483647 w 173"/>
                <a:gd name="T49" fmla="*/ 2147483647 h 412"/>
                <a:gd name="T50" fmla="*/ 2147483647 w 173"/>
                <a:gd name="T51" fmla="*/ 2147483647 h 412"/>
                <a:gd name="T52" fmla="*/ 2147483647 w 173"/>
                <a:gd name="T53" fmla="*/ 2147483647 h 412"/>
                <a:gd name="T54" fmla="*/ 2147483647 w 173"/>
                <a:gd name="T55" fmla="*/ 2147483647 h 412"/>
                <a:gd name="T56" fmla="*/ 2147483647 w 173"/>
                <a:gd name="T57" fmla="*/ 2147483647 h 412"/>
                <a:gd name="T58" fmla="*/ 2147483647 w 173"/>
                <a:gd name="T59" fmla="*/ 2147483647 h 412"/>
                <a:gd name="T60" fmla="*/ 2147483647 w 173"/>
                <a:gd name="T61" fmla="*/ 2147483647 h 412"/>
                <a:gd name="T62" fmla="*/ 2147483647 w 173"/>
                <a:gd name="T63" fmla="*/ 2147483647 h 412"/>
                <a:gd name="T64" fmla="*/ 2147483647 w 173"/>
                <a:gd name="T65" fmla="*/ 2147483647 h 412"/>
                <a:gd name="T66" fmla="*/ 2147483647 w 173"/>
                <a:gd name="T67" fmla="*/ 2147483647 h 412"/>
                <a:gd name="T68" fmla="*/ 2147483647 w 173"/>
                <a:gd name="T69" fmla="*/ 2147483647 h 412"/>
                <a:gd name="T70" fmla="*/ 2147483647 w 173"/>
                <a:gd name="T71" fmla="*/ 2147483647 h 412"/>
                <a:gd name="T72" fmla="*/ 2147483647 w 173"/>
                <a:gd name="T73" fmla="*/ 2147483647 h 412"/>
                <a:gd name="T74" fmla="*/ 2147483647 w 173"/>
                <a:gd name="T75" fmla="*/ 2147483647 h 412"/>
                <a:gd name="T76" fmla="*/ 2147483647 w 173"/>
                <a:gd name="T77" fmla="*/ 2147483647 h 412"/>
                <a:gd name="T78" fmla="*/ 2147483647 w 173"/>
                <a:gd name="T79" fmla="*/ 2147483647 h 412"/>
                <a:gd name="T80" fmla="*/ 2147483647 w 173"/>
                <a:gd name="T81" fmla="*/ 2147483647 h 412"/>
                <a:gd name="T82" fmla="*/ 2147483647 w 173"/>
                <a:gd name="T83" fmla="*/ 2147483647 h 412"/>
                <a:gd name="T84" fmla="*/ 2147483647 w 173"/>
                <a:gd name="T85" fmla="*/ 2147483647 h 412"/>
                <a:gd name="T86" fmla="*/ 2147483647 w 173"/>
                <a:gd name="T87" fmla="*/ 0 h 412"/>
                <a:gd name="T88" fmla="*/ 2147483647 w 173"/>
                <a:gd name="T89" fmla="*/ 2147483647 h 412"/>
                <a:gd name="T90" fmla="*/ 2147483647 w 173"/>
                <a:gd name="T91" fmla="*/ 2147483647 h 412"/>
                <a:gd name="T92" fmla="*/ 2147483647 w 173"/>
                <a:gd name="T93" fmla="*/ 2147483647 h 412"/>
                <a:gd name="T94" fmla="*/ 2147483647 w 173"/>
                <a:gd name="T95" fmla="*/ 2147483647 h 412"/>
                <a:gd name="T96" fmla="*/ 2147483647 w 173"/>
                <a:gd name="T97" fmla="*/ 2147483647 h 412"/>
                <a:gd name="T98" fmla="*/ 2147483647 w 173"/>
                <a:gd name="T99" fmla="*/ 2147483647 h 412"/>
                <a:gd name="T100" fmla="*/ 2147483647 w 173"/>
                <a:gd name="T101" fmla="*/ 2147483647 h 412"/>
                <a:gd name="T102" fmla="*/ 2147483647 w 173"/>
                <a:gd name="T103" fmla="*/ 2147483647 h 412"/>
                <a:gd name="T104" fmla="*/ 2147483647 w 173"/>
                <a:gd name="T105" fmla="*/ 2147483647 h 412"/>
                <a:gd name="T106" fmla="*/ 2147483647 w 173"/>
                <a:gd name="T107" fmla="*/ 2147483647 h 412"/>
                <a:gd name="T108" fmla="*/ 2147483647 w 173"/>
                <a:gd name="T109" fmla="*/ 2147483647 h 412"/>
                <a:gd name="T110" fmla="*/ 2147483647 w 173"/>
                <a:gd name="T111" fmla="*/ 2147483647 h 412"/>
                <a:gd name="T112" fmla="*/ 2147483647 w 173"/>
                <a:gd name="T113" fmla="*/ 2147483647 h 412"/>
                <a:gd name="T114" fmla="*/ 2147483647 w 173"/>
                <a:gd name="T115" fmla="*/ 2147483647 h 412"/>
                <a:gd name="T116" fmla="*/ 2147483647 w 173"/>
                <a:gd name="T117" fmla="*/ 2147483647 h 4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3" h="412">
                  <a:moveTo>
                    <a:pt x="10" y="411"/>
                  </a:moveTo>
                  <a:lnTo>
                    <a:pt x="0" y="404"/>
                  </a:lnTo>
                  <a:lnTo>
                    <a:pt x="4" y="399"/>
                  </a:lnTo>
                  <a:lnTo>
                    <a:pt x="7" y="399"/>
                  </a:lnTo>
                  <a:lnTo>
                    <a:pt x="11" y="399"/>
                  </a:lnTo>
                  <a:lnTo>
                    <a:pt x="11" y="402"/>
                  </a:lnTo>
                  <a:lnTo>
                    <a:pt x="16" y="400"/>
                  </a:lnTo>
                  <a:lnTo>
                    <a:pt x="25" y="395"/>
                  </a:lnTo>
                  <a:lnTo>
                    <a:pt x="27" y="389"/>
                  </a:lnTo>
                  <a:lnTo>
                    <a:pt x="31" y="389"/>
                  </a:lnTo>
                  <a:lnTo>
                    <a:pt x="32" y="384"/>
                  </a:lnTo>
                  <a:lnTo>
                    <a:pt x="35" y="382"/>
                  </a:lnTo>
                  <a:lnTo>
                    <a:pt x="41" y="380"/>
                  </a:lnTo>
                  <a:lnTo>
                    <a:pt x="39" y="386"/>
                  </a:lnTo>
                  <a:lnTo>
                    <a:pt x="46" y="390"/>
                  </a:lnTo>
                  <a:lnTo>
                    <a:pt x="64" y="383"/>
                  </a:lnTo>
                  <a:lnTo>
                    <a:pt x="68" y="379"/>
                  </a:lnTo>
                  <a:lnTo>
                    <a:pt x="90" y="361"/>
                  </a:lnTo>
                  <a:lnTo>
                    <a:pt x="88" y="357"/>
                  </a:lnTo>
                  <a:lnTo>
                    <a:pt x="90" y="355"/>
                  </a:lnTo>
                  <a:lnTo>
                    <a:pt x="91" y="355"/>
                  </a:lnTo>
                  <a:lnTo>
                    <a:pt x="94" y="359"/>
                  </a:lnTo>
                  <a:lnTo>
                    <a:pt x="98" y="358"/>
                  </a:lnTo>
                  <a:lnTo>
                    <a:pt x="100" y="360"/>
                  </a:lnTo>
                  <a:lnTo>
                    <a:pt x="125" y="354"/>
                  </a:lnTo>
                  <a:lnTo>
                    <a:pt x="132" y="355"/>
                  </a:lnTo>
                  <a:lnTo>
                    <a:pt x="135" y="352"/>
                  </a:lnTo>
                  <a:lnTo>
                    <a:pt x="137" y="332"/>
                  </a:lnTo>
                  <a:lnTo>
                    <a:pt x="137" y="328"/>
                  </a:lnTo>
                  <a:lnTo>
                    <a:pt x="137" y="323"/>
                  </a:lnTo>
                  <a:lnTo>
                    <a:pt x="135" y="312"/>
                  </a:lnTo>
                  <a:lnTo>
                    <a:pt x="136" y="305"/>
                  </a:lnTo>
                  <a:lnTo>
                    <a:pt x="138" y="303"/>
                  </a:lnTo>
                  <a:lnTo>
                    <a:pt x="137" y="299"/>
                  </a:lnTo>
                  <a:lnTo>
                    <a:pt x="140" y="293"/>
                  </a:lnTo>
                  <a:lnTo>
                    <a:pt x="146" y="288"/>
                  </a:lnTo>
                  <a:lnTo>
                    <a:pt x="146" y="284"/>
                  </a:lnTo>
                  <a:lnTo>
                    <a:pt x="148" y="275"/>
                  </a:lnTo>
                  <a:lnTo>
                    <a:pt x="148" y="263"/>
                  </a:lnTo>
                  <a:lnTo>
                    <a:pt x="151" y="255"/>
                  </a:lnTo>
                  <a:lnTo>
                    <a:pt x="152" y="245"/>
                  </a:lnTo>
                  <a:lnTo>
                    <a:pt x="155" y="209"/>
                  </a:lnTo>
                  <a:lnTo>
                    <a:pt x="157" y="194"/>
                  </a:lnTo>
                  <a:lnTo>
                    <a:pt x="155" y="193"/>
                  </a:lnTo>
                  <a:lnTo>
                    <a:pt x="156" y="189"/>
                  </a:lnTo>
                  <a:lnTo>
                    <a:pt x="159" y="185"/>
                  </a:lnTo>
                  <a:lnTo>
                    <a:pt x="156" y="183"/>
                  </a:lnTo>
                  <a:lnTo>
                    <a:pt x="157" y="174"/>
                  </a:lnTo>
                  <a:lnTo>
                    <a:pt x="160" y="175"/>
                  </a:lnTo>
                  <a:lnTo>
                    <a:pt x="162" y="173"/>
                  </a:lnTo>
                  <a:lnTo>
                    <a:pt x="163" y="162"/>
                  </a:lnTo>
                  <a:lnTo>
                    <a:pt x="164" y="153"/>
                  </a:lnTo>
                  <a:lnTo>
                    <a:pt x="166" y="143"/>
                  </a:lnTo>
                  <a:lnTo>
                    <a:pt x="167" y="132"/>
                  </a:lnTo>
                  <a:lnTo>
                    <a:pt x="165" y="129"/>
                  </a:lnTo>
                  <a:lnTo>
                    <a:pt x="166" y="128"/>
                  </a:lnTo>
                  <a:lnTo>
                    <a:pt x="166" y="120"/>
                  </a:lnTo>
                  <a:lnTo>
                    <a:pt x="164" y="119"/>
                  </a:lnTo>
                  <a:lnTo>
                    <a:pt x="165" y="113"/>
                  </a:lnTo>
                  <a:lnTo>
                    <a:pt x="163" y="102"/>
                  </a:lnTo>
                  <a:lnTo>
                    <a:pt x="159" y="96"/>
                  </a:lnTo>
                  <a:lnTo>
                    <a:pt x="159" y="92"/>
                  </a:lnTo>
                  <a:lnTo>
                    <a:pt x="157" y="85"/>
                  </a:lnTo>
                  <a:lnTo>
                    <a:pt x="158" y="79"/>
                  </a:lnTo>
                  <a:lnTo>
                    <a:pt x="159" y="71"/>
                  </a:lnTo>
                  <a:lnTo>
                    <a:pt x="156" y="68"/>
                  </a:lnTo>
                  <a:lnTo>
                    <a:pt x="153" y="66"/>
                  </a:lnTo>
                  <a:lnTo>
                    <a:pt x="149" y="64"/>
                  </a:lnTo>
                  <a:lnTo>
                    <a:pt x="151" y="63"/>
                  </a:lnTo>
                  <a:lnTo>
                    <a:pt x="151" y="56"/>
                  </a:lnTo>
                  <a:lnTo>
                    <a:pt x="148" y="56"/>
                  </a:lnTo>
                  <a:lnTo>
                    <a:pt x="147" y="53"/>
                  </a:lnTo>
                  <a:lnTo>
                    <a:pt x="144" y="51"/>
                  </a:lnTo>
                  <a:lnTo>
                    <a:pt x="144" y="48"/>
                  </a:lnTo>
                  <a:lnTo>
                    <a:pt x="145" y="45"/>
                  </a:lnTo>
                  <a:lnTo>
                    <a:pt x="143" y="43"/>
                  </a:lnTo>
                  <a:lnTo>
                    <a:pt x="144" y="39"/>
                  </a:lnTo>
                  <a:lnTo>
                    <a:pt x="141" y="37"/>
                  </a:lnTo>
                  <a:lnTo>
                    <a:pt x="144" y="31"/>
                  </a:lnTo>
                  <a:lnTo>
                    <a:pt x="141" y="33"/>
                  </a:lnTo>
                  <a:lnTo>
                    <a:pt x="138" y="24"/>
                  </a:lnTo>
                  <a:lnTo>
                    <a:pt x="138" y="20"/>
                  </a:lnTo>
                  <a:lnTo>
                    <a:pt x="137" y="18"/>
                  </a:lnTo>
                  <a:lnTo>
                    <a:pt x="137" y="14"/>
                  </a:lnTo>
                  <a:lnTo>
                    <a:pt x="136" y="13"/>
                  </a:lnTo>
                  <a:lnTo>
                    <a:pt x="133" y="9"/>
                  </a:lnTo>
                  <a:lnTo>
                    <a:pt x="130" y="2"/>
                  </a:lnTo>
                  <a:lnTo>
                    <a:pt x="133" y="0"/>
                  </a:lnTo>
                  <a:lnTo>
                    <a:pt x="137" y="1"/>
                  </a:lnTo>
                  <a:lnTo>
                    <a:pt x="141" y="13"/>
                  </a:lnTo>
                  <a:lnTo>
                    <a:pt x="151" y="27"/>
                  </a:lnTo>
                  <a:lnTo>
                    <a:pt x="152" y="38"/>
                  </a:lnTo>
                  <a:lnTo>
                    <a:pt x="156" y="47"/>
                  </a:lnTo>
                  <a:lnTo>
                    <a:pt x="162" y="67"/>
                  </a:lnTo>
                  <a:lnTo>
                    <a:pt x="163" y="77"/>
                  </a:lnTo>
                  <a:lnTo>
                    <a:pt x="165" y="94"/>
                  </a:lnTo>
                  <a:lnTo>
                    <a:pt x="169" y="110"/>
                  </a:lnTo>
                  <a:lnTo>
                    <a:pt x="172" y="128"/>
                  </a:lnTo>
                  <a:lnTo>
                    <a:pt x="171" y="140"/>
                  </a:lnTo>
                  <a:lnTo>
                    <a:pt x="168" y="170"/>
                  </a:lnTo>
                  <a:lnTo>
                    <a:pt x="163" y="192"/>
                  </a:lnTo>
                  <a:lnTo>
                    <a:pt x="160" y="213"/>
                  </a:lnTo>
                  <a:lnTo>
                    <a:pt x="157" y="249"/>
                  </a:lnTo>
                  <a:lnTo>
                    <a:pt x="156" y="270"/>
                  </a:lnTo>
                  <a:lnTo>
                    <a:pt x="150" y="288"/>
                  </a:lnTo>
                  <a:lnTo>
                    <a:pt x="147" y="297"/>
                  </a:lnTo>
                  <a:lnTo>
                    <a:pt x="145" y="310"/>
                  </a:lnTo>
                  <a:lnTo>
                    <a:pt x="144" y="316"/>
                  </a:lnTo>
                  <a:lnTo>
                    <a:pt x="141" y="339"/>
                  </a:lnTo>
                  <a:lnTo>
                    <a:pt x="136" y="358"/>
                  </a:lnTo>
                  <a:lnTo>
                    <a:pt x="136" y="373"/>
                  </a:lnTo>
                  <a:lnTo>
                    <a:pt x="129" y="384"/>
                  </a:lnTo>
                  <a:lnTo>
                    <a:pt x="112" y="380"/>
                  </a:lnTo>
                  <a:lnTo>
                    <a:pt x="96" y="380"/>
                  </a:lnTo>
                  <a:lnTo>
                    <a:pt x="67" y="387"/>
                  </a:lnTo>
                  <a:lnTo>
                    <a:pt x="31" y="398"/>
                  </a:lnTo>
                  <a:lnTo>
                    <a:pt x="19" y="402"/>
                  </a:lnTo>
                  <a:lnTo>
                    <a:pt x="10" y="41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 name="Freeform 110"/>
            <p:cNvSpPr>
              <a:spLocks/>
            </p:cNvSpPr>
            <p:nvPr/>
          </p:nvSpPr>
          <p:spPr bwMode="auto">
            <a:xfrm>
              <a:off x="8496300" y="2768600"/>
              <a:ext cx="261938" cy="169863"/>
            </a:xfrm>
            <a:custGeom>
              <a:avLst/>
              <a:gdLst>
                <a:gd name="T0" fmla="*/ 2147483647 w 147"/>
                <a:gd name="T1" fmla="*/ 2147483647 h 88"/>
                <a:gd name="T2" fmla="*/ 0 w 147"/>
                <a:gd name="T3" fmla="*/ 2147483647 h 88"/>
                <a:gd name="T4" fmla="*/ 2147483647 w 147"/>
                <a:gd name="T5" fmla="*/ 2147483647 h 88"/>
                <a:gd name="T6" fmla="*/ 2147483647 w 147"/>
                <a:gd name="T7" fmla="*/ 2147483647 h 88"/>
                <a:gd name="T8" fmla="*/ 2147483647 w 147"/>
                <a:gd name="T9" fmla="*/ 2147483647 h 88"/>
                <a:gd name="T10" fmla="*/ 2147483647 w 147"/>
                <a:gd name="T11" fmla="*/ 2147483647 h 88"/>
                <a:gd name="T12" fmla="*/ 2147483647 w 147"/>
                <a:gd name="T13" fmla="*/ 2147483647 h 88"/>
                <a:gd name="T14" fmla="*/ 2147483647 w 147"/>
                <a:gd name="T15" fmla="*/ 2147483647 h 88"/>
                <a:gd name="T16" fmla="*/ 2147483647 w 147"/>
                <a:gd name="T17" fmla="*/ 2147483647 h 88"/>
                <a:gd name="T18" fmla="*/ 2147483647 w 147"/>
                <a:gd name="T19" fmla="*/ 2147483647 h 88"/>
                <a:gd name="T20" fmla="*/ 2147483647 w 147"/>
                <a:gd name="T21" fmla="*/ 2147483647 h 88"/>
                <a:gd name="T22" fmla="*/ 2147483647 w 147"/>
                <a:gd name="T23" fmla="*/ 2147483647 h 88"/>
                <a:gd name="T24" fmla="*/ 2147483647 w 147"/>
                <a:gd name="T25" fmla="*/ 2147483647 h 88"/>
                <a:gd name="T26" fmla="*/ 2147483647 w 147"/>
                <a:gd name="T27" fmla="*/ 2147483647 h 88"/>
                <a:gd name="T28" fmla="*/ 2147483647 w 147"/>
                <a:gd name="T29" fmla="*/ 2147483647 h 88"/>
                <a:gd name="T30" fmla="*/ 2147483647 w 147"/>
                <a:gd name="T31" fmla="*/ 2147483647 h 88"/>
                <a:gd name="T32" fmla="*/ 2147483647 w 147"/>
                <a:gd name="T33" fmla="*/ 2147483647 h 88"/>
                <a:gd name="T34" fmla="*/ 2147483647 w 147"/>
                <a:gd name="T35" fmla="*/ 2147483647 h 88"/>
                <a:gd name="T36" fmla="*/ 2147483647 w 147"/>
                <a:gd name="T37" fmla="*/ 2147483647 h 88"/>
                <a:gd name="T38" fmla="*/ 2147483647 w 147"/>
                <a:gd name="T39" fmla="*/ 2147483647 h 88"/>
                <a:gd name="T40" fmla="*/ 2147483647 w 147"/>
                <a:gd name="T41" fmla="*/ 2147483647 h 88"/>
                <a:gd name="T42" fmla="*/ 2147483647 w 147"/>
                <a:gd name="T43" fmla="*/ 2147483647 h 88"/>
                <a:gd name="T44" fmla="*/ 2147483647 w 147"/>
                <a:gd name="T45" fmla="*/ 2147483647 h 88"/>
                <a:gd name="T46" fmla="*/ 2147483647 w 147"/>
                <a:gd name="T47" fmla="*/ 2147483647 h 88"/>
                <a:gd name="T48" fmla="*/ 2147483647 w 147"/>
                <a:gd name="T49" fmla="*/ 2147483647 h 88"/>
                <a:gd name="T50" fmla="*/ 2147483647 w 147"/>
                <a:gd name="T51" fmla="*/ 2147483647 h 88"/>
                <a:gd name="T52" fmla="*/ 2147483647 w 147"/>
                <a:gd name="T53" fmla="*/ 2147483647 h 88"/>
                <a:gd name="T54" fmla="*/ 2147483647 w 147"/>
                <a:gd name="T55" fmla="*/ 2147483647 h 88"/>
                <a:gd name="T56" fmla="*/ 2147483647 w 147"/>
                <a:gd name="T57" fmla="*/ 2147483647 h 88"/>
                <a:gd name="T58" fmla="*/ 2147483647 w 147"/>
                <a:gd name="T59" fmla="*/ 2147483647 h 88"/>
                <a:gd name="T60" fmla="*/ 2147483647 w 147"/>
                <a:gd name="T61" fmla="*/ 2147483647 h 88"/>
                <a:gd name="T62" fmla="*/ 2147483647 w 147"/>
                <a:gd name="T63" fmla="*/ 2147483647 h 88"/>
                <a:gd name="T64" fmla="*/ 2147483647 w 147"/>
                <a:gd name="T65" fmla="*/ 2147483647 h 88"/>
                <a:gd name="T66" fmla="*/ 2147483647 w 147"/>
                <a:gd name="T67" fmla="*/ 2147483647 h 88"/>
                <a:gd name="T68" fmla="*/ 2147483647 w 147"/>
                <a:gd name="T69" fmla="*/ 2147483647 h 88"/>
                <a:gd name="T70" fmla="*/ 2147483647 w 147"/>
                <a:gd name="T71" fmla="*/ 0 h 88"/>
                <a:gd name="T72" fmla="*/ 2147483647 w 147"/>
                <a:gd name="T73" fmla="*/ 0 h 88"/>
                <a:gd name="T74" fmla="*/ 2147483647 w 147"/>
                <a:gd name="T75" fmla="*/ 2147483647 h 88"/>
                <a:gd name="T76" fmla="*/ 2147483647 w 147"/>
                <a:gd name="T77" fmla="*/ 2147483647 h 88"/>
                <a:gd name="T78" fmla="*/ 2147483647 w 147"/>
                <a:gd name="T79" fmla="*/ 2147483647 h 88"/>
                <a:gd name="T80" fmla="*/ 2147483647 w 147"/>
                <a:gd name="T81" fmla="*/ 2147483647 h 88"/>
                <a:gd name="T82" fmla="*/ 2147483647 w 147"/>
                <a:gd name="T83" fmla="*/ 2147483647 h 88"/>
                <a:gd name="T84" fmla="*/ 2147483647 w 147"/>
                <a:gd name="T85" fmla="*/ 2147483647 h 88"/>
                <a:gd name="T86" fmla="*/ 2147483647 w 147"/>
                <a:gd name="T87" fmla="*/ 2147483647 h 88"/>
                <a:gd name="T88" fmla="*/ 2147483647 w 147"/>
                <a:gd name="T89" fmla="*/ 2147483647 h 88"/>
                <a:gd name="T90" fmla="*/ 2147483647 w 147"/>
                <a:gd name="T91" fmla="*/ 2147483647 h 88"/>
                <a:gd name="T92" fmla="*/ 2147483647 w 147"/>
                <a:gd name="T93" fmla="*/ 2147483647 h 88"/>
                <a:gd name="T94" fmla="*/ 2147483647 w 147"/>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7" h="88">
                  <a:moveTo>
                    <a:pt x="4" y="85"/>
                  </a:moveTo>
                  <a:lnTo>
                    <a:pt x="0" y="85"/>
                  </a:lnTo>
                  <a:lnTo>
                    <a:pt x="5" y="83"/>
                  </a:lnTo>
                  <a:lnTo>
                    <a:pt x="9" y="75"/>
                  </a:lnTo>
                  <a:lnTo>
                    <a:pt x="15" y="66"/>
                  </a:lnTo>
                  <a:lnTo>
                    <a:pt x="13" y="66"/>
                  </a:lnTo>
                  <a:lnTo>
                    <a:pt x="12" y="59"/>
                  </a:lnTo>
                  <a:lnTo>
                    <a:pt x="15" y="58"/>
                  </a:lnTo>
                  <a:lnTo>
                    <a:pt x="13" y="56"/>
                  </a:lnTo>
                  <a:lnTo>
                    <a:pt x="16" y="52"/>
                  </a:lnTo>
                  <a:lnTo>
                    <a:pt x="20" y="51"/>
                  </a:lnTo>
                  <a:lnTo>
                    <a:pt x="27" y="55"/>
                  </a:lnTo>
                  <a:lnTo>
                    <a:pt x="32" y="53"/>
                  </a:lnTo>
                  <a:lnTo>
                    <a:pt x="40" y="52"/>
                  </a:lnTo>
                  <a:lnTo>
                    <a:pt x="45" y="47"/>
                  </a:lnTo>
                  <a:lnTo>
                    <a:pt x="51" y="45"/>
                  </a:lnTo>
                  <a:lnTo>
                    <a:pt x="54" y="41"/>
                  </a:lnTo>
                  <a:lnTo>
                    <a:pt x="58" y="42"/>
                  </a:lnTo>
                  <a:lnTo>
                    <a:pt x="59" y="39"/>
                  </a:lnTo>
                  <a:lnTo>
                    <a:pt x="64" y="40"/>
                  </a:lnTo>
                  <a:lnTo>
                    <a:pt x="66" y="36"/>
                  </a:lnTo>
                  <a:lnTo>
                    <a:pt x="69" y="36"/>
                  </a:lnTo>
                  <a:lnTo>
                    <a:pt x="78" y="31"/>
                  </a:lnTo>
                  <a:lnTo>
                    <a:pt x="80" y="29"/>
                  </a:lnTo>
                  <a:lnTo>
                    <a:pt x="84" y="29"/>
                  </a:lnTo>
                  <a:lnTo>
                    <a:pt x="97" y="21"/>
                  </a:lnTo>
                  <a:lnTo>
                    <a:pt x="100" y="21"/>
                  </a:lnTo>
                  <a:lnTo>
                    <a:pt x="104" y="19"/>
                  </a:lnTo>
                  <a:lnTo>
                    <a:pt x="107" y="19"/>
                  </a:lnTo>
                  <a:lnTo>
                    <a:pt x="116" y="17"/>
                  </a:lnTo>
                  <a:lnTo>
                    <a:pt x="118" y="12"/>
                  </a:lnTo>
                  <a:lnTo>
                    <a:pt x="120" y="11"/>
                  </a:lnTo>
                  <a:lnTo>
                    <a:pt x="123" y="13"/>
                  </a:lnTo>
                  <a:lnTo>
                    <a:pt x="130" y="9"/>
                  </a:lnTo>
                  <a:lnTo>
                    <a:pt x="142" y="3"/>
                  </a:lnTo>
                  <a:lnTo>
                    <a:pt x="142" y="0"/>
                  </a:lnTo>
                  <a:lnTo>
                    <a:pt x="145" y="0"/>
                  </a:lnTo>
                  <a:lnTo>
                    <a:pt x="146" y="5"/>
                  </a:lnTo>
                  <a:lnTo>
                    <a:pt x="139" y="7"/>
                  </a:lnTo>
                  <a:lnTo>
                    <a:pt x="131" y="13"/>
                  </a:lnTo>
                  <a:lnTo>
                    <a:pt x="119" y="18"/>
                  </a:lnTo>
                  <a:lnTo>
                    <a:pt x="88" y="32"/>
                  </a:lnTo>
                  <a:lnTo>
                    <a:pt x="79" y="37"/>
                  </a:lnTo>
                  <a:lnTo>
                    <a:pt x="58" y="48"/>
                  </a:lnTo>
                  <a:lnTo>
                    <a:pt x="34" y="62"/>
                  </a:lnTo>
                  <a:lnTo>
                    <a:pt x="20" y="72"/>
                  </a:lnTo>
                  <a:lnTo>
                    <a:pt x="7" y="87"/>
                  </a:lnTo>
                  <a:lnTo>
                    <a:pt x="4" y="85"/>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 name="Freeform 111"/>
            <p:cNvSpPr>
              <a:spLocks/>
            </p:cNvSpPr>
            <p:nvPr/>
          </p:nvSpPr>
          <p:spPr bwMode="auto">
            <a:xfrm>
              <a:off x="7840663" y="3449638"/>
              <a:ext cx="131762" cy="8096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2147483647 w 74"/>
                <a:gd name="T39" fmla="*/ 2147483647 h 42"/>
                <a:gd name="T40" fmla="*/ 2147483647 w 74"/>
                <a:gd name="T41" fmla="*/ 2147483647 h 42"/>
                <a:gd name="T42" fmla="*/ 0 w 74"/>
                <a:gd name="T43" fmla="*/ 2147483647 h 42"/>
                <a:gd name="T44" fmla="*/ 2147483647 w 74"/>
                <a:gd name="T45" fmla="*/ 0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2">
                  <a:moveTo>
                    <a:pt x="41" y="12"/>
                  </a:moveTo>
                  <a:lnTo>
                    <a:pt x="45" y="16"/>
                  </a:lnTo>
                  <a:lnTo>
                    <a:pt x="46" y="15"/>
                  </a:lnTo>
                  <a:lnTo>
                    <a:pt x="48" y="18"/>
                  </a:lnTo>
                  <a:lnTo>
                    <a:pt x="52" y="17"/>
                  </a:lnTo>
                  <a:lnTo>
                    <a:pt x="55" y="22"/>
                  </a:lnTo>
                  <a:lnTo>
                    <a:pt x="60" y="25"/>
                  </a:lnTo>
                  <a:lnTo>
                    <a:pt x="65" y="25"/>
                  </a:lnTo>
                  <a:lnTo>
                    <a:pt x="67" y="29"/>
                  </a:lnTo>
                  <a:lnTo>
                    <a:pt x="70" y="30"/>
                  </a:lnTo>
                  <a:lnTo>
                    <a:pt x="67" y="32"/>
                  </a:lnTo>
                  <a:lnTo>
                    <a:pt x="70" y="33"/>
                  </a:lnTo>
                  <a:lnTo>
                    <a:pt x="72" y="31"/>
                  </a:lnTo>
                  <a:lnTo>
                    <a:pt x="73" y="32"/>
                  </a:lnTo>
                  <a:lnTo>
                    <a:pt x="73" y="38"/>
                  </a:lnTo>
                  <a:lnTo>
                    <a:pt x="70" y="41"/>
                  </a:lnTo>
                  <a:lnTo>
                    <a:pt x="61" y="30"/>
                  </a:lnTo>
                  <a:lnTo>
                    <a:pt x="46" y="21"/>
                  </a:lnTo>
                  <a:lnTo>
                    <a:pt x="27" y="13"/>
                  </a:lnTo>
                  <a:lnTo>
                    <a:pt x="12" y="10"/>
                  </a:lnTo>
                  <a:lnTo>
                    <a:pt x="2" y="6"/>
                  </a:lnTo>
                  <a:lnTo>
                    <a:pt x="0" y="3"/>
                  </a:lnTo>
                  <a:lnTo>
                    <a:pt x="7" y="0"/>
                  </a:lnTo>
                  <a:lnTo>
                    <a:pt x="15" y="2"/>
                  </a:lnTo>
                  <a:lnTo>
                    <a:pt x="34" y="13"/>
                  </a:lnTo>
                  <a:lnTo>
                    <a:pt x="35" y="10"/>
                  </a:lnTo>
                  <a:lnTo>
                    <a:pt x="38" y="11"/>
                  </a:lnTo>
                  <a:lnTo>
                    <a:pt x="41" y="1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 name="Freeform 112"/>
            <p:cNvSpPr>
              <a:spLocks/>
            </p:cNvSpPr>
            <p:nvPr/>
          </p:nvSpPr>
          <p:spPr bwMode="auto">
            <a:xfrm>
              <a:off x="7375525" y="3417888"/>
              <a:ext cx="444500" cy="98425"/>
            </a:xfrm>
            <a:custGeom>
              <a:avLst/>
              <a:gdLst>
                <a:gd name="T0" fmla="*/ 2147483647 w 250"/>
                <a:gd name="T1" fmla="*/ 2147483647 h 50"/>
                <a:gd name="T2" fmla="*/ 2147483647 w 250"/>
                <a:gd name="T3" fmla="*/ 2147483647 h 50"/>
                <a:gd name="T4" fmla="*/ 2147483647 w 250"/>
                <a:gd name="T5" fmla="*/ 2147483647 h 50"/>
                <a:gd name="T6" fmla="*/ 2147483647 w 250"/>
                <a:gd name="T7" fmla="*/ 2147483647 h 50"/>
                <a:gd name="T8" fmla="*/ 2147483647 w 250"/>
                <a:gd name="T9" fmla="*/ 2147483647 h 50"/>
                <a:gd name="T10" fmla="*/ 2147483647 w 250"/>
                <a:gd name="T11" fmla="*/ 2147483647 h 50"/>
                <a:gd name="T12" fmla="*/ 2147483647 w 250"/>
                <a:gd name="T13" fmla="*/ 2147483647 h 50"/>
                <a:gd name="T14" fmla="*/ 2147483647 w 250"/>
                <a:gd name="T15" fmla="*/ 2147483647 h 50"/>
                <a:gd name="T16" fmla="*/ 2147483647 w 250"/>
                <a:gd name="T17" fmla="*/ 2147483647 h 50"/>
                <a:gd name="T18" fmla="*/ 2147483647 w 250"/>
                <a:gd name="T19" fmla="*/ 2147483647 h 50"/>
                <a:gd name="T20" fmla="*/ 2147483647 w 250"/>
                <a:gd name="T21" fmla="*/ 2147483647 h 50"/>
                <a:gd name="T22" fmla="*/ 2147483647 w 250"/>
                <a:gd name="T23" fmla="*/ 2147483647 h 50"/>
                <a:gd name="T24" fmla="*/ 2147483647 w 250"/>
                <a:gd name="T25" fmla="*/ 2147483647 h 50"/>
                <a:gd name="T26" fmla="*/ 2147483647 w 250"/>
                <a:gd name="T27" fmla="*/ 2147483647 h 50"/>
                <a:gd name="T28" fmla="*/ 2147483647 w 250"/>
                <a:gd name="T29" fmla="*/ 2147483647 h 50"/>
                <a:gd name="T30" fmla="*/ 2147483647 w 250"/>
                <a:gd name="T31" fmla="*/ 2147483647 h 50"/>
                <a:gd name="T32" fmla="*/ 2147483647 w 250"/>
                <a:gd name="T33" fmla="*/ 2147483647 h 50"/>
                <a:gd name="T34" fmla="*/ 2147483647 w 250"/>
                <a:gd name="T35" fmla="*/ 2147483647 h 50"/>
                <a:gd name="T36" fmla="*/ 2147483647 w 250"/>
                <a:gd name="T37" fmla="*/ 2147483647 h 50"/>
                <a:gd name="T38" fmla="*/ 2147483647 w 250"/>
                <a:gd name="T39" fmla="*/ 2147483647 h 50"/>
                <a:gd name="T40" fmla="*/ 2147483647 w 250"/>
                <a:gd name="T41" fmla="*/ 0 h 50"/>
                <a:gd name="T42" fmla="*/ 2147483647 w 250"/>
                <a:gd name="T43" fmla="*/ 0 h 50"/>
                <a:gd name="T44" fmla="*/ 2147483647 w 250"/>
                <a:gd name="T45" fmla="*/ 2147483647 h 50"/>
                <a:gd name="T46" fmla="*/ 2147483647 w 250"/>
                <a:gd name="T47" fmla="*/ 2147483647 h 50"/>
                <a:gd name="T48" fmla="*/ 2147483647 w 250"/>
                <a:gd name="T49" fmla="*/ 2147483647 h 50"/>
                <a:gd name="T50" fmla="*/ 2147483647 w 250"/>
                <a:gd name="T51" fmla="*/ 2147483647 h 50"/>
                <a:gd name="T52" fmla="*/ 2147483647 w 250"/>
                <a:gd name="T53" fmla="*/ 2147483647 h 50"/>
                <a:gd name="T54" fmla="*/ 2147483647 w 250"/>
                <a:gd name="T55" fmla="*/ 2147483647 h 50"/>
                <a:gd name="T56" fmla="*/ 2147483647 w 250"/>
                <a:gd name="T57" fmla="*/ 2147483647 h 50"/>
                <a:gd name="T58" fmla="*/ 2147483647 w 250"/>
                <a:gd name="T59" fmla="*/ 2147483647 h 50"/>
                <a:gd name="T60" fmla="*/ 2147483647 w 250"/>
                <a:gd name="T61" fmla="*/ 2147483647 h 50"/>
                <a:gd name="T62" fmla="*/ 2147483647 w 250"/>
                <a:gd name="T63" fmla="*/ 2147483647 h 50"/>
                <a:gd name="T64" fmla="*/ 2147483647 w 250"/>
                <a:gd name="T65" fmla="*/ 2147483647 h 50"/>
                <a:gd name="T66" fmla="*/ 2147483647 w 250"/>
                <a:gd name="T67" fmla="*/ 2147483647 h 50"/>
                <a:gd name="T68" fmla="*/ 2147483647 w 250"/>
                <a:gd name="T69" fmla="*/ 2147483647 h 50"/>
                <a:gd name="T70" fmla="*/ 2147483647 w 250"/>
                <a:gd name="T71" fmla="*/ 2147483647 h 50"/>
                <a:gd name="T72" fmla="*/ 2147483647 w 250"/>
                <a:gd name="T73" fmla="*/ 2147483647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 h="50">
                  <a:moveTo>
                    <a:pt x="50" y="33"/>
                  </a:moveTo>
                  <a:lnTo>
                    <a:pt x="26" y="39"/>
                  </a:lnTo>
                  <a:lnTo>
                    <a:pt x="11" y="45"/>
                  </a:lnTo>
                  <a:lnTo>
                    <a:pt x="2" y="49"/>
                  </a:lnTo>
                  <a:lnTo>
                    <a:pt x="0" y="48"/>
                  </a:lnTo>
                  <a:lnTo>
                    <a:pt x="2" y="43"/>
                  </a:lnTo>
                  <a:lnTo>
                    <a:pt x="4" y="45"/>
                  </a:lnTo>
                  <a:lnTo>
                    <a:pt x="6" y="37"/>
                  </a:lnTo>
                  <a:lnTo>
                    <a:pt x="6" y="34"/>
                  </a:lnTo>
                  <a:lnTo>
                    <a:pt x="11" y="34"/>
                  </a:lnTo>
                  <a:lnTo>
                    <a:pt x="15" y="33"/>
                  </a:lnTo>
                  <a:lnTo>
                    <a:pt x="18" y="33"/>
                  </a:lnTo>
                  <a:lnTo>
                    <a:pt x="20" y="33"/>
                  </a:lnTo>
                  <a:lnTo>
                    <a:pt x="31" y="30"/>
                  </a:lnTo>
                  <a:lnTo>
                    <a:pt x="40" y="27"/>
                  </a:lnTo>
                  <a:lnTo>
                    <a:pt x="51" y="25"/>
                  </a:lnTo>
                  <a:lnTo>
                    <a:pt x="50" y="27"/>
                  </a:lnTo>
                  <a:lnTo>
                    <a:pt x="56" y="26"/>
                  </a:lnTo>
                  <a:lnTo>
                    <a:pt x="64" y="26"/>
                  </a:lnTo>
                  <a:lnTo>
                    <a:pt x="68" y="24"/>
                  </a:lnTo>
                  <a:lnTo>
                    <a:pt x="88" y="21"/>
                  </a:lnTo>
                  <a:lnTo>
                    <a:pt x="101" y="20"/>
                  </a:lnTo>
                  <a:lnTo>
                    <a:pt x="115" y="16"/>
                  </a:lnTo>
                  <a:lnTo>
                    <a:pt x="118" y="14"/>
                  </a:lnTo>
                  <a:lnTo>
                    <a:pt x="123" y="13"/>
                  </a:lnTo>
                  <a:lnTo>
                    <a:pt x="130" y="15"/>
                  </a:lnTo>
                  <a:lnTo>
                    <a:pt x="133" y="13"/>
                  </a:lnTo>
                  <a:lnTo>
                    <a:pt x="142" y="11"/>
                  </a:lnTo>
                  <a:lnTo>
                    <a:pt x="148" y="11"/>
                  </a:lnTo>
                  <a:lnTo>
                    <a:pt x="158" y="6"/>
                  </a:lnTo>
                  <a:lnTo>
                    <a:pt x="164" y="4"/>
                  </a:lnTo>
                  <a:lnTo>
                    <a:pt x="169" y="5"/>
                  </a:lnTo>
                  <a:lnTo>
                    <a:pt x="172" y="4"/>
                  </a:lnTo>
                  <a:lnTo>
                    <a:pt x="180" y="4"/>
                  </a:lnTo>
                  <a:lnTo>
                    <a:pt x="187" y="4"/>
                  </a:lnTo>
                  <a:lnTo>
                    <a:pt x="194" y="5"/>
                  </a:lnTo>
                  <a:lnTo>
                    <a:pt x="194" y="7"/>
                  </a:lnTo>
                  <a:lnTo>
                    <a:pt x="198" y="5"/>
                  </a:lnTo>
                  <a:lnTo>
                    <a:pt x="203" y="1"/>
                  </a:lnTo>
                  <a:lnTo>
                    <a:pt x="206" y="4"/>
                  </a:lnTo>
                  <a:lnTo>
                    <a:pt x="207" y="0"/>
                  </a:lnTo>
                  <a:lnTo>
                    <a:pt x="210" y="0"/>
                  </a:lnTo>
                  <a:lnTo>
                    <a:pt x="212" y="1"/>
                  </a:lnTo>
                  <a:lnTo>
                    <a:pt x="212" y="0"/>
                  </a:lnTo>
                  <a:lnTo>
                    <a:pt x="218" y="1"/>
                  </a:lnTo>
                  <a:lnTo>
                    <a:pt x="218" y="5"/>
                  </a:lnTo>
                  <a:lnTo>
                    <a:pt x="223" y="6"/>
                  </a:lnTo>
                  <a:lnTo>
                    <a:pt x="224" y="4"/>
                  </a:lnTo>
                  <a:lnTo>
                    <a:pt x="229" y="5"/>
                  </a:lnTo>
                  <a:lnTo>
                    <a:pt x="231" y="7"/>
                  </a:lnTo>
                  <a:lnTo>
                    <a:pt x="234" y="8"/>
                  </a:lnTo>
                  <a:lnTo>
                    <a:pt x="235" y="5"/>
                  </a:lnTo>
                  <a:lnTo>
                    <a:pt x="237" y="5"/>
                  </a:lnTo>
                  <a:lnTo>
                    <a:pt x="239" y="2"/>
                  </a:lnTo>
                  <a:lnTo>
                    <a:pt x="242" y="4"/>
                  </a:lnTo>
                  <a:lnTo>
                    <a:pt x="240" y="6"/>
                  </a:lnTo>
                  <a:lnTo>
                    <a:pt x="241" y="8"/>
                  </a:lnTo>
                  <a:lnTo>
                    <a:pt x="245" y="8"/>
                  </a:lnTo>
                  <a:lnTo>
                    <a:pt x="246" y="9"/>
                  </a:lnTo>
                  <a:lnTo>
                    <a:pt x="249" y="8"/>
                  </a:lnTo>
                  <a:lnTo>
                    <a:pt x="249" y="10"/>
                  </a:lnTo>
                  <a:lnTo>
                    <a:pt x="249" y="13"/>
                  </a:lnTo>
                  <a:lnTo>
                    <a:pt x="237" y="13"/>
                  </a:lnTo>
                  <a:lnTo>
                    <a:pt x="218" y="11"/>
                  </a:lnTo>
                  <a:lnTo>
                    <a:pt x="201" y="10"/>
                  </a:lnTo>
                  <a:lnTo>
                    <a:pt x="189" y="11"/>
                  </a:lnTo>
                  <a:lnTo>
                    <a:pt x="145" y="15"/>
                  </a:lnTo>
                  <a:lnTo>
                    <a:pt x="136" y="19"/>
                  </a:lnTo>
                  <a:lnTo>
                    <a:pt x="135" y="19"/>
                  </a:lnTo>
                  <a:lnTo>
                    <a:pt x="128" y="20"/>
                  </a:lnTo>
                  <a:lnTo>
                    <a:pt x="115" y="21"/>
                  </a:lnTo>
                  <a:lnTo>
                    <a:pt x="92" y="26"/>
                  </a:lnTo>
                  <a:lnTo>
                    <a:pt x="77" y="27"/>
                  </a:lnTo>
                  <a:lnTo>
                    <a:pt x="63" y="30"/>
                  </a:lnTo>
                  <a:lnTo>
                    <a:pt x="50" y="3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 name="Freeform 113"/>
            <p:cNvSpPr>
              <a:spLocks/>
            </p:cNvSpPr>
            <p:nvPr/>
          </p:nvSpPr>
          <p:spPr bwMode="auto">
            <a:xfrm>
              <a:off x="7943850" y="3187700"/>
              <a:ext cx="282575" cy="409575"/>
            </a:xfrm>
            <a:custGeom>
              <a:avLst/>
              <a:gdLst>
                <a:gd name="T0" fmla="*/ 2147483647 w 159"/>
                <a:gd name="T1" fmla="*/ 2147483647 h 211"/>
                <a:gd name="T2" fmla="*/ 2147483647 w 159"/>
                <a:gd name="T3" fmla="*/ 2147483647 h 211"/>
                <a:gd name="T4" fmla="*/ 2147483647 w 159"/>
                <a:gd name="T5" fmla="*/ 2147483647 h 211"/>
                <a:gd name="T6" fmla="*/ 2147483647 w 159"/>
                <a:gd name="T7" fmla="*/ 2147483647 h 211"/>
                <a:gd name="T8" fmla="*/ 2147483647 w 159"/>
                <a:gd name="T9" fmla="*/ 2147483647 h 211"/>
                <a:gd name="T10" fmla="*/ 2147483647 w 159"/>
                <a:gd name="T11" fmla="*/ 2147483647 h 211"/>
                <a:gd name="T12" fmla="*/ 2147483647 w 159"/>
                <a:gd name="T13" fmla="*/ 2147483647 h 211"/>
                <a:gd name="T14" fmla="*/ 2147483647 w 159"/>
                <a:gd name="T15" fmla="*/ 2147483647 h 211"/>
                <a:gd name="T16" fmla="*/ 2147483647 w 159"/>
                <a:gd name="T17" fmla="*/ 2147483647 h 211"/>
                <a:gd name="T18" fmla="*/ 2147483647 w 159"/>
                <a:gd name="T19" fmla="*/ 2147483647 h 211"/>
                <a:gd name="T20" fmla="*/ 2147483647 w 159"/>
                <a:gd name="T21" fmla="*/ 2147483647 h 211"/>
                <a:gd name="T22" fmla="*/ 2147483647 w 159"/>
                <a:gd name="T23" fmla="*/ 2147483647 h 211"/>
                <a:gd name="T24" fmla="*/ 2147483647 w 159"/>
                <a:gd name="T25" fmla="*/ 2147483647 h 211"/>
                <a:gd name="T26" fmla="*/ 2147483647 w 159"/>
                <a:gd name="T27" fmla="*/ 2147483647 h 211"/>
                <a:gd name="T28" fmla="*/ 2147483647 w 159"/>
                <a:gd name="T29" fmla="*/ 2147483647 h 211"/>
                <a:gd name="T30" fmla="*/ 2147483647 w 159"/>
                <a:gd name="T31" fmla="*/ 2147483647 h 211"/>
                <a:gd name="T32" fmla="*/ 2147483647 w 159"/>
                <a:gd name="T33" fmla="*/ 2147483647 h 211"/>
                <a:gd name="T34" fmla="*/ 2147483647 w 159"/>
                <a:gd name="T35" fmla="*/ 2147483647 h 211"/>
                <a:gd name="T36" fmla="*/ 2147483647 w 159"/>
                <a:gd name="T37" fmla="*/ 2147483647 h 211"/>
                <a:gd name="T38" fmla="*/ 2147483647 w 159"/>
                <a:gd name="T39" fmla="*/ 2147483647 h 211"/>
                <a:gd name="T40" fmla="*/ 2147483647 w 159"/>
                <a:gd name="T41" fmla="*/ 2147483647 h 211"/>
                <a:gd name="T42" fmla="*/ 2147483647 w 159"/>
                <a:gd name="T43" fmla="*/ 2147483647 h 211"/>
                <a:gd name="T44" fmla="*/ 2147483647 w 159"/>
                <a:gd name="T45" fmla="*/ 2147483647 h 211"/>
                <a:gd name="T46" fmla="*/ 2147483647 w 159"/>
                <a:gd name="T47" fmla="*/ 2147483647 h 211"/>
                <a:gd name="T48" fmla="*/ 2147483647 w 159"/>
                <a:gd name="T49" fmla="*/ 2147483647 h 211"/>
                <a:gd name="T50" fmla="*/ 2147483647 w 159"/>
                <a:gd name="T51" fmla="*/ 2147483647 h 211"/>
                <a:gd name="T52" fmla="*/ 2147483647 w 159"/>
                <a:gd name="T53" fmla="*/ 2147483647 h 211"/>
                <a:gd name="T54" fmla="*/ 2147483647 w 159"/>
                <a:gd name="T55" fmla="*/ 2147483647 h 211"/>
                <a:gd name="T56" fmla="*/ 2147483647 w 159"/>
                <a:gd name="T57" fmla="*/ 2147483647 h 211"/>
                <a:gd name="T58" fmla="*/ 2147483647 w 159"/>
                <a:gd name="T59" fmla="*/ 2147483647 h 211"/>
                <a:gd name="T60" fmla="*/ 2147483647 w 159"/>
                <a:gd name="T61" fmla="*/ 2147483647 h 211"/>
                <a:gd name="T62" fmla="*/ 2147483647 w 159"/>
                <a:gd name="T63" fmla="*/ 2147483647 h 211"/>
                <a:gd name="T64" fmla="*/ 2147483647 w 159"/>
                <a:gd name="T65" fmla="*/ 2147483647 h 211"/>
                <a:gd name="T66" fmla="*/ 2147483647 w 159"/>
                <a:gd name="T67" fmla="*/ 2147483647 h 211"/>
                <a:gd name="T68" fmla="*/ 2147483647 w 159"/>
                <a:gd name="T69" fmla="*/ 2147483647 h 211"/>
                <a:gd name="T70" fmla="*/ 2147483647 w 159"/>
                <a:gd name="T71" fmla="*/ 0 h 211"/>
                <a:gd name="T72" fmla="*/ 2147483647 w 159"/>
                <a:gd name="T73" fmla="*/ 2147483647 h 211"/>
                <a:gd name="T74" fmla="*/ 2147483647 w 159"/>
                <a:gd name="T75" fmla="*/ 2147483647 h 211"/>
                <a:gd name="T76" fmla="*/ 2147483647 w 159"/>
                <a:gd name="T77" fmla="*/ 2147483647 h 211"/>
                <a:gd name="T78" fmla="*/ 2147483647 w 159"/>
                <a:gd name="T79" fmla="*/ 2147483647 h 211"/>
                <a:gd name="T80" fmla="*/ 2147483647 w 159"/>
                <a:gd name="T81" fmla="*/ 2147483647 h 211"/>
                <a:gd name="T82" fmla="*/ 2147483647 w 159"/>
                <a:gd name="T83" fmla="*/ 2147483647 h 211"/>
                <a:gd name="T84" fmla="*/ 2147483647 w 159"/>
                <a:gd name="T85" fmla="*/ 2147483647 h 211"/>
                <a:gd name="T86" fmla="*/ 2147483647 w 159"/>
                <a:gd name="T87" fmla="*/ 2147483647 h 211"/>
                <a:gd name="T88" fmla="*/ 2147483647 w 159"/>
                <a:gd name="T89" fmla="*/ 2147483647 h 211"/>
                <a:gd name="T90" fmla="*/ 2147483647 w 159"/>
                <a:gd name="T91" fmla="*/ 2147483647 h 211"/>
                <a:gd name="T92" fmla="*/ 2147483647 w 159"/>
                <a:gd name="T93" fmla="*/ 2147483647 h 211"/>
                <a:gd name="T94" fmla="*/ 0 w 159"/>
                <a:gd name="T95" fmla="*/ 2147483647 h 211"/>
                <a:gd name="T96" fmla="*/ 2147483647 w 159"/>
                <a:gd name="T97" fmla="*/ 2147483647 h 211"/>
                <a:gd name="T98" fmla="*/ 2147483647 w 159"/>
                <a:gd name="T99" fmla="*/ 2147483647 h 211"/>
                <a:gd name="T100" fmla="*/ 2147483647 w 159"/>
                <a:gd name="T101" fmla="*/ 2147483647 h 211"/>
                <a:gd name="T102" fmla="*/ 2147483647 w 159"/>
                <a:gd name="T103" fmla="*/ 2147483647 h 211"/>
                <a:gd name="T104" fmla="*/ 2147483647 w 159"/>
                <a:gd name="T105" fmla="*/ 2147483647 h 211"/>
                <a:gd name="T106" fmla="*/ 2147483647 w 159"/>
                <a:gd name="T107" fmla="*/ 2147483647 h 2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9" h="211">
                  <a:moveTo>
                    <a:pt x="25" y="158"/>
                  </a:moveTo>
                  <a:lnTo>
                    <a:pt x="28" y="155"/>
                  </a:lnTo>
                  <a:lnTo>
                    <a:pt x="33" y="152"/>
                  </a:lnTo>
                  <a:lnTo>
                    <a:pt x="30" y="149"/>
                  </a:lnTo>
                  <a:lnTo>
                    <a:pt x="31" y="146"/>
                  </a:lnTo>
                  <a:lnTo>
                    <a:pt x="34" y="146"/>
                  </a:lnTo>
                  <a:lnTo>
                    <a:pt x="34" y="144"/>
                  </a:lnTo>
                  <a:lnTo>
                    <a:pt x="35" y="143"/>
                  </a:lnTo>
                  <a:lnTo>
                    <a:pt x="38" y="139"/>
                  </a:lnTo>
                  <a:lnTo>
                    <a:pt x="40" y="134"/>
                  </a:lnTo>
                  <a:lnTo>
                    <a:pt x="43" y="137"/>
                  </a:lnTo>
                  <a:lnTo>
                    <a:pt x="45" y="135"/>
                  </a:lnTo>
                  <a:lnTo>
                    <a:pt x="44" y="133"/>
                  </a:lnTo>
                  <a:lnTo>
                    <a:pt x="42" y="131"/>
                  </a:lnTo>
                  <a:lnTo>
                    <a:pt x="43" y="129"/>
                  </a:lnTo>
                  <a:lnTo>
                    <a:pt x="47" y="131"/>
                  </a:lnTo>
                  <a:lnTo>
                    <a:pt x="47" y="128"/>
                  </a:lnTo>
                  <a:lnTo>
                    <a:pt x="49" y="127"/>
                  </a:lnTo>
                  <a:lnTo>
                    <a:pt x="49" y="125"/>
                  </a:lnTo>
                  <a:lnTo>
                    <a:pt x="47" y="123"/>
                  </a:lnTo>
                  <a:lnTo>
                    <a:pt x="49" y="122"/>
                  </a:lnTo>
                  <a:lnTo>
                    <a:pt x="51" y="124"/>
                  </a:lnTo>
                  <a:lnTo>
                    <a:pt x="52" y="122"/>
                  </a:lnTo>
                  <a:lnTo>
                    <a:pt x="53" y="118"/>
                  </a:lnTo>
                  <a:lnTo>
                    <a:pt x="54" y="115"/>
                  </a:lnTo>
                  <a:lnTo>
                    <a:pt x="57" y="116"/>
                  </a:lnTo>
                  <a:lnTo>
                    <a:pt x="56" y="112"/>
                  </a:lnTo>
                  <a:lnTo>
                    <a:pt x="57" y="111"/>
                  </a:lnTo>
                  <a:lnTo>
                    <a:pt x="60" y="110"/>
                  </a:lnTo>
                  <a:lnTo>
                    <a:pt x="61" y="112"/>
                  </a:lnTo>
                  <a:lnTo>
                    <a:pt x="62" y="110"/>
                  </a:lnTo>
                  <a:lnTo>
                    <a:pt x="62" y="107"/>
                  </a:lnTo>
                  <a:lnTo>
                    <a:pt x="64" y="106"/>
                  </a:lnTo>
                  <a:lnTo>
                    <a:pt x="66" y="101"/>
                  </a:lnTo>
                  <a:lnTo>
                    <a:pt x="68" y="99"/>
                  </a:lnTo>
                  <a:lnTo>
                    <a:pt x="69" y="93"/>
                  </a:lnTo>
                  <a:lnTo>
                    <a:pt x="68" y="91"/>
                  </a:lnTo>
                  <a:lnTo>
                    <a:pt x="68" y="86"/>
                  </a:lnTo>
                  <a:lnTo>
                    <a:pt x="68" y="84"/>
                  </a:lnTo>
                  <a:lnTo>
                    <a:pt x="72" y="86"/>
                  </a:lnTo>
                  <a:lnTo>
                    <a:pt x="75" y="82"/>
                  </a:lnTo>
                  <a:lnTo>
                    <a:pt x="76" y="89"/>
                  </a:lnTo>
                  <a:lnTo>
                    <a:pt x="82" y="82"/>
                  </a:lnTo>
                  <a:lnTo>
                    <a:pt x="82" y="80"/>
                  </a:lnTo>
                  <a:lnTo>
                    <a:pt x="81" y="76"/>
                  </a:lnTo>
                  <a:lnTo>
                    <a:pt x="85" y="68"/>
                  </a:lnTo>
                  <a:lnTo>
                    <a:pt x="88" y="64"/>
                  </a:lnTo>
                  <a:lnTo>
                    <a:pt x="89" y="61"/>
                  </a:lnTo>
                  <a:lnTo>
                    <a:pt x="91" y="63"/>
                  </a:lnTo>
                  <a:lnTo>
                    <a:pt x="91" y="66"/>
                  </a:lnTo>
                  <a:lnTo>
                    <a:pt x="92" y="70"/>
                  </a:lnTo>
                  <a:lnTo>
                    <a:pt x="94" y="66"/>
                  </a:lnTo>
                  <a:lnTo>
                    <a:pt x="95" y="63"/>
                  </a:lnTo>
                  <a:lnTo>
                    <a:pt x="100" y="59"/>
                  </a:lnTo>
                  <a:lnTo>
                    <a:pt x="103" y="54"/>
                  </a:lnTo>
                  <a:lnTo>
                    <a:pt x="104" y="52"/>
                  </a:lnTo>
                  <a:lnTo>
                    <a:pt x="106" y="48"/>
                  </a:lnTo>
                  <a:lnTo>
                    <a:pt x="108" y="47"/>
                  </a:lnTo>
                  <a:lnTo>
                    <a:pt x="111" y="44"/>
                  </a:lnTo>
                  <a:lnTo>
                    <a:pt x="114" y="40"/>
                  </a:lnTo>
                  <a:lnTo>
                    <a:pt x="116" y="37"/>
                  </a:lnTo>
                  <a:lnTo>
                    <a:pt x="119" y="37"/>
                  </a:lnTo>
                  <a:lnTo>
                    <a:pt x="122" y="32"/>
                  </a:lnTo>
                  <a:lnTo>
                    <a:pt x="130" y="24"/>
                  </a:lnTo>
                  <a:lnTo>
                    <a:pt x="142" y="11"/>
                  </a:lnTo>
                  <a:lnTo>
                    <a:pt x="145" y="9"/>
                  </a:lnTo>
                  <a:lnTo>
                    <a:pt x="145" y="6"/>
                  </a:lnTo>
                  <a:lnTo>
                    <a:pt x="149" y="5"/>
                  </a:lnTo>
                  <a:lnTo>
                    <a:pt x="150" y="3"/>
                  </a:lnTo>
                  <a:lnTo>
                    <a:pt x="154" y="2"/>
                  </a:lnTo>
                  <a:lnTo>
                    <a:pt x="155" y="0"/>
                  </a:lnTo>
                  <a:lnTo>
                    <a:pt x="158" y="0"/>
                  </a:lnTo>
                  <a:lnTo>
                    <a:pt x="153" y="6"/>
                  </a:lnTo>
                  <a:lnTo>
                    <a:pt x="145" y="13"/>
                  </a:lnTo>
                  <a:lnTo>
                    <a:pt x="133" y="27"/>
                  </a:lnTo>
                  <a:lnTo>
                    <a:pt x="130" y="30"/>
                  </a:lnTo>
                  <a:lnTo>
                    <a:pt x="112" y="47"/>
                  </a:lnTo>
                  <a:lnTo>
                    <a:pt x="106" y="54"/>
                  </a:lnTo>
                  <a:lnTo>
                    <a:pt x="91" y="76"/>
                  </a:lnTo>
                  <a:lnTo>
                    <a:pt x="78" y="93"/>
                  </a:lnTo>
                  <a:lnTo>
                    <a:pt x="68" y="106"/>
                  </a:lnTo>
                  <a:lnTo>
                    <a:pt x="51" y="131"/>
                  </a:lnTo>
                  <a:lnTo>
                    <a:pt x="42" y="143"/>
                  </a:lnTo>
                  <a:lnTo>
                    <a:pt x="34" y="154"/>
                  </a:lnTo>
                  <a:lnTo>
                    <a:pt x="25" y="170"/>
                  </a:lnTo>
                  <a:lnTo>
                    <a:pt x="21" y="180"/>
                  </a:lnTo>
                  <a:lnTo>
                    <a:pt x="15" y="190"/>
                  </a:lnTo>
                  <a:lnTo>
                    <a:pt x="13" y="195"/>
                  </a:lnTo>
                  <a:lnTo>
                    <a:pt x="12" y="202"/>
                  </a:lnTo>
                  <a:lnTo>
                    <a:pt x="12" y="209"/>
                  </a:lnTo>
                  <a:lnTo>
                    <a:pt x="9" y="210"/>
                  </a:lnTo>
                  <a:lnTo>
                    <a:pt x="9" y="206"/>
                  </a:lnTo>
                  <a:lnTo>
                    <a:pt x="8" y="201"/>
                  </a:lnTo>
                  <a:lnTo>
                    <a:pt x="3" y="196"/>
                  </a:lnTo>
                  <a:lnTo>
                    <a:pt x="1" y="191"/>
                  </a:lnTo>
                  <a:lnTo>
                    <a:pt x="0" y="185"/>
                  </a:lnTo>
                  <a:lnTo>
                    <a:pt x="2" y="185"/>
                  </a:lnTo>
                  <a:lnTo>
                    <a:pt x="5" y="191"/>
                  </a:lnTo>
                  <a:lnTo>
                    <a:pt x="7" y="190"/>
                  </a:lnTo>
                  <a:lnTo>
                    <a:pt x="9" y="192"/>
                  </a:lnTo>
                  <a:lnTo>
                    <a:pt x="13" y="190"/>
                  </a:lnTo>
                  <a:lnTo>
                    <a:pt x="15" y="184"/>
                  </a:lnTo>
                  <a:lnTo>
                    <a:pt x="13" y="181"/>
                  </a:lnTo>
                  <a:lnTo>
                    <a:pt x="15" y="178"/>
                  </a:lnTo>
                  <a:lnTo>
                    <a:pt x="17" y="177"/>
                  </a:lnTo>
                  <a:lnTo>
                    <a:pt x="19" y="173"/>
                  </a:lnTo>
                  <a:lnTo>
                    <a:pt x="22" y="170"/>
                  </a:lnTo>
                  <a:lnTo>
                    <a:pt x="23" y="165"/>
                  </a:lnTo>
                  <a:lnTo>
                    <a:pt x="25" y="158"/>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 name="Freeform 114"/>
            <p:cNvSpPr>
              <a:spLocks/>
            </p:cNvSpPr>
            <p:nvPr/>
          </p:nvSpPr>
          <p:spPr bwMode="auto">
            <a:xfrm>
              <a:off x="7951788" y="3416300"/>
              <a:ext cx="30162" cy="33338"/>
            </a:xfrm>
            <a:custGeom>
              <a:avLst/>
              <a:gdLst>
                <a:gd name="T0" fmla="*/ 2147483647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2147483647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1" y="2"/>
                  </a:moveTo>
                  <a:lnTo>
                    <a:pt x="3" y="0"/>
                  </a:lnTo>
                  <a:lnTo>
                    <a:pt x="6" y="2"/>
                  </a:lnTo>
                  <a:lnTo>
                    <a:pt x="9" y="2"/>
                  </a:lnTo>
                  <a:lnTo>
                    <a:pt x="11" y="4"/>
                  </a:lnTo>
                  <a:lnTo>
                    <a:pt x="16" y="4"/>
                  </a:lnTo>
                  <a:lnTo>
                    <a:pt x="16" y="16"/>
                  </a:lnTo>
                  <a:lnTo>
                    <a:pt x="9" y="14"/>
                  </a:lnTo>
                  <a:lnTo>
                    <a:pt x="6" y="16"/>
                  </a:lnTo>
                  <a:lnTo>
                    <a:pt x="0" y="8"/>
                  </a:lnTo>
                  <a:lnTo>
                    <a:pt x="1" y="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 name="Freeform 115"/>
            <p:cNvSpPr>
              <a:spLocks/>
            </p:cNvSpPr>
            <p:nvPr/>
          </p:nvSpPr>
          <p:spPr bwMode="auto">
            <a:xfrm>
              <a:off x="7318375" y="3509963"/>
              <a:ext cx="46038" cy="36512"/>
            </a:xfrm>
            <a:custGeom>
              <a:avLst/>
              <a:gdLst>
                <a:gd name="T0" fmla="*/ 2147483647 w 26"/>
                <a:gd name="T1" fmla="*/ 2147483647 h 19"/>
                <a:gd name="T2" fmla="*/ 2147483647 w 26"/>
                <a:gd name="T3" fmla="*/ 2147483647 h 19"/>
                <a:gd name="T4" fmla="*/ 2147483647 w 26"/>
                <a:gd name="T5" fmla="*/ 0 h 19"/>
                <a:gd name="T6" fmla="*/ 2147483647 w 26"/>
                <a:gd name="T7" fmla="*/ 2147483647 h 19"/>
                <a:gd name="T8" fmla="*/ 2147483647 w 26"/>
                <a:gd name="T9" fmla="*/ 2147483647 h 19"/>
                <a:gd name="T10" fmla="*/ 2147483647 w 26"/>
                <a:gd name="T11" fmla="*/ 2147483647 h 19"/>
                <a:gd name="T12" fmla="*/ 2147483647 w 26"/>
                <a:gd name="T13" fmla="*/ 2147483647 h 19"/>
                <a:gd name="T14" fmla="*/ 2147483647 w 26"/>
                <a:gd name="T15" fmla="*/ 2147483647 h 19"/>
                <a:gd name="T16" fmla="*/ 2147483647 w 26"/>
                <a:gd name="T17" fmla="*/ 2147483647 h 19"/>
                <a:gd name="T18" fmla="*/ 0 w 26"/>
                <a:gd name="T19" fmla="*/ 2147483647 h 19"/>
                <a:gd name="T20" fmla="*/ 2147483647 w 26"/>
                <a:gd name="T21" fmla="*/ 2147483647 h 19"/>
                <a:gd name="T22" fmla="*/ 2147483647 w 26"/>
                <a:gd name="T23" fmla="*/ 2147483647 h 19"/>
                <a:gd name="T24" fmla="*/ 2147483647 w 26"/>
                <a:gd name="T25" fmla="*/ 2147483647 h 19"/>
                <a:gd name="T26" fmla="*/ 2147483647 w 26"/>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19">
                  <a:moveTo>
                    <a:pt x="18" y="4"/>
                  </a:moveTo>
                  <a:lnTo>
                    <a:pt x="20" y="2"/>
                  </a:lnTo>
                  <a:lnTo>
                    <a:pt x="24" y="0"/>
                  </a:lnTo>
                  <a:lnTo>
                    <a:pt x="25" y="3"/>
                  </a:lnTo>
                  <a:lnTo>
                    <a:pt x="20" y="7"/>
                  </a:lnTo>
                  <a:lnTo>
                    <a:pt x="16" y="10"/>
                  </a:lnTo>
                  <a:lnTo>
                    <a:pt x="10" y="12"/>
                  </a:lnTo>
                  <a:lnTo>
                    <a:pt x="8" y="13"/>
                  </a:lnTo>
                  <a:lnTo>
                    <a:pt x="3" y="18"/>
                  </a:lnTo>
                  <a:lnTo>
                    <a:pt x="0" y="16"/>
                  </a:lnTo>
                  <a:lnTo>
                    <a:pt x="4" y="12"/>
                  </a:lnTo>
                  <a:lnTo>
                    <a:pt x="8" y="10"/>
                  </a:lnTo>
                  <a:lnTo>
                    <a:pt x="12" y="6"/>
                  </a:lnTo>
                  <a:lnTo>
                    <a:pt x="18" y="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 name="Freeform 116"/>
            <p:cNvSpPr>
              <a:spLocks/>
            </p:cNvSpPr>
            <p:nvPr/>
          </p:nvSpPr>
          <p:spPr bwMode="auto">
            <a:xfrm>
              <a:off x="7153275" y="3573463"/>
              <a:ext cx="106363" cy="88900"/>
            </a:xfrm>
            <a:custGeom>
              <a:avLst/>
              <a:gdLst>
                <a:gd name="T0" fmla="*/ 2147483647 w 60"/>
                <a:gd name="T1" fmla="*/ 2147483647 h 46"/>
                <a:gd name="T2" fmla="*/ 2147483647 w 60"/>
                <a:gd name="T3" fmla="*/ 2147483647 h 46"/>
                <a:gd name="T4" fmla="*/ 2147483647 w 60"/>
                <a:gd name="T5" fmla="*/ 2147483647 h 46"/>
                <a:gd name="T6" fmla="*/ 2147483647 w 60"/>
                <a:gd name="T7" fmla="*/ 2147483647 h 46"/>
                <a:gd name="T8" fmla="*/ 2147483647 w 60"/>
                <a:gd name="T9" fmla="*/ 2147483647 h 46"/>
                <a:gd name="T10" fmla="*/ 2147483647 w 60"/>
                <a:gd name="T11" fmla="*/ 2147483647 h 46"/>
                <a:gd name="T12" fmla="*/ 2147483647 w 60"/>
                <a:gd name="T13" fmla="*/ 2147483647 h 46"/>
                <a:gd name="T14" fmla="*/ 2147483647 w 60"/>
                <a:gd name="T15" fmla="*/ 2147483647 h 46"/>
                <a:gd name="T16" fmla="*/ 2147483647 w 60"/>
                <a:gd name="T17" fmla="*/ 0 h 46"/>
                <a:gd name="T18" fmla="*/ 2147483647 w 60"/>
                <a:gd name="T19" fmla="*/ 2147483647 h 46"/>
                <a:gd name="T20" fmla="*/ 2147483647 w 60"/>
                <a:gd name="T21" fmla="*/ 2147483647 h 46"/>
                <a:gd name="T22" fmla="*/ 2147483647 w 60"/>
                <a:gd name="T23" fmla="*/ 2147483647 h 46"/>
                <a:gd name="T24" fmla="*/ 2147483647 w 60"/>
                <a:gd name="T25" fmla="*/ 2147483647 h 46"/>
                <a:gd name="T26" fmla="*/ 2147483647 w 60"/>
                <a:gd name="T27" fmla="*/ 2147483647 h 46"/>
                <a:gd name="T28" fmla="*/ 2147483647 w 60"/>
                <a:gd name="T29" fmla="*/ 2147483647 h 46"/>
                <a:gd name="T30" fmla="*/ 2147483647 w 60"/>
                <a:gd name="T31" fmla="*/ 2147483647 h 46"/>
                <a:gd name="T32" fmla="*/ 2147483647 w 60"/>
                <a:gd name="T33" fmla="*/ 2147483647 h 46"/>
                <a:gd name="T34" fmla="*/ 0 w 60"/>
                <a:gd name="T35" fmla="*/ 2147483647 h 46"/>
                <a:gd name="T36" fmla="*/ 2147483647 w 60"/>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46">
                  <a:moveTo>
                    <a:pt x="8" y="34"/>
                  </a:moveTo>
                  <a:lnTo>
                    <a:pt x="11" y="34"/>
                  </a:lnTo>
                  <a:lnTo>
                    <a:pt x="17" y="31"/>
                  </a:lnTo>
                  <a:lnTo>
                    <a:pt x="23" y="29"/>
                  </a:lnTo>
                  <a:lnTo>
                    <a:pt x="29" y="23"/>
                  </a:lnTo>
                  <a:lnTo>
                    <a:pt x="32" y="20"/>
                  </a:lnTo>
                  <a:lnTo>
                    <a:pt x="39" y="15"/>
                  </a:lnTo>
                  <a:lnTo>
                    <a:pt x="44" y="11"/>
                  </a:lnTo>
                  <a:lnTo>
                    <a:pt x="52" y="0"/>
                  </a:lnTo>
                  <a:lnTo>
                    <a:pt x="51" y="7"/>
                  </a:lnTo>
                  <a:lnTo>
                    <a:pt x="59" y="5"/>
                  </a:lnTo>
                  <a:lnTo>
                    <a:pt x="41" y="15"/>
                  </a:lnTo>
                  <a:lnTo>
                    <a:pt x="36" y="19"/>
                  </a:lnTo>
                  <a:lnTo>
                    <a:pt x="28" y="27"/>
                  </a:lnTo>
                  <a:lnTo>
                    <a:pt x="16" y="35"/>
                  </a:lnTo>
                  <a:lnTo>
                    <a:pt x="6" y="43"/>
                  </a:lnTo>
                  <a:lnTo>
                    <a:pt x="1" y="45"/>
                  </a:lnTo>
                  <a:lnTo>
                    <a:pt x="0" y="41"/>
                  </a:lnTo>
                  <a:lnTo>
                    <a:pt x="8" y="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 name="Freeform 117"/>
            <p:cNvSpPr>
              <a:spLocks/>
            </p:cNvSpPr>
            <p:nvPr/>
          </p:nvSpPr>
          <p:spPr bwMode="auto">
            <a:xfrm>
              <a:off x="7305675" y="3498850"/>
              <a:ext cx="30163" cy="31750"/>
            </a:xfrm>
            <a:custGeom>
              <a:avLst/>
              <a:gdLst>
                <a:gd name="T0" fmla="*/ 2147483647 w 17"/>
                <a:gd name="T1" fmla="*/ 2147483647 h 17"/>
                <a:gd name="T2" fmla="*/ 2147483647 w 17"/>
                <a:gd name="T3" fmla="*/ 2147483647 h 17"/>
                <a:gd name="T4" fmla="*/ 2147483647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0" y="11"/>
                  </a:moveTo>
                  <a:lnTo>
                    <a:pt x="5" y="13"/>
                  </a:lnTo>
                  <a:lnTo>
                    <a:pt x="3" y="16"/>
                  </a:lnTo>
                  <a:lnTo>
                    <a:pt x="0" y="13"/>
                  </a:lnTo>
                  <a:lnTo>
                    <a:pt x="0" y="9"/>
                  </a:lnTo>
                  <a:lnTo>
                    <a:pt x="4" y="7"/>
                  </a:lnTo>
                  <a:lnTo>
                    <a:pt x="7" y="5"/>
                  </a:lnTo>
                  <a:lnTo>
                    <a:pt x="10" y="5"/>
                  </a:lnTo>
                  <a:lnTo>
                    <a:pt x="11" y="2"/>
                  </a:lnTo>
                  <a:lnTo>
                    <a:pt x="16" y="0"/>
                  </a:lnTo>
                  <a:lnTo>
                    <a:pt x="14" y="5"/>
                  </a:lnTo>
                  <a:lnTo>
                    <a:pt x="12" y="7"/>
                  </a:lnTo>
                  <a:lnTo>
                    <a:pt x="14" y="11"/>
                  </a:lnTo>
                  <a:lnTo>
                    <a:pt x="10" y="15"/>
                  </a:lnTo>
                  <a:lnTo>
                    <a:pt x="10" y="16"/>
                  </a:lnTo>
                  <a:lnTo>
                    <a:pt x="7" y="16"/>
                  </a:lnTo>
                  <a:lnTo>
                    <a:pt x="7" y="12"/>
                  </a:lnTo>
                  <a:lnTo>
                    <a:pt x="9" y="11"/>
                  </a:lnTo>
                  <a:lnTo>
                    <a:pt x="10" y="1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 name="Freeform 118"/>
            <p:cNvSpPr>
              <a:spLocks/>
            </p:cNvSpPr>
            <p:nvPr/>
          </p:nvSpPr>
          <p:spPr bwMode="auto">
            <a:xfrm>
              <a:off x="7261225" y="3540125"/>
              <a:ext cx="49213" cy="33338"/>
            </a:xfrm>
            <a:custGeom>
              <a:avLst/>
              <a:gdLst>
                <a:gd name="T0" fmla="*/ 2147483647 w 28"/>
                <a:gd name="T1" fmla="*/ 2147483647 h 17"/>
                <a:gd name="T2" fmla="*/ 2147483647 w 28"/>
                <a:gd name="T3" fmla="*/ 0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0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0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2147483647 w 28"/>
                <a:gd name="T37" fmla="*/ 2147483647 h 17"/>
                <a:gd name="T38" fmla="*/ 2147483647 w 28"/>
                <a:gd name="T39" fmla="*/ 0 h 17"/>
                <a:gd name="T40" fmla="*/ 2147483647 w 28"/>
                <a:gd name="T41" fmla="*/ 214748364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7">
                  <a:moveTo>
                    <a:pt x="27" y="3"/>
                  </a:moveTo>
                  <a:lnTo>
                    <a:pt x="27" y="0"/>
                  </a:lnTo>
                  <a:lnTo>
                    <a:pt x="23" y="3"/>
                  </a:lnTo>
                  <a:lnTo>
                    <a:pt x="19" y="7"/>
                  </a:lnTo>
                  <a:lnTo>
                    <a:pt x="13" y="9"/>
                  </a:lnTo>
                  <a:lnTo>
                    <a:pt x="10" y="11"/>
                  </a:lnTo>
                  <a:lnTo>
                    <a:pt x="6" y="14"/>
                  </a:lnTo>
                  <a:lnTo>
                    <a:pt x="1" y="16"/>
                  </a:lnTo>
                  <a:lnTo>
                    <a:pt x="1" y="12"/>
                  </a:lnTo>
                  <a:lnTo>
                    <a:pt x="0" y="10"/>
                  </a:lnTo>
                  <a:lnTo>
                    <a:pt x="1" y="7"/>
                  </a:lnTo>
                  <a:lnTo>
                    <a:pt x="4" y="5"/>
                  </a:lnTo>
                  <a:lnTo>
                    <a:pt x="6" y="3"/>
                  </a:lnTo>
                  <a:lnTo>
                    <a:pt x="9" y="0"/>
                  </a:lnTo>
                  <a:lnTo>
                    <a:pt x="8" y="3"/>
                  </a:lnTo>
                  <a:lnTo>
                    <a:pt x="11" y="5"/>
                  </a:lnTo>
                  <a:lnTo>
                    <a:pt x="13" y="5"/>
                  </a:lnTo>
                  <a:lnTo>
                    <a:pt x="17" y="5"/>
                  </a:lnTo>
                  <a:lnTo>
                    <a:pt x="20" y="3"/>
                  </a:lnTo>
                  <a:lnTo>
                    <a:pt x="23" y="0"/>
                  </a:lnTo>
                  <a:lnTo>
                    <a:pt x="27" y="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 name="Freeform 119"/>
            <p:cNvSpPr>
              <a:spLocks/>
            </p:cNvSpPr>
            <p:nvPr/>
          </p:nvSpPr>
          <p:spPr bwMode="auto">
            <a:xfrm>
              <a:off x="5186363" y="1343025"/>
              <a:ext cx="320675" cy="517525"/>
            </a:xfrm>
            <a:custGeom>
              <a:avLst/>
              <a:gdLst>
                <a:gd name="T0" fmla="*/ 2147483647 w 180"/>
                <a:gd name="T1" fmla="*/ 2147483647 h 267"/>
                <a:gd name="T2" fmla="*/ 2147483647 w 180"/>
                <a:gd name="T3" fmla="*/ 0 h 267"/>
                <a:gd name="T4" fmla="*/ 2147483647 w 180"/>
                <a:gd name="T5" fmla="*/ 2147483647 h 267"/>
                <a:gd name="T6" fmla="*/ 2147483647 w 180"/>
                <a:gd name="T7" fmla="*/ 2147483647 h 267"/>
                <a:gd name="T8" fmla="*/ 2147483647 w 180"/>
                <a:gd name="T9" fmla="*/ 2147483647 h 267"/>
                <a:gd name="T10" fmla="*/ 2147483647 w 180"/>
                <a:gd name="T11" fmla="*/ 2147483647 h 267"/>
                <a:gd name="T12" fmla="*/ 2147483647 w 180"/>
                <a:gd name="T13" fmla="*/ 2147483647 h 267"/>
                <a:gd name="T14" fmla="*/ 2147483647 w 180"/>
                <a:gd name="T15" fmla="*/ 2147483647 h 267"/>
                <a:gd name="T16" fmla="*/ 2147483647 w 180"/>
                <a:gd name="T17" fmla="*/ 2147483647 h 267"/>
                <a:gd name="T18" fmla="*/ 2147483647 w 180"/>
                <a:gd name="T19" fmla="*/ 2147483647 h 267"/>
                <a:gd name="T20" fmla="*/ 2147483647 w 180"/>
                <a:gd name="T21" fmla="*/ 2147483647 h 267"/>
                <a:gd name="T22" fmla="*/ 2147483647 w 180"/>
                <a:gd name="T23" fmla="*/ 2147483647 h 267"/>
                <a:gd name="T24" fmla="*/ 2147483647 w 180"/>
                <a:gd name="T25" fmla="*/ 2147483647 h 267"/>
                <a:gd name="T26" fmla="*/ 2147483647 w 180"/>
                <a:gd name="T27" fmla="*/ 2147483647 h 267"/>
                <a:gd name="T28" fmla="*/ 2147483647 w 180"/>
                <a:gd name="T29" fmla="*/ 2147483647 h 267"/>
                <a:gd name="T30" fmla="*/ 2147483647 w 180"/>
                <a:gd name="T31" fmla="*/ 2147483647 h 267"/>
                <a:gd name="T32" fmla="*/ 2147483647 w 180"/>
                <a:gd name="T33" fmla="*/ 2147483647 h 267"/>
                <a:gd name="T34" fmla="*/ 2147483647 w 180"/>
                <a:gd name="T35" fmla="*/ 2147483647 h 267"/>
                <a:gd name="T36" fmla="*/ 2147483647 w 180"/>
                <a:gd name="T37" fmla="*/ 2147483647 h 267"/>
                <a:gd name="T38" fmla="*/ 2147483647 w 180"/>
                <a:gd name="T39" fmla="*/ 2147483647 h 267"/>
                <a:gd name="T40" fmla="*/ 2147483647 w 180"/>
                <a:gd name="T41" fmla="*/ 2147483647 h 267"/>
                <a:gd name="T42" fmla="*/ 2147483647 w 180"/>
                <a:gd name="T43" fmla="*/ 2147483647 h 267"/>
                <a:gd name="T44" fmla="*/ 0 w 180"/>
                <a:gd name="T45" fmla="*/ 2147483647 h 267"/>
                <a:gd name="T46" fmla="*/ 0 w 180"/>
                <a:gd name="T47" fmla="*/ 2147483647 h 267"/>
                <a:gd name="T48" fmla="*/ 2147483647 w 180"/>
                <a:gd name="T49" fmla="*/ 2147483647 h 267"/>
                <a:gd name="T50" fmla="*/ 2147483647 w 180"/>
                <a:gd name="T51" fmla="*/ 2147483647 h 267"/>
                <a:gd name="T52" fmla="*/ 2147483647 w 180"/>
                <a:gd name="T53" fmla="*/ 2147483647 h 267"/>
                <a:gd name="T54" fmla="*/ 2147483647 w 180"/>
                <a:gd name="T55" fmla="*/ 2147483647 h 2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7">
                  <a:moveTo>
                    <a:pt x="3" y="85"/>
                  </a:moveTo>
                  <a:lnTo>
                    <a:pt x="4" y="0"/>
                  </a:lnTo>
                  <a:lnTo>
                    <a:pt x="63" y="1"/>
                  </a:lnTo>
                  <a:lnTo>
                    <a:pt x="116" y="2"/>
                  </a:lnTo>
                  <a:lnTo>
                    <a:pt x="130" y="2"/>
                  </a:lnTo>
                  <a:lnTo>
                    <a:pt x="179" y="3"/>
                  </a:lnTo>
                  <a:lnTo>
                    <a:pt x="170" y="70"/>
                  </a:lnTo>
                  <a:lnTo>
                    <a:pt x="168" y="79"/>
                  </a:lnTo>
                  <a:lnTo>
                    <a:pt x="161" y="131"/>
                  </a:lnTo>
                  <a:lnTo>
                    <a:pt x="157" y="150"/>
                  </a:lnTo>
                  <a:lnTo>
                    <a:pt x="157" y="154"/>
                  </a:lnTo>
                  <a:lnTo>
                    <a:pt x="142" y="265"/>
                  </a:lnTo>
                  <a:lnTo>
                    <a:pt x="121" y="264"/>
                  </a:lnTo>
                  <a:lnTo>
                    <a:pt x="100" y="266"/>
                  </a:lnTo>
                  <a:lnTo>
                    <a:pt x="68" y="263"/>
                  </a:lnTo>
                  <a:lnTo>
                    <a:pt x="8" y="258"/>
                  </a:lnTo>
                  <a:lnTo>
                    <a:pt x="8" y="256"/>
                  </a:lnTo>
                  <a:lnTo>
                    <a:pt x="6" y="253"/>
                  </a:lnTo>
                  <a:lnTo>
                    <a:pt x="4" y="249"/>
                  </a:lnTo>
                  <a:lnTo>
                    <a:pt x="3" y="245"/>
                  </a:lnTo>
                  <a:lnTo>
                    <a:pt x="4" y="241"/>
                  </a:lnTo>
                  <a:lnTo>
                    <a:pt x="3" y="237"/>
                  </a:lnTo>
                  <a:lnTo>
                    <a:pt x="0" y="234"/>
                  </a:lnTo>
                  <a:lnTo>
                    <a:pt x="0" y="233"/>
                  </a:lnTo>
                  <a:lnTo>
                    <a:pt x="1" y="147"/>
                  </a:lnTo>
                  <a:lnTo>
                    <a:pt x="1" y="143"/>
                  </a:lnTo>
                  <a:lnTo>
                    <a:pt x="3" y="101"/>
                  </a:lnTo>
                  <a:lnTo>
                    <a:pt x="3" y="8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68" name="Freeform 121"/>
            <p:cNvSpPr>
              <a:spLocks/>
            </p:cNvSpPr>
            <p:nvPr/>
          </p:nvSpPr>
          <p:spPr bwMode="auto">
            <a:xfrm>
              <a:off x="8004175" y="979488"/>
              <a:ext cx="438150" cy="515937"/>
            </a:xfrm>
            <a:custGeom>
              <a:avLst/>
              <a:gdLst>
                <a:gd name="T0" fmla="*/ 2147483647 w 246"/>
                <a:gd name="T1" fmla="*/ 2147483647 h 266"/>
                <a:gd name="T2" fmla="*/ 2147483647 w 246"/>
                <a:gd name="T3" fmla="*/ 2147483647 h 266"/>
                <a:gd name="T4" fmla="*/ 2147483647 w 246"/>
                <a:gd name="T5" fmla="*/ 2147483647 h 266"/>
                <a:gd name="T6" fmla="*/ 2147483647 w 246"/>
                <a:gd name="T7" fmla="*/ 2147483647 h 266"/>
                <a:gd name="T8" fmla="*/ 2147483647 w 246"/>
                <a:gd name="T9" fmla="*/ 2147483647 h 266"/>
                <a:gd name="T10" fmla="*/ 2147483647 w 246"/>
                <a:gd name="T11" fmla="*/ 2147483647 h 266"/>
                <a:gd name="T12" fmla="*/ 2147483647 w 246"/>
                <a:gd name="T13" fmla="*/ 2147483647 h 266"/>
                <a:gd name="T14" fmla="*/ 2147483647 w 246"/>
                <a:gd name="T15" fmla="*/ 2147483647 h 266"/>
                <a:gd name="T16" fmla="*/ 2147483647 w 246"/>
                <a:gd name="T17" fmla="*/ 2147483647 h 266"/>
                <a:gd name="T18" fmla="*/ 2147483647 w 246"/>
                <a:gd name="T19" fmla="*/ 2147483647 h 266"/>
                <a:gd name="T20" fmla="*/ 2147483647 w 246"/>
                <a:gd name="T21" fmla="*/ 2147483647 h 266"/>
                <a:gd name="T22" fmla="*/ 2147483647 w 246"/>
                <a:gd name="T23" fmla="*/ 2147483647 h 266"/>
                <a:gd name="T24" fmla="*/ 2147483647 w 246"/>
                <a:gd name="T25" fmla="*/ 2147483647 h 266"/>
                <a:gd name="T26" fmla="*/ 2147483647 w 246"/>
                <a:gd name="T27" fmla="*/ 2147483647 h 266"/>
                <a:gd name="T28" fmla="*/ 2147483647 w 246"/>
                <a:gd name="T29" fmla="*/ 2147483647 h 266"/>
                <a:gd name="T30" fmla="*/ 2147483647 w 246"/>
                <a:gd name="T31" fmla="*/ 2147483647 h 266"/>
                <a:gd name="T32" fmla="*/ 2147483647 w 246"/>
                <a:gd name="T33" fmla="*/ 2147483647 h 266"/>
                <a:gd name="T34" fmla="*/ 2147483647 w 246"/>
                <a:gd name="T35" fmla="*/ 2147483647 h 266"/>
                <a:gd name="T36" fmla="*/ 2147483647 w 246"/>
                <a:gd name="T37" fmla="*/ 2147483647 h 266"/>
                <a:gd name="T38" fmla="*/ 2147483647 w 246"/>
                <a:gd name="T39" fmla="*/ 2147483647 h 266"/>
                <a:gd name="T40" fmla="*/ 2147483647 w 246"/>
                <a:gd name="T41" fmla="*/ 2147483647 h 266"/>
                <a:gd name="T42" fmla="*/ 2147483647 w 246"/>
                <a:gd name="T43" fmla="*/ 2147483647 h 266"/>
                <a:gd name="T44" fmla="*/ 2147483647 w 246"/>
                <a:gd name="T45" fmla="*/ 2147483647 h 266"/>
                <a:gd name="T46" fmla="*/ 2147483647 w 246"/>
                <a:gd name="T47" fmla="*/ 2147483647 h 266"/>
                <a:gd name="T48" fmla="*/ 2147483647 w 246"/>
                <a:gd name="T49" fmla="*/ 2147483647 h 266"/>
                <a:gd name="T50" fmla="*/ 2147483647 w 246"/>
                <a:gd name="T51" fmla="*/ 2147483647 h 266"/>
                <a:gd name="T52" fmla="*/ 2147483647 w 246"/>
                <a:gd name="T53" fmla="*/ 2147483647 h 266"/>
                <a:gd name="T54" fmla="*/ 2147483647 w 246"/>
                <a:gd name="T55" fmla="*/ 2147483647 h 266"/>
                <a:gd name="T56" fmla="*/ 2147483647 w 246"/>
                <a:gd name="T57" fmla="*/ 2147483647 h 266"/>
                <a:gd name="T58" fmla="*/ 2147483647 w 246"/>
                <a:gd name="T59" fmla="*/ 2147483647 h 266"/>
                <a:gd name="T60" fmla="*/ 2147483647 w 246"/>
                <a:gd name="T61" fmla="*/ 2147483647 h 266"/>
                <a:gd name="T62" fmla="*/ 2147483647 w 246"/>
                <a:gd name="T63" fmla="*/ 2147483647 h 266"/>
                <a:gd name="T64" fmla="*/ 2147483647 w 246"/>
                <a:gd name="T65" fmla="*/ 2147483647 h 266"/>
                <a:gd name="T66" fmla="*/ 2147483647 w 246"/>
                <a:gd name="T67" fmla="*/ 2147483647 h 266"/>
                <a:gd name="T68" fmla="*/ 2147483647 w 246"/>
                <a:gd name="T69" fmla="*/ 2147483647 h 266"/>
                <a:gd name="T70" fmla="*/ 2147483647 w 246"/>
                <a:gd name="T71" fmla="*/ 0 h 266"/>
                <a:gd name="T72" fmla="*/ 2147483647 w 246"/>
                <a:gd name="T73" fmla="*/ 2147483647 h 266"/>
                <a:gd name="T74" fmla="*/ 2147483647 w 246"/>
                <a:gd name="T75" fmla="*/ 2147483647 h 266"/>
                <a:gd name="T76" fmla="*/ 2147483647 w 246"/>
                <a:gd name="T77" fmla="*/ 2147483647 h 266"/>
                <a:gd name="T78" fmla="*/ 2147483647 w 246"/>
                <a:gd name="T79" fmla="*/ 2147483647 h 266"/>
                <a:gd name="T80" fmla="*/ 2147483647 w 246"/>
                <a:gd name="T81" fmla="*/ 2147483647 h 266"/>
                <a:gd name="T82" fmla="*/ 2147483647 w 246"/>
                <a:gd name="T83" fmla="*/ 2147483647 h 266"/>
                <a:gd name="T84" fmla="*/ 2147483647 w 246"/>
                <a:gd name="T85" fmla="*/ 2147483647 h 266"/>
                <a:gd name="T86" fmla="*/ 2147483647 w 246"/>
                <a:gd name="T87" fmla="*/ 2147483647 h 266"/>
                <a:gd name="T88" fmla="*/ 2147483647 w 246"/>
                <a:gd name="T89" fmla="*/ 2147483647 h 266"/>
                <a:gd name="T90" fmla="*/ 2147483647 w 246"/>
                <a:gd name="T91" fmla="*/ 2147483647 h 266"/>
                <a:gd name="T92" fmla="*/ 2147483647 w 246"/>
                <a:gd name="T93" fmla="*/ 2147483647 h 266"/>
                <a:gd name="T94" fmla="*/ 2147483647 w 246"/>
                <a:gd name="T95" fmla="*/ 2147483647 h 266"/>
                <a:gd name="T96" fmla="*/ 2147483647 w 246"/>
                <a:gd name="T97" fmla="*/ 2147483647 h 266"/>
                <a:gd name="T98" fmla="*/ 2147483647 w 246"/>
                <a:gd name="T99" fmla="*/ 2147483647 h 266"/>
                <a:gd name="T100" fmla="*/ 2147483647 w 246"/>
                <a:gd name="T101" fmla="*/ 2147483647 h 266"/>
                <a:gd name="T102" fmla="*/ 2147483647 w 246"/>
                <a:gd name="T103" fmla="*/ 2147483647 h 266"/>
                <a:gd name="T104" fmla="*/ 2147483647 w 246"/>
                <a:gd name="T105" fmla="*/ 2147483647 h 266"/>
                <a:gd name="T106" fmla="*/ 2147483647 w 246"/>
                <a:gd name="T107" fmla="*/ 2147483647 h 266"/>
                <a:gd name="T108" fmla="*/ 2147483647 w 246"/>
                <a:gd name="T109" fmla="*/ 2147483647 h 2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6" h="266">
                  <a:moveTo>
                    <a:pt x="188" y="174"/>
                  </a:moveTo>
                  <a:lnTo>
                    <a:pt x="191" y="172"/>
                  </a:lnTo>
                  <a:lnTo>
                    <a:pt x="199" y="174"/>
                  </a:lnTo>
                  <a:lnTo>
                    <a:pt x="202" y="180"/>
                  </a:lnTo>
                  <a:lnTo>
                    <a:pt x="203" y="186"/>
                  </a:lnTo>
                  <a:lnTo>
                    <a:pt x="209" y="194"/>
                  </a:lnTo>
                  <a:lnTo>
                    <a:pt x="210" y="201"/>
                  </a:lnTo>
                  <a:lnTo>
                    <a:pt x="200" y="199"/>
                  </a:lnTo>
                  <a:lnTo>
                    <a:pt x="191" y="202"/>
                  </a:lnTo>
                  <a:lnTo>
                    <a:pt x="188" y="205"/>
                  </a:lnTo>
                  <a:lnTo>
                    <a:pt x="194" y="205"/>
                  </a:lnTo>
                  <a:lnTo>
                    <a:pt x="196" y="203"/>
                  </a:lnTo>
                  <a:lnTo>
                    <a:pt x="201" y="203"/>
                  </a:lnTo>
                  <a:lnTo>
                    <a:pt x="203" y="203"/>
                  </a:lnTo>
                  <a:lnTo>
                    <a:pt x="208" y="207"/>
                  </a:lnTo>
                  <a:lnTo>
                    <a:pt x="211" y="209"/>
                  </a:lnTo>
                  <a:lnTo>
                    <a:pt x="213" y="206"/>
                  </a:lnTo>
                  <a:lnTo>
                    <a:pt x="218" y="208"/>
                  </a:lnTo>
                  <a:lnTo>
                    <a:pt x="221" y="209"/>
                  </a:lnTo>
                  <a:lnTo>
                    <a:pt x="226" y="211"/>
                  </a:lnTo>
                  <a:lnTo>
                    <a:pt x="235" y="218"/>
                  </a:lnTo>
                  <a:lnTo>
                    <a:pt x="232" y="226"/>
                  </a:lnTo>
                  <a:lnTo>
                    <a:pt x="225" y="228"/>
                  </a:lnTo>
                  <a:lnTo>
                    <a:pt x="230" y="229"/>
                  </a:lnTo>
                  <a:lnTo>
                    <a:pt x="234" y="232"/>
                  </a:lnTo>
                  <a:lnTo>
                    <a:pt x="235" y="230"/>
                  </a:lnTo>
                  <a:lnTo>
                    <a:pt x="237" y="228"/>
                  </a:lnTo>
                  <a:lnTo>
                    <a:pt x="239" y="232"/>
                  </a:lnTo>
                  <a:lnTo>
                    <a:pt x="239" y="234"/>
                  </a:lnTo>
                  <a:lnTo>
                    <a:pt x="241" y="235"/>
                  </a:lnTo>
                  <a:lnTo>
                    <a:pt x="244" y="242"/>
                  </a:lnTo>
                  <a:lnTo>
                    <a:pt x="245" y="251"/>
                  </a:lnTo>
                  <a:lnTo>
                    <a:pt x="243" y="253"/>
                  </a:lnTo>
                  <a:lnTo>
                    <a:pt x="224" y="260"/>
                  </a:lnTo>
                  <a:lnTo>
                    <a:pt x="220" y="257"/>
                  </a:lnTo>
                  <a:lnTo>
                    <a:pt x="216" y="257"/>
                  </a:lnTo>
                  <a:lnTo>
                    <a:pt x="214" y="253"/>
                  </a:lnTo>
                  <a:lnTo>
                    <a:pt x="206" y="255"/>
                  </a:lnTo>
                  <a:lnTo>
                    <a:pt x="203" y="248"/>
                  </a:lnTo>
                  <a:lnTo>
                    <a:pt x="201" y="243"/>
                  </a:lnTo>
                  <a:lnTo>
                    <a:pt x="199" y="245"/>
                  </a:lnTo>
                  <a:lnTo>
                    <a:pt x="194" y="246"/>
                  </a:lnTo>
                  <a:lnTo>
                    <a:pt x="191" y="240"/>
                  </a:lnTo>
                  <a:lnTo>
                    <a:pt x="190" y="241"/>
                  </a:lnTo>
                  <a:lnTo>
                    <a:pt x="187" y="241"/>
                  </a:lnTo>
                  <a:lnTo>
                    <a:pt x="188" y="243"/>
                  </a:lnTo>
                  <a:lnTo>
                    <a:pt x="187" y="245"/>
                  </a:lnTo>
                  <a:lnTo>
                    <a:pt x="190" y="244"/>
                  </a:lnTo>
                  <a:lnTo>
                    <a:pt x="192" y="247"/>
                  </a:lnTo>
                  <a:lnTo>
                    <a:pt x="197" y="247"/>
                  </a:lnTo>
                  <a:lnTo>
                    <a:pt x="199" y="248"/>
                  </a:lnTo>
                  <a:lnTo>
                    <a:pt x="201" y="251"/>
                  </a:lnTo>
                  <a:lnTo>
                    <a:pt x="199" y="251"/>
                  </a:lnTo>
                  <a:lnTo>
                    <a:pt x="198" y="254"/>
                  </a:lnTo>
                  <a:lnTo>
                    <a:pt x="200" y="254"/>
                  </a:lnTo>
                  <a:lnTo>
                    <a:pt x="201" y="256"/>
                  </a:lnTo>
                  <a:lnTo>
                    <a:pt x="208" y="259"/>
                  </a:lnTo>
                  <a:lnTo>
                    <a:pt x="209" y="258"/>
                  </a:lnTo>
                  <a:lnTo>
                    <a:pt x="210" y="259"/>
                  </a:lnTo>
                  <a:lnTo>
                    <a:pt x="205" y="261"/>
                  </a:lnTo>
                  <a:lnTo>
                    <a:pt x="199" y="261"/>
                  </a:lnTo>
                  <a:lnTo>
                    <a:pt x="196" y="262"/>
                  </a:lnTo>
                  <a:lnTo>
                    <a:pt x="183" y="265"/>
                  </a:lnTo>
                  <a:lnTo>
                    <a:pt x="181" y="264"/>
                  </a:lnTo>
                  <a:lnTo>
                    <a:pt x="179" y="265"/>
                  </a:lnTo>
                  <a:lnTo>
                    <a:pt x="176" y="262"/>
                  </a:lnTo>
                  <a:lnTo>
                    <a:pt x="171" y="264"/>
                  </a:lnTo>
                  <a:lnTo>
                    <a:pt x="168" y="259"/>
                  </a:lnTo>
                  <a:lnTo>
                    <a:pt x="163" y="257"/>
                  </a:lnTo>
                  <a:lnTo>
                    <a:pt x="158" y="250"/>
                  </a:lnTo>
                  <a:lnTo>
                    <a:pt x="156" y="246"/>
                  </a:lnTo>
                  <a:lnTo>
                    <a:pt x="148" y="238"/>
                  </a:lnTo>
                  <a:lnTo>
                    <a:pt x="145" y="232"/>
                  </a:lnTo>
                  <a:lnTo>
                    <a:pt x="147" y="230"/>
                  </a:lnTo>
                  <a:lnTo>
                    <a:pt x="148" y="219"/>
                  </a:lnTo>
                  <a:lnTo>
                    <a:pt x="144" y="231"/>
                  </a:lnTo>
                  <a:lnTo>
                    <a:pt x="141" y="229"/>
                  </a:lnTo>
                  <a:lnTo>
                    <a:pt x="138" y="230"/>
                  </a:lnTo>
                  <a:lnTo>
                    <a:pt x="136" y="226"/>
                  </a:lnTo>
                  <a:lnTo>
                    <a:pt x="137" y="223"/>
                  </a:lnTo>
                  <a:lnTo>
                    <a:pt x="135" y="221"/>
                  </a:lnTo>
                  <a:lnTo>
                    <a:pt x="123" y="216"/>
                  </a:lnTo>
                  <a:lnTo>
                    <a:pt x="118" y="207"/>
                  </a:lnTo>
                  <a:lnTo>
                    <a:pt x="116" y="204"/>
                  </a:lnTo>
                  <a:lnTo>
                    <a:pt x="114" y="201"/>
                  </a:lnTo>
                  <a:lnTo>
                    <a:pt x="110" y="201"/>
                  </a:lnTo>
                  <a:lnTo>
                    <a:pt x="105" y="194"/>
                  </a:lnTo>
                  <a:lnTo>
                    <a:pt x="101" y="193"/>
                  </a:lnTo>
                  <a:lnTo>
                    <a:pt x="100" y="189"/>
                  </a:lnTo>
                  <a:lnTo>
                    <a:pt x="96" y="188"/>
                  </a:lnTo>
                  <a:lnTo>
                    <a:pt x="93" y="186"/>
                  </a:lnTo>
                  <a:lnTo>
                    <a:pt x="91" y="188"/>
                  </a:lnTo>
                  <a:lnTo>
                    <a:pt x="86" y="187"/>
                  </a:lnTo>
                  <a:lnTo>
                    <a:pt x="85" y="183"/>
                  </a:lnTo>
                  <a:lnTo>
                    <a:pt x="79" y="179"/>
                  </a:lnTo>
                  <a:lnTo>
                    <a:pt x="72" y="178"/>
                  </a:lnTo>
                  <a:lnTo>
                    <a:pt x="68" y="175"/>
                  </a:lnTo>
                  <a:lnTo>
                    <a:pt x="67" y="172"/>
                  </a:lnTo>
                  <a:lnTo>
                    <a:pt x="66" y="168"/>
                  </a:lnTo>
                  <a:lnTo>
                    <a:pt x="65" y="163"/>
                  </a:lnTo>
                  <a:lnTo>
                    <a:pt x="62" y="161"/>
                  </a:lnTo>
                  <a:lnTo>
                    <a:pt x="58" y="154"/>
                  </a:lnTo>
                  <a:lnTo>
                    <a:pt x="56" y="148"/>
                  </a:lnTo>
                  <a:lnTo>
                    <a:pt x="27" y="102"/>
                  </a:lnTo>
                  <a:lnTo>
                    <a:pt x="23" y="93"/>
                  </a:lnTo>
                  <a:lnTo>
                    <a:pt x="1" y="34"/>
                  </a:lnTo>
                  <a:lnTo>
                    <a:pt x="0" y="30"/>
                  </a:lnTo>
                  <a:lnTo>
                    <a:pt x="1" y="0"/>
                  </a:lnTo>
                  <a:lnTo>
                    <a:pt x="39" y="31"/>
                  </a:lnTo>
                  <a:lnTo>
                    <a:pt x="50" y="38"/>
                  </a:lnTo>
                  <a:lnTo>
                    <a:pt x="53" y="38"/>
                  </a:lnTo>
                  <a:lnTo>
                    <a:pt x="56" y="40"/>
                  </a:lnTo>
                  <a:lnTo>
                    <a:pt x="64" y="40"/>
                  </a:lnTo>
                  <a:lnTo>
                    <a:pt x="71" y="43"/>
                  </a:lnTo>
                  <a:lnTo>
                    <a:pt x="72" y="48"/>
                  </a:lnTo>
                  <a:lnTo>
                    <a:pt x="74" y="57"/>
                  </a:lnTo>
                  <a:lnTo>
                    <a:pt x="77" y="58"/>
                  </a:lnTo>
                  <a:lnTo>
                    <a:pt x="84" y="59"/>
                  </a:lnTo>
                  <a:lnTo>
                    <a:pt x="86" y="62"/>
                  </a:lnTo>
                  <a:lnTo>
                    <a:pt x="89" y="60"/>
                  </a:lnTo>
                  <a:lnTo>
                    <a:pt x="93" y="60"/>
                  </a:lnTo>
                  <a:lnTo>
                    <a:pt x="96" y="61"/>
                  </a:lnTo>
                  <a:lnTo>
                    <a:pt x="98" y="65"/>
                  </a:lnTo>
                  <a:lnTo>
                    <a:pt x="104" y="74"/>
                  </a:lnTo>
                  <a:lnTo>
                    <a:pt x="117" y="87"/>
                  </a:lnTo>
                  <a:lnTo>
                    <a:pt x="120" y="85"/>
                  </a:lnTo>
                  <a:lnTo>
                    <a:pt x="124" y="87"/>
                  </a:lnTo>
                  <a:lnTo>
                    <a:pt x="128" y="86"/>
                  </a:lnTo>
                  <a:lnTo>
                    <a:pt x="131" y="87"/>
                  </a:lnTo>
                  <a:lnTo>
                    <a:pt x="135" y="89"/>
                  </a:lnTo>
                  <a:lnTo>
                    <a:pt x="135" y="93"/>
                  </a:lnTo>
                  <a:lnTo>
                    <a:pt x="135" y="97"/>
                  </a:lnTo>
                  <a:lnTo>
                    <a:pt x="135" y="102"/>
                  </a:lnTo>
                  <a:lnTo>
                    <a:pt x="138" y="103"/>
                  </a:lnTo>
                  <a:lnTo>
                    <a:pt x="139" y="103"/>
                  </a:lnTo>
                  <a:lnTo>
                    <a:pt x="144" y="101"/>
                  </a:lnTo>
                  <a:lnTo>
                    <a:pt x="145" y="97"/>
                  </a:lnTo>
                  <a:lnTo>
                    <a:pt x="149" y="98"/>
                  </a:lnTo>
                  <a:lnTo>
                    <a:pt x="150" y="105"/>
                  </a:lnTo>
                  <a:lnTo>
                    <a:pt x="153" y="109"/>
                  </a:lnTo>
                  <a:lnTo>
                    <a:pt x="153" y="113"/>
                  </a:lnTo>
                  <a:lnTo>
                    <a:pt x="156" y="115"/>
                  </a:lnTo>
                  <a:lnTo>
                    <a:pt x="159" y="117"/>
                  </a:lnTo>
                  <a:lnTo>
                    <a:pt x="158" y="121"/>
                  </a:lnTo>
                  <a:lnTo>
                    <a:pt x="158" y="127"/>
                  </a:lnTo>
                  <a:lnTo>
                    <a:pt x="162" y="128"/>
                  </a:lnTo>
                  <a:lnTo>
                    <a:pt x="167" y="127"/>
                  </a:lnTo>
                  <a:lnTo>
                    <a:pt x="172" y="127"/>
                  </a:lnTo>
                  <a:lnTo>
                    <a:pt x="175" y="129"/>
                  </a:lnTo>
                  <a:lnTo>
                    <a:pt x="177" y="133"/>
                  </a:lnTo>
                  <a:lnTo>
                    <a:pt x="175" y="137"/>
                  </a:lnTo>
                  <a:lnTo>
                    <a:pt x="167" y="137"/>
                  </a:lnTo>
                  <a:lnTo>
                    <a:pt x="167" y="139"/>
                  </a:lnTo>
                  <a:lnTo>
                    <a:pt x="167" y="140"/>
                  </a:lnTo>
                  <a:lnTo>
                    <a:pt x="165" y="144"/>
                  </a:lnTo>
                  <a:lnTo>
                    <a:pt x="161" y="144"/>
                  </a:lnTo>
                  <a:lnTo>
                    <a:pt x="159" y="148"/>
                  </a:lnTo>
                  <a:lnTo>
                    <a:pt x="164" y="150"/>
                  </a:lnTo>
                  <a:lnTo>
                    <a:pt x="167" y="151"/>
                  </a:lnTo>
                  <a:lnTo>
                    <a:pt x="166" y="156"/>
                  </a:lnTo>
                  <a:lnTo>
                    <a:pt x="170" y="159"/>
                  </a:lnTo>
                  <a:lnTo>
                    <a:pt x="173" y="159"/>
                  </a:lnTo>
                  <a:lnTo>
                    <a:pt x="174" y="162"/>
                  </a:lnTo>
                  <a:lnTo>
                    <a:pt x="180" y="166"/>
                  </a:lnTo>
                  <a:lnTo>
                    <a:pt x="184" y="171"/>
                  </a:lnTo>
                  <a:lnTo>
                    <a:pt x="188" y="174"/>
                  </a:lnTo>
                </a:path>
              </a:pathLst>
            </a:custGeom>
            <a:noFill/>
            <a:ln w="12700" cap="rnd" cmpd="sng">
              <a:solidFill>
                <a:srgbClr val="000000"/>
              </a:solidFill>
              <a:prstDash val="solid"/>
              <a:round/>
              <a:headEnd/>
              <a:tailEnd/>
            </a:ln>
          </p:spPr>
          <p:txBody>
            <a:bodyPr/>
            <a:lstStyle/>
            <a:p>
              <a:pPr>
                <a:defRPr/>
              </a:pPr>
              <a:endParaRPr lang="en-US"/>
            </a:p>
          </p:txBody>
        </p:sp>
        <p:sp>
          <p:nvSpPr>
            <p:cNvPr id="2169" name="Freeform 122"/>
            <p:cNvSpPr>
              <a:spLocks/>
            </p:cNvSpPr>
            <p:nvPr/>
          </p:nvSpPr>
          <p:spPr bwMode="auto">
            <a:xfrm>
              <a:off x="7905750" y="1154113"/>
              <a:ext cx="407988" cy="417512"/>
            </a:xfrm>
            <a:custGeom>
              <a:avLst/>
              <a:gdLst>
                <a:gd name="T0" fmla="*/ 2147483647 w 230"/>
                <a:gd name="T1" fmla="*/ 2147483647 h 215"/>
                <a:gd name="T2" fmla="*/ 2147483647 w 230"/>
                <a:gd name="T3" fmla="*/ 2147483647 h 215"/>
                <a:gd name="T4" fmla="*/ 2147483647 w 230"/>
                <a:gd name="T5" fmla="*/ 2147483647 h 215"/>
                <a:gd name="T6" fmla="*/ 2147483647 w 230"/>
                <a:gd name="T7" fmla="*/ 2147483647 h 215"/>
                <a:gd name="T8" fmla="*/ 2147483647 w 230"/>
                <a:gd name="T9" fmla="*/ 2147483647 h 215"/>
                <a:gd name="T10" fmla="*/ 2147483647 w 230"/>
                <a:gd name="T11" fmla="*/ 2147483647 h 215"/>
                <a:gd name="T12" fmla="*/ 2147483647 w 230"/>
                <a:gd name="T13" fmla="*/ 2147483647 h 215"/>
                <a:gd name="T14" fmla="*/ 2147483647 w 230"/>
                <a:gd name="T15" fmla="*/ 2147483647 h 215"/>
                <a:gd name="T16" fmla="*/ 2147483647 w 230"/>
                <a:gd name="T17" fmla="*/ 2147483647 h 215"/>
                <a:gd name="T18" fmla="*/ 2147483647 w 230"/>
                <a:gd name="T19" fmla="*/ 2147483647 h 215"/>
                <a:gd name="T20" fmla="*/ 2147483647 w 230"/>
                <a:gd name="T21" fmla="*/ 2147483647 h 215"/>
                <a:gd name="T22" fmla="*/ 2147483647 w 230"/>
                <a:gd name="T23" fmla="*/ 2147483647 h 215"/>
                <a:gd name="T24" fmla="*/ 2147483647 w 230"/>
                <a:gd name="T25" fmla="*/ 2147483647 h 215"/>
                <a:gd name="T26" fmla="*/ 2147483647 w 230"/>
                <a:gd name="T27" fmla="*/ 2147483647 h 215"/>
                <a:gd name="T28" fmla="*/ 2147483647 w 230"/>
                <a:gd name="T29" fmla="*/ 2147483647 h 215"/>
                <a:gd name="T30" fmla="*/ 2147483647 w 230"/>
                <a:gd name="T31" fmla="*/ 0 h 215"/>
                <a:gd name="T32" fmla="*/ 2147483647 w 230"/>
                <a:gd name="T33" fmla="*/ 2147483647 h 215"/>
                <a:gd name="T34" fmla="*/ 2147483647 w 230"/>
                <a:gd name="T35" fmla="*/ 2147483647 h 215"/>
                <a:gd name="T36" fmla="*/ 2147483647 w 230"/>
                <a:gd name="T37" fmla="*/ 2147483647 h 215"/>
                <a:gd name="T38" fmla="*/ 2147483647 w 230"/>
                <a:gd name="T39" fmla="*/ 2147483647 h 215"/>
                <a:gd name="T40" fmla="*/ 2147483647 w 230"/>
                <a:gd name="T41" fmla="*/ 2147483647 h 215"/>
                <a:gd name="T42" fmla="*/ 2147483647 w 230"/>
                <a:gd name="T43" fmla="*/ 2147483647 h 215"/>
                <a:gd name="T44" fmla="*/ 2147483647 w 230"/>
                <a:gd name="T45" fmla="*/ 2147483647 h 215"/>
                <a:gd name="T46" fmla="*/ 2147483647 w 230"/>
                <a:gd name="T47" fmla="*/ 2147483647 h 215"/>
                <a:gd name="T48" fmla="*/ 2147483647 w 230"/>
                <a:gd name="T49" fmla="*/ 2147483647 h 215"/>
                <a:gd name="T50" fmla="*/ 2147483647 w 230"/>
                <a:gd name="T51" fmla="*/ 2147483647 h 215"/>
                <a:gd name="T52" fmla="*/ 2147483647 w 230"/>
                <a:gd name="T53" fmla="*/ 2147483647 h 215"/>
                <a:gd name="T54" fmla="*/ 2147483647 w 230"/>
                <a:gd name="T55" fmla="*/ 2147483647 h 215"/>
                <a:gd name="T56" fmla="*/ 2147483647 w 230"/>
                <a:gd name="T57" fmla="*/ 2147483647 h 215"/>
                <a:gd name="T58" fmla="*/ 2147483647 w 230"/>
                <a:gd name="T59" fmla="*/ 2147483647 h 215"/>
                <a:gd name="T60" fmla="*/ 2147483647 w 230"/>
                <a:gd name="T61" fmla="*/ 2147483647 h 215"/>
                <a:gd name="T62" fmla="*/ 2147483647 w 230"/>
                <a:gd name="T63" fmla="*/ 2147483647 h 215"/>
                <a:gd name="T64" fmla="*/ 2147483647 w 230"/>
                <a:gd name="T65" fmla="*/ 2147483647 h 215"/>
                <a:gd name="T66" fmla="*/ 2147483647 w 230"/>
                <a:gd name="T67" fmla="*/ 2147483647 h 215"/>
                <a:gd name="T68" fmla="*/ 2147483647 w 230"/>
                <a:gd name="T69" fmla="*/ 2147483647 h 215"/>
                <a:gd name="T70" fmla="*/ 2147483647 w 230"/>
                <a:gd name="T71" fmla="*/ 2147483647 h 215"/>
                <a:gd name="T72" fmla="*/ 2147483647 w 230"/>
                <a:gd name="T73" fmla="*/ 2147483647 h 215"/>
                <a:gd name="T74" fmla="*/ 2147483647 w 230"/>
                <a:gd name="T75" fmla="*/ 2147483647 h 215"/>
                <a:gd name="T76" fmla="*/ 2147483647 w 230"/>
                <a:gd name="T77" fmla="*/ 2147483647 h 215"/>
                <a:gd name="T78" fmla="*/ 2147483647 w 230"/>
                <a:gd name="T79" fmla="*/ 2147483647 h 215"/>
                <a:gd name="T80" fmla="*/ 2147483647 w 230"/>
                <a:gd name="T81" fmla="*/ 2147483647 h 215"/>
                <a:gd name="T82" fmla="*/ 2147483647 w 230"/>
                <a:gd name="T83" fmla="*/ 2147483647 h 215"/>
                <a:gd name="T84" fmla="*/ 2147483647 w 230"/>
                <a:gd name="T85" fmla="*/ 2147483647 h 215"/>
                <a:gd name="T86" fmla="*/ 2147483647 w 230"/>
                <a:gd name="T87" fmla="*/ 2147483647 h 215"/>
                <a:gd name="T88" fmla="*/ 2147483647 w 230"/>
                <a:gd name="T89" fmla="*/ 2147483647 h 215"/>
                <a:gd name="T90" fmla="*/ 2147483647 w 230"/>
                <a:gd name="T91" fmla="*/ 2147483647 h 215"/>
                <a:gd name="T92" fmla="*/ 2147483647 w 230"/>
                <a:gd name="T93" fmla="*/ 2147483647 h 215"/>
                <a:gd name="T94" fmla="*/ 2147483647 w 230"/>
                <a:gd name="T95" fmla="*/ 2147483647 h 215"/>
                <a:gd name="T96" fmla="*/ 2147483647 w 230"/>
                <a:gd name="T97" fmla="*/ 2147483647 h 215"/>
                <a:gd name="T98" fmla="*/ 2147483647 w 230"/>
                <a:gd name="T99" fmla="*/ 2147483647 h 215"/>
                <a:gd name="T100" fmla="*/ 2147483647 w 230"/>
                <a:gd name="T101" fmla="*/ 2147483647 h 215"/>
                <a:gd name="T102" fmla="*/ 2147483647 w 230"/>
                <a:gd name="T103" fmla="*/ 2147483647 h 215"/>
                <a:gd name="T104" fmla="*/ 2147483647 w 230"/>
                <a:gd name="T105" fmla="*/ 2147483647 h 215"/>
                <a:gd name="T106" fmla="*/ 2147483647 w 230"/>
                <a:gd name="T107" fmla="*/ 2147483647 h 215"/>
                <a:gd name="T108" fmla="*/ 2147483647 w 230"/>
                <a:gd name="T109" fmla="*/ 2147483647 h 215"/>
                <a:gd name="T110" fmla="*/ 2147483647 w 230"/>
                <a:gd name="T111" fmla="*/ 2147483647 h 215"/>
                <a:gd name="T112" fmla="*/ 2147483647 w 230"/>
                <a:gd name="T113" fmla="*/ 2147483647 h 215"/>
                <a:gd name="T114" fmla="*/ 2147483647 w 230"/>
                <a:gd name="T115" fmla="*/ 2147483647 h 215"/>
                <a:gd name="T116" fmla="*/ 2147483647 w 230"/>
                <a:gd name="T117" fmla="*/ 2147483647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99" y="211"/>
                  </a:moveTo>
                  <a:lnTo>
                    <a:pt x="96" y="210"/>
                  </a:lnTo>
                  <a:lnTo>
                    <a:pt x="82" y="210"/>
                  </a:lnTo>
                  <a:lnTo>
                    <a:pt x="76" y="208"/>
                  </a:lnTo>
                  <a:lnTo>
                    <a:pt x="74" y="204"/>
                  </a:lnTo>
                  <a:lnTo>
                    <a:pt x="71" y="202"/>
                  </a:lnTo>
                  <a:lnTo>
                    <a:pt x="68" y="201"/>
                  </a:lnTo>
                  <a:lnTo>
                    <a:pt x="65" y="201"/>
                  </a:lnTo>
                  <a:lnTo>
                    <a:pt x="61" y="201"/>
                  </a:lnTo>
                  <a:lnTo>
                    <a:pt x="58" y="203"/>
                  </a:lnTo>
                  <a:lnTo>
                    <a:pt x="54" y="205"/>
                  </a:lnTo>
                  <a:lnTo>
                    <a:pt x="51" y="205"/>
                  </a:lnTo>
                  <a:lnTo>
                    <a:pt x="48" y="202"/>
                  </a:lnTo>
                  <a:lnTo>
                    <a:pt x="45" y="199"/>
                  </a:lnTo>
                  <a:lnTo>
                    <a:pt x="42" y="196"/>
                  </a:lnTo>
                  <a:lnTo>
                    <a:pt x="39" y="196"/>
                  </a:lnTo>
                  <a:lnTo>
                    <a:pt x="34" y="197"/>
                  </a:lnTo>
                  <a:lnTo>
                    <a:pt x="31" y="197"/>
                  </a:lnTo>
                  <a:lnTo>
                    <a:pt x="28" y="198"/>
                  </a:lnTo>
                  <a:lnTo>
                    <a:pt x="24" y="196"/>
                  </a:lnTo>
                  <a:lnTo>
                    <a:pt x="24" y="191"/>
                  </a:lnTo>
                  <a:lnTo>
                    <a:pt x="21" y="193"/>
                  </a:lnTo>
                  <a:lnTo>
                    <a:pt x="20" y="193"/>
                  </a:lnTo>
                  <a:lnTo>
                    <a:pt x="17" y="193"/>
                  </a:lnTo>
                  <a:lnTo>
                    <a:pt x="13" y="191"/>
                  </a:lnTo>
                  <a:lnTo>
                    <a:pt x="10" y="189"/>
                  </a:lnTo>
                  <a:lnTo>
                    <a:pt x="7" y="166"/>
                  </a:lnTo>
                  <a:lnTo>
                    <a:pt x="0" y="94"/>
                  </a:lnTo>
                  <a:lnTo>
                    <a:pt x="0" y="92"/>
                  </a:lnTo>
                  <a:lnTo>
                    <a:pt x="3" y="89"/>
                  </a:lnTo>
                  <a:lnTo>
                    <a:pt x="4" y="88"/>
                  </a:lnTo>
                  <a:lnTo>
                    <a:pt x="9" y="85"/>
                  </a:lnTo>
                  <a:lnTo>
                    <a:pt x="11" y="77"/>
                  </a:lnTo>
                  <a:lnTo>
                    <a:pt x="12" y="72"/>
                  </a:lnTo>
                  <a:lnTo>
                    <a:pt x="12" y="68"/>
                  </a:lnTo>
                  <a:lnTo>
                    <a:pt x="12" y="62"/>
                  </a:lnTo>
                  <a:lnTo>
                    <a:pt x="13" y="58"/>
                  </a:lnTo>
                  <a:lnTo>
                    <a:pt x="12" y="53"/>
                  </a:lnTo>
                  <a:lnTo>
                    <a:pt x="12" y="49"/>
                  </a:lnTo>
                  <a:lnTo>
                    <a:pt x="12" y="44"/>
                  </a:lnTo>
                  <a:lnTo>
                    <a:pt x="14" y="41"/>
                  </a:lnTo>
                  <a:lnTo>
                    <a:pt x="15" y="37"/>
                  </a:lnTo>
                  <a:lnTo>
                    <a:pt x="16" y="33"/>
                  </a:lnTo>
                  <a:lnTo>
                    <a:pt x="16" y="27"/>
                  </a:lnTo>
                  <a:lnTo>
                    <a:pt x="16" y="23"/>
                  </a:lnTo>
                  <a:lnTo>
                    <a:pt x="19" y="15"/>
                  </a:lnTo>
                  <a:lnTo>
                    <a:pt x="51" y="9"/>
                  </a:lnTo>
                  <a:lnTo>
                    <a:pt x="77" y="0"/>
                  </a:lnTo>
                  <a:lnTo>
                    <a:pt x="81" y="9"/>
                  </a:lnTo>
                  <a:lnTo>
                    <a:pt x="110" y="55"/>
                  </a:lnTo>
                  <a:lnTo>
                    <a:pt x="110" y="56"/>
                  </a:lnTo>
                  <a:lnTo>
                    <a:pt x="113" y="61"/>
                  </a:lnTo>
                  <a:lnTo>
                    <a:pt x="115" y="68"/>
                  </a:lnTo>
                  <a:lnTo>
                    <a:pt x="119" y="71"/>
                  </a:lnTo>
                  <a:lnTo>
                    <a:pt x="120" y="76"/>
                  </a:lnTo>
                  <a:lnTo>
                    <a:pt x="121" y="80"/>
                  </a:lnTo>
                  <a:lnTo>
                    <a:pt x="122" y="83"/>
                  </a:lnTo>
                  <a:lnTo>
                    <a:pt x="125" y="86"/>
                  </a:lnTo>
                  <a:lnTo>
                    <a:pt x="133" y="87"/>
                  </a:lnTo>
                  <a:lnTo>
                    <a:pt x="139" y="91"/>
                  </a:lnTo>
                  <a:lnTo>
                    <a:pt x="141" y="95"/>
                  </a:lnTo>
                  <a:lnTo>
                    <a:pt x="144" y="96"/>
                  </a:lnTo>
                  <a:lnTo>
                    <a:pt x="148" y="94"/>
                  </a:lnTo>
                  <a:lnTo>
                    <a:pt x="150" y="96"/>
                  </a:lnTo>
                  <a:lnTo>
                    <a:pt x="154" y="97"/>
                  </a:lnTo>
                  <a:lnTo>
                    <a:pt x="156" y="101"/>
                  </a:lnTo>
                  <a:lnTo>
                    <a:pt x="159" y="102"/>
                  </a:lnTo>
                  <a:lnTo>
                    <a:pt x="164" y="109"/>
                  </a:lnTo>
                  <a:lnTo>
                    <a:pt x="168" y="109"/>
                  </a:lnTo>
                  <a:lnTo>
                    <a:pt x="170" y="111"/>
                  </a:lnTo>
                  <a:lnTo>
                    <a:pt x="171" y="115"/>
                  </a:lnTo>
                  <a:lnTo>
                    <a:pt x="177" y="124"/>
                  </a:lnTo>
                  <a:lnTo>
                    <a:pt x="181" y="131"/>
                  </a:lnTo>
                  <a:lnTo>
                    <a:pt x="180" y="137"/>
                  </a:lnTo>
                  <a:lnTo>
                    <a:pt x="177" y="138"/>
                  </a:lnTo>
                  <a:lnTo>
                    <a:pt x="171" y="140"/>
                  </a:lnTo>
                  <a:lnTo>
                    <a:pt x="167" y="145"/>
                  </a:lnTo>
                  <a:lnTo>
                    <a:pt x="169" y="145"/>
                  </a:lnTo>
                  <a:lnTo>
                    <a:pt x="176" y="142"/>
                  </a:lnTo>
                  <a:lnTo>
                    <a:pt x="177" y="144"/>
                  </a:lnTo>
                  <a:lnTo>
                    <a:pt x="179" y="142"/>
                  </a:lnTo>
                  <a:lnTo>
                    <a:pt x="179" y="141"/>
                  </a:lnTo>
                  <a:lnTo>
                    <a:pt x="184" y="141"/>
                  </a:lnTo>
                  <a:lnTo>
                    <a:pt x="185" y="144"/>
                  </a:lnTo>
                  <a:lnTo>
                    <a:pt x="189" y="151"/>
                  </a:lnTo>
                  <a:lnTo>
                    <a:pt x="193" y="151"/>
                  </a:lnTo>
                  <a:lnTo>
                    <a:pt x="198" y="153"/>
                  </a:lnTo>
                  <a:lnTo>
                    <a:pt x="202" y="161"/>
                  </a:lnTo>
                  <a:lnTo>
                    <a:pt x="203" y="166"/>
                  </a:lnTo>
                  <a:lnTo>
                    <a:pt x="205" y="172"/>
                  </a:lnTo>
                  <a:lnTo>
                    <a:pt x="206" y="172"/>
                  </a:lnTo>
                  <a:lnTo>
                    <a:pt x="208" y="178"/>
                  </a:lnTo>
                  <a:lnTo>
                    <a:pt x="217" y="183"/>
                  </a:lnTo>
                  <a:lnTo>
                    <a:pt x="229" y="191"/>
                  </a:lnTo>
                  <a:lnTo>
                    <a:pt x="229" y="192"/>
                  </a:lnTo>
                  <a:lnTo>
                    <a:pt x="216" y="198"/>
                  </a:lnTo>
                  <a:lnTo>
                    <a:pt x="212" y="198"/>
                  </a:lnTo>
                  <a:lnTo>
                    <a:pt x="209" y="196"/>
                  </a:lnTo>
                  <a:lnTo>
                    <a:pt x="205" y="197"/>
                  </a:lnTo>
                  <a:lnTo>
                    <a:pt x="199" y="193"/>
                  </a:lnTo>
                  <a:lnTo>
                    <a:pt x="194" y="193"/>
                  </a:lnTo>
                  <a:lnTo>
                    <a:pt x="192" y="191"/>
                  </a:lnTo>
                  <a:lnTo>
                    <a:pt x="188" y="191"/>
                  </a:lnTo>
                  <a:lnTo>
                    <a:pt x="184" y="189"/>
                  </a:lnTo>
                  <a:lnTo>
                    <a:pt x="181" y="186"/>
                  </a:lnTo>
                  <a:lnTo>
                    <a:pt x="177" y="183"/>
                  </a:lnTo>
                  <a:lnTo>
                    <a:pt x="180" y="178"/>
                  </a:lnTo>
                  <a:lnTo>
                    <a:pt x="178" y="176"/>
                  </a:lnTo>
                  <a:lnTo>
                    <a:pt x="175" y="182"/>
                  </a:lnTo>
                  <a:lnTo>
                    <a:pt x="174" y="180"/>
                  </a:lnTo>
                  <a:lnTo>
                    <a:pt x="166" y="178"/>
                  </a:lnTo>
                  <a:lnTo>
                    <a:pt x="161" y="178"/>
                  </a:lnTo>
                  <a:lnTo>
                    <a:pt x="158" y="174"/>
                  </a:lnTo>
                  <a:lnTo>
                    <a:pt x="155" y="170"/>
                  </a:lnTo>
                  <a:lnTo>
                    <a:pt x="149" y="171"/>
                  </a:lnTo>
                  <a:lnTo>
                    <a:pt x="147" y="170"/>
                  </a:lnTo>
                  <a:lnTo>
                    <a:pt x="145" y="166"/>
                  </a:lnTo>
                  <a:lnTo>
                    <a:pt x="134" y="165"/>
                  </a:lnTo>
                  <a:lnTo>
                    <a:pt x="122" y="167"/>
                  </a:lnTo>
                  <a:lnTo>
                    <a:pt x="121" y="162"/>
                  </a:lnTo>
                  <a:lnTo>
                    <a:pt x="117" y="162"/>
                  </a:lnTo>
                  <a:lnTo>
                    <a:pt x="117" y="157"/>
                  </a:lnTo>
                  <a:lnTo>
                    <a:pt x="115" y="157"/>
                  </a:lnTo>
                  <a:lnTo>
                    <a:pt x="112" y="150"/>
                  </a:lnTo>
                  <a:lnTo>
                    <a:pt x="114" y="144"/>
                  </a:lnTo>
                  <a:lnTo>
                    <a:pt x="114" y="136"/>
                  </a:lnTo>
                  <a:lnTo>
                    <a:pt x="112" y="136"/>
                  </a:lnTo>
                  <a:lnTo>
                    <a:pt x="113" y="141"/>
                  </a:lnTo>
                  <a:lnTo>
                    <a:pt x="110" y="142"/>
                  </a:lnTo>
                  <a:lnTo>
                    <a:pt x="110" y="147"/>
                  </a:lnTo>
                  <a:lnTo>
                    <a:pt x="109" y="147"/>
                  </a:lnTo>
                  <a:lnTo>
                    <a:pt x="108" y="144"/>
                  </a:lnTo>
                  <a:lnTo>
                    <a:pt x="99" y="140"/>
                  </a:lnTo>
                  <a:lnTo>
                    <a:pt x="99" y="137"/>
                  </a:lnTo>
                  <a:lnTo>
                    <a:pt x="94" y="137"/>
                  </a:lnTo>
                  <a:lnTo>
                    <a:pt x="88" y="130"/>
                  </a:lnTo>
                  <a:lnTo>
                    <a:pt x="83" y="130"/>
                  </a:lnTo>
                  <a:lnTo>
                    <a:pt x="82" y="126"/>
                  </a:lnTo>
                  <a:lnTo>
                    <a:pt x="77" y="129"/>
                  </a:lnTo>
                  <a:lnTo>
                    <a:pt x="77" y="124"/>
                  </a:lnTo>
                  <a:lnTo>
                    <a:pt x="71" y="126"/>
                  </a:lnTo>
                  <a:lnTo>
                    <a:pt x="72" y="128"/>
                  </a:lnTo>
                  <a:lnTo>
                    <a:pt x="72" y="131"/>
                  </a:lnTo>
                  <a:lnTo>
                    <a:pt x="71" y="133"/>
                  </a:lnTo>
                  <a:lnTo>
                    <a:pt x="72" y="134"/>
                  </a:lnTo>
                  <a:lnTo>
                    <a:pt x="76" y="135"/>
                  </a:lnTo>
                  <a:lnTo>
                    <a:pt x="81" y="141"/>
                  </a:lnTo>
                  <a:lnTo>
                    <a:pt x="85" y="141"/>
                  </a:lnTo>
                  <a:lnTo>
                    <a:pt x="88" y="145"/>
                  </a:lnTo>
                  <a:lnTo>
                    <a:pt x="89" y="150"/>
                  </a:lnTo>
                  <a:lnTo>
                    <a:pt x="92" y="152"/>
                  </a:lnTo>
                  <a:lnTo>
                    <a:pt x="96" y="152"/>
                  </a:lnTo>
                  <a:lnTo>
                    <a:pt x="100" y="158"/>
                  </a:lnTo>
                  <a:lnTo>
                    <a:pt x="109" y="163"/>
                  </a:lnTo>
                  <a:lnTo>
                    <a:pt x="111" y="170"/>
                  </a:lnTo>
                  <a:lnTo>
                    <a:pt x="116" y="172"/>
                  </a:lnTo>
                  <a:lnTo>
                    <a:pt x="121" y="180"/>
                  </a:lnTo>
                  <a:lnTo>
                    <a:pt x="126" y="182"/>
                  </a:lnTo>
                  <a:lnTo>
                    <a:pt x="132" y="179"/>
                  </a:lnTo>
                  <a:lnTo>
                    <a:pt x="140" y="180"/>
                  </a:lnTo>
                  <a:lnTo>
                    <a:pt x="144" y="186"/>
                  </a:lnTo>
                  <a:lnTo>
                    <a:pt x="145" y="189"/>
                  </a:lnTo>
                  <a:lnTo>
                    <a:pt x="148" y="189"/>
                  </a:lnTo>
                  <a:lnTo>
                    <a:pt x="150" y="193"/>
                  </a:lnTo>
                  <a:lnTo>
                    <a:pt x="158" y="193"/>
                  </a:lnTo>
                  <a:lnTo>
                    <a:pt x="166" y="195"/>
                  </a:lnTo>
                  <a:lnTo>
                    <a:pt x="164" y="199"/>
                  </a:lnTo>
                  <a:lnTo>
                    <a:pt x="157" y="201"/>
                  </a:lnTo>
                  <a:lnTo>
                    <a:pt x="151" y="206"/>
                  </a:lnTo>
                  <a:lnTo>
                    <a:pt x="147" y="204"/>
                  </a:lnTo>
                  <a:lnTo>
                    <a:pt x="141" y="202"/>
                  </a:lnTo>
                  <a:lnTo>
                    <a:pt x="137" y="205"/>
                  </a:lnTo>
                  <a:lnTo>
                    <a:pt x="134" y="204"/>
                  </a:lnTo>
                  <a:lnTo>
                    <a:pt x="125" y="205"/>
                  </a:lnTo>
                  <a:lnTo>
                    <a:pt x="117" y="208"/>
                  </a:lnTo>
                  <a:lnTo>
                    <a:pt x="103" y="214"/>
                  </a:lnTo>
                  <a:lnTo>
                    <a:pt x="99" y="211"/>
                  </a:lnTo>
                </a:path>
              </a:pathLst>
            </a:custGeom>
            <a:noFill/>
            <a:ln w="12700" cap="rnd" cmpd="sng">
              <a:solidFill>
                <a:srgbClr val="000000"/>
              </a:solidFill>
              <a:prstDash val="solid"/>
              <a:round/>
              <a:headEnd/>
              <a:tailEnd/>
            </a:ln>
          </p:spPr>
          <p:txBody>
            <a:bodyPr/>
            <a:lstStyle/>
            <a:p>
              <a:pPr>
                <a:defRPr/>
              </a:pPr>
              <a:endParaRPr lang="en-US"/>
            </a:p>
          </p:txBody>
        </p:sp>
        <p:sp>
          <p:nvSpPr>
            <p:cNvPr id="3190" name="Freeform 123"/>
            <p:cNvSpPr>
              <a:spLocks/>
            </p:cNvSpPr>
            <p:nvPr/>
          </p:nvSpPr>
          <p:spPr bwMode="auto">
            <a:xfrm>
              <a:off x="2044700" y="2468563"/>
              <a:ext cx="404813" cy="304800"/>
            </a:xfrm>
            <a:custGeom>
              <a:avLst/>
              <a:gdLst>
                <a:gd name="T0" fmla="*/ 2147483647 w 228"/>
                <a:gd name="T1" fmla="*/ 2147483647 h 157"/>
                <a:gd name="T2" fmla="*/ 2147483647 w 228"/>
                <a:gd name="T3" fmla="*/ 2147483647 h 157"/>
                <a:gd name="T4" fmla="*/ 2147483647 w 228"/>
                <a:gd name="T5" fmla="*/ 2147483647 h 157"/>
                <a:gd name="T6" fmla="*/ 2147483647 w 228"/>
                <a:gd name="T7" fmla="*/ 2147483647 h 157"/>
                <a:gd name="T8" fmla="*/ 2147483647 w 228"/>
                <a:gd name="T9" fmla="*/ 2147483647 h 157"/>
                <a:gd name="T10" fmla="*/ 2147483647 w 228"/>
                <a:gd name="T11" fmla="*/ 2147483647 h 157"/>
                <a:gd name="T12" fmla="*/ 2147483647 w 228"/>
                <a:gd name="T13" fmla="*/ 2147483647 h 157"/>
                <a:gd name="T14" fmla="*/ 2147483647 w 228"/>
                <a:gd name="T15" fmla="*/ 2147483647 h 157"/>
                <a:gd name="T16" fmla="*/ 2147483647 w 228"/>
                <a:gd name="T17" fmla="*/ 2147483647 h 157"/>
                <a:gd name="T18" fmla="*/ 2147483647 w 228"/>
                <a:gd name="T19" fmla="*/ 2147483647 h 157"/>
                <a:gd name="T20" fmla="*/ 2147483647 w 228"/>
                <a:gd name="T21" fmla="*/ 2147483647 h 157"/>
                <a:gd name="T22" fmla="*/ 2147483647 w 228"/>
                <a:gd name="T23" fmla="*/ 2147483647 h 157"/>
                <a:gd name="T24" fmla="*/ 2147483647 w 228"/>
                <a:gd name="T25" fmla="*/ 2147483647 h 157"/>
                <a:gd name="T26" fmla="*/ 2147483647 w 228"/>
                <a:gd name="T27" fmla="*/ 2147483647 h 157"/>
                <a:gd name="T28" fmla="*/ 2147483647 w 228"/>
                <a:gd name="T29" fmla="*/ 2147483647 h 157"/>
                <a:gd name="T30" fmla="*/ 2147483647 w 228"/>
                <a:gd name="T31" fmla="*/ 2147483647 h 157"/>
                <a:gd name="T32" fmla="*/ 2147483647 w 228"/>
                <a:gd name="T33" fmla="*/ 2147483647 h 157"/>
                <a:gd name="T34" fmla="*/ 2147483647 w 228"/>
                <a:gd name="T35" fmla="*/ 2147483647 h 157"/>
                <a:gd name="T36" fmla="*/ 0 w 228"/>
                <a:gd name="T37" fmla="*/ 2147483647 h 157"/>
                <a:gd name="T38" fmla="*/ 2147483647 w 228"/>
                <a:gd name="T39" fmla="*/ 2147483647 h 157"/>
                <a:gd name="T40" fmla="*/ 2147483647 w 228"/>
                <a:gd name="T41" fmla="*/ 2147483647 h 157"/>
                <a:gd name="T42" fmla="*/ 2147483647 w 228"/>
                <a:gd name="T43" fmla="*/ 2147483647 h 157"/>
                <a:gd name="T44" fmla="*/ 2147483647 w 228"/>
                <a:gd name="T45" fmla="*/ 2147483647 h 157"/>
                <a:gd name="T46" fmla="*/ 2147483647 w 228"/>
                <a:gd name="T47" fmla="*/ 2147483647 h 157"/>
                <a:gd name="T48" fmla="*/ 2147483647 w 228"/>
                <a:gd name="T49" fmla="*/ 2147483647 h 157"/>
                <a:gd name="T50" fmla="*/ 2147483647 w 228"/>
                <a:gd name="T51" fmla="*/ 2147483647 h 157"/>
                <a:gd name="T52" fmla="*/ 2147483647 w 228"/>
                <a:gd name="T53" fmla="*/ 2147483647 h 157"/>
                <a:gd name="T54" fmla="*/ 2147483647 w 228"/>
                <a:gd name="T55" fmla="*/ 2147483647 h 157"/>
                <a:gd name="T56" fmla="*/ 2147483647 w 228"/>
                <a:gd name="T57" fmla="*/ 2147483647 h 157"/>
                <a:gd name="T58" fmla="*/ 2147483647 w 228"/>
                <a:gd name="T59" fmla="*/ 2147483647 h 157"/>
                <a:gd name="T60" fmla="*/ 2147483647 w 228"/>
                <a:gd name="T61" fmla="*/ 2147483647 h 157"/>
                <a:gd name="T62" fmla="*/ 2147483647 w 228"/>
                <a:gd name="T63" fmla="*/ 2147483647 h 157"/>
                <a:gd name="T64" fmla="*/ 2147483647 w 228"/>
                <a:gd name="T65" fmla="*/ 2147483647 h 157"/>
                <a:gd name="T66" fmla="*/ 2147483647 w 228"/>
                <a:gd name="T67" fmla="*/ 2147483647 h 157"/>
                <a:gd name="T68" fmla="*/ 2147483647 w 228"/>
                <a:gd name="T69" fmla="*/ 2147483647 h 157"/>
                <a:gd name="T70" fmla="*/ 2147483647 w 228"/>
                <a:gd name="T71" fmla="*/ 2147483647 h 157"/>
                <a:gd name="T72" fmla="*/ 2147483647 w 228"/>
                <a:gd name="T73" fmla="*/ 2147483647 h 157"/>
                <a:gd name="T74" fmla="*/ 2147483647 w 228"/>
                <a:gd name="T75" fmla="*/ 2147483647 h 157"/>
                <a:gd name="T76" fmla="*/ 2147483647 w 228"/>
                <a:gd name="T77" fmla="*/ 2147483647 h 157"/>
                <a:gd name="T78" fmla="*/ 2147483647 w 228"/>
                <a:gd name="T79" fmla="*/ 2147483647 h 157"/>
                <a:gd name="T80" fmla="*/ 2147483647 w 228"/>
                <a:gd name="T81" fmla="*/ 2147483647 h 157"/>
                <a:gd name="T82" fmla="*/ 2147483647 w 228"/>
                <a:gd name="T83" fmla="*/ 2147483647 h 157"/>
                <a:gd name="T84" fmla="*/ 2147483647 w 228"/>
                <a:gd name="T85" fmla="*/ 2147483647 h 157"/>
                <a:gd name="T86" fmla="*/ 2147483647 w 228"/>
                <a:gd name="T87" fmla="*/ 2147483647 h 157"/>
                <a:gd name="T88" fmla="*/ 2147483647 w 228"/>
                <a:gd name="T89" fmla="*/ 2147483647 h 157"/>
                <a:gd name="T90" fmla="*/ 2147483647 w 228"/>
                <a:gd name="T91" fmla="*/ 2147483647 h 157"/>
                <a:gd name="T92" fmla="*/ 2147483647 w 228"/>
                <a:gd name="T93" fmla="*/ 2147483647 h 157"/>
                <a:gd name="T94" fmla="*/ 2147483647 w 228"/>
                <a:gd name="T95" fmla="*/ 2147483647 h 157"/>
                <a:gd name="T96" fmla="*/ 2147483647 w 228"/>
                <a:gd name="T97" fmla="*/ 2147483647 h 157"/>
                <a:gd name="T98" fmla="*/ 2147483647 w 228"/>
                <a:gd name="T99" fmla="*/ 2147483647 h 157"/>
                <a:gd name="T100" fmla="*/ 2147483647 w 228"/>
                <a:gd name="T101" fmla="*/ 2147483647 h 157"/>
                <a:gd name="T102" fmla="*/ 2147483647 w 228"/>
                <a:gd name="T103" fmla="*/ 2147483647 h 157"/>
                <a:gd name="T104" fmla="*/ 2147483647 w 228"/>
                <a:gd name="T105" fmla="*/ 2147483647 h 157"/>
                <a:gd name="T106" fmla="*/ 2147483647 w 228"/>
                <a:gd name="T107" fmla="*/ 2147483647 h 157"/>
                <a:gd name="T108" fmla="*/ 2147483647 w 228"/>
                <a:gd name="T109" fmla="*/ 2147483647 h 157"/>
                <a:gd name="T110" fmla="*/ 2147483647 w 228"/>
                <a:gd name="T111" fmla="*/ 2147483647 h 1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8" h="157">
                  <a:moveTo>
                    <a:pt x="214" y="101"/>
                  </a:moveTo>
                  <a:lnTo>
                    <a:pt x="216" y="99"/>
                  </a:lnTo>
                  <a:lnTo>
                    <a:pt x="224" y="106"/>
                  </a:lnTo>
                  <a:lnTo>
                    <a:pt x="224" y="109"/>
                  </a:lnTo>
                  <a:lnTo>
                    <a:pt x="224" y="111"/>
                  </a:lnTo>
                  <a:lnTo>
                    <a:pt x="225" y="115"/>
                  </a:lnTo>
                  <a:lnTo>
                    <a:pt x="225" y="120"/>
                  </a:lnTo>
                  <a:lnTo>
                    <a:pt x="225" y="124"/>
                  </a:lnTo>
                  <a:lnTo>
                    <a:pt x="227" y="128"/>
                  </a:lnTo>
                  <a:lnTo>
                    <a:pt x="224" y="132"/>
                  </a:lnTo>
                  <a:lnTo>
                    <a:pt x="224" y="136"/>
                  </a:lnTo>
                  <a:lnTo>
                    <a:pt x="224" y="139"/>
                  </a:lnTo>
                  <a:lnTo>
                    <a:pt x="223" y="143"/>
                  </a:lnTo>
                  <a:lnTo>
                    <a:pt x="224" y="152"/>
                  </a:lnTo>
                  <a:lnTo>
                    <a:pt x="224" y="155"/>
                  </a:lnTo>
                  <a:lnTo>
                    <a:pt x="207" y="155"/>
                  </a:lnTo>
                  <a:lnTo>
                    <a:pt x="154" y="152"/>
                  </a:lnTo>
                  <a:lnTo>
                    <a:pt x="129" y="151"/>
                  </a:lnTo>
                  <a:lnTo>
                    <a:pt x="91" y="149"/>
                  </a:lnTo>
                  <a:lnTo>
                    <a:pt x="83" y="149"/>
                  </a:lnTo>
                  <a:lnTo>
                    <a:pt x="50" y="147"/>
                  </a:lnTo>
                  <a:lnTo>
                    <a:pt x="46" y="147"/>
                  </a:lnTo>
                  <a:lnTo>
                    <a:pt x="43" y="147"/>
                  </a:lnTo>
                  <a:lnTo>
                    <a:pt x="39" y="148"/>
                  </a:lnTo>
                  <a:lnTo>
                    <a:pt x="37" y="150"/>
                  </a:lnTo>
                  <a:lnTo>
                    <a:pt x="35" y="150"/>
                  </a:lnTo>
                  <a:lnTo>
                    <a:pt x="32" y="151"/>
                  </a:lnTo>
                  <a:lnTo>
                    <a:pt x="28" y="152"/>
                  </a:lnTo>
                  <a:lnTo>
                    <a:pt x="27" y="153"/>
                  </a:lnTo>
                  <a:lnTo>
                    <a:pt x="25" y="155"/>
                  </a:lnTo>
                  <a:lnTo>
                    <a:pt x="22" y="156"/>
                  </a:lnTo>
                  <a:lnTo>
                    <a:pt x="18" y="155"/>
                  </a:lnTo>
                  <a:lnTo>
                    <a:pt x="11" y="151"/>
                  </a:lnTo>
                  <a:lnTo>
                    <a:pt x="7" y="151"/>
                  </a:lnTo>
                  <a:lnTo>
                    <a:pt x="4" y="152"/>
                  </a:lnTo>
                  <a:lnTo>
                    <a:pt x="5" y="127"/>
                  </a:lnTo>
                  <a:lnTo>
                    <a:pt x="0" y="127"/>
                  </a:lnTo>
                  <a:lnTo>
                    <a:pt x="0" y="114"/>
                  </a:lnTo>
                  <a:lnTo>
                    <a:pt x="7" y="111"/>
                  </a:lnTo>
                  <a:lnTo>
                    <a:pt x="5" y="105"/>
                  </a:lnTo>
                  <a:lnTo>
                    <a:pt x="8" y="90"/>
                  </a:lnTo>
                  <a:lnTo>
                    <a:pt x="8" y="86"/>
                  </a:lnTo>
                  <a:lnTo>
                    <a:pt x="12" y="83"/>
                  </a:lnTo>
                  <a:lnTo>
                    <a:pt x="16" y="76"/>
                  </a:lnTo>
                  <a:lnTo>
                    <a:pt x="18" y="71"/>
                  </a:lnTo>
                  <a:lnTo>
                    <a:pt x="21" y="70"/>
                  </a:lnTo>
                  <a:lnTo>
                    <a:pt x="24" y="71"/>
                  </a:lnTo>
                  <a:lnTo>
                    <a:pt x="27" y="68"/>
                  </a:lnTo>
                  <a:lnTo>
                    <a:pt x="31" y="61"/>
                  </a:lnTo>
                  <a:lnTo>
                    <a:pt x="32" y="57"/>
                  </a:lnTo>
                  <a:lnTo>
                    <a:pt x="32" y="55"/>
                  </a:lnTo>
                  <a:lnTo>
                    <a:pt x="33" y="52"/>
                  </a:lnTo>
                  <a:lnTo>
                    <a:pt x="35" y="49"/>
                  </a:lnTo>
                  <a:lnTo>
                    <a:pt x="37" y="46"/>
                  </a:lnTo>
                  <a:lnTo>
                    <a:pt x="39" y="42"/>
                  </a:lnTo>
                  <a:lnTo>
                    <a:pt x="41" y="38"/>
                  </a:lnTo>
                  <a:lnTo>
                    <a:pt x="43" y="36"/>
                  </a:lnTo>
                  <a:lnTo>
                    <a:pt x="46" y="32"/>
                  </a:lnTo>
                  <a:lnTo>
                    <a:pt x="46" y="27"/>
                  </a:lnTo>
                  <a:lnTo>
                    <a:pt x="48" y="23"/>
                  </a:lnTo>
                  <a:lnTo>
                    <a:pt x="51" y="22"/>
                  </a:lnTo>
                  <a:lnTo>
                    <a:pt x="57" y="15"/>
                  </a:lnTo>
                  <a:lnTo>
                    <a:pt x="57" y="11"/>
                  </a:lnTo>
                  <a:lnTo>
                    <a:pt x="60" y="9"/>
                  </a:lnTo>
                  <a:lnTo>
                    <a:pt x="65" y="6"/>
                  </a:lnTo>
                  <a:lnTo>
                    <a:pt x="68" y="6"/>
                  </a:lnTo>
                  <a:lnTo>
                    <a:pt x="71" y="6"/>
                  </a:lnTo>
                  <a:lnTo>
                    <a:pt x="74" y="8"/>
                  </a:lnTo>
                  <a:lnTo>
                    <a:pt x="78" y="10"/>
                  </a:lnTo>
                  <a:lnTo>
                    <a:pt x="81" y="10"/>
                  </a:lnTo>
                  <a:lnTo>
                    <a:pt x="85" y="8"/>
                  </a:lnTo>
                  <a:lnTo>
                    <a:pt x="91" y="4"/>
                  </a:lnTo>
                  <a:lnTo>
                    <a:pt x="94" y="7"/>
                  </a:lnTo>
                  <a:lnTo>
                    <a:pt x="101" y="8"/>
                  </a:lnTo>
                  <a:lnTo>
                    <a:pt x="104" y="5"/>
                  </a:lnTo>
                  <a:lnTo>
                    <a:pt x="110" y="4"/>
                  </a:lnTo>
                  <a:lnTo>
                    <a:pt x="113" y="0"/>
                  </a:lnTo>
                  <a:lnTo>
                    <a:pt x="117" y="1"/>
                  </a:lnTo>
                  <a:lnTo>
                    <a:pt x="119" y="2"/>
                  </a:lnTo>
                  <a:lnTo>
                    <a:pt x="124" y="4"/>
                  </a:lnTo>
                  <a:lnTo>
                    <a:pt x="129" y="10"/>
                  </a:lnTo>
                  <a:lnTo>
                    <a:pt x="133" y="10"/>
                  </a:lnTo>
                  <a:lnTo>
                    <a:pt x="136" y="11"/>
                  </a:lnTo>
                  <a:lnTo>
                    <a:pt x="138" y="15"/>
                  </a:lnTo>
                  <a:lnTo>
                    <a:pt x="141" y="16"/>
                  </a:lnTo>
                  <a:lnTo>
                    <a:pt x="144" y="18"/>
                  </a:lnTo>
                  <a:lnTo>
                    <a:pt x="144" y="19"/>
                  </a:lnTo>
                  <a:lnTo>
                    <a:pt x="145" y="22"/>
                  </a:lnTo>
                  <a:lnTo>
                    <a:pt x="147" y="26"/>
                  </a:lnTo>
                  <a:lnTo>
                    <a:pt x="151" y="27"/>
                  </a:lnTo>
                  <a:lnTo>
                    <a:pt x="152" y="31"/>
                  </a:lnTo>
                  <a:lnTo>
                    <a:pt x="156" y="38"/>
                  </a:lnTo>
                  <a:lnTo>
                    <a:pt x="160" y="40"/>
                  </a:lnTo>
                  <a:lnTo>
                    <a:pt x="161" y="44"/>
                  </a:lnTo>
                  <a:lnTo>
                    <a:pt x="162" y="48"/>
                  </a:lnTo>
                  <a:lnTo>
                    <a:pt x="164" y="50"/>
                  </a:lnTo>
                  <a:lnTo>
                    <a:pt x="168" y="51"/>
                  </a:lnTo>
                  <a:lnTo>
                    <a:pt x="176" y="52"/>
                  </a:lnTo>
                  <a:lnTo>
                    <a:pt x="177" y="56"/>
                  </a:lnTo>
                  <a:lnTo>
                    <a:pt x="179" y="60"/>
                  </a:lnTo>
                  <a:lnTo>
                    <a:pt x="182" y="62"/>
                  </a:lnTo>
                  <a:lnTo>
                    <a:pt x="187" y="69"/>
                  </a:lnTo>
                  <a:lnTo>
                    <a:pt x="189" y="71"/>
                  </a:lnTo>
                  <a:lnTo>
                    <a:pt x="190" y="76"/>
                  </a:lnTo>
                  <a:lnTo>
                    <a:pt x="193" y="78"/>
                  </a:lnTo>
                  <a:lnTo>
                    <a:pt x="197" y="78"/>
                  </a:lnTo>
                  <a:lnTo>
                    <a:pt x="198" y="82"/>
                  </a:lnTo>
                  <a:lnTo>
                    <a:pt x="204" y="88"/>
                  </a:lnTo>
                  <a:lnTo>
                    <a:pt x="206" y="90"/>
                  </a:lnTo>
                  <a:lnTo>
                    <a:pt x="207" y="94"/>
                  </a:lnTo>
                  <a:lnTo>
                    <a:pt x="209" y="98"/>
                  </a:lnTo>
                  <a:lnTo>
                    <a:pt x="214" y="10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91" name="Freeform 124"/>
            <p:cNvSpPr>
              <a:spLocks/>
            </p:cNvSpPr>
            <p:nvPr/>
          </p:nvSpPr>
          <p:spPr bwMode="auto">
            <a:xfrm>
              <a:off x="4365625" y="2774950"/>
              <a:ext cx="625475" cy="517525"/>
            </a:xfrm>
            <a:custGeom>
              <a:avLst/>
              <a:gdLst>
                <a:gd name="T0" fmla="*/ 2147483647 w 352"/>
                <a:gd name="T1" fmla="*/ 2147483647 h 266"/>
                <a:gd name="T2" fmla="*/ 2147483647 w 352"/>
                <a:gd name="T3" fmla="*/ 2147483647 h 266"/>
                <a:gd name="T4" fmla="*/ 2147483647 w 352"/>
                <a:gd name="T5" fmla="*/ 2147483647 h 266"/>
                <a:gd name="T6" fmla="*/ 2147483647 w 352"/>
                <a:gd name="T7" fmla="*/ 2147483647 h 266"/>
                <a:gd name="T8" fmla="*/ 2147483647 w 352"/>
                <a:gd name="T9" fmla="*/ 2147483647 h 266"/>
                <a:gd name="T10" fmla="*/ 2147483647 w 352"/>
                <a:gd name="T11" fmla="*/ 2147483647 h 266"/>
                <a:gd name="T12" fmla="*/ 2147483647 w 352"/>
                <a:gd name="T13" fmla="*/ 2147483647 h 266"/>
                <a:gd name="T14" fmla="*/ 2147483647 w 352"/>
                <a:gd name="T15" fmla="*/ 2147483647 h 266"/>
                <a:gd name="T16" fmla="*/ 2147483647 w 352"/>
                <a:gd name="T17" fmla="*/ 2147483647 h 266"/>
                <a:gd name="T18" fmla="*/ 2147483647 w 352"/>
                <a:gd name="T19" fmla="*/ 2147483647 h 266"/>
                <a:gd name="T20" fmla="*/ 2147483647 w 352"/>
                <a:gd name="T21" fmla="*/ 2147483647 h 266"/>
                <a:gd name="T22" fmla="*/ 2147483647 w 352"/>
                <a:gd name="T23" fmla="*/ 2147483647 h 266"/>
                <a:gd name="T24" fmla="*/ 2147483647 w 352"/>
                <a:gd name="T25" fmla="*/ 2147483647 h 266"/>
                <a:gd name="T26" fmla="*/ 2147483647 w 352"/>
                <a:gd name="T27" fmla="*/ 2147483647 h 266"/>
                <a:gd name="T28" fmla="*/ 2147483647 w 352"/>
                <a:gd name="T29" fmla="*/ 2147483647 h 266"/>
                <a:gd name="T30" fmla="*/ 2147483647 w 352"/>
                <a:gd name="T31" fmla="*/ 2147483647 h 266"/>
                <a:gd name="T32" fmla="*/ 2147483647 w 352"/>
                <a:gd name="T33" fmla="*/ 2147483647 h 266"/>
                <a:gd name="T34" fmla="*/ 2147483647 w 352"/>
                <a:gd name="T35" fmla="*/ 2147483647 h 266"/>
                <a:gd name="T36" fmla="*/ 2147483647 w 352"/>
                <a:gd name="T37" fmla="*/ 2147483647 h 266"/>
                <a:gd name="T38" fmla="*/ 2147483647 w 352"/>
                <a:gd name="T39" fmla="*/ 2147483647 h 266"/>
                <a:gd name="T40" fmla="*/ 2147483647 w 352"/>
                <a:gd name="T41" fmla="*/ 2147483647 h 266"/>
                <a:gd name="T42" fmla="*/ 2147483647 w 352"/>
                <a:gd name="T43" fmla="*/ 2147483647 h 266"/>
                <a:gd name="T44" fmla="*/ 2147483647 w 352"/>
                <a:gd name="T45" fmla="*/ 2147483647 h 266"/>
                <a:gd name="T46" fmla="*/ 2147483647 w 352"/>
                <a:gd name="T47" fmla="*/ 2147483647 h 266"/>
                <a:gd name="T48" fmla="*/ 2147483647 w 352"/>
                <a:gd name="T49" fmla="*/ 2147483647 h 266"/>
                <a:gd name="T50" fmla="*/ 2147483647 w 352"/>
                <a:gd name="T51" fmla="*/ 2147483647 h 266"/>
                <a:gd name="T52" fmla="*/ 2147483647 w 352"/>
                <a:gd name="T53" fmla="*/ 2147483647 h 266"/>
                <a:gd name="T54" fmla="*/ 2147483647 w 352"/>
                <a:gd name="T55" fmla="*/ 2147483647 h 266"/>
                <a:gd name="T56" fmla="*/ 2147483647 w 352"/>
                <a:gd name="T57" fmla="*/ 2147483647 h 266"/>
                <a:gd name="T58" fmla="*/ 2147483647 w 352"/>
                <a:gd name="T59" fmla="*/ 2147483647 h 266"/>
                <a:gd name="T60" fmla="*/ 2147483647 w 352"/>
                <a:gd name="T61" fmla="*/ 2147483647 h 266"/>
                <a:gd name="T62" fmla="*/ 2147483647 w 352"/>
                <a:gd name="T63" fmla="*/ 2147483647 h 266"/>
                <a:gd name="T64" fmla="*/ 2147483647 w 352"/>
                <a:gd name="T65" fmla="*/ 2147483647 h 266"/>
                <a:gd name="T66" fmla="*/ 2147483647 w 352"/>
                <a:gd name="T67" fmla="*/ 2147483647 h 266"/>
                <a:gd name="T68" fmla="*/ 2147483647 w 352"/>
                <a:gd name="T69" fmla="*/ 2147483647 h 266"/>
                <a:gd name="T70" fmla="*/ 2147483647 w 352"/>
                <a:gd name="T71" fmla="*/ 2147483647 h 266"/>
                <a:gd name="T72" fmla="*/ 2147483647 w 352"/>
                <a:gd name="T73" fmla="*/ 2147483647 h 266"/>
                <a:gd name="T74" fmla="*/ 2147483647 w 352"/>
                <a:gd name="T75" fmla="*/ 2147483647 h 266"/>
                <a:gd name="T76" fmla="*/ 2147483647 w 352"/>
                <a:gd name="T77" fmla="*/ 2147483647 h 266"/>
                <a:gd name="T78" fmla="*/ 2147483647 w 352"/>
                <a:gd name="T79" fmla="*/ 2147483647 h 266"/>
                <a:gd name="T80" fmla="*/ 2147483647 w 352"/>
                <a:gd name="T81" fmla="*/ 2147483647 h 266"/>
                <a:gd name="T82" fmla="*/ 2147483647 w 352"/>
                <a:gd name="T83" fmla="*/ 2147483647 h 266"/>
                <a:gd name="T84" fmla="*/ 2147483647 w 352"/>
                <a:gd name="T85" fmla="*/ 2147483647 h 266"/>
                <a:gd name="T86" fmla="*/ 2147483647 w 352"/>
                <a:gd name="T87" fmla="*/ 2147483647 h 266"/>
                <a:gd name="T88" fmla="*/ 2147483647 w 352"/>
                <a:gd name="T89" fmla="*/ 2147483647 h 266"/>
                <a:gd name="T90" fmla="*/ 2147483647 w 352"/>
                <a:gd name="T91" fmla="*/ 2147483647 h 266"/>
                <a:gd name="T92" fmla="*/ 2147483647 w 352"/>
                <a:gd name="T93" fmla="*/ 2147483647 h 266"/>
                <a:gd name="T94" fmla="*/ 2147483647 w 352"/>
                <a:gd name="T95" fmla="*/ 2147483647 h 266"/>
                <a:gd name="T96" fmla="*/ 2147483647 w 352"/>
                <a:gd name="T97" fmla="*/ 2147483647 h 2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2" h="266">
                  <a:moveTo>
                    <a:pt x="115" y="160"/>
                  </a:moveTo>
                  <a:lnTo>
                    <a:pt x="117" y="156"/>
                  </a:lnTo>
                  <a:lnTo>
                    <a:pt x="118" y="149"/>
                  </a:lnTo>
                  <a:lnTo>
                    <a:pt x="119" y="148"/>
                  </a:lnTo>
                  <a:lnTo>
                    <a:pt x="120" y="144"/>
                  </a:lnTo>
                  <a:lnTo>
                    <a:pt x="117" y="140"/>
                  </a:lnTo>
                  <a:lnTo>
                    <a:pt x="114" y="139"/>
                  </a:lnTo>
                  <a:lnTo>
                    <a:pt x="109" y="134"/>
                  </a:lnTo>
                  <a:lnTo>
                    <a:pt x="101" y="126"/>
                  </a:lnTo>
                  <a:lnTo>
                    <a:pt x="102" y="121"/>
                  </a:lnTo>
                  <a:lnTo>
                    <a:pt x="104" y="117"/>
                  </a:lnTo>
                  <a:lnTo>
                    <a:pt x="105" y="112"/>
                  </a:lnTo>
                  <a:lnTo>
                    <a:pt x="108" y="109"/>
                  </a:lnTo>
                  <a:lnTo>
                    <a:pt x="109" y="107"/>
                  </a:lnTo>
                  <a:lnTo>
                    <a:pt x="112" y="104"/>
                  </a:lnTo>
                  <a:lnTo>
                    <a:pt x="113" y="99"/>
                  </a:lnTo>
                  <a:lnTo>
                    <a:pt x="112" y="95"/>
                  </a:lnTo>
                  <a:lnTo>
                    <a:pt x="111" y="95"/>
                  </a:lnTo>
                  <a:lnTo>
                    <a:pt x="109" y="93"/>
                  </a:lnTo>
                  <a:lnTo>
                    <a:pt x="101" y="87"/>
                  </a:lnTo>
                  <a:lnTo>
                    <a:pt x="98" y="84"/>
                  </a:lnTo>
                  <a:lnTo>
                    <a:pt x="94" y="81"/>
                  </a:lnTo>
                  <a:lnTo>
                    <a:pt x="93" y="77"/>
                  </a:lnTo>
                  <a:lnTo>
                    <a:pt x="94" y="64"/>
                  </a:lnTo>
                  <a:lnTo>
                    <a:pt x="93" y="59"/>
                  </a:lnTo>
                  <a:lnTo>
                    <a:pt x="90" y="57"/>
                  </a:lnTo>
                  <a:lnTo>
                    <a:pt x="87" y="53"/>
                  </a:lnTo>
                  <a:lnTo>
                    <a:pt x="86" y="48"/>
                  </a:lnTo>
                  <a:lnTo>
                    <a:pt x="83" y="46"/>
                  </a:lnTo>
                  <a:lnTo>
                    <a:pt x="80" y="45"/>
                  </a:lnTo>
                  <a:lnTo>
                    <a:pt x="76" y="45"/>
                  </a:lnTo>
                  <a:lnTo>
                    <a:pt x="69" y="48"/>
                  </a:lnTo>
                  <a:lnTo>
                    <a:pt x="67" y="50"/>
                  </a:lnTo>
                  <a:lnTo>
                    <a:pt x="57" y="57"/>
                  </a:lnTo>
                  <a:lnTo>
                    <a:pt x="54" y="60"/>
                  </a:lnTo>
                  <a:lnTo>
                    <a:pt x="53" y="64"/>
                  </a:lnTo>
                  <a:lnTo>
                    <a:pt x="50" y="67"/>
                  </a:lnTo>
                  <a:lnTo>
                    <a:pt x="47" y="68"/>
                  </a:lnTo>
                  <a:lnTo>
                    <a:pt x="44" y="69"/>
                  </a:lnTo>
                  <a:lnTo>
                    <a:pt x="36" y="66"/>
                  </a:lnTo>
                  <a:lnTo>
                    <a:pt x="31" y="66"/>
                  </a:lnTo>
                  <a:lnTo>
                    <a:pt x="29" y="65"/>
                  </a:lnTo>
                  <a:lnTo>
                    <a:pt x="26" y="62"/>
                  </a:lnTo>
                  <a:lnTo>
                    <a:pt x="20" y="57"/>
                  </a:lnTo>
                  <a:lnTo>
                    <a:pt x="7" y="52"/>
                  </a:lnTo>
                  <a:lnTo>
                    <a:pt x="3" y="50"/>
                  </a:lnTo>
                  <a:lnTo>
                    <a:pt x="3" y="46"/>
                  </a:lnTo>
                  <a:lnTo>
                    <a:pt x="3" y="41"/>
                  </a:lnTo>
                  <a:lnTo>
                    <a:pt x="1" y="37"/>
                  </a:lnTo>
                  <a:lnTo>
                    <a:pt x="0" y="33"/>
                  </a:lnTo>
                  <a:lnTo>
                    <a:pt x="0" y="28"/>
                  </a:lnTo>
                  <a:lnTo>
                    <a:pt x="18" y="31"/>
                  </a:lnTo>
                  <a:lnTo>
                    <a:pt x="21" y="30"/>
                  </a:lnTo>
                  <a:lnTo>
                    <a:pt x="25" y="30"/>
                  </a:lnTo>
                  <a:lnTo>
                    <a:pt x="28" y="32"/>
                  </a:lnTo>
                  <a:lnTo>
                    <a:pt x="31" y="31"/>
                  </a:lnTo>
                  <a:lnTo>
                    <a:pt x="53" y="18"/>
                  </a:lnTo>
                  <a:lnTo>
                    <a:pt x="57" y="19"/>
                  </a:lnTo>
                  <a:lnTo>
                    <a:pt x="61" y="19"/>
                  </a:lnTo>
                  <a:lnTo>
                    <a:pt x="68" y="19"/>
                  </a:lnTo>
                  <a:lnTo>
                    <a:pt x="72" y="18"/>
                  </a:lnTo>
                  <a:lnTo>
                    <a:pt x="75" y="15"/>
                  </a:lnTo>
                  <a:lnTo>
                    <a:pt x="94" y="16"/>
                  </a:lnTo>
                  <a:lnTo>
                    <a:pt x="101" y="16"/>
                  </a:lnTo>
                  <a:lnTo>
                    <a:pt x="127" y="0"/>
                  </a:lnTo>
                  <a:lnTo>
                    <a:pt x="131" y="1"/>
                  </a:lnTo>
                  <a:lnTo>
                    <a:pt x="134" y="4"/>
                  </a:lnTo>
                  <a:lnTo>
                    <a:pt x="137" y="5"/>
                  </a:lnTo>
                  <a:lnTo>
                    <a:pt x="140" y="4"/>
                  </a:lnTo>
                  <a:lnTo>
                    <a:pt x="144" y="3"/>
                  </a:lnTo>
                  <a:lnTo>
                    <a:pt x="146" y="3"/>
                  </a:lnTo>
                  <a:lnTo>
                    <a:pt x="147" y="4"/>
                  </a:lnTo>
                  <a:lnTo>
                    <a:pt x="150" y="3"/>
                  </a:lnTo>
                  <a:lnTo>
                    <a:pt x="154" y="4"/>
                  </a:lnTo>
                  <a:lnTo>
                    <a:pt x="157" y="5"/>
                  </a:lnTo>
                  <a:lnTo>
                    <a:pt x="161" y="6"/>
                  </a:lnTo>
                  <a:lnTo>
                    <a:pt x="164" y="6"/>
                  </a:lnTo>
                  <a:lnTo>
                    <a:pt x="165" y="6"/>
                  </a:lnTo>
                  <a:lnTo>
                    <a:pt x="175" y="4"/>
                  </a:lnTo>
                  <a:lnTo>
                    <a:pt x="181" y="8"/>
                  </a:lnTo>
                  <a:lnTo>
                    <a:pt x="185" y="8"/>
                  </a:lnTo>
                  <a:lnTo>
                    <a:pt x="189" y="7"/>
                  </a:lnTo>
                  <a:lnTo>
                    <a:pt x="192" y="4"/>
                  </a:lnTo>
                  <a:lnTo>
                    <a:pt x="205" y="8"/>
                  </a:lnTo>
                  <a:lnTo>
                    <a:pt x="208" y="7"/>
                  </a:lnTo>
                  <a:lnTo>
                    <a:pt x="212" y="6"/>
                  </a:lnTo>
                  <a:lnTo>
                    <a:pt x="216" y="4"/>
                  </a:lnTo>
                  <a:lnTo>
                    <a:pt x="219" y="4"/>
                  </a:lnTo>
                  <a:lnTo>
                    <a:pt x="222" y="5"/>
                  </a:lnTo>
                  <a:lnTo>
                    <a:pt x="226" y="5"/>
                  </a:lnTo>
                  <a:lnTo>
                    <a:pt x="229" y="8"/>
                  </a:lnTo>
                  <a:lnTo>
                    <a:pt x="232" y="9"/>
                  </a:lnTo>
                  <a:lnTo>
                    <a:pt x="246" y="18"/>
                  </a:lnTo>
                  <a:lnTo>
                    <a:pt x="249" y="18"/>
                  </a:lnTo>
                  <a:lnTo>
                    <a:pt x="256" y="16"/>
                  </a:lnTo>
                  <a:lnTo>
                    <a:pt x="259" y="15"/>
                  </a:lnTo>
                  <a:lnTo>
                    <a:pt x="262" y="15"/>
                  </a:lnTo>
                  <a:lnTo>
                    <a:pt x="263" y="18"/>
                  </a:lnTo>
                  <a:lnTo>
                    <a:pt x="267" y="25"/>
                  </a:lnTo>
                  <a:lnTo>
                    <a:pt x="270" y="27"/>
                  </a:lnTo>
                  <a:lnTo>
                    <a:pt x="273" y="28"/>
                  </a:lnTo>
                  <a:lnTo>
                    <a:pt x="276" y="31"/>
                  </a:lnTo>
                  <a:lnTo>
                    <a:pt x="278" y="34"/>
                  </a:lnTo>
                  <a:lnTo>
                    <a:pt x="280" y="38"/>
                  </a:lnTo>
                  <a:lnTo>
                    <a:pt x="283" y="41"/>
                  </a:lnTo>
                  <a:lnTo>
                    <a:pt x="285" y="45"/>
                  </a:lnTo>
                  <a:lnTo>
                    <a:pt x="285" y="48"/>
                  </a:lnTo>
                  <a:lnTo>
                    <a:pt x="284" y="53"/>
                  </a:lnTo>
                  <a:lnTo>
                    <a:pt x="285" y="56"/>
                  </a:lnTo>
                  <a:lnTo>
                    <a:pt x="284" y="60"/>
                  </a:lnTo>
                  <a:lnTo>
                    <a:pt x="282" y="63"/>
                  </a:lnTo>
                  <a:lnTo>
                    <a:pt x="281" y="67"/>
                  </a:lnTo>
                  <a:lnTo>
                    <a:pt x="281" y="72"/>
                  </a:lnTo>
                  <a:lnTo>
                    <a:pt x="284" y="74"/>
                  </a:lnTo>
                  <a:lnTo>
                    <a:pt x="284" y="79"/>
                  </a:lnTo>
                  <a:lnTo>
                    <a:pt x="287" y="82"/>
                  </a:lnTo>
                  <a:lnTo>
                    <a:pt x="328" y="84"/>
                  </a:lnTo>
                  <a:lnTo>
                    <a:pt x="332" y="85"/>
                  </a:lnTo>
                  <a:lnTo>
                    <a:pt x="335" y="86"/>
                  </a:lnTo>
                  <a:lnTo>
                    <a:pt x="338" y="88"/>
                  </a:lnTo>
                  <a:lnTo>
                    <a:pt x="341" y="89"/>
                  </a:lnTo>
                  <a:lnTo>
                    <a:pt x="342" y="93"/>
                  </a:lnTo>
                  <a:lnTo>
                    <a:pt x="348" y="97"/>
                  </a:lnTo>
                  <a:lnTo>
                    <a:pt x="351" y="99"/>
                  </a:lnTo>
                  <a:lnTo>
                    <a:pt x="349" y="100"/>
                  </a:lnTo>
                  <a:lnTo>
                    <a:pt x="342" y="104"/>
                  </a:lnTo>
                  <a:lnTo>
                    <a:pt x="337" y="105"/>
                  </a:lnTo>
                  <a:lnTo>
                    <a:pt x="322" y="111"/>
                  </a:lnTo>
                  <a:lnTo>
                    <a:pt x="319" y="112"/>
                  </a:lnTo>
                  <a:lnTo>
                    <a:pt x="315" y="115"/>
                  </a:lnTo>
                  <a:lnTo>
                    <a:pt x="310" y="119"/>
                  </a:lnTo>
                  <a:lnTo>
                    <a:pt x="299" y="125"/>
                  </a:lnTo>
                  <a:lnTo>
                    <a:pt x="294" y="129"/>
                  </a:lnTo>
                  <a:lnTo>
                    <a:pt x="291" y="131"/>
                  </a:lnTo>
                  <a:lnTo>
                    <a:pt x="287" y="134"/>
                  </a:lnTo>
                  <a:lnTo>
                    <a:pt x="287" y="135"/>
                  </a:lnTo>
                  <a:lnTo>
                    <a:pt x="285" y="137"/>
                  </a:lnTo>
                  <a:lnTo>
                    <a:pt x="284" y="141"/>
                  </a:lnTo>
                  <a:lnTo>
                    <a:pt x="284" y="145"/>
                  </a:lnTo>
                  <a:lnTo>
                    <a:pt x="283" y="149"/>
                  </a:lnTo>
                  <a:lnTo>
                    <a:pt x="282" y="153"/>
                  </a:lnTo>
                  <a:lnTo>
                    <a:pt x="281" y="157"/>
                  </a:lnTo>
                  <a:lnTo>
                    <a:pt x="279" y="161"/>
                  </a:lnTo>
                  <a:lnTo>
                    <a:pt x="280" y="165"/>
                  </a:lnTo>
                  <a:lnTo>
                    <a:pt x="280" y="170"/>
                  </a:lnTo>
                  <a:lnTo>
                    <a:pt x="281" y="174"/>
                  </a:lnTo>
                  <a:lnTo>
                    <a:pt x="284" y="177"/>
                  </a:lnTo>
                  <a:lnTo>
                    <a:pt x="287" y="179"/>
                  </a:lnTo>
                  <a:lnTo>
                    <a:pt x="290" y="182"/>
                  </a:lnTo>
                  <a:lnTo>
                    <a:pt x="291" y="186"/>
                  </a:lnTo>
                  <a:lnTo>
                    <a:pt x="291" y="191"/>
                  </a:lnTo>
                  <a:lnTo>
                    <a:pt x="293" y="191"/>
                  </a:lnTo>
                  <a:lnTo>
                    <a:pt x="277" y="207"/>
                  </a:lnTo>
                  <a:lnTo>
                    <a:pt x="262" y="222"/>
                  </a:lnTo>
                  <a:lnTo>
                    <a:pt x="257" y="230"/>
                  </a:lnTo>
                  <a:lnTo>
                    <a:pt x="257" y="232"/>
                  </a:lnTo>
                  <a:lnTo>
                    <a:pt x="260" y="236"/>
                  </a:lnTo>
                  <a:lnTo>
                    <a:pt x="258" y="239"/>
                  </a:lnTo>
                  <a:lnTo>
                    <a:pt x="260" y="243"/>
                  </a:lnTo>
                  <a:lnTo>
                    <a:pt x="260" y="247"/>
                  </a:lnTo>
                  <a:lnTo>
                    <a:pt x="258" y="249"/>
                  </a:lnTo>
                  <a:lnTo>
                    <a:pt x="258" y="254"/>
                  </a:lnTo>
                  <a:lnTo>
                    <a:pt x="260" y="257"/>
                  </a:lnTo>
                  <a:lnTo>
                    <a:pt x="257" y="256"/>
                  </a:lnTo>
                  <a:lnTo>
                    <a:pt x="251" y="250"/>
                  </a:lnTo>
                  <a:lnTo>
                    <a:pt x="248" y="252"/>
                  </a:lnTo>
                  <a:lnTo>
                    <a:pt x="241" y="256"/>
                  </a:lnTo>
                  <a:lnTo>
                    <a:pt x="238" y="258"/>
                  </a:lnTo>
                  <a:lnTo>
                    <a:pt x="234" y="258"/>
                  </a:lnTo>
                  <a:lnTo>
                    <a:pt x="230" y="258"/>
                  </a:lnTo>
                  <a:lnTo>
                    <a:pt x="227" y="258"/>
                  </a:lnTo>
                  <a:lnTo>
                    <a:pt x="223" y="259"/>
                  </a:lnTo>
                  <a:lnTo>
                    <a:pt x="221" y="265"/>
                  </a:lnTo>
                  <a:lnTo>
                    <a:pt x="207" y="265"/>
                  </a:lnTo>
                  <a:lnTo>
                    <a:pt x="173" y="265"/>
                  </a:lnTo>
                  <a:lnTo>
                    <a:pt x="84" y="264"/>
                  </a:lnTo>
                  <a:lnTo>
                    <a:pt x="88" y="261"/>
                  </a:lnTo>
                  <a:lnTo>
                    <a:pt x="91" y="258"/>
                  </a:lnTo>
                  <a:lnTo>
                    <a:pt x="93" y="255"/>
                  </a:lnTo>
                  <a:lnTo>
                    <a:pt x="96" y="236"/>
                  </a:lnTo>
                  <a:lnTo>
                    <a:pt x="100" y="229"/>
                  </a:lnTo>
                  <a:lnTo>
                    <a:pt x="103" y="226"/>
                  </a:lnTo>
                  <a:lnTo>
                    <a:pt x="108" y="224"/>
                  </a:lnTo>
                  <a:lnTo>
                    <a:pt x="111" y="221"/>
                  </a:lnTo>
                  <a:lnTo>
                    <a:pt x="113" y="218"/>
                  </a:lnTo>
                  <a:lnTo>
                    <a:pt x="116" y="216"/>
                  </a:lnTo>
                  <a:lnTo>
                    <a:pt x="120" y="211"/>
                  </a:lnTo>
                  <a:lnTo>
                    <a:pt x="128" y="198"/>
                  </a:lnTo>
                  <a:lnTo>
                    <a:pt x="129" y="193"/>
                  </a:lnTo>
                  <a:lnTo>
                    <a:pt x="128" y="190"/>
                  </a:lnTo>
                  <a:lnTo>
                    <a:pt x="128" y="189"/>
                  </a:lnTo>
                  <a:lnTo>
                    <a:pt x="126" y="185"/>
                  </a:lnTo>
                  <a:lnTo>
                    <a:pt x="125" y="182"/>
                  </a:lnTo>
                  <a:lnTo>
                    <a:pt x="123" y="177"/>
                  </a:lnTo>
                  <a:lnTo>
                    <a:pt x="121" y="174"/>
                  </a:lnTo>
                  <a:lnTo>
                    <a:pt x="118" y="171"/>
                  </a:lnTo>
                  <a:lnTo>
                    <a:pt x="115" y="164"/>
                  </a:lnTo>
                  <a:lnTo>
                    <a:pt x="115" y="16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92" name="Freeform 125"/>
            <p:cNvSpPr>
              <a:spLocks/>
            </p:cNvSpPr>
            <p:nvPr/>
          </p:nvSpPr>
          <p:spPr bwMode="auto">
            <a:xfrm>
              <a:off x="4403725" y="938213"/>
              <a:ext cx="533400" cy="407987"/>
            </a:xfrm>
            <a:custGeom>
              <a:avLst/>
              <a:gdLst>
                <a:gd name="T0" fmla="*/ 2147483647 w 300"/>
                <a:gd name="T1" fmla="*/ 2147483647 h 210"/>
                <a:gd name="T2" fmla="*/ 2147483647 w 300"/>
                <a:gd name="T3" fmla="*/ 2147483647 h 210"/>
                <a:gd name="T4" fmla="*/ 2147483647 w 300"/>
                <a:gd name="T5" fmla="*/ 2147483647 h 210"/>
                <a:gd name="T6" fmla="*/ 2147483647 w 300"/>
                <a:gd name="T7" fmla="*/ 2147483647 h 210"/>
                <a:gd name="T8" fmla="*/ 2147483647 w 300"/>
                <a:gd name="T9" fmla="*/ 2147483647 h 210"/>
                <a:gd name="T10" fmla="*/ 2147483647 w 300"/>
                <a:gd name="T11" fmla="*/ 2147483647 h 210"/>
                <a:gd name="T12" fmla="*/ 2147483647 w 300"/>
                <a:gd name="T13" fmla="*/ 2147483647 h 210"/>
                <a:gd name="T14" fmla="*/ 2147483647 w 300"/>
                <a:gd name="T15" fmla="*/ 2147483647 h 210"/>
                <a:gd name="T16" fmla="*/ 2147483647 w 300"/>
                <a:gd name="T17" fmla="*/ 2147483647 h 210"/>
                <a:gd name="T18" fmla="*/ 2147483647 w 300"/>
                <a:gd name="T19" fmla="*/ 2147483647 h 210"/>
                <a:gd name="T20" fmla="*/ 2147483647 w 300"/>
                <a:gd name="T21" fmla="*/ 2147483647 h 210"/>
                <a:gd name="T22" fmla="*/ 2147483647 w 300"/>
                <a:gd name="T23" fmla="*/ 2147483647 h 210"/>
                <a:gd name="T24" fmla="*/ 2147483647 w 300"/>
                <a:gd name="T25" fmla="*/ 2147483647 h 210"/>
                <a:gd name="T26" fmla="*/ 2147483647 w 300"/>
                <a:gd name="T27" fmla="*/ 2147483647 h 210"/>
                <a:gd name="T28" fmla="*/ 2147483647 w 300"/>
                <a:gd name="T29" fmla="*/ 2147483647 h 210"/>
                <a:gd name="T30" fmla="*/ 0 w 300"/>
                <a:gd name="T31" fmla="*/ 2147483647 h 210"/>
                <a:gd name="T32" fmla="*/ 2147483647 w 300"/>
                <a:gd name="T33" fmla="*/ 2147483647 h 210"/>
                <a:gd name="T34" fmla="*/ 2147483647 w 300"/>
                <a:gd name="T35" fmla="*/ 2147483647 h 210"/>
                <a:gd name="T36" fmla="*/ 2147483647 w 300"/>
                <a:gd name="T37" fmla="*/ 2147483647 h 210"/>
                <a:gd name="T38" fmla="*/ 2147483647 w 300"/>
                <a:gd name="T39" fmla="*/ 0 h 210"/>
                <a:gd name="T40" fmla="*/ 2147483647 w 300"/>
                <a:gd name="T41" fmla="*/ 0 h 210"/>
                <a:gd name="T42" fmla="*/ 2147483647 w 300"/>
                <a:gd name="T43" fmla="*/ 0 h 210"/>
                <a:gd name="T44" fmla="*/ 2147483647 w 300"/>
                <a:gd name="T45" fmla="*/ 0 h 210"/>
                <a:gd name="T46" fmla="*/ 2147483647 w 300"/>
                <a:gd name="T47" fmla="*/ 0 h 210"/>
                <a:gd name="T48" fmla="*/ 2147483647 w 300"/>
                <a:gd name="T49" fmla="*/ 0 h 210"/>
                <a:gd name="T50" fmla="*/ 2147483647 w 300"/>
                <a:gd name="T51" fmla="*/ 0 h 210"/>
                <a:gd name="T52" fmla="*/ 2147483647 w 300"/>
                <a:gd name="T53" fmla="*/ 2147483647 h 2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 h="210">
                  <a:moveTo>
                    <a:pt x="299" y="1"/>
                  </a:moveTo>
                  <a:lnTo>
                    <a:pt x="295" y="73"/>
                  </a:lnTo>
                  <a:lnTo>
                    <a:pt x="293" y="111"/>
                  </a:lnTo>
                  <a:lnTo>
                    <a:pt x="292" y="135"/>
                  </a:lnTo>
                  <a:lnTo>
                    <a:pt x="287" y="204"/>
                  </a:lnTo>
                  <a:lnTo>
                    <a:pt x="287" y="209"/>
                  </a:lnTo>
                  <a:lnTo>
                    <a:pt x="237" y="207"/>
                  </a:lnTo>
                  <a:lnTo>
                    <a:pt x="206" y="206"/>
                  </a:lnTo>
                  <a:lnTo>
                    <a:pt x="200" y="206"/>
                  </a:lnTo>
                  <a:lnTo>
                    <a:pt x="189" y="206"/>
                  </a:lnTo>
                  <a:lnTo>
                    <a:pt x="145" y="204"/>
                  </a:lnTo>
                  <a:lnTo>
                    <a:pt x="125" y="203"/>
                  </a:lnTo>
                  <a:lnTo>
                    <a:pt x="93" y="202"/>
                  </a:lnTo>
                  <a:lnTo>
                    <a:pt x="63" y="201"/>
                  </a:lnTo>
                  <a:lnTo>
                    <a:pt x="53" y="201"/>
                  </a:lnTo>
                  <a:lnTo>
                    <a:pt x="0" y="199"/>
                  </a:lnTo>
                  <a:lnTo>
                    <a:pt x="1" y="145"/>
                  </a:lnTo>
                  <a:lnTo>
                    <a:pt x="1" y="134"/>
                  </a:lnTo>
                  <a:lnTo>
                    <a:pt x="3" y="67"/>
                  </a:lnTo>
                  <a:lnTo>
                    <a:pt x="5" y="0"/>
                  </a:lnTo>
                  <a:lnTo>
                    <a:pt x="29" y="0"/>
                  </a:lnTo>
                  <a:lnTo>
                    <a:pt x="59" y="0"/>
                  </a:lnTo>
                  <a:lnTo>
                    <a:pt x="106" y="0"/>
                  </a:lnTo>
                  <a:lnTo>
                    <a:pt x="152" y="0"/>
                  </a:lnTo>
                  <a:lnTo>
                    <a:pt x="183" y="0"/>
                  </a:lnTo>
                  <a:lnTo>
                    <a:pt x="241" y="0"/>
                  </a:lnTo>
                  <a:lnTo>
                    <a:pt x="299" y="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93" name="Freeform 126"/>
            <p:cNvSpPr>
              <a:spLocks/>
            </p:cNvSpPr>
            <p:nvPr/>
          </p:nvSpPr>
          <p:spPr bwMode="auto">
            <a:xfrm>
              <a:off x="2125663" y="2198688"/>
              <a:ext cx="598487" cy="584200"/>
            </a:xfrm>
            <a:custGeom>
              <a:avLst/>
              <a:gdLst>
                <a:gd name="T0" fmla="*/ 2147483647 w 336"/>
                <a:gd name="T1" fmla="*/ 2147483647 h 301"/>
                <a:gd name="T2" fmla="*/ 2147483647 w 336"/>
                <a:gd name="T3" fmla="*/ 2147483647 h 301"/>
                <a:gd name="T4" fmla="*/ 2147483647 w 336"/>
                <a:gd name="T5" fmla="*/ 2147483647 h 301"/>
                <a:gd name="T6" fmla="*/ 2147483647 w 336"/>
                <a:gd name="T7" fmla="*/ 2147483647 h 301"/>
                <a:gd name="T8" fmla="*/ 2147483647 w 336"/>
                <a:gd name="T9" fmla="*/ 2147483647 h 301"/>
                <a:gd name="T10" fmla="*/ 2147483647 w 336"/>
                <a:gd name="T11" fmla="*/ 2147483647 h 301"/>
                <a:gd name="T12" fmla="*/ 2147483647 w 336"/>
                <a:gd name="T13" fmla="*/ 2147483647 h 301"/>
                <a:gd name="T14" fmla="*/ 2147483647 w 336"/>
                <a:gd name="T15" fmla="*/ 2147483647 h 301"/>
                <a:gd name="T16" fmla="*/ 2147483647 w 336"/>
                <a:gd name="T17" fmla="*/ 2147483647 h 301"/>
                <a:gd name="T18" fmla="*/ 2147483647 w 336"/>
                <a:gd name="T19" fmla="*/ 2147483647 h 301"/>
                <a:gd name="T20" fmla="*/ 2147483647 w 336"/>
                <a:gd name="T21" fmla="*/ 2147483647 h 301"/>
                <a:gd name="T22" fmla="*/ 2147483647 w 336"/>
                <a:gd name="T23" fmla="*/ 2147483647 h 301"/>
                <a:gd name="T24" fmla="*/ 2147483647 w 336"/>
                <a:gd name="T25" fmla="*/ 2147483647 h 301"/>
                <a:gd name="T26" fmla="*/ 2147483647 w 336"/>
                <a:gd name="T27" fmla="*/ 2147483647 h 301"/>
                <a:gd name="T28" fmla="*/ 2147483647 w 336"/>
                <a:gd name="T29" fmla="*/ 2147483647 h 301"/>
                <a:gd name="T30" fmla="*/ 2147483647 w 336"/>
                <a:gd name="T31" fmla="*/ 0 h 301"/>
                <a:gd name="T32" fmla="*/ 2147483647 w 336"/>
                <a:gd name="T33" fmla="*/ 2147483647 h 301"/>
                <a:gd name="T34" fmla="*/ 2147483647 w 336"/>
                <a:gd name="T35" fmla="*/ 2147483647 h 301"/>
                <a:gd name="T36" fmla="*/ 2147483647 w 336"/>
                <a:gd name="T37" fmla="*/ 2147483647 h 301"/>
                <a:gd name="T38" fmla="*/ 2147483647 w 336"/>
                <a:gd name="T39" fmla="*/ 2147483647 h 301"/>
                <a:gd name="T40" fmla="*/ 2147483647 w 336"/>
                <a:gd name="T41" fmla="*/ 2147483647 h 301"/>
                <a:gd name="T42" fmla="*/ 2147483647 w 336"/>
                <a:gd name="T43" fmla="*/ 2147483647 h 301"/>
                <a:gd name="T44" fmla="*/ 2147483647 w 336"/>
                <a:gd name="T45" fmla="*/ 2147483647 h 301"/>
                <a:gd name="T46" fmla="*/ 2147483647 w 336"/>
                <a:gd name="T47" fmla="*/ 2147483647 h 301"/>
                <a:gd name="T48" fmla="*/ 2147483647 w 336"/>
                <a:gd name="T49" fmla="*/ 2147483647 h 301"/>
                <a:gd name="T50" fmla="*/ 2147483647 w 336"/>
                <a:gd name="T51" fmla="*/ 2147483647 h 301"/>
                <a:gd name="T52" fmla="*/ 2147483647 w 336"/>
                <a:gd name="T53" fmla="*/ 2147483647 h 301"/>
                <a:gd name="T54" fmla="*/ 2147483647 w 336"/>
                <a:gd name="T55" fmla="*/ 2147483647 h 301"/>
                <a:gd name="T56" fmla="*/ 2147483647 w 336"/>
                <a:gd name="T57" fmla="*/ 2147483647 h 301"/>
                <a:gd name="T58" fmla="*/ 2147483647 w 336"/>
                <a:gd name="T59" fmla="*/ 2147483647 h 301"/>
                <a:gd name="T60" fmla="*/ 2147483647 w 336"/>
                <a:gd name="T61" fmla="*/ 2147483647 h 301"/>
                <a:gd name="T62" fmla="*/ 2147483647 w 336"/>
                <a:gd name="T63" fmla="*/ 2147483647 h 301"/>
                <a:gd name="T64" fmla="*/ 2147483647 w 336"/>
                <a:gd name="T65" fmla="*/ 2147483647 h 301"/>
                <a:gd name="T66" fmla="*/ 2147483647 w 336"/>
                <a:gd name="T67" fmla="*/ 2147483647 h 301"/>
                <a:gd name="T68" fmla="*/ 2147483647 w 336"/>
                <a:gd name="T69" fmla="*/ 2147483647 h 301"/>
                <a:gd name="T70" fmla="*/ 2147483647 w 336"/>
                <a:gd name="T71" fmla="*/ 2147483647 h 301"/>
                <a:gd name="T72" fmla="*/ 2147483647 w 336"/>
                <a:gd name="T73" fmla="*/ 2147483647 h 301"/>
                <a:gd name="T74" fmla="*/ 2147483647 w 336"/>
                <a:gd name="T75" fmla="*/ 2147483647 h 301"/>
                <a:gd name="T76" fmla="*/ 2147483647 w 336"/>
                <a:gd name="T77" fmla="*/ 2147483647 h 301"/>
                <a:gd name="T78" fmla="*/ 2147483647 w 336"/>
                <a:gd name="T79" fmla="*/ 2147483647 h 301"/>
                <a:gd name="T80" fmla="*/ 2147483647 w 336"/>
                <a:gd name="T81" fmla="*/ 2147483647 h 301"/>
                <a:gd name="T82" fmla="*/ 2147483647 w 336"/>
                <a:gd name="T83" fmla="*/ 2147483647 h 301"/>
                <a:gd name="T84" fmla="*/ 2147483647 w 336"/>
                <a:gd name="T85" fmla="*/ 2147483647 h 301"/>
                <a:gd name="T86" fmla="*/ 2147483647 w 336"/>
                <a:gd name="T87" fmla="*/ 2147483647 h 301"/>
                <a:gd name="T88" fmla="*/ 2147483647 w 336"/>
                <a:gd name="T89" fmla="*/ 2147483647 h 301"/>
                <a:gd name="T90" fmla="*/ 2147483647 w 336"/>
                <a:gd name="T91" fmla="*/ 2147483647 h 301"/>
                <a:gd name="T92" fmla="*/ 2147483647 w 336"/>
                <a:gd name="T93" fmla="*/ 2147483647 h 301"/>
                <a:gd name="T94" fmla="*/ 2147483647 w 336"/>
                <a:gd name="T95" fmla="*/ 2147483647 h 301"/>
                <a:gd name="T96" fmla="*/ 2147483647 w 336"/>
                <a:gd name="T97" fmla="*/ 2147483647 h 301"/>
                <a:gd name="T98" fmla="*/ 2147483647 w 336"/>
                <a:gd name="T99" fmla="*/ 2147483647 h 301"/>
                <a:gd name="T100" fmla="*/ 2147483647 w 336"/>
                <a:gd name="T101" fmla="*/ 2147483647 h 301"/>
                <a:gd name="T102" fmla="*/ 2147483647 w 336"/>
                <a:gd name="T103" fmla="*/ 2147483647 h 3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6" h="301">
                  <a:moveTo>
                    <a:pt x="45" y="61"/>
                  </a:moveTo>
                  <a:lnTo>
                    <a:pt x="61" y="58"/>
                  </a:lnTo>
                  <a:lnTo>
                    <a:pt x="73" y="57"/>
                  </a:lnTo>
                  <a:lnTo>
                    <a:pt x="112" y="54"/>
                  </a:lnTo>
                  <a:lnTo>
                    <a:pt x="116" y="51"/>
                  </a:lnTo>
                  <a:lnTo>
                    <a:pt x="119" y="51"/>
                  </a:lnTo>
                  <a:lnTo>
                    <a:pt x="143" y="51"/>
                  </a:lnTo>
                  <a:lnTo>
                    <a:pt x="146" y="50"/>
                  </a:lnTo>
                  <a:lnTo>
                    <a:pt x="149" y="47"/>
                  </a:lnTo>
                  <a:lnTo>
                    <a:pt x="152" y="44"/>
                  </a:lnTo>
                  <a:lnTo>
                    <a:pt x="155" y="43"/>
                  </a:lnTo>
                  <a:lnTo>
                    <a:pt x="159" y="42"/>
                  </a:lnTo>
                  <a:lnTo>
                    <a:pt x="162" y="46"/>
                  </a:lnTo>
                  <a:lnTo>
                    <a:pt x="170" y="51"/>
                  </a:lnTo>
                  <a:lnTo>
                    <a:pt x="171" y="54"/>
                  </a:lnTo>
                  <a:lnTo>
                    <a:pt x="172" y="55"/>
                  </a:lnTo>
                  <a:lnTo>
                    <a:pt x="174" y="57"/>
                  </a:lnTo>
                  <a:lnTo>
                    <a:pt x="177" y="59"/>
                  </a:lnTo>
                  <a:lnTo>
                    <a:pt x="181" y="58"/>
                  </a:lnTo>
                  <a:lnTo>
                    <a:pt x="195" y="52"/>
                  </a:lnTo>
                  <a:lnTo>
                    <a:pt x="203" y="52"/>
                  </a:lnTo>
                  <a:lnTo>
                    <a:pt x="209" y="50"/>
                  </a:lnTo>
                  <a:lnTo>
                    <a:pt x="213" y="48"/>
                  </a:lnTo>
                  <a:lnTo>
                    <a:pt x="230" y="47"/>
                  </a:lnTo>
                  <a:lnTo>
                    <a:pt x="231" y="47"/>
                  </a:lnTo>
                  <a:lnTo>
                    <a:pt x="232" y="47"/>
                  </a:lnTo>
                  <a:lnTo>
                    <a:pt x="249" y="46"/>
                  </a:lnTo>
                  <a:lnTo>
                    <a:pt x="252" y="38"/>
                  </a:lnTo>
                  <a:lnTo>
                    <a:pt x="254" y="36"/>
                  </a:lnTo>
                  <a:lnTo>
                    <a:pt x="255" y="31"/>
                  </a:lnTo>
                  <a:lnTo>
                    <a:pt x="256" y="27"/>
                  </a:lnTo>
                  <a:lnTo>
                    <a:pt x="259" y="24"/>
                  </a:lnTo>
                  <a:lnTo>
                    <a:pt x="261" y="20"/>
                  </a:lnTo>
                  <a:lnTo>
                    <a:pt x="264" y="22"/>
                  </a:lnTo>
                  <a:lnTo>
                    <a:pt x="267" y="20"/>
                  </a:lnTo>
                  <a:lnTo>
                    <a:pt x="270" y="21"/>
                  </a:lnTo>
                  <a:lnTo>
                    <a:pt x="274" y="21"/>
                  </a:lnTo>
                  <a:lnTo>
                    <a:pt x="276" y="18"/>
                  </a:lnTo>
                  <a:lnTo>
                    <a:pt x="276" y="13"/>
                  </a:lnTo>
                  <a:lnTo>
                    <a:pt x="279" y="11"/>
                  </a:lnTo>
                  <a:lnTo>
                    <a:pt x="283" y="12"/>
                  </a:lnTo>
                  <a:lnTo>
                    <a:pt x="287" y="12"/>
                  </a:lnTo>
                  <a:lnTo>
                    <a:pt x="290" y="12"/>
                  </a:lnTo>
                  <a:lnTo>
                    <a:pt x="291" y="8"/>
                  </a:lnTo>
                  <a:lnTo>
                    <a:pt x="292" y="4"/>
                  </a:lnTo>
                  <a:lnTo>
                    <a:pt x="296" y="1"/>
                  </a:lnTo>
                  <a:lnTo>
                    <a:pt x="299" y="0"/>
                  </a:lnTo>
                  <a:lnTo>
                    <a:pt x="302" y="0"/>
                  </a:lnTo>
                  <a:lnTo>
                    <a:pt x="303" y="2"/>
                  </a:lnTo>
                  <a:lnTo>
                    <a:pt x="307" y="4"/>
                  </a:lnTo>
                  <a:lnTo>
                    <a:pt x="310" y="6"/>
                  </a:lnTo>
                  <a:lnTo>
                    <a:pt x="313" y="5"/>
                  </a:lnTo>
                  <a:lnTo>
                    <a:pt x="316" y="4"/>
                  </a:lnTo>
                  <a:lnTo>
                    <a:pt x="319" y="2"/>
                  </a:lnTo>
                  <a:lnTo>
                    <a:pt x="322" y="6"/>
                  </a:lnTo>
                  <a:lnTo>
                    <a:pt x="322" y="10"/>
                  </a:lnTo>
                  <a:lnTo>
                    <a:pt x="326" y="16"/>
                  </a:lnTo>
                  <a:lnTo>
                    <a:pt x="329" y="20"/>
                  </a:lnTo>
                  <a:lnTo>
                    <a:pt x="331" y="21"/>
                  </a:lnTo>
                  <a:lnTo>
                    <a:pt x="335" y="21"/>
                  </a:lnTo>
                  <a:lnTo>
                    <a:pt x="333" y="67"/>
                  </a:lnTo>
                  <a:lnTo>
                    <a:pt x="333" y="85"/>
                  </a:lnTo>
                  <a:lnTo>
                    <a:pt x="331" y="143"/>
                  </a:lnTo>
                  <a:lnTo>
                    <a:pt x="330" y="164"/>
                  </a:lnTo>
                  <a:lnTo>
                    <a:pt x="329" y="176"/>
                  </a:lnTo>
                  <a:lnTo>
                    <a:pt x="311" y="226"/>
                  </a:lnTo>
                  <a:lnTo>
                    <a:pt x="307" y="239"/>
                  </a:lnTo>
                  <a:lnTo>
                    <a:pt x="296" y="270"/>
                  </a:lnTo>
                  <a:lnTo>
                    <a:pt x="296" y="271"/>
                  </a:lnTo>
                  <a:lnTo>
                    <a:pt x="292" y="300"/>
                  </a:lnTo>
                  <a:lnTo>
                    <a:pt x="249" y="298"/>
                  </a:lnTo>
                  <a:lnTo>
                    <a:pt x="231" y="297"/>
                  </a:lnTo>
                  <a:lnTo>
                    <a:pt x="177" y="295"/>
                  </a:lnTo>
                  <a:lnTo>
                    <a:pt x="177" y="293"/>
                  </a:lnTo>
                  <a:lnTo>
                    <a:pt x="177" y="283"/>
                  </a:lnTo>
                  <a:lnTo>
                    <a:pt x="177" y="279"/>
                  </a:lnTo>
                  <a:lnTo>
                    <a:pt x="177" y="275"/>
                  </a:lnTo>
                  <a:lnTo>
                    <a:pt x="178" y="271"/>
                  </a:lnTo>
                  <a:lnTo>
                    <a:pt x="180" y="268"/>
                  </a:lnTo>
                  <a:lnTo>
                    <a:pt x="178" y="264"/>
                  </a:lnTo>
                  <a:lnTo>
                    <a:pt x="178" y="259"/>
                  </a:lnTo>
                  <a:lnTo>
                    <a:pt x="179" y="255"/>
                  </a:lnTo>
                  <a:lnTo>
                    <a:pt x="177" y="251"/>
                  </a:lnTo>
                  <a:lnTo>
                    <a:pt x="177" y="249"/>
                  </a:lnTo>
                  <a:lnTo>
                    <a:pt x="177" y="247"/>
                  </a:lnTo>
                  <a:lnTo>
                    <a:pt x="169" y="238"/>
                  </a:lnTo>
                  <a:lnTo>
                    <a:pt x="164" y="238"/>
                  </a:lnTo>
                  <a:lnTo>
                    <a:pt x="162" y="237"/>
                  </a:lnTo>
                  <a:lnTo>
                    <a:pt x="160" y="233"/>
                  </a:lnTo>
                  <a:lnTo>
                    <a:pt x="159" y="229"/>
                  </a:lnTo>
                  <a:lnTo>
                    <a:pt x="157" y="228"/>
                  </a:lnTo>
                  <a:lnTo>
                    <a:pt x="151" y="221"/>
                  </a:lnTo>
                  <a:lnTo>
                    <a:pt x="149" y="217"/>
                  </a:lnTo>
                  <a:lnTo>
                    <a:pt x="146" y="217"/>
                  </a:lnTo>
                  <a:lnTo>
                    <a:pt x="143" y="215"/>
                  </a:lnTo>
                  <a:lnTo>
                    <a:pt x="141" y="211"/>
                  </a:lnTo>
                  <a:lnTo>
                    <a:pt x="140" y="208"/>
                  </a:lnTo>
                  <a:lnTo>
                    <a:pt x="135" y="202"/>
                  </a:lnTo>
                  <a:lnTo>
                    <a:pt x="132" y="199"/>
                  </a:lnTo>
                  <a:lnTo>
                    <a:pt x="130" y="195"/>
                  </a:lnTo>
                  <a:lnTo>
                    <a:pt x="128" y="192"/>
                  </a:lnTo>
                  <a:lnTo>
                    <a:pt x="121" y="191"/>
                  </a:lnTo>
                  <a:lnTo>
                    <a:pt x="117" y="189"/>
                  </a:lnTo>
                  <a:lnTo>
                    <a:pt x="115" y="187"/>
                  </a:lnTo>
                  <a:lnTo>
                    <a:pt x="114" y="183"/>
                  </a:lnTo>
                  <a:lnTo>
                    <a:pt x="113" y="179"/>
                  </a:lnTo>
                  <a:lnTo>
                    <a:pt x="109" y="177"/>
                  </a:lnTo>
                  <a:lnTo>
                    <a:pt x="105" y="170"/>
                  </a:lnTo>
                  <a:lnTo>
                    <a:pt x="103" y="166"/>
                  </a:lnTo>
                  <a:lnTo>
                    <a:pt x="100" y="165"/>
                  </a:lnTo>
                  <a:lnTo>
                    <a:pt x="98" y="161"/>
                  </a:lnTo>
                  <a:lnTo>
                    <a:pt x="97" y="158"/>
                  </a:lnTo>
                  <a:lnTo>
                    <a:pt x="97" y="157"/>
                  </a:lnTo>
                  <a:lnTo>
                    <a:pt x="94" y="156"/>
                  </a:lnTo>
                  <a:lnTo>
                    <a:pt x="91" y="154"/>
                  </a:lnTo>
                  <a:lnTo>
                    <a:pt x="88" y="150"/>
                  </a:lnTo>
                  <a:lnTo>
                    <a:pt x="86" y="149"/>
                  </a:lnTo>
                  <a:lnTo>
                    <a:pt x="82" y="149"/>
                  </a:lnTo>
                  <a:lnTo>
                    <a:pt x="76" y="143"/>
                  </a:lnTo>
                  <a:lnTo>
                    <a:pt x="72" y="141"/>
                  </a:lnTo>
                  <a:lnTo>
                    <a:pt x="69" y="140"/>
                  </a:lnTo>
                  <a:lnTo>
                    <a:pt x="66" y="139"/>
                  </a:lnTo>
                  <a:lnTo>
                    <a:pt x="63" y="140"/>
                  </a:lnTo>
                  <a:lnTo>
                    <a:pt x="57" y="145"/>
                  </a:lnTo>
                  <a:lnTo>
                    <a:pt x="54" y="147"/>
                  </a:lnTo>
                  <a:lnTo>
                    <a:pt x="47" y="146"/>
                  </a:lnTo>
                  <a:lnTo>
                    <a:pt x="44" y="143"/>
                  </a:lnTo>
                  <a:lnTo>
                    <a:pt x="38" y="147"/>
                  </a:lnTo>
                  <a:lnTo>
                    <a:pt x="34" y="149"/>
                  </a:lnTo>
                  <a:lnTo>
                    <a:pt x="31" y="149"/>
                  </a:lnTo>
                  <a:lnTo>
                    <a:pt x="27" y="147"/>
                  </a:lnTo>
                  <a:lnTo>
                    <a:pt x="25" y="146"/>
                  </a:lnTo>
                  <a:lnTo>
                    <a:pt x="22" y="145"/>
                  </a:lnTo>
                  <a:lnTo>
                    <a:pt x="18" y="146"/>
                  </a:lnTo>
                  <a:lnTo>
                    <a:pt x="13" y="148"/>
                  </a:lnTo>
                  <a:lnTo>
                    <a:pt x="10" y="150"/>
                  </a:lnTo>
                  <a:lnTo>
                    <a:pt x="8" y="148"/>
                  </a:lnTo>
                  <a:lnTo>
                    <a:pt x="6" y="146"/>
                  </a:lnTo>
                  <a:lnTo>
                    <a:pt x="6" y="141"/>
                  </a:lnTo>
                  <a:lnTo>
                    <a:pt x="4" y="138"/>
                  </a:lnTo>
                  <a:lnTo>
                    <a:pt x="4" y="133"/>
                  </a:lnTo>
                  <a:lnTo>
                    <a:pt x="2" y="128"/>
                  </a:lnTo>
                  <a:lnTo>
                    <a:pt x="3" y="124"/>
                  </a:lnTo>
                  <a:lnTo>
                    <a:pt x="2" y="122"/>
                  </a:lnTo>
                  <a:lnTo>
                    <a:pt x="0" y="118"/>
                  </a:lnTo>
                  <a:lnTo>
                    <a:pt x="0" y="114"/>
                  </a:lnTo>
                  <a:lnTo>
                    <a:pt x="3" y="111"/>
                  </a:lnTo>
                  <a:lnTo>
                    <a:pt x="7" y="99"/>
                  </a:lnTo>
                  <a:lnTo>
                    <a:pt x="17" y="103"/>
                  </a:lnTo>
                  <a:lnTo>
                    <a:pt x="20" y="100"/>
                  </a:lnTo>
                  <a:lnTo>
                    <a:pt x="23" y="96"/>
                  </a:lnTo>
                  <a:lnTo>
                    <a:pt x="31" y="77"/>
                  </a:lnTo>
                  <a:lnTo>
                    <a:pt x="29" y="73"/>
                  </a:lnTo>
                  <a:lnTo>
                    <a:pt x="26" y="69"/>
                  </a:lnTo>
                  <a:lnTo>
                    <a:pt x="26" y="65"/>
                  </a:lnTo>
                  <a:lnTo>
                    <a:pt x="45" y="61"/>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75" name="Freeform 127"/>
            <p:cNvSpPr>
              <a:spLocks/>
            </p:cNvSpPr>
            <p:nvPr/>
          </p:nvSpPr>
          <p:spPr bwMode="auto">
            <a:xfrm>
              <a:off x="4756150" y="2967038"/>
              <a:ext cx="363538" cy="563562"/>
            </a:xfrm>
            <a:custGeom>
              <a:avLst/>
              <a:gdLst>
                <a:gd name="T0" fmla="*/ 306388 w 205"/>
                <a:gd name="T1" fmla="*/ 144463 h 290"/>
                <a:gd name="T2" fmla="*/ 306388 w 205"/>
                <a:gd name="T3" fmla="*/ 165100 h 290"/>
                <a:gd name="T4" fmla="*/ 307975 w 205"/>
                <a:gd name="T5" fmla="*/ 176213 h 290"/>
                <a:gd name="T6" fmla="*/ 309563 w 205"/>
                <a:gd name="T7" fmla="*/ 185738 h 290"/>
                <a:gd name="T8" fmla="*/ 312738 w 205"/>
                <a:gd name="T9" fmla="*/ 198438 h 290"/>
                <a:gd name="T10" fmla="*/ 315913 w 205"/>
                <a:gd name="T11" fmla="*/ 211138 h 290"/>
                <a:gd name="T12" fmla="*/ 309563 w 205"/>
                <a:gd name="T13" fmla="*/ 222250 h 290"/>
                <a:gd name="T14" fmla="*/ 304800 w 205"/>
                <a:gd name="T15" fmla="*/ 234950 h 290"/>
                <a:gd name="T16" fmla="*/ 300038 w 205"/>
                <a:gd name="T17" fmla="*/ 246063 h 290"/>
                <a:gd name="T18" fmla="*/ 306388 w 205"/>
                <a:gd name="T19" fmla="*/ 258763 h 290"/>
                <a:gd name="T20" fmla="*/ 307975 w 205"/>
                <a:gd name="T21" fmla="*/ 269875 h 290"/>
                <a:gd name="T22" fmla="*/ 312738 w 205"/>
                <a:gd name="T23" fmla="*/ 282575 h 290"/>
                <a:gd name="T24" fmla="*/ 319088 w 205"/>
                <a:gd name="T25" fmla="*/ 292100 h 290"/>
                <a:gd name="T26" fmla="*/ 322263 w 205"/>
                <a:gd name="T27" fmla="*/ 300038 h 290"/>
                <a:gd name="T28" fmla="*/ 206375 w 205"/>
                <a:gd name="T29" fmla="*/ 458788 h 290"/>
                <a:gd name="T30" fmla="*/ 41275 w 205"/>
                <a:gd name="T31" fmla="*/ 293688 h 290"/>
                <a:gd name="T32" fmla="*/ 0 w 205"/>
                <a:gd name="T33" fmla="*/ 263525 h 290"/>
                <a:gd name="T34" fmla="*/ 9525 w 205"/>
                <a:gd name="T35" fmla="*/ 254000 h 290"/>
                <a:gd name="T36" fmla="*/ 20638 w 205"/>
                <a:gd name="T37" fmla="*/ 252413 h 290"/>
                <a:gd name="T38" fmla="*/ 33338 w 205"/>
                <a:gd name="T39" fmla="*/ 250825 h 290"/>
                <a:gd name="T40" fmla="*/ 49213 w 205"/>
                <a:gd name="T41" fmla="*/ 241300 h 290"/>
                <a:gd name="T42" fmla="*/ 63500 w 205"/>
                <a:gd name="T43" fmla="*/ 252413 h 290"/>
                <a:gd name="T44" fmla="*/ 60325 w 205"/>
                <a:gd name="T45" fmla="*/ 239713 h 290"/>
                <a:gd name="T46" fmla="*/ 63500 w 205"/>
                <a:gd name="T47" fmla="*/ 228600 h 290"/>
                <a:gd name="T48" fmla="*/ 61913 w 205"/>
                <a:gd name="T49" fmla="*/ 217488 h 290"/>
                <a:gd name="T50" fmla="*/ 57150 w 205"/>
                <a:gd name="T51" fmla="*/ 212725 h 290"/>
                <a:gd name="T52" fmla="*/ 65088 w 205"/>
                <a:gd name="T53" fmla="*/ 196850 h 290"/>
                <a:gd name="T54" fmla="*/ 114300 w 205"/>
                <a:gd name="T55" fmla="*/ 146050 h 290"/>
                <a:gd name="T56" fmla="*/ 111125 w 205"/>
                <a:gd name="T57" fmla="*/ 139700 h 290"/>
                <a:gd name="T58" fmla="*/ 106363 w 205"/>
                <a:gd name="T59" fmla="*/ 128588 h 290"/>
                <a:gd name="T60" fmla="*/ 96838 w 205"/>
                <a:gd name="T61" fmla="*/ 120650 h 290"/>
                <a:gd name="T62" fmla="*/ 95250 w 205"/>
                <a:gd name="T63" fmla="*/ 107950 h 290"/>
                <a:gd name="T64" fmla="*/ 96838 w 205"/>
                <a:gd name="T65" fmla="*/ 93663 h 290"/>
                <a:gd name="T66" fmla="*/ 98425 w 205"/>
                <a:gd name="T67" fmla="*/ 79375 h 290"/>
                <a:gd name="T68" fmla="*/ 101600 w 205"/>
                <a:gd name="T69" fmla="*/ 68263 h 290"/>
                <a:gd name="T70" fmla="*/ 104775 w 205"/>
                <a:gd name="T71" fmla="*/ 58738 h 290"/>
                <a:gd name="T72" fmla="*/ 111125 w 205"/>
                <a:gd name="T73" fmla="*/ 53975 h 290"/>
                <a:gd name="T74" fmla="*/ 125413 w 205"/>
                <a:gd name="T75" fmla="*/ 42863 h 290"/>
                <a:gd name="T76" fmla="*/ 150813 w 205"/>
                <a:gd name="T77" fmla="*/ 26988 h 290"/>
                <a:gd name="T78" fmla="*/ 160338 w 205"/>
                <a:gd name="T79" fmla="*/ 19050 h 290"/>
                <a:gd name="T80" fmla="*/ 193675 w 205"/>
                <a:gd name="T81" fmla="*/ 9525 h 290"/>
                <a:gd name="T82" fmla="*/ 207963 w 205"/>
                <a:gd name="T83" fmla="*/ 0 h 290"/>
                <a:gd name="T84" fmla="*/ 211138 w 205"/>
                <a:gd name="T85" fmla="*/ 9525 h 290"/>
                <a:gd name="T86" fmla="*/ 223838 w 205"/>
                <a:gd name="T87" fmla="*/ 23813 h 290"/>
                <a:gd name="T88" fmla="*/ 231775 w 205"/>
                <a:gd name="T89" fmla="*/ 28575 h 290"/>
                <a:gd name="T90" fmla="*/ 241300 w 205"/>
                <a:gd name="T91" fmla="*/ 38100 h 290"/>
                <a:gd name="T92" fmla="*/ 249238 w 205"/>
                <a:gd name="T93" fmla="*/ 44450 h 290"/>
                <a:gd name="T94" fmla="*/ 263525 w 205"/>
                <a:gd name="T95" fmla="*/ 55563 h 290"/>
                <a:gd name="T96" fmla="*/ 277813 w 205"/>
                <a:gd name="T97" fmla="*/ 74613 h 290"/>
                <a:gd name="T98" fmla="*/ 290513 w 205"/>
                <a:gd name="T99" fmla="*/ 88900 h 290"/>
                <a:gd name="T100" fmla="*/ 295275 w 205"/>
                <a:gd name="T101" fmla="*/ 95250 h 290"/>
                <a:gd name="T102" fmla="*/ 300038 w 205"/>
                <a:gd name="T103" fmla="*/ 104775 h 290"/>
                <a:gd name="T104" fmla="*/ 303213 w 205"/>
                <a:gd name="T105" fmla="*/ 115888 h 290"/>
                <a:gd name="T106" fmla="*/ 303213 w 205"/>
                <a:gd name="T107" fmla="*/ 130175 h 290"/>
                <a:gd name="T108" fmla="*/ 307975 w 205"/>
                <a:gd name="T109" fmla="*/ 139700 h 2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5" h="290">
                  <a:moveTo>
                    <a:pt x="194" y="88"/>
                  </a:moveTo>
                  <a:lnTo>
                    <a:pt x="193" y="91"/>
                  </a:lnTo>
                  <a:lnTo>
                    <a:pt x="193" y="100"/>
                  </a:lnTo>
                  <a:lnTo>
                    <a:pt x="193" y="104"/>
                  </a:lnTo>
                  <a:lnTo>
                    <a:pt x="193" y="108"/>
                  </a:lnTo>
                  <a:lnTo>
                    <a:pt x="194" y="111"/>
                  </a:lnTo>
                  <a:lnTo>
                    <a:pt x="195" y="115"/>
                  </a:lnTo>
                  <a:lnTo>
                    <a:pt x="195" y="117"/>
                  </a:lnTo>
                  <a:lnTo>
                    <a:pt x="197" y="121"/>
                  </a:lnTo>
                  <a:lnTo>
                    <a:pt x="197" y="125"/>
                  </a:lnTo>
                  <a:lnTo>
                    <a:pt x="199" y="129"/>
                  </a:lnTo>
                  <a:lnTo>
                    <a:pt x="199" y="133"/>
                  </a:lnTo>
                  <a:lnTo>
                    <a:pt x="197" y="136"/>
                  </a:lnTo>
                  <a:lnTo>
                    <a:pt x="195" y="140"/>
                  </a:lnTo>
                  <a:lnTo>
                    <a:pt x="193" y="145"/>
                  </a:lnTo>
                  <a:lnTo>
                    <a:pt x="192" y="148"/>
                  </a:lnTo>
                  <a:lnTo>
                    <a:pt x="191" y="152"/>
                  </a:lnTo>
                  <a:lnTo>
                    <a:pt x="189" y="155"/>
                  </a:lnTo>
                  <a:lnTo>
                    <a:pt x="190" y="159"/>
                  </a:lnTo>
                  <a:lnTo>
                    <a:pt x="193" y="163"/>
                  </a:lnTo>
                  <a:lnTo>
                    <a:pt x="193" y="166"/>
                  </a:lnTo>
                  <a:lnTo>
                    <a:pt x="194" y="170"/>
                  </a:lnTo>
                  <a:lnTo>
                    <a:pt x="196" y="174"/>
                  </a:lnTo>
                  <a:lnTo>
                    <a:pt x="197" y="178"/>
                  </a:lnTo>
                  <a:lnTo>
                    <a:pt x="199" y="180"/>
                  </a:lnTo>
                  <a:lnTo>
                    <a:pt x="201" y="184"/>
                  </a:lnTo>
                  <a:lnTo>
                    <a:pt x="204" y="188"/>
                  </a:lnTo>
                  <a:lnTo>
                    <a:pt x="203" y="189"/>
                  </a:lnTo>
                  <a:lnTo>
                    <a:pt x="202" y="191"/>
                  </a:lnTo>
                  <a:lnTo>
                    <a:pt x="130" y="289"/>
                  </a:lnTo>
                  <a:lnTo>
                    <a:pt x="102" y="262"/>
                  </a:lnTo>
                  <a:lnTo>
                    <a:pt x="26" y="185"/>
                  </a:lnTo>
                  <a:lnTo>
                    <a:pt x="7" y="167"/>
                  </a:lnTo>
                  <a:lnTo>
                    <a:pt x="0" y="166"/>
                  </a:lnTo>
                  <a:lnTo>
                    <a:pt x="3" y="161"/>
                  </a:lnTo>
                  <a:lnTo>
                    <a:pt x="6" y="160"/>
                  </a:lnTo>
                  <a:lnTo>
                    <a:pt x="9" y="160"/>
                  </a:lnTo>
                  <a:lnTo>
                    <a:pt x="13" y="159"/>
                  </a:lnTo>
                  <a:lnTo>
                    <a:pt x="17" y="159"/>
                  </a:lnTo>
                  <a:lnTo>
                    <a:pt x="21" y="158"/>
                  </a:lnTo>
                  <a:lnTo>
                    <a:pt x="27" y="154"/>
                  </a:lnTo>
                  <a:lnTo>
                    <a:pt x="31" y="152"/>
                  </a:lnTo>
                  <a:lnTo>
                    <a:pt x="36" y="157"/>
                  </a:lnTo>
                  <a:lnTo>
                    <a:pt x="40" y="159"/>
                  </a:lnTo>
                  <a:lnTo>
                    <a:pt x="38" y="155"/>
                  </a:lnTo>
                  <a:lnTo>
                    <a:pt x="38" y="151"/>
                  </a:lnTo>
                  <a:lnTo>
                    <a:pt x="40" y="148"/>
                  </a:lnTo>
                  <a:lnTo>
                    <a:pt x="40" y="144"/>
                  </a:lnTo>
                  <a:lnTo>
                    <a:pt x="38" y="140"/>
                  </a:lnTo>
                  <a:lnTo>
                    <a:pt x="39" y="137"/>
                  </a:lnTo>
                  <a:lnTo>
                    <a:pt x="37" y="134"/>
                  </a:lnTo>
                  <a:lnTo>
                    <a:pt x="36" y="134"/>
                  </a:lnTo>
                  <a:lnTo>
                    <a:pt x="36" y="132"/>
                  </a:lnTo>
                  <a:lnTo>
                    <a:pt x="41" y="124"/>
                  </a:lnTo>
                  <a:lnTo>
                    <a:pt x="57" y="108"/>
                  </a:lnTo>
                  <a:lnTo>
                    <a:pt x="72" y="92"/>
                  </a:lnTo>
                  <a:lnTo>
                    <a:pt x="70" y="92"/>
                  </a:lnTo>
                  <a:lnTo>
                    <a:pt x="70" y="88"/>
                  </a:lnTo>
                  <a:lnTo>
                    <a:pt x="69" y="84"/>
                  </a:lnTo>
                  <a:lnTo>
                    <a:pt x="67" y="81"/>
                  </a:lnTo>
                  <a:lnTo>
                    <a:pt x="63" y="80"/>
                  </a:lnTo>
                  <a:lnTo>
                    <a:pt x="61" y="76"/>
                  </a:lnTo>
                  <a:lnTo>
                    <a:pt x="60" y="72"/>
                  </a:lnTo>
                  <a:lnTo>
                    <a:pt x="60" y="68"/>
                  </a:lnTo>
                  <a:lnTo>
                    <a:pt x="58" y="64"/>
                  </a:lnTo>
                  <a:lnTo>
                    <a:pt x="61" y="59"/>
                  </a:lnTo>
                  <a:lnTo>
                    <a:pt x="61" y="55"/>
                  </a:lnTo>
                  <a:lnTo>
                    <a:pt x="62" y="50"/>
                  </a:lnTo>
                  <a:lnTo>
                    <a:pt x="64" y="47"/>
                  </a:lnTo>
                  <a:lnTo>
                    <a:pt x="64" y="43"/>
                  </a:lnTo>
                  <a:lnTo>
                    <a:pt x="64" y="38"/>
                  </a:lnTo>
                  <a:lnTo>
                    <a:pt x="66" y="37"/>
                  </a:lnTo>
                  <a:lnTo>
                    <a:pt x="67" y="35"/>
                  </a:lnTo>
                  <a:lnTo>
                    <a:pt x="70" y="34"/>
                  </a:lnTo>
                  <a:lnTo>
                    <a:pt x="73" y="30"/>
                  </a:lnTo>
                  <a:lnTo>
                    <a:pt x="79" y="27"/>
                  </a:lnTo>
                  <a:lnTo>
                    <a:pt x="89" y="20"/>
                  </a:lnTo>
                  <a:lnTo>
                    <a:pt x="95" y="17"/>
                  </a:lnTo>
                  <a:lnTo>
                    <a:pt x="98" y="15"/>
                  </a:lnTo>
                  <a:lnTo>
                    <a:pt x="101" y="12"/>
                  </a:lnTo>
                  <a:lnTo>
                    <a:pt x="117" y="7"/>
                  </a:lnTo>
                  <a:lnTo>
                    <a:pt x="122" y="6"/>
                  </a:lnTo>
                  <a:lnTo>
                    <a:pt x="129" y="2"/>
                  </a:lnTo>
                  <a:lnTo>
                    <a:pt x="131" y="0"/>
                  </a:lnTo>
                  <a:lnTo>
                    <a:pt x="132" y="2"/>
                  </a:lnTo>
                  <a:lnTo>
                    <a:pt x="133" y="6"/>
                  </a:lnTo>
                  <a:lnTo>
                    <a:pt x="135" y="9"/>
                  </a:lnTo>
                  <a:lnTo>
                    <a:pt x="141" y="15"/>
                  </a:lnTo>
                  <a:lnTo>
                    <a:pt x="144" y="15"/>
                  </a:lnTo>
                  <a:lnTo>
                    <a:pt x="146" y="18"/>
                  </a:lnTo>
                  <a:lnTo>
                    <a:pt x="149" y="20"/>
                  </a:lnTo>
                  <a:lnTo>
                    <a:pt x="152" y="24"/>
                  </a:lnTo>
                  <a:lnTo>
                    <a:pt x="154" y="27"/>
                  </a:lnTo>
                  <a:lnTo>
                    <a:pt x="157" y="28"/>
                  </a:lnTo>
                  <a:lnTo>
                    <a:pt x="163" y="32"/>
                  </a:lnTo>
                  <a:lnTo>
                    <a:pt x="166" y="35"/>
                  </a:lnTo>
                  <a:lnTo>
                    <a:pt x="172" y="44"/>
                  </a:lnTo>
                  <a:lnTo>
                    <a:pt x="175" y="47"/>
                  </a:lnTo>
                  <a:lnTo>
                    <a:pt x="178" y="49"/>
                  </a:lnTo>
                  <a:lnTo>
                    <a:pt x="183" y="56"/>
                  </a:lnTo>
                  <a:lnTo>
                    <a:pt x="183" y="57"/>
                  </a:lnTo>
                  <a:lnTo>
                    <a:pt x="186" y="60"/>
                  </a:lnTo>
                  <a:lnTo>
                    <a:pt x="187" y="64"/>
                  </a:lnTo>
                  <a:lnTo>
                    <a:pt x="189" y="66"/>
                  </a:lnTo>
                  <a:lnTo>
                    <a:pt x="191" y="70"/>
                  </a:lnTo>
                  <a:lnTo>
                    <a:pt x="191" y="73"/>
                  </a:lnTo>
                  <a:lnTo>
                    <a:pt x="190" y="77"/>
                  </a:lnTo>
                  <a:lnTo>
                    <a:pt x="191" y="82"/>
                  </a:lnTo>
                  <a:lnTo>
                    <a:pt x="192" y="83"/>
                  </a:lnTo>
                  <a:lnTo>
                    <a:pt x="194" y="88"/>
                  </a:lnTo>
                </a:path>
              </a:pathLst>
            </a:custGeom>
            <a:noFill/>
            <a:ln w="12700" cap="rnd" cmpd="sng">
              <a:solidFill>
                <a:srgbClr val="000000"/>
              </a:solidFill>
              <a:prstDash val="solid"/>
              <a:round/>
              <a:headEnd/>
              <a:tailEnd/>
            </a:ln>
          </p:spPr>
          <p:txBody>
            <a:bodyPr/>
            <a:lstStyle/>
            <a:p>
              <a:pPr>
                <a:defRPr/>
              </a:pPr>
              <a:endParaRPr lang="en-US"/>
            </a:p>
          </p:txBody>
        </p:sp>
        <p:sp>
          <p:nvSpPr>
            <p:cNvPr id="8" name="Freeform 128"/>
            <p:cNvSpPr>
              <a:spLocks/>
            </p:cNvSpPr>
            <p:nvPr/>
          </p:nvSpPr>
          <p:spPr bwMode="auto">
            <a:xfrm>
              <a:off x="3930650" y="2341563"/>
              <a:ext cx="463550" cy="490537"/>
            </a:xfrm>
            <a:custGeom>
              <a:avLst/>
              <a:gdLst>
                <a:gd name="T0" fmla="*/ 2147483647 w 261"/>
                <a:gd name="T1" fmla="*/ 2147483647 h 252"/>
                <a:gd name="T2" fmla="*/ 2147483647 w 261"/>
                <a:gd name="T3" fmla="*/ 2147483647 h 252"/>
                <a:gd name="T4" fmla="*/ 2147483647 w 261"/>
                <a:gd name="T5" fmla="*/ 2147483647 h 252"/>
                <a:gd name="T6" fmla="*/ 2147483647 w 261"/>
                <a:gd name="T7" fmla="*/ 2147483647 h 252"/>
                <a:gd name="T8" fmla="*/ 2147483647 w 261"/>
                <a:gd name="T9" fmla="*/ 2147483647 h 252"/>
                <a:gd name="T10" fmla="*/ 2147483647 w 261"/>
                <a:gd name="T11" fmla="*/ 2147483647 h 252"/>
                <a:gd name="T12" fmla="*/ 2147483647 w 261"/>
                <a:gd name="T13" fmla="*/ 2147483647 h 252"/>
                <a:gd name="T14" fmla="*/ 2147483647 w 261"/>
                <a:gd name="T15" fmla="*/ 2147483647 h 252"/>
                <a:gd name="T16" fmla="*/ 2147483647 w 261"/>
                <a:gd name="T17" fmla="*/ 2147483647 h 252"/>
                <a:gd name="T18" fmla="*/ 2147483647 w 261"/>
                <a:gd name="T19" fmla="*/ 2147483647 h 252"/>
                <a:gd name="T20" fmla="*/ 2147483647 w 261"/>
                <a:gd name="T21" fmla="*/ 2147483647 h 252"/>
                <a:gd name="T22" fmla="*/ 2147483647 w 261"/>
                <a:gd name="T23" fmla="*/ 2147483647 h 252"/>
                <a:gd name="T24" fmla="*/ 2147483647 w 261"/>
                <a:gd name="T25" fmla="*/ 2147483647 h 252"/>
                <a:gd name="T26" fmla="*/ 2147483647 w 261"/>
                <a:gd name="T27" fmla="*/ 2147483647 h 252"/>
                <a:gd name="T28" fmla="*/ 2147483647 w 261"/>
                <a:gd name="T29" fmla="*/ 2147483647 h 252"/>
                <a:gd name="T30" fmla="*/ 2147483647 w 261"/>
                <a:gd name="T31" fmla="*/ 2147483647 h 252"/>
                <a:gd name="T32" fmla="*/ 2147483647 w 261"/>
                <a:gd name="T33" fmla="*/ 2147483647 h 252"/>
                <a:gd name="T34" fmla="*/ 2147483647 w 261"/>
                <a:gd name="T35" fmla="*/ 2147483647 h 252"/>
                <a:gd name="T36" fmla="*/ 2147483647 w 261"/>
                <a:gd name="T37" fmla="*/ 2147483647 h 252"/>
                <a:gd name="T38" fmla="*/ 2147483647 w 261"/>
                <a:gd name="T39" fmla="*/ 2147483647 h 252"/>
                <a:gd name="T40" fmla="*/ 2147483647 w 261"/>
                <a:gd name="T41" fmla="*/ 2147483647 h 252"/>
                <a:gd name="T42" fmla="*/ 2147483647 w 261"/>
                <a:gd name="T43" fmla="*/ 2147483647 h 252"/>
                <a:gd name="T44" fmla="*/ 2147483647 w 261"/>
                <a:gd name="T45" fmla="*/ 2147483647 h 252"/>
                <a:gd name="T46" fmla="*/ 2147483647 w 261"/>
                <a:gd name="T47" fmla="*/ 2147483647 h 252"/>
                <a:gd name="T48" fmla="*/ 2147483647 w 261"/>
                <a:gd name="T49" fmla="*/ 2147483647 h 252"/>
                <a:gd name="T50" fmla="*/ 2147483647 w 261"/>
                <a:gd name="T51" fmla="*/ 2147483647 h 252"/>
                <a:gd name="T52" fmla="*/ 2147483647 w 261"/>
                <a:gd name="T53" fmla="*/ 2147483647 h 252"/>
                <a:gd name="T54" fmla="*/ 2147483647 w 261"/>
                <a:gd name="T55" fmla="*/ 2147483647 h 252"/>
                <a:gd name="T56" fmla="*/ 2147483647 w 261"/>
                <a:gd name="T57" fmla="*/ 2147483647 h 252"/>
                <a:gd name="T58" fmla="*/ 2147483647 w 261"/>
                <a:gd name="T59" fmla="*/ 2147483647 h 252"/>
                <a:gd name="T60" fmla="*/ 2147483647 w 261"/>
                <a:gd name="T61" fmla="*/ 2147483647 h 252"/>
                <a:gd name="T62" fmla="*/ 2147483647 w 261"/>
                <a:gd name="T63" fmla="*/ 2147483647 h 252"/>
                <a:gd name="T64" fmla="*/ 2147483647 w 261"/>
                <a:gd name="T65" fmla="*/ 2147483647 h 252"/>
                <a:gd name="T66" fmla="*/ 2147483647 w 261"/>
                <a:gd name="T67" fmla="*/ 2147483647 h 252"/>
                <a:gd name="T68" fmla="*/ 2147483647 w 261"/>
                <a:gd name="T69" fmla="*/ 2147483647 h 252"/>
                <a:gd name="T70" fmla="*/ 2147483647 w 261"/>
                <a:gd name="T71" fmla="*/ 2147483647 h 252"/>
                <a:gd name="T72" fmla="*/ 2147483647 w 261"/>
                <a:gd name="T73" fmla="*/ 2147483647 h 252"/>
                <a:gd name="T74" fmla="*/ 2147483647 w 261"/>
                <a:gd name="T75" fmla="*/ 2147483647 h 252"/>
                <a:gd name="T76" fmla="*/ 2147483647 w 261"/>
                <a:gd name="T77" fmla="*/ 2147483647 h 252"/>
                <a:gd name="T78" fmla="*/ 2147483647 w 261"/>
                <a:gd name="T79" fmla="*/ 2147483647 h 252"/>
                <a:gd name="T80" fmla="*/ 2147483647 w 261"/>
                <a:gd name="T81" fmla="*/ 2147483647 h 252"/>
                <a:gd name="T82" fmla="*/ 2147483647 w 261"/>
                <a:gd name="T83" fmla="*/ 2147483647 h 252"/>
                <a:gd name="T84" fmla="*/ 2147483647 w 261"/>
                <a:gd name="T85" fmla="*/ 2147483647 h 252"/>
                <a:gd name="T86" fmla="*/ 2147483647 w 261"/>
                <a:gd name="T87" fmla="*/ 2147483647 h 252"/>
                <a:gd name="T88" fmla="*/ 2147483647 w 261"/>
                <a:gd name="T89" fmla="*/ 2147483647 h 252"/>
                <a:gd name="T90" fmla="*/ 2147483647 w 261"/>
                <a:gd name="T91" fmla="*/ 2147483647 h 252"/>
                <a:gd name="T92" fmla="*/ 2147483647 w 261"/>
                <a:gd name="T93" fmla="*/ 2147483647 h 252"/>
                <a:gd name="T94" fmla="*/ 2147483647 w 261"/>
                <a:gd name="T95" fmla="*/ 2147483647 h 252"/>
                <a:gd name="T96" fmla="*/ 2147483647 w 261"/>
                <a:gd name="T97" fmla="*/ 2147483647 h 252"/>
                <a:gd name="T98" fmla="*/ 2147483647 w 261"/>
                <a:gd name="T99" fmla="*/ 2147483647 h 252"/>
                <a:gd name="T100" fmla="*/ 2147483647 w 261"/>
                <a:gd name="T101" fmla="*/ 2147483647 h 252"/>
                <a:gd name="T102" fmla="*/ 2147483647 w 261"/>
                <a:gd name="T103" fmla="*/ 0 h 252"/>
                <a:gd name="T104" fmla="*/ 2147483647 w 261"/>
                <a:gd name="T105" fmla="*/ 2147483647 h 252"/>
                <a:gd name="T106" fmla="*/ 2147483647 w 261"/>
                <a:gd name="T107" fmla="*/ 2147483647 h 252"/>
                <a:gd name="T108" fmla="*/ 2147483647 w 261"/>
                <a:gd name="T109" fmla="*/ 2147483647 h 252"/>
                <a:gd name="T110" fmla="*/ 2147483647 w 261"/>
                <a:gd name="T111" fmla="*/ 2147483647 h 252"/>
                <a:gd name="T112" fmla="*/ 2147483647 w 261"/>
                <a:gd name="T113" fmla="*/ 2147483647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1" h="252">
                  <a:moveTo>
                    <a:pt x="231" y="43"/>
                  </a:moveTo>
                  <a:lnTo>
                    <a:pt x="233" y="46"/>
                  </a:lnTo>
                  <a:lnTo>
                    <a:pt x="232" y="49"/>
                  </a:lnTo>
                  <a:lnTo>
                    <a:pt x="233" y="53"/>
                  </a:lnTo>
                  <a:lnTo>
                    <a:pt x="236" y="58"/>
                  </a:lnTo>
                  <a:lnTo>
                    <a:pt x="237" y="60"/>
                  </a:lnTo>
                  <a:lnTo>
                    <a:pt x="235" y="69"/>
                  </a:lnTo>
                  <a:lnTo>
                    <a:pt x="240" y="75"/>
                  </a:lnTo>
                  <a:lnTo>
                    <a:pt x="244" y="75"/>
                  </a:lnTo>
                  <a:lnTo>
                    <a:pt x="247" y="76"/>
                  </a:lnTo>
                  <a:lnTo>
                    <a:pt x="250" y="79"/>
                  </a:lnTo>
                  <a:lnTo>
                    <a:pt x="252" y="82"/>
                  </a:lnTo>
                  <a:lnTo>
                    <a:pt x="253" y="83"/>
                  </a:lnTo>
                  <a:lnTo>
                    <a:pt x="254" y="86"/>
                  </a:lnTo>
                  <a:lnTo>
                    <a:pt x="260" y="92"/>
                  </a:lnTo>
                  <a:lnTo>
                    <a:pt x="257" y="96"/>
                  </a:lnTo>
                  <a:lnTo>
                    <a:pt x="251" y="100"/>
                  </a:lnTo>
                  <a:lnTo>
                    <a:pt x="251" y="104"/>
                  </a:lnTo>
                  <a:lnTo>
                    <a:pt x="251" y="109"/>
                  </a:lnTo>
                  <a:lnTo>
                    <a:pt x="251" y="113"/>
                  </a:lnTo>
                  <a:lnTo>
                    <a:pt x="248" y="117"/>
                  </a:lnTo>
                  <a:lnTo>
                    <a:pt x="245" y="120"/>
                  </a:lnTo>
                  <a:lnTo>
                    <a:pt x="241" y="127"/>
                  </a:lnTo>
                  <a:lnTo>
                    <a:pt x="242" y="132"/>
                  </a:lnTo>
                  <a:lnTo>
                    <a:pt x="242" y="133"/>
                  </a:lnTo>
                  <a:lnTo>
                    <a:pt x="242" y="136"/>
                  </a:lnTo>
                  <a:lnTo>
                    <a:pt x="236" y="148"/>
                  </a:lnTo>
                  <a:lnTo>
                    <a:pt x="235" y="154"/>
                  </a:lnTo>
                  <a:lnTo>
                    <a:pt x="236" y="158"/>
                  </a:lnTo>
                  <a:lnTo>
                    <a:pt x="236" y="163"/>
                  </a:lnTo>
                  <a:lnTo>
                    <a:pt x="234" y="166"/>
                  </a:lnTo>
                  <a:lnTo>
                    <a:pt x="233" y="170"/>
                  </a:lnTo>
                  <a:lnTo>
                    <a:pt x="233" y="175"/>
                  </a:lnTo>
                  <a:lnTo>
                    <a:pt x="234" y="180"/>
                  </a:lnTo>
                  <a:lnTo>
                    <a:pt x="236" y="185"/>
                  </a:lnTo>
                  <a:lnTo>
                    <a:pt x="237" y="188"/>
                  </a:lnTo>
                  <a:lnTo>
                    <a:pt x="244" y="192"/>
                  </a:lnTo>
                  <a:lnTo>
                    <a:pt x="246" y="195"/>
                  </a:lnTo>
                  <a:lnTo>
                    <a:pt x="248" y="198"/>
                  </a:lnTo>
                  <a:lnTo>
                    <a:pt x="249" y="202"/>
                  </a:lnTo>
                  <a:lnTo>
                    <a:pt x="251" y="206"/>
                  </a:lnTo>
                  <a:lnTo>
                    <a:pt x="252" y="210"/>
                  </a:lnTo>
                  <a:lnTo>
                    <a:pt x="253" y="214"/>
                  </a:lnTo>
                  <a:lnTo>
                    <a:pt x="253" y="219"/>
                  </a:lnTo>
                  <a:lnTo>
                    <a:pt x="255" y="222"/>
                  </a:lnTo>
                  <a:lnTo>
                    <a:pt x="257" y="225"/>
                  </a:lnTo>
                  <a:lnTo>
                    <a:pt x="257" y="227"/>
                  </a:lnTo>
                  <a:lnTo>
                    <a:pt x="258" y="230"/>
                  </a:lnTo>
                  <a:lnTo>
                    <a:pt x="257" y="234"/>
                  </a:lnTo>
                  <a:lnTo>
                    <a:pt x="255" y="238"/>
                  </a:lnTo>
                  <a:lnTo>
                    <a:pt x="252" y="240"/>
                  </a:lnTo>
                  <a:lnTo>
                    <a:pt x="249" y="242"/>
                  </a:lnTo>
                  <a:lnTo>
                    <a:pt x="245" y="251"/>
                  </a:lnTo>
                  <a:lnTo>
                    <a:pt x="243" y="248"/>
                  </a:lnTo>
                  <a:lnTo>
                    <a:pt x="236" y="239"/>
                  </a:lnTo>
                  <a:lnTo>
                    <a:pt x="234" y="236"/>
                  </a:lnTo>
                  <a:lnTo>
                    <a:pt x="231" y="234"/>
                  </a:lnTo>
                  <a:lnTo>
                    <a:pt x="228" y="232"/>
                  </a:lnTo>
                  <a:lnTo>
                    <a:pt x="226" y="228"/>
                  </a:lnTo>
                  <a:lnTo>
                    <a:pt x="227" y="223"/>
                  </a:lnTo>
                  <a:lnTo>
                    <a:pt x="227" y="219"/>
                  </a:lnTo>
                  <a:lnTo>
                    <a:pt x="225" y="216"/>
                  </a:lnTo>
                  <a:lnTo>
                    <a:pt x="221" y="216"/>
                  </a:lnTo>
                  <a:lnTo>
                    <a:pt x="217" y="218"/>
                  </a:lnTo>
                  <a:lnTo>
                    <a:pt x="215" y="221"/>
                  </a:lnTo>
                  <a:lnTo>
                    <a:pt x="216" y="224"/>
                  </a:lnTo>
                  <a:lnTo>
                    <a:pt x="217" y="228"/>
                  </a:lnTo>
                  <a:lnTo>
                    <a:pt x="216" y="230"/>
                  </a:lnTo>
                  <a:lnTo>
                    <a:pt x="213" y="231"/>
                  </a:lnTo>
                  <a:lnTo>
                    <a:pt x="210" y="235"/>
                  </a:lnTo>
                  <a:lnTo>
                    <a:pt x="207" y="234"/>
                  </a:lnTo>
                  <a:lnTo>
                    <a:pt x="204" y="231"/>
                  </a:lnTo>
                  <a:lnTo>
                    <a:pt x="200" y="230"/>
                  </a:lnTo>
                  <a:lnTo>
                    <a:pt x="199" y="232"/>
                  </a:lnTo>
                  <a:lnTo>
                    <a:pt x="197" y="236"/>
                  </a:lnTo>
                  <a:lnTo>
                    <a:pt x="194" y="238"/>
                  </a:lnTo>
                  <a:lnTo>
                    <a:pt x="194" y="241"/>
                  </a:lnTo>
                  <a:lnTo>
                    <a:pt x="196" y="243"/>
                  </a:lnTo>
                  <a:lnTo>
                    <a:pt x="196" y="248"/>
                  </a:lnTo>
                  <a:lnTo>
                    <a:pt x="192" y="248"/>
                  </a:lnTo>
                  <a:lnTo>
                    <a:pt x="189" y="248"/>
                  </a:lnTo>
                  <a:lnTo>
                    <a:pt x="186" y="246"/>
                  </a:lnTo>
                  <a:lnTo>
                    <a:pt x="185" y="246"/>
                  </a:lnTo>
                  <a:lnTo>
                    <a:pt x="183" y="243"/>
                  </a:lnTo>
                  <a:lnTo>
                    <a:pt x="179" y="242"/>
                  </a:lnTo>
                  <a:lnTo>
                    <a:pt x="176" y="236"/>
                  </a:lnTo>
                  <a:lnTo>
                    <a:pt x="172" y="236"/>
                  </a:lnTo>
                  <a:lnTo>
                    <a:pt x="169" y="243"/>
                  </a:lnTo>
                  <a:lnTo>
                    <a:pt x="162" y="243"/>
                  </a:lnTo>
                  <a:lnTo>
                    <a:pt x="160" y="240"/>
                  </a:lnTo>
                  <a:lnTo>
                    <a:pt x="151" y="227"/>
                  </a:lnTo>
                  <a:lnTo>
                    <a:pt x="152" y="223"/>
                  </a:lnTo>
                  <a:lnTo>
                    <a:pt x="150" y="219"/>
                  </a:lnTo>
                  <a:lnTo>
                    <a:pt x="147" y="215"/>
                  </a:lnTo>
                  <a:lnTo>
                    <a:pt x="146" y="211"/>
                  </a:lnTo>
                  <a:lnTo>
                    <a:pt x="145" y="207"/>
                  </a:lnTo>
                  <a:lnTo>
                    <a:pt x="142" y="204"/>
                  </a:lnTo>
                  <a:lnTo>
                    <a:pt x="140" y="205"/>
                  </a:lnTo>
                  <a:lnTo>
                    <a:pt x="139" y="205"/>
                  </a:lnTo>
                  <a:lnTo>
                    <a:pt x="137" y="209"/>
                  </a:lnTo>
                  <a:lnTo>
                    <a:pt x="134" y="211"/>
                  </a:lnTo>
                  <a:lnTo>
                    <a:pt x="132" y="213"/>
                  </a:lnTo>
                  <a:lnTo>
                    <a:pt x="130" y="215"/>
                  </a:lnTo>
                  <a:lnTo>
                    <a:pt x="127" y="216"/>
                  </a:lnTo>
                  <a:lnTo>
                    <a:pt x="123" y="218"/>
                  </a:lnTo>
                  <a:lnTo>
                    <a:pt x="121" y="215"/>
                  </a:lnTo>
                  <a:lnTo>
                    <a:pt x="118" y="219"/>
                  </a:lnTo>
                  <a:lnTo>
                    <a:pt x="115" y="220"/>
                  </a:lnTo>
                  <a:lnTo>
                    <a:pt x="114" y="224"/>
                  </a:lnTo>
                  <a:lnTo>
                    <a:pt x="110" y="226"/>
                  </a:lnTo>
                  <a:lnTo>
                    <a:pt x="107" y="226"/>
                  </a:lnTo>
                  <a:lnTo>
                    <a:pt x="106" y="230"/>
                  </a:lnTo>
                  <a:lnTo>
                    <a:pt x="103" y="228"/>
                  </a:lnTo>
                  <a:lnTo>
                    <a:pt x="95" y="230"/>
                  </a:lnTo>
                  <a:lnTo>
                    <a:pt x="92" y="232"/>
                  </a:lnTo>
                  <a:lnTo>
                    <a:pt x="89" y="234"/>
                  </a:lnTo>
                  <a:lnTo>
                    <a:pt x="86" y="236"/>
                  </a:lnTo>
                  <a:lnTo>
                    <a:pt x="83" y="236"/>
                  </a:lnTo>
                  <a:lnTo>
                    <a:pt x="81" y="232"/>
                  </a:lnTo>
                  <a:lnTo>
                    <a:pt x="80" y="228"/>
                  </a:lnTo>
                  <a:lnTo>
                    <a:pt x="77" y="227"/>
                  </a:lnTo>
                  <a:lnTo>
                    <a:pt x="75" y="227"/>
                  </a:lnTo>
                  <a:lnTo>
                    <a:pt x="74" y="227"/>
                  </a:lnTo>
                  <a:lnTo>
                    <a:pt x="72" y="231"/>
                  </a:lnTo>
                  <a:lnTo>
                    <a:pt x="70" y="234"/>
                  </a:lnTo>
                  <a:lnTo>
                    <a:pt x="67" y="236"/>
                  </a:lnTo>
                  <a:lnTo>
                    <a:pt x="63" y="236"/>
                  </a:lnTo>
                  <a:lnTo>
                    <a:pt x="59" y="235"/>
                  </a:lnTo>
                  <a:lnTo>
                    <a:pt x="56" y="237"/>
                  </a:lnTo>
                  <a:lnTo>
                    <a:pt x="52" y="238"/>
                  </a:lnTo>
                  <a:lnTo>
                    <a:pt x="51" y="234"/>
                  </a:lnTo>
                  <a:lnTo>
                    <a:pt x="48" y="232"/>
                  </a:lnTo>
                  <a:lnTo>
                    <a:pt x="45" y="233"/>
                  </a:lnTo>
                  <a:lnTo>
                    <a:pt x="43" y="236"/>
                  </a:lnTo>
                  <a:lnTo>
                    <a:pt x="41" y="237"/>
                  </a:lnTo>
                  <a:lnTo>
                    <a:pt x="35" y="239"/>
                  </a:lnTo>
                  <a:lnTo>
                    <a:pt x="32" y="237"/>
                  </a:lnTo>
                  <a:lnTo>
                    <a:pt x="29" y="237"/>
                  </a:lnTo>
                  <a:lnTo>
                    <a:pt x="25" y="236"/>
                  </a:lnTo>
                  <a:lnTo>
                    <a:pt x="23" y="234"/>
                  </a:lnTo>
                  <a:lnTo>
                    <a:pt x="18" y="234"/>
                  </a:lnTo>
                  <a:lnTo>
                    <a:pt x="16" y="232"/>
                  </a:lnTo>
                  <a:lnTo>
                    <a:pt x="16" y="228"/>
                  </a:lnTo>
                  <a:lnTo>
                    <a:pt x="12" y="227"/>
                  </a:lnTo>
                  <a:lnTo>
                    <a:pt x="9" y="229"/>
                  </a:lnTo>
                  <a:lnTo>
                    <a:pt x="7" y="227"/>
                  </a:lnTo>
                  <a:lnTo>
                    <a:pt x="2" y="226"/>
                  </a:lnTo>
                  <a:lnTo>
                    <a:pt x="0" y="222"/>
                  </a:lnTo>
                  <a:lnTo>
                    <a:pt x="34" y="159"/>
                  </a:lnTo>
                  <a:lnTo>
                    <a:pt x="55" y="120"/>
                  </a:lnTo>
                  <a:lnTo>
                    <a:pt x="63" y="105"/>
                  </a:lnTo>
                  <a:lnTo>
                    <a:pt x="74" y="86"/>
                  </a:lnTo>
                  <a:lnTo>
                    <a:pt x="86" y="61"/>
                  </a:lnTo>
                  <a:lnTo>
                    <a:pt x="114" y="12"/>
                  </a:lnTo>
                  <a:lnTo>
                    <a:pt x="120" y="1"/>
                  </a:lnTo>
                  <a:lnTo>
                    <a:pt x="185" y="0"/>
                  </a:lnTo>
                  <a:lnTo>
                    <a:pt x="187" y="7"/>
                  </a:lnTo>
                  <a:lnTo>
                    <a:pt x="187" y="11"/>
                  </a:lnTo>
                  <a:lnTo>
                    <a:pt x="190" y="14"/>
                  </a:lnTo>
                  <a:lnTo>
                    <a:pt x="193" y="16"/>
                  </a:lnTo>
                  <a:lnTo>
                    <a:pt x="196" y="19"/>
                  </a:lnTo>
                  <a:lnTo>
                    <a:pt x="199" y="21"/>
                  </a:lnTo>
                  <a:lnTo>
                    <a:pt x="202" y="21"/>
                  </a:lnTo>
                  <a:lnTo>
                    <a:pt x="206" y="21"/>
                  </a:lnTo>
                  <a:lnTo>
                    <a:pt x="209" y="21"/>
                  </a:lnTo>
                  <a:lnTo>
                    <a:pt x="213" y="23"/>
                  </a:lnTo>
                  <a:lnTo>
                    <a:pt x="215" y="26"/>
                  </a:lnTo>
                  <a:lnTo>
                    <a:pt x="222" y="27"/>
                  </a:lnTo>
                  <a:lnTo>
                    <a:pt x="225" y="30"/>
                  </a:lnTo>
                  <a:lnTo>
                    <a:pt x="228" y="33"/>
                  </a:lnTo>
                  <a:lnTo>
                    <a:pt x="227" y="38"/>
                  </a:lnTo>
                  <a:lnTo>
                    <a:pt x="227" y="42"/>
                  </a:lnTo>
                  <a:lnTo>
                    <a:pt x="231" y="43"/>
                  </a:lnTo>
                </a:path>
              </a:pathLst>
            </a:custGeom>
            <a:solidFill>
              <a:srgbClr val="FF6600"/>
            </a:solidFill>
            <a:ln w="12700" cap="rnd" cmpd="sng">
              <a:solidFill>
                <a:srgbClr val="000000"/>
              </a:solidFill>
              <a:prstDash val="solid"/>
              <a:round/>
              <a:headEnd/>
              <a:tailEnd/>
            </a:ln>
          </p:spPr>
          <p:txBody>
            <a:bodyPr/>
            <a:lstStyle/>
            <a:p>
              <a:pPr>
                <a:defRPr/>
              </a:pPr>
              <a:endParaRPr lang="en-US"/>
            </a:p>
          </p:txBody>
        </p:sp>
        <p:sp>
          <p:nvSpPr>
            <p:cNvPr id="3196" name="Freeform 129"/>
            <p:cNvSpPr>
              <a:spLocks/>
            </p:cNvSpPr>
            <p:nvPr/>
          </p:nvSpPr>
          <p:spPr bwMode="auto">
            <a:xfrm>
              <a:off x="3987800" y="925513"/>
              <a:ext cx="433388" cy="400050"/>
            </a:xfrm>
            <a:custGeom>
              <a:avLst/>
              <a:gdLst>
                <a:gd name="T0" fmla="*/ 2147483647 w 244"/>
                <a:gd name="T1" fmla="*/ 2147483647 h 206"/>
                <a:gd name="T2" fmla="*/ 2147483647 w 244"/>
                <a:gd name="T3" fmla="*/ 2147483647 h 206"/>
                <a:gd name="T4" fmla="*/ 2147483647 w 244"/>
                <a:gd name="T5" fmla="*/ 2147483647 h 206"/>
                <a:gd name="T6" fmla="*/ 2147483647 w 244"/>
                <a:gd name="T7" fmla="*/ 2147483647 h 206"/>
                <a:gd name="T8" fmla="*/ 2147483647 w 244"/>
                <a:gd name="T9" fmla="*/ 2147483647 h 206"/>
                <a:gd name="T10" fmla="*/ 2147483647 w 244"/>
                <a:gd name="T11" fmla="*/ 2147483647 h 206"/>
                <a:gd name="T12" fmla="*/ 2147483647 w 244"/>
                <a:gd name="T13" fmla="*/ 2147483647 h 206"/>
                <a:gd name="T14" fmla="*/ 2147483647 w 244"/>
                <a:gd name="T15" fmla="*/ 2147483647 h 206"/>
                <a:gd name="T16" fmla="*/ 2147483647 w 244"/>
                <a:gd name="T17" fmla="*/ 2147483647 h 206"/>
                <a:gd name="T18" fmla="*/ 2147483647 w 244"/>
                <a:gd name="T19" fmla="*/ 2147483647 h 206"/>
                <a:gd name="T20" fmla="*/ 0 w 244"/>
                <a:gd name="T21" fmla="*/ 2147483647 h 206"/>
                <a:gd name="T22" fmla="*/ 2147483647 w 244"/>
                <a:gd name="T23" fmla="*/ 2147483647 h 206"/>
                <a:gd name="T24" fmla="*/ 2147483647 w 244"/>
                <a:gd name="T25" fmla="*/ 2147483647 h 206"/>
                <a:gd name="T26" fmla="*/ 2147483647 w 244"/>
                <a:gd name="T27" fmla="*/ 2147483647 h 206"/>
                <a:gd name="T28" fmla="*/ 2147483647 w 244"/>
                <a:gd name="T29" fmla="*/ 2147483647 h 206"/>
                <a:gd name="T30" fmla="*/ 2147483647 w 244"/>
                <a:gd name="T31" fmla="*/ 2147483647 h 206"/>
                <a:gd name="T32" fmla="*/ 2147483647 w 244"/>
                <a:gd name="T33" fmla="*/ 0 h 206"/>
                <a:gd name="T34" fmla="*/ 2147483647 w 244"/>
                <a:gd name="T35" fmla="*/ 2147483647 h 206"/>
                <a:gd name="T36" fmla="*/ 2147483647 w 244"/>
                <a:gd name="T37" fmla="*/ 2147483647 h 206"/>
                <a:gd name="T38" fmla="*/ 2147483647 w 244"/>
                <a:gd name="T39" fmla="*/ 2147483647 h 206"/>
                <a:gd name="T40" fmla="*/ 2147483647 w 244"/>
                <a:gd name="T41" fmla="*/ 2147483647 h 206"/>
                <a:gd name="T42" fmla="*/ 2147483647 w 244"/>
                <a:gd name="T43" fmla="*/ 2147483647 h 206"/>
                <a:gd name="T44" fmla="*/ 2147483647 w 244"/>
                <a:gd name="T45" fmla="*/ 2147483647 h 2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206">
                  <a:moveTo>
                    <a:pt x="243" y="5"/>
                  </a:moveTo>
                  <a:lnTo>
                    <a:pt x="241" y="73"/>
                  </a:lnTo>
                  <a:lnTo>
                    <a:pt x="239" y="140"/>
                  </a:lnTo>
                  <a:lnTo>
                    <a:pt x="239" y="151"/>
                  </a:lnTo>
                  <a:lnTo>
                    <a:pt x="238" y="205"/>
                  </a:lnTo>
                  <a:lnTo>
                    <a:pt x="179" y="204"/>
                  </a:lnTo>
                  <a:lnTo>
                    <a:pt x="140" y="203"/>
                  </a:lnTo>
                  <a:lnTo>
                    <a:pt x="121" y="203"/>
                  </a:lnTo>
                  <a:lnTo>
                    <a:pt x="109" y="203"/>
                  </a:lnTo>
                  <a:lnTo>
                    <a:pt x="66" y="203"/>
                  </a:lnTo>
                  <a:lnTo>
                    <a:pt x="0" y="202"/>
                  </a:lnTo>
                  <a:lnTo>
                    <a:pt x="1" y="151"/>
                  </a:lnTo>
                  <a:lnTo>
                    <a:pt x="3" y="100"/>
                  </a:lnTo>
                  <a:lnTo>
                    <a:pt x="3" y="92"/>
                  </a:lnTo>
                  <a:lnTo>
                    <a:pt x="4" y="70"/>
                  </a:lnTo>
                  <a:lnTo>
                    <a:pt x="4" y="55"/>
                  </a:lnTo>
                  <a:lnTo>
                    <a:pt x="7" y="0"/>
                  </a:lnTo>
                  <a:lnTo>
                    <a:pt x="42" y="1"/>
                  </a:lnTo>
                  <a:lnTo>
                    <a:pt x="86" y="2"/>
                  </a:lnTo>
                  <a:lnTo>
                    <a:pt x="154" y="4"/>
                  </a:lnTo>
                  <a:lnTo>
                    <a:pt x="160" y="4"/>
                  </a:lnTo>
                  <a:lnTo>
                    <a:pt x="228" y="5"/>
                  </a:lnTo>
                  <a:lnTo>
                    <a:pt x="243" y="5"/>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97" name="Freeform 130"/>
            <p:cNvSpPr>
              <a:spLocks/>
            </p:cNvSpPr>
            <p:nvPr/>
          </p:nvSpPr>
          <p:spPr bwMode="auto">
            <a:xfrm>
              <a:off x="3454400" y="909638"/>
              <a:ext cx="542925" cy="441325"/>
            </a:xfrm>
            <a:custGeom>
              <a:avLst/>
              <a:gdLst>
                <a:gd name="T0" fmla="*/ 2147483647 w 306"/>
                <a:gd name="T1" fmla="*/ 2147483647 h 227"/>
                <a:gd name="T2" fmla="*/ 2147483647 w 306"/>
                <a:gd name="T3" fmla="*/ 2147483647 h 227"/>
                <a:gd name="T4" fmla="*/ 2147483647 w 306"/>
                <a:gd name="T5" fmla="*/ 2147483647 h 227"/>
                <a:gd name="T6" fmla="*/ 2147483647 w 306"/>
                <a:gd name="T7" fmla="*/ 2147483647 h 227"/>
                <a:gd name="T8" fmla="*/ 2147483647 w 306"/>
                <a:gd name="T9" fmla="*/ 2147483647 h 227"/>
                <a:gd name="T10" fmla="*/ 2147483647 w 306"/>
                <a:gd name="T11" fmla="*/ 2147483647 h 227"/>
                <a:gd name="T12" fmla="*/ 2147483647 w 306"/>
                <a:gd name="T13" fmla="*/ 2147483647 h 227"/>
                <a:gd name="T14" fmla="*/ 2147483647 w 306"/>
                <a:gd name="T15" fmla="*/ 2147483647 h 227"/>
                <a:gd name="T16" fmla="*/ 2147483647 w 306"/>
                <a:gd name="T17" fmla="*/ 2147483647 h 227"/>
                <a:gd name="T18" fmla="*/ 2147483647 w 306"/>
                <a:gd name="T19" fmla="*/ 2147483647 h 227"/>
                <a:gd name="T20" fmla="*/ 2147483647 w 306"/>
                <a:gd name="T21" fmla="*/ 2147483647 h 227"/>
                <a:gd name="T22" fmla="*/ 2147483647 w 306"/>
                <a:gd name="T23" fmla="*/ 2147483647 h 227"/>
                <a:gd name="T24" fmla="*/ 2147483647 w 306"/>
                <a:gd name="T25" fmla="*/ 2147483647 h 227"/>
                <a:gd name="T26" fmla="*/ 2147483647 w 306"/>
                <a:gd name="T27" fmla="*/ 2147483647 h 227"/>
                <a:gd name="T28" fmla="*/ 2147483647 w 306"/>
                <a:gd name="T29" fmla="*/ 2147483647 h 227"/>
                <a:gd name="T30" fmla="*/ 2147483647 w 306"/>
                <a:gd name="T31" fmla="*/ 2147483647 h 227"/>
                <a:gd name="T32" fmla="*/ 2147483647 w 306"/>
                <a:gd name="T33" fmla="*/ 2147483647 h 227"/>
                <a:gd name="T34" fmla="*/ 2147483647 w 306"/>
                <a:gd name="T35" fmla="*/ 2147483647 h 227"/>
                <a:gd name="T36" fmla="*/ 2147483647 w 306"/>
                <a:gd name="T37" fmla="*/ 2147483647 h 227"/>
                <a:gd name="T38" fmla="*/ 2147483647 w 306"/>
                <a:gd name="T39" fmla="*/ 2147483647 h 227"/>
                <a:gd name="T40" fmla="*/ 2147483647 w 306"/>
                <a:gd name="T41" fmla="*/ 2147483647 h 227"/>
                <a:gd name="T42" fmla="*/ 2147483647 w 306"/>
                <a:gd name="T43" fmla="*/ 2147483647 h 227"/>
                <a:gd name="T44" fmla="*/ 2147483647 w 306"/>
                <a:gd name="T45" fmla="*/ 2147483647 h 227"/>
                <a:gd name="T46" fmla="*/ 2147483647 w 306"/>
                <a:gd name="T47" fmla="*/ 2147483647 h 227"/>
                <a:gd name="T48" fmla="*/ 2147483647 w 306"/>
                <a:gd name="T49" fmla="*/ 2147483647 h 227"/>
                <a:gd name="T50" fmla="*/ 2147483647 w 306"/>
                <a:gd name="T51" fmla="*/ 2147483647 h 227"/>
                <a:gd name="T52" fmla="*/ 2147483647 w 306"/>
                <a:gd name="T53" fmla="*/ 2147483647 h 227"/>
                <a:gd name="T54" fmla="*/ 2147483647 w 306"/>
                <a:gd name="T55" fmla="*/ 2147483647 h 227"/>
                <a:gd name="T56" fmla="*/ 2147483647 w 306"/>
                <a:gd name="T57" fmla="*/ 2147483647 h 227"/>
                <a:gd name="T58" fmla="*/ 2147483647 w 306"/>
                <a:gd name="T59" fmla="*/ 2147483647 h 227"/>
                <a:gd name="T60" fmla="*/ 2147483647 w 306"/>
                <a:gd name="T61" fmla="*/ 2147483647 h 227"/>
                <a:gd name="T62" fmla="*/ 2147483647 w 306"/>
                <a:gd name="T63" fmla="*/ 2147483647 h 227"/>
                <a:gd name="T64" fmla="*/ 2147483647 w 306"/>
                <a:gd name="T65" fmla="*/ 2147483647 h 227"/>
                <a:gd name="T66" fmla="*/ 2147483647 w 306"/>
                <a:gd name="T67" fmla="*/ 2147483647 h 227"/>
                <a:gd name="T68" fmla="*/ 2147483647 w 306"/>
                <a:gd name="T69" fmla="*/ 2147483647 h 227"/>
                <a:gd name="T70" fmla="*/ 2147483647 w 306"/>
                <a:gd name="T71" fmla="*/ 2147483647 h 227"/>
                <a:gd name="T72" fmla="*/ 2147483647 w 306"/>
                <a:gd name="T73" fmla="*/ 2147483647 h 227"/>
                <a:gd name="T74" fmla="*/ 2147483647 w 306"/>
                <a:gd name="T75" fmla="*/ 2147483647 h 227"/>
                <a:gd name="T76" fmla="*/ 2147483647 w 306"/>
                <a:gd name="T77" fmla="*/ 2147483647 h 227"/>
                <a:gd name="T78" fmla="*/ 2147483647 w 306"/>
                <a:gd name="T79" fmla="*/ 2147483647 h 227"/>
                <a:gd name="T80" fmla="*/ 2147483647 w 306"/>
                <a:gd name="T81" fmla="*/ 2147483647 h 227"/>
                <a:gd name="T82" fmla="*/ 2147483647 w 306"/>
                <a:gd name="T83" fmla="*/ 2147483647 h 227"/>
                <a:gd name="T84" fmla="*/ 2147483647 w 306"/>
                <a:gd name="T85" fmla="*/ 2147483647 h 227"/>
                <a:gd name="T86" fmla="*/ 2147483647 w 306"/>
                <a:gd name="T87" fmla="*/ 2147483647 h 227"/>
                <a:gd name="T88" fmla="*/ 2147483647 w 306"/>
                <a:gd name="T89" fmla="*/ 2147483647 h 227"/>
                <a:gd name="T90" fmla="*/ 2147483647 w 306"/>
                <a:gd name="T91" fmla="*/ 2147483647 h 227"/>
                <a:gd name="T92" fmla="*/ 2147483647 w 306"/>
                <a:gd name="T93" fmla="*/ 2147483647 h 227"/>
                <a:gd name="T94" fmla="*/ 2147483647 w 306"/>
                <a:gd name="T95" fmla="*/ 2147483647 h 227"/>
                <a:gd name="T96" fmla="*/ 2147483647 w 306"/>
                <a:gd name="T97" fmla="*/ 2147483647 h 227"/>
                <a:gd name="T98" fmla="*/ 2147483647 w 306"/>
                <a:gd name="T99" fmla="*/ 2147483647 h 227"/>
                <a:gd name="T100" fmla="*/ 2147483647 w 306"/>
                <a:gd name="T101" fmla="*/ 2147483647 h 227"/>
                <a:gd name="T102" fmla="*/ 2147483647 w 306"/>
                <a:gd name="T103" fmla="*/ 2147483647 h 227"/>
                <a:gd name="T104" fmla="*/ 2147483647 w 306"/>
                <a:gd name="T105" fmla="*/ 2147483647 h 227"/>
                <a:gd name="T106" fmla="*/ 2147483647 w 306"/>
                <a:gd name="T107" fmla="*/ 2147483647 h 227"/>
                <a:gd name="T108" fmla="*/ 2147483647 w 306"/>
                <a:gd name="T109" fmla="*/ 2147483647 h 227"/>
                <a:gd name="T110" fmla="*/ 2147483647 w 306"/>
                <a:gd name="T111" fmla="*/ 2147483647 h 227"/>
                <a:gd name="T112" fmla="*/ 2147483647 w 306"/>
                <a:gd name="T113" fmla="*/ 2147483647 h 227"/>
                <a:gd name="T114" fmla="*/ 2147483647 w 306"/>
                <a:gd name="T115" fmla="*/ 2147483647 h 227"/>
                <a:gd name="T116" fmla="*/ 2147483647 w 306"/>
                <a:gd name="T117" fmla="*/ 2147483647 h 227"/>
                <a:gd name="T118" fmla="*/ 2147483647 w 306"/>
                <a:gd name="T119" fmla="*/ 2147483647 h 227"/>
                <a:gd name="T120" fmla="*/ 2147483647 w 306"/>
                <a:gd name="T121" fmla="*/ 2147483647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6" h="227">
                  <a:moveTo>
                    <a:pt x="299" y="210"/>
                  </a:moveTo>
                  <a:lnTo>
                    <a:pt x="299" y="223"/>
                  </a:lnTo>
                  <a:lnTo>
                    <a:pt x="295" y="221"/>
                  </a:lnTo>
                  <a:lnTo>
                    <a:pt x="293" y="217"/>
                  </a:lnTo>
                  <a:lnTo>
                    <a:pt x="293" y="213"/>
                  </a:lnTo>
                  <a:lnTo>
                    <a:pt x="289" y="211"/>
                  </a:lnTo>
                  <a:lnTo>
                    <a:pt x="286" y="210"/>
                  </a:lnTo>
                  <a:lnTo>
                    <a:pt x="279" y="213"/>
                  </a:lnTo>
                  <a:lnTo>
                    <a:pt x="276" y="213"/>
                  </a:lnTo>
                  <a:lnTo>
                    <a:pt x="273" y="212"/>
                  </a:lnTo>
                  <a:lnTo>
                    <a:pt x="270" y="211"/>
                  </a:lnTo>
                  <a:lnTo>
                    <a:pt x="267" y="212"/>
                  </a:lnTo>
                  <a:lnTo>
                    <a:pt x="252" y="212"/>
                  </a:lnTo>
                  <a:lnTo>
                    <a:pt x="250" y="209"/>
                  </a:lnTo>
                  <a:lnTo>
                    <a:pt x="251" y="205"/>
                  </a:lnTo>
                  <a:lnTo>
                    <a:pt x="251" y="202"/>
                  </a:lnTo>
                  <a:lnTo>
                    <a:pt x="250" y="200"/>
                  </a:lnTo>
                  <a:lnTo>
                    <a:pt x="249" y="196"/>
                  </a:lnTo>
                  <a:lnTo>
                    <a:pt x="246" y="194"/>
                  </a:lnTo>
                  <a:lnTo>
                    <a:pt x="243" y="194"/>
                  </a:lnTo>
                  <a:lnTo>
                    <a:pt x="242" y="194"/>
                  </a:lnTo>
                  <a:lnTo>
                    <a:pt x="239" y="195"/>
                  </a:lnTo>
                  <a:lnTo>
                    <a:pt x="236" y="195"/>
                  </a:lnTo>
                  <a:lnTo>
                    <a:pt x="232" y="196"/>
                  </a:lnTo>
                  <a:lnTo>
                    <a:pt x="229" y="197"/>
                  </a:lnTo>
                  <a:lnTo>
                    <a:pt x="225" y="199"/>
                  </a:lnTo>
                  <a:lnTo>
                    <a:pt x="219" y="204"/>
                  </a:lnTo>
                  <a:lnTo>
                    <a:pt x="215" y="204"/>
                  </a:lnTo>
                  <a:lnTo>
                    <a:pt x="212" y="201"/>
                  </a:lnTo>
                  <a:lnTo>
                    <a:pt x="209" y="199"/>
                  </a:lnTo>
                  <a:lnTo>
                    <a:pt x="205" y="198"/>
                  </a:lnTo>
                  <a:lnTo>
                    <a:pt x="202" y="195"/>
                  </a:lnTo>
                  <a:lnTo>
                    <a:pt x="200" y="192"/>
                  </a:lnTo>
                  <a:lnTo>
                    <a:pt x="200" y="191"/>
                  </a:lnTo>
                  <a:lnTo>
                    <a:pt x="196" y="194"/>
                  </a:lnTo>
                  <a:lnTo>
                    <a:pt x="198" y="197"/>
                  </a:lnTo>
                  <a:lnTo>
                    <a:pt x="199" y="202"/>
                  </a:lnTo>
                  <a:lnTo>
                    <a:pt x="195" y="202"/>
                  </a:lnTo>
                  <a:lnTo>
                    <a:pt x="191" y="202"/>
                  </a:lnTo>
                  <a:lnTo>
                    <a:pt x="189" y="204"/>
                  </a:lnTo>
                  <a:lnTo>
                    <a:pt x="187" y="208"/>
                  </a:lnTo>
                  <a:lnTo>
                    <a:pt x="187" y="213"/>
                  </a:lnTo>
                  <a:lnTo>
                    <a:pt x="185" y="215"/>
                  </a:lnTo>
                  <a:lnTo>
                    <a:pt x="182" y="216"/>
                  </a:lnTo>
                  <a:lnTo>
                    <a:pt x="178" y="216"/>
                  </a:lnTo>
                  <a:lnTo>
                    <a:pt x="174" y="216"/>
                  </a:lnTo>
                  <a:lnTo>
                    <a:pt x="171" y="214"/>
                  </a:lnTo>
                  <a:lnTo>
                    <a:pt x="170" y="210"/>
                  </a:lnTo>
                  <a:lnTo>
                    <a:pt x="168" y="207"/>
                  </a:lnTo>
                  <a:lnTo>
                    <a:pt x="164" y="205"/>
                  </a:lnTo>
                  <a:lnTo>
                    <a:pt x="161" y="206"/>
                  </a:lnTo>
                  <a:lnTo>
                    <a:pt x="154" y="207"/>
                  </a:lnTo>
                  <a:lnTo>
                    <a:pt x="151" y="206"/>
                  </a:lnTo>
                  <a:lnTo>
                    <a:pt x="147" y="205"/>
                  </a:lnTo>
                  <a:lnTo>
                    <a:pt x="143" y="205"/>
                  </a:lnTo>
                  <a:lnTo>
                    <a:pt x="140" y="206"/>
                  </a:lnTo>
                  <a:lnTo>
                    <a:pt x="138" y="203"/>
                  </a:lnTo>
                  <a:lnTo>
                    <a:pt x="138" y="198"/>
                  </a:lnTo>
                  <a:lnTo>
                    <a:pt x="134" y="197"/>
                  </a:lnTo>
                  <a:lnTo>
                    <a:pt x="132" y="201"/>
                  </a:lnTo>
                  <a:lnTo>
                    <a:pt x="130" y="205"/>
                  </a:lnTo>
                  <a:lnTo>
                    <a:pt x="128" y="208"/>
                  </a:lnTo>
                  <a:lnTo>
                    <a:pt x="127" y="208"/>
                  </a:lnTo>
                  <a:lnTo>
                    <a:pt x="124" y="208"/>
                  </a:lnTo>
                  <a:lnTo>
                    <a:pt x="122" y="205"/>
                  </a:lnTo>
                  <a:lnTo>
                    <a:pt x="119" y="202"/>
                  </a:lnTo>
                  <a:lnTo>
                    <a:pt x="117" y="201"/>
                  </a:lnTo>
                  <a:lnTo>
                    <a:pt x="115" y="201"/>
                  </a:lnTo>
                  <a:lnTo>
                    <a:pt x="112" y="203"/>
                  </a:lnTo>
                  <a:lnTo>
                    <a:pt x="111" y="207"/>
                  </a:lnTo>
                  <a:lnTo>
                    <a:pt x="112" y="211"/>
                  </a:lnTo>
                  <a:lnTo>
                    <a:pt x="111" y="214"/>
                  </a:lnTo>
                  <a:lnTo>
                    <a:pt x="108" y="216"/>
                  </a:lnTo>
                  <a:lnTo>
                    <a:pt x="102" y="219"/>
                  </a:lnTo>
                  <a:lnTo>
                    <a:pt x="96" y="214"/>
                  </a:lnTo>
                  <a:lnTo>
                    <a:pt x="92" y="215"/>
                  </a:lnTo>
                  <a:lnTo>
                    <a:pt x="72" y="224"/>
                  </a:lnTo>
                  <a:lnTo>
                    <a:pt x="68" y="224"/>
                  </a:lnTo>
                  <a:lnTo>
                    <a:pt x="60" y="225"/>
                  </a:lnTo>
                  <a:lnTo>
                    <a:pt x="57" y="226"/>
                  </a:lnTo>
                  <a:lnTo>
                    <a:pt x="60" y="165"/>
                  </a:lnTo>
                  <a:lnTo>
                    <a:pt x="60" y="164"/>
                  </a:lnTo>
                  <a:lnTo>
                    <a:pt x="57" y="162"/>
                  </a:lnTo>
                  <a:lnTo>
                    <a:pt x="54" y="159"/>
                  </a:lnTo>
                  <a:lnTo>
                    <a:pt x="48" y="156"/>
                  </a:lnTo>
                  <a:lnTo>
                    <a:pt x="46" y="153"/>
                  </a:lnTo>
                  <a:lnTo>
                    <a:pt x="43" y="150"/>
                  </a:lnTo>
                  <a:lnTo>
                    <a:pt x="43" y="145"/>
                  </a:lnTo>
                  <a:lnTo>
                    <a:pt x="41" y="142"/>
                  </a:lnTo>
                  <a:lnTo>
                    <a:pt x="38" y="140"/>
                  </a:lnTo>
                  <a:lnTo>
                    <a:pt x="35" y="138"/>
                  </a:lnTo>
                  <a:lnTo>
                    <a:pt x="33" y="135"/>
                  </a:lnTo>
                  <a:lnTo>
                    <a:pt x="30" y="138"/>
                  </a:lnTo>
                  <a:lnTo>
                    <a:pt x="27" y="137"/>
                  </a:lnTo>
                  <a:lnTo>
                    <a:pt x="23" y="134"/>
                  </a:lnTo>
                  <a:lnTo>
                    <a:pt x="20" y="133"/>
                  </a:lnTo>
                  <a:lnTo>
                    <a:pt x="17" y="131"/>
                  </a:lnTo>
                  <a:lnTo>
                    <a:pt x="12" y="124"/>
                  </a:lnTo>
                  <a:lnTo>
                    <a:pt x="9" y="122"/>
                  </a:lnTo>
                  <a:lnTo>
                    <a:pt x="11" y="117"/>
                  </a:lnTo>
                  <a:lnTo>
                    <a:pt x="8" y="114"/>
                  </a:lnTo>
                  <a:lnTo>
                    <a:pt x="5" y="113"/>
                  </a:lnTo>
                  <a:lnTo>
                    <a:pt x="3" y="111"/>
                  </a:lnTo>
                  <a:lnTo>
                    <a:pt x="8" y="102"/>
                  </a:lnTo>
                  <a:lnTo>
                    <a:pt x="0" y="76"/>
                  </a:lnTo>
                  <a:lnTo>
                    <a:pt x="9" y="65"/>
                  </a:lnTo>
                  <a:lnTo>
                    <a:pt x="27" y="43"/>
                  </a:lnTo>
                  <a:lnTo>
                    <a:pt x="28" y="37"/>
                  </a:lnTo>
                  <a:lnTo>
                    <a:pt x="32" y="15"/>
                  </a:lnTo>
                  <a:lnTo>
                    <a:pt x="38" y="3"/>
                  </a:lnTo>
                  <a:lnTo>
                    <a:pt x="42" y="0"/>
                  </a:lnTo>
                  <a:lnTo>
                    <a:pt x="78" y="2"/>
                  </a:lnTo>
                  <a:lnTo>
                    <a:pt x="87" y="2"/>
                  </a:lnTo>
                  <a:lnTo>
                    <a:pt x="183" y="2"/>
                  </a:lnTo>
                  <a:lnTo>
                    <a:pt x="207" y="2"/>
                  </a:lnTo>
                  <a:lnTo>
                    <a:pt x="277" y="6"/>
                  </a:lnTo>
                  <a:lnTo>
                    <a:pt x="305" y="8"/>
                  </a:lnTo>
                  <a:lnTo>
                    <a:pt x="303" y="64"/>
                  </a:lnTo>
                  <a:lnTo>
                    <a:pt x="303" y="78"/>
                  </a:lnTo>
                  <a:lnTo>
                    <a:pt x="302" y="101"/>
                  </a:lnTo>
                  <a:lnTo>
                    <a:pt x="302" y="108"/>
                  </a:lnTo>
                  <a:lnTo>
                    <a:pt x="300" y="160"/>
                  </a:lnTo>
                  <a:lnTo>
                    <a:pt x="299" y="210"/>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198" name="Freeform 131"/>
            <p:cNvSpPr>
              <a:spLocks/>
            </p:cNvSpPr>
            <p:nvPr/>
          </p:nvSpPr>
          <p:spPr bwMode="auto">
            <a:xfrm>
              <a:off x="1338263" y="2451100"/>
              <a:ext cx="488950" cy="539750"/>
            </a:xfrm>
            <a:custGeom>
              <a:avLst/>
              <a:gdLst>
                <a:gd name="T0" fmla="*/ 2147483647 w 275"/>
                <a:gd name="T1" fmla="*/ 2147483647 h 278"/>
                <a:gd name="T2" fmla="*/ 2147483647 w 275"/>
                <a:gd name="T3" fmla="*/ 2147483647 h 278"/>
                <a:gd name="T4" fmla="*/ 2147483647 w 275"/>
                <a:gd name="T5" fmla="*/ 2147483647 h 278"/>
                <a:gd name="T6" fmla="*/ 2147483647 w 275"/>
                <a:gd name="T7" fmla="*/ 2147483647 h 278"/>
                <a:gd name="T8" fmla="*/ 2147483647 w 275"/>
                <a:gd name="T9" fmla="*/ 2147483647 h 278"/>
                <a:gd name="T10" fmla="*/ 2147483647 w 275"/>
                <a:gd name="T11" fmla="*/ 2147483647 h 278"/>
                <a:gd name="T12" fmla="*/ 2147483647 w 275"/>
                <a:gd name="T13" fmla="*/ 2147483647 h 278"/>
                <a:gd name="T14" fmla="*/ 2147483647 w 275"/>
                <a:gd name="T15" fmla="*/ 2147483647 h 278"/>
                <a:gd name="T16" fmla="*/ 2147483647 w 275"/>
                <a:gd name="T17" fmla="*/ 2147483647 h 278"/>
                <a:gd name="T18" fmla="*/ 2147483647 w 275"/>
                <a:gd name="T19" fmla="*/ 2147483647 h 278"/>
                <a:gd name="T20" fmla="*/ 2147483647 w 275"/>
                <a:gd name="T21" fmla="*/ 2147483647 h 278"/>
                <a:gd name="T22" fmla="*/ 2147483647 w 275"/>
                <a:gd name="T23" fmla="*/ 2147483647 h 278"/>
                <a:gd name="T24" fmla="*/ 2147483647 w 275"/>
                <a:gd name="T25" fmla="*/ 2147483647 h 278"/>
                <a:gd name="T26" fmla="*/ 2147483647 w 275"/>
                <a:gd name="T27" fmla="*/ 2147483647 h 278"/>
                <a:gd name="T28" fmla="*/ 2147483647 w 275"/>
                <a:gd name="T29" fmla="*/ 2147483647 h 278"/>
                <a:gd name="T30" fmla="*/ 2147483647 w 275"/>
                <a:gd name="T31" fmla="*/ 2147483647 h 278"/>
                <a:gd name="T32" fmla="*/ 2147483647 w 275"/>
                <a:gd name="T33" fmla="*/ 2147483647 h 278"/>
                <a:gd name="T34" fmla="*/ 2147483647 w 275"/>
                <a:gd name="T35" fmla="*/ 2147483647 h 278"/>
                <a:gd name="T36" fmla="*/ 2147483647 w 275"/>
                <a:gd name="T37" fmla="*/ 2147483647 h 278"/>
                <a:gd name="T38" fmla="*/ 2147483647 w 275"/>
                <a:gd name="T39" fmla="*/ 2147483647 h 278"/>
                <a:gd name="T40" fmla="*/ 2147483647 w 275"/>
                <a:gd name="T41" fmla="*/ 2147483647 h 278"/>
                <a:gd name="T42" fmla="*/ 2147483647 w 275"/>
                <a:gd name="T43" fmla="*/ 2147483647 h 278"/>
                <a:gd name="T44" fmla="*/ 2147483647 w 275"/>
                <a:gd name="T45" fmla="*/ 2147483647 h 278"/>
                <a:gd name="T46" fmla="*/ 2147483647 w 275"/>
                <a:gd name="T47" fmla="*/ 2147483647 h 278"/>
                <a:gd name="T48" fmla="*/ 2147483647 w 275"/>
                <a:gd name="T49" fmla="*/ 2147483647 h 278"/>
                <a:gd name="T50" fmla="*/ 2147483647 w 275"/>
                <a:gd name="T51" fmla="*/ 2147483647 h 278"/>
                <a:gd name="T52" fmla="*/ 2147483647 w 275"/>
                <a:gd name="T53" fmla="*/ 2147483647 h 278"/>
                <a:gd name="T54" fmla="*/ 2147483647 w 275"/>
                <a:gd name="T55" fmla="*/ 2147483647 h 278"/>
                <a:gd name="T56" fmla="*/ 2147483647 w 275"/>
                <a:gd name="T57" fmla="*/ 2147483647 h 278"/>
                <a:gd name="T58" fmla="*/ 2147483647 w 275"/>
                <a:gd name="T59" fmla="*/ 2147483647 h 278"/>
                <a:gd name="T60" fmla="*/ 2147483647 w 275"/>
                <a:gd name="T61" fmla="*/ 2147483647 h 278"/>
                <a:gd name="T62" fmla="*/ 2147483647 w 275"/>
                <a:gd name="T63" fmla="*/ 2147483647 h 278"/>
                <a:gd name="T64" fmla="*/ 2147483647 w 275"/>
                <a:gd name="T65" fmla="*/ 2147483647 h 278"/>
                <a:gd name="T66" fmla="*/ 2147483647 w 275"/>
                <a:gd name="T67" fmla="*/ 2147483647 h 278"/>
                <a:gd name="T68" fmla="*/ 2147483647 w 275"/>
                <a:gd name="T69" fmla="*/ 2147483647 h 278"/>
                <a:gd name="T70" fmla="*/ 2147483647 w 275"/>
                <a:gd name="T71" fmla="*/ 2147483647 h 278"/>
                <a:gd name="T72" fmla="*/ 2147483647 w 275"/>
                <a:gd name="T73" fmla="*/ 2147483647 h 278"/>
                <a:gd name="T74" fmla="*/ 2147483647 w 275"/>
                <a:gd name="T75" fmla="*/ 2147483647 h 278"/>
                <a:gd name="T76" fmla="*/ 2147483647 w 275"/>
                <a:gd name="T77" fmla="*/ 2147483647 h 278"/>
                <a:gd name="T78" fmla="*/ 2147483647 w 275"/>
                <a:gd name="T79" fmla="*/ 2147483647 h 278"/>
                <a:gd name="T80" fmla="*/ 2147483647 w 275"/>
                <a:gd name="T81" fmla="*/ 2147483647 h 278"/>
                <a:gd name="T82" fmla="*/ 2147483647 w 275"/>
                <a:gd name="T83" fmla="*/ 2147483647 h 278"/>
                <a:gd name="T84" fmla="*/ 2147483647 w 275"/>
                <a:gd name="T85" fmla="*/ 2147483647 h 278"/>
                <a:gd name="T86" fmla="*/ 2147483647 w 275"/>
                <a:gd name="T87" fmla="*/ 2147483647 h 278"/>
                <a:gd name="T88" fmla="*/ 2147483647 w 275"/>
                <a:gd name="T89" fmla="*/ 2147483647 h 278"/>
                <a:gd name="T90" fmla="*/ 2147483647 w 275"/>
                <a:gd name="T91" fmla="*/ 2147483647 h 278"/>
                <a:gd name="T92" fmla="*/ 2147483647 w 275"/>
                <a:gd name="T93" fmla="*/ 2147483647 h 278"/>
                <a:gd name="T94" fmla="*/ 2147483647 w 275"/>
                <a:gd name="T95" fmla="*/ 2147483647 h 278"/>
                <a:gd name="T96" fmla="*/ 2147483647 w 275"/>
                <a:gd name="T97" fmla="*/ 2147483647 h 278"/>
                <a:gd name="T98" fmla="*/ 2147483647 w 275"/>
                <a:gd name="T99" fmla="*/ 2147483647 h 2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5" h="278">
                  <a:moveTo>
                    <a:pt x="37" y="183"/>
                  </a:moveTo>
                  <a:lnTo>
                    <a:pt x="34" y="181"/>
                  </a:lnTo>
                  <a:lnTo>
                    <a:pt x="38" y="180"/>
                  </a:lnTo>
                  <a:lnTo>
                    <a:pt x="40" y="177"/>
                  </a:lnTo>
                  <a:lnTo>
                    <a:pt x="38" y="173"/>
                  </a:lnTo>
                  <a:lnTo>
                    <a:pt x="38" y="170"/>
                  </a:lnTo>
                  <a:lnTo>
                    <a:pt x="38" y="165"/>
                  </a:lnTo>
                  <a:lnTo>
                    <a:pt x="41" y="163"/>
                  </a:lnTo>
                  <a:lnTo>
                    <a:pt x="47" y="161"/>
                  </a:lnTo>
                  <a:lnTo>
                    <a:pt x="49" y="156"/>
                  </a:lnTo>
                  <a:lnTo>
                    <a:pt x="52" y="155"/>
                  </a:lnTo>
                  <a:lnTo>
                    <a:pt x="53" y="151"/>
                  </a:lnTo>
                  <a:lnTo>
                    <a:pt x="53" y="146"/>
                  </a:lnTo>
                  <a:lnTo>
                    <a:pt x="56" y="144"/>
                  </a:lnTo>
                  <a:lnTo>
                    <a:pt x="63" y="140"/>
                  </a:lnTo>
                  <a:lnTo>
                    <a:pt x="66" y="140"/>
                  </a:lnTo>
                  <a:lnTo>
                    <a:pt x="68" y="137"/>
                  </a:lnTo>
                  <a:lnTo>
                    <a:pt x="71" y="133"/>
                  </a:lnTo>
                  <a:lnTo>
                    <a:pt x="72" y="129"/>
                  </a:lnTo>
                  <a:lnTo>
                    <a:pt x="73" y="125"/>
                  </a:lnTo>
                  <a:lnTo>
                    <a:pt x="74" y="121"/>
                  </a:lnTo>
                  <a:lnTo>
                    <a:pt x="74" y="117"/>
                  </a:lnTo>
                  <a:lnTo>
                    <a:pt x="75" y="113"/>
                  </a:lnTo>
                  <a:lnTo>
                    <a:pt x="76" y="108"/>
                  </a:lnTo>
                  <a:lnTo>
                    <a:pt x="76" y="105"/>
                  </a:lnTo>
                  <a:lnTo>
                    <a:pt x="76" y="100"/>
                  </a:lnTo>
                  <a:lnTo>
                    <a:pt x="75" y="96"/>
                  </a:lnTo>
                  <a:lnTo>
                    <a:pt x="76" y="92"/>
                  </a:lnTo>
                  <a:lnTo>
                    <a:pt x="88" y="82"/>
                  </a:lnTo>
                  <a:lnTo>
                    <a:pt x="91" y="81"/>
                  </a:lnTo>
                  <a:lnTo>
                    <a:pt x="94" y="81"/>
                  </a:lnTo>
                  <a:lnTo>
                    <a:pt x="98" y="79"/>
                  </a:lnTo>
                  <a:lnTo>
                    <a:pt x="99" y="79"/>
                  </a:lnTo>
                  <a:lnTo>
                    <a:pt x="101" y="77"/>
                  </a:lnTo>
                  <a:lnTo>
                    <a:pt x="105" y="74"/>
                  </a:lnTo>
                  <a:lnTo>
                    <a:pt x="109" y="76"/>
                  </a:lnTo>
                  <a:lnTo>
                    <a:pt x="113" y="73"/>
                  </a:lnTo>
                  <a:lnTo>
                    <a:pt x="116" y="73"/>
                  </a:lnTo>
                  <a:lnTo>
                    <a:pt x="120" y="72"/>
                  </a:lnTo>
                  <a:lnTo>
                    <a:pt x="127" y="73"/>
                  </a:lnTo>
                  <a:lnTo>
                    <a:pt x="129" y="70"/>
                  </a:lnTo>
                  <a:lnTo>
                    <a:pt x="131" y="66"/>
                  </a:lnTo>
                  <a:lnTo>
                    <a:pt x="136" y="61"/>
                  </a:lnTo>
                  <a:lnTo>
                    <a:pt x="137" y="56"/>
                  </a:lnTo>
                  <a:lnTo>
                    <a:pt x="139" y="53"/>
                  </a:lnTo>
                  <a:lnTo>
                    <a:pt x="143" y="53"/>
                  </a:lnTo>
                  <a:lnTo>
                    <a:pt x="147" y="46"/>
                  </a:lnTo>
                  <a:lnTo>
                    <a:pt x="147" y="42"/>
                  </a:lnTo>
                  <a:lnTo>
                    <a:pt x="148" y="41"/>
                  </a:lnTo>
                  <a:lnTo>
                    <a:pt x="150" y="39"/>
                  </a:lnTo>
                  <a:lnTo>
                    <a:pt x="151" y="34"/>
                  </a:lnTo>
                  <a:lnTo>
                    <a:pt x="151" y="33"/>
                  </a:lnTo>
                  <a:lnTo>
                    <a:pt x="152" y="32"/>
                  </a:lnTo>
                  <a:lnTo>
                    <a:pt x="156" y="26"/>
                  </a:lnTo>
                  <a:lnTo>
                    <a:pt x="161" y="20"/>
                  </a:lnTo>
                  <a:lnTo>
                    <a:pt x="165" y="18"/>
                  </a:lnTo>
                  <a:lnTo>
                    <a:pt x="167" y="15"/>
                  </a:lnTo>
                  <a:lnTo>
                    <a:pt x="171" y="14"/>
                  </a:lnTo>
                  <a:lnTo>
                    <a:pt x="174" y="12"/>
                  </a:lnTo>
                  <a:lnTo>
                    <a:pt x="175" y="8"/>
                  </a:lnTo>
                  <a:lnTo>
                    <a:pt x="175" y="4"/>
                  </a:lnTo>
                  <a:lnTo>
                    <a:pt x="176" y="0"/>
                  </a:lnTo>
                  <a:lnTo>
                    <a:pt x="248" y="83"/>
                  </a:lnTo>
                  <a:lnTo>
                    <a:pt x="246" y="87"/>
                  </a:lnTo>
                  <a:lnTo>
                    <a:pt x="246" y="91"/>
                  </a:lnTo>
                  <a:lnTo>
                    <a:pt x="248" y="93"/>
                  </a:lnTo>
                  <a:lnTo>
                    <a:pt x="249" y="94"/>
                  </a:lnTo>
                  <a:lnTo>
                    <a:pt x="253" y="95"/>
                  </a:lnTo>
                  <a:lnTo>
                    <a:pt x="253" y="99"/>
                  </a:lnTo>
                  <a:lnTo>
                    <a:pt x="250" y="111"/>
                  </a:lnTo>
                  <a:lnTo>
                    <a:pt x="254" y="114"/>
                  </a:lnTo>
                  <a:lnTo>
                    <a:pt x="257" y="115"/>
                  </a:lnTo>
                  <a:lnTo>
                    <a:pt x="257" y="141"/>
                  </a:lnTo>
                  <a:lnTo>
                    <a:pt x="258" y="145"/>
                  </a:lnTo>
                  <a:lnTo>
                    <a:pt x="264" y="180"/>
                  </a:lnTo>
                  <a:lnTo>
                    <a:pt x="265" y="184"/>
                  </a:lnTo>
                  <a:lnTo>
                    <a:pt x="269" y="190"/>
                  </a:lnTo>
                  <a:lnTo>
                    <a:pt x="273" y="191"/>
                  </a:lnTo>
                  <a:lnTo>
                    <a:pt x="274" y="194"/>
                  </a:lnTo>
                  <a:lnTo>
                    <a:pt x="272" y="197"/>
                  </a:lnTo>
                  <a:lnTo>
                    <a:pt x="268" y="195"/>
                  </a:lnTo>
                  <a:lnTo>
                    <a:pt x="265" y="197"/>
                  </a:lnTo>
                  <a:lnTo>
                    <a:pt x="262" y="198"/>
                  </a:lnTo>
                  <a:lnTo>
                    <a:pt x="254" y="198"/>
                  </a:lnTo>
                  <a:lnTo>
                    <a:pt x="250" y="200"/>
                  </a:lnTo>
                  <a:lnTo>
                    <a:pt x="248" y="201"/>
                  </a:lnTo>
                  <a:lnTo>
                    <a:pt x="245" y="203"/>
                  </a:lnTo>
                  <a:lnTo>
                    <a:pt x="245" y="204"/>
                  </a:lnTo>
                  <a:lnTo>
                    <a:pt x="242" y="208"/>
                  </a:lnTo>
                  <a:lnTo>
                    <a:pt x="239" y="208"/>
                  </a:lnTo>
                  <a:lnTo>
                    <a:pt x="237" y="205"/>
                  </a:lnTo>
                  <a:lnTo>
                    <a:pt x="230" y="208"/>
                  </a:lnTo>
                  <a:lnTo>
                    <a:pt x="228" y="212"/>
                  </a:lnTo>
                  <a:lnTo>
                    <a:pt x="224" y="213"/>
                  </a:lnTo>
                  <a:lnTo>
                    <a:pt x="220" y="213"/>
                  </a:lnTo>
                  <a:lnTo>
                    <a:pt x="217" y="213"/>
                  </a:lnTo>
                  <a:lnTo>
                    <a:pt x="218" y="208"/>
                  </a:lnTo>
                  <a:lnTo>
                    <a:pt x="214" y="206"/>
                  </a:lnTo>
                  <a:lnTo>
                    <a:pt x="211" y="208"/>
                  </a:lnTo>
                  <a:lnTo>
                    <a:pt x="210" y="208"/>
                  </a:lnTo>
                  <a:lnTo>
                    <a:pt x="209" y="213"/>
                  </a:lnTo>
                  <a:lnTo>
                    <a:pt x="207" y="213"/>
                  </a:lnTo>
                  <a:lnTo>
                    <a:pt x="205" y="213"/>
                  </a:lnTo>
                  <a:lnTo>
                    <a:pt x="209" y="221"/>
                  </a:lnTo>
                  <a:lnTo>
                    <a:pt x="207" y="224"/>
                  </a:lnTo>
                  <a:lnTo>
                    <a:pt x="204" y="227"/>
                  </a:lnTo>
                  <a:lnTo>
                    <a:pt x="200" y="226"/>
                  </a:lnTo>
                  <a:lnTo>
                    <a:pt x="198" y="228"/>
                  </a:lnTo>
                  <a:lnTo>
                    <a:pt x="195" y="229"/>
                  </a:lnTo>
                  <a:lnTo>
                    <a:pt x="188" y="229"/>
                  </a:lnTo>
                  <a:lnTo>
                    <a:pt x="182" y="235"/>
                  </a:lnTo>
                  <a:lnTo>
                    <a:pt x="181" y="238"/>
                  </a:lnTo>
                  <a:lnTo>
                    <a:pt x="178" y="241"/>
                  </a:lnTo>
                  <a:lnTo>
                    <a:pt x="175" y="240"/>
                  </a:lnTo>
                  <a:lnTo>
                    <a:pt x="174" y="238"/>
                  </a:lnTo>
                  <a:lnTo>
                    <a:pt x="172" y="247"/>
                  </a:lnTo>
                  <a:lnTo>
                    <a:pt x="169" y="248"/>
                  </a:lnTo>
                  <a:lnTo>
                    <a:pt x="165" y="248"/>
                  </a:lnTo>
                  <a:lnTo>
                    <a:pt x="162" y="249"/>
                  </a:lnTo>
                  <a:lnTo>
                    <a:pt x="159" y="250"/>
                  </a:lnTo>
                  <a:lnTo>
                    <a:pt x="155" y="249"/>
                  </a:lnTo>
                  <a:lnTo>
                    <a:pt x="157" y="244"/>
                  </a:lnTo>
                  <a:lnTo>
                    <a:pt x="158" y="241"/>
                  </a:lnTo>
                  <a:lnTo>
                    <a:pt x="157" y="237"/>
                  </a:lnTo>
                  <a:lnTo>
                    <a:pt x="154" y="236"/>
                  </a:lnTo>
                  <a:lnTo>
                    <a:pt x="95" y="254"/>
                  </a:lnTo>
                  <a:lnTo>
                    <a:pt x="89" y="256"/>
                  </a:lnTo>
                  <a:lnTo>
                    <a:pt x="26" y="277"/>
                  </a:lnTo>
                  <a:lnTo>
                    <a:pt x="22" y="271"/>
                  </a:lnTo>
                  <a:lnTo>
                    <a:pt x="19" y="270"/>
                  </a:lnTo>
                  <a:lnTo>
                    <a:pt x="16" y="268"/>
                  </a:lnTo>
                  <a:lnTo>
                    <a:pt x="12" y="269"/>
                  </a:lnTo>
                  <a:lnTo>
                    <a:pt x="10" y="266"/>
                  </a:lnTo>
                  <a:lnTo>
                    <a:pt x="9" y="262"/>
                  </a:lnTo>
                  <a:lnTo>
                    <a:pt x="7" y="260"/>
                  </a:lnTo>
                  <a:lnTo>
                    <a:pt x="2" y="260"/>
                  </a:lnTo>
                  <a:lnTo>
                    <a:pt x="0" y="257"/>
                  </a:lnTo>
                  <a:lnTo>
                    <a:pt x="2" y="255"/>
                  </a:lnTo>
                  <a:lnTo>
                    <a:pt x="3" y="251"/>
                  </a:lnTo>
                  <a:lnTo>
                    <a:pt x="6" y="247"/>
                  </a:lnTo>
                  <a:lnTo>
                    <a:pt x="5" y="243"/>
                  </a:lnTo>
                  <a:lnTo>
                    <a:pt x="38" y="206"/>
                  </a:lnTo>
                  <a:lnTo>
                    <a:pt x="39" y="204"/>
                  </a:lnTo>
                  <a:lnTo>
                    <a:pt x="43" y="204"/>
                  </a:lnTo>
                  <a:lnTo>
                    <a:pt x="44" y="199"/>
                  </a:lnTo>
                  <a:lnTo>
                    <a:pt x="43" y="196"/>
                  </a:lnTo>
                  <a:lnTo>
                    <a:pt x="42" y="191"/>
                  </a:lnTo>
                  <a:lnTo>
                    <a:pt x="38" y="191"/>
                  </a:lnTo>
                  <a:lnTo>
                    <a:pt x="36" y="190"/>
                  </a:lnTo>
                  <a:lnTo>
                    <a:pt x="34" y="187"/>
                  </a:lnTo>
                  <a:lnTo>
                    <a:pt x="37" y="183"/>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81" name="Freeform 133"/>
            <p:cNvSpPr>
              <a:spLocks/>
            </p:cNvSpPr>
            <p:nvPr/>
          </p:nvSpPr>
          <p:spPr bwMode="auto">
            <a:xfrm>
              <a:off x="3589338" y="2740025"/>
              <a:ext cx="573087" cy="538163"/>
            </a:xfrm>
            <a:custGeom>
              <a:avLst/>
              <a:gdLst>
                <a:gd name="T0" fmla="*/ 471488 w 322"/>
                <a:gd name="T1" fmla="*/ 438150 h 277"/>
                <a:gd name="T2" fmla="*/ 252413 w 322"/>
                <a:gd name="T3" fmla="*/ 434975 h 277"/>
                <a:gd name="T4" fmla="*/ 158750 w 322"/>
                <a:gd name="T5" fmla="*/ 433388 h 277"/>
                <a:gd name="T6" fmla="*/ 52388 w 322"/>
                <a:gd name="T7" fmla="*/ 304800 h 277"/>
                <a:gd name="T8" fmla="*/ 4763 w 322"/>
                <a:gd name="T9" fmla="*/ 227013 h 277"/>
                <a:gd name="T10" fmla="*/ 17463 w 322"/>
                <a:gd name="T11" fmla="*/ 214313 h 277"/>
                <a:gd name="T12" fmla="*/ 28575 w 322"/>
                <a:gd name="T13" fmla="*/ 206375 h 277"/>
                <a:gd name="T14" fmla="*/ 50800 w 322"/>
                <a:gd name="T15" fmla="*/ 196850 h 277"/>
                <a:gd name="T16" fmla="*/ 61913 w 322"/>
                <a:gd name="T17" fmla="*/ 193675 h 277"/>
                <a:gd name="T18" fmla="*/ 71438 w 322"/>
                <a:gd name="T19" fmla="*/ 187325 h 277"/>
                <a:gd name="T20" fmla="*/ 109538 w 322"/>
                <a:gd name="T21" fmla="*/ 152400 h 277"/>
                <a:gd name="T22" fmla="*/ 192088 w 322"/>
                <a:gd name="T23" fmla="*/ 71438 h 277"/>
                <a:gd name="T24" fmla="*/ 303213 w 322"/>
                <a:gd name="T25" fmla="*/ 26988 h 277"/>
                <a:gd name="T26" fmla="*/ 314325 w 322"/>
                <a:gd name="T27" fmla="*/ 34925 h 277"/>
                <a:gd name="T28" fmla="*/ 323850 w 322"/>
                <a:gd name="T29" fmla="*/ 33338 h 277"/>
                <a:gd name="T30" fmla="*/ 330200 w 322"/>
                <a:gd name="T31" fmla="*/ 42863 h 277"/>
                <a:gd name="T32" fmla="*/ 339725 w 322"/>
                <a:gd name="T33" fmla="*/ 46038 h 277"/>
                <a:gd name="T34" fmla="*/ 349250 w 322"/>
                <a:gd name="T35" fmla="*/ 50800 h 277"/>
                <a:gd name="T36" fmla="*/ 360363 w 322"/>
                <a:gd name="T37" fmla="*/ 53975 h 277"/>
                <a:gd name="T38" fmla="*/ 371475 w 322"/>
                <a:gd name="T39" fmla="*/ 49213 h 277"/>
                <a:gd name="T40" fmla="*/ 379413 w 322"/>
                <a:gd name="T41" fmla="*/ 42863 h 277"/>
                <a:gd name="T42" fmla="*/ 387350 w 322"/>
                <a:gd name="T43" fmla="*/ 52388 h 277"/>
                <a:gd name="T44" fmla="*/ 398463 w 322"/>
                <a:gd name="T45" fmla="*/ 47625 h 277"/>
                <a:gd name="T46" fmla="*/ 409575 w 322"/>
                <a:gd name="T47" fmla="*/ 49213 h 277"/>
                <a:gd name="T48" fmla="*/ 417513 w 322"/>
                <a:gd name="T49" fmla="*/ 41275 h 277"/>
                <a:gd name="T50" fmla="*/ 422275 w 322"/>
                <a:gd name="T51" fmla="*/ 34925 h 277"/>
                <a:gd name="T52" fmla="*/ 430213 w 322"/>
                <a:gd name="T53" fmla="*/ 36513 h 277"/>
                <a:gd name="T54" fmla="*/ 434975 w 322"/>
                <a:gd name="T55" fmla="*/ 47625 h 277"/>
                <a:gd name="T56" fmla="*/ 444500 w 322"/>
                <a:gd name="T57" fmla="*/ 46038 h 277"/>
                <a:gd name="T58" fmla="*/ 455613 w 322"/>
                <a:gd name="T59" fmla="*/ 39688 h 277"/>
                <a:gd name="T60" fmla="*/ 471488 w 322"/>
                <a:gd name="T61" fmla="*/ 39688 h 277"/>
                <a:gd name="T62" fmla="*/ 477838 w 322"/>
                <a:gd name="T63" fmla="*/ 33338 h 277"/>
                <a:gd name="T64" fmla="*/ 485775 w 322"/>
                <a:gd name="T65" fmla="*/ 23813 h 277"/>
                <a:gd name="T66" fmla="*/ 495300 w 322"/>
                <a:gd name="T67" fmla="*/ 15875 h 277"/>
                <a:gd name="T68" fmla="*/ 504825 w 322"/>
                <a:gd name="T69" fmla="*/ 17463 h 277"/>
                <a:gd name="T70" fmla="*/ 495300 w 322"/>
                <a:gd name="T71" fmla="*/ 168275 h 277"/>
                <a:gd name="T72" fmla="*/ 482600 w 322"/>
                <a:gd name="T73" fmla="*/ 306388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2" h="277">
                  <a:moveTo>
                    <a:pt x="303" y="214"/>
                  </a:moveTo>
                  <a:lnTo>
                    <a:pt x="297" y="276"/>
                  </a:lnTo>
                  <a:lnTo>
                    <a:pt x="224" y="275"/>
                  </a:lnTo>
                  <a:lnTo>
                    <a:pt x="159" y="274"/>
                  </a:lnTo>
                  <a:lnTo>
                    <a:pt x="119" y="273"/>
                  </a:lnTo>
                  <a:lnTo>
                    <a:pt x="100" y="273"/>
                  </a:lnTo>
                  <a:lnTo>
                    <a:pt x="24" y="272"/>
                  </a:lnTo>
                  <a:lnTo>
                    <a:pt x="33" y="192"/>
                  </a:lnTo>
                  <a:lnTo>
                    <a:pt x="0" y="146"/>
                  </a:lnTo>
                  <a:lnTo>
                    <a:pt x="3" y="143"/>
                  </a:lnTo>
                  <a:lnTo>
                    <a:pt x="9" y="138"/>
                  </a:lnTo>
                  <a:lnTo>
                    <a:pt x="11" y="135"/>
                  </a:lnTo>
                  <a:lnTo>
                    <a:pt x="14" y="133"/>
                  </a:lnTo>
                  <a:lnTo>
                    <a:pt x="18" y="130"/>
                  </a:lnTo>
                  <a:lnTo>
                    <a:pt x="21" y="127"/>
                  </a:lnTo>
                  <a:lnTo>
                    <a:pt x="32" y="124"/>
                  </a:lnTo>
                  <a:lnTo>
                    <a:pt x="35" y="124"/>
                  </a:lnTo>
                  <a:lnTo>
                    <a:pt x="39" y="122"/>
                  </a:lnTo>
                  <a:lnTo>
                    <a:pt x="42" y="120"/>
                  </a:lnTo>
                  <a:lnTo>
                    <a:pt x="45" y="118"/>
                  </a:lnTo>
                  <a:lnTo>
                    <a:pt x="67" y="98"/>
                  </a:lnTo>
                  <a:lnTo>
                    <a:pt x="69" y="96"/>
                  </a:lnTo>
                  <a:lnTo>
                    <a:pt x="106" y="60"/>
                  </a:lnTo>
                  <a:lnTo>
                    <a:pt x="121" y="45"/>
                  </a:lnTo>
                  <a:lnTo>
                    <a:pt x="165" y="0"/>
                  </a:lnTo>
                  <a:lnTo>
                    <a:pt x="191" y="17"/>
                  </a:lnTo>
                  <a:lnTo>
                    <a:pt x="194" y="21"/>
                  </a:lnTo>
                  <a:lnTo>
                    <a:pt x="198" y="22"/>
                  </a:lnTo>
                  <a:lnTo>
                    <a:pt x="201" y="24"/>
                  </a:lnTo>
                  <a:lnTo>
                    <a:pt x="204" y="21"/>
                  </a:lnTo>
                  <a:lnTo>
                    <a:pt x="207" y="23"/>
                  </a:lnTo>
                  <a:lnTo>
                    <a:pt x="208" y="27"/>
                  </a:lnTo>
                  <a:lnTo>
                    <a:pt x="210" y="29"/>
                  </a:lnTo>
                  <a:lnTo>
                    <a:pt x="214" y="29"/>
                  </a:lnTo>
                  <a:lnTo>
                    <a:pt x="217" y="30"/>
                  </a:lnTo>
                  <a:lnTo>
                    <a:pt x="220" y="32"/>
                  </a:lnTo>
                  <a:lnTo>
                    <a:pt x="224" y="32"/>
                  </a:lnTo>
                  <a:lnTo>
                    <a:pt x="227" y="34"/>
                  </a:lnTo>
                  <a:lnTo>
                    <a:pt x="232" y="32"/>
                  </a:lnTo>
                  <a:lnTo>
                    <a:pt x="234" y="31"/>
                  </a:lnTo>
                  <a:lnTo>
                    <a:pt x="236" y="28"/>
                  </a:lnTo>
                  <a:lnTo>
                    <a:pt x="239" y="27"/>
                  </a:lnTo>
                  <a:lnTo>
                    <a:pt x="242" y="29"/>
                  </a:lnTo>
                  <a:lnTo>
                    <a:pt x="244" y="33"/>
                  </a:lnTo>
                  <a:lnTo>
                    <a:pt x="247" y="32"/>
                  </a:lnTo>
                  <a:lnTo>
                    <a:pt x="251" y="30"/>
                  </a:lnTo>
                  <a:lnTo>
                    <a:pt x="254" y="31"/>
                  </a:lnTo>
                  <a:lnTo>
                    <a:pt x="258" y="31"/>
                  </a:lnTo>
                  <a:lnTo>
                    <a:pt x="261" y="29"/>
                  </a:lnTo>
                  <a:lnTo>
                    <a:pt x="263" y="26"/>
                  </a:lnTo>
                  <a:lnTo>
                    <a:pt x="265" y="22"/>
                  </a:lnTo>
                  <a:lnTo>
                    <a:pt x="266" y="22"/>
                  </a:lnTo>
                  <a:lnTo>
                    <a:pt x="268" y="21"/>
                  </a:lnTo>
                  <a:lnTo>
                    <a:pt x="271" y="23"/>
                  </a:lnTo>
                  <a:lnTo>
                    <a:pt x="272" y="27"/>
                  </a:lnTo>
                  <a:lnTo>
                    <a:pt x="274" y="30"/>
                  </a:lnTo>
                  <a:lnTo>
                    <a:pt x="277" y="31"/>
                  </a:lnTo>
                  <a:lnTo>
                    <a:pt x="280" y="29"/>
                  </a:lnTo>
                  <a:lnTo>
                    <a:pt x="283" y="27"/>
                  </a:lnTo>
                  <a:lnTo>
                    <a:pt x="287" y="25"/>
                  </a:lnTo>
                  <a:lnTo>
                    <a:pt x="293" y="23"/>
                  </a:lnTo>
                  <a:lnTo>
                    <a:pt x="297" y="25"/>
                  </a:lnTo>
                  <a:lnTo>
                    <a:pt x="299" y="21"/>
                  </a:lnTo>
                  <a:lnTo>
                    <a:pt x="301" y="21"/>
                  </a:lnTo>
                  <a:lnTo>
                    <a:pt x="305" y="19"/>
                  </a:lnTo>
                  <a:lnTo>
                    <a:pt x="306" y="15"/>
                  </a:lnTo>
                  <a:lnTo>
                    <a:pt x="309" y="14"/>
                  </a:lnTo>
                  <a:lnTo>
                    <a:pt x="312" y="10"/>
                  </a:lnTo>
                  <a:lnTo>
                    <a:pt x="314" y="12"/>
                  </a:lnTo>
                  <a:lnTo>
                    <a:pt x="318" y="11"/>
                  </a:lnTo>
                  <a:lnTo>
                    <a:pt x="321" y="10"/>
                  </a:lnTo>
                  <a:lnTo>
                    <a:pt x="312" y="106"/>
                  </a:lnTo>
                  <a:lnTo>
                    <a:pt x="312" y="113"/>
                  </a:lnTo>
                  <a:lnTo>
                    <a:pt x="304" y="193"/>
                  </a:lnTo>
                  <a:lnTo>
                    <a:pt x="303" y="214"/>
                  </a:lnTo>
                </a:path>
              </a:pathLst>
            </a:custGeom>
            <a:solidFill>
              <a:srgbClr val="FF6600"/>
            </a:solidFill>
            <a:ln w="12700" cap="rnd" cmpd="sng">
              <a:solidFill>
                <a:srgbClr val="000000"/>
              </a:solidFill>
              <a:prstDash val="solid"/>
              <a:round/>
              <a:headEnd/>
              <a:tailEnd/>
            </a:ln>
          </p:spPr>
          <p:txBody>
            <a:bodyPr/>
            <a:lstStyle/>
            <a:p>
              <a:pPr>
                <a:defRPr/>
              </a:pPr>
              <a:endParaRPr lang="en-US"/>
            </a:p>
          </p:txBody>
        </p:sp>
        <p:sp>
          <p:nvSpPr>
            <p:cNvPr id="3200" name="Freeform 134"/>
            <p:cNvSpPr>
              <a:spLocks/>
            </p:cNvSpPr>
            <p:nvPr/>
          </p:nvSpPr>
          <p:spPr bwMode="auto">
            <a:xfrm>
              <a:off x="7650163" y="1709738"/>
              <a:ext cx="498475" cy="374650"/>
            </a:xfrm>
            <a:custGeom>
              <a:avLst/>
              <a:gdLst>
                <a:gd name="T0" fmla="*/ 2147483647 w 280"/>
                <a:gd name="T1" fmla="*/ 2147483647 h 193"/>
                <a:gd name="T2" fmla="*/ 2147483647 w 280"/>
                <a:gd name="T3" fmla="*/ 2147483647 h 193"/>
                <a:gd name="T4" fmla="*/ 2147483647 w 280"/>
                <a:gd name="T5" fmla="*/ 2147483647 h 193"/>
                <a:gd name="T6" fmla="*/ 2147483647 w 280"/>
                <a:gd name="T7" fmla="*/ 2147483647 h 193"/>
                <a:gd name="T8" fmla="*/ 2147483647 w 280"/>
                <a:gd name="T9" fmla="*/ 2147483647 h 193"/>
                <a:gd name="T10" fmla="*/ 2147483647 w 280"/>
                <a:gd name="T11" fmla="*/ 2147483647 h 193"/>
                <a:gd name="T12" fmla="*/ 2147483647 w 280"/>
                <a:gd name="T13" fmla="*/ 2147483647 h 193"/>
                <a:gd name="T14" fmla="*/ 2147483647 w 280"/>
                <a:gd name="T15" fmla="*/ 2147483647 h 193"/>
                <a:gd name="T16" fmla="*/ 0 w 280"/>
                <a:gd name="T17" fmla="*/ 2147483647 h 193"/>
                <a:gd name="T18" fmla="*/ 0 w 280"/>
                <a:gd name="T19" fmla="*/ 2147483647 h 193"/>
                <a:gd name="T20" fmla="*/ 2147483647 w 280"/>
                <a:gd name="T21" fmla="*/ 2147483647 h 193"/>
                <a:gd name="T22" fmla="*/ 2147483647 w 280"/>
                <a:gd name="T23" fmla="*/ 2147483647 h 193"/>
                <a:gd name="T24" fmla="*/ 2147483647 w 280"/>
                <a:gd name="T25" fmla="*/ 2147483647 h 193"/>
                <a:gd name="T26" fmla="*/ 2147483647 w 280"/>
                <a:gd name="T27" fmla="*/ 2147483647 h 193"/>
                <a:gd name="T28" fmla="*/ 2147483647 w 280"/>
                <a:gd name="T29" fmla="*/ 2147483647 h 193"/>
                <a:gd name="T30" fmla="*/ 2147483647 w 280"/>
                <a:gd name="T31" fmla="*/ 2147483647 h 193"/>
                <a:gd name="T32" fmla="*/ 2147483647 w 280"/>
                <a:gd name="T33" fmla="*/ 2147483647 h 193"/>
                <a:gd name="T34" fmla="*/ 2147483647 w 280"/>
                <a:gd name="T35" fmla="*/ 2147483647 h 193"/>
                <a:gd name="T36" fmla="*/ 2147483647 w 280"/>
                <a:gd name="T37" fmla="*/ 2147483647 h 193"/>
                <a:gd name="T38" fmla="*/ 2147483647 w 280"/>
                <a:gd name="T39" fmla="*/ 2147483647 h 193"/>
                <a:gd name="T40" fmla="*/ 2147483647 w 280"/>
                <a:gd name="T41" fmla="*/ 2147483647 h 193"/>
                <a:gd name="T42" fmla="*/ 2147483647 w 280"/>
                <a:gd name="T43" fmla="*/ 2147483647 h 193"/>
                <a:gd name="T44" fmla="*/ 2147483647 w 280"/>
                <a:gd name="T45" fmla="*/ 2147483647 h 193"/>
                <a:gd name="T46" fmla="*/ 2147483647 w 280"/>
                <a:gd name="T47" fmla="*/ 2147483647 h 193"/>
                <a:gd name="T48" fmla="*/ 2147483647 w 280"/>
                <a:gd name="T49" fmla="*/ 2147483647 h 193"/>
                <a:gd name="T50" fmla="*/ 2147483647 w 280"/>
                <a:gd name="T51" fmla="*/ 2147483647 h 193"/>
                <a:gd name="T52" fmla="*/ 2147483647 w 280"/>
                <a:gd name="T53" fmla="*/ 2147483647 h 193"/>
                <a:gd name="T54" fmla="*/ 2147483647 w 280"/>
                <a:gd name="T55" fmla="*/ 2147483647 h 193"/>
                <a:gd name="T56" fmla="*/ 2147483647 w 280"/>
                <a:gd name="T57" fmla="*/ 2147483647 h 193"/>
                <a:gd name="T58" fmla="*/ 2147483647 w 280"/>
                <a:gd name="T59" fmla="*/ 2147483647 h 193"/>
                <a:gd name="T60" fmla="*/ 2147483647 w 280"/>
                <a:gd name="T61" fmla="*/ 2147483647 h 193"/>
                <a:gd name="T62" fmla="*/ 2147483647 w 280"/>
                <a:gd name="T63" fmla="*/ 2147483647 h 193"/>
                <a:gd name="T64" fmla="*/ 2147483647 w 280"/>
                <a:gd name="T65" fmla="*/ 2147483647 h 193"/>
                <a:gd name="T66" fmla="*/ 2147483647 w 280"/>
                <a:gd name="T67" fmla="*/ 2147483647 h 193"/>
                <a:gd name="T68" fmla="*/ 2147483647 w 280"/>
                <a:gd name="T69" fmla="*/ 2147483647 h 193"/>
                <a:gd name="T70" fmla="*/ 2147483647 w 280"/>
                <a:gd name="T71" fmla="*/ 2147483647 h 193"/>
                <a:gd name="T72" fmla="*/ 2147483647 w 280"/>
                <a:gd name="T73" fmla="*/ 2147483647 h 193"/>
                <a:gd name="T74" fmla="*/ 2147483647 w 280"/>
                <a:gd name="T75" fmla="*/ 0 h 193"/>
                <a:gd name="T76" fmla="*/ 2147483647 w 280"/>
                <a:gd name="T77" fmla="*/ 2147483647 h 193"/>
                <a:gd name="T78" fmla="*/ 2147483647 w 280"/>
                <a:gd name="T79" fmla="*/ 2147483647 h 193"/>
                <a:gd name="T80" fmla="*/ 2147483647 w 280"/>
                <a:gd name="T81" fmla="*/ 2147483647 h 1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 h="193">
                  <a:moveTo>
                    <a:pt x="262" y="36"/>
                  </a:moveTo>
                  <a:lnTo>
                    <a:pt x="264" y="40"/>
                  </a:lnTo>
                  <a:lnTo>
                    <a:pt x="266" y="49"/>
                  </a:lnTo>
                  <a:lnTo>
                    <a:pt x="268" y="52"/>
                  </a:lnTo>
                  <a:lnTo>
                    <a:pt x="269" y="60"/>
                  </a:lnTo>
                  <a:lnTo>
                    <a:pt x="271" y="64"/>
                  </a:lnTo>
                  <a:lnTo>
                    <a:pt x="273" y="67"/>
                  </a:lnTo>
                  <a:lnTo>
                    <a:pt x="275" y="68"/>
                  </a:lnTo>
                  <a:lnTo>
                    <a:pt x="277" y="72"/>
                  </a:lnTo>
                  <a:lnTo>
                    <a:pt x="279" y="77"/>
                  </a:lnTo>
                  <a:lnTo>
                    <a:pt x="250" y="130"/>
                  </a:lnTo>
                  <a:lnTo>
                    <a:pt x="250" y="192"/>
                  </a:lnTo>
                  <a:lnTo>
                    <a:pt x="131" y="186"/>
                  </a:lnTo>
                  <a:lnTo>
                    <a:pt x="116" y="186"/>
                  </a:lnTo>
                  <a:lnTo>
                    <a:pt x="67" y="187"/>
                  </a:lnTo>
                  <a:lnTo>
                    <a:pt x="44" y="187"/>
                  </a:lnTo>
                  <a:lnTo>
                    <a:pt x="41" y="187"/>
                  </a:lnTo>
                  <a:lnTo>
                    <a:pt x="0" y="188"/>
                  </a:lnTo>
                  <a:lnTo>
                    <a:pt x="0" y="186"/>
                  </a:lnTo>
                  <a:lnTo>
                    <a:pt x="0" y="182"/>
                  </a:lnTo>
                  <a:lnTo>
                    <a:pt x="2" y="178"/>
                  </a:lnTo>
                  <a:lnTo>
                    <a:pt x="4" y="177"/>
                  </a:lnTo>
                  <a:lnTo>
                    <a:pt x="8" y="176"/>
                  </a:lnTo>
                  <a:lnTo>
                    <a:pt x="6" y="172"/>
                  </a:lnTo>
                  <a:lnTo>
                    <a:pt x="6" y="164"/>
                  </a:lnTo>
                  <a:lnTo>
                    <a:pt x="8" y="161"/>
                  </a:lnTo>
                  <a:lnTo>
                    <a:pt x="11" y="158"/>
                  </a:lnTo>
                  <a:lnTo>
                    <a:pt x="13" y="155"/>
                  </a:lnTo>
                  <a:lnTo>
                    <a:pt x="13" y="154"/>
                  </a:lnTo>
                  <a:lnTo>
                    <a:pt x="13" y="150"/>
                  </a:lnTo>
                  <a:lnTo>
                    <a:pt x="18" y="144"/>
                  </a:lnTo>
                  <a:lnTo>
                    <a:pt x="21" y="141"/>
                  </a:lnTo>
                  <a:lnTo>
                    <a:pt x="22" y="137"/>
                  </a:lnTo>
                  <a:lnTo>
                    <a:pt x="22" y="132"/>
                  </a:lnTo>
                  <a:lnTo>
                    <a:pt x="25" y="131"/>
                  </a:lnTo>
                  <a:lnTo>
                    <a:pt x="27" y="127"/>
                  </a:lnTo>
                  <a:lnTo>
                    <a:pt x="26" y="123"/>
                  </a:lnTo>
                  <a:lnTo>
                    <a:pt x="25" y="120"/>
                  </a:lnTo>
                  <a:lnTo>
                    <a:pt x="22" y="116"/>
                  </a:lnTo>
                  <a:lnTo>
                    <a:pt x="24" y="112"/>
                  </a:lnTo>
                  <a:lnTo>
                    <a:pt x="26" y="108"/>
                  </a:lnTo>
                  <a:lnTo>
                    <a:pt x="33" y="104"/>
                  </a:lnTo>
                  <a:lnTo>
                    <a:pt x="32" y="99"/>
                  </a:lnTo>
                  <a:lnTo>
                    <a:pt x="31" y="95"/>
                  </a:lnTo>
                  <a:lnTo>
                    <a:pt x="32" y="91"/>
                  </a:lnTo>
                  <a:lnTo>
                    <a:pt x="33" y="86"/>
                  </a:lnTo>
                  <a:lnTo>
                    <a:pt x="37" y="79"/>
                  </a:lnTo>
                  <a:lnTo>
                    <a:pt x="40" y="78"/>
                  </a:lnTo>
                  <a:lnTo>
                    <a:pt x="44" y="76"/>
                  </a:lnTo>
                  <a:lnTo>
                    <a:pt x="46" y="74"/>
                  </a:lnTo>
                  <a:lnTo>
                    <a:pt x="50" y="73"/>
                  </a:lnTo>
                  <a:lnTo>
                    <a:pt x="52" y="71"/>
                  </a:lnTo>
                  <a:lnTo>
                    <a:pt x="55" y="70"/>
                  </a:lnTo>
                  <a:lnTo>
                    <a:pt x="57" y="68"/>
                  </a:lnTo>
                  <a:lnTo>
                    <a:pt x="59" y="66"/>
                  </a:lnTo>
                  <a:lnTo>
                    <a:pt x="62" y="59"/>
                  </a:lnTo>
                  <a:lnTo>
                    <a:pt x="63" y="55"/>
                  </a:lnTo>
                  <a:lnTo>
                    <a:pt x="63" y="50"/>
                  </a:lnTo>
                  <a:lnTo>
                    <a:pt x="64" y="49"/>
                  </a:lnTo>
                  <a:lnTo>
                    <a:pt x="71" y="53"/>
                  </a:lnTo>
                  <a:lnTo>
                    <a:pt x="78" y="45"/>
                  </a:lnTo>
                  <a:lnTo>
                    <a:pt x="84" y="38"/>
                  </a:lnTo>
                  <a:lnTo>
                    <a:pt x="89" y="29"/>
                  </a:lnTo>
                  <a:lnTo>
                    <a:pt x="96" y="33"/>
                  </a:lnTo>
                  <a:lnTo>
                    <a:pt x="130" y="30"/>
                  </a:lnTo>
                  <a:lnTo>
                    <a:pt x="134" y="28"/>
                  </a:lnTo>
                  <a:lnTo>
                    <a:pt x="155" y="26"/>
                  </a:lnTo>
                  <a:lnTo>
                    <a:pt x="181" y="23"/>
                  </a:lnTo>
                  <a:lnTo>
                    <a:pt x="197" y="15"/>
                  </a:lnTo>
                  <a:lnTo>
                    <a:pt x="207" y="14"/>
                  </a:lnTo>
                  <a:lnTo>
                    <a:pt x="216" y="9"/>
                  </a:lnTo>
                  <a:lnTo>
                    <a:pt x="221" y="7"/>
                  </a:lnTo>
                  <a:lnTo>
                    <a:pt x="223" y="6"/>
                  </a:lnTo>
                  <a:lnTo>
                    <a:pt x="227" y="5"/>
                  </a:lnTo>
                  <a:lnTo>
                    <a:pt x="236" y="3"/>
                  </a:lnTo>
                  <a:lnTo>
                    <a:pt x="246" y="0"/>
                  </a:lnTo>
                  <a:lnTo>
                    <a:pt x="258" y="4"/>
                  </a:lnTo>
                  <a:lnTo>
                    <a:pt x="260" y="11"/>
                  </a:lnTo>
                  <a:lnTo>
                    <a:pt x="264" y="17"/>
                  </a:lnTo>
                  <a:lnTo>
                    <a:pt x="260" y="22"/>
                  </a:lnTo>
                  <a:lnTo>
                    <a:pt x="266" y="26"/>
                  </a:lnTo>
                  <a:lnTo>
                    <a:pt x="260" y="32"/>
                  </a:lnTo>
                  <a:lnTo>
                    <a:pt x="262" y="3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3201" name="Freeform 135"/>
            <p:cNvSpPr>
              <a:spLocks/>
            </p:cNvSpPr>
            <p:nvPr/>
          </p:nvSpPr>
          <p:spPr bwMode="auto">
            <a:xfrm>
              <a:off x="1895475" y="1554163"/>
              <a:ext cx="379413" cy="523875"/>
            </a:xfrm>
            <a:custGeom>
              <a:avLst/>
              <a:gdLst>
                <a:gd name="T0" fmla="*/ 2147483647 w 214"/>
                <a:gd name="T1" fmla="*/ 2147483647 h 270"/>
                <a:gd name="T2" fmla="*/ 2147483647 w 214"/>
                <a:gd name="T3" fmla="*/ 2147483647 h 270"/>
                <a:gd name="T4" fmla="*/ 2147483647 w 214"/>
                <a:gd name="T5" fmla="*/ 2147483647 h 270"/>
                <a:gd name="T6" fmla="*/ 2147483647 w 214"/>
                <a:gd name="T7" fmla="*/ 2147483647 h 270"/>
                <a:gd name="T8" fmla="*/ 2147483647 w 214"/>
                <a:gd name="T9" fmla="*/ 2147483647 h 270"/>
                <a:gd name="T10" fmla="*/ 2147483647 w 214"/>
                <a:gd name="T11" fmla="*/ 2147483647 h 270"/>
                <a:gd name="T12" fmla="*/ 2147483647 w 214"/>
                <a:gd name="T13" fmla="*/ 2147483647 h 270"/>
                <a:gd name="T14" fmla="*/ 2147483647 w 214"/>
                <a:gd name="T15" fmla="*/ 2147483647 h 270"/>
                <a:gd name="T16" fmla="*/ 2147483647 w 214"/>
                <a:gd name="T17" fmla="*/ 2147483647 h 270"/>
                <a:gd name="T18" fmla="*/ 2147483647 w 214"/>
                <a:gd name="T19" fmla="*/ 2147483647 h 270"/>
                <a:gd name="T20" fmla="*/ 2147483647 w 214"/>
                <a:gd name="T21" fmla="*/ 2147483647 h 270"/>
                <a:gd name="T22" fmla="*/ 2147483647 w 214"/>
                <a:gd name="T23" fmla="*/ 2147483647 h 270"/>
                <a:gd name="T24" fmla="*/ 2147483647 w 214"/>
                <a:gd name="T25" fmla="*/ 2147483647 h 270"/>
                <a:gd name="T26" fmla="*/ 2147483647 w 214"/>
                <a:gd name="T27" fmla="*/ 2147483647 h 270"/>
                <a:gd name="T28" fmla="*/ 2147483647 w 214"/>
                <a:gd name="T29" fmla="*/ 2147483647 h 270"/>
                <a:gd name="T30" fmla="*/ 2147483647 w 214"/>
                <a:gd name="T31" fmla="*/ 2147483647 h 270"/>
                <a:gd name="T32" fmla="*/ 2147483647 w 214"/>
                <a:gd name="T33" fmla="*/ 2147483647 h 270"/>
                <a:gd name="T34" fmla="*/ 2147483647 w 214"/>
                <a:gd name="T35" fmla="*/ 2147483647 h 270"/>
                <a:gd name="T36" fmla="*/ 2147483647 w 214"/>
                <a:gd name="T37" fmla="*/ 0 h 270"/>
                <a:gd name="T38" fmla="*/ 2147483647 w 214"/>
                <a:gd name="T39" fmla="*/ 2147483647 h 270"/>
                <a:gd name="T40" fmla="*/ 2147483647 w 214"/>
                <a:gd name="T41" fmla="*/ 2147483647 h 270"/>
                <a:gd name="T42" fmla="*/ 2147483647 w 214"/>
                <a:gd name="T43" fmla="*/ 2147483647 h 270"/>
                <a:gd name="T44" fmla="*/ 2147483647 w 214"/>
                <a:gd name="T45" fmla="*/ 2147483647 h 270"/>
                <a:gd name="T46" fmla="*/ 2147483647 w 214"/>
                <a:gd name="T47" fmla="*/ 2147483647 h 270"/>
                <a:gd name="T48" fmla="*/ 2147483647 w 214"/>
                <a:gd name="T49" fmla="*/ 2147483647 h 270"/>
                <a:gd name="T50" fmla="*/ 2147483647 w 214"/>
                <a:gd name="T51" fmla="*/ 2147483647 h 270"/>
                <a:gd name="T52" fmla="*/ 2147483647 w 214"/>
                <a:gd name="T53" fmla="*/ 2147483647 h 270"/>
                <a:gd name="T54" fmla="*/ 2147483647 w 214"/>
                <a:gd name="T55" fmla="*/ 2147483647 h 270"/>
                <a:gd name="T56" fmla="*/ 2147483647 w 214"/>
                <a:gd name="T57" fmla="*/ 2147483647 h 270"/>
                <a:gd name="T58" fmla="*/ 2147483647 w 214"/>
                <a:gd name="T59" fmla="*/ 2147483647 h 270"/>
                <a:gd name="T60" fmla="*/ 2147483647 w 214"/>
                <a:gd name="T61" fmla="*/ 2147483647 h 270"/>
                <a:gd name="T62" fmla="*/ 2147483647 w 214"/>
                <a:gd name="T63" fmla="*/ 2147483647 h 270"/>
                <a:gd name="T64" fmla="*/ 2147483647 w 214"/>
                <a:gd name="T65" fmla="*/ 2147483647 h 270"/>
                <a:gd name="T66" fmla="*/ 2147483647 w 214"/>
                <a:gd name="T67" fmla="*/ 2147483647 h 270"/>
                <a:gd name="T68" fmla="*/ 2147483647 w 214"/>
                <a:gd name="T69" fmla="*/ 2147483647 h 270"/>
                <a:gd name="T70" fmla="*/ 2147483647 w 214"/>
                <a:gd name="T71" fmla="*/ 2147483647 h 270"/>
                <a:gd name="T72" fmla="*/ 2147483647 w 214"/>
                <a:gd name="T73" fmla="*/ 2147483647 h 270"/>
                <a:gd name="T74" fmla="*/ 2147483647 w 214"/>
                <a:gd name="T75" fmla="*/ 2147483647 h 270"/>
                <a:gd name="T76" fmla="*/ 2147483647 w 214"/>
                <a:gd name="T77" fmla="*/ 2147483647 h 270"/>
                <a:gd name="T78" fmla="*/ 2147483647 w 214"/>
                <a:gd name="T79" fmla="*/ 2147483647 h 270"/>
                <a:gd name="T80" fmla="*/ 2147483647 w 214"/>
                <a:gd name="T81" fmla="*/ 2147483647 h 270"/>
                <a:gd name="T82" fmla="*/ 2147483647 w 214"/>
                <a:gd name="T83" fmla="*/ 2147483647 h 270"/>
                <a:gd name="T84" fmla="*/ 2147483647 w 214"/>
                <a:gd name="T85" fmla="*/ 2147483647 h 270"/>
                <a:gd name="T86" fmla="*/ 2147483647 w 214"/>
                <a:gd name="T87" fmla="*/ 2147483647 h 270"/>
                <a:gd name="T88" fmla="*/ 2147483647 w 214"/>
                <a:gd name="T89" fmla="*/ 2147483647 h 270"/>
                <a:gd name="T90" fmla="*/ 2147483647 w 214"/>
                <a:gd name="T91" fmla="*/ 2147483647 h 270"/>
                <a:gd name="T92" fmla="*/ 2147483647 w 214"/>
                <a:gd name="T93" fmla="*/ 2147483647 h 270"/>
                <a:gd name="T94" fmla="*/ 2147483647 w 214"/>
                <a:gd name="T95" fmla="*/ 2147483647 h 270"/>
                <a:gd name="T96" fmla="*/ 2147483647 w 214"/>
                <a:gd name="T97" fmla="*/ 2147483647 h 270"/>
                <a:gd name="T98" fmla="*/ 2147483647 w 214"/>
                <a:gd name="T99" fmla="*/ 2147483647 h 270"/>
                <a:gd name="T100" fmla="*/ 2147483647 w 214"/>
                <a:gd name="T101" fmla="*/ 2147483647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 h="270">
                  <a:moveTo>
                    <a:pt x="103" y="237"/>
                  </a:moveTo>
                  <a:lnTo>
                    <a:pt x="101" y="235"/>
                  </a:lnTo>
                  <a:lnTo>
                    <a:pt x="99" y="234"/>
                  </a:lnTo>
                  <a:lnTo>
                    <a:pt x="100" y="233"/>
                  </a:lnTo>
                  <a:lnTo>
                    <a:pt x="98" y="227"/>
                  </a:lnTo>
                  <a:lnTo>
                    <a:pt x="96" y="222"/>
                  </a:lnTo>
                  <a:lnTo>
                    <a:pt x="93" y="216"/>
                  </a:lnTo>
                  <a:lnTo>
                    <a:pt x="93" y="212"/>
                  </a:lnTo>
                  <a:lnTo>
                    <a:pt x="92" y="208"/>
                  </a:lnTo>
                  <a:lnTo>
                    <a:pt x="93" y="204"/>
                  </a:lnTo>
                  <a:lnTo>
                    <a:pt x="96" y="201"/>
                  </a:lnTo>
                  <a:lnTo>
                    <a:pt x="94" y="197"/>
                  </a:lnTo>
                  <a:lnTo>
                    <a:pt x="91" y="195"/>
                  </a:lnTo>
                  <a:lnTo>
                    <a:pt x="90" y="191"/>
                  </a:lnTo>
                  <a:lnTo>
                    <a:pt x="87" y="189"/>
                  </a:lnTo>
                  <a:lnTo>
                    <a:pt x="84" y="187"/>
                  </a:lnTo>
                  <a:lnTo>
                    <a:pt x="81" y="185"/>
                  </a:lnTo>
                  <a:lnTo>
                    <a:pt x="75" y="186"/>
                  </a:lnTo>
                  <a:lnTo>
                    <a:pt x="73" y="183"/>
                  </a:lnTo>
                  <a:lnTo>
                    <a:pt x="66" y="185"/>
                  </a:lnTo>
                  <a:lnTo>
                    <a:pt x="63" y="186"/>
                  </a:lnTo>
                  <a:lnTo>
                    <a:pt x="59" y="187"/>
                  </a:lnTo>
                  <a:lnTo>
                    <a:pt x="55" y="187"/>
                  </a:lnTo>
                  <a:lnTo>
                    <a:pt x="53" y="185"/>
                  </a:lnTo>
                  <a:lnTo>
                    <a:pt x="54" y="181"/>
                  </a:lnTo>
                  <a:lnTo>
                    <a:pt x="51" y="177"/>
                  </a:lnTo>
                  <a:lnTo>
                    <a:pt x="51" y="173"/>
                  </a:lnTo>
                  <a:lnTo>
                    <a:pt x="50" y="169"/>
                  </a:lnTo>
                  <a:lnTo>
                    <a:pt x="51" y="165"/>
                  </a:lnTo>
                  <a:lnTo>
                    <a:pt x="50" y="160"/>
                  </a:lnTo>
                  <a:lnTo>
                    <a:pt x="49" y="157"/>
                  </a:lnTo>
                  <a:lnTo>
                    <a:pt x="46" y="154"/>
                  </a:lnTo>
                  <a:lnTo>
                    <a:pt x="46" y="150"/>
                  </a:lnTo>
                  <a:lnTo>
                    <a:pt x="40" y="144"/>
                  </a:lnTo>
                  <a:lnTo>
                    <a:pt x="38" y="143"/>
                  </a:lnTo>
                  <a:lnTo>
                    <a:pt x="35" y="135"/>
                  </a:lnTo>
                  <a:lnTo>
                    <a:pt x="34" y="132"/>
                  </a:lnTo>
                  <a:lnTo>
                    <a:pt x="30" y="129"/>
                  </a:lnTo>
                  <a:lnTo>
                    <a:pt x="27" y="130"/>
                  </a:lnTo>
                  <a:lnTo>
                    <a:pt x="24" y="127"/>
                  </a:lnTo>
                  <a:lnTo>
                    <a:pt x="20" y="125"/>
                  </a:lnTo>
                  <a:lnTo>
                    <a:pt x="17" y="122"/>
                  </a:lnTo>
                  <a:lnTo>
                    <a:pt x="10" y="123"/>
                  </a:lnTo>
                  <a:lnTo>
                    <a:pt x="9" y="122"/>
                  </a:lnTo>
                  <a:lnTo>
                    <a:pt x="8" y="120"/>
                  </a:lnTo>
                  <a:lnTo>
                    <a:pt x="9" y="116"/>
                  </a:lnTo>
                  <a:lnTo>
                    <a:pt x="7" y="112"/>
                  </a:lnTo>
                  <a:lnTo>
                    <a:pt x="5" y="110"/>
                  </a:lnTo>
                  <a:lnTo>
                    <a:pt x="7" y="106"/>
                  </a:lnTo>
                  <a:lnTo>
                    <a:pt x="9" y="103"/>
                  </a:lnTo>
                  <a:lnTo>
                    <a:pt x="14" y="94"/>
                  </a:lnTo>
                  <a:lnTo>
                    <a:pt x="11" y="91"/>
                  </a:lnTo>
                  <a:lnTo>
                    <a:pt x="8" y="90"/>
                  </a:lnTo>
                  <a:lnTo>
                    <a:pt x="5" y="85"/>
                  </a:lnTo>
                  <a:lnTo>
                    <a:pt x="3" y="83"/>
                  </a:lnTo>
                  <a:lnTo>
                    <a:pt x="1" y="79"/>
                  </a:lnTo>
                  <a:lnTo>
                    <a:pt x="0" y="75"/>
                  </a:lnTo>
                  <a:lnTo>
                    <a:pt x="4" y="71"/>
                  </a:lnTo>
                  <a:lnTo>
                    <a:pt x="9" y="66"/>
                  </a:lnTo>
                  <a:lnTo>
                    <a:pt x="12" y="63"/>
                  </a:lnTo>
                  <a:lnTo>
                    <a:pt x="15" y="60"/>
                  </a:lnTo>
                  <a:lnTo>
                    <a:pt x="19" y="59"/>
                  </a:lnTo>
                  <a:lnTo>
                    <a:pt x="23" y="56"/>
                  </a:lnTo>
                  <a:lnTo>
                    <a:pt x="26" y="53"/>
                  </a:lnTo>
                  <a:lnTo>
                    <a:pt x="33" y="41"/>
                  </a:lnTo>
                  <a:lnTo>
                    <a:pt x="51" y="8"/>
                  </a:lnTo>
                  <a:lnTo>
                    <a:pt x="60" y="9"/>
                  </a:lnTo>
                  <a:lnTo>
                    <a:pt x="59" y="4"/>
                  </a:lnTo>
                  <a:lnTo>
                    <a:pt x="62" y="2"/>
                  </a:lnTo>
                  <a:lnTo>
                    <a:pt x="66" y="3"/>
                  </a:lnTo>
                  <a:lnTo>
                    <a:pt x="69" y="5"/>
                  </a:lnTo>
                  <a:lnTo>
                    <a:pt x="72" y="8"/>
                  </a:lnTo>
                  <a:lnTo>
                    <a:pt x="75" y="8"/>
                  </a:lnTo>
                  <a:lnTo>
                    <a:pt x="77" y="6"/>
                  </a:lnTo>
                  <a:lnTo>
                    <a:pt x="84" y="4"/>
                  </a:lnTo>
                  <a:lnTo>
                    <a:pt x="87" y="0"/>
                  </a:lnTo>
                  <a:lnTo>
                    <a:pt x="89" y="3"/>
                  </a:lnTo>
                  <a:lnTo>
                    <a:pt x="92" y="5"/>
                  </a:lnTo>
                  <a:lnTo>
                    <a:pt x="92" y="9"/>
                  </a:lnTo>
                  <a:lnTo>
                    <a:pt x="95" y="13"/>
                  </a:lnTo>
                  <a:lnTo>
                    <a:pt x="96" y="18"/>
                  </a:lnTo>
                  <a:lnTo>
                    <a:pt x="98" y="22"/>
                  </a:lnTo>
                  <a:lnTo>
                    <a:pt x="98" y="26"/>
                  </a:lnTo>
                  <a:lnTo>
                    <a:pt x="97" y="31"/>
                  </a:lnTo>
                  <a:lnTo>
                    <a:pt x="96" y="34"/>
                  </a:lnTo>
                  <a:lnTo>
                    <a:pt x="97" y="38"/>
                  </a:lnTo>
                  <a:lnTo>
                    <a:pt x="101" y="38"/>
                  </a:lnTo>
                  <a:lnTo>
                    <a:pt x="104" y="38"/>
                  </a:lnTo>
                  <a:lnTo>
                    <a:pt x="107" y="41"/>
                  </a:lnTo>
                  <a:lnTo>
                    <a:pt x="111" y="40"/>
                  </a:lnTo>
                  <a:lnTo>
                    <a:pt x="110" y="36"/>
                  </a:lnTo>
                  <a:lnTo>
                    <a:pt x="111" y="33"/>
                  </a:lnTo>
                  <a:lnTo>
                    <a:pt x="111" y="31"/>
                  </a:lnTo>
                  <a:lnTo>
                    <a:pt x="115" y="30"/>
                  </a:lnTo>
                  <a:lnTo>
                    <a:pt x="117" y="27"/>
                  </a:lnTo>
                  <a:lnTo>
                    <a:pt x="118" y="31"/>
                  </a:lnTo>
                  <a:lnTo>
                    <a:pt x="120" y="34"/>
                  </a:lnTo>
                  <a:lnTo>
                    <a:pt x="123" y="38"/>
                  </a:lnTo>
                  <a:lnTo>
                    <a:pt x="126" y="40"/>
                  </a:lnTo>
                  <a:lnTo>
                    <a:pt x="129" y="41"/>
                  </a:lnTo>
                  <a:lnTo>
                    <a:pt x="130" y="42"/>
                  </a:lnTo>
                  <a:lnTo>
                    <a:pt x="133" y="44"/>
                  </a:lnTo>
                  <a:lnTo>
                    <a:pt x="136" y="47"/>
                  </a:lnTo>
                  <a:lnTo>
                    <a:pt x="134" y="50"/>
                  </a:lnTo>
                  <a:lnTo>
                    <a:pt x="133" y="55"/>
                  </a:lnTo>
                  <a:lnTo>
                    <a:pt x="136" y="58"/>
                  </a:lnTo>
                  <a:lnTo>
                    <a:pt x="137" y="59"/>
                  </a:lnTo>
                  <a:lnTo>
                    <a:pt x="141" y="61"/>
                  </a:lnTo>
                  <a:lnTo>
                    <a:pt x="142" y="65"/>
                  </a:lnTo>
                  <a:lnTo>
                    <a:pt x="145" y="67"/>
                  </a:lnTo>
                  <a:lnTo>
                    <a:pt x="146" y="67"/>
                  </a:lnTo>
                  <a:lnTo>
                    <a:pt x="146" y="63"/>
                  </a:lnTo>
                  <a:lnTo>
                    <a:pt x="145" y="59"/>
                  </a:lnTo>
                  <a:lnTo>
                    <a:pt x="145" y="57"/>
                  </a:lnTo>
                  <a:lnTo>
                    <a:pt x="146" y="53"/>
                  </a:lnTo>
                  <a:lnTo>
                    <a:pt x="150" y="54"/>
                  </a:lnTo>
                  <a:lnTo>
                    <a:pt x="153" y="52"/>
                  </a:lnTo>
                  <a:lnTo>
                    <a:pt x="156" y="49"/>
                  </a:lnTo>
                  <a:lnTo>
                    <a:pt x="160" y="49"/>
                  </a:lnTo>
                  <a:lnTo>
                    <a:pt x="166" y="47"/>
                  </a:lnTo>
                  <a:lnTo>
                    <a:pt x="176" y="49"/>
                  </a:lnTo>
                  <a:lnTo>
                    <a:pt x="179" y="55"/>
                  </a:lnTo>
                  <a:lnTo>
                    <a:pt x="175" y="57"/>
                  </a:lnTo>
                  <a:lnTo>
                    <a:pt x="172" y="55"/>
                  </a:lnTo>
                  <a:lnTo>
                    <a:pt x="174" y="59"/>
                  </a:lnTo>
                  <a:lnTo>
                    <a:pt x="175" y="62"/>
                  </a:lnTo>
                  <a:lnTo>
                    <a:pt x="179" y="65"/>
                  </a:lnTo>
                  <a:lnTo>
                    <a:pt x="180" y="69"/>
                  </a:lnTo>
                  <a:lnTo>
                    <a:pt x="180" y="75"/>
                  </a:lnTo>
                  <a:lnTo>
                    <a:pt x="180" y="76"/>
                  </a:lnTo>
                  <a:lnTo>
                    <a:pt x="180" y="79"/>
                  </a:lnTo>
                  <a:lnTo>
                    <a:pt x="180" y="83"/>
                  </a:lnTo>
                  <a:lnTo>
                    <a:pt x="183" y="86"/>
                  </a:lnTo>
                  <a:lnTo>
                    <a:pt x="178" y="90"/>
                  </a:lnTo>
                  <a:lnTo>
                    <a:pt x="179" y="94"/>
                  </a:lnTo>
                  <a:lnTo>
                    <a:pt x="180" y="96"/>
                  </a:lnTo>
                  <a:lnTo>
                    <a:pt x="182" y="97"/>
                  </a:lnTo>
                  <a:lnTo>
                    <a:pt x="182" y="98"/>
                  </a:lnTo>
                  <a:lnTo>
                    <a:pt x="184" y="102"/>
                  </a:lnTo>
                  <a:lnTo>
                    <a:pt x="187" y="104"/>
                  </a:lnTo>
                  <a:lnTo>
                    <a:pt x="192" y="109"/>
                  </a:lnTo>
                  <a:lnTo>
                    <a:pt x="193" y="105"/>
                  </a:lnTo>
                  <a:lnTo>
                    <a:pt x="197" y="107"/>
                  </a:lnTo>
                  <a:lnTo>
                    <a:pt x="199" y="106"/>
                  </a:lnTo>
                  <a:lnTo>
                    <a:pt x="203" y="106"/>
                  </a:lnTo>
                  <a:lnTo>
                    <a:pt x="202" y="110"/>
                  </a:lnTo>
                  <a:lnTo>
                    <a:pt x="202" y="113"/>
                  </a:lnTo>
                  <a:lnTo>
                    <a:pt x="201" y="117"/>
                  </a:lnTo>
                  <a:lnTo>
                    <a:pt x="203" y="120"/>
                  </a:lnTo>
                  <a:lnTo>
                    <a:pt x="205" y="121"/>
                  </a:lnTo>
                  <a:lnTo>
                    <a:pt x="208" y="124"/>
                  </a:lnTo>
                  <a:lnTo>
                    <a:pt x="205" y="127"/>
                  </a:lnTo>
                  <a:lnTo>
                    <a:pt x="206" y="132"/>
                  </a:lnTo>
                  <a:lnTo>
                    <a:pt x="203" y="134"/>
                  </a:lnTo>
                  <a:lnTo>
                    <a:pt x="205" y="137"/>
                  </a:lnTo>
                  <a:lnTo>
                    <a:pt x="206" y="142"/>
                  </a:lnTo>
                  <a:lnTo>
                    <a:pt x="206" y="147"/>
                  </a:lnTo>
                  <a:lnTo>
                    <a:pt x="205" y="154"/>
                  </a:lnTo>
                  <a:lnTo>
                    <a:pt x="208" y="158"/>
                  </a:lnTo>
                  <a:lnTo>
                    <a:pt x="208" y="159"/>
                  </a:lnTo>
                  <a:lnTo>
                    <a:pt x="208" y="163"/>
                  </a:lnTo>
                  <a:lnTo>
                    <a:pt x="210" y="167"/>
                  </a:lnTo>
                  <a:lnTo>
                    <a:pt x="206" y="169"/>
                  </a:lnTo>
                  <a:lnTo>
                    <a:pt x="203" y="170"/>
                  </a:lnTo>
                  <a:lnTo>
                    <a:pt x="206" y="176"/>
                  </a:lnTo>
                  <a:lnTo>
                    <a:pt x="207" y="179"/>
                  </a:lnTo>
                  <a:lnTo>
                    <a:pt x="209" y="182"/>
                  </a:lnTo>
                  <a:lnTo>
                    <a:pt x="213" y="182"/>
                  </a:lnTo>
                  <a:lnTo>
                    <a:pt x="212" y="186"/>
                  </a:lnTo>
                  <a:lnTo>
                    <a:pt x="209" y="188"/>
                  </a:lnTo>
                  <a:lnTo>
                    <a:pt x="203" y="192"/>
                  </a:lnTo>
                  <a:lnTo>
                    <a:pt x="205" y="194"/>
                  </a:lnTo>
                  <a:lnTo>
                    <a:pt x="198" y="198"/>
                  </a:lnTo>
                  <a:lnTo>
                    <a:pt x="197" y="201"/>
                  </a:lnTo>
                  <a:lnTo>
                    <a:pt x="194" y="205"/>
                  </a:lnTo>
                  <a:lnTo>
                    <a:pt x="193" y="209"/>
                  </a:lnTo>
                  <a:lnTo>
                    <a:pt x="196" y="212"/>
                  </a:lnTo>
                  <a:lnTo>
                    <a:pt x="198" y="215"/>
                  </a:lnTo>
                  <a:lnTo>
                    <a:pt x="197" y="217"/>
                  </a:lnTo>
                  <a:lnTo>
                    <a:pt x="194" y="219"/>
                  </a:lnTo>
                  <a:lnTo>
                    <a:pt x="191" y="226"/>
                  </a:lnTo>
                  <a:lnTo>
                    <a:pt x="188" y="228"/>
                  </a:lnTo>
                  <a:lnTo>
                    <a:pt x="186" y="231"/>
                  </a:lnTo>
                  <a:lnTo>
                    <a:pt x="183" y="234"/>
                  </a:lnTo>
                  <a:lnTo>
                    <a:pt x="182" y="238"/>
                  </a:lnTo>
                  <a:lnTo>
                    <a:pt x="180" y="242"/>
                  </a:lnTo>
                  <a:lnTo>
                    <a:pt x="178" y="243"/>
                  </a:lnTo>
                  <a:lnTo>
                    <a:pt x="169" y="250"/>
                  </a:lnTo>
                  <a:lnTo>
                    <a:pt x="146" y="263"/>
                  </a:lnTo>
                  <a:lnTo>
                    <a:pt x="144" y="266"/>
                  </a:lnTo>
                  <a:lnTo>
                    <a:pt x="142" y="269"/>
                  </a:lnTo>
                  <a:lnTo>
                    <a:pt x="138" y="268"/>
                  </a:lnTo>
                  <a:lnTo>
                    <a:pt x="135" y="266"/>
                  </a:lnTo>
                  <a:lnTo>
                    <a:pt x="132" y="265"/>
                  </a:lnTo>
                  <a:lnTo>
                    <a:pt x="131" y="264"/>
                  </a:lnTo>
                  <a:lnTo>
                    <a:pt x="131" y="260"/>
                  </a:lnTo>
                  <a:lnTo>
                    <a:pt x="127" y="253"/>
                  </a:lnTo>
                  <a:lnTo>
                    <a:pt x="125" y="250"/>
                  </a:lnTo>
                  <a:lnTo>
                    <a:pt x="122" y="248"/>
                  </a:lnTo>
                  <a:lnTo>
                    <a:pt x="118" y="247"/>
                  </a:lnTo>
                  <a:lnTo>
                    <a:pt x="115" y="246"/>
                  </a:lnTo>
                  <a:lnTo>
                    <a:pt x="112" y="245"/>
                  </a:lnTo>
                  <a:lnTo>
                    <a:pt x="108" y="243"/>
                  </a:lnTo>
                  <a:lnTo>
                    <a:pt x="106" y="241"/>
                  </a:lnTo>
                  <a:lnTo>
                    <a:pt x="103" y="237"/>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202" name="Freeform 136"/>
            <p:cNvSpPr>
              <a:spLocks/>
            </p:cNvSpPr>
            <p:nvPr/>
          </p:nvSpPr>
          <p:spPr bwMode="auto">
            <a:xfrm>
              <a:off x="4986338" y="2735263"/>
              <a:ext cx="433387" cy="517525"/>
            </a:xfrm>
            <a:custGeom>
              <a:avLst/>
              <a:gdLst>
                <a:gd name="T0" fmla="*/ 2147483647 w 244"/>
                <a:gd name="T1" fmla="*/ 2147483647 h 267"/>
                <a:gd name="T2" fmla="*/ 2147483647 w 244"/>
                <a:gd name="T3" fmla="*/ 2147483647 h 267"/>
                <a:gd name="T4" fmla="*/ 2147483647 w 244"/>
                <a:gd name="T5" fmla="*/ 2147483647 h 267"/>
                <a:gd name="T6" fmla="*/ 2147483647 w 244"/>
                <a:gd name="T7" fmla="*/ 2147483647 h 267"/>
                <a:gd name="T8" fmla="*/ 2147483647 w 244"/>
                <a:gd name="T9" fmla="*/ 2147483647 h 267"/>
                <a:gd name="T10" fmla="*/ 2147483647 w 244"/>
                <a:gd name="T11" fmla="*/ 2147483647 h 267"/>
                <a:gd name="T12" fmla="*/ 2147483647 w 244"/>
                <a:gd name="T13" fmla="*/ 2147483647 h 267"/>
                <a:gd name="T14" fmla="*/ 2147483647 w 244"/>
                <a:gd name="T15" fmla="*/ 2147483647 h 267"/>
                <a:gd name="T16" fmla="*/ 2147483647 w 244"/>
                <a:gd name="T17" fmla="*/ 2147483647 h 267"/>
                <a:gd name="T18" fmla="*/ 2147483647 w 244"/>
                <a:gd name="T19" fmla="*/ 2147483647 h 267"/>
                <a:gd name="T20" fmla="*/ 2147483647 w 244"/>
                <a:gd name="T21" fmla="*/ 2147483647 h 267"/>
                <a:gd name="T22" fmla="*/ 2147483647 w 244"/>
                <a:gd name="T23" fmla="*/ 2147483647 h 267"/>
                <a:gd name="T24" fmla="*/ 2147483647 w 244"/>
                <a:gd name="T25" fmla="*/ 2147483647 h 267"/>
                <a:gd name="T26" fmla="*/ 2147483647 w 244"/>
                <a:gd name="T27" fmla="*/ 2147483647 h 267"/>
                <a:gd name="T28" fmla="*/ 2147483647 w 244"/>
                <a:gd name="T29" fmla="*/ 2147483647 h 267"/>
                <a:gd name="T30" fmla="*/ 2147483647 w 244"/>
                <a:gd name="T31" fmla="*/ 2147483647 h 267"/>
                <a:gd name="T32" fmla="*/ 2147483647 w 244"/>
                <a:gd name="T33" fmla="*/ 2147483647 h 267"/>
                <a:gd name="T34" fmla="*/ 2147483647 w 244"/>
                <a:gd name="T35" fmla="*/ 2147483647 h 267"/>
                <a:gd name="T36" fmla="*/ 2147483647 w 244"/>
                <a:gd name="T37" fmla="*/ 2147483647 h 267"/>
                <a:gd name="T38" fmla="*/ 2147483647 w 244"/>
                <a:gd name="T39" fmla="*/ 2147483647 h 267"/>
                <a:gd name="T40" fmla="*/ 2147483647 w 244"/>
                <a:gd name="T41" fmla="*/ 2147483647 h 267"/>
                <a:gd name="T42" fmla="*/ 2147483647 w 244"/>
                <a:gd name="T43" fmla="*/ 2147483647 h 267"/>
                <a:gd name="T44" fmla="*/ 2147483647 w 244"/>
                <a:gd name="T45" fmla="*/ 2147483647 h 267"/>
                <a:gd name="T46" fmla="*/ 2147483647 w 244"/>
                <a:gd name="T47" fmla="*/ 0 h 267"/>
                <a:gd name="T48" fmla="*/ 2147483647 w 244"/>
                <a:gd name="T49" fmla="*/ 2147483647 h 267"/>
                <a:gd name="T50" fmla="*/ 2147483647 w 244"/>
                <a:gd name="T51" fmla="*/ 2147483647 h 267"/>
                <a:gd name="T52" fmla="*/ 2147483647 w 244"/>
                <a:gd name="T53" fmla="*/ 2147483647 h 267"/>
                <a:gd name="T54" fmla="*/ 2147483647 w 244"/>
                <a:gd name="T55" fmla="*/ 2147483647 h 267"/>
                <a:gd name="T56" fmla="*/ 2147483647 w 244"/>
                <a:gd name="T57" fmla="*/ 2147483647 h 267"/>
                <a:gd name="T58" fmla="*/ 2147483647 w 244"/>
                <a:gd name="T59" fmla="*/ 2147483647 h 267"/>
                <a:gd name="T60" fmla="*/ 2147483647 w 244"/>
                <a:gd name="T61" fmla="*/ 2147483647 h 267"/>
                <a:gd name="T62" fmla="*/ 2147483647 w 244"/>
                <a:gd name="T63" fmla="*/ 2147483647 h 267"/>
                <a:gd name="T64" fmla="*/ 2147483647 w 244"/>
                <a:gd name="T65" fmla="*/ 2147483647 h 267"/>
                <a:gd name="T66" fmla="*/ 2147483647 w 244"/>
                <a:gd name="T67" fmla="*/ 2147483647 h 267"/>
                <a:gd name="T68" fmla="*/ 2147483647 w 244"/>
                <a:gd name="T69" fmla="*/ 2147483647 h 267"/>
                <a:gd name="T70" fmla="*/ 2147483647 w 244"/>
                <a:gd name="T71" fmla="*/ 2147483647 h 267"/>
                <a:gd name="T72" fmla="*/ 2147483647 w 244"/>
                <a:gd name="T73" fmla="*/ 2147483647 h 267"/>
                <a:gd name="T74" fmla="*/ 2147483647 w 244"/>
                <a:gd name="T75" fmla="*/ 2147483647 h 267"/>
                <a:gd name="T76" fmla="*/ 2147483647 w 244"/>
                <a:gd name="T77" fmla="*/ 2147483647 h 267"/>
                <a:gd name="T78" fmla="*/ 2147483647 w 244"/>
                <a:gd name="T79" fmla="*/ 2147483647 h 267"/>
                <a:gd name="T80" fmla="*/ 2147483647 w 244"/>
                <a:gd name="T81" fmla="*/ 2147483647 h 267"/>
                <a:gd name="T82" fmla="*/ 2147483647 w 244"/>
                <a:gd name="T83" fmla="*/ 2147483647 h 267"/>
                <a:gd name="T84" fmla="*/ 2147483647 w 244"/>
                <a:gd name="T85" fmla="*/ 2147483647 h 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4" h="267">
                  <a:moveTo>
                    <a:pt x="242" y="174"/>
                  </a:moveTo>
                  <a:lnTo>
                    <a:pt x="242" y="178"/>
                  </a:lnTo>
                  <a:lnTo>
                    <a:pt x="243" y="181"/>
                  </a:lnTo>
                  <a:lnTo>
                    <a:pt x="232" y="192"/>
                  </a:lnTo>
                  <a:lnTo>
                    <a:pt x="189" y="232"/>
                  </a:lnTo>
                  <a:lnTo>
                    <a:pt x="186" y="234"/>
                  </a:lnTo>
                  <a:lnTo>
                    <a:pt x="166" y="253"/>
                  </a:lnTo>
                  <a:lnTo>
                    <a:pt x="154" y="266"/>
                  </a:lnTo>
                  <a:lnTo>
                    <a:pt x="128" y="265"/>
                  </a:lnTo>
                  <a:lnTo>
                    <a:pt x="63" y="264"/>
                  </a:lnTo>
                  <a:lnTo>
                    <a:pt x="65" y="259"/>
                  </a:lnTo>
                  <a:lnTo>
                    <a:pt x="67" y="255"/>
                  </a:lnTo>
                  <a:lnTo>
                    <a:pt x="70" y="252"/>
                  </a:lnTo>
                  <a:lnTo>
                    <a:pt x="69" y="248"/>
                  </a:lnTo>
                  <a:lnTo>
                    <a:pt x="67" y="244"/>
                  </a:lnTo>
                  <a:lnTo>
                    <a:pt x="67" y="240"/>
                  </a:lnTo>
                  <a:lnTo>
                    <a:pt x="65" y="236"/>
                  </a:lnTo>
                  <a:lnTo>
                    <a:pt x="65" y="234"/>
                  </a:lnTo>
                  <a:lnTo>
                    <a:pt x="64" y="231"/>
                  </a:lnTo>
                  <a:lnTo>
                    <a:pt x="63" y="227"/>
                  </a:lnTo>
                  <a:lnTo>
                    <a:pt x="63" y="223"/>
                  </a:lnTo>
                  <a:lnTo>
                    <a:pt x="63" y="219"/>
                  </a:lnTo>
                  <a:lnTo>
                    <a:pt x="63" y="211"/>
                  </a:lnTo>
                  <a:lnTo>
                    <a:pt x="63" y="206"/>
                  </a:lnTo>
                  <a:lnTo>
                    <a:pt x="62" y="202"/>
                  </a:lnTo>
                  <a:lnTo>
                    <a:pt x="61" y="200"/>
                  </a:lnTo>
                  <a:lnTo>
                    <a:pt x="59" y="196"/>
                  </a:lnTo>
                  <a:lnTo>
                    <a:pt x="61" y="192"/>
                  </a:lnTo>
                  <a:lnTo>
                    <a:pt x="61" y="188"/>
                  </a:lnTo>
                  <a:lnTo>
                    <a:pt x="59" y="185"/>
                  </a:lnTo>
                  <a:lnTo>
                    <a:pt x="56" y="183"/>
                  </a:lnTo>
                  <a:lnTo>
                    <a:pt x="56" y="178"/>
                  </a:lnTo>
                  <a:lnTo>
                    <a:pt x="53" y="176"/>
                  </a:lnTo>
                  <a:lnTo>
                    <a:pt x="53" y="174"/>
                  </a:lnTo>
                  <a:lnTo>
                    <a:pt x="48" y="169"/>
                  </a:lnTo>
                  <a:lnTo>
                    <a:pt x="45" y="166"/>
                  </a:lnTo>
                  <a:lnTo>
                    <a:pt x="42" y="163"/>
                  </a:lnTo>
                  <a:lnTo>
                    <a:pt x="36" y="154"/>
                  </a:lnTo>
                  <a:lnTo>
                    <a:pt x="33" y="151"/>
                  </a:lnTo>
                  <a:lnTo>
                    <a:pt x="26" y="148"/>
                  </a:lnTo>
                  <a:lnTo>
                    <a:pt x="24" y="146"/>
                  </a:lnTo>
                  <a:lnTo>
                    <a:pt x="21" y="143"/>
                  </a:lnTo>
                  <a:lnTo>
                    <a:pt x="19" y="140"/>
                  </a:lnTo>
                  <a:lnTo>
                    <a:pt x="16" y="136"/>
                  </a:lnTo>
                  <a:lnTo>
                    <a:pt x="13" y="134"/>
                  </a:lnTo>
                  <a:lnTo>
                    <a:pt x="10" y="134"/>
                  </a:lnTo>
                  <a:lnTo>
                    <a:pt x="4" y="128"/>
                  </a:lnTo>
                  <a:lnTo>
                    <a:pt x="3" y="125"/>
                  </a:lnTo>
                  <a:lnTo>
                    <a:pt x="1" y="121"/>
                  </a:lnTo>
                  <a:lnTo>
                    <a:pt x="0" y="120"/>
                  </a:lnTo>
                  <a:lnTo>
                    <a:pt x="46" y="66"/>
                  </a:lnTo>
                  <a:lnTo>
                    <a:pt x="70" y="38"/>
                  </a:lnTo>
                  <a:lnTo>
                    <a:pt x="71" y="38"/>
                  </a:lnTo>
                  <a:lnTo>
                    <a:pt x="74" y="36"/>
                  </a:lnTo>
                  <a:lnTo>
                    <a:pt x="76" y="34"/>
                  </a:lnTo>
                  <a:lnTo>
                    <a:pt x="76" y="33"/>
                  </a:lnTo>
                  <a:lnTo>
                    <a:pt x="80" y="32"/>
                  </a:lnTo>
                  <a:lnTo>
                    <a:pt x="83" y="32"/>
                  </a:lnTo>
                  <a:lnTo>
                    <a:pt x="84" y="30"/>
                  </a:lnTo>
                  <a:lnTo>
                    <a:pt x="85" y="29"/>
                  </a:lnTo>
                  <a:lnTo>
                    <a:pt x="89" y="27"/>
                  </a:lnTo>
                  <a:lnTo>
                    <a:pt x="97" y="18"/>
                  </a:lnTo>
                  <a:lnTo>
                    <a:pt x="99" y="16"/>
                  </a:lnTo>
                  <a:lnTo>
                    <a:pt x="102" y="13"/>
                  </a:lnTo>
                  <a:lnTo>
                    <a:pt x="105" y="12"/>
                  </a:lnTo>
                  <a:lnTo>
                    <a:pt x="108" y="10"/>
                  </a:lnTo>
                  <a:lnTo>
                    <a:pt x="111" y="10"/>
                  </a:lnTo>
                  <a:lnTo>
                    <a:pt x="113" y="7"/>
                  </a:lnTo>
                  <a:lnTo>
                    <a:pt x="117" y="7"/>
                  </a:lnTo>
                  <a:lnTo>
                    <a:pt x="120" y="4"/>
                  </a:lnTo>
                  <a:lnTo>
                    <a:pt x="121" y="2"/>
                  </a:lnTo>
                  <a:lnTo>
                    <a:pt x="124" y="0"/>
                  </a:lnTo>
                  <a:lnTo>
                    <a:pt x="126" y="3"/>
                  </a:lnTo>
                  <a:lnTo>
                    <a:pt x="129" y="2"/>
                  </a:lnTo>
                  <a:lnTo>
                    <a:pt x="132" y="3"/>
                  </a:lnTo>
                  <a:lnTo>
                    <a:pt x="140" y="13"/>
                  </a:lnTo>
                  <a:lnTo>
                    <a:pt x="144" y="13"/>
                  </a:lnTo>
                  <a:lnTo>
                    <a:pt x="147" y="15"/>
                  </a:lnTo>
                  <a:lnTo>
                    <a:pt x="158" y="14"/>
                  </a:lnTo>
                  <a:lnTo>
                    <a:pt x="161" y="15"/>
                  </a:lnTo>
                  <a:lnTo>
                    <a:pt x="165" y="15"/>
                  </a:lnTo>
                  <a:lnTo>
                    <a:pt x="165" y="20"/>
                  </a:lnTo>
                  <a:lnTo>
                    <a:pt x="168" y="23"/>
                  </a:lnTo>
                  <a:lnTo>
                    <a:pt x="172" y="22"/>
                  </a:lnTo>
                  <a:lnTo>
                    <a:pt x="175" y="24"/>
                  </a:lnTo>
                  <a:lnTo>
                    <a:pt x="176" y="28"/>
                  </a:lnTo>
                  <a:lnTo>
                    <a:pt x="179" y="29"/>
                  </a:lnTo>
                  <a:lnTo>
                    <a:pt x="182" y="32"/>
                  </a:lnTo>
                  <a:lnTo>
                    <a:pt x="185" y="28"/>
                  </a:lnTo>
                  <a:lnTo>
                    <a:pt x="188" y="26"/>
                  </a:lnTo>
                  <a:lnTo>
                    <a:pt x="189" y="30"/>
                  </a:lnTo>
                  <a:lnTo>
                    <a:pt x="192" y="33"/>
                  </a:lnTo>
                  <a:lnTo>
                    <a:pt x="193" y="32"/>
                  </a:lnTo>
                  <a:lnTo>
                    <a:pt x="196" y="30"/>
                  </a:lnTo>
                  <a:lnTo>
                    <a:pt x="200" y="30"/>
                  </a:lnTo>
                  <a:lnTo>
                    <a:pt x="204" y="28"/>
                  </a:lnTo>
                  <a:lnTo>
                    <a:pt x="208" y="28"/>
                  </a:lnTo>
                  <a:lnTo>
                    <a:pt x="198" y="62"/>
                  </a:lnTo>
                  <a:lnTo>
                    <a:pt x="201" y="64"/>
                  </a:lnTo>
                  <a:lnTo>
                    <a:pt x="204" y="67"/>
                  </a:lnTo>
                  <a:lnTo>
                    <a:pt x="205" y="71"/>
                  </a:lnTo>
                  <a:lnTo>
                    <a:pt x="207" y="79"/>
                  </a:lnTo>
                  <a:lnTo>
                    <a:pt x="207" y="83"/>
                  </a:lnTo>
                  <a:lnTo>
                    <a:pt x="209" y="85"/>
                  </a:lnTo>
                  <a:lnTo>
                    <a:pt x="210" y="86"/>
                  </a:lnTo>
                  <a:lnTo>
                    <a:pt x="211" y="90"/>
                  </a:lnTo>
                  <a:lnTo>
                    <a:pt x="211" y="94"/>
                  </a:lnTo>
                  <a:lnTo>
                    <a:pt x="212" y="98"/>
                  </a:lnTo>
                  <a:lnTo>
                    <a:pt x="211" y="102"/>
                  </a:lnTo>
                  <a:lnTo>
                    <a:pt x="211" y="106"/>
                  </a:lnTo>
                  <a:lnTo>
                    <a:pt x="210" y="110"/>
                  </a:lnTo>
                  <a:lnTo>
                    <a:pt x="212" y="113"/>
                  </a:lnTo>
                  <a:lnTo>
                    <a:pt x="212" y="117"/>
                  </a:lnTo>
                  <a:lnTo>
                    <a:pt x="213" y="121"/>
                  </a:lnTo>
                  <a:lnTo>
                    <a:pt x="215" y="124"/>
                  </a:lnTo>
                  <a:lnTo>
                    <a:pt x="217" y="129"/>
                  </a:lnTo>
                  <a:lnTo>
                    <a:pt x="220" y="136"/>
                  </a:lnTo>
                  <a:lnTo>
                    <a:pt x="222" y="140"/>
                  </a:lnTo>
                  <a:lnTo>
                    <a:pt x="225" y="142"/>
                  </a:lnTo>
                  <a:lnTo>
                    <a:pt x="228" y="144"/>
                  </a:lnTo>
                  <a:lnTo>
                    <a:pt x="230" y="148"/>
                  </a:lnTo>
                  <a:lnTo>
                    <a:pt x="230" y="150"/>
                  </a:lnTo>
                  <a:lnTo>
                    <a:pt x="232" y="153"/>
                  </a:lnTo>
                  <a:lnTo>
                    <a:pt x="235" y="157"/>
                  </a:lnTo>
                  <a:lnTo>
                    <a:pt x="236" y="160"/>
                  </a:lnTo>
                  <a:lnTo>
                    <a:pt x="236" y="164"/>
                  </a:lnTo>
                  <a:lnTo>
                    <a:pt x="237" y="166"/>
                  </a:lnTo>
                  <a:lnTo>
                    <a:pt x="239" y="167"/>
                  </a:lnTo>
                  <a:lnTo>
                    <a:pt x="239" y="171"/>
                  </a:lnTo>
                  <a:lnTo>
                    <a:pt x="242" y="174"/>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184" name="Freeform 137"/>
            <p:cNvSpPr>
              <a:spLocks/>
            </p:cNvSpPr>
            <p:nvPr/>
          </p:nvSpPr>
          <p:spPr bwMode="auto">
            <a:xfrm>
              <a:off x="7539038" y="920750"/>
              <a:ext cx="504825" cy="347663"/>
            </a:xfrm>
            <a:custGeom>
              <a:avLst/>
              <a:gdLst>
                <a:gd name="T0" fmla="*/ 2147483647 w 284"/>
                <a:gd name="T1" fmla="*/ 2147483647 h 179"/>
                <a:gd name="T2" fmla="*/ 2147483647 w 284"/>
                <a:gd name="T3" fmla="*/ 2147483647 h 179"/>
                <a:gd name="T4" fmla="*/ 2147483647 w 284"/>
                <a:gd name="T5" fmla="*/ 0 h 179"/>
                <a:gd name="T6" fmla="*/ 2147483647 w 284"/>
                <a:gd name="T7" fmla="*/ 0 h 179"/>
                <a:gd name="T8" fmla="*/ 2147483647 w 284"/>
                <a:gd name="T9" fmla="*/ 2147483647 h 179"/>
                <a:gd name="T10" fmla="*/ 2147483647 w 284"/>
                <a:gd name="T11" fmla="*/ 2147483647 h 179"/>
                <a:gd name="T12" fmla="*/ 2147483647 w 284"/>
                <a:gd name="T13" fmla="*/ 2147483647 h 179"/>
                <a:gd name="T14" fmla="*/ 2147483647 w 284"/>
                <a:gd name="T15" fmla="*/ 2147483647 h 179"/>
                <a:gd name="T16" fmla="*/ 2147483647 w 284"/>
                <a:gd name="T17" fmla="*/ 2147483647 h 179"/>
                <a:gd name="T18" fmla="*/ 2147483647 w 284"/>
                <a:gd name="T19" fmla="*/ 2147483647 h 179"/>
                <a:gd name="T20" fmla="*/ 2147483647 w 284"/>
                <a:gd name="T21" fmla="*/ 2147483647 h 179"/>
                <a:gd name="T22" fmla="*/ 2147483647 w 284"/>
                <a:gd name="T23" fmla="*/ 2147483647 h 179"/>
                <a:gd name="T24" fmla="*/ 2147483647 w 284"/>
                <a:gd name="T25" fmla="*/ 2147483647 h 179"/>
                <a:gd name="T26" fmla="*/ 2147483647 w 284"/>
                <a:gd name="T27" fmla="*/ 2147483647 h 179"/>
                <a:gd name="T28" fmla="*/ 2147483647 w 284"/>
                <a:gd name="T29" fmla="*/ 2147483647 h 179"/>
                <a:gd name="T30" fmla="*/ 2147483647 w 284"/>
                <a:gd name="T31" fmla="*/ 2147483647 h 179"/>
                <a:gd name="T32" fmla="*/ 2147483647 w 284"/>
                <a:gd name="T33" fmla="*/ 2147483647 h 179"/>
                <a:gd name="T34" fmla="*/ 2147483647 w 284"/>
                <a:gd name="T35" fmla="*/ 2147483647 h 179"/>
                <a:gd name="T36" fmla="*/ 2147483647 w 284"/>
                <a:gd name="T37" fmla="*/ 2147483647 h 179"/>
                <a:gd name="T38" fmla="*/ 2147483647 w 284"/>
                <a:gd name="T39" fmla="*/ 2147483647 h 179"/>
                <a:gd name="T40" fmla="*/ 2147483647 w 284"/>
                <a:gd name="T41" fmla="*/ 2147483647 h 179"/>
                <a:gd name="T42" fmla="*/ 2147483647 w 284"/>
                <a:gd name="T43" fmla="*/ 2147483647 h 179"/>
                <a:gd name="T44" fmla="*/ 2147483647 w 284"/>
                <a:gd name="T45" fmla="*/ 2147483647 h 179"/>
                <a:gd name="T46" fmla="*/ 2147483647 w 284"/>
                <a:gd name="T47" fmla="*/ 2147483647 h 179"/>
                <a:gd name="T48" fmla="*/ 2147483647 w 284"/>
                <a:gd name="T49" fmla="*/ 2147483647 h 179"/>
                <a:gd name="T50" fmla="*/ 2147483647 w 284"/>
                <a:gd name="T51" fmla="*/ 2147483647 h 179"/>
                <a:gd name="T52" fmla="*/ 2147483647 w 284"/>
                <a:gd name="T53" fmla="*/ 2147483647 h 179"/>
                <a:gd name="T54" fmla="*/ 2147483647 w 284"/>
                <a:gd name="T55" fmla="*/ 2147483647 h 179"/>
                <a:gd name="T56" fmla="*/ 2147483647 w 284"/>
                <a:gd name="T57" fmla="*/ 2147483647 h 179"/>
                <a:gd name="T58" fmla="*/ 2147483647 w 284"/>
                <a:gd name="T59" fmla="*/ 2147483647 h 179"/>
                <a:gd name="T60" fmla="*/ 2147483647 w 284"/>
                <a:gd name="T61" fmla="*/ 2147483647 h 179"/>
                <a:gd name="T62" fmla="*/ 2147483647 w 284"/>
                <a:gd name="T63" fmla="*/ 2147483647 h 179"/>
                <a:gd name="T64" fmla="*/ 2147483647 w 284"/>
                <a:gd name="T65" fmla="*/ 2147483647 h 179"/>
                <a:gd name="T66" fmla="*/ 2147483647 w 284"/>
                <a:gd name="T67" fmla="*/ 2147483647 h 179"/>
                <a:gd name="T68" fmla="*/ 2147483647 w 284"/>
                <a:gd name="T69" fmla="*/ 2147483647 h 179"/>
                <a:gd name="T70" fmla="*/ 2147483647 w 284"/>
                <a:gd name="T71" fmla="*/ 2147483647 h 179"/>
                <a:gd name="T72" fmla="*/ 2147483647 w 284"/>
                <a:gd name="T73" fmla="*/ 2147483647 h 179"/>
                <a:gd name="T74" fmla="*/ 2147483647 w 284"/>
                <a:gd name="T75" fmla="*/ 2147483647 h 179"/>
                <a:gd name="T76" fmla="*/ 2147483647 w 284"/>
                <a:gd name="T77" fmla="*/ 2147483647 h 179"/>
                <a:gd name="T78" fmla="*/ 2147483647 w 284"/>
                <a:gd name="T79" fmla="*/ 2147483647 h 179"/>
                <a:gd name="T80" fmla="*/ 2147483647 w 284"/>
                <a:gd name="T81" fmla="*/ 2147483647 h 179"/>
                <a:gd name="T82" fmla="*/ 2147483647 w 284"/>
                <a:gd name="T83" fmla="*/ 2147483647 h 179"/>
                <a:gd name="T84" fmla="*/ 2147483647 w 284"/>
                <a:gd name="T85" fmla="*/ 2147483647 h 179"/>
                <a:gd name="T86" fmla="*/ 2147483647 w 284"/>
                <a:gd name="T87" fmla="*/ 2147483647 h 179"/>
                <a:gd name="T88" fmla="*/ 2147483647 w 284"/>
                <a:gd name="T89" fmla="*/ 2147483647 h 179"/>
                <a:gd name="T90" fmla="*/ 2147483647 w 284"/>
                <a:gd name="T91" fmla="*/ 2147483647 h 179"/>
                <a:gd name="T92" fmla="*/ 2147483647 w 284"/>
                <a:gd name="T93" fmla="*/ 2147483647 h 179"/>
                <a:gd name="T94" fmla="*/ 2147483647 w 284"/>
                <a:gd name="T95" fmla="*/ 2147483647 h 1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179">
                  <a:moveTo>
                    <a:pt x="15" y="14"/>
                  </a:moveTo>
                  <a:lnTo>
                    <a:pt x="17" y="10"/>
                  </a:lnTo>
                  <a:lnTo>
                    <a:pt x="19" y="6"/>
                  </a:lnTo>
                  <a:lnTo>
                    <a:pt x="19" y="1"/>
                  </a:lnTo>
                  <a:lnTo>
                    <a:pt x="19" y="0"/>
                  </a:lnTo>
                  <a:lnTo>
                    <a:pt x="109" y="0"/>
                  </a:lnTo>
                  <a:lnTo>
                    <a:pt x="180" y="0"/>
                  </a:lnTo>
                  <a:lnTo>
                    <a:pt x="233" y="0"/>
                  </a:lnTo>
                  <a:lnTo>
                    <a:pt x="262" y="28"/>
                  </a:lnTo>
                  <a:lnTo>
                    <a:pt x="260" y="58"/>
                  </a:lnTo>
                  <a:lnTo>
                    <a:pt x="261" y="63"/>
                  </a:lnTo>
                  <a:lnTo>
                    <a:pt x="283" y="121"/>
                  </a:lnTo>
                  <a:lnTo>
                    <a:pt x="257" y="130"/>
                  </a:lnTo>
                  <a:lnTo>
                    <a:pt x="225" y="136"/>
                  </a:lnTo>
                  <a:lnTo>
                    <a:pt x="222" y="144"/>
                  </a:lnTo>
                  <a:lnTo>
                    <a:pt x="218" y="152"/>
                  </a:lnTo>
                  <a:lnTo>
                    <a:pt x="213" y="151"/>
                  </a:lnTo>
                  <a:lnTo>
                    <a:pt x="210" y="151"/>
                  </a:lnTo>
                  <a:lnTo>
                    <a:pt x="205" y="153"/>
                  </a:lnTo>
                  <a:lnTo>
                    <a:pt x="203" y="157"/>
                  </a:lnTo>
                  <a:lnTo>
                    <a:pt x="200" y="159"/>
                  </a:lnTo>
                  <a:lnTo>
                    <a:pt x="196" y="159"/>
                  </a:lnTo>
                  <a:lnTo>
                    <a:pt x="191" y="158"/>
                  </a:lnTo>
                  <a:lnTo>
                    <a:pt x="188" y="157"/>
                  </a:lnTo>
                  <a:lnTo>
                    <a:pt x="184" y="155"/>
                  </a:lnTo>
                  <a:lnTo>
                    <a:pt x="181" y="154"/>
                  </a:lnTo>
                  <a:lnTo>
                    <a:pt x="177" y="155"/>
                  </a:lnTo>
                  <a:lnTo>
                    <a:pt x="176" y="159"/>
                  </a:lnTo>
                  <a:lnTo>
                    <a:pt x="173" y="162"/>
                  </a:lnTo>
                  <a:lnTo>
                    <a:pt x="171" y="165"/>
                  </a:lnTo>
                  <a:lnTo>
                    <a:pt x="168" y="168"/>
                  </a:lnTo>
                  <a:lnTo>
                    <a:pt x="165" y="166"/>
                  </a:lnTo>
                  <a:lnTo>
                    <a:pt x="161" y="166"/>
                  </a:lnTo>
                  <a:lnTo>
                    <a:pt x="158" y="168"/>
                  </a:lnTo>
                  <a:lnTo>
                    <a:pt x="154" y="174"/>
                  </a:lnTo>
                  <a:lnTo>
                    <a:pt x="153" y="175"/>
                  </a:lnTo>
                  <a:lnTo>
                    <a:pt x="145" y="178"/>
                  </a:lnTo>
                  <a:lnTo>
                    <a:pt x="138" y="174"/>
                  </a:lnTo>
                  <a:lnTo>
                    <a:pt x="134" y="171"/>
                  </a:lnTo>
                  <a:lnTo>
                    <a:pt x="131" y="168"/>
                  </a:lnTo>
                  <a:lnTo>
                    <a:pt x="129" y="165"/>
                  </a:lnTo>
                  <a:lnTo>
                    <a:pt x="122" y="158"/>
                  </a:lnTo>
                  <a:lnTo>
                    <a:pt x="112" y="144"/>
                  </a:lnTo>
                  <a:lnTo>
                    <a:pt x="110" y="140"/>
                  </a:lnTo>
                  <a:lnTo>
                    <a:pt x="107" y="138"/>
                  </a:lnTo>
                  <a:lnTo>
                    <a:pt x="103" y="137"/>
                  </a:lnTo>
                  <a:lnTo>
                    <a:pt x="97" y="132"/>
                  </a:lnTo>
                  <a:lnTo>
                    <a:pt x="97" y="131"/>
                  </a:lnTo>
                  <a:lnTo>
                    <a:pt x="93" y="131"/>
                  </a:lnTo>
                  <a:lnTo>
                    <a:pt x="90" y="134"/>
                  </a:lnTo>
                  <a:lnTo>
                    <a:pt x="86" y="134"/>
                  </a:lnTo>
                  <a:lnTo>
                    <a:pt x="80" y="131"/>
                  </a:lnTo>
                  <a:lnTo>
                    <a:pt x="76" y="131"/>
                  </a:lnTo>
                  <a:lnTo>
                    <a:pt x="73" y="131"/>
                  </a:lnTo>
                  <a:lnTo>
                    <a:pt x="66" y="126"/>
                  </a:lnTo>
                  <a:lnTo>
                    <a:pt x="65" y="125"/>
                  </a:lnTo>
                  <a:lnTo>
                    <a:pt x="55" y="124"/>
                  </a:lnTo>
                  <a:lnTo>
                    <a:pt x="45" y="119"/>
                  </a:lnTo>
                  <a:lnTo>
                    <a:pt x="38" y="117"/>
                  </a:lnTo>
                  <a:lnTo>
                    <a:pt x="35" y="116"/>
                  </a:lnTo>
                  <a:lnTo>
                    <a:pt x="31" y="113"/>
                  </a:lnTo>
                  <a:lnTo>
                    <a:pt x="27" y="112"/>
                  </a:lnTo>
                  <a:lnTo>
                    <a:pt x="23" y="112"/>
                  </a:lnTo>
                  <a:lnTo>
                    <a:pt x="20" y="110"/>
                  </a:lnTo>
                  <a:lnTo>
                    <a:pt x="16" y="108"/>
                  </a:lnTo>
                  <a:lnTo>
                    <a:pt x="13" y="106"/>
                  </a:lnTo>
                  <a:lnTo>
                    <a:pt x="10" y="104"/>
                  </a:lnTo>
                  <a:lnTo>
                    <a:pt x="6" y="101"/>
                  </a:lnTo>
                  <a:lnTo>
                    <a:pt x="4" y="98"/>
                  </a:lnTo>
                  <a:lnTo>
                    <a:pt x="2" y="93"/>
                  </a:lnTo>
                  <a:lnTo>
                    <a:pt x="2" y="90"/>
                  </a:lnTo>
                  <a:lnTo>
                    <a:pt x="3" y="85"/>
                  </a:lnTo>
                  <a:lnTo>
                    <a:pt x="2" y="81"/>
                  </a:lnTo>
                  <a:lnTo>
                    <a:pt x="3" y="75"/>
                  </a:lnTo>
                  <a:lnTo>
                    <a:pt x="2" y="71"/>
                  </a:lnTo>
                  <a:lnTo>
                    <a:pt x="1" y="67"/>
                  </a:lnTo>
                  <a:lnTo>
                    <a:pt x="1" y="63"/>
                  </a:lnTo>
                  <a:lnTo>
                    <a:pt x="2" y="58"/>
                  </a:lnTo>
                  <a:lnTo>
                    <a:pt x="0" y="55"/>
                  </a:lnTo>
                  <a:lnTo>
                    <a:pt x="4" y="54"/>
                  </a:lnTo>
                  <a:lnTo>
                    <a:pt x="6" y="55"/>
                  </a:lnTo>
                  <a:lnTo>
                    <a:pt x="10" y="53"/>
                  </a:lnTo>
                  <a:lnTo>
                    <a:pt x="8" y="49"/>
                  </a:lnTo>
                  <a:lnTo>
                    <a:pt x="9" y="45"/>
                  </a:lnTo>
                  <a:lnTo>
                    <a:pt x="12" y="45"/>
                  </a:lnTo>
                  <a:lnTo>
                    <a:pt x="14" y="41"/>
                  </a:lnTo>
                  <a:lnTo>
                    <a:pt x="16" y="37"/>
                  </a:lnTo>
                  <a:lnTo>
                    <a:pt x="15" y="36"/>
                  </a:lnTo>
                  <a:lnTo>
                    <a:pt x="16" y="34"/>
                  </a:lnTo>
                  <a:lnTo>
                    <a:pt x="20" y="33"/>
                  </a:lnTo>
                  <a:lnTo>
                    <a:pt x="23" y="30"/>
                  </a:lnTo>
                  <a:lnTo>
                    <a:pt x="24" y="25"/>
                  </a:lnTo>
                  <a:lnTo>
                    <a:pt x="25" y="19"/>
                  </a:lnTo>
                  <a:lnTo>
                    <a:pt x="22" y="17"/>
                  </a:lnTo>
                  <a:lnTo>
                    <a:pt x="19" y="15"/>
                  </a:lnTo>
                  <a:lnTo>
                    <a:pt x="15" y="14"/>
                  </a:lnTo>
                </a:path>
              </a:pathLst>
            </a:custGeom>
            <a:noFill/>
            <a:ln w="12700" cap="rnd" cmpd="sng">
              <a:solidFill>
                <a:srgbClr val="000000"/>
              </a:solidFill>
              <a:prstDash val="solid"/>
              <a:round/>
              <a:headEnd/>
              <a:tailEnd/>
            </a:ln>
          </p:spPr>
          <p:txBody>
            <a:bodyPr/>
            <a:lstStyle/>
            <a:p>
              <a:pPr>
                <a:defRPr/>
              </a:pPr>
              <a:endParaRPr lang="en-US"/>
            </a:p>
          </p:txBody>
        </p:sp>
        <p:sp>
          <p:nvSpPr>
            <p:cNvPr id="3204" name="Freeform 13"/>
            <p:cNvSpPr>
              <a:spLocks/>
            </p:cNvSpPr>
            <p:nvPr/>
          </p:nvSpPr>
          <p:spPr bwMode="auto">
            <a:xfrm>
              <a:off x="6467475" y="976313"/>
              <a:ext cx="790575" cy="690562"/>
            </a:xfrm>
            <a:custGeom>
              <a:avLst/>
              <a:gdLst>
                <a:gd name="T0" fmla="*/ 2147483647 w 445"/>
                <a:gd name="T1" fmla="*/ 2147483647 h 356"/>
                <a:gd name="T2" fmla="*/ 2147483647 w 445"/>
                <a:gd name="T3" fmla="*/ 2147483647 h 356"/>
                <a:gd name="T4" fmla="*/ 2147483647 w 445"/>
                <a:gd name="T5" fmla="*/ 2147483647 h 356"/>
                <a:gd name="T6" fmla="*/ 2147483647 w 445"/>
                <a:gd name="T7" fmla="*/ 2147483647 h 356"/>
                <a:gd name="T8" fmla="*/ 2147483647 w 445"/>
                <a:gd name="T9" fmla="*/ 2147483647 h 356"/>
                <a:gd name="T10" fmla="*/ 2147483647 w 445"/>
                <a:gd name="T11" fmla="*/ 2147483647 h 356"/>
                <a:gd name="T12" fmla="*/ 2147483647 w 445"/>
                <a:gd name="T13" fmla="*/ 2147483647 h 356"/>
                <a:gd name="T14" fmla="*/ 2147483647 w 445"/>
                <a:gd name="T15" fmla="*/ 2147483647 h 356"/>
                <a:gd name="T16" fmla="*/ 2147483647 w 445"/>
                <a:gd name="T17" fmla="*/ 2147483647 h 356"/>
                <a:gd name="T18" fmla="*/ 2147483647 w 445"/>
                <a:gd name="T19" fmla="*/ 2147483647 h 356"/>
                <a:gd name="T20" fmla="*/ 2147483647 w 445"/>
                <a:gd name="T21" fmla="*/ 2147483647 h 356"/>
                <a:gd name="T22" fmla="*/ 2147483647 w 445"/>
                <a:gd name="T23" fmla="*/ 2147483647 h 356"/>
                <a:gd name="T24" fmla="*/ 2147483647 w 445"/>
                <a:gd name="T25" fmla="*/ 2147483647 h 356"/>
                <a:gd name="T26" fmla="*/ 2147483647 w 445"/>
                <a:gd name="T27" fmla="*/ 2147483647 h 356"/>
                <a:gd name="T28" fmla="*/ 2147483647 w 445"/>
                <a:gd name="T29" fmla="*/ 2147483647 h 356"/>
                <a:gd name="T30" fmla="*/ 2147483647 w 445"/>
                <a:gd name="T31" fmla="*/ 2147483647 h 356"/>
                <a:gd name="T32" fmla="*/ 2147483647 w 445"/>
                <a:gd name="T33" fmla="*/ 2147483647 h 356"/>
                <a:gd name="T34" fmla="*/ 2147483647 w 445"/>
                <a:gd name="T35" fmla="*/ 2147483647 h 356"/>
                <a:gd name="T36" fmla="*/ 2147483647 w 445"/>
                <a:gd name="T37" fmla="*/ 2147483647 h 356"/>
                <a:gd name="T38" fmla="*/ 2147483647 w 445"/>
                <a:gd name="T39" fmla="*/ 2147483647 h 356"/>
                <a:gd name="T40" fmla="*/ 2147483647 w 445"/>
                <a:gd name="T41" fmla="*/ 2147483647 h 356"/>
                <a:gd name="T42" fmla="*/ 2147483647 w 445"/>
                <a:gd name="T43" fmla="*/ 2147483647 h 356"/>
                <a:gd name="T44" fmla="*/ 2147483647 w 445"/>
                <a:gd name="T45" fmla="*/ 2147483647 h 356"/>
                <a:gd name="T46" fmla="*/ 2147483647 w 445"/>
                <a:gd name="T47" fmla="*/ 2147483647 h 356"/>
                <a:gd name="T48" fmla="*/ 2147483647 w 445"/>
                <a:gd name="T49" fmla="*/ 2147483647 h 356"/>
                <a:gd name="T50" fmla="*/ 2147483647 w 445"/>
                <a:gd name="T51" fmla="*/ 2147483647 h 356"/>
                <a:gd name="T52" fmla="*/ 2147483647 w 445"/>
                <a:gd name="T53" fmla="*/ 2147483647 h 356"/>
                <a:gd name="T54" fmla="*/ 2147483647 w 445"/>
                <a:gd name="T55" fmla="*/ 2147483647 h 356"/>
                <a:gd name="T56" fmla="*/ 2147483647 w 445"/>
                <a:gd name="T57" fmla="*/ 2147483647 h 356"/>
                <a:gd name="T58" fmla="*/ 2147483647 w 445"/>
                <a:gd name="T59" fmla="*/ 2147483647 h 356"/>
                <a:gd name="T60" fmla="*/ 2147483647 w 445"/>
                <a:gd name="T61" fmla="*/ 2147483647 h 356"/>
                <a:gd name="T62" fmla="*/ 2147483647 w 445"/>
                <a:gd name="T63" fmla="*/ 2147483647 h 356"/>
                <a:gd name="T64" fmla="*/ 2147483647 w 445"/>
                <a:gd name="T65" fmla="*/ 2147483647 h 356"/>
                <a:gd name="T66" fmla="*/ 2147483647 w 445"/>
                <a:gd name="T67" fmla="*/ 2147483647 h 356"/>
                <a:gd name="T68" fmla="*/ 2147483647 w 445"/>
                <a:gd name="T69" fmla="*/ 2147483647 h 356"/>
                <a:gd name="T70" fmla="*/ 2147483647 w 445"/>
                <a:gd name="T71" fmla="*/ 2147483647 h 356"/>
                <a:gd name="T72" fmla="*/ 2147483647 w 445"/>
                <a:gd name="T73" fmla="*/ 2147483647 h 356"/>
                <a:gd name="T74" fmla="*/ 2147483647 w 445"/>
                <a:gd name="T75" fmla="*/ 2147483647 h 356"/>
                <a:gd name="T76" fmla="*/ 2147483647 w 445"/>
                <a:gd name="T77" fmla="*/ 2147483647 h 356"/>
                <a:gd name="T78" fmla="*/ 2147483647 w 445"/>
                <a:gd name="T79" fmla="*/ 2147483647 h 356"/>
                <a:gd name="T80" fmla="*/ 2147483647 w 445"/>
                <a:gd name="T81" fmla="*/ 2147483647 h 356"/>
                <a:gd name="T82" fmla="*/ 2147483647 w 445"/>
                <a:gd name="T83" fmla="*/ 2147483647 h 356"/>
                <a:gd name="T84" fmla="*/ 2147483647 w 445"/>
                <a:gd name="T85" fmla="*/ 2147483647 h 356"/>
                <a:gd name="T86" fmla="*/ 2147483647 w 445"/>
                <a:gd name="T87" fmla="*/ 2147483647 h 356"/>
                <a:gd name="T88" fmla="*/ 2147483647 w 445"/>
                <a:gd name="T89" fmla="*/ 2147483647 h 356"/>
                <a:gd name="T90" fmla="*/ 2147483647 w 445"/>
                <a:gd name="T91" fmla="*/ 2147483647 h 356"/>
                <a:gd name="T92" fmla="*/ 2147483647 w 445"/>
                <a:gd name="T93" fmla="*/ 2147483647 h 356"/>
                <a:gd name="T94" fmla="*/ 2147483647 w 445"/>
                <a:gd name="T95" fmla="*/ 2147483647 h 356"/>
                <a:gd name="T96" fmla="*/ 2147483647 w 445"/>
                <a:gd name="T97" fmla="*/ 2147483647 h 356"/>
                <a:gd name="T98" fmla="*/ 2147483647 w 445"/>
                <a:gd name="T99" fmla="*/ 2147483647 h 356"/>
                <a:gd name="T100" fmla="*/ 2147483647 w 445"/>
                <a:gd name="T101" fmla="*/ 2147483647 h 356"/>
                <a:gd name="T102" fmla="*/ 2147483647 w 445"/>
                <a:gd name="T103" fmla="*/ 2147483647 h 356"/>
                <a:gd name="T104" fmla="*/ 2147483647 w 445"/>
                <a:gd name="T105" fmla="*/ 2147483647 h 356"/>
                <a:gd name="T106" fmla="*/ 2147483647 w 445"/>
                <a:gd name="T107" fmla="*/ 2147483647 h 356"/>
                <a:gd name="T108" fmla="*/ 2147483647 w 445"/>
                <a:gd name="T109" fmla="*/ 2147483647 h 356"/>
                <a:gd name="T110" fmla="*/ 2147483647 w 445"/>
                <a:gd name="T111" fmla="*/ 2147483647 h 356"/>
                <a:gd name="T112" fmla="*/ 2147483647 w 445"/>
                <a:gd name="T113" fmla="*/ 2147483647 h 356"/>
                <a:gd name="T114" fmla="*/ 2147483647 w 445"/>
                <a:gd name="T115" fmla="*/ 2147483647 h 356"/>
                <a:gd name="T116" fmla="*/ 2147483647 w 445"/>
                <a:gd name="T117" fmla="*/ 2147483647 h 3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5" h="356">
                  <a:moveTo>
                    <a:pt x="393" y="300"/>
                  </a:moveTo>
                  <a:lnTo>
                    <a:pt x="391" y="304"/>
                  </a:lnTo>
                  <a:lnTo>
                    <a:pt x="388" y="305"/>
                  </a:lnTo>
                  <a:lnTo>
                    <a:pt x="346" y="354"/>
                  </a:lnTo>
                  <a:lnTo>
                    <a:pt x="342" y="353"/>
                  </a:lnTo>
                  <a:lnTo>
                    <a:pt x="339" y="354"/>
                  </a:lnTo>
                  <a:lnTo>
                    <a:pt x="335" y="355"/>
                  </a:lnTo>
                  <a:lnTo>
                    <a:pt x="332" y="354"/>
                  </a:lnTo>
                  <a:lnTo>
                    <a:pt x="329" y="351"/>
                  </a:lnTo>
                  <a:lnTo>
                    <a:pt x="327" y="348"/>
                  </a:lnTo>
                  <a:lnTo>
                    <a:pt x="323" y="347"/>
                  </a:lnTo>
                  <a:lnTo>
                    <a:pt x="325" y="344"/>
                  </a:lnTo>
                  <a:lnTo>
                    <a:pt x="324" y="343"/>
                  </a:lnTo>
                  <a:lnTo>
                    <a:pt x="323" y="342"/>
                  </a:lnTo>
                  <a:lnTo>
                    <a:pt x="322" y="341"/>
                  </a:lnTo>
                  <a:lnTo>
                    <a:pt x="319" y="340"/>
                  </a:lnTo>
                  <a:lnTo>
                    <a:pt x="316" y="337"/>
                  </a:lnTo>
                  <a:lnTo>
                    <a:pt x="309" y="335"/>
                  </a:lnTo>
                  <a:lnTo>
                    <a:pt x="304" y="331"/>
                  </a:lnTo>
                  <a:lnTo>
                    <a:pt x="290" y="332"/>
                  </a:lnTo>
                  <a:lnTo>
                    <a:pt x="279" y="331"/>
                  </a:lnTo>
                  <a:lnTo>
                    <a:pt x="278" y="330"/>
                  </a:lnTo>
                  <a:lnTo>
                    <a:pt x="276" y="329"/>
                  </a:lnTo>
                  <a:lnTo>
                    <a:pt x="276" y="324"/>
                  </a:lnTo>
                  <a:lnTo>
                    <a:pt x="273" y="323"/>
                  </a:lnTo>
                  <a:lnTo>
                    <a:pt x="271" y="319"/>
                  </a:lnTo>
                  <a:lnTo>
                    <a:pt x="268" y="317"/>
                  </a:lnTo>
                  <a:lnTo>
                    <a:pt x="269" y="314"/>
                  </a:lnTo>
                  <a:lnTo>
                    <a:pt x="269" y="313"/>
                  </a:lnTo>
                  <a:lnTo>
                    <a:pt x="271" y="310"/>
                  </a:lnTo>
                  <a:lnTo>
                    <a:pt x="275" y="309"/>
                  </a:lnTo>
                  <a:lnTo>
                    <a:pt x="273" y="307"/>
                  </a:lnTo>
                  <a:lnTo>
                    <a:pt x="269" y="303"/>
                  </a:lnTo>
                  <a:lnTo>
                    <a:pt x="271" y="300"/>
                  </a:lnTo>
                  <a:lnTo>
                    <a:pt x="270" y="296"/>
                  </a:lnTo>
                  <a:lnTo>
                    <a:pt x="264" y="290"/>
                  </a:lnTo>
                  <a:lnTo>
                    <a:pt x="262" y="289"/>
                  </a:lnTo>
                  <a:lnTo>
                    <a:pt x="258" y="289"/>
                  </a:lnTo>
                  <a:lnTo>
                    <a:pt x="255" y="293"/>
                  </a:lnTo>
                  <a:lnTo>
                    <a:pt x="252" y="290"/>
                  </a:lnTo>
                  <a:lnTo>
                    <a:pt x="248" y="289"/>
                  </a:lnTo>
                  <a:lnTo>
                    <a:pt x="244" y="290"/>
                  </a:lnTo>
                  <a:lnTo>
                    <a:pt x="242" y="287"/>
                  </a:lnTo>
                  <a:lnTo>
                    <a:pt x="237" y="286"/>
                  </a:lnTo>
                  <a:lnTo>
                    <a:pt x="235" y="287"/>
                  </a:lnTo>
                  <a:lnTo>
                    <a:pt x="232" y="284"/>
                  </a:lnTo>
                  <a:lnTo>
                    <a:pt x="230" y="281"/>
                  </a:lnTo>
                  <a:lnTo>
                    <a:pt x="222" y="281"/>
                  </a:lnTo>
                  <a:lnTo>
                    <a:pt x="218" y="279"/>
                  </a:lnTo>
                  <a:lnTo>
                    <a:pt x="215" y="277"/>
                  </a:lnTo>
                  <a:lnTo>
                    <a:pt x="215" y="274"/>
                  </a:lnTo>
                  <a:lnTo>
                    <a:pt x="214" y="270"/>
                  </a:lnTo>
                  <a:lnTo>
                    <a:pt x="213" y="269"/>
                  </a:lnTo>
                  <a:lnTo>
                    <a:pt x="211" y="266"/>
                  </a:lnTo>
                  <a:lnTo>
                    <a:pt x="208" y="263"/>
                  </a:lnTo>
                  <a:lnTo>
                    <a:pt x="201" y="260"/>
                  </a:lnTo>
                  <a:lnTo>
                    <a:pt x="197" y="261"/>
                  </a:lnTo>
                  <a:lnTo>
                    <a:pt x="194" y="262"/>
                  </a:lnTo>
                  <a:lnTo>
                    <a:pt x="191" y="259"/>
                  </a:lnTo>
                  <a:lnTo>
                    <a:pt x="189" y="257"/>
                  </a:lnTo>
                  <a:lnTo>
                    <a:pt x="190" y="253"/>
                  </a:lnTo>
                  <a:lnTo>
                    <a:pt x="187" y="250"/>
                  </a:lnTo>
                  <a:lnTo>
                    <a:pt x="180" y="252"/>
                  </a:lnTo>
                  <a:lnTo>
                    <a:pt x="177" y="251"/>
                  </a:lnTo>
                  <a:lnTo>
                    <a:pt x="175" y="251"/>
                  </a:lnTo>
                  <a:lnTo>
                    <a:pt x="172" y="253"/>
                  </a:lnTo>
                  <a:lnTo>
                    <a:pt x="169" y="256"/>
                  </a:lnTo>
                  <a:lnTo>
                    <a:pt x="166" y="256"/>
                  </a:lnTo>
                  <a:lnTo>
                    <a:pt x="163" y="259"/>
                  </a:lnTo>
                  <a:lnTo>
                    <a:pt x="166" y="262"/>
                  </a:lnTo>
                  <a:lnTo>
                    <a:pt x="163" y="264"/>
                  </a:lnTo>
                  <a:lnTo>
                    <a:pt x="160" y="262"/>
                  </a:lnTo>
                  <a:lnTo>
                    <a:pt x="158" y="258"/>
                  </a:lnTo>
                  <a:lnTo>
                    <a:pt x="158" y="254"/>
                  </a:lnTo>
                  <a:lnTo>
                    <a:pt x="154" y="253"/>
                  </a:lnTo>
                  <a:lnTo>
                    <a:pt x="153" y="250"/>
                  </a:lnTo>
                  <a:lnTo>
                    <a:pt x="150" y="251"/>
                  </a:lnTo>
                  <a:lnTo>
                    <a:pt x="148" y="248"/>
                  </a:lnTo>
                  <a:lnTo>
                    <a:pt x="145" y="248"/>
                  </a:lnTo>
                  <a:lnTo>
                    <a:pt x="145" y="249"/>
                  </a:lnTo>
                  <a:lnTo>
                    <a:pt x="145" y="252"/>
                  </a:lnTo>
                  <a:lnTo>
                    <a:pt x="142" y="254"/>
                  </a:lnTo>
                  <a:lnTo>
                    <a:pt x="138" y="255"/>
                  </a:lnTo>
                  <a:lnTo>
                    <a:pt x="134" y="256"/>
                  </a:lnTo>
                  <a:lnTo>
                    <a:pt x="131" y="258"/>
                  </a:lnTo>
                  <a:lnTo>
                    <a:pt x="128" y="259"/>
                  </a:lnTo>
                  <a:lnTo>
                    <a:pt x="125" y="258"/>
                  </a:lnTo>
                  <a:lnTo>
                    <a:pt x="122" y="256"/>
                  </a:lnTo>
                  <a:lnTo>
                    <a:pt x="118" y="257"/>
                  </a:lnTo>
                  <a:lnTo>
                    <a:pt x="115" y="256"/>
                  </a:lnTo>
                  <a:lnTo>
                    <a:pt x="115" y="259"/>
                  </a:lnTo>
                  <a:lnTo>
                    <a:pt x="112" y="260"/>
                  </a:lnTo>
                  <a:lnTo>
                    <a:pt x="108" y="259"/>
                  </a:lnTo>
                  <a:lnTo>
                    <a:pt x="106" y="256"/>
                  </a:lnTo>
                  <a:lnTo>
                    <a:pt x="103" y="256"/>
                  </a:lnTo>
                  <a:lnTo>
                    <a:pt x="99" y="257"/>
                  </a:lnTo>
                  <a:lnTo>
                    <a:pt x="95" y="256"/>
                  </a:lnTo>
                  <a:lnTo>
                    <a:pt x="92" y="256"/>
                  </a:lnTo>
                  <a:lnTo>
                    <a:pt x="88" y="256"/>
                  </a:lnTo>
                  <a:lnTo>
                    <a:pt x="85" y="256"/>
                  </a:lnTo>
                  <a:lnTo>
                    <a:pt x="81" y="253"/>
                  </a:lnTo>
                  <a:lnTo>
                    <a:pt x="78" y="256"/>
                  </a:lnTo>
                  <a:lnTo>
                    <a:pt x="76" y="256"/>
                  </a:lnTo>
                  <a:lnTo>
                    <a:pt x="74" y="256"/>
                  </a:lnTo>
                  <a:lnTo>
                    <a:pt x="71" y="256"/>
                  </a:lnTo>
                  <a:lnTo>
                    <a:pt x="68" y="257"/>
                  </a:lnTo>
                  <a:lnTo>
                    <a:pt x="67" y="256"/>
                  </a:lnTo>
                  <a:lnTo>
                    <a:pt x="66" y="253"/>
                  </a:lnTo>
                  <a:lnTo>
                    <a:pt x="58" y="243"/>
                  </a:lnTo>
                  <a:lnTo>
                    <a:pt x="54" y="243"/>
                  </a:lnTo>
                  <a:lnTo>
                    <a:pt x="51" y="243"/>
                  </a:lnTo>
                  <a:lnTo>
                    <a:pt x="48" y="241"/>
                  </a:lnTo>
                  <a:lnTo>
                    <a:pt x="48" y="237"/>
                  </a:lnTo>
                  <a:lnTo>
                    <a:pt x="50" y="233"/>
                  </a:lnTo>
                  <a:lnTo>
                    <a:pt x="49" y="229"/>
                  </a:lnTo>
                  <a:lnTo>
                    <a:pt x="46" y="226"/>
                  </a:lnTo>
                  <a:lnTo>
                    <a:pt x="44" y="230"/>
                  </a:lnTo>
                  <a:lnTo>
                    <a:pt x="42" y="228"/>
                  </a:lnTo>
                  <a:lnTo>
                    <a:pt x="39" y="225"/>
                  </a:lnTo>
                  <a:lnTo>
                    <a:pt x="36" y="224"/>
                  </a:lnTo>
                  <a:lnTo>
                    <a:pt x="36" y="229"/>
                  </a:lnTo>
                  <a:lnTo>
                    <a:pt x="34" y="231"/>
                  </a:lnTo>
                  <a:lnTo>
                    <a:pt x="30" y="230"/>
                  </a:lnTo>
                  <a:lnTo>
                    <a:pt x="27" y="226"/>
                  </a:lnTo>
                  <a:lnTo>
                    <a:pt x="24" y="224"/>
                  </a:lnTo>
                  <a:lnTo>
                    <a:pt x="21" y="222"/>
                  </a:lnTo>
                  <a:lnTo>
                    <a:pt x="20" y="225"/>
                  </a:lnTo>
                  <a:lnTo>
                    <a:pt x="21" y="230"/>
                  </a:lnTo>
                  <a:lnTo>
                    <a:pt x="20" y="233"/>
                  </a:lnTo>
                  <a:lnTo>
                    <a:pt x="16" y="235"/>
                  </a:lnTo>
                  <a:lnTo>
                    <a:pt x="14" y="232"/>
                  </a:lnTo>
                  <a:lnTo>
                    <a:pt x="13" y="228"/>
                  </a:lnTo>
                  <a:lnTo>
                    <a:pt x="10" y="225"/>
                  </a:lnTo>
                  <a:lnTo>
                    <a:pt x="6" y="226"/>
                  </a:lnTo>
                  <a:lnTo>
                    <a:pt x="4" y="219"/>
                  </a:lnTo>
                  <a:lnTo>
                    <a:pt x="1" y="217"/>
                  </a:lnTo>
                  <a:lnTo>
                    <a:pt x="0" y="216"/>
                  </a:lnTo>
                  <a:lnTo>
                    <a:pt x="36" y="146"/>
                  </a:lnTo>
                  <a:lnTo>
                    <a:pt x="41" y="131"/>
                  </a:lnTo>
                  <a:lnTo>
                    <a:pt x="42" y="129"/>
                  </a:lnTo>
                  <a:lnTo>
                    <a:pt x="54" y="92"/>
                  </a:lnTo>
                  <a:lnTo>
                    <a:pt x="54" y="91"/>
                  </a:lnTo>
                  <a:lnTo>
                    <a:pt x="53" y="61"/>
                  </a:lnTo>
                  <a:lnTo>
                    <a:pt x="50" y="57"/>
                  </a:lnTo>
                  <a:lnTo>
                    <a:pt x="50" y="50"/>
                  </a:lnTo>
                  <a:lnTo>
                    <a:pt x="54" y="48"/>
                  </a:lnTo>
                  <a:lnTo>
                    <a:pt x="54" y="25"/>
                  </a:lnTo>
                  <a:lnTo>
                    <a:pt x="57" y="14"/>
                  </a:lnTo>
                  <a:lnTo>
                    <a:pt x="59" y="9"/>
                  </a:lnTo>
                  <a:lnTo>
                    <a:pt x="60" y="8"/>
                  </a:lnTo>
                  <a:lnTo>
                    <a:pt x="62" y="3"/>
                  </a:lnTo>
                  <a:lnTo>
                    <a:pt x="66" y="0"/>
                  </a:lnTo>
                  <a:lnTo>
                    <a:pt x="72" y="3"/>
                  </a:lnTo>
                  <a:lnTo>
                    <a:pt x="78" y="5"/>
                  </a:lnTo>
                  <a:lnTo>
                    <a:pt x="81" y="5"/>
                  </a:lnTo>
                  <a:lnTo>
                    <a:pt x="85" y="4"/>
                  </a:lnTo>
                  <a:lnTo>
                    <a:pt x="88" y="5"/>
                  </a:lnTo>
                  <a:lnTo>
                    <a:pt x="92" y="5"/>
                  </a:lnTo>
                  <a:lnTo>
                    <a:pt x="100" y="6"/>
                  </a:lnTo>
                  <a:lnTo>
                    <a:pt x="109" y="8"/>
                  </a:lnTo>
                  <a:lnTo>
                    <a:pt x="115" y="10"/>
                  </a:lnTo>
                  <a:lnTo>
                    <a:pt x="118" y="12"/>
                  </a:lnTo>
                  <a:lnTo>
                    <a:pt x="125" y="15"/>
                  </a:lnTo>
                  <a:lnTo>
                    <a:pt x="131" y="20"/>
                  </a:lnTo>
                  <a:lnTo>
                    <a:pt x="134" y="21"/>
                  </a:lnTo>
                  <a:lnTo>
                    <a:pt x="138" y="21"/>
                  </a:lnTo>
                  <a:lnTo>
                    <a:pt x="142" y="21"/>
                  </a:lnTo>
                  <a:lnTo>
                    <a:pt x="145" y="23"/>
                  </a:lnTo>
                  <a:lnTo>
                    <a:pt x="148" y="23"/>
                  </a:lnTo>
                  <a:lnTo>
                    <a:pt x="150" y="23"/>
                  </a:lnTo>
                  <a:lnTo>
                    <a:pt x="153" y="21"/>
                  </a:lnTo>
                  <a:lnTo>
                    <a:pt x="156" y="19"/>
                  </a:lnTo>
                  <a:lnTo>
                    <a:pt x="160" y="17"/>
                  </a:lnTo>
                  <a:lnTo>
                    <a:pt x="163" y="18"/>
                  </a:lnTo>
                  <a:lnTo>
                    <a:pt x="167" y="17"/>
                  </a:lnTo>
                  <a:lnTo>
                    <a:pt x="170" y="18"/>
                  </a:lnTo>
                  <a:lnTo>
                    <a:pt x="173" y="20"/>
                  </a:lnTo>
                  <a:lnTo>
                    <a:pt x="186" y="23"/>
                  </a:lnTo>
                  <a:lnTo>
                    <a:pt x="190" y="23"/>
                  </a:lnTo>
                  <a:lnTo>
                    <a:pt x="192" y="22"/>
                  </a:lnTo>
                  <a:lnTo>
                    <a:pt x="196" y="23"/>
                  </a:lnTo>
                  <a:lnTo>
                    <a:pt x="199" y="23"/>
                  </a:lnTo>
                  <a:lnTo>
                    <a:pt x="205" y="21"/>
                  </a:lnTo>
                  <a:lnTo>
                    <a:pt x="208" y="23"/>
                  </a:lnTo>
                  <a:lnTo>
                    <a:pt x="210" y="25"/>
                  </a:lnTo>
                  <a:lnTo>
                    <a:pt x="215" y="43"/>
                  </a:lnTo>
                  <a:lnTo>
                    <a:pt x="218" y="47"/>
                  </a:lnTo>
                  <a:lnTo>
                    <a:pt x="220" y="47"/>
                  </a:lnTo>
                  <a:lnTo>
                    <a:pt x="225" y="49"/>
                  </a:lnTo>
                  <a:lnTo>
                    <a:pt x="227" y="52"/>
                  </a:lnTo>
                  <a:lnTo>
                    <a:pt x="233" y="54"/>
                  </a:lnTo>
                  <a:lnTo>
                    <a:pt x="236" y="56"/>
                  </a:lnTo>
                  <a:lnTo>
                    <a:pt x="237" y="60"/>
                  </a:lnTo>
                  <a:lnTo>
                    <a:pt x="240" y="63"/>
                  </a:lnTo>
                  <a:lnTo>
                    <a:pt x="244" y="61"/>
                  </a:lnTo>
                  <a:lnTo>
                    <a:pt x="258" y="65"/>
                  </a:lnTo>
                  <a:lnTo>
                    <a:pt x="261" y="67"/>
                  </a:lnTo>
                  <a:lnTo>
                    <a:pt x="262" y="71"/>
                  </a:lnTo>
                  <a:lnTo>
                    <a:pt x="263" y="76"/>
                  </a:lnTo>
                  <a:lnTo>
                    <a:pt x="264" y="80"/>
                  </a:lnTo>
                  <a:lnTo>
                    <a:pt x="264" y="84"/>
                  </a:lnTo>
                  <a:lnTo>
                    <a:pt x="263" y="96"/>
                  </a:lnTo>
                  <a:lnTo>
                    <a:pt x="261" y="100"/>
                  </a:lnTo>
                  <a:lnTo>
                    <a:pt x="258" y="101"/>
                  </a:lnTo>
                  <a:lnTo>
                    <a:pt x="255" y="103"/>
                  </a:lnTo>
                  <a:lnTo>
                    <a:pt x="249" y="107"/>
                  </a:lnTo>
                  <a:lnTo>
                    <a:pt x="245" y="110"/>
                  </a:lnTo>
                  <a:lnTo>
                    <a:pt x="243" y="114"/>
                  </a:lnTo>
                  <a:lnTo>
                    <a:pt x="241" y="122"/>
                  </a:lnTo>
                  <a:lnTo>
                    <a:pt x="243" y="126"/>
                  </a:lnTo>
                  <a:lnTo>
                    <a:pt x="245" y="129"/>
                  </a:lnTo>
                  <a:lnTo>
                    <a:pt x="247" y="133"/>
                  </a:lnTo>
                  <a:lnTo>
                    <a:pt x="248" y="137"/>
                  </a:lnTo>
                  <a:lnTo>
                    <a:pt x="251" y="140"/>
                  </a:lnTo>
                  <a:lnTo>
                    <a:pt x="257" y="144"/>
                  </a:lnTo>
                  <a:lnTo>
                    <a:pt x="260" y="145"/>
                  </a:lnTo>
                  <a:lnTo>
                    <a:pt x="264" y="146"/>
                  </a:lnTo>
                  <a:lnTo>
                    <a:pt x="268" y="146"/>
                  </a:lnTo>
                  <a:lnTo>
                    <a:pt x="278" y="143"/>
                  </a:lnTo>
                  <a:lnTo>
                    <a:pt x="289" y="142"/>
                  </a:lnTo>
                  <a:lnTo>
                    <a:pt x="294" y="141"/>
                  </a:lnTo>
                  <a:lnTo>
                    <a:pt x="296" y="139"/>
                  </a:lnTo>
                  <a:lnTo>
                    <a:pt x="299" y="137"/>
                  </a:lnTo>
                  <a:lnTo>
                    <a:pt x="302" y="137"/>
                  </a:lnTo>
                  <a:lnTo>
                    <a:pt x="306" y="134"/>
                  </a:lnTo>
                  <a:lnTo>
                    <a:pt x="308" y="133"/>
                  </a:lnTo>
                  <a:lnTo>
                    <a:pt x="311" y="133"/>
                  </a:lnTo>
                  <a:lnTo>
                    <a:pt x="316" y="132"/>
                  </a:lnTo>
                  <a:lnTo>
                    <a:pt x="319" y="131"/>
                  </a:lnTo>
                  <a:lnTo>
                    <a:pt x="323" y="131"/>
                  </a:lnTo>
                  <a:lnTo>
                    <a:pt x="339" y="154"/>
                  </a:lnTo>
                  <a:lnTo>
                    <a:pt x="340" y="158"/>
                  </a:lnTo>
                  <a:lnTo>
                    <a:pt x="340" y="163"/>
                  </a:lnTo>
                  <a:lnTo>
                    <a:pt x="340" y="167"/>
                  </a:lnTo>
                  <a:lnTo>
                    <a:pt x="341" y="171"/>
                  </a:lnTo>
                  <a:lnTo>
                    <a:pt x="343" y="175"/>
                  </a:lnTo>
                  <a:lnTo>
                    <a:pt x="355" y="182"/>
                  </a:lnTo>
                  <a:lnTo>
                    <a:pt x="358" y="183"/>
                  </a:lnTo>
                  <a:lnTo>
                    <a:pt x="360" y="186"/>
                  </a:lnTo>
                  <a:lnTo>
                    <a:pt x="361" y="190"/>
                  </a:lnTo>
                  <a:lnTo>
                    <a:pt x="359" y="195"/>
                  </a:lnTo>
                  <a:lnTo>
                    <a:pt x="358" y="198"/>
                  </a:lnTo>
                  <a:lnTo>
                    <a:pt x="356" y="203"/>
                  </a:lnTo>
                  <a:lnTo>
                    <a:pt x="355" y="206"/>
                  </a:lnTo>
                  <a:lnTo>
                    <a:pt x="355" y="211"/>
                  </a:lnTo>
                  <a:lnTo>
                    <a:pt x="356" y="212"/>
                  </a:lnTo>
                  <a:lnTo>
                    <a:pt x="361" y="215"/>
                  </a:lnTo>
                  <a:lnTo>
                    <a:pt x="365" y="215"/>
                  </a:lnTo>
                  <a:lnTo>
                    <a:pt x="368" y="218"/>
                  </a:lnTo>
                  <a:lnTo>
                    <a:pt x="372" y="220"/>
                  </a:lnTo>
                  <a:lnTo>
                    <a:pt x="374" y="222"/>
                  </a:lnTo>
                  <a:lnTo>
                    <a:pt x="380" y="225"/>
                  </a:lnTo>
                  <a:lnTo>
                    <a:pt x="383" y="224"/>
                  </a:lnTo>
                  <a:lnTo>
                    <a:pt x="386" y="222"/>
                  </a:lnTo>
                  <a:lnTo>
                    <a:pt x="392" y="230"/>
                  </a:lnTo>
                  <a:lnTo>
                    <a:pt x="395" y="231"/>
                  </a:lnTo>
                  <a:lnTo>
                    <a:pt x="398" y="231"/>
                  </a:lnTo>
                  <a:lnTo>
                    <a:pt x="397" y="234"/>
                  </a:lnTo>
                  <a:lnTo>
                    <a:pt x="397" y="239"/>
                  </a:lnTo>
                  <a:lnTo>
                    <a:pt x="398" y="240"/>
                  </a:lnTo>
                  <a:lnTo>
                    <a:pt x="403" y="243"/>
                  </a:lnTo>
                  <a:lnTo>
                    <a:pt x="406" y="242"/>
                  </a:lnTo>
                  <a:lnTo>
                    <a:pt x="408" y="240"/>
                  </a:lnTo>
                  <a:lnTo>
                    <a:pt x="410" y="240"/>
                  </a:lnTo>
                  <a:lnTo>
                    <a:pt x="414" y="241"/>
                  </a:lnTo>
                  <a:lnTo>
                    <a:pt x="416" y="245"/>
                  </a:lnTo>
                  <a:lnTo>
                    <a:pt x="418" y="248"/>
                  </a:lnTo>
                  <a:lnTo>
                    <a:pt x="422" y="247"/>
                  </a:lnTo>
                  <a:lnTo>
                    <a:pt x="424" y="249"/>
                  </a:lnTo>
                  <a:lnTo>
                    <a:pt x="422" y="252"/>
                  </a:lnTo>
                  <a:lnTo>
                    <a:pt x="423" y="256"/>
                  </a:lnTo>
                  <a:lnTo>
                    <a:pt x="424" y="260"/>
                  </a:lnTo>
                  <a:lnTo>
                    <a:pt x="431" y="262"/>
                  </a:lnTo>
                  <a:lnTo>
                    <a:pt x="431" y="267"/>
                  </a:lnTo>
                  <a:lnTo>
                    <a:pt x="429" y="270"/>
                  </a:lnTo>
                  <a:lnTo>
                    <a:pt x="432" y="272"/>
                  </a:lnTo>
                  <a:lnTo>
                    <a:pt x="433" y="272"/>
                  </a:lnTo>
                  <a:lnTo>
                    <a:pt x="435" y="275"/>
                  </a:lnTo>
                  <a:lnTo>
                    <a:pt x="436" y="275"/>
                  </a:lnTo>
                  <a:lnTo>
                    <a:pt x="432" y="276"/>
                  </a:lnTo>
                  <a:lnTo>
                    <a:pt x="432" y="278"/>
                  </a:lnTo>
                  <a:lnTo>
                    <a:pt x="434" y="279"/>
                  </a:lnTo>
                  <a:lnTo>
                    <a:pt x="437" y="280"/>
                  </a:lnTo>
                  <a:lnTo>
                    <a:pt x="441" y="280"/>
                  </a:lnTo>
                  <a:lnTo>
                    <a:pt x="444" y="283"/>
                  </a:lnTo>
                  <a:lnTo>
                    <a:pt x="442" y="286"/>
                  </a:lnTo>
                  <a:lnTo>
                    <a:pt x="438" y="289"/>
                  </a:lnTo>
                  <a:lnTo>
                    <a:pt x="435" y="290"/>
                  </a:lnTo>
                  <a:lnTo>
                    <a:pt x="432" y="289"/>
                  </a:lnTo>
                  <a:lnTo>
                    <a:pt x="428" y="289"/>
                  </a:lnTo>
                  <a:lnTo>
                    <a:pt x="423" y="289"/>
                  </a:lnTo>
                  <a:lnTo>
                    <a:pt x="419" y="289"/>
                  </a:lnTo>
                  <a:lnTo>
                    <a:pt x="413" y="291"/>
                  </a:lnTo>
                  <a:lnTo>
                    <a:pt x="410" y="294"/>
                  </a:lnTo>
                  <a:lnTo>
                    <a:pt x="406" y="295"/>
                  </a:lnTo>
                  <a:lnTo>
                    <a:pt x="398" y="296"/>
                  </a:lnTo>
                  <a:lnTo>
                    <a:pt x="395" y="297"/>
                  </a:lnTo>
                  <a:lnTo>
                    <a:pt x="393" y="300"/>
                  </a:lnTo>
                </a:path>
              </a:pathLst>
            </a:custGeom>
            <a:noFill/>
            <a:ln w="12700" cap="rnd" cmpd="sng">
              <a:solidFill>
                <a:srgbClr val="000000"/>
              </a:solidFill>
              <a:prstDash val="solid"/>
              <a:round/>
              <a:headEnd/>
              <a:tailEnd/>
            </a:ln>
          </p:spPr>
          <p:txBody>
            <a:bodyPr/>
            <a:lstStyle/>
            <a:p>
              <a:endParaRPr lang="en-US"/>
            </a:p>
          </p:txBody>
        </p:sp>
        <p:sp>
          <p:nvSpPr>
            <p:cNvPr id="3205" name="Freeform 14"/>
            <p:cNvSpPr>
              <a:spLocks/>
            </p:cNvSpPr>
            <p:nvPr/>
          </p:nvSpPr>
          <p:spPr bwMode="auto">
            <a:xfrm>
              <a:off x="6572250" y="928688"/>
              <a:ext cx="849313" cy="520700"/>
            </a:xfrm>
            <a:custGeom>
              <a:avLst/>
              <a:gdLst>
                <a:gd name="T0" fmla="*/ 2147483647 w 478"/>
                <a:gd name="T1" fmla="*/ 2147483647 h 268"/>
                <a:gd name="T2" fmla="*/ 2147483647 w 478"/>
                <a:gd name="T3" fmla="*/ 2147483647 h 268"/>
                <a:gd name="T4" fmla="*/ 2147483647 w 478"/>
                <a:gd name="T5" fmla="*/ 2147483647 h 268"/>
                <a:gd name="T6" fmla="*/ 2147483647 w 478"/>
                <a:gd name="T7" fmla="*/ 2147483647 h 268"/>
                <a:gd name="T8" fmla="*/ 2147483647 w 478"/>
                <a:gd name="T9" fmla="*/ 2147483647 h 268"/>
                <a:gd name="T10" fmla="*/ 2147483647 w 478"/>
                <a:gd name="T11" fmla="*/ 2147483647 h 268"/>
                <a:gd name="T12" fmla="*/ 2147483647 w 478"/>
                <a:gd name="T13" fmla="*/ 2147483647 h 268"/>
                <a:gd name="T14" fmla="*/ 2147483647 w 478"/>
                <a:gd name="T15" fmla="*/ 2147483647 h 268"/>
                <a:gd name="T16" fmla="*/ 2147483647 w 478"/>
                <a:gd name="T17" fmla="*/ 2147483647 h 268"/>
                <a:gd name="T18" fmla="*/ 2147483647 w 478"/>
                <a:gd name="T19" fmla="*/ 2147483647 h 268"/>
                <a:gd name="T20" fmla="*/ 2147483647 w 478"/>
                <a:gd name="T21" fmla="*/ 2147483647 h 268"/>
                <a:gd name="T22" fmla="*/ 2147483647 w 478"/>
                <a:gd name="T23" fmla="*/ 2147483647 h 268"/>
                <a:gd name="T24" fmla="*/ 2147483647 w 478"/>
                <a:gd name="T25" fmla="*/ 2147483647 h 268"/>
                <a:gd name="T26" fmla="*/ 2147483647 w 478"/>
                <a:gd name="T27" fmla="*/ 2147483647 h 268"/>
                <a:gd name="T28" fmla="*/ 2147483647 w 478"/>
                <a:gd name="T29" fmla="*/ 2147483647 h 268"/>
                <a:gd name="T30" fmla="*/ 2147483647 w 478"/>
                <a:gd name="T31" fmla="*/ 2147483647 h 268"/>
                <a:gd name="T32" fmla="*/ 2147483647 w 478"/>
                <a:gd name="T33" fmla="*/ 2147483647 h 268"/>
                <a:gd name="T34" fmla="*/ 2147483647 w 478"/>
                <a:gd name="T35" fmla="*/ 2147483647 h 268"/>
                <a:gd name="T36" fmla="*/ 2147483647 w 478"/>
                <a:gd name="T37" fmla="*/ 2147483647 h 268"/>
                <a:gd name="T38" fmla="*/ 2147483647 w 478"/>
                <a:gd name="T39" fmla="*/ 2147483647 h 268"/>
                <a:gd name="T40" fmla="*/ 2147483647 w 478"/>
                <a:gd name="T41" fmla="*/ 2147483647 h 268"/>
                <a:gd name="T42" fmla="*/ 2147483647 w 478"/>
                <a:gd name="T43" fmla="*/ 2147483647 h 268"/>
                <a:gd name="T44" fmla="*/ 2147483647 w 478"/>
                <a:gd name="T45" fmla="*/ 2147483647 h 268"/>
                <a:gd name="T46" fmla="*/ 2147483647 w 478"/>
                <a:gd name="T47" fmla="*/ 2147483647 h 268"/>
                <a:gd name="T48" fmla="*/ 2147483647 w 478"/>
                <a:gd name="T49" fmla="*/ 2147483647 h 268"/>
                <a:gd name="T50" fmla="*/ 2147483647 w 478"/>
                <a:gd name="T51" fmla="*/ 2147483647 h 268"/>
                <a:gd name="T52" fmla="*/ 2147483647 w 478"/>
                <a:gd name="T53" fmla="*/ 2147483647 h 268"/>
                <a:gd name="T54" fmla="*/ 2147483647 w 478"/>
                <a:gd name="T55" fmla="*/ 2147483647 h 268"/>
                <a:gd name="T56" fmla="*/ 2147483647 w 478"/>
                <a:gd name="T57" fmla="*/ 2147483647 h 268"/>
                <a:gd name="T58" fmla="*/ 2147483647 w 478"/>
                <a:gd name="T59" fmla="*/ 2147483647 h 268"/>
                <a:gd name="T60" fmla="*/ 2147483647 w 478"/>
                <a:gd name="T61" fmla="*/ 2147483647 h 268"/>
                <a:gd name="T62" fmla="*/ 2147483647 w 478"/>
                <a:gd name="T63" fmla="*/ 2147483647 h 268"/>
                <a:gd name="T64" fmla="*/ 2147483647 w 478"/>
                <a:gd name="T65" fmla="*/ 2147483647 h 268"/>
                <a:gd name="T66" fmla="*/ 2147483647 w 478"/>
                <a:gd name="T67" fmla="*/ 2147483647 h 268"/>
                <a:gd name="T68" fmla="*/ 2147483647 w 478"/>
                <a:gd name="T69" fmla="*/ 2147483647 h 268"/>
                <a:gd name="T70" fmla="*/ 2147483647 w 478"/>
                <a:gd name="T71" fmla="*/ 2147483647 h 268"/>
                <a:gd name="T72" fmla="*/ 2147483647 w 478"/>
                <a:gd name="T73" fmla="*/ 2147483647 h 268"/>
                <a:gd name="T74" fmla="*/ 2147483647 w 478"/>
                <a:gd name="T75" fmla="*/ 2147483647 h 268"/>
                <a:gd name="T76" fmla="*/ 2147483647 w 478"/>
                <a:gd name="T77" fmla="*/ 2147483647 h 268"/>
                <a:gd name="T78" fmla="*/ 2147483647 w 478"/>
                <a:gd name="T79" fmla="*/ 2147483647 h 268"/>
                <a:gd name="T80" fmla="*/ 2147483647 w 478"/>
                <a:gd name="T81" fmla="*/ 2147483647 h 268"/>
                <a:gd name="T82" fmla="*/ 2147483647 w 478"/>
                <a:gd name="T83" fmla="*/ 2147483647 h 268"/>
                <a:gd name="T84" fmla="*/ 2147483647 w 478"/>
                <a:gd name="T85" fmla="*/ 2147483647 h 268"/>
                <a:gd name="T86" fmla="*/ 2147483647 w 478"/>
                <a:gd name="T87" fmla="*/ 2147483647 h 268"/>
                <a:gd name="T88" fmla="*/ 2147483647 w 478"/>
                <a:gd name="T89" fmla="*/ 2147483647 h 268"/>
                <a:gd name="T90" fmla="*/ 2147483647 w 478"/>
                <a:gd name="T91" fmla="*/ 2147483647 h 268"/>
                <a:gd name="T92" fmla="*/ 2147483647 w 478"/>
                <a:gd name="T93" fmla="*/ 2147483647 h 268"/>
                <a:gd name="T94" fmla="*/ 2147483647 w 478"/>
                <a:gd name="T95" fmla="*/ 2147483647 h 268"/>
                <a:gd name="T96" fmla="*/ 2147483647 w 478"/>
                <a:gd name="T97" fmla="*/ 2147483647 h 268"/>
                <a:gd name="T98" fmla="*/ 2147483647 w 478"/>
                <a:gd name="T99" fmla="*/ 2147483647 h 268"/>
                <a:gd name="T100" fmla="*/ 2147483647 w 478"/>
                <a:gd name="T101" fmla="*/ 2147483647 h 268"/>
                <a:gd name="T102" fmla="*/ 2147483647 w 478"/>
                <a:gd name="T103" fmla="*/ 2147483647 h 268"/>
                <a:gd name="T104" fmla="*/ 2147483647 w 478"/>
                <a:gd name="T105" fmla="*/ 2147483647 h 268"/>
                <a:gd name="T106" fmla="*/ 2147483647 w 478"/>
                <a:gd name="T107" fmla="*/ 2147483647 h 268"/>
                <a:gd name="T108" fmla="*/ 2147483647 w 478"/>
                <a:gd name="T109" fmla="*/ 2147483647 h 268"/>
                <a:gd name="T110" fmla="*/ 2147483647 w 478"/>
                <a:gd name="T111" fmla="*/ 2147483647 h 268"/>
                <a:gd name="T112" fmla="*/ 2147483647 w 478"/>
                <a:gd name="T113" fmla="*/ 2147483647 h 268"/>
                <a:gd name="T114" fmla="*/ 2147483647 w 478"/>
                <a:gd name="T115" fmla="*/ 2147483647 h 268"/>
                <a:gd name="T116" fmla="*/ 2147483647 w 478"/>
                <a:gd name="T117" fmla="*/ 2147483647 h 268"/>
                <a:gd name="T118" fmla="*/ 2147483647 w 478"/>
                <a:gd name="T119" fmla="*/ 2147483647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8" h="268">
                  <a:moveTo>
                    <a:pt x="348" y="263"/>
                  </a:moveTo>
                  <a:lnTo>
                    <a:pt x="348" y="265"/>
                  </a:lnTo>
                  <a:lnTo>
                    <a:pt x="346" y="267"/>
                  </a:lnTo>
                  <a:lnTo>
                    <a:pt x="343" y="267"/>
                  </a:lnTo>
                  <a:lnTo>
                    <a:pt x="338" y="264"/>
                  </a:lnTo>
                  <a:lnTo>
                    <a:pt x="337" y="264"/>
                  </a:lnTo>
                  <a:lnTo>
                    <a:pt x="337" y="260"/>
                  </a:lnTo>
                  <a:lnTo>
                    <a:pt x="338" y="256"/>
                  </a:lnTo>
                  <a:lnTo>
                    <a:pt x="334" y="256"/>
                  </a:lnTo>
                  <a:lnTo>
                    <a:pt x="332" y="254"/>
                  </a:lnTo>
                  <a:lnTo>
                    <a:pt x="325" y="248"/>
                  </a:lnTo>
                  <a:lnTo>
                    <a:pt x="323" y="249"/>
                  </a:lnTo>
                  <a:lnTo>
                    <a:pt x="319" y="250"/>
                  </a:lnTo>
                  <a:lnTo>
                    <a:pt x="314" y="248"/>
                  </a:lnTo>
                  <a:lnTo>
                    <a:pt x="311" y="245"/>
                  </a:lnTo>
                  <a:lnTo>
                    <a:pt x="307" y="243"/>
                  </a:lnTo>
                  <a:lnTo>
                    <a:pt x="305" y="241"/>
                  </a:lnTo>
                  <a:lnTo>
                    <a:pt x="300" y="240"/>
                  </a:lnTo>
                  <a:lnTo>
                    <a:pt x="296" y="237"/>
                  </a:lnTo>
                  <a:lnTo>
                    <a:pt x="295" y="235"/>
                  </a:lnTo>
                  <a:lnTo>
                    <a:pt x="295" y="231"/>
                  </a:lnTo>
                  <a:lnTo>
                    <a:pt x="296" y="228"/>
                  </a:lnTo>
                  <a:lnTo>
                    <a:pt x="297" y="223"/>
                  </a:lnTo>
                  <a:lnTo>
                    <a:pt x="299" y="220"/>
                  </a:lnTo>
                  <a:lnTo>
                    <a:pt x="300" y="215"/>
                  </a:lnTo>
                  <a:lnTo>
                    <a:pt x="299" y="211"/>
                  </a:lnTo>
                  <a:lnTo>
                    <a:pt x="297" y="207"/>
                  </a:lnTo>
                  <a:lnTo>
                    <a:pt x="295" y="207"/>
                  </a:lnTo>
                  <a:lnTo>
                    <a:pt x="282" y="200"/>
                  </a:lnTo>
                  <a:lnTo>
                    <a:pt x="280" y="196"/>
                  </a:lnTo>
                  <a:lnTo>
                    <a:pt x="279" y="192"/>
                  </a:lnTo>
                  <a:lnTo>
                    <a:pt x="279" y="188"/>
                  </a:lnTo>
                  <a:lnTo>
                    <a:pt x="279" y="184"/>
                  </a:lnTo>
                  <a:lnTo>
                    <a:pt x="279" y="179"/>
                  </a:lnTo>
                  <a:lnTo>
                    <a:pt x="262" y="157"/>
                  </a:lnTo>
                  <a:lnTo>
                    <a:pt x="259" y="156"/>
                  </a:lnTo>
                  <a:lnTo>
                    <a:pt x="255" y="157"/>
                  </a:lnTo>
                  <a:lnTo>
                    <a:pt x="250" y="158"/>
                  </a:lnTo>
                  <a:lnTo>
                    <a:pt x="248" y="158"/>
                  </a:lnTo>
                  <a:lnTo>
                    <a:pt x="245" y="159"/>
                  </a:lnTo>
                  <a:lnTo>
                    <a:pt x="242" y="161"/>
                  </a:lnTo>
                  <a:lnTo>
                    <a:pt x="239" y="162"/>
                  </a:lnTo>
                  <a:lnTo>
                    <a:pt x="235" y="164"/>
                  </a:lnTo>
                  <a:lnTo>
                    <a:pt x="233" y="166"/>
                  </a:lnTo>
                  <a:lnTo>
                    <a:pt x="228" y="168"/>
                  </a:lnTo>
                  <a:lnTo>
                    <a:pt x="217" y="168"/>
                  </a:lnTo>
                  <a:lnTo>
                    <a:pt x="207" y="170"/>
                  </a:lnTo>
                  <a:lnTo>
                    <a:pt x="204" y="170"/>
                  </a:lnTo>
                  <a:lnTo>
                    <a:pt x="200" y="170"/>
                  </a:lnTo>
                  <a:lnTo>
                    <a:pt x="196" y="169"/>
                  </a:lnTo>
                  <a:lnTo>
                    <a:pt x="190" y="165"/>
                  </a:lnTo>
                  <a:lnTo>
                    <a:pt x="188" y="162"/>
                  </a:lnTo>
                  <a:lnTo>
                    <a:pt x="186" y="158"/>
                  </a:lnTo>
                  <a:lnTo>
                    <a:pt x="185" y="154"/>
                  </a:lnTo>
                  <a:lnTo>
                    <a:pt x="182" y="151"/>
                  </a:lnTo>
                  <a:lnTo>
                    <a:pt x="180" y="147"/>
                  </a:lnTo>
                  <a:lnTo>
                    <a:pt x="182" y="139"/>
                  </a:lnTo>
                  <a:lnTo>
                    <a:pt x="185" y="135"/>
                  </a:lnTo>
                  <a:lnTo>
                    <a:pt x="188" y="132"/>
                  </a:lnTo>
                  <a:lnTo>
                    <a:pt x="195" y="128"/>
                  </a:lnTo>
                  <a:lnTo>
                    <a:pt x="197" y="125"/>
                  </a:lnTo>
                  <a:lnTo>
                    <a:pt x="200" y="124"/>
                  </a:lnTo>
                  <a:lnTo>
                    <a:pt x="203" y="121"/>
                  </a:lnTo>
                  <a:lnTo>
                    <a:pt x="204" y="109"/>
                  </a:lnTo>
                  <a:lnTo>
                    <a:pt x="204" y="105"/>
                  </a:lnTo>
                  <a:lnTo>
                    <a:pt x="203" y="101"/>
                  </a:lnTo>
                  <a:lnTo>
                    <a:pt x="202" y="96"/>
                  </a:lnTo>
                  <a:lnTo>
                    <a:pt x="200" y="93"/>
                  </a:lnTo>
                  <a:lnTo>
                    <a:pt x="197" y="90"/>
                  </a:lnTo>
                  <a:lnTo>
                    <a:pt x="184" y="86"/>
                  </a:lnTo>
                  <a:lnTo>
                    <a:pt x="180" y="88"/>
                  </a:lnTo>
                  <a:lnTo>
                    <a:pt x="177" y="85"/>
                  </a:lnTo>
                  <a:lnTo>
                    <a:pt x="176" y="81"/>
                  </a:lnTo>
                  <a:lnTo>
                    <a:pt x="173" y="79"/>
                  </a:lnTo>
                  <a:lnTo>
                    <a:pt x="167" y="77"/>
                  </a:lnTo>
                  <a:lnTo>
                    <a:pt x="165" y="74"/>
                  </a:lnTo>
                  <a:lnTo>
                    <a:pt x="159" y="72"/>
                  </a:lnTo>
                  <a:lnTo>
                    <a:pt x="158" y="71"/>
                  </a:lnTo>
                  <a:lnTo>
                    <a:pt x="155" y="68"/>
                  </a:lnTo>
                  <a:lnTo>
                    <a:pt x="150" y="51"/>
                  </a:lnTo>
                  <a:lnTo>
                    <a:pt x="148" y="48"/>
                  </a:lnTo>
                  <a:lnTo>
                    <a:pt x="144" y="47"/>
                  </a:lnTo>
                  <a:lnTo>
                    <a:pt x="139" y="48"/>
                  </a:lnTo>
                  <a:lnTo>
                    <a:pt x="135" y="48"/>
                  </a:lnTo>
                  <a:lnTo>
                    <a:pt x="132" y="47"/>
                  </a:lnTo>
                  <a:lnTo>
                    <a:pt x="129" y="48"/>
                  </a:lnTo>
                  <a:lnTo>
                    <a:pt x="125" y="48"/>
                  </a:lnTo>
                  <a:lnTo>
                    <a:pt x="113" y="45"/>
                  </a:lnTo>
                  <a:lnTo>
                    <a:pt x="109" y="43"/>
                  </a:lnTo>
                  <a:lnTo>
                    <a:pt x="106" y="42"/>
                  </a:lnTo>
                  <a:lnTo>
                    <a:pt x="103" y="43"/>
                  </a:lnTo>
                  <a:lnTo>
                    <a:pt x="99" y="42"/>
                  </a:lnTo>
                  <a:lnTo>
                    <a:pt x="95" y="43"/>
                  </a:lnTo>
                  <a:lnTo>
                    <a:pt x="93" y="46"/>
                  </a:lnTo>
                  <a:lnTo>
                    <a:pt x="90" y="48"/>
                  </a:lnTo>
                  <a:lnTo>
                    <a:pt x="89" y="48"/>
                  </a:lnTo>
                  <a:lnTo>
                    <a:pt x="87" y="48"/>
                  </a:lnTo>
                  <a:lnTo>
                    <a:pt x="85" y="48"/>
                  </a:lnTo>
                  <a:lnTo>
                    <a:pt x="81" y="47"/>
                  </a:lnTo>
                  <a:lnTo>
                    <a:pt x="78" y="46"/>
                  </a:lnTo>
                  <a:lnTo>
                    <a:pt x="74" y="47"/>
                  </a:lnTo>
                  <a:lnTo>
                    <a:pt x="71" y="45"/>
                  </a:lnTo>
                  <a:lnTo>
                    <a:pt x="65" y="40"/>
                  </a:lnTo>
                  <a:lnTo>
                    <a:pt x="58" y="37"/>
                  </a:lnTo>
                  <a:lnTo>
                    <a:pt x="55" y="36"/>
                  </a:lnTo>
                  <a:lnTo>
                    <a:pt x="49" y="33"/>
                  </a:lnTo>
                  <a:lnTo>
                    <a:pt x="40" y="32"/>
                  </a:lnTo>
                  <a:lnTo>
                    <a:pt x="32" y="30"/>
                  </a:lnTo>
                  <a:lnTo>
                    <a:pt x="28" y="30"/>
                  </a:lnTo>
                  <a:lnTo>
                    <a:pt x="24" y="29"/>
                  </a:lnTo>
                  <a:lnTo>
                    <a:pt x="21" y="30"/>
                  </a:lnTo>
                  <a:lnTo>
                    <a:pt x="17" y="30"/>
                  </a:lnTo>
                  <a:lnTo>
                    <a:pt x="12" y="28"/>
                  </a:lnTo>
                  <a:lnTo>
                    <a:pt x="5" y="24"/>
                  </a:lnTo>
                  <a:lnTo>
                    <a:pt x="2" y="28"/>
                  </a:lnTo>
                  <a:lnTo>
                    <a:pt x="0" y="10"/>
                  </a:lnTo>
                  <a:lnTo>
                    <a:pt x="1" y="2"/>
                  </a:lnTo>
                  <a:lnTo>
                    <a:pt x="6" y="2"/>
                  </a:lnTo>
                  <a:lnTo>
                    <a:pt x="76" y="2"/>
                  </a:lnTo>
                  <a:lnTo>
                    <a:pt x="178" y="1"/>
                  </a:lnTo>
                  <a:lnTo>
                    <a:pt x="178" y="0"/>
                  </a:lnTo>
                  <a:lnTo>
                    <a:pt x="181" y="2"/>
                  </a:lnTo>
                  <a:lnTo>
                    <a:pt x="184" y="2"/>
                  </a:lnTo>
                  <a:lnTo>
                    <a:pt x="233" y="2"/>
                  </a:lnTo>
                  <a:lnTo>
                    <a:pt x="299" y="2"/>
                  </a:lnTo>
                  <a:lnTo>
                    <a:pt x="345" y="2"/>
                  </a:lnTo>
                  <a:lnTo>
                    <a:pt x="384" y="1"/>
                  </a:lnTo>
                  <a:lnTo>
                    <a:pt x="421" y="1"/>
                  </a:lnTo>
                  <a:lnTo>
                    <a:pt x="423" y="4"/>
                  </a:lnTo>
                  <a:lnTo>
                    <a:pt x="427" y="5"/>
                  </a:lnTo>
                  <a:lnTo>
                    <a:pt x="430" y="7"/>
                  </a:lnTo>
                  <a:lnTo>
                    <a:pt x="428" y="12"/>
                  </a:lnTo>
                  <a:lnTo>
                    <a:pt x="431" y="15"/>
                  </a:lnTo>
                  <a:lnTo>
                    <a:pt x="438" y="16"/>
                  </a:lnTo>
                  <a:lnTo>
                    <a:pt x="440" y="18"/>
                  </a:lnTo>
                  <a:lnTo>
                    <a:pt x="443" y="19"/>
                  </a:lnTo>
                  <a:lnTo>
                    <a:pt x="444" y="19"/>
                  </a:lnTo>
                  <a:lnTo>
                    <a:pt x="447" y="18"/>
                  </a:lnTo>
                  <a:lnTo>
                    <a:pt x="450" y="20"/>
                  </a:lnTo>
                  <a:lnTo>
                    <a:pt x="454" y="21"/>
                  </a:lnTo>
                  <a:lnTo>
                    <a:pt x="457" y="20"/>
                  </a:lnTo>
                  <a:lnTo>
                    <a:pt x="460" y="21"/>
                  </a:lnTo>
                  <a:lnTo>
                    <a:pt x="463" y="21"/>
                  </a:lnTo>
                  <a:lnTo>
                    <a:pt x="467" y="24"/>
                  </a:lnTo>
                  <a:lnTo>
                    <a:pt x="468" y="29"/>
                  </a:lnTo>
                  <a:lnTo>
                    <a:pt x="466" y="33"/>
                  </a:lnTo>
                  <a:lnTo>
                    <a:pt x="469" y="36"/>
                  </a:lnTo>
                  <a:lnTo>
                    <a:pt x="472" y="36"/>
                  </a:lnTo>
                  <a:lnTo>
                    <a:pt x="476" y="34"/>
                  </a:lnTo>
                  <a:lnTo>
                    <a:pt x="477" y="39"/>
                  </a:lnTo>
                  <a:lnTo>
                    <a:pt x="477" y="43"/>
                  </a:lnTo>
                  <a:lnTo>
                    <a:pt x="474" y="47"/>
                  </a:lnTo>
                  <a:lnTo>
                    <a:pt x="471" y="47"/>
                  </a:lnTo>
                  <a:lnTo>
                    <a:pt x="465" y="51"/>
                  </a:lnTo>
                  <a:lnTo>
                    <a:pt x="462" y="52"/>
                  </a:lnTo>
                  <a:lnTo>
                    <a:pt x="459" y="49"/>
                  </a:lnTo>
                  <a:lnTo>
                    <a:pt x="455" y="49"/>
                  </a:lnTo>
                  <a:lnTo>
                    <a:pt x="445" y="51"/>
                  </a:lnTo>
                  <a:lnTo>
                    <a:pt x="443" y="56"/>
                  </a:lnTo>
                  <a:lnTo>
                    <a:pt x="436" y="65"/>
                  </a:lnTo>
                  <a:lnTo>
                    <a:pt x="436" y="69"/>
                  </a:lnTo>
                  <a:lnTo>
                    <a:pt x="439" y="73"/>
                  </a:lnTo>
                  <a:lnTo>
                    <a:pt x="439" y="77"/>
                  </a:lnTo>
                  <a:lnTo>
                    <a:pt x="425" y="119"/>
                  </a:lnTo>
                  <a:lnTo>
                    <a:pt x="423" y="127"/>
                  </a:lnTo>
                  <a:lnTo>
                    <a:pt x="395" y="210"/>
                  </a:lnTo>
                  <a:lnTo>
                    <a:pt x="384" y="231"/>
                  </a:lnTo>
                  <a:lnTo>
                    <a:pt x="381" y="233"/>
                  </a:lnTo>
                  <a:lnTo>
                    <a:pt x="376" y="233"/>
                  </a:lnTo>
                  <a:lnTo>
                    <a:pt x="371" y="230"/>
                  </a:lnTo>
                  <a:lnTo>
                    <a:pt x="368" y="230"/>
                  </a:lnTo>
                  <a:lnTo>
                    <a:pt x="364" y="231"/>
                  </a:lnTo>
                  <a:lnTo>
                    <a:pt x="362" y="233"/>
                  </a:lnTo>
                  <a:lnTo>
                    <a:pt x="348" y="235"/>
                  </a:lnTo>
                  <a:lnTo>
                    <a:pt x="345" y="238"/>
                  </a:lnTo>
                  <a:lnTo>
                    <a:pt x="345" y="242"/>
                  </a:lnTo>
                  <a:lnTo>
                    <a:pt x="347" y="245"/>
                  </a:lnTo>
                  <a:lnTo>
                    <a:pt x="346" y="249"/>
                  </a:lnTo>
                  <a:lnTo>
                    <a:pt x="344" y="252"/>
                  </a:lnTo>
                  <a:lnTo>
                    <a:pt x="344" y="257"/>
                  </a:lnTo>
                  <a:lnTo>
                    <a:pt x="346" y="260"/>
                  </a:lnTo>
                  <a:lnTo>
                    <a:pt x="348" y="263"/>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3206" name="Freeform 60"/>
            <p:cNvSpPr>
              <a:spLocks/>
            </p:cNvSpPr>
            <p:nvPr/>
          </p:nvSpPr>
          <p:spPr bwMode="auto">
            <a:xfrm>
              <a:off x="8496300" y="1703388"/>
              <a:ext cx="307975" cy="554037"/>
            </a:xfrm>
            <a:custGeom>
              <a:avLst/>
              <a:gdLst>
                <a:gd name="T0" fmla="*/ 2147483647 w 173"/>
                <a:gd name="T1" fmla="*/ 2147483647 h 285"/>
                <a:gd name="T2" fmla="*/ 2147483647 w 173"/>
                <a:gd name="T3" fmla="*/ 2147483647 h 285"/>
                <a:gd name="T4" fmla="*/ 2147483647 w 173"/>
                <a:gd name="T5" fmla="*/ 2147483647 h 285"/>
                <a:gd name="T6" fmla="*/ 2147483647 w 173"/>
                <a:gd name="T7" fmla="*/ 2147483647 h 285"/>
                <a:gd name="T8" fmla="*/ 2147483647 w 173"/>
                <a:gd name="T9" fmla="*/ 2147483647 h 285"/>
                <a:gd name="T10" fmla="*/ 2147483647 w 173"/>
                <a:gd name="T11" fmla="*/ 2147483647 h 285"/>
                <a:gd name="T12" fmla="*/ 2147483647 w 173"/>
                <a:gd name="T13" fmla="*/ 2147483647 h 285"/>
                <a:gd name="T14" fmla="*/ 2147483647 w 173"/>
                <a:gd name="T15" fmla="*/ 2147483647 h 285"/>
                <a:gd name="T16" fmla="*/ 2147483647 w 173"/>
                <a:gd name="T17" fmla="*/ 2147483647 h 285"/>
                <a:gd name="T18" fmla="*/ 2147483647 w 173"/>
                <a:gd name="T19" fmla="*/ 2147483647 h 285"/>
                <a:gd name="T20" fmla="*/ 2147483647 w 173"/>
                <a:gd name="T21" fmla="*/ 2147483647 h 285"/>
                <a:gd name="T22" fmla="*/ 2147483647 w 173"/>
                <a:gd name="T23" fmla="*/ 2147483647 h 285"/>
                <a:gd name="T24" fmla="*/ 2147483647 w 173"/>
                <a:gd name="T25" fmla="*/ 2147483647 h 285"/>
                <a:gd name="T26" fmla="*/ 2147483647 w 173"/>
                <a:gd name="T27" fmla="*/ 2147483647 h 285"/>
                <a:gd name="T28" fmla="*/ 2147483647 w 173"/>
                <a:gd name="T29" fmla="*/ 2147483647 h 285"/>
                <a:gd name="T30" fmla="*/ 2147483647 w 173"/>
                <a:gd name="T31" fmla="*/ 2147483647 h 285"/>
                <a:gd name="T32" fmla="*/ 2147483647 w 173"/>
                <a:gd name="T33" fmla="*/ 2147483647 h 285"/>
                <a:gd name="T34" fmla="*/ 2147483647 w 173"/>
                <a:gd name="T35" fmla="*/ 2147483647 h 285"/>
                <a:gd name="T36" fmla="*/ 2147483647 w 173"/>
                <a:gd name="T37" fmla="*/ 2147483647 h 285"/>
                <a:gd name="T38" fmla="*/ 2147483647 w 173"/>
                <a:gd name="T39" fmla="*/ 2147483647 h 285"/>
                <a:gd name="T40" fmla="*/ 2147483647 w 173"/>
                <a:gd name="T41" fmla="*/ 2147483647 h 285"/>
                <a:gd name="T42" fmla="*/ 2147483647 w 173"/>
                <a:gd name="T43" fmla="*/ 2147483647 h 285"/>
                <a:gd name="T44" fmla="*/ 2147483647 w 173"/>
                <a:gd name="T45" fmla="*/ 2147483647 h 285"/>
                <a:gd name="T46" fmla="*/ 2147483647 w 173"/>
                <a:gd name="T47" fmla="*/ 2147483647 h 285"/>
                <a:gd name="T48" fmla="*/ 2147483647 w 173"/>
                <a:gd name="T49" fmla="*/ 2147483647 h 285"/>
                <a:gd name="T50" fmla="*/ 2147483647 w 173"/>
                <a:gd name="T51" fmla="*/ 2147483647 h 285"/>
                <a:gd name="T52" fmla="*/ 2147483647 w 173"/>
                <a:gd name="T53" fmla="*/ 2147483647 h 285"/>
                <a:gd name="T54" fmla="*/ 2147483647 w 173"/>
                <a:gd name="T55" fmla="*/ 2147483647 h 285"/>
                <a:gd name="T56" fmla="*/ 2147483647 w 173"/>
                <a:gd name="T57" fmla="*/ 2147483647 h 285"/>
                <a:gd name="T58" fmla="*/ 2147483647 w 173"/>
                <a:gd name="T59" fmla="*/ 2147483647 h 285"/>
                <a:gd name="T60" fmla="*/ 2147483647 w 173"/>
                <a:gd name="T61" fmla="*/ 2147483647 h 285"/>
                <a:gd name="T62" fmla="*/ 2147483647 w 173"/>
                <a:gd name="T63" fmla="*/ 2147483647 h 285"/>
                <a:gd name="T64" fmla="*/ 2147483647 w 173"/>
                <a:gd name="T65" fmla="*/ 2147483647 h 285"/>
                <a:gd name="T66" fmla="*/ 2147483647 w 173"/>
                <a:gd name="T67" fmla="*/ 2147483647 h 285"/>
                <a:gd name="T68" fmla="*/ 2147483647 w 173"/>
                <a:gd name="T69" fmla="*/ 2147483647 h 285"/>
                <a:gd name="T70" fmla="*/ 2147483647 w 173"/>
                <a:gd name="T71" fmla="*/ 2147483647 h 285"/>
                <a:gd name="T72" fmla="*/ 2147483647 w 173"/>
                <a:gd name="T73" fmla="*/ 2147483647 h 285"/>
                <a:gd name="T74" fmla="*/ 2147483647 w 173"/>
                <a:gd name="T75" fmla="*/ 2147483647 h 285"/>
                <a:gd name="T76" fmla="*/ 2147483647 w 173"/>
                <a:gd name="T77" fmla="*/ 2147483647 h 285"/>
                <a:gd name="T78" fmla="*/ 2147483647 w 173"/>
                <a:gd name="T79" fmla="*/ 2147483647 h 285"/>
                <a:gd name="T80" fmla="*/ 2147483647 w 173"/>
                <a:gd name="T81" fmla="*/ 2147483647 h 285"/>
                <a:gd name="T82" fmla="*/ 2147483647 w 173"/>
                <a:gd name="T83" fmla="*/ 2147483647 h 285"/>
                <a:gd name="T84" fmla="*/ 2147483647 w 173"/>
                <a:gd name="T85" fmla="*/ 2147483647 h 285"/>
                <a:gd name="T86" fmla="*/ 2147483647 w 173"/>
                <a:gd name="T87" fmla="*/ 2147483647 h 285"/>
                <a:gd name="T88" fmla="*/ 2147483647 w 173"/>
                <a:gd name="T89" fmla="*/ 2147483647 h 285"/>
                <a:gd name="T90" fmla="*/ 2147483647 w 173"/>
                <a:gd name="T91" fmla="*/ 2147483647 h 285"/>
                <a:gd name="T92" fmla="*/ 2147483647 w 173"/>
                <a:gd name="T93" fmla="*/ 2147483647 h 285"/>
                <a:gd name="T94" fmla="*/ 2147483647 w 173"/>
                <a:gd name="T95" fmla="*/ 2147483647 h 285"/>
                <a:gd name="T96" fmla="*/ 2147483647 w 173"/>
                <a:gd name="T97" fmla="*/ 2147483647 h 285"/>
                <a:gd name="T98" fmla="*/ 2147483647 w 173"/>
                <a:gd name="T99" fmla="*/ 2147483647 h 285"/>
                <a:gd name="T100" fmla="*/ 2147483647 w 173"/>
                <a:gd name="T101" fmla="*/ 2147483647 h 2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 h="285">
                  <a:moveTo>
                    <a:pt x="95" y="0"/>
                  </a:moveTo>
                  <a:lnTo>
                    <a:pt x="97" y="2"/>
                  </a:lnTo>
                  <a:lnTo>
                    <a:pt x="105" y="6"/>
                  </a:lnTo>
                  <a:lnTo>
                    <a:pt x="108" y="10"/>
                  </a:lnTo>
                  <a:lnTo>
                    <a:pt x="121" y="16"/>
                  </a:lnTo>
                  <a:lnTo>
                    <a:pt x="119" y="18"/>
                  </a:lnTo>
                  <a:lnTo>
                    <a:pt x="116" y="17"/>
                  </a:lnTo>
                  <a:lnTo>
                    <a:pt x="115" y="20"/>
                  </a:lnTo>
                  <a:lnTo>
                    <a:pt x="117" y="21"/>
                  </a:lnTo>
                  <a:lnTo>
                    <a:pt x="115" y="24"/>
                  </a:lnTo>
                  <a:lnTo>
                    <a:pt x="118" y="26"/>
                  </a:lnTo>
                  <a:lnTo>
                    <a:pt x="120" y="24"/>
                  </a:lnTo>
                  <a:lnTo>
                    <a:pt x="130" y="32"/>
                  </a:lnTo>
                  <a:lnTo>
                    <a:pt x="133" y="33"/>
                  </a:lnTo>
                  <a:lnTo>
                    <a:pt x="137" y="39"/>
                  </a:lnTo>
                  <a:lnTo>
                    <a:pt x="135" y="41"/>
                  </a:lnTo>
                  <a:lnTo>
                    <a:pt x="137" y="46"/>
                  </a:lnTo>
                  <a:lnTo>
                    <a:pt x="139" y="46"/>
                  </a:lnTo>
                  <a:lnTo>
                    <a:pt x="141" y="53"/>
                  </a:lnTo>
                  <a:lnTo>
                    <a:pt x="144" y="55"/>
                  </a:lnTo>
                  <a:lnTo>
                    <a:pt x="144" y="59"/>
                  </a:lnTo>
                  <a:lnTo>
                    <a:pt x="146" y="65"/>
                  </a:lnTo>
                  <a:lnTo>
                    <a:pt x="150" y="63"/>
                  </a:lnTo>
                  <a:lnTo>
                    <a:pt x="152" y="67"/>
                  </a:lnTo>
                  <a:lnTo>
                    <a:pt x="152" y="70"/>
                  </a:lnTo>
                  <a:lnTo>
                    <a:pt x="154" y="81"/>
                  </a:lnTo>
                  <a:lnTo>
                    <a:pt x="152" y="84"/>
                  </a:lnTo>
                  <a:lnTo>
                    <a:pt x="152" y="91"/>
                  </a:lnTo>
                  <a:lnTo>
                    <a:pt x="156" y="96"/>
                  </a:lnTo>
                  <a:lnTo>
                    <a:pt x="158" y="100"/>
                  </a:lnTo>
                  <a:lnTo>
                    <a:pt x="164" y="107"/>
                  </a:lnTo>
                  <a:lnTo>
                    <a:pt x="163" y="112"/>
                  </a:lnTo>
                  <a:lnTo>
                    <a:pt x="166" y="116"/>
                  </a:lnTo>
                  <a:lnTo>
                    <a:pt x="165" y="120"/>
                  </a:lnTo>
                  <a:lnTo>
                    <a:pt x="171" y="120"/>
                  </a:lnTo>
                  <a:lnTo>
                    <a:pt x="165" y="124"/>
                  </a:lnTo>
                  <a:lnTo>
                    <a:pt x="163" y="135"/>
                  </a:lnTo>
                  <a:lnTo>
                    <a:pt x="161" y="139"/>
                  </a:lnTo>
                  <a:lnTo>
                    <a:pt x="159" y="140"/>
                  </a:lnTo>
                  <a:lnTo>
                    <a:pt x="158" y="146"/>
                  </a:lnTo>
                  <a:lnTo>
                    <a:pt x="163" y="150"/>
                  </a:lnTo>
                  <a:lnTo>
                    <a:pt x="160" y="157"/>
                  </a:lnTo>
                  <a:lnTo>
                    <a:pt x="166" y="166"/>
                  </a:lnTo>
                  <a:lnTo>
                    <a:pt x="165" y="173"/>
                  </a:lnTo>
                  <a:lnTo>
                    <a:pt x="168" y="177"/>
                  </a:lnTo>
                  <a:lnTo>
                    <a:pt x="167" y="182"/>
                  </a:lnTo>
                  <a:lnTo>
                    <a:pt x="172" y="188"/>
                  </a:lnTo>
                  <a:lnTo>
                    <a:pt x="172" y="197"/>
                  </a:lnTo>
                  <a:lnTo>
                    <a:pt x="167" y="206"/>
                  </a:lnTo>
                  <a:lnTo>
                    <a:pt x="163" y="209"/>
                  </a:lnTo>
                  <a:lnTo>
                    <a:pt x="156" y="208"/>
                  </a:lnTo>
                  <a:lnTo>
                    <a:pt x="158" y="202"/>
                  </a:lnTo>
                  <a:lnTo>
                    <a:pt x="148" y="192"/>
                  </a:lnTo>
                  <a:lnTo>
                    <a:pt x="143" y="191"/>
                  </a:lnTo>
                  <a:lnTo>
                    <a:pt x="140" y="194"/>
                  </a:lnTo>
                  <a:lnTo>
                    <a:pt x="135" y="201"/>
                  </a:lnTo>
                  <a:lnTo>
                    <a:pt x="138" y="208"/>
                  </a:lnTo>
                  <a:lnTo>
                    <a:pt x="144" y="210"/>
                  </a:lnTo>
                  <a:lnTo>
                    <a:pt x="142" y="214"/>
                  </a:lnTo>
                  <a:lnTo>
                    <a:pt x="142" y="221"/>
                  </a:lnTo>
                  <a:lnTo>
                    <a:pt x="149" y="229"/>
                  </a:lnTo>
                  <a:lnTo>
                    <a:pt x="154" y="229"/>
                  </a:lnTo>
                  <a:lnTo>
                    <a:pt x="158" y="234"/>
                  </a:lnTo>
                  <a:lnTo>
                    <a:pt x="159" y="238"/>
                  </a:lnTo>
                  <a:lnTo>
                    <a:pt x="162" y="245"/>
                  </a:lnTo>
                  <a:lnTo>
                    <a:pt x="154" y="250"/>
                  </a:lnTo>
                  <a:lnTo>
                    <a:pt x="151" y="260"/>
                  </a:lnTo>
                  <a:lnTo>
                    <a:pt x="145" y="260"/>
                  </a:lnTo>
                  <a:lnTo>
                    <a:pt x="141" y="264"/>
                  </a:lnTo>
                  <a:lnTo>
                    <a:pt x="133" y="264"/>
                  </a:lnTo>
                  <a:lnTo>
                    <a:pt x="130" y="268"/>
                  </a:lnTo>
                  <a:lnTo>
                    <a:pt x="133" y="274"/>
                  </a:lnTo>
                  <a:lnTo>
                    <a:pt x="132" y="280"/>
                  </a:lnTo>
                  <a:lnTo>
                    <a:pt x="112" y="284"/>
                  </a:lnTo>
                  <a:lnTo>
                    <a:pt x="107" y="284"/>
                  </a:lnTo>
                  <a:lnTo>
                    <a:pt x="92" y="283"/>
                  </a:lnTo>
                  <a:lnTo>
                    <a:pt x="92" y="280"/>
                  </a:lnTo>
                  <a:lnTo>
                    <a:pt x="98" y="283"/>
                  </a:lnTo>
                  <a:lnTo>
                    <a:pt x="103" y="280"/>
                  </a:lnTo>
                  <a:lnTo>
                    <a:pt x="105" y="280"/>
                  </a:lnTo>
                  <a:lnTo>
                    <a:pt x="105" y="277"/>
                  </a:lnTo>
                  <a:lnTo>
                    <a:pt x="108" y="278"/>
                  </a:lnTo>
                  <a:lnTo>
                    <a:pt x="113" y="274"/>
                  </a:lnTo>
                  <a:lnTo>
                    <a:pt x="111" y="269"/>
                  </a:lnTo>
                  <a:lnTo>
                    <a:pt x="108" y="262"/>
                  </a:lnTo>
                  <a:lnTo>
                    <a:pt x="108" y="269"/>
                  </a:lnTo>
                  <a:lnTo>
                    <a:pt x="103" y="268"/>
                  </a:lnTo>
                  <a:lnTo>
                    <a:pt x="97" y="272"/>
                  </a:lnTo>
                  <a:lnTo>
                    <a:pt x="92" y="272"/>
                  </a:lnTo>
                  <a:lnTo>
                    <a:pt x="91" y="264"/>
                  </a:lnTo>
                  <a:lnTo>
                    <a:pt x="86" y="263"/>
                  </a:lnTo>
                  <a:lnTo>
                    <a:pt x="89" y="260"/>
                  </a:lnTo>
                  <a:lnTo>
                    <a:pt x="86" y="258"/>
                  </a:lnTo>
                  <a:lnTo>
                    <a:pt x="86" y="247"/>
                  </a:lnTo>
                  <a:lnTo>
                    <a:pt x="91" y="242"/>
                  </a:lnTo>
                  <a:lnTo>
                    <a:pt x="76" y="243"/>
                  </a:lnTo>
                  <a:lnTo>
                    <a:pt x="76" y="242"/>
                  </a:lnTo>
                  <a:lnTo>
                    <a:pt x="73" y="240"/>
                  </a:lnTo>
                  <a:lnTo>
                    <a:pt x="72" y="237"/>
                  </a:lnTo>
                  <a:lnTo>
                    <a:pt x="69" y="232"/>
                  </a:lnTo>
                  <a:lnTo>
                    <a:pt x="68" y="228"/>
                  </a:lnTo>
                  <a:lnTo>
                    <a:pt x="67" y="225"/>
                  </a:lnTo>
                  <a:lnTo>
                    <a:pt x="65" y="222"/>
                  </a:lnTo>
                  <a:lnTo>
                    <a:pt x="63" y="219"/>
                  </a:lnTo>
                  <a:lnTo>
                    <a:pt x="62" y="214"/>
                  </a:lnTo>
                  <a:lnTo>
                    <a:pt x="60" y="214"/>
                  </a:lnTo>
                  <a:lnTo>
                    <a:pt x="0" y="214"/>
                  </a:lnTo>
                  <a:lnTo>
                    <a:pt x="4" y="203"/>
                  </a:lnTo>
                  <a:lnTo>
                    <a:pt x="2" y="199"/>
                  </a:lnTo>
                  <a:lnTo>
                    <a:pt x="5" y="196"/>
                  </a:lnTo>
                  <a:lnTo>
                    <a:pt x="5" y="189"/>
                  </a:lnTo>
                  <a:lnTo>
                    <a:pt x="8" y="186"/>
                  </a:lnTo>
                  <a:lnTo>
                    <a:pt x="4" y="180"/>
                  </a:lnTo>
                  <a:lnTo>
                    <a:pt x="5" y="176"/>
                  </a:lnTo>
                  <a:lnTo>
                    <a:pt x="10" y="171"/>
                  </a:lnTo>
                  <a:lnTo>
                    <a:pt x="8" y="166"/>
                  </a:lnTo>
                  <a:lnTo>
                    <a:pt x="10" y="163"/>
                  </a:lnTo>
                  <a:lnTo>
                    <a:pt x="12" y="155"/>
                  </a:lnTo>
                  <a:lnTo>
                    <a:pt x="15" y="145"/>
                  </a:lnTo>
                  <a:lnTo>
                    <a:pt x="14" y="137"/>
                  </a:lnTo>
                  <a:lnTo>
                    <a:pt x="15" y="134"/>
                  </a:lnTo>
                  <a:lnTo>
                    <a:pt x="11" y="120"/>
                  </a:lnTo>
                  <a:lnTo>
                    <a:pt x="12" y="117"/>
                  </a:lnTo>
                  <a:lnTo>
                    <a:pt x="10" y="115"/>
                  </a:lnTo>
                  <a:lnTo>
                    <a:pt x="13" y="108"/>
                  </a:lnTo>
                  <a:lnTo>
                    <a:pt x="15" y="107"/>
                  </a:lnTo>
                  <a:lnTo>
                    <a:pt x="16" y="101"/>
                  </a:lnTo>
                  <a:lnTo>
                    <a:pt x="19" y="98"/>
                  </a:lnTo>
                  <a:lnTo>
                    <a:pt x="19" y="92"/>
                  </a:lnTo>
                  <a:lnTo>
                    <a:pt x="16" y="88"/>
                  </a:lnTo>
                  <a:lnTo>
                    <a:pt x="13" y="77"/>
                  </a:lnTo>
                  <a:lnTo>
                    <a:pt x="17" y="74"/>
                  </a:lnTo>
                  <a:lnTo>
                    <a:pt x="19" y="68"/>
                  </a:lnTo>
                  <a:lnTo>
                    <a:pt x="17" y="67"/>
                  </a:lnTo>
                  <a:lnTo>
                    <a:pt x="15" y="59"/>
                  </a:lnTo>
                  <a:lnTo>
                    <a:pt x="17" y="55"/>
                  </a:lnTo>
                  <a:lnTo>
                    <a:pt x="24" y="55"/>
                  </a:lnTo>
                  <a:lnTo>
                    <a:pt x="31" y="51"/>
                  </a:lnTo>
                  <a:lnTo>
                    <a:pt x="38" y="40"/>
                  </a:lnTo>
                  <a:lnTo>
                    <a:pt x="47" y="36"/>
                  </a:lnTo>
                  <a:lnTo>
                    <a:pt x="55" y="36"/>
                  </a:lnTo>
                  <a:lnTo>
                    <a:pt x="55" y="40"/>
                  </a:lnTo>
                  <a:lnTo>
                    <a:pt x="52" y="40"/>
                  </a:lnTo>
                  <a:lnTo>
                    <a:pt x="49" y="44"/>
                  </a:lnTo>
                  <a:lnTo>
                    <a:pt x="52" y="48"/>
                  </a:lnTo>
                  <a:lnTo>
                    <a:pt x="53" y="47"/>
                  </a:lnTo>
                  <a:lnTo>
                    <a:pt x="59" y="45"/>
                  </a:lnTo>
                  <a:lnTo>
                    <a:pt x="64" y="47"/>
                  </a:lnTo>
                  <a:lnTo>
                    <a:pt x="64" y="50"/>
                  </a:lnTo>
                  <a:lnTo>
                    <a:pt x="65" y="52"/>
                  </a:lnTo>
                  <a:lnTo>
                    <a:pt x="65" y="55"/>
                  </a:lnTo>
                  <a:lnTo>
                    <a:pt x="66" y="58"/>
                  </a:lnTo>
                  <a:lnTo>
                    <a:pt x="65" y="61"/>
                  </a:lnTo>
                  <a:lnTo>
                    <a:pt x="62" y="63"/>
                  </a:lnTo>
                  <a:lnTo>
                    <a:pt x="66" y="63"/>
                  </a:lnTo>
                  <a:lnTo>
                    <a:pt x="67" y="62"/>
                  </a:lnTo>
                  <a:lnTo>
                    <a:pt x="71" y="66"/>
                  </a:lnTo>
                  <a:lnTo>
                    <a:pt x="72" y="62"/>
                  </a:lnTo>
                  <a:lnTo>
                    <a:pt x="74" y="62"/>
                  </a:lnTo>
                  <a:lnTo>
                    <a:pt x="77" y="63"/>
                  </a:lnTo>
                  <a:lnTo>
                    <a:pt x="77" y="67"/>
                  </a:lnTo>
                  <a:lnTo>
                    <a:pt x="80" y="67"/>
                  </a:lnTo>
                  <a:lnTo>
                    <a:pt x="82" y="70"/>
                  </a:lnTo>
                  <a:lnTo>
                    <a:pt x="86" y="70"/>
                  </a:lnTo>
                  <a:lnTo>
                    <a:pt x="86" y="75"/>
                  </a:lnTo>
                  <a:lnTo>
                    <a:pt x="89" y="70"/>
                  </a:lnTo>
                  <a:lnTo>
                    <a:pt x="86" y="68"/>
                  </a:lnTo>
                  <a:lnTo>
                    <a:pt x="90" y="62"/>
                  </a:lnTo>
                  <a:lnTo>
                    <a:pt x="92" y="62"/>
                  </a:lnTo>
                  <a:lnTo>
                    <a:pt x="92" y="59"/>
                  </a:lnTo>
                  <a:lnTo>
                    <a:pt x="87" y="59"/>
                  </a:lnTo>
                  <a:lnTo>
                    <a:pt x="82" y="62"/>
                  </a:lnTo>
                  <a:lnTo>
                    <a:pt x="74" y="59"/>
                  </a:lnTo>
                  <a:lnTo>
                    <a:pt x="72" y="59"/>
                  </a:lnTo>
                  <a:lnTo>
                    <a:pt x="67" y="55"/>
                  </a:lnTo>
                  <a:lnTo>
                    <a:pt x="70" y="48"/>
                  </a:lnTo>
                  <a:lnTo>
                    <a:pt x="65" y="43"/>
                  </a:lnTo>
                  <a:lnTo>
                    <a:pt x="64" y="40"/>
                  </a:lnTo>
                  <a:lnTo>
                    <a:pt x="60" y="39"/>
                  </a:lnTo>
                  <a:lnTo>
                    <a:pt x="61" y="32"/>
                  </a:lnTo>
                  <a:lnTo>
                    <a:pt x="69" y="29"/>
                  </a:lnTo>
                  <a:lnTo>
                    <a:pt x="76" y="33"/>
                  </a:lnTo>
                  <a:lnTo>
                    <a:pt x="89" y="39"/>
                  </a:lnTo>
                  <a:lnTo>
                    <a:pt x="92" y="35"/>
                  </a:lnTo>
                  <a:lnTo>
                    <a:pt x="95" y="35"/>
                  </a:lnTo>
                  <a:lnTo>
                    <a:pt x="97" y="37"/>
                  </a:lnTo>
                  <a:lnTo>
                    <a:pt x="103" y="36"/>
                  </a:lnTo>
                  <a:lnTo>
                    <a:pt x="105" y="40"/>
                  </a:lnTo>
                  <a:lnTo>
                    <a:pt x="108" y="37"/>
                  </a:lnTo>
                  <a:lnTo>
                    <a:pt x="117" y="39"/>
                  </a:lnTo>
                  <a:lnTo>
                    <a:pt x="110" y="33"/>
                  </a:lnTo>
                  <a:lnTo>
                    <a:pt x="107" y="31"/>
                  </a:lnTo>
                  <a:lnTo>
                    <a:pt x="103" y="29"/>
                  </a:lnTo>
                  <a:lnTo>
                    <a:pt x="98" y="26"/>
                  </a:lnTo>
                  <a:lnTo>
                    <a:pt x="94" y="27"/>
                  </a:lnTo>
                  <a:lnTo>
                    <a:pt x="86" y="28"/>
                  </a:lnTo>
                  <a:lnTo>
                    <a:pt x="84" y="24"/>
                  </a:lnTo>
                  <a:lnTo>
                    <a:pt x="92" y="24"/>
                  </a:lnTo>
                  <a:lnTo>
                    <a:pt x="93" y="21"/>
                  </a:lnTo>
                  <a:lnTo>
                    <a:pt x="92" y="16"/>
                  </a:lnTo>
                  <a:lnTo>
                    <a:pt x="95" y="14"/>
                  </a:lnTo>
                  <a:lnTo>
                    <a:pt x="95" y="10"/>
                  </a:lnTo>
                  <a:lnTo>
                    <a:pt x="94" y="7"/>
                  </a:lnTo>
                  <a:lnTo>
                    <a:pt x="93" y="5"/>
                  </a:lnTo>
                  <a:lnTo>
                    <a:pt x="90" y="4"/>
                  </a:lnTo>
                  <a:lnTo>
                    <a:pt x="89" y="2"/>
                  </a:lnTo>
                  <a:lnTo>
                    <a:pt x="95" y="0"/>
                  </a:lnTo>
                </a:path>
              </a:pathLst>
            </a:custGeom>
            <a:noFill/>
            <a:ln w="12700" cap="rnd" cmpd="sng">
              <a:solidFill>
                <a:srgbClr val="000000"/>
              </a:solidFill>
              <a:prstDash val="solid"/>
              <a:round/>
              <a:headEnd/>
              <a:tailEnd/>
            </a:ln>
          </p:spPr>
          <p:txBody>
            <a:bodyPr/>
            <a:lstStyle/>
            <a:p>
              <a:endParaRPr lang="en-US"/>
            </a:p>
          </p:txBody>
        </p:sp>
        <p:sp>
          <p:nvSpPr>
            <p:cNvPr id="3207" name="Freeform 71"/>
            <p:cNvSpPr>
              <a:spLocks/>
            </p:cNvSpPr>
            <p:nvPr/>
          </p:nvSpPr>
          <p:spPr bwMode="auto">
            <a:xfrm>
              <a:off x="6650038" y="2138363"/>
              <a:ext cx="355600" cy="414337"/>
            </a:xfrm>
            <a:custGeom>
              <a:avLst/>
              <a:gdLst>
                <a:gd name="T0" fmla="*/ 2147483647 w 200"/>
                <a:gd name="T1" fmla="*/ 0 h 213"/>
                <a:gd name="T2" fmla="*/ 2147483647 w 200"/>
                <a:gd name="T3" fmla="*/ 2147483647 h 213"/>
                <a:gd name="T4" fmla="*/ 2147483647 w 200"/>
                <a:gd name="T5" fmla="*/ 2147483647 h 213"/>
                <a:gd name="T6" fmla="*/ 2147483647 w 200"/>
                <a:gd name="T7" fmla="*/ 2147483647 h 213"/>
                <a:gd name="T8" fmla="*/ 2147483647 w 200"/>
                <a:gd name="T9" fmla="*/ 2147483647 h 213"/>
                <a:gd name="T10" fmla="*/ 2147483647 w 200"/>
                <a:gd name="T11" fmla="*/ 2147483647 h 213"/>
                <a:gd name="T12" fmla="*/ 2147483647 w 200"/>
                <a:gd name="T13" fmla="*/ 2147483647 h 213"/>
                <a:gd name="T14" fmla="*/ 2147483647 w 200"/>
                <a:gd name="T15" fmla="*/ 2147483647 h 213"/>
                <a:gd name="T16" fmla="*/ 2147483647 w 200"/>
                <a:gd name="T17" fmla="*/ 2147483647 h 213"/>
                <a:gd name="T18" fmla="*/ 2147483647 w 200"/>
                <a:gd name="T19" fmla="*/ 2147483647 h 213"/>
                <a:gd name="T20" fmla="*/ 2147483647 w 200"/>
                <a:gd name="T21" fmla="*/ 2147483647 h 213"/>
                <a:gd name="T22" fmla="*/ 2147483647 w 200"/>
                <a:gd name="T23" fmla="*/ 2147483647 h 213"/>
                <a:gd name="T24" fmla="*/ 2147483647 w 200"/>
                <a:gd name="T25" fmla="*/ 2147483647 h 213"/>
                <a:gd name="T26" fmla="*/ 2147483647 w 200"/>
                <a:gd name="T27" fmla="*/ 2147483647 h 213"/>
                <a:gd name="T28" fmla="*/ 2147483647 w 200"/>
                <a:gd name="T29" fmla="*/ 2147483647 h 213"/>
                <a:gd name="T30" fmla="*/ 2147483647 w 200"/>
                <a:gd name="T31" fmla="*/ 2147483647 h 213"/>
                <a:gd name="T32" fmla="*/ 2147483647 w 200"/>
                <a:gd name="T33" fmla="*/ 2147483647 h 213"/>
                <a:gd name="T34" fmla="*/ 2147483647 w 200"/>
                <a:gd name="T35" fmla="*/ 2147483647 h 213"/>
                <a:gd name="T36" fmla="*/ 2147483647 w 200"/>
                <a:gd name="T37" fmla="*/ 2147483647 h 213"/>
                <a:gd name="T38" fmla="*/ 2147483647 w 200"/>
                <a:gd name="T39" fmla="*/ 2147483647 h 213"/>
                <a:gd name="T40" fmla="*/ 2147483647 w 200"/>
                <a:gd name="T41" fmla="*/ 2147483647 h 213"/>
                <a:gd name="T42" fmla="*/ 2147483647 w 200"/>
                <a:gd name="T43" fmla="*/ 2147483647 h 213"/>
                <a:gd name="T44" fmla="*/ 2147483647 w 200"/>
                <a:gd name="T45" fmla="*/ 2147483647 h 213"/>
                <a:gd name="T46" fmla="*/ 2147483647 w 200"/>
                <a:gd name="T47" fmla="*/ 2147483647 h 213"/>
                <a:gd name="T48" fmla="*/ 2147483647 w 200"/>
                <a:gd name="T49" fmla="*/ 2147483647 h 213"/>
                <a:gd name="T50" fmla="*/ 2147483647 w 200"/>
                <a:gd name="T51" fmla="*/ 2147483647 h 213"/>
                <a:gd name="T52" fmla="*/ 2147483647 w 200"/>
                <a:gd name="T53" fmla="*/ 2147483647 h 213"/>
                <a:gd name="T54" fmla="*/ 2147483647 w 200"/>
                <a:gd name="T55" fmla="*/ 2147483647 h 213"/>
                <a:gd name="T56" fmla="*/ 2147483647 w 200"/>
                <a:gd name="T57" fmla="*/ 2147483647 h 213"/>
                <a:gd name="T58" fmla="*/ 2147483647 w 200"/>
                <a:gd name="T59" fmla="*/ 2147483647 h 213"/>
                <a:gd name="T60" fmla="*/ 2147483647 w 200"/>
                <a:gd name="T61" fmla="*/ 2147483647 h 213"/>
                <a:gd name="T62" fmla="*/ 2147483647 w 200"/>
                <a:gd name="T63" fmla="*/ 2147483647 h 213"/>
                <a:gd name="T64" fmla="*/ 2147483647 w 200"/>
                <a:gd name="T65" fmla="*/ 2147483647 h 213"/>
                <a:gd name="T66" fmla="*/ 2147483647 w 200"/>
                <a:gd name="T67" fmla="*/ 2147483647 h 213"/>
                <a:gd name="T68" fmla="*/ 2147483647 w 200"/>
                <a:gd name="T69" fmla="*/ 2147483647 h 213"/>
                <a:gd name="T70" fmla="*/ 2147483647 w 200"/>
                <a:gd name="T71" fmla="*/ 2147483647 h 213"/>
                <a:gd name="T72" fmla="*/ 2147483647 w 200"/>
                <a:gd name="T73" fmla="*/ 2147483647 h 213"/>
                <a:gd name="T74" fmla="*/ 2147483647 w 200"/>
                <a:gd name="T75" fmla="*/ 2147483647 h 213"/>
                <a:gd name="T76" fmla="*/ 2147483647 w 200"/>
                <a:gd name="T77" fmla="*/ 2147483647 h 213"/>
                <a:gd name="T78" fmla="*/ 2147483647 w 200"/>
                <a:gd name="T79" fmla="*/ 2147483647 h 213"/>
                <a:gd name="T80" fmla="*/ 2147483647 w 200"/>
                <a:gd name="T81" fmla="*/ 2147483647 h 213"/>
                <a:gd name="T82" fmla="*/ 2147483647 w 200"/>
                <a:gd name="T83" fmla="*/ 2147483647 h 213"/>
                <a:gd name="T84" fmla="*/ 2147483647 w 200"/>
                <a:gd name="T85" fmla="*/ 2147483647 h 213"/>
                <a:gd name="T86" fmla="*/ 2147483647 w 200"/>
                <a:gd name="T87" fmla="*/ 2147483647 h 213"/>
                <a:gd name="T88" fmla="*/ 2147483647 w 200"/>
                <a:gd name="T89" fmla="*/ 2147483647 h 213"/>
                <a:gd name="T90" fmla="*/ 2147483647 w 200"/>
                <a:gd name="T91" fmla="*/ 2147483647 h 213"/>
                <a:gd name="T92" fmla="*/ 2147483647 w 200"/>
                <a:gd name="T93" fmla="*/ 2147483647 h 213"/>
                <a:gd name="T94" fmla="*/ 2147483647 w 200"/>
                <a:gd name="T95" fmla="*/ 2147483647 h 213"/>
                <a:gd name="T96" fmla="*/ 0 w 200"/>
                <a:gd name="T97" fmla="*/ 2147483647 h 213"/>
                <a:gd name="T98" fmla="*/ 2147483647 w 200"/>
                <a:gd name="T99" fmla="*/ 2147483647 h 213"/>
                <a:gd name="T100" fmla="*/ 2147483647 w 200"/>
                <a:gd name="T101" fmla="*/ 2147483647 h 213"/>
                <a:gd name="T102" fmla="*/ 2147483647 w 200"/>
                <a:gd name="T103" fmla="*/ 2147483647 h 2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0" h="213">
                  <a:moveTo>
                    <a:pt x="23" y="38"/>
                  </a:moveTo>
                  <a:lnTo>
                    <a:pt x="72" y="0"/>
                  </a:lnTo>
                  <a:lnTo>
                    <a:pt x="73" y="1"/>
                  </a:lnTo>
                  <a:lnTo>
                    <a:pt x="76" y="1"/>
                  </a:lnTo>
                  <a:lnTo>
                    <a:pt x="80" y="3"/>
                  </a:lnTo>
                  <a:lnTo>
                    <a:pt x="81" y="7"/>
                  </a:lnTo>
                  <a:lnTo>
                    <a:pt x="82" y="10"/>
                  </a:lnTo>
                  <a:lnTo>
                    <a:pt x="82" y="12"/>
                  </a:lnTo>
                  <a:lnTo>
                    <a:pt x="84" y="16"/>
                  </a:lnTo>
                  <a:lnTo>
                    <a:pt x="87" y="21"/>
                  </a:lnTo>
                  <a:lnTo>
                    <a:pt x="94" y="24"/>
                  </a:lnTo>
                  <a:lnTo>
                    <a:pt x="107" y="41"/>
                  </a:lnTo>
                  <a:lnTo>
                    <a:pt x="111" y="48"/>
                  </a:lnTo>
                  <a:lnTo>
                    <a:pt x="120" y="55"/>
                  </a:lnTo>
                  <a:lnTo>
                    <a:pt x="133" y="62"/>
                  </a:lnTo>
                  <a:lnTo>
                    <a:pt x="137" y="66"/>
                  </a:lnTo>
                  <a:lnTo>
                    <a:pt x="139" y="69"/>
                  </a:lnTo>
                  <a:lnTo>
                    <a:pt x="143" y="71"/>
                  </a:lnTo>
                  <a:lnTo>
                    <a:pt x="148" y="79"/>
                  </a:lnTo>
                  <a:lnTo>
                    <a:pt x="149" y="80"/>
                  </a:lnTo>
                  <a:lnTo>
                    <a:pt x="151" y="81"/>
                  </a:lnTo>
                  <a:lnTo>
                    <a:pt x="154" y="83"/>
                  </a:lnTo>
                  <a:lnTo>
                    <a:pt x="165" y="83"/>
                  </a:lnTo>
                  <a:lnTo>
                    <a:pt x="169" y="85"/>
                  </a:lnTo>
                  <a:lnTo>
                    <a:pt x="172" y="88"/>
                  </a:lnTo>
                  <a:lnTo>
                    <a:pt x="173" y="89"/>
                  </a:lnTo>
                  <a:lnTo>
                    <a:pt x="175" y="91"/>
                  </a:lnTo>
                  <a:lnTo>
                    <a:pt x="178" y="94"/>
                  </a:lnTo>
                  <a:lnTo>
                    <a:pt x="180" y="98"/>
                  </a:lnTo>
                  <a:lnTo>
                    <a:pt x="181" y="102"/>
                  </a:lnTo>
                  <a:lnTo>
                    <a:pt x="180" y="104"/>
                  </a:lnTo>
                  <a:lnTo>
                    <a:pt x="179" y="108"/>
                  </a:lnTo>
                  <a:lnTo>
                    <a:pt x="182" y="111"/>
                  </a:lnTo>
                  <a:lnTo>
                    <a:pt x="184" y="115"/>
                  </a:lnTo>
                  <a:lnTo>
                    <a:pt x="185" y="118"/>
                  </a:lnTo>
                  <a:lnTo>
                    <a:pt x="189" y="119"/>
                  </a:lnTo>
                  <a:lnTo>
                    <a:pt x="190" y="123"/>
                  </a:lnTo>
                  <a:lnTo>
                    <a:pt x="191" y="127"/>
                  </a:lnTo>
                  <a:lnTo>
                    <a:pt x="190" y="131"/>
                  </a:lnTo>
                  <a:lnTo>
                    <a:pt x="192" y="134"/>
                  </a:lnTo>
                  <a:lnTo>
                    <a:pt x="194" y="138"/>
                  </a:lnTo>
                  <a:lnTo>
                    <a:pt x="196" y="141"/>
                  </a:lnTo>
                  <a:lnTo>
                    <a:pt x="197" y="146"/>
                  </a:lnTo>
                  <a:lnTo>
                    <a:pt x="199" y="149"/>
                  </a:lnTo>
                  <a:lnTo>
                    <a:pt x="198" y="156"/>
                  </a:lnTo>
                  <a:lnTo>
                    <a:pt x="198" y="157"/>
                  </a:lnTo>
                  <a:lnTo>
                    <a:pt x="195" y="160"/>
                  </a:lnTo>
                  <a:lnTo>
                    <a:pt x="195" y="164"/>
                  </a:lnTo>
                  <a:lnTo>
                    <a:pt x="192" y="167"/>
                  </a:lnTo>
                  <a:lnTo>
                    <a:pt x="188" y="167"/>
                  </a:lnTo>
                  <a:lnTo>
                    <a:pt x="185" y="162"/>
                  </a:lnTo>
                  <a:lnTo>
                    <a:pt x="183" y="163"/>
                  </a:lnTo>
                  <a:lnTo>
                    <a:pt x="180" y="161"/>
                  </a:lnTo>
                  <a:lnTo>
                    <a:pt x="174" y="163"/>
                  </a:lnTo>
                  <a:lnTo>
                    <a:pt x="171" y="165"/>
                  </a:lnTo>
                  <a:lnTo>
                    <a:pt x="170" y="168"/>
                  </a:lnTo>
                  <a:lnTo>
                    <a:pt x="169" y="169"/>
                  </a:lnTo>
                  <a:lnTo>
                    <a:pt x="167" y="173"/>
                  </a:lnTo>
                  <a:lnTo>
                    <a:pt x="164" y="176"/>
                  </a:lnTo>
                  <a:lnTo>
                    <a:pt x="163" y="178"/>
                  </a:lnTo>
                  <a:lnTo>
                    <a:pt x="161" y="179"/>
                  </a:lnTo>
                  <a:lnTo>
                    <a:pt x="144" y="188"/>
                  </a:lnTo>
                  <a:lnTo>
                    <a:pt x="140" y="189"/>
                  </a:lnTo>
                  <a:lnTo>
                    <a:pt x="136" y="191"/>
                  </a:lnTo>
                  <a:lnTo>
                    <a:pt x="133" y="192"/>
                  </a:lnTo>
                  <a:lnTo>
                    <a:pt x="129" y="192"/>
                  </a:lnTo>
                  <a:lnTo>
                    <a:pt x="126" y="192"/>
                  </a:lnTo>
                  <a:lnTo>
                    <a:pt x="124" y="190"/>
                  </a:lnTo>
                  <a:lnTo>
                    <a:pt x="119" y="191"/>
                  </a:lnTo>
                  <a:lnTo>
                    <a:pt x="118" y="195"/>
                  </a:lnTo>
                  <a:lnTo>
                    <a:pt x="115" y="197"/>
                  </a:lnTo>
                  <a:lnTo>
                    <a:pt x="109" y="204"/>
                  </a:lnTo>
                  <a:lnTo>
                    <a:pt x="106" y="207"/>
                  </a:lnTo>
                  <a:lnTo>
                    <a:pt x="102" y="207"/>
                  </a:lnTo>
                  <a:lnTo>
                    <a:pt x="98" y="207"/>
                  </a:lnTo>
                  <a:lnTo>
                    <a:pt x="94" y="208"/>
                  </a:lnTo>
                  <a:lnTo>
                    <a:pt x="91" y="210"/>
                  </a:lnTo>
                  <a:lnTo>
                    <a:pt x="90" y="210"/>
                  </a:lnTo>
                  <a:lnTo>
                    <a:pt x="88" y="211"/>
                  </a:lnTo>
                  <a:lnTo>
                    <a:pt x="85" y="212"/>
                  </a:lnTo>
                  <a:lnTo>
                    <a:pt x="81" y="210"/>
                  </a:lnTo>
                  <a:lnTo>
                    <a:pt x="80" y="207"/>
                  </a:lnTo>
                  <a:lnTo>
                    <a:pt x="77" y="203"/>
                  </a:lnTo>
                  <a:lnTo>
                    <a:pt x="74" y="199"/>
                  </a:lnTo>
                  <a:lnTo>
                    <a:pt x="73" y="195"/>
                  </a:lnTo>
                  <a:lnTo>
                    <a:pt x="73" y="191"/>
                  </a:lnTo>
                  <a:lnTo>
                    <a:pt x="69" y="189"/>
                  </a:lnTo>
                  <a:lnTo>
                    <a:pt x="42" y="195"/>
                  </a:lnTo>
                  <a:lnTo>
                    <a:pt x="26" y="198"/>
                  </a:lnTo>
                  <a:lnTo>
                    <a:pt x="11" y="197"/>
                  </a:lnTo>
                  <a:lnTo>
                    <a:pt x="12" y="193"/>
                  </a:lnTo>
                  <a:lnTo>
                    <a:pt x="13" y="190"/>
                  </a:lnTo>
                  <a:lnTo>
                    <a:pt x="11" y="173"/>
                  </a:lnTo>
                  <a:lnTo>
                    <a:pt x="10" y="169"/>
                  </a:lnTo>
                  <a:lnTo>
                    <a:pt x="7" y="166"/>
                  </a:lnTo>
                  <a:lnTo>
                    <a:pt x="4" y="164"/>
                  </a:lnTo>
                  <a:lnTo>
                    <a:pt x="0" y="157"/>
                  </a:lnTo>
                  <a:lnTo>
                    <a:pt x="0" y="126"/>
                  </a:lnTo>
                  <a:lnTo>
                    <a:pt x="0" y="124"/>
                  </a:lnTo>
                  <a:lnTo>
                    <a:pt x="1" y="55"/>
                  </a:lnTo>
                  <a:lnTo>
                    <a:pt x="11" y="48"/>
                  </a:lnTo>
                  <a:lnTo>
                    <a:pt x="14" y="45"/>
                  </a:lnTo>
                  <a:lnTo>
                    <a:pt x="17" y="43"/>
                  </a:lnTo>
                  <a:lnTo>
                    <a:pt x="20" y="40"/>
                  </a:lnTo>
                  <a:lnTo>
                    <a:pt x="23" y="38"/>
                  </a:lnTo>
                </a:path>
              </a:pathLst>
            </a:custGeom>
            <a:noFill/>
            <a:ln w="12700" cap="rnd" cmpd="sng">
              <a:solidFill>
                <a:srgbClr val="000000"/>
              </a:solidFill>
              <a:prstDash val="solid"/>
              <a:round/>
              <a:headEnd/>
              <a:tailEnd/>
            </a:ln>
          </p:spPr>
          <p:txBody>
            <a:bodyPr/>
            <a:lstStyle/>
            <a:p>
              <a:endParaRPr lang="en-US"/>
            </a:p>
          </p:txBody>
        </p:sp>
        <p:sp>
          <p:nvSpPr>
            <p:cNvPr id="3208" name="Freeform 120"/>
            <p:cNvSpPr>
              <a:spLocks/>
            </p:cNvSpPr>
            <p:nvPr/>
          </p:nvSpPr>
          <p:spPr bwMode="auto">
            <a:xfrm>
              <a:off x="7500938" y="2573338"/>
              <a:ext cx="527050" cy="501650"/>
            </a:xfrm>
            <a:custGeom>
              <a:avLst/>
              <a:gdLst>
                <a:gd name="T0" fmla="*/ 2147483647 w 296"/>
                <a:gd name="T1" fmla="*/ 2147483647 h 258"/>
                <a:gd name="T2" fmla="*/ 2147483647 w 296"/>
                <a:gd name="T3" fmla="*/ 2147483647 h 258"/>
                <a:gd name="T4" fmla="*/ 2147483647 w 296"/>
                <a:gd name="T5" fmla="*/ 2147483647 h 258"/>
                <a:gd name="T6" fmla="*/ 2147483647 w 296"/>
                <a:gd name="T7" fmla="*/ 2147483647 h 258"/>
                <a:gd name="T8" fmla="*/ 2147483647 w 296"/>
                <a:gd name="T9" fmla="*/ 2147483647 h 258"/>
                <a:gd name="T10" fmla="*/ 2147483647 w 296"/>
                <a:gd name="T11" fmla="*/ 2147483647 h 258"/>
                <a:gd name="T12" fmla="*/ 2147483647 w 296"/>
                <a:gd name="T13" fmla="*/ 2147483647 h 258"/>
                <a:gd name="T14" fmla="*/ 2147483647 w 296"/>
                <a:gd name="T15" fmla="*/ 2147483647 h 258"/>
                <a:gd name="T16" fmla="*/ 2147483647 w 296"/>
                <a:gd name="T17" fmla="*/ 2147483647 h 258"/>
                <a:gd name="T18" fmla="*/ 2147483647 w 296"/>
                <a:gd name="T19" fmla="*/ 2147483647 h 258"/>
                <a:gd name="T20" fmla="*/ 2147483647 w 296"/>
                <a:gd name="T21" fmla="*/ 2147483647 h 258"/>
                <a:gd name="T22" fmla="*/ 2147483647 w 296"/>
                <a:gd name="T23" fmla="*/ 2147483647 h 258"/>
                <a:gd name="T24" fmla="*/ 2147483647 w 296"/>
                <a:gd name="T25" fmla="*/ 2147483647 h 258"/>
                <a:gd name="T26" fmla="*/ 2147483647 w 296"/>
                <a:gd name="T27" fmla="*/ 2147483647 h 258"/>
                <a:gd name="T28" fmla="*/ 2147483647 w 296"/>
                <a:gd name="T29" fmla="*/ 2147483647 h 258"/>
                <a:gd name="T30" fmla="*/ 2147483647 w 296"/>
                <a:gd name="T31" fmla="*/ 2147483647 h 258"/>
                <a:gd name="T32" fmla="*/ 2147483647 w 296"/>
                <a:gd name="T33" fmla="*/ 2147483647 h 258"/>
                <a:gd name="T34" fmla="*/ 2147483647 w 296"/>
                <a:gd name="T35" fmla="*/ 2147483647 h 258"/>
                <a:gd name="T36" fmla="*/ 2147483647 w 296"/>
                <a:gd name="T37" fmla="*/ 2147483647 h 258"/>
                <a:gd name="T38" fmla="*/ 2147483647 w 296"/>
                <a:gd name="T39" fmla="*/ 2147483647 h 258"/>
                <a:gd name="T40" fmla="*/ 2147483647 w 296"/>
                <a:gd name="T41" fmla="*/ 2147483647 h 258"/>
                <a:gd name="T42" fmla="*/ 2147483647 w 296"/>
                <a:gd name="T43" fmla="*/ 2147483647 h 258"/>
                <a:gd name="T44" fmla="*/ 2147483647 w 296"/>
                <a:gd name="T45" fmla="*/ 2147483647 h 258"/>
                <a:gd name="T46" fmla="*/ 2147483647 w 296"/>
                <a:gd name="T47" fmla="*/ 2147483647 h 258"/>
                <a:gd name="T48" fmla="*/ 2147483647 w 296"/>
                <a:gd name="T49" fmla="*/ 2147483647 h 258"/>
                <a:gd name="T50" fmla="*/ 2147483647 w 296"/>
                <a:gd name="T51" fmla="*/ 2147483647 h 258"/>
                <a:gd name="T52" fmla="*/ 2147483647 w 296"/>
                <a:gd name="T53" fmla="*/ 2147483647 h 258"/>
                <a:gd name="T54" fmla="*/ 2147483647 w 296"/>
                <a:gd name="T55" fmla="*/ 2147483647 h 258"/>
                <a:gd name="T56" fmla="*/ 2147483647 w 296"/>
                <a:gd name="T57" fmla="*/ 2147483647 h 258"/>
                <a:gd name="T58" fmla="*/ 2147483647 w 296"/>
                <a:gd name="T59" fmla="*/ 2147483647 h 258"/>
                <a:gd name="T60" fmla="*/ 2147483647 w 296"/>
                <a:gd name="T61" fmla="*/ 2147483647 h 258"/>
                <a:gd name="T62" fmla="*/ 2147483647 w 296"/>
                <a:gd name="T63" fmla="*/ 2147483647 h 258"/>
                <a:gd name="T64" fmla="*/ 2147483647 w 296"/>
                <a:gd name="T65" fmla="*/ 2147483647 h 258"/>
                <a:gd name="T66" fmla="*/ 2147483647 w 296"/>
                <a:gd name="T67" fmla="*/ 2147483647 h 258"/>
                <a:gd name="T68" fmla="*/ 2147483647 w 296"/>
                <a:gd name="T69" fmla="*/ 2147483647 h 258"/>
                <a:gd name="T70" fmla="*/ 2147483647 w 296"/>
                <a:gd name="T71" fmla="*/ 2147483647 h 258"/>
                <a:gd name="T72" fmla="*/ 2147483647 w 296"/>
                <a:gd name="T73" fmla="*/ 2147483647 h 258"/>
                <a:gd name="T74" fmla="*/ 2147483647 w 296"/>
                <a:gd name="T75" fmla="*/ 2147483647 h 258"/>
                <a:gd name="T76" fmla="*/ 2147483647 w 296"/>
                <a:gd name="T77" fmla="*/ 2147483647 h 258"/>
                <a:gd name="T78" fmla="*/ 2147483647 w 296"/>
                <a:gd name="T79" fmla="*/ 2147483647 h 258"/>
                <a:gd name="T80" fmla="*/ 2147483647 w 296"/>
                <a:gd name="T81" fmla="*/ 2147483647 h 258"/>
                <a:gd name="T82" fmla="*/ 2147483647 w 296"/>
                <a:gd name="T83" fmla="*/ 2147483647 h 258"/>
                <a:gd name="T84" fmla="*/ 2147483647 w 296"/>
                <a:gd name="T85" fmla="*/ 2147483647 h 258"/>
                <a:gd name="T86" fmla="*/ 2147483647 w 296"/>
                <a:gd name="T87" fmla="*/ 2147483647 h 258"/>
                <a:gd name="T88" fmla="*/ 2147483647 w 296"/>
                <a:gd name="T89" fmla="*/ 2147483647 h 258"/>
                <a:gd name="T90" fmla="*/ 2147483647 w 296"/>
                <a:gd name="T91" fmla="*/ 2147483647 h 258"/>
                <a:gd name="T92" fmla="*/ 2147483647 w 296"/>
                <a:gd name="T93" fmla="*/ 2147483647 h 258"/>
                <a:gd name="T94" fmla="*/ 2147483647 w 296"/>
                <a:gd name="T95" fmla="*/ 2147483647 h 258"/>
                <a:gd name="T96" fmla="*/ 2147483647 w 296"/>
                <a:gd name="T97" fmla="*/ 2147483647 h 258"/>
                <a:gd name="T98" fmla="*/ 2147483647 w 296"/>
                <a:gd name="T99" fmla="*/ 2147483647 h 258"/>
                <a:gd name="T100" fmla="*/ 2147483647 w 296"/>
                <a:gd name="T101" fmla="*/ 2147483647 h 258"/>
                <a:gd name="T102" fmla="*/ 2147483647 w 296"/>
                <a:gd name="T103" fmla="*/ 2147483647 h 258"/>
                <a:gd name="T104" fmla="*/ 2147483647 w 296"/>
                <a:gd name="T105" fmla="*/ 2147483647 h 258"/>
                <a:gd name="T106" fmla="*/ 2147483647 w 296"/>
                <a:gd name="T107" fmla="*/ 2147483647 h 258"/>
                <a:gd name="T108" fmla="*/ 2147483647 w 296"/>
                <a:gd name="T109" fmla="*/ 2147483647 h 258"/>
                <a:gd name="T110" fmla="*/ 2147483647 w 296"/>
                <a:gd name="T111" fmla="*/ 2147483647 h 258"/>
                <a:gd name="T112" fmla="*/ 2147483647 w 296"/>
                <a:gd name="T113" fmla="*/ 2147483647 h 258"/>
                <a:gd name="T114" fmla="*/ 2147483647 w 296"/>
                <a:gd name="T115" fmla="*/ 2147483647 h 258"/>
                <a:gd name="T116" fmla="*/ 2147483647 w 296"/>
                <a:gd name="T117" fmla="*/ 2147483647 h 258"/>
                <a:gd name="T118" fmla="*/ 2147483647 w 296"/>
                <a:gd name="T119" fmla="*/ 2147483647 h 258"/>
                <a:gd name="T120" fmla="*/ 2147483647 w 296"/>
                <a:gd name="T121" fmla="*/ 2147483647 h 2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6" h="258">
                  <a:moveTo>
                    <a:pt x="30" y="158"/>
                  </a:moveTo>
                  <a:lnTo>
                    <a:pt x="29" y="153"/>
                  </a:lnTo>
                  <a:lnTo>
                    <a:pt x="26" y="150"/>
                  </a:lnTo>
                  <a:lnTo>
                    <a:pt x="24" y="147"/>
                  </a:lnTo>
                  <a:lnTo>
                    <a:pt x="7" y="139"/>
                  </a:lnTo>
                  <a:lnTo>
                    <a:pt x="6" y="135"/>
                  </a:lnTo>
                  <a:lnTo>
                    <a:pt x="5" y="135"/>
                  </a:lnTo>
                  <a:lnTo>
                    <a:pt x="3" y="132"/>
                  </a:lnTo>
                  <a:lnTo>
                    <a:pt x="1" y="127"/>
                  </a:lnTo>
                  <a:lnTo>
                    <a:pt x="0" y="124"/>
                  </a:lnTo>
                  <a:lnTo>
                    <a:pt x="0" y="123"/>
                  </a:lnTo>
                  <a:lnTo>
                    <a:pt x="4" y="124"/>
                  </a:lnTo>
                  <a:lnTo>
                    <a:pt x="7" y="122"/>
                  </a:lnTo>
                  <a:lnTo>
                    <a:pt x="10" y="119"/>
                  </a:lnTo>
                  <a:lnTo>
                    <a:pt x="10" y="115"/>
                  </a:lnTo>
                  <a:lnTo>
                    <a:pt x="10" y="110"/>
                  </a:lnTo>
                  <a:lnTo>
                    <a:pt x="12" y="107"/>
                  </a:lnTo>
                  <a:lnTo>
                    <a:pt x="13" y="104"/>
                  </a:lnTo>
                  <a:lnTo>
                    <a:pt x="14" y="95"/>
                  </a:lnTo>
                  <a:lnTo>
                    <a:pt x="16" y="91"/>
                  </a:lnTo>
                  <a:lnTo>
                    <a:pt x="19" y="88"/>
                  </a:lnTo>
                  <a:lnTo>
                    <a:pt x="23" y="86"/>
                  </a:lnTo>
                  <a:lnTo>
                    <a:pt x="26" y="84"/>
                  </a:lnTo>
                  <a:lnTo>
                    <a:pt x="26" y="79"/>
                  </a:lnTo>
                  <a:lnTo>
                    <a:pt x="25" y="78"/>
                  </a:lnTo>
                  <a:lnTo>
                    <a:pt x="30" y="73"/>
                  </a:lnTo>
                  <a:lnTo>
                    <a:pt x="39" y="68"/>
                  </a:lnTo>
                  <a:lnTo>
                    <a:pt x="42" y="68"/>
                  </a:lnTo>
                  <a:lnTo>
                    <a:pt x="46" y="67"/>
                  </a:lnTo>
                  <a:lnTo>
                    <a:pt x="48" y="64"/>
                  </a:lnTo>
                  <a:lnTo>
                    <a:pt x="49" y="60"/>
                  </a:lnTo>
                  <a:lnTo>
                    <a:pt x="51" y="58"/>
                  </a:lnTo>
                  <a:lnTo>
                    <a:pt x="55" y="58"/>
                  </a:lnTo>
                  <a:lnTo>
                    <a:pt x="81" y="82"/>
                  </a:lnTo>
                  <a:lnTo>
                    <a:pt x="106" y="79"/>
                  </a:lnTo>
                  <a:lnTo>
                    <a:pt x="203" y="68"/>
                  </a:lnTo>
                  <a:lnTo>
                    <a:pt x="205" y="62"/>
                  </a:lnTo>
                  <a:lnTo>
                    <a:pt x="208" y="57"/>
                  </a:lnTo>
                  <a:lnTo>
                    <a:pt x="212" y="45"/>
                  </a:lnTo>
                  <a:lnTo>
                    <a:pt x="213" y="40"/>
                  </a:lnTo>
                  <a:lnTo>
                    <a:pt x="214" y="37"/>
                  </a:lnTo>
                  <a:lnTo>
                    <a:pt x="215" y="36"/>
                  </a:lnTo>
                  <a:lnTo>
                    <a:pt x="222" y="43"/>
                  </a:lnTo>
                  <a:lnTo>
                    <a:pt x="226" y="41"/>
                  </a:lnTo>
                  <a:lnTo>
                    <a:pt x="224" y="37"/>
                  </a:lnTo>
                  <a:lnTo>
                    <a:pt x="219" y="31"/>
                  </a:lnTo>
                  <a:lnTo>
                    <a:pt x="224" y="30"/>
                  </a:lnTo>
                  <a:lnTo>
                    <a:pt x="232" y="25"/>
                  </a:lnTo>
                  <a:lnTo>
                    <a:pt x="228" y="22"/>
                  </a:lnTo>
                  <a:lnTo>
                    <a:pt x="224" y="23"/>
                  </a:lnTo>
                  <a:lnTo>
                    <a:pt x="221" y="21"/>
                  </a:lnTo>
                  <a:lnTo>
                    <a:pt x="218" y="18"/>
                  </a:lnTo>
                  <a:lnTo>
                    <a:pt x="219" y="14"/>
                  </a:lnTo>
                  <a:lnTo>
                    <a:pt x="224" y="15"/>
                  </a:lnTo>
                  <a:lnTo>
                    <a:pt x="224" y="12"/>
                  </a:lnTo>
                  <a:lnTo>
                    <a:pt x="218" y="7"/>
                  </a:lnTo>
                  <a:lnTo>
                    <a:pt x="222" y="1"/>
                  </a:lnTo>
                  <a:lnTo>
                    <a:pt x="232" y="0"/>
                  </a:lnTo>
                  <a:lnTo>
                    <a:pt x="241" y="2"/>
                  </a:lnTo>
                  <a:lnTo>
                    <a:pt x="247" y="2"/>
                  </a:lnTo>
                  <a:lnTo>
                    <a:pt x="251" y="2"/>
                  </a:lnTo>
                  <a:lnTo>
                    <a:pt x="247" y="5"/>
                  </a:lnTo>
                  <a:lnTo>
                    <a:pt x="244" y="6"/>
                  </a:lnTo>
                  <a:lnTo>
                    <a:pt x="238" y="3"/>
                  </a:lnTo>
                  <a:lnTo>
                    <a:pt x="236" y="6"/>
                  </a:lnTo>
                  <a:lnTo>
                    <a:pt x="241" y="6"/>
                  </a:lnTo>
                  <a:lnTo>
                    <a:pt x="244" y="9"/>
                  </a:lnTo>
                  <a:lnTo>
                    <a:pt x="248" y="8"/>
                  </a:lnTo>
                  <a:lnTo>
                    <a:pt x="250" y="7"/>
                  </a:lnTo>
                  <a:lnTo>
                    <a:pt x="255" y="11"/>
                  </a:lnTo>
                  <a:lnTo>
                    <a:pt x="254" y="14"/>
                  </a:lnTo>
                  <a:lnTo>
                    <a:pt x="252" y="14"/>
                  </a:lnTo>
                  <a:lnTo>
                    <a:pt x="253" y="16"/>
                  </a:lnTo>
                  <a:lnTo>
                    <a:pt x="249" y="17"/>
                  </a:lnTo>
                  <a:lnTo>
                    <a:pt x="250" y="18"/>
                  </a:lnTo>
                  <a:lnTo>
                    <a:pt x="254" y="17"/>
                  </a:lnTo>
                  <a:lnTo>
                    <a:pt x="255" y="18"/>
                  </a:lnTo>
                  <a:lnTo>
                    <a:pt x="257" y="17"/>
                  </a:lnTo>
                  <a:lnTo>
                    <a:pt x="258" y="19"/>
                  </a:lnTo>
                  <a:lnTo>
                    <a:pt x="257" y="22"/>
                  </a:lnTo>
                  <a:lnTo>
                    <a:pt x="255" y="24"/>
                  </a:lnTo>
                  <a:lnTo>
                    <a:pt x="256" y="26"/>
                  </a:lnTo>
                  <a:lnTo>
                    <a:pt x="255" y="28"/>
                  </a:lnTo>
                  <a:lnTo>
                    <a:pt x="257" y="31"/>
                  </a:lnTo>
                  <a:lnTo>
                    <a:pt x="259" y="31"/>
                  </a:lnTo>
                  <a:lnTo>
                    <a:pt x="257" y="24"/>
                  </a:lnTo>
                  <a:lnTo>
                    <a:pt x="261" y="21"/>
                  </a:lnTo>
                  <a:lnTo>
                    <a:pt x="261" y="17"/>
                  </a:lnTo>
                  <a:lnTo>
                    <a:pt x="262" y="17"/>
                  </a:lnTo>
                  <a:lnTo>
                    <a:pt x="264" y="19"/>
                  </a:lnTo>
                  <a:lnTo>
                    <a:pt x="265" y="22"/>
                  </a:lnTo>
                  <a:lnTo>
                    <a:pt x="268" y="21"/>
                  </a:lnTo>
                  <a:lnTo>
                    <a:pt x="270" y="21"/>
                  </a:lnTo>
                  <a:lnTo>
                    <a:pt x="267" y="18"/>
                  </a:lnTo>
                  <a:lnTo>
                    <a:pt x="265" y="14"/>
                  </a:lnTo>
                  <a:lnTo>
                    <a:pt x="262" y="13"/>
                  </a:lnTo>
                  <a:lnTo>
                    <a:pt x="261" y="7"/>
                  </a:lnTo>
                  <a:lnTo>
                    <a:pt x="264" y="7"/>
                  </a:lnTo>
                  <a:lnTo>
                    <a:pt x="269" y="9"/>
                  </a:lnTo>
                  <a:lnTo>
                    <a:pt x="273" y="8"/>
                  </a:lnTo>
                  <a:lnTo>
                    <a:pt x="278" y="9"/>
                  </a:lnTo>
                  <a:lnTo>
                    <a:pt x="281" y="9"/>
                  </a:lnTo>
                  <a:lnTo>
                    <a:pt x="286" y="11"/>
                  </a:lnTo>
                  <a:lnTo>
                    <a:pt x="286" y="16"/>
                  </a:lnTo>
                  <a:lnTo>
                    <a:pt x="280" y="15"/>
                  </a:lnTo>
                  <a:lnTo>
                    <a:pt x="280" y="12"/>
                  </a:lnTo>
                  <a:lnTo>
                    <a:pt x="278" y="12"/>
                  </a:lnTo>
                  <a:lnTo>
                    <a:pt x="278" y="16"/>
                  </a:lnTo>
                  <a:lnTo>
                    <a:pt x="277" y="17"/>
                  </a:lnTo>
                  <a:lnTo>
                    <a:pt x="277" y="21"/>
                  </a:lnTo>
                  <a:lnTo>
                    <a:pt x="276" y="23"/>
                  </a:lnTo>
                  <a:lnTo>
                    <a:pt x="278" y="26"/>
                  </a:lnTo>
                  <a:lnTo>
                    <a:pt x="280" y="26"/>
                  </a:lnTo>
                  <a:lnTo>
                    <a:pt x="277" y="30"/>
                  </a:lnTo>
                  <a:lnTo>
                    <a:pt x="278" y="32"/>
                  </a:lnTo>
                  <a:lnTo>
                    <a:pt x="272" y="39"/>
                  </a:lnTo>
                  <a:lnTo>
                    <a:pt x="278" y="36"/>
                  </a:lnTo>
                  <a:lnTo>
                    <a:pt x="280" y="39"/>
                  </a:lnTo>
                  <a:lnTo>
                    <a:pt x="281" y="36"/>
                  </a:lnTo>
                  <a:lnTo>
                    <a:pt x="287" y="37"/>
                  </a:lnTo>
                  <a:lnTo>
                    <a:pt x="287" y="34"/>
                  </a:lnTo>
                  <a:lnTo>
                    <a:pt x="286" y="30"/>
                  </a:lnTo>
                  <a:lnTo>
                    <a:pt x="289" y="30"/>
                  </a:lnTo>
                  <a:lnTo>
                    <a:pt x="291" y="33"/>
                  </a:lnTo>
                  <a:lnTo>
                    <a:pt x="295" y="33"/>
                  </a:lnTo>
                  <a:lnTo>
                    <a:pt x="290" y="36"/>
                  </a:lnTo>
                  <a:lnTo>
                    <a:pt x="290" y="43"/>
                  </a:lnTo>
                  <a:lnTo>
                    <a:pt x="295" y="45"/>
                  </a:lnTo>
                  <a:lnTo>
                    <a:pt x="295" y="48"/>
                  </a:lnTo>
                  <a:lnTo>
                    <a:pt x="287" y="43"/>
                  </a:lnTo>
                  <a:lnTo>
                    <a:pt x="277" y="45"/>
                  </a:lnTo>
                  <a:lnTo>
                    <a:pt x="280" y="49"/>
                  </a:lnTo>
                  <a:lnTo>
                    <a:pt x="284" y="51"/>
                  </a:lnTo>
                  <a:lnTo>
                    <a:pt x="284" y="54"/>
                  </a:lnTo>
                  <a:lnTo>
                    <a:pt x="287" y="55"/>
                  </a:lnTo>
                  <a:lnTo>
                    <a:pt x="284" y="58"/>
                  </a:lnTo>
                  <a:lnTo>
                    <a:pt x="280" y="56"/>
                  </a:lnTo>
                  <a:lnTo>
                    <a:pt x="277" y="60"/>
                  </a:lnTo>
                  <a:lnTo>
                    <a:pt x="275" y="59"/>
                  </a:lnTo>
                  <a:lnTo>
                    <a:pt x="273" y="57"/>
                  </a:lnTo>
                  <a:lnTo>
                    <a:pt x="273" y="59"/>
                  </a:lnTo>
                  <a:lnTo>
                    <a:pt x="274" y="62"/>
                  </a:lnTo>
                  <a:lnTo>
                    <a:pt x="267" y="59"/>
                  </a:lnTo>
                  <a:lnTo>
                    <a:pt x="268" y="54"/>
                  </a:lnTo>
                  <a:lnTo>
                    <a:pt x="259" y="52"/>
                  </a:lnTo>
                  <a:lnTo>
                    <a:pt x="259" y="56"/>
                  </a:lnTo>
                  <a:lnTo>
                    <a:pt x="264" y="58"/>
                  </a:lnTo>
                  <a:lnTo>
                    <a:pt x="262" y="63"/>
                  </a:lnTo>
                  <a:lnTo>
                    <a:pt x="268" y="64"/>
                  </a:lnTo>
                  <a:lnTo>
                    <a:pt x="267" y="68"/>
                  </a:lnTo>
                  <a:lnTo>
                    <a:pt x="270" y="67"/>
                  </a:lnTo>
                  <a:lnTo>
                    <a:pt x="272" y="70"/>
                  </a:lnTo>
                  <a:lnTo>
                    <a:pt x="277" y="68"/>
                  </a:lnTo>
                  <a:lnTo>
                    <a:pt x="274" y="73"/>
                  </a:lnTo>
                  <a:lnTo>
                    <a:pt x="280" y="73"/>
                  </a:lnTo>
                  <a:lnTo>
                    <a:pt x="281" y="77"/>
                  </a:lnTo>
                  <a:lnTo>
                    <a:pt x="277" y="79"/>
                  </a:lnTo>
                  <a:lnTo>
                    <a:pt x="265" y="74"/>
                  </a:lnTo>
                  <a:lnTo>
                    <a:pt x="264" y="70"/>
                  </a:lnTo>
                  <a:lnTo>
                    <a:pt x="248" y="67"/>
                  </a:lnTo>
                  <a:lnTo>
                    <a:pt x="247" y="62"/>
                  </a:lnTo>
                  <a:lnTo>
                    <a:pt x="245" y="67"/>
                  </a:lnTo>
                  <a:lnTo>
                    <a:pt x="232" y="62"/>
                  </a:lnTo>
                  <a:lnTo>
                    <a:pt x="230" y="63"/>
                  </a:lnTo>
                  <a:lnTo>
                    <a:pt x="224" y="62"/>
                  </a:lnTo>
                  <a:lnTo>
                    <a:pt x="225" y="63"/>
                  </a:lnTo>
                  <a:lnTo>
                    <a:pt x="234" y="67"/>
                  </a:lnTo>
                  <a:lnTo>
                    <a:pt x="235" y="71"/>
                  </a:lnTo>
                  <a:lnTo>
                    <a:pt x="239" y="77"/>
                  </a:lnTo>
                  <a:lnTo>
                    <a:pt x="234" y="81"/>
                  </a:lnTo>
                  <a:lnTo>
                    <a:pt x="238" y="82"/>
                  </a:lnTo>
                  <a:lnTo>
                    <a:pt x="240" y="84"/>
                  </a:lnTo>
                  <a:lnTo>
                    <a:pt x="240" y="79"/>
                  </a:lnTo>
                  <a:lnTo>
                    <a:pt x="244" y="79"/>
                  </a:lnTo>
                  <a:lnTo>
                    <a:pt x="257" y="85"/>
                  </a:lnTo>
                  <a:lnTo>
                    <a:pt x="257" y="89"/>
                  </a:lnTo>
                  <a:lnTo>
                    <a:pt x="262" y="88"/>
                  </a:lnTo>
                  <a:lnTo>
                    <a:pt x="265" y="89"/>
                  </a:lnTo>
                  <a:lnTo>
                    <a:pt x="259" y="91"/>
                  </a:lnTo>
                  <a:lnTo>
                    <a:pt x="262" y="99"/>
                  </a:lnTo>
                  <a:lnTo>
                    <a:pt x="254" y="101"/>
                  </a:lnTo>
                  <a:lnTo>
                    <a:pt x="253" y="100"/>
                  </a:lnTo>
                  <a:lnTo>
                    <a:pt x="254" y="97"/>
                  </a:lnTo>
                  <a:lnTo>
                    <a:pt x="253" y="96"/>
                  </a:lnTo>
                  <a:lnTo>
                    <a:pt x="253" y="92"/>
                  </a:lnTo>
                  <a:lnTo>
                    <a:pt x="250" y="92"/>
                  </a:lnTo>
                  <a:lnTo>
                    <a:pt x="250" y="96"/>
                  </a:lnTo>
                  <a:lnTo>
                    <a:pt x="246" y="98"/>
                  </a:lnTo>
                  <a:lnTo>
                    <a:pt x="244" y="94"/>
                  </a:lnTo>
                  <a:lnTo>
                    <a:pt x="246" y="90"/>
                  </a:lnTo>
                  <a:lnTo>
                    <a:pt x="242" y="90"/>
                  </a:lnTo>
                  <a:lnTo>
                    <a:pt x="242" y="95"/>
                  </a:lnTo>
                  <a:lnTo>
                    <a:pt x="228" y="88"/>
                  </a:lnTo>
                  <a:lnTo>
                    <a:pt x="231" y="86"/>
                  </a:lnTo>
                  <a:lnTo>
                    <a:pt x="226" y="85"/>
                  </a:lnTo>
                  <a:lnTo>
                    <a:pt x="227" y="82"/>
                  </a:lnTo>
                  <a:lnTo>
                    <a:pt x="224" y="78"/>
                  </a:lnTo>
                  <a:lnTo>
                    <a:pt x="225" y="77"/>
                  </a:lnTo>
                  <a:lnTo>
                    <a:pt x="223" y="76"/>
                  </a:lnTo>
                  <a:lnTo>
                    <a:pt x="223" y="79"/>
                  </a:lnTo>
                  <a:lnTo>
                    <a:pt x="216" y="79"/>
                  </a:lnTo>
                  <a:lnTo>
                    <a:pt x="223" y="83"/>
                  </a:lnTo>
                  <a:lnTo>
                    <a:pt x="223" y="86"/>
                  </a:lnTo>
                  <a:lnTo>
                    <a:pt x="227" y="90"/>
                  </a:lnTo>
                  <a:lnTo>
                    <a:pt x="220" y="90"/>
                  </a:lnTo>
                  <a:lnTo>
                    <a:pt x="217" y="88"/>
                  </a:lnTo>
                  <a:lnTo>
                    <a:pt x="218" y="93"/>
                  </a:lnTo>
                  <a:lnTo>
                    <a:pt x="210" y="89"/>
                  </a:lnTo>
                  <a:lnTo>
                    <a:pt x="208" y="89"/>
                  </a:lnTo>
                  <a:lnTo>
                    <a:pt x="207" y="88"/>
                  </a:lnTo>
                  <a:lnTo>
                    <a:pt x="205" y="90"/>
                  </a:lnTo>
                  <a:lnTo>
                    <a:pt x="208" y="91"/>
                  </a:lnTo>
                  <a:lnTo>
                    <a:pt x="208" y="94"/>
                  </a:lnTo>
                  <a:lnTo>
                    <a:pt x="213" y="94"/>
                  </a:lnTo>
                  <a:lnTo>
                    <a:pt x="220" y="98"/>
                  </a:lnTo>
                  <a:lnTo>
                    <a:pt x="219" y="100"/>
                  </a:lnTo>
                  <a:lnTo>
                    <a:pt x="215" y="98"/>
                  </a:lnTo>
                  <a:lnTo>
                    <a:pt x="216" y="103"/>
                  </a:lnTo>
                  <a:lnTo>
                    <a:pt x="209" y="103"/>
                  </a:lnTo>
                  <a:lnTo>
                    <a:pt x="209" y="105"/>
                  </a:lnTo>
                  <a:lnTo>
                    <a:pt x="204" y="109"/>
                  </a:lnTo>
                  <a:lnTo>
                    <a:pt x="201" y="108"/>
                  </a:lnTo>
                  <a:lnTo>
                    <a:pt x="199" y="109"/>
                  </a:lnTo>
                  <a:lnTo>
                    <a:pt x="188" y="101"/>
                  </a:lnTo>
                  <a:lnTo>
                    <a:pt x="192" y="99"/>
                  </a:lnTo>
                  <a:lnTo>
                    <a:pt x="197" y="100"/>
                  </a:lnTo>
                  <a:lnTo>
                    <a:pt x="197" y="98"/>
                  </a:lnTo>
                  <a:lnTo>
                    <a:pt x="193" y="94"/>
                  </a:lnTo>
                  <a:lnTo>
                    <a:pt x="190" y="89"/>
                  </a:lnTo>
                  <a:lnTo>
                    <a:pt x="185" y="88"/>
                  </a:lnTo>
                  <a:lnTo>
                    <a:pt x="181" y="88"/>
                  </a:lnTo>
                  <a:lnTo>
                    <a:pt x="180" y="92"/>
                  </a:lnTo>
                  <a:lnTo>
                    <a:pt x="185" y="91"/>
                  </a:lnTo>
                  <a:lnTo>
                    <a:pt x="188" y="92"/>
                  </a:lnTo>
                  <a:lnTo>
                    <a:pt x="190" y="97"/>
                  </a:lnTo>
                  <a:lnTo>
                    <a:pt x="186" y="98"/>
                  </a:lnTo>
                  <a:lnTo>
                    <a:pt x="185" y="105"/>
                  </a:lnTo>
                  <a:lnTo>
                    <a:pt x="181" y="111"/>
                  </a:lnTo>
                  <a:lnTo>
                    <a:pt x="178" y="109"/>
                  </a:lnTo>
                  <a:lnTo>
                    <a:pt x="179" y="114"/>
                  </a:lnTo>
                  <a:lnTo>
                    <a:pt x="175" y="117"/>
                  </a:lnTo>
                  <a:lnTo>
                    <a:pt x="173" y="120"/>
                  </a:lnTo>
                  <a:lnTo>
                    <a:pt x="168" y="121"/>
                  </a:lnTo>
                  <a:lnTo>
                    <a:pt x="165" y="124"/>
                  </a:lnTo>
                  <a:lnTo>
                    <a:pt x="161" y="124"/>
                  </a:lnTo>
                  <a:lnTo>
                    <a:pt x="163" y="126"/>
                  </a:lnTo>
                  <a:lnTo>
                    <a:pt x="159" y="129"/>
                  </a:lnTo>
                  <a:lnTo>
                    <a:pt x="159" y="127"/>
                  </a:lnTo>
                  <a:lnTo>
                    <a:pt x="156" y="127"/>
                  </a:lnTo>
                  <a:lnTo>
                    <a:pt x="156" y="120"/>
                  </a:lnTo>
                  <a:lnTo>
                    <a:pt x="154" y="121"/>
                  </a:lnTo>
                  <a:lnTo>
                    <a:pt x="154" y="130"/>
                  </a:lnTo>
                  <a:lnTo>
                    <a:pt x="152" y="131"/>
                  </a:lnTo>
                  <a:lnTo>
                    <a:pt x="149" y="128"/>
                  </a:lnTo>
                  <a:lnTo>
                    <a:pt x="147" y="126"/>
                  </a:lnTo>
                  <a:lnTo>
                    <a:pt x="145" y="126"/>
                  </a:lnTo>
                  <a:lnTo>
                    <a:pt x="141" y="131"/>
                  </a:lnTo>
                  <a:lnTo>
                    <a:pt x="148" y="130"/>
                  </a:lnTo>
                  <a:lnTo>
                    <a:pt x="149" y="132"/>
                  </a:lnTo>
                  <a:lnTo>
                    <a:pt x="145" y="143"/>
                  </a:lnTo>
                  <a:lnTo>
                    <a:pt x="148" y="149"/>
                  </a:lnTo>
                  <a:lnTo>
                    <a:pt x="152" y="153"/>
                  </a:lnTo>
                  <a:lnTo>
                    <a:pt x="153" y="146"/>
                  </a:lnTo>
                  <a:lnTo>
                    <a:pt x="150" y="146"/>
                  </a:lnTo>
                  <a:lnTo>
                    <a:pt x="149" y="141"/>
                  </a:lnTo>
                  <a:lnTo>
                    <a:pt x="151" y="138"/>
                  </a:lnTo>
                  <a:lnTo>
                    <a:pt x="152" y="135"/>
                  </a:lnTo>
                  <a:lnTo>
                    <a:pt x="154" y="137"/>
                  </a:lnTo>
                  <a:lnTo>
                    <a:pt x="166" y="138"/>
                  </a:lnTo>
                  <a:lnTo>
                    <a:pt x="169" y="138"/>
                  </a:lnTo>
                  <a:lnTo>
                    <a:pt x="170" y="136"/>
                  </a:lnTo>
                  <a:lnTo>
                    <a:pt x="167" y="135"/>
                  </a:lnTo>
                  <a:lnTo>
                    <a:pt x="171" y="129"/>
                  </a:lnTo>
                  <a:lnTo>
                    <a:pt x="181" y="131"/>
                  </a:lnTo>
                  <a:lnTo>
                    <a:pt x="181" y="128"/>
                  </a:lnTo>
                  <a:lnTo>
                    <a:pt x="179" y="126"/>
                  </a:lnTo>
                  <a:lnTo>
                    <a:pt x="181" y="122"/>
                  </a:lnTo>
                  <a:lnTo>
                    <a:pt x="189" y="118"/>
                  </a:lnTo>
                  <a:lnTo>
                    <a:pt x="190" y="121"/>
                  </a:lnTo>
                  <a:lnTo>
                    <a:pt x="193" y="119"/>
                  </a:lnTo>
                  <a:lnTo>
                    <a:pt x="199" y="121"/>
                  </a:lnTo>
                  <a:lnTo>
                    <a:pt x="196" y="123"/>
                  </a:lnTo>
                  <a:lnTo>
                    <a:pt x="196" y="126"/>
                  </a:lnTo>
                  <a:lnTo>
                    <a:pt x="194" y="129"/>
                  </a:lnTo>
                  <a:lnTo>
                    <a:pt x="200" y="130"/>
                  </a:lnTo>
                  <a:lnTo>
                    <a:pt x="200" y="127"/>
                  </a:lnTo>
                  <a:lnTo>
                    <a:pt x="198" y="125"/>
                  </a:lnTo>
                  <a:lnTo>
                    <a:pt x="201" y="123"/>
                  </a:lnTo>
                  <a:lnTo>
                    <a:pt x="204" y="123"/>
                  </a:lnTo>
                  <a:lnTo>
                    <a:pt x="205" y="124"/>
                  </a:lnTo>
                  <a:lnTo>
                    <a:pt x="207" y="119"/>
                  </a:lnTo>
                  <a:lnTo>
                    <a:pt x="217" y="119"/>
                  </a:lnTo>
                  <a:lnTo>
                    <a:pt x="215" y="122"/>
                  </a:lnTo>
                  <a:lnTo>
                    <a:pt x="212" y="122"/>
                  </a:lnTo>
                  <a:lnTo>
                    <a:pt x="211" y="124"/>
                  </a:lnTo>
                  <a:lnTo>
                    <a:pt x="209" y="126"/>
                  </a:lnTo>
                  <a:lnTo>
                    <a:pt x="218" y="125"/>
                  </a:lnTo>
                  <a:lnTo>
                    <a:pt x="221" y="124"/>
                  </a:lnTo>
                  <a:lnTo>
                    <a:pt x="222" y="127"/>
                  </a:lnTo>
                  <a:lnTo>
                    <a:pt x="220" y="132"/>
                  </a:lnTo>
                  <a:lnTo>
                    <a:pt x="216" y="132"/>
                  </a:lnTo>
                  <a:lnTo>
                    <a:pt x="215" y="136"/>
                  </a:lnTo>
                  <a:lnTo>
                    <a:pt x="213" y="138"/>
                  </a:lnTo>
                  <a:lnTo>
                    <a:pt x="213" y="142"/>
                  </a:lnTo>
                  <a:lnTo>
                    <a:pt x="211" y="144"/>
                  </a:lnTo>
                  <a:lnTo>
                    <a:pt x="211" y="146"/>
                  </a:lnTo>
                  <a:lnTo>
                    <a:pt x="215" y="142"/>
                  </a:lnTo>
                  <a:lnTo>
                    <a:pt x="217" y="136"/>
                  </a:lnTo>
                  <a:lnTo>
                    <a:pt x="220" y="136"/>
                  </a:lnTo>
                  <a:lnTo>
                    <a:pt x="223" y="134"/>
                  </a:lnTo>
                  <a:lnTo>
                    <a:pt x="223" y="131"/>
                  </a:lnTo>
                  <a:lnTo>
                    <a:pt x="228" y="127"/>
                  </a:lnTo>
                  <a:lnTo>
                    <a:pt x="229" y="131"/>
                  </a:lnTo>
                  <a:lnTo>
                    <a:pt x="229" y="134"/>
                  </a:lnTo>
                  <a:lnTo>
                    <a:pt x="231" y="135"/>
                  </a:lnTo>
                  <a:lnTo>
                    <a:pt x="232" y="137"/>
                  </a:lnTo>
                  <a:lnTo>
                    <a:pt x="241" y="136"/>
                  </a:lnTo>
                  <a:lnTo>
                    <a:pt x="241" y="134"/>
                  </a:lnTo>
                  <a:lnTo>
                    <a:pt x="235" y="134"/>
                  </a:lnTo>
                  <a:lnTo>
                    <a:pt x="233" y="134"/>
                  </a:lnTo>
                  <a:lnTo>
                    <a:pt x="234" y="125"/>
                  </a:lnTo>
                  <a:lnTo>
                    <a:pt x="238" y="126"/>
                  </a:lnTo>
                  <a:lnTo>
                    <a:pt x="239" y="126"/>
                  </a:lnTo>
                  <a:lnTo>
                    <a:pt x="235" y="124"/>
                  </a:lnTo>
                  <a:lnTo>
                    <a:pt x="237" y="121"/>
                  </a:lnTo>
                  <a:lnTo>
                    <a:pt x="235" y="121"/>
                  </a:lnTo>
                  <a:lnTo>
                    <a:pt x="232" y="123"/>
                  </a:lnTo>
                  <a:lnTo>
                    <a:pt x="230" y="122"/>
                  </a:lnTo>
                  <a:lnTo>
                    <a:pt x="228" y="124"/>
                  </a:lnTo>
                  <a:lnTo>
                    <a:pt x="226" y="122"/>
                  </a:lnTo>
                  <a:lnTo>
                    <a:pt x="229" y="115"/>
                  </a:lnTo>
                  <a:lnTo>
                    <a:pt x="226" y="113"/>
                  </a:lnTo>
                  <a:lnTo>
                    <a:pt x="229" y="110"/>
                  </a:lnTo>
                  <a:lnTo>
                    <a:pt x="235" y="111"/>
                  </a:lnTo>
                  <a:lnTo>
                    <a:pt x="238" y="110"/>
                  </a:lnTo>
                  <a:lnTo>
                    <a:pt x="237" y="113"/>
                  </a:lnTo>
                  <a:lnTo>
                    <a:pt x="239" y="118"/>
                  </a:lnTo>
                  <a:lnTo>
                    <a:pt x="240" y="117"/>
                  </a:lnTo>
                  <a:lnTo>
                    <a:pt x="247" y="126"/>
                  </a:lnTo>
                  <a:lnTo>
                    <a:pt x="251" y="123"/>
                  </a:lnTo>
                  <a:lnTo>
                    <a:pt x="253" y="126"/>
                  </a:lnTo>
                  <a:lnTo>
                    <a:pt x="247" y="127"/>
                  </a:lnTo>
                  <a:lnTo>
                    <a:pt x="247" y="132"/>
                  </a:lnTo>
                  <a:lnTo>
                    <a:pt x="245" y="134"/>
                  </a:lnTo>
                  <a:lnTo>
                    <a:pt x="239" y="156"/>
                  </a:lnTo>
                  <a:lnTo>
                    <a:pt x="236" y="156"/>
                  </a:lnTo>
                  <a:lnTo>
                    <a:pt x="236" y="152"/>
                  </a:lnTo>
                  <a:lnTo>
                    <a:pt x="234" y="149"/>
                  </a:lnTo>
                  <a:lnTo>
                    <a:pt x="232" y="150"/>
                  </a:lnTo>
                  <a:lnTo>
                    <a:pt x="231" y="147"/>
                  </a:lnTo>
                  <a:lnTo>
                    <a:pt x="230" y="150"/>
                  </a:lnTo>
                  <a:lnTo>
                    <a:pt x="227" y="147"/>
                  </a:lnTo>
                  <a:lnTo>
                    <a:pt x="227" y="151"/>
                  </a:lnTo>
                  <a:lnTo>
                    <a:pt x="235" y="154"/>
                  </a:lnTo>
                  <a:lnTo>
                    <a:pt x="234" y="157"/>
                  </a:lnTo>
                  <a:lnTo>
                    <a:pt x="236" y="159"/>
                  </a:lnTo>
                  <a:lnTo>
                    <a:pt x="233" y="162"/>
                  </a:lnTo>
                  <a:lnTo>
                    <a:pt x="231" y="161"/>
                  </a:lnTo>
                  <a:lnTo>
                    <a:pt x="228" y="162"/>
                  </a:lnTo>
                  <a:lnTo>
                    <a:pt x="224" y="163"/>
                  </a:lnTo>
                  <a:lnTo>
                    <a:pt x="224" y="162"/>
                  </a:lnTo>
                  <a:lnTo>
                    <a:pt x="224" y="159"/>
                  </a:lnTo>
                  <a:lnTo>
                    <a:pt x="225" y="155"/>
                  </a:lnTo>
                  <a:lnTo>
                    <a:pt x="223" y="155"/>
                  </a:lnTo>
                  <a:lnTo>
                    <a:pt x="221" y="154"/>
                  </a:lnTo>
                  <a:lnTo>
                    <a:pt x="221" y="160"/>
                  </a:lnTo>
                  <a:lnTo>
                    <a:pt x="217" y="162"/>
                  </a:lnTo>
                  <a:lnTo>
                    <a:pt x="216" y="156"/>
                  </a:lnTo>
                  <a:lnTo>
                    <a:pt x="215" y="163"/>
                  </a:lnTo>
                  <a:lnTo>
                    <a:pt x="211" y="160"/>
                  </a:lnTo>
                  <a:lnTo>
                    <a:pt x="211" y="166"/>
                  </a:lnTo>
                  <a:lnTo>
                    <a:pt x="201" y="165"/>
                  </a:lnTo>
                  <a:lnTo>
                    <a:pt x="198" y="161"/>
                  </a:lnTo>
                  <a:lnTo>
                    <a:pt x="198" y="155"/>
                  </a:lnTo>
                  <a:lnTo>
                    <a:pt x="196" y="155"/>
                  </a:lnTo>
                  <a:lnTo>
                    <a:pt x="195" y="160"/>
                  </a:lnTo>
                  <a:lnTo>
                    <a:pt x="198" y="166"/>
                  </a:lnTo>
                  <a:lnTo>
                    <a:pt x="188" y="172"/>
                  </a:lnTo>
                  <a:lnTo>
                    <a:pt x="198" y="170"/>
                  </a:lnTo>
                  <a:lnTo>
                    <a:pt x="202" y="170"/>
                  </a:lnTo>
                  <a:lnTo>
                    <a:pt x="204" y="176"/>
                  </a:lnTo>
                  <a:lnTo>
                    <a:pt x="206" y="176"/>
                  </a:lnTo>
                  <a:lnTo>
                    <a:pt x="205" y="168"/>
                  </a:lnTo>
                  <a:lnTo>
                    <a:pt x="208" y="169"/>
                  </a:lnTo>
                  <a:lnTo>
                    <a:pt x="209" y="170"/>
                  </a:lnTo>
                  <a:lnTo>
                    <a:pt x="211" y="170"/>
                  </a:lnTo>
                  <a:lnTo>
                    <a:pt x="214" y="173"/>
                  </a:lnTo>
                  <a:lnTo>
                    <a:pt x="216" y="167"/>
                  </a:lnTo>
                  <a:lnTo>
                    <a:pt x="217" y="169"/>
                  </a:lnTo>
                  <a:lnTo>
                    <a:pt x="220" y="166"/>
                  </a:lnTo>
                  <a:lnTo>
                    <a:pt x="221" y="170"/>
                  </a:lnTo>
                  <a:lnTo>
                    <a:pt x="224" y="169"/>
                  </a:lnTo>
                  <a:lnTo>
                    <a:pt x="216" y="182"/>
                  </a:lnTo>
                  <a:lnTo>
                    <a:pt x="200" y="188"/>
                  </a:lnTo>
                  <a:lnTo>
                    <a:pt x="198" y="188"/>
                  </a:lnTo>
                  <a:lnTo>
                    <a:pt x="194" y="191"/>
                  </a:lnTo>
                  <a:lnTo>
                    <a:pt x="195" y="185"/>
                  </a:lnTo>
                  <a:lnTo>
                    <a:pt x="192" y="189"/>
                  </a:lnTo>
                  <a:lnTo>
                    <a:pt x="192" y="186"/>
                  </a:lnTo>
                  <a:lnTo>
                    <a:pt x="189" y="185"/>
                  </a:lnTo>
                  <a:lnTo>
                    <a:pt x="188" y="187"/>
                  </a:lnTo>
                  <a:lnTo>
                    <a:pt x="190" y="188"/>
                  </a:lnTo>
                  <a:lnTo>
                    <a:pt x="190" y="190"/>
                  </a:lnTo>
                  <a:lnTo>
                    <a:pt x="192" y="191"/>
                  </a:lnTo>
                  <a:lnTo>
                    <a:pt x="190" y="195"/>
                  </a:lnTo>
                  <a:lnTo>
                    <a:pt x="194" y="194"/>
                  </a:lnTo>
                  <a:lnTo>
                    <a:pt x="192" y="197"/>
                  </a:lnTo>
                  <a:lnTo>
                    <a:pt x="187" y="199"/>
                  </a:lnTo>
                  <a:lnTo>
                    <a:pt x="183" y="202"/>
                  </a:lnTo>
                  <a:lnTo>
                    <a:pt x="180" y="202"/>
                  </a:lnTo>
                  <a:lnTo>
                    <a:pt x="178" y="199"/>
                  </a:lnTo>
                  <a:lnTo>
                    <a:pt x="178" y="196"/>
                  </a:lnTo>
                  <a:lnTo>
                    <a:pt x="177" y="195"/>
                  </a:lnTo>
                  <a:lnTo>
                    <a:pt x="175" y="200"/>
                  </a:lnTo>
                  <a:lnTo>
                    <a:pt x="181" y="206"/>
                  </a:lnTo>
                  <a:lnTo>
                    <a:pt x="171" y="212"/>
                  </a:lnTo>
                  <a:lnTo>
                    <a:pt x="171" y="204"/>
                  </a:lnTo>
                  <a:lnTo>
                    <a:pt x="169" y="213"/>
                  </a:lnTo>
                  <a:lnTo>
                    <a:pt x="162" y="215"/>
                  </a:lnTo>
                  <a:lnTo>
                    <a:pt x="160" y="206"/>
                  </a:lnTo>
                  <a:lnTo>
                    <a:pt x="163" y="199"/>
                  </a:lnTo>
                  <a:lnTo>
                    <a:pt x="158" y="202"/>
                  </a:lnTo>
                  <a:lnTo>
                    <a:pt x="154" y="199"/>
                  </a:lnTo>
                  <a:lnTo>
                    <a:pt x="156" y="206"/>
                  </a:lnTo>
                  <a:lnTo>
                    <a:pt x="158" y="213"/>
                  </a:lnTo>
                  <a:lnTo>
                    <a:pt x="153" y="212"/>
                  </a:lnTo>
                  <a:lnTo>
                    <a:pt x="150" y="204"/>
                  </a:lnTo>
                  <a:lnTo>
                    <a:pt x="147" y="204"/>
                  </a:lnTo>
                  <a:lnTo>
                    <a:pt x="150" y="212"/>
                  </a:lnTo>
                  <a:lnTo>
                    <a:pt x="148" y="215"/>
                  </a:lnTo>
                  <a:lnTo>
                    <a:pt x="141" y="214"/>
                  </a:lnTo>
                  <a:lnTo>
                    <a:pt x="141" y="216"/>
                  </a:lnTo>
                  <a:lnTo>
                    <a:pt x="145" y="216"/>
                  </a:lnTo>
                  <a:lnTo>
                    <a:pt x="147" y="218"/>
                  </a:lnTo>
                  <a:lnTo>
                    <a:pt x="149" y="216"/>
                  </a:lnTo>
                  <a:lnTo>
                    <a:pt x="152" y="216"/>
                  </a:lnTo>
                  <a:lnTo>
                    <a:pt x="155" y="216"/>
                  </a:lnTo>
                  <a:lnTo>
                    <a:pt x="155" y="217"/>
                  </a:lnTo>
                  <a:lnTo>
                    <a:pt x="158" y="217"/>
                  </a:lnTo>
                  <a:lnTo>
                    <a:pt x="159" y="221"/>
                  </a:lnTo>
                  <a:lnTo>
                    <a:pt x="155" y="226"/>
                  </a:lnTo>
                  <a:lnTo>
                    <a:pt x="144" y="231"/>
                  </a:lnTo>
                  <a:lnTo>
                    <a:pt x="131" y="237"/>
                  </a:lnTo>
                  <a:lnTo>
                    <a:pt x="132" y="233"/>
                  </a:lnTo>
                  <a:lnTo>
                    <a:pt x="131" y="231"/>
                  </a:lnTo>
                  <a:lnTo>
                    <a:pt x="131" y="229"/>
                  </a:lnTo>
                  <a:lnTo>
                    <a:pt x="130" y="227"/>
                  </a:lnTo>
                  <a:lnTo>
                    <a:pt x="129" y="223"/>
                  </a:lnTo>
                  <a:lnTo>
                    <a:pt x="126" y="222"/>
                  </a:lnTo>
                  <a:lnTo>
                    <a:pt x="127" y="227"/>
                  </a:lnTo>
                  <a:lnTo>
                    <a:pt x="124" y="229"/>
                  </a:lnTo>
                  <a:lnTo>
                    <a:pt x="117" y="223"/>
                  </a:lnTo>
                  <a:lnTo>
                    <a:pt x="114" y="215"/>
                  </a:lnTo>
                  <a:lnTo>
                    <a:pt x="112" y="215"/>
                  </a:lnTo>
                  <a:lnTo>
                    <a:pt x="114" y="223"/>
                  </a:lnTo>
                  <a:lnTo>
                    <a:pt x="116" y="229"/>
                  </a:lnTo>
                  <a:lnTo>
                    <a:pt x="124" y="232"/>
                  </a:lnTo>
                  <a:lnTo>
                    <a:pt x="127" y="231"/>
                  </a:lnTo>
                  <a:lnTo>
                    <a:pt x="128" y="234"/>
                  </a:lnTo>
                  <a:lnTo>
                    <a:pt x="125" y="242"/>
                  </a:lnTo>
                  <a:lnTo>
                    <a:pt x="121" y="248"/>
                  </a:lnTo>
                  <a:lnTo>
                    <a:pt x="112" y="251"/>
                  </a:lnTo>
                  <a:lnTo>
                    <a:pt x="106" y="253"/>
                  </a:lnTo>
                  <a:lnTo>
                    <a:pt x="105" y="257"/>
                  </a:lnTo>
                  <a:lnTo>
                    <a:pt x="69" y="231"/>
                  </a:lnTo>
                  <a:lnTo>
                    <a:pt x="67" y="222"/>
                  </a:lnTo>
                  <a:lnTo>
                    <a:pt x="64" y="230"/>
                  </a:lnTo>
                  <a:lnTo>
                    <a:pt x="50" y="218"/>
                  </a:lnTo>
                  <a:lnTo>
                    <a:pt x="48" y="215"/>
                  </a:lnTo>
                  <a:lnTo>
                    <a:pt x="41" y="215"/>
                  </a:lnTo>
                  <a:lnTo>
                    <a:pt x="37" y="212"/>
                  </a:lnTo>
                  <a:lnTo>
                    <a:pt x="34" y="212"/>
                  </a:lnTo>
                  <a:lnTo>
                    <a:pt x="31" y="206"/>
                  </a:lnTo>
                  <a:lnTo>
                    <a:pt x="34" y="206"/>
                  </a:lnTo>
                  <a:lnTo>
                    <a:pt x="32" y="204"/>
                  </a:lnTo>
                  <a:lnTo>
                    <a:pt x="33" y="200"/>
                  </a:lnTo>
                  <a:lnTo>
                    <a:pt x="38" y="198"/>
                  </a:lnTo>
                  <a:lnTo>
                    <a:pt x="40" y="192"/>
                  </a:lnTo>
                  <a:lnTo>
                    <a:pt x="41" y="191"/>
                  </a:lnTo>
                  <a:lnTo>
                    <a:pt x="39" y="189"/>
                  </a:lnTo>
                  <a:lnTo>
                    <a:pt x="35" y="196"/>
                  </a:lnTo>
                  <a:lnTo>
                    <a:pt x="30" y="199"/>
                  </a:lnTo>
                  <a:lnTo>
                    <a:pt x="26" y="201"/>
                  </a:lnTo>
                  <a:lnTo>
                    <a:pt x="20" y="196"/>
                  </a:lnTo>
                  <a:lnTo>
                    <a:pt x="23" y="194"/>
                  </a:lnTo>
                  <a:lnTo>
                    <a:pt x="27" y="187"/>
                  </a:lnTo>
                  <a:lnTo>
                    <a:pt x="28" y="183"/>
                  </a:lnTo>
                  <a:lnTo>
                    <a:pt x="28" y="178"/>
                  </a:lnTo>
                  <a:lnTo>
                    <a:pt x="29" y="177"/>
                  </a:lnTo>
                  <a:lnTo>
                    <a:pt x="30" y="176"/>
                  </a:lnTo>
                  <a:lnTo>
                    <a:pt x="29" y="172"/>
                  </a:lnTo>
                  <a:lnTo>
                    <a:pt x="29" y="164"/>
                  </a:lnTo>
                  <a:lnTo>
                    <a:pt x="27" y="160"/>
                  </a:lnTo>
                  <a:lnTo>
                    <a:pt x="30" y="158"/>
                  </a:lnTo>
                </a:path>
              </a:pathLst>
            </a:custGeom>
            <a:noFill/>
            <a:ln w="12700" cap="rnd" cmpd="sng">
              <a:solidFill>
                <a:srgbClr val="000000"/>
              </a:solidFill>
              <a:prstDash val="solid"/>
              <a:round/>
              <a:headEnd/>
              <a:tailEnd/>
            </a:ln>
          </p:spPr>
          <p:txBody>
            <a:bodyPr/>
            <a:lstStyle/>
            <a:p>
              <a:endParaRPr lang="en-US"/>
            </a:p>
          </p:txBody>
        </p:sp>
        <p:sp>
          <p:nvSpPr>
            <p:cNvPr id="3209" name="Freeform 132"/>
            <p:cNvSpPr>
              <a:spLocks/>
            </p:cNvSpPr>
            <p:nvPr/>
          </p:nvSpPr>
          <p:spPr bwMode="auto">
            <a:xfrm>
              <a:off x="8091488" y="1651000"/>
              <a:ext cx="417512" cy="568325"/>
            </a:xfrm>
            <a:custGeom>
              <a:avLst/>
              <a:gdLst>
                <a:gd name="T0" fmla="*/ 2147483647 w 235"/>
                <a:gd name="T1" fmla="*/ 2147483647 h 292"/>
                <a:gd name="T2" fmla="*/ 2147483647 w 235"/>
                <a:gd name="T3" fmla="*/ 2147483647 h 292"/>
                <a:gd name="T4" fmla="*/ 2147483647 w 235"/>
                <a:gd name="T5" fmla="*/ 2147483647 h 292"/>
                <a:gd name="T6" fmla="*/ 2147483647 w 235"/>
                <a:gd name="T7" fmla="*/ 2147483647 h 292"/>
                <a:gd name="T8" fmla="*/ 2147483647 w 235"/>
                <a:gd name="T9" fmla="*/ 2147483647 h 292"/>
                <a:gd name="T10" fmla="*/ 2147483647 w 235"/>
                <a:gd name="T11" fmla="*/ 2147483647 h 292"/>
                <a:gd name="T12" fmla="*/ 2147483647 w 235"/>
                <a:gd name="T13" fmla="*/ 2147483647 h 292"/>
                <a:gd name="T14" fmla="*/ 2147483647 w 235"/>
                <a:gd name="T15" fmla="*/ 2147483647 h 292"/>
                <a:gd name="T16" fmla="*/ 2147483647 w 235"/>
                <a:gd name="T17" fmla="*/ 2147483647 h 292"/>
                <a:gd name="T18" fmla="*/ 2147483647 w 235"/>
                <a:gd name="T19" fmla="*/ 2147483647 h 292"/>
                <a:gd name="T20" fmla="*/ 2147483647 w 235"/>
                <a:gd name="T21" fmla="*/ 0 h 292"/>
                <a:gd name="T22" fmla="*/ 2147483647 w 235"/>
                <a:gd name="T23" fmla="*/ 2147483647 h 292"/>
                <a:gd name="T24" fmla="*/ 2147483647 w 235"/>
                <a:gd name="T25" fmla="*/ 2147483647 h 292"/>
                <a:gd name="T26" fmla="*/ 2147483647 w 235"/>
                <a:gd name="T27" fmla="*/ 2147483647 h 292"/>
                <a:gd name="T28" fmla="*/ 2147483647 w 235"/>
                <a:gd name="T29" fmla="*/ 2147483647 h 292"/>
                <a:gd name="T30" fmla="*/ 2147483647 w 235"/>
                <a:gd name="T31" fmla="*/ 2147483647 h 292"/>
                <a:gd name="T32" fmla="*/ 2147483647 w 235"/>
                <a:gd name="T33" fmla="*/ 2147483647 h 292"/>
                <a:gd name="T34" fmla="*/ 2147483647 w 235"/>
                <a:gd name="T35" fmla="*/ 2147483647 h 292"/>
                <a:gd name="T36" fmla="*/ 2147483647 w 235"/>
                <a:gd name="T37" fmla="*/ 2147483647 h 292"/>
                <a:gd name="T38" fmla="*/ 2147483647 w 235"/>
                <a:gd name="T39" fmla="*/ 2147483647 h 292"/>
                <a:gd name="T40" fmla="*/ 2147483647 w 235"/>
                <a:gd name="T41" fmla="*/ 2147483647 h 292"/>
                <a:gd name="T42" fmla="*/ 2147483647 w 235"/>
                <a:gd name="T43" fmla="*/ 2147483647 h 292"/>
                <a:gd name="T44" fmla="*/ 2147483647 w 235"/>
                <a:gd name="T45" fmla="*/ 2147483647 h 292"/>
                <a:gd name="T46" fmla="*/ 2147483647 w 235"/>
                <a:gd name="T47" fmla="*/ 2147483647 h 292"/>
                <a:gd name="T48" fmla="*/ 2147483647 w 235"/>
                <a:gd name="T49" fmla="*/ 2147483647 h 292"/>
                <a:gd name="T50" fmla="*/ 2147483647 w 235"/>
                <a:gd name="T51" fmla="*/ 2147483647 h 292"/>
                <a:gd name="T52" fmla="*/ 2147483647 w 235"/>
                <a:gd name="T53" fmla="*/ 2147483647 h 292"/>
                <a:gd name="T54" fmla="*/ 2147483647 w 235"/>
                <a:gd name="T55" fmla="*/ 2147483647 h 292"/>
                <a:gd name="T56" fmla="*/ 2147483647 w 235"/>
                <a:gd name="T57" fmla="*/ 2147483647 h 292"/>
                <a:gd name="T58" fmla="*/ 2147483647 w 235"/>
                <a:gd name="T59" fmla="*/ 2147483647 h 292"/>
                <a:gd name="T60" fmla="*/ 2147483647 w 235"/>
                <a:gd name="T61" fmla="*/ 2147483647 h 292"/>
                <a:gd name="T62" fmla="*/ 2147483647 w 235"/>
                <a:gd name="T63" fmla="*/ 2147483647 h 292"/>
                <a:gd name="T64" fmla="*/ 2147483647 w 235"/>
                <a:gd name="T65" fmla="*/ 2147483647 h 292"/>
                <a:gd name="T66" fmla="*/ 2147483647 w 235"/>
                <a:gd name="T67" fmla="*/ 2147483647 h 292"/>
                <a:gd name="T68" fmla="*/ 2147483647 w 235"/>
                <a:gd name="T69" fmla="*/ 2147483647 h 292"/>
                <a:gd name="T70" fmla="*/ 2147483647 w 235"/>
                <a:gd name="T71" fmla="*/ 2147483647 h 292"/>
                <a:gd name="T72" fmla="*/ 2147483647 w 235"/>
                <a:gd name="T73" fmla="*/ 2147483647 h 292"/>
                <a:gd name="T74" fmla="*/ 2147483647 w 235"/>
                <a:gd name="T75" fmla="*/ 2147483647 h 292"/>
                <a:gd name="T76" fmla="*/ 2147483647 w 235"/>
                <a:gd name="T77" fmla="*/ 2147483647 h 292"/>
                <a:gd name="T78" fmla="*/ 2147483647 w 235"/>
                <a:gd name="T79" fmla="*/ 2147483647 h 292"/>
                <a:gd name="T80" fmla="*/ 2147483647 w 235"/>
                <a:gd name="T81" fmla="*/ 2147483647 h 292"/>
                <a:gd name="T82" fmla="*/ 2147483647 w 235"/>
                <a:gd name="T83" fmla="*/ 2147483647 h 292"/>
                <a:gd name="T84" fmla="*/ 2147483647 w 235"/>
                <a:gd name="T85" fmla="*/ 2147483647 h 292"/>
                <a:gd name="T86" fmla="*/ 2147483647 w 235"/>
                <a:gd name="T87" fmla="*/ 2147483647 h 292"/>
                <a:gd name="T88" fmla="*/ 2147483647 w 235"/>
                <a:gd name="T89" fmla="*/ 2147483647 h 292"/>
                <a:gd name="T90" fmla="*/ 2147483647 w 235"/>
                <a:gd name="T91" fmla="*/ 2147483647 h 292"/>
                <a:gd name="T92" fmla="*/ 2147483647 w 235"/>
                <a:gd name="T93" fmla="*/ 2147483647 h 292"/>
                <a:gd name="T94" fmla="*/ 2147483647 w 235"/>
                <a:gd name="T95" fmla="*/ 2147483647 h 292"/>
                <a:gd name="T96" fmla="*/ 2147483647 w 235"/>
                <a:gd name="T97" fmla="*/ 2147483647 h 292"/>
                <a:gd name="T98" fmla="*/ 2147483647 w 235"/>
                <a:gd name="T99" fmla="*/ 2147483647 h 292"/>
                <a:gd name="T100" fmla="*/ 2147483647 w 235"/>
                <a:gd name="T101" fmla="*/ 2147483647 h 292"/>
                <a:gd name="T102" fmla="*/ 2147483647 w 235"/>
                <a:gd name="T103" fmla="*/ 2147483647 h 292"/>
                <a:gd name="T104" fmla="*/ 2147483647 w 235"/>
                <a:gd name="T105" fmla="*/ 2147483647 h 292"/>
                <a:gd name="T106" fmla="*/ 2147483647 w 235"/>
                <a:gd name="T107" fmla="*/ 2147483647 h 292"/>
                <a:gd name="T108" fmla="*/ 2147483647 w 235"/>
                <a:gd name="T109" fmla="*/ 2147483647 h 292"/>
                <a:gd name="T110" fmla="*/ 2147483647 w 235"/>
                <a:gd name="T111" fmla="*/ 2147483647 h 292"/>
                <a:gd name="T112" fmla="*/ 2147483647 w 235"/>
                <a:gd name="T113" fmla="*/ 2147483647 h 292"/>
                <a:gd name="T114" fmla="*/ 2147483647 w 235"/>
                <a:gd name="T115" fmla="*/ 2147483647 h 292"/>
                <a:gd name="T116" fmla="*/ 2147483647 w 235"/>
                <a:gd name="T117" fmla="*/ 2147483647 h 292"/>
                <a:gd name="T118" fmla="*/ 2147483647 w 235"/>
                <a:gd name="T119" fmla="*/ 2147483647 h 292"/>
                <a:gd name="T120" fmla="*/ 2147483647 w 235"/>
                <a:gd name="T121" fmla="*/ 2147483647 h 292"/>
                <a:gd name="T122" fmla="*/ 2147483647 w 235"/>
                <a:gd name="T123" fmla="*/ 2147483647 h 2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292">
                  <a:moveTo>
                    <a:pt x="14" y="71"/>
                  </a:moveTo>
                  <a:lnTo>
                    <a:pt x="16" y="66"/>
                  </a:lnTo>
                  <a:lnTo>
                    <a:pt x="19" y="62"/>
                  </a:lnTo>
                  <a:lnTo>
                    <a:pt x="21" y="59"/>
                  </a:lnTo>
                  <a:lnTo>
                    <a:pt x="21" y="55"/>
                  </a:lnTo>
                  <a:lnTo>
                    <a:pt x="21" y="50"/>
                  </a:lnTo>
                  <a:lnTo>
                    <a:pt x="24" y="47"/>
                  </a:lnTo>
                  <a:lnTo>
                    <a:pt x="35" y="47"/>
                  </a:lnTo>
                  <a:lnTo>
                    <a:pt x="37" y="44"/>
                  </a:lnTo>
                  <a:lnTo>
                    <a:pt x="44" y="46"/>
                  </a:lnTo>
                  <a:lnTo>
                    <a:pt x="50" y="47"/>
                  </a:lnTo>
                  <a:lnTo>
                    <a:pt x="52" y="48"/>
                  </a:lnTo>
                  <a:lnTo>
                    <a:pt x="56" y="49"/>
                  </a:lnTo>
                  <a:lnTo>
                    <a:pt x="56" y="54"/>
                  </a:lnTo>
                  <a:lnTo>
                    <a:pt x="57" y="56"/>
                  </a:lnTo>
                  <a:lnTo>
                    <a:pt x="64" y="54"/>
                  </a:lnTo>
                  <a:lnTo>
                    <a:pt x="67" y="55"/>
                  </a:lnTo>
                  <a:lnTo>
                    <a:pt x="71" y="53"/>
                  </a:lnTo>
                  <a:lnTo>
                    <a:pt x="74" y="54"/>
                  </a:lnTo>
                  <a:lnTo>
                    <a:pt x="75" y="62"/>
                  </a:lnTo>
                  <a:lnTo>
                    <a:pt x="85" y="58"/>
                  </a:lnTo>
                  <a:lnTo>
                    <a:pt x="88" y="59"/>
                  </a:lnTo>
                  <a:lnTo>
                    <a:pt x="85" y="65"/>
                  </a:lnTo>
                  <a:lnTo>
                    <a:pt x="85" y="67"/>
                  </a:lnTo>
                  <a:lnTo>
                    <a:pt x="88" y="74"/>
                  </a:lnTo>
                  <a:lnTo>
                    <a:pt x="92" y="70"/>
                  </a:lnTo>
                  <a:lnTo>
                    <a:pt x="89" y="66"/>
                  </a:lnTo>
                  <a:lnTo>
                    <a:pt x="89" y="62"/>
                  </a:lnTo>
                  <a:lnTo>
                    <a:pt x="92" y="60"/>
                  </a:lnTo>
                  <a:lnTo>
                    <a:pt x="85" y="55"/>
                  </a:lnTo>
                  <a:lnTo>
                    <a:pt x="80" y="56"/>
                  </a:lnTo>
                  <a:lnTo>
                    <a:pt x="79" y="49"/>
                  </a:lnTo>
                  <a:lnTo>
                    <a:pt x="68" y="47"/>
                  </a:lnTo>
                  <a:lnTo>
                    <a:pt x="58" y="39"/>
                  </a:lnTo>
                  <a:lnTo>
                    <a:pt x="75" y="23"/>
                  </a:lnTo>
                  <a:lnTo>
                    <a:pt x="82" y="22"/>
                  </a:lnTo>
                  <a:lnTo>
                    <a:pt x="82" y="20"/>
                  </a:lnTo>
                  <a:lnTo>
                    <a:pt x="98" y="17"/>
                  </a:lnTo>
                  <a:lnTo>
                    <a:pt x="99" y="13"/>
                  </a:lnTo>
                  <a:lnTo>
                    <a:pt x="120" y="7"/>
                  </a:lnTo>
                  <a:lnTo>
                    <a:pt x="139" y="4"/>
                  </a:lnTo>
                  <a:lnTo>
                    <a:pt x="143" y="1"/>
                  </a:lnTo>
                  <a:lnTo>
                    <a:pt x="150" y="1"/>
                  </a:lnTo>
                  <a:lnTo>
                    <a:pt x="155" y="0"/>
                  </a:lnTo>
                  <a:lnTo>
                    <a:pt x="161" y="3"/>
                  </a:lnTo>
                  <a:lnTo>
                    <a:pt x="166" y="3"/>
                  </a:lnTo>
                  <a:lnTo>
                    <a:pt x="173" y="0"/>
                  </a:lnTo>
                  <a:lnTo>
                    <a:pt x="198" y="2"/>
                  </a:lnTo>
                  <a:lnTo>
                    <a:pt x="200" y="0"/>
                  </a:lnTo>
                  <a:lnTo>
                    <a:pt x="210" y="3"/>
                  </a:lnTo>
                  <a:lnTo>
                    <a:pt x="225" y="14"/>
                  </a:lnTo>
                  <a:lnTo>
                    <a:pt x="228" y="17"/>
                  </a:lnTo>
                  <a:lnTo>
                    <a:pt x="234" y="24"/>
                  </a:lnTo>
                  <a:lnTo>
                    <a:pt x="231" y="32"/>
                  </a:lnTo>
                  <a:lnTo>
                    <a:pt x="222" y="32"/>
                  </a:lnTo>
                  <a:lnTo>
                    <a:pt x="224" y="35"/>
                  </a:lnTo>
                  <a:lnTo>
                    <a:pt x="219" y="36"/>
                  </a:lnTo>
                  <a:lnTo>
                    <a:pt x="210" y="27"/>
                  </a:lnTo>
                  <a:lnTo>
                    <a:pt x="207" y="28"/>
                  </a:lnTo>
                  <a:lnTo>
                    <a:pt x="204" y="25"/>
                  </a:lnTo>
                  <a:lnTo>
                    <a:pt x="203" y="29"/>
                  </a:lnTo>
                  <a:lnTo>
                    <a:pt x="204" y="31"/>
                  </a:lnTo>
                  <a:lnTo>
                    <a:pt x="201" y="39"/>
                  </a:lnTo>
                  <a:lnTo>
                    <a:pt x="203" y="42"/>
                  </a:lnTo>
                  <a:lnTo>
                    <a:pt x="208" y="44"/>
                  </a:lnTo>
                  <a:lnTo>
                    <a:pt x="208" y="47"/>
                  </a:lnTo>
                  <a:lnTo>
                    <a:pt x="203" y="48"/>
                  </a:lnTo>
                  <a:lnTo>
                    <a:pt x="200" y="52"/>
                  </a:lnTo>
                  <a:lnTo>
                    <a:pt x="198" y="52"/>
                  </a:lnTo>
                  <a:lnTo>
                    <a:pt x="198" y="48"/>
                  </a:lnTo>
                  <a:lnTo>
                    <a:pt x="196" y="47"/>
                  </a:lnTo>
                  <a:lnTo>
                    <a:pt x="196" y="44"/>
                  </a:lnTo>
                  <a:lnTo>
                    <a:pt x="187" y="38"/>
                  </a:lnTo>
                  <a:lnTo>
                    <a:pt x="183" y="40"/>
                  </a:lnTo>
                  <a:lnTo>
                    <a:pt x="179" y="30"/>
                  </a:lnTo>
                  <a:lnTo>
                    <a:pt x="175" y="30"/>
                  </a:lnTo>
                  <a:lnTo>
                    <a:pt x="172" y="32"/>
                  </a:lnTo>
                  <a:lnTo>
                    <a:pt x="168" y="30"/>
                  </a:lnTo>
                  <a:lnTo>
                    <a:pt x="168" y="34"/>
                  </a:lnTo>
                  <a:lnTo>
                    <a:pt x="171" y="36"/>
                  </a:lnTo>
                  <a:lnTo>
                    <a:pt x="174" y="34"/>
                  </a:lnTo>
                  <a:lnTo>
                    <a:pt x="176" y="34"/>
                  </a:lnTo>
                  <a:lnTo>
                    <a:pt x="180" y="40"/>
                  </a:lnTo>
                  <a:lnTo>
                    <a:pt x="180" y="43"/>
                  </a:lnTo>
                  <a:lnTo>
                    <a:pt x="184" y="43"/>
                  </a:lnTo>
                  <a:lnTo>
                    <a:pt x="189" y="47"/>
                  </a:lnTo>
                  <a:lnTo>
                    <a:pt x="190" y="49"/>
                  </a:lnTo>
                  <a:lnTo>
                    <a:pt x="196" y="57"/>
                  </a:lnTo>
                  <a:lnTo>
                    <a:pt x="199" y="57"/>
                  </a:lnTo>
                  <a:lnTo>
                    <a:pt x="198" y="60"/>
                  </a:lnTo>
                  <a:lnTo>
                    <a:pt x="200" y="62"/>
                  </a:lnTo>
                  <a:lnTo>
                    <a:pt x="204" y="58"/>
                  </a:lnTo>
                  <a:lnTo>
                    <a:pt x="213" y="51"/>
                  </a:lnTo>
                  <a:lnTo>
                    <a:pt x="214" y="46"/>
                  </a:lnTo>
                  <a:lnTo>
                    <a:pt x="218" y="45"/>
                  </a:lnTo>
                  <a:lnTo>
                    <a:pt x="219" y="47"/>
                  </a:lnTo>
                  <a:lnTo>
                    <a:pt x="222" y="47"/>
                  </a:lnTo>
                  <a:lnTo>
                    <a:pt x="223" y="48"/>
                  </a:lnTo>
                  <a:lnTo>
                    <a:pt x="226" y="48"/>
                  </a:lnTo>
                  <a:lnTo>
                    <a:pt x="229" y="41"/>
                  </a:lnTo>
                  <a:lnTo>
                    <a:pt x="232" y="48"/>
                  </a:lnTo>
                  <a:lnTo>
                    <a:pt x="230" y="51"/>
                  </a:lnTo>
                  <a:lnTo>
                    <a:pt x="230" y="54"/>
                  </a:lnTo>
                  <a:lnTo>
                    <a:pt x="225" y="57"/>
                  </a:lnTo>
                  <a:lnTo>
                    <a:pt x="225" y="62"/>
                  </a:lnTo>
                  <a:lnTo>
                    <a:pt x="217" y="70"/>
                  </a:lnTo>
                  <a:lnTo>
                    <a:pt x="213" y="80"/>
                  </a:lnTo>
                  <a:lnTo>
                    <a:pt x="214" y="86"/>
                  </a:lnTo>
                  <a:lnTo>
                    <a:pt x="209" y="90"/>
                  </a:lnTo>
                  <a:lnTo>
                    <a:pt x="201" y="94"/>
                  </a:lnTo>
                  <a:lnTo>
                    <a:pt x="199" y="91"/>
                  </a:lnTo>
                  <a:lnTo>
                    <a:pt x="197" y="93"/>
                  </a:lnTo>
                  <a:lnTo>
                    <a:pt x="194" y="91"/>
                  </a:lnTo>
                  <a:lnTo>
                    <a:pt x="191" y="93"/>
                  </a:lnTo>
                  <a:lnTo>
                    <a:pt x="189" y="90"/>
                  </a:lnTo>
                  <a:lnTo>
                    <a:pt x="185" y="91"/>
                  </a:lnTo>
                  <a:lnTo>
                    <a:pt x="184" y="88"/>
                  </a:lnTo>
                  <a:lnTo>
                    <a:pt x="184" y="82"/>
                  </a:lnTo>
                  <a:lnTo>
                    <a:pt x="180" y="76"/>
                  </a:lnTo>
                  <a:lnTo>
                    <a:pt x="181" y="83"/>
                  </a:lnTo>
                  <a:lnTo>
                    <a:pt x="180" y="89"/>
                  </a:lnTo>
                  <a:lnTo>
                    <a:pt x="183" y="95"/>
                  </a:lnTo>
                  <a:lnTo>
                    <a:pt x="190" y="98"/>
                  </a:lnTo>
                  <a:lnTo>
                    <a:pt x="192" y="97"/>
                  </a:lnTo>
                  <a:lnTo>
                    <a:pt x="197" y="100"/>
                  </a:lnTo>
                  <a:lnTo>
                    <a:pt x="199" y="101"/>
                  </a:lnTo>
                  <a:lnTo>
                    <a:pt x="202" y="102"/>
                  </a:lnTo>
                  <a:lnTo>
                    <a:pt x="203" y="106"/>
                  </a:lnTo>
                  <a:lnTo>
                    <a:pt x="201" y="112"/>
                  </a:lnTo>
                  <a:lnTo>
                    <a:pt x="200" y="116"/>
                  </a:lnTo>
                  <a:lnTo>
                    <a:pt x="202" y="120"/>
                  </a:lnTo>
                  <a:lnTo>
                    <a:pt x="202" y="127"/>
                  </a:lnTo>
                  <a:lnTo>
                    <a:pt x="205" y="130"/>
                  </a:lnTo>
                  <a:lnTo>
                    <a:pt x="205" y="134"/>
                  </a:lnTo>
                  <a:lnTo>
                    <a:pt x="208" y="134"/>
                  </a:lnTo>
                  <a:lnTo>
                    <a:pt x="207" y="139"/>
                  </a:lnTo>
                  <a:lnTo>
                    <a:pt x="204" y="162"/>
                  </a:lnTo>
                  <a:lnTo>
                    <a:pt x="204" y="166"/>
                  </a:lnTo>
                  <a:lnTo>
                    <a:pt x="203" y="163"/>
                  </a:lnTo>
                  <a:lnTo>
                    <a:pt x="200" y="163"/>
                  </a:lnTo>
                  <a:lnTo>
                    <a:pt x="198" y="165"/>
                  </a:lnTo>
                  <a:lnTo>
                    <a:pt x="198" y="159"/>
                  </a:lnTo>
                  <a:lnTo>
                    <a:pt x="200" y="158"/>
                  </a:lnTo>
                  <a:lnTo>
                    <a:pt x="201" y="156"/>
                  </a:lnTo>
                  <a:lnTo>
                    <a:pt x="199" y="154"/>
                  </a:lnTo>
                  <a:lnTo>
                    <a:pt x="197" y="157"/>
                  </a:lnTo>
                  <a:lnTo>
                    <a:pt x="194" y="159"/>
                  </a:lnTo>
                  <a:lnTo>
                    <a:pt x="195" y="164"/>
                  </a:lnTo>
                  <a:lnTo>
                    <a:pt x="192" y="163"/>
                  </a:lnTo>
                  <a:lnTo>
                    <a:pt x="189" y="163"/>
                  </a:lnTo>
                  <a:lnTo>
                    <a:pt x="183" y="152"/>
                  </a:lnTo>
                  <a:lnTo>
                    <a:pt x="179" y="149"/>
                  </a:lnTo>
                  <a:lnTo>
                    <a:pt x="176" y="141"/>
                  </a:lnTo>
                  <a:lnTo>
                    <a:pt x="165" y="146"/>
                  </a:lnTo>
                  <a:lnTo>
                    <a:pt x="166" y="151"/>
                  </a:lnTo>
                  <a:lnTo>
                    <a:pt x="164" y="155"/>
                  </a:lnTo>
                  <a:lnTo>
                    <a:pt x="165" y="159"/>
                  </a:lnTo>
                  <a:lnTo>
                    <a:pt x="171" y="163"/>
                  </a:lnTo>
                  <a:lnTo>
                    <a:pt x="176" y="160"/>
                  </a:lnTo>
                  <a:lnTo>
                    <a:pt x="179" y="164"/>
                  </a:lnTo>
                  <a:lnTo>
                    <a:pt x="187" y="166"/>
                  </a:lnTo>
                  <a:lnTo>
                    <a:pt x="191" y="173"/>
                  </a:lnTo>
                  <a:lnTo>
                    <a:pt x="195" y="167"/>
                  </a:lnTo>
                  <a:lnTo>
                    <a:pt x="196" y="169"/>
                  </a:lnTo>
                  <a:lnTo>
                    <a:pt x="201" y="166"/>
                  </a:lnTo>
                  <a:lnTo>
                    <a:pt x="204" y="171"/>
                  </a:lnTo>
                  <a:lnTo>
                    <a:pt x="206" y="176"/>
                  </a:lnTo>
                  <a:lnTo>
                    <a:pt x="209" y="180"/>
                  </a:lnTo>
                  <a:lnTo>
                    <a:pt x="204" y="191"/>
                  </a:lnTo>
                  <a:lnTo>
                    <a:pt x="204" y="194"/>
                  </a:lnTo>
                  <a:lnTo>
                    <a:pt x="199" y="200"/>
                  </a:lnTo>
                  <a:lnTo>
                    <a:pt x="199" y="207"/>
                  </a:lnTo>
                  <a:lnTo>
                    <a:pt x="201" y="207"/>
                  </a:lnTo>
                  <a:lnTo>
                    <a:pt x="199" y="211"/>
                  </a:lnTo>
                  <a:lnTo>
                    <a:pt x="202" y="213"/>
                  </a:lnTo>
                  <a:lnTo>
                    <a:pt x="204" y="210"/>
                  </a:lnTo>
                  <a:lnTo>
                    <a:pt x="207" y="212"/>
                  </a:lnTo>
                  <a:lnTo>
                    <a:pt x="210" y="211"/>
                  </a:lnTo>
                  <a:lnTo>
                    <a:pt x="213" y="217"/>
                  </a:lnTo>
                  <a:lnTo>
                    <a:pt x="209" y="231"/>
                  </a:lnTo>
                  <a:lnTo>
                    <a:pt x="203" y="242"/>
                  </a:lnTo>
                  <a:lnTo>
                    <a:pt x="199" y="238"/>
                  </a:lnTo>
                  <a:lnTo>
                    <a:pt x="196" y="237"/>
                  </a:lnTo>
                  <a:lnTo>
                    <a:pt x="192" y="238"/>
                  </a:lnTo>
                  <a:lnTo>
                    <a:pt x="188" y="239"/>
                  </a:lnTo>
                  <a:lnTo>
                    <a:pt x="184" y="238"/>
                  </a:lnTo>
                  <a:lnTo>
                    <a:pt x="181" y="237"/>
                  </a:lnTo>
                  <a:lnTo>
                    <a:pt x="179" y="240"/>
                  </a:lnTo>
                  <a:lnTo>
                    <a:pt x="175" y="241"/>
                  </a:lnTo>
                  <a:lnTo>
                    <a:pt x="172" y="236"/>
                  </a:lnTo>
                  <a:lnTo>
                    <a:pt x="168" y="235"/>
                  </a:lnTo>
                  <a:lnTo>
                    <a:pt x="164" y="235"/>
                  </a:lnTo>
                  <a:lnTo>
                    <a:pt x="162" y="230"/>
                  </a:lnTo>
                  <a:lnTo>
                    <a:pt x="164" y="226"/>
                  </a:lnTo>
                  <a:lnTo>
                    <a:pt x="160" y="224"/>
                  </a:lnTo>
                  <a:lnTo>
                    <a:pt x="159" y="224"/>
                  </a:lnTo>
                  <a:lnTo>
                    <a:pt x="156" y="226"/>
                  </a:lnTo>
                  <a:lnTo>
                    <a:pt x="154" y="220"/>
                  </a:lnTo>
                  <a:lnTo>
                    <a:pt x="150" y="218"/>
                  </a:lnTo>
                  <a:lnTo>
                    <a:pt x="147" y="219"/>
                  </a:lnTo>
                  <a:lnTo>
                    <a:pt x="144" y="220"/>
                  </a:lnTo>
                  <a:lnTo>
                    <a:pt x="139" y="222"/>
                  </a:lnTo>
                  <a:lnTo>
                    <a:pt x="136" y="221"/>
                  </a:lnTo>
                  <a:lnTo>
                    <a:pt x="132" y="222"/>
                  </a:lnTo>
                  <a:lnTo>
                    <a:pt x="135" y="224"/>
                  </a:lnTo>
                  <a:lnTo>
                    <a:pt x="131" y="226"/>
                  </a:lnTo>
                  <a:lnTo>
                    <a:pt x="130" y="230"/>
                  </a:lnTo>
                  <a:lnTo>
                    <a:pt x="130" y="234"/>
                  </a:lnTo>
                  <a:lnTo>
                    <a:pt x="134" y="238"/>
                  </a:lnTo>
                  <a:lnTo>
                    <a:pt x="130" y="241"/>
                  </a:lnTo>
                  <a:lnTo>
                    <a:pt x="127" y="243"/>
                  </a:lnTo>
                  <a:lnTo>
                    <a:pt x="128" y="247"/>
                  </a:lnTo>
                  <a:lnTo>
                    <a:pt x="129" y="252"/>
                  </a:lnTo>
                  <a:lnTo>
                    <a:pt x="126" y="254"/>
                  </a:lnTo>
                  <a:lnTo>
                    <a:pt x="120" y="258"/>
                  </a:lnTo>
                  <a:lnTo>
                    <a:pt x="120" y="262"/>
                  </a:lnTo>
                  <a:lnTo>
                    <a:pt x="119" y="267"/>
                  </a:lnTo>
                  <a:lnTo>
                    <a:pt x="119" y="271"/>
                  </a:lnTo>
                  <a:lnTo>
                    <a:pt x="118" y="276"/>
                  </a:lnTo>
                  <a:lnTo>
                    <a:pt x="116" y="279"/>
                  </a:lnTo>
                  <a:lnTo>
                    <a:pt x="113" y="283"/>
                  </a:lnTo>
                  <a:lnTo>
                    <a:pt x="112" y="286"/>
                  </a:lnTo>
                  <a:lnTo>
                    <a:pt x="109" y="290"/>
                  </a:lnTo>
                  <a:lnTo>
                    <a:pt x="107" y="291"/>
                  </a:lnTo>
                  <a:lnTo>
                    <a:pt x="103" y="290"/>
                  </a:lnTo>
                  <a:lnTo>
                    <a:pt x="99" y="290"/>
                  </a:lnTo>
                  <a:lnTo>
                    <a:pt x="86" y="286"/>
                  </a:lnTo>
                  <a:lnTo>
                    <a:pt x="80" y="287"/>
                  </a:lnTo>
                  <a:lnTo>
                    <a:pt x="77" y="284"/>
                  </a:lnTo>
                  <a:lnTo>
                    <a:pt x="74" y="286"/>
                  </a:lnTo>
                  <a:lnTo>
                    <a:pt x="70" y="285"/>
                  </a:lnTo>
                  <a:lnTo>
                    <a:pt x="67" y="286"/>
                  </a:lnTo>
                  <a:lnTo>
                    <a:pt x="63" y="285"/>
                  </a:lnTo>
                  <a:lnTo>
                    <a:pt x="63" y="281"/>
                  </a:lnTo>
                  <a:lnTo>
                    <a:pt x="64" y="272"/>
                  </a:lnTo>
                  <a:lnTo>
                    <a:pt x="77" y="226"/>
                  </a:lnTo>
                  <a:lnTo>
                    <a:pt x="48" y="224"/>
                  </a:lnTo>
                  <a:lnTo>
                    <a:pt x="0" y="221"/>
                  </a:lnTo>
                  <a:lnTo>
                    <a:pt x="0" y="159"/>
                  </a:lnTo>
                  <a:lnTo>
                    <a:pt x="29" y="107"/>
                  </a:lnTo>
                  <a:lnTo>
                    <a:pt x="27" y="102"/>
                  </a:lnTo>
                  <a:lnTo>
                    <a:pt x="25" y="98"/>
                  </a:lnTo>
                  <a:lnTo>
                    <a:pt x="24" y="96"/>
                  </a:lnTo>
                  <a:lnTo>
                    <a:pt x="21" y="93"/>
                  </a:lnTo>
                  <a:lnTo>
                    <a:pt x="19" y="90"/>
                  </a:lnTo>
                  <a:lnTo>
                    <a:pt x="18" y="82"/>
                  </a:lnTo>
                  <a:lnTo>
                    <a:pt x="17" y="79"/>
                  </a:lnTo>
                  <a:lnTo>
                    <a:pt x="14" y="71"/>
                  </a:lnTo>
                </a:path>
              </a:pathLst>
            </a:custGeom>
            <a:noFill/>
            <a:ln w="12700" cap="rnd" cmpd="sng">
              <a:solidFill>
                <a:srgbClr val="000000"/>
              </a:solidFill>
              <a:prstDash val="solid"/>
              <a:round/>
              <a:headEnd/>
              <a:tailEnd/>
            </a:ln>
          </p:spPr>
          <p:txBody>
            <a:bodyPr/>
            <a:lstStyle/>
            <a:p>
              <a:endParaRPr lang="en-US"/>
            </a:p>
          </p:txBody>
        </p:sp>
        <p:sp>
          <p:nvSpPr>
            <p:cNvPr id="3210" name="Freeform 138"/>
            <p:cNvSpPr>
              <a:spLocks/>
            </p:cNvSpPr>
            <p:nvPr/>
          </p:nvSpPr>
          <p:spPr bwMode="auto">
            <a:xfrm>
              <a:off x="7318375" y="2913063"/>
              <a:ext cx="946150" cy="554037"/>
            </a:xfrm>
            <a:custGeom>
              <a:avLst/>
              <a:gdLst>
                <a:gd name="T0" fmla="*/ 2147483647 w 532"/>
                <a:gd name="T1" fmla="*/ 2147483647 h 285"/>
                <a:gd name="T2" fmla="*/ 2147483647 w 532"/>
                <a:gd name="T3" fmla="*/ 2147483647 h 285"/>
                <a:gd name="T4" fmla="*/ 2147483647 w 532"/>
                <a:gd name="T5" fmla="*/ 2147483647 h 285"/>
                <a:gd name="T6" fmla="*/ 2147483647 w 532"/>
                <a:gd name="T7" fmla="*/ 2147483647 h 285"/>
                <a:gd name="T8" fmla="*/ 2147483647 w 532"/>
                <a:gd name="T9" fmla="*/ 2147483647 h 285"/>
                <a:gd name="T10" fmla="*/ 2147483647 w 532"/>
                <a:gd name="T11" fmla="*/ 2147483647 h 285"/>
                <a:gd name="T12" fmla="*/ 2147483647 w 532"/>
                <a:gd name="T13" fmla="*/ 2147483647 h 285"/>
                <a:gd name="T14" fmla="*/ 2147483647 w 532"/>
                <a:gd name="T15" fmla="*/ 2147483647 h 285"/>
                <a:gd name="T16" fmla="*/ 2147483647 w 532"/>
                <a:gd name="T17" fmla="*/ 2147483647 h 285"/>
                <a:gd name="T18" fmla="*/ 2147483647 w 532"/>
                <a:gd name="T19" fmla="*/ 2147483647 h 285"/>
                <a:gd name="T20" fmla="*/ 2147483647 w 532"/>
                <a:gd name="T21" fmla="*/ 2147483647 h 285"/>
                <a:gd name="T22" fmla="*/ 2147483647 w 532"/>
                <a:gd name="T23" fmla="*/ 2147483647 h 285"/>
                <a:gd name="T24" fmla="*/ 2147483647 w 532"/>
                <a:gd name="T25" fmla="*/ 2147483647 h 285"/>
                <a:gd name="T26" fmla="*/ 2147483647 w 532"/>
                <a:gd name="T27" fmla="*/ 2147483647 h 285"/>
                <a:gd name="T28" fmla="*/ 2147483647 w 532"/>
                <a:gd name="T29" fmla="*/ 2147483647 h 285"/>
                <a:gd name="T30" fmla="*/ 2147483647 w 532"/>
                <a:gd name="T31" fmla="*/ 2147483647 h 285"/>
                <a:gd name="T32" fmla="*/ 2147483647 w 532"/>
                <a:gd name="T33" fmla="*/ 2147483647 h 285"/>
                <a:gd name="T34" fmla="*/ 2147483647 w 532"/>
                <a:gd name="T35" fmla="*/ 2147483647 h 285"/>
                <a:gd name="T36" fmla="*/ 2147483647 w 532"/>
                <a:gd name="T37" fmla="*/ 2147483647 h 285"/>
                <a:gd name="T38" fmla="*/ 2147483647 w 532"/>
                <a:gd name="T39" fmla="*/ 2147483647 h 285"/>
                <a:gd name="T40" fmla="*/ 2147483647 w 532"/>
                <a:gd name="T41" fmla="*/ 2147483647 h 285"/>
                <a:gd name="T42" fmla="*/ 2147483647 w 532"/>
                <a:gd name="T43" fmla="*/ 2147483647 h 285"/>
                <a:gd name="T44" fmla="*/ 2147483647 w 532"/>
                <a:gd name="T45" fmla="*/ 2147483647 h 285"/>
                <a:gd name="T46" fmla="*/ 2147483647 w 532"/>
                <a:gd name="T47" fmla="*/ 2147483647 h 285"/>
                <a:gd name="T48" fmla="*/ 2147483647 w 532"/>
                <a:gd name="T49" fmla="*/ 2147483647 h 285"/>
                <a:gd name="T50" fmla="*/ 2147483647 w 532"/>
                <a:gd name="T51" fmla="*/ 2147483647 h 285"/>
                <a:gd name="T52" fmla="*/ 2147483647 w 532"/>
                <a:gd name="T53" fmla="*/ 2147483647 h 285"/>
                <a:gd name="T54" fmla="*/ 2147483647 w 532"/>
                <a:gd name="T55" fmla="*/ 2147483647 h 285"/>
                <a:gd name="T56" fmla="*/ 2147483647 w 532"/>
                <a:gd name="T57" fmla="*/ 2147483647 h 285"/>
                <a:gd name="T58" fmla="*/ 2147483647 w 532"/>
                <a:gd name="T59" fmla="*/ 2147483647 h 285"/>
                <a:gd name="T60" fmla="*/ 2147483647 w 532"/>
                <a:gd name="T61" fmla="*/ 2147483647 h 285"/>
                <a:gd name="T62" fmla="*/ 2147483647 w 532"/>
                <a:gd name="T63" fmla="*/ 2147483647 h 285"/>
                <a:gd name="T64" fmla="*/ 2147483647 w 532"/>
                <a:gd name="T65" fmla="*/ 2147483647 h 285"/>
                <a:gd name="T66" fmla="*/ 2147483647 w 532"/>
                <a:gd name="T67" fmla="*/ 2147483647 h 285"/>
                <a:gd name="T68" fmla="*/ 2147483647 w 532"/>
                <a:gd name="T69" fmla="*/ 2147483647 h 285"/>
                <a:gd name="T70" fmla="*/ 2147483647 w 532"/>
                <a:gd name="T71" fmla="*/ 2147483647 h 285"/>
                <a:gd name="T72" fmla="*/ 2147483647 w 532"/>
                <a:gd name="T73" fmla="*/ 2147483647 h 285"/>
                <a:gd name="T74" fmla="*/ 2147483647 w 532"/>
                <a:gd name="T75" fmla="*/ 2147483647 h 285"/>
                <a:gd name="T76" fmla="*/ 2147483647 w 532"/>
                <a:gd name="T77" fmla="*/ 2147483647 h 285"/>
                <a:gd name="T78" fmla="*/ 2147483647 w 532"/>
                <a:gd name="T79" fmla="*/ 2147483647 h 285"/>
                <a:gd name="T80" fmla="*/ 2147483647 w 532"/>
                <a:gd name="T81" fmla="*/ 2147483647 h 285"/>
                <a:gd name="T82" fmla="*/ 2147483647 w 532"/>
                <a:gd name="T83" fmla="*/ 2147483647 h 285"/>
                <a:gd name="T84" fmla="*/ 2147483647 w 532"/>
                <a:gd name="T85" fmla="*/ 2147483647 h 285"/>
                <a:gd name="T86" fmla="*/ 2147483647 w 532"/>
                <a:gd name="T87" fmla="*/ 2147483647 h 285"/>
                <a:gd name="T88" fmla="*/ 2147483647 w 532"/>
                <a:gd name="T89" fmla="*/ 2147483647 h 285"/>
                <a:gd name="T90" fmla="*/ 2147483647 w 532"/>
                <a:gd name="T91" fmla="*/ 2147483647 h 285"/>
                <a:gd name="T92" fmla="*/ 2147483647 w 532"/>
                <a:gd name="T93" fmla="*/ 2147483647 h 285"/>
                <a:gd name="T94" fmla="*/ 2147483647 w 532"/>
                <a:gd name="T95" fmla="*/ 2147483647 h 285"/>
                <a:gd name="T96" fmla="*/ 2147483647 w 532"/>
                <a:gd name="T97" fmla="*/ 2147483647 h 285"/>
                <a:gd name="T98" fmla="*/ 2147483647 w 532"/>
                <a:gd name="T99" fmla="*/ 2147483647 h 285"/>
                <a:gd name="T100" fmla="*/ 2147483647 w 532"/>
                <a:gd name="T101" fmla="*/ 2147483647 h 285"/>
                <a:gd name="T102" fmla="*/ 2147483647 w 532"/>
                <a:gd name="T103" fmla="*/ 2147483647 h 285"/>
                <a:gd name="T104" fmla="*/ 2147483647 w 532"/>
                <a:gd name="T105" fmla="*/ 2147483647 h 285"/>
                <a:gd name="T106" fmla="*/ 2147483647 w 532"/>
                <a:gd name="T107" fmla="*/ 2147483647 h 285"/>
                <a:gd name="T108" fmla="*/ 2147483647 w 532"/>
                <a:gd name="T109" fmla="*/ 2147483647 h 285"/>
                <a:gd name="T110" fmla="*/ 2147483647 w 532"/>
                <a:gd name="T111" fmla="*/ 2147483647 h 285"/>
                <a:gd name="T112" fmla="*/ 2147483647 w 532"/>
                <a:gd name="T113" fmla="*/ 2147483647 h 285"/>
                <a:gd name="T114" fmla="*/ 2147483647 w 532"/>
                <a:gd name="T115" fmla="*/ 2147483647 h 285"/>
                <a:gd name="T116" fmla="*/ 2147483647 w 532"/>
                <a:gd name="T117" fmla="*/ 2147483647 h 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2" h="285">
                  <a:moveTo>
                    <a:pt x="505" y="101"/>
                  </a:moveTo>
                  <a:lnTo>
                    <a:pt x="501" y="101"/>
                  </a:lnTo>
                  <a:lnTo>
                    <a:pt x="503" y="102"/>
                  </a:lnTo>
                  <a:lnTo>
                    <a:pt x="501" y="107"/>
                  </a:lnTo>
                  <a:lnTo>
                    <a:pt x="491" y="104"/>
                  </a:lnTo>
                  <a:lnTo>
                    <a:pt x="486" y="101"/>
                  </a:lnTo>
                  <a:lnTo>
                    <a:pt x="483" y="99"/>
                  </a:lnTo>
                  <a:lnTo>
                    <a:pt x="479" y="100"/>
                  </a:lnTo>
                  <a:lnTo>
                    <a:pt x="470" y="103"/>
                  </a:lnTo>
                  <a:lnTo>
                    <a:pt x="467" y="101"/>
                  </a:lnTo>
                  <a:lnTo>
                    <a:pt x="464" y="103"/>
                  </a:lnTo>
                  <a:lnTo>
                    <a:pt x="459" y="104"/>
                  </a:lnTo>
                  <a:lnTo>
                    <a:pt x="462" y="106"/>
                  </a:lnTo>
                  <a:lnTo>
                    <a:pt x="465" y="105"/>
                  </a:lnTo>
                  <a:lnTo>
                    <a:pt x="464" y="108"/>
                  </a:lnTo>
                  <a:lnTo>
                    <a:pt x="467" y="111"/>
                  </a:lnTo>
                  <a:lnTo>
                    <a:pt x="470" y="107"/>
                  </a:lnTo>
                  <a:lnTo>
                    <a:pt x="478" y="108"/>
                  </a:lnTo>
                  <a:lnTo>
                    <a:pt x="474" y="113"/>
                  </a:lnTo>
                  <a:lnTo>
                    <a:pt x="474" y="119"/>
                  </a:lnTo>
                  <a:lnTo>
                    <a:pt x="478" y="117"/>
                  </a:lnTo>
                  <a:lnTo>
                    <a:pt x="482" y="118"/>
                  </a:lnTo>
                  <a:lnTo>
                    <a:pt x="491" y="119"/>
                  </a:lnTo>
                  <a:lnTo>
                    <a:pt x="486" y="127"/>
                  </a:lnTo>
                  <a:lnTo>
                    <a:pt x="479" y="138"/>
                  </a:lnTo>
                  <a:lnTo>
                    <a:pt x="474" y="138"/>
                  </a:lnTo>
                  <a:lnTo>
                    <a:pt x="470" y="143"/>
                  </a:lnTo>
                  <a:lnTo>
                    <a:pt x="462" y="143"/>
                  </a:lnTo>
                  <a:lnTo>
                    <a:pt x="459" y="141"/>
                  </a:lnTo>
                  <a:lnTo>
                    <a:pt x="455" y="146"/>
                  </a:lnTo>
                  <a:lnTo>
                    <a:pt x="453" y="143"/>
                  </a:lnTo>
                  <a:lnTo>
                    <a:pt x="451" y="147"/>
                  </a:lnTo>
                  <a:lnTo>
                    <a:pt x="452" y="149"/>
                  </a:lnTo>
                  <a:lnTo>
                    <a:pt x="451" y="151"/>
                  </a:lnTo>
                  <a:lnTo>
                    <a:pt x="451" y="155"/>
                  </a:lnTo>
                  <a:lnTo>
                    <a:pt x="444" y="155"/>
                  </a:lnTo>
                  <a:lnTo>
                    <a:pt x="442" y="146"/>
                  </a:lnTo>
                  <a:lnTo>
                    <a:pt x="445" y="140"/>
                  </a:lnTo>
                  <a:lnTo>
                    <a:pt x="444" y="138"/>
                  </a:lnTo>
                  <a:lnTo>
                    <a:pt x="444" y="136"/>
                  </a:lnTo>
                  <a:lnTo>
                    <a:pt x="441" y="135"/>
                  </a:lnTo>
                  <a:lnTo>
                    <a:pt x="440" y="132"/>
                  </a:lnTo>
                  <a:lnTo>
                    <a:pt x="433" y="141"/>
                  </a:lnTo>
                  <a:lnTo>
                    <a:pt x="437" y="139"/>
                  </a:lnTo>
                  <a:lnTo>
                    <a:pt x="436" y="147"/>
                  </a:lnTo>
                  <a:lnTo>
                    <a:pt x="431" y="147"/>
                  </a:lnTo>
                  <a:lnTo>
                    <a:pt x="436" y="157"/>
                  </a:lnTo>
                  <a:lnTo>
                    <a:pt x="433" y="157"/>
                  </a:lnTo>
                  <a:lnTo>
                    <a:pt x="432" y="158"/>
                  </a:lnTo>
                  <a:lnTo>
                    <a:pt x="434" y="161"/>
                  </a:lnTo>
                  <a:lnTo>
                    <a:pt x="434" y="164"/>
                  </a:lnTo>
                  <a:lnTo>
                    <a:pt x="430" y="165"/>
                  </a:lnTo>
                  <a:lnTo>
                    <a:pt x="433" y="169"/>
                  </a:lnTo>
                  <a:lnTo>
                    <a:pt x="432" y="176"/>
                  </a:lnTo>
                  <a:lnTo>
                    <a:pt x="427" y="176"/>
                  </a:lnTo>
                  <a:lnTo>
                    <a:pt x="426" y="172"/>
                  </a:lnTo>
                  <a:lnTo>
                    <a:pt x="423" y="171"/>
                  </a:lnTo>
                  <a:lnTo>
                    <a:pt x="421" y="174"/>
                  </a:lnTo>
                  <a:lnTo>
                    <a:pt x="418" y="181"/>
                  </a:lnTo>
                  <a:lnTo>
                    <a:pt x="415" y="181"/>
                  </a:lnTo>
                  <a:lnTo>
                    <a:pt x="414" y="180"/>
                  </a:lnTo>
                  <a:lnTo>
                    <a:pt x="412" y="179"/>
                  </a:lnTo>
                  <a:lnTo>
                    <a:pt x="409" y="176"/>
                  </a:lnTo>
                  <a:lnTo>
                    <a:pt x="404" y="174"/>
                  </a:lnTo>
                  <a:lnTo>
                    <a:pt x="404" y="177"/>
                  </a:lnTo>
                  <a:lnTo>
                    <a:pt x="406" y="177"/>
                  </a:lnTo>
                  <a:lnTo>
                    <a:pt x="410" y="180"/>
                  </a:lnTo>
                  <a:lnTo>
                    <a:pt x="413" y="186"/>
                  </a:lnTo>
                  <a:lnTo>
                    <a:pt x="403" y="208"/>
                  </a:lnTo>
                  <a:lnTo>
                    <a:pt x="400" y="210"/>
                  </a:lnTo>
                  <a:lnTo>
                    <a:pt x="395" y="219"/>
                  </a:lnTo>
                  <a:lnTo>
                    <a:pt x="394" y="217"/>
                  </a:lnTo>
                  <a:lnTo>
                    <a:pt x="391" y="219"/>
                  </a:lnTo>
                  <a:lnTo>
                    <a:pt x="387" y="209"/>
                  </a:lnTo>
                  <a:lnTo>
                    <a:pt x="390" y="205"/>
                  </a:lnTo>
                  <a:lnTo>
                    <a:pt x="394" y="207"/>
                  </a:lnTo>
                  <a:lnTo>
                    <a:pt x="393" y="202"/>
                  </a:lnTo>
                  <a:lnTo>
                    <a:pt x="396" y="200"/>
                  </a:lnTo>
                  <a:lnTo>
                    <a:pt x="399" y="200"/>
                  </a:lnTo>
                  <a:lnTo>
                    <a:pt x="398" y="196"/>
                  </a:lnTo>
                  <a:lnTo>
                    <a:pt x="400" y="195"/>
                  </a:lnTo>
                  <a:lnTo>
                    <a:pt x="396" y="190"/>
                  </a:lnTo>
                  <a:lnTo>
                    <a:pt x="391" y="186"/>
                  </a:lnTo>
                  <a:lnTo>
                    <a:pt x="393" y="194"/>
                  </a:lnTo>
                  <a:lnTo>
                    <a:pt x="389" y="193"/>
                  </a:lnTo>
                  <a:lnTo>
                    <a:pt x="389" y="196"/>
                  </a:lnTo>
                  <a:lnTo>
                    <a:pt x="384" y="200"/>
                  </a:lnTo>
                  <a:lnTo>
                    <a:pt x="383" y="200"/>
                  </a:lnTo>
                  <a:lnTo>
                    <a:pt x="385" y="203"/>
                  </a:lnTo>
                  <a:lnTo>
                    <a:pt x="379" y="204"/>
                  </a:lnTo>
                  <a:lnTo>
                    <a:pt x="376" y="202"/>
                  </a:lnTo>
                  <a:lnTo>
                    <a:pt x="375" y="203"/>
                  </a:lnTo>
                  <a:lnTo>
                    <a:pt x="381" y="214"/>
                  </a:lnTo>
                  <a:lnTo>
                    <a:pt x="373" y="215"/>
                  </a:lnTo>
                  <a:lnTo>
                    <a:pt x="376" y="218"/>
                  </a:lnTo>
                  <a:lnTo>
                    <a:pt x="379" y="218"/>
                  </a:lnTo>
                  <a:lnTo>
                    <a:pt x="382" y="219"/>
                  </a:lnTo>
                  <a:lnTo>
                    <a:pt x="380" y="222"/>
                  </a:lnTo>
                  <a:lnTo>
                    <a:pt x="379" y="221"/>
                  </a:lnTo>
                  <a:lnTo>
                    <a:pt x="377" y="224"/>
                  </a:lnTo>
                  <a:lnTo>
                    <a:pt x="368" y="223"/>
                  </a:lnTo>
                  <a:lnTo>
                    <a:pt x="368" y="226"/>
                  </a:lnTo>
                  <a:lnTo>
                    <a:pt x="372" y="226"/>
                  </a:lnTo>
                  <a:lnTo>
                    <a:pt x="376" y="232"/>
                  </a:lnTo>
                  <a:lnTo>
                    <a:pt x="372" y="230"/>
                  </a:lnTo>
                  <a:lnTo>
                    <a:pt x="375" y="236"/>
                  </a:lnTo>
                  <a:lnTo>
                    <a:pt x="378" y="242"/>
                  </a:lnTo>
                  <a:lnTo>
                    <a:pt x="380" y="245"/>
                  </a:lnTo>
                  <a:lnTo>
                    <a:pt x="377" y="249"/>
                  </a:lnTo>
                  <a:lnTo>
                    <a:pt x="372" y="251"/>
                  </a:lnTo>
                  <a:lnTo>
                    <a:pt x="370" y="249"/>
                  </a:lnTo>
                  <a:lnTo>
                    <a:pt x="369" y="244"/>
                  </a:lnTo>
                  <a:lnTo>
                    <a:pt x="367" y="244"/>
                  </a:lnTo>
                  <a:lnTo>
                    <a:pt x="368" y="250"/>
                  </a:lnTo>
                  <a:lnTo>
                    <a:pt x="363" y="249"/>
                  </a:lnTo>
                  <a:lnTo>
                    <a:pt x="361" y="253"/>
                  </a:lnTo>
                  <a:lnTo>
                    <a:pt x="358" y="251"/>
                  </a:lnTo>
                  <a:lnTo>
                    <a:pt x="357" y="249"/>
                  </a:lnTo>
                  <a:lnTo>
                    <a:pt x="352" y="247"/>
                  </a:lnTo>
                  <a:lnTo>
                    <a:pt x="355" y="244"/>
                  </a:lnTo>
                  <a:lnTo>
                    <a:pt x="354" y="241"/>
                  </a:lnTo>
                  <a:lnTo>
                    <a:pt x="352" y="245"/>
                  </a:lnTo>
                  <a:lnTo>
                    <a:pt x="350" y="244"/>
                  </a:lnTo>
                  <a:lnTo>
                    <a:pt x="350" y="249"/>
                  </a:lnTo>
                  <a:lnTo>
                    <a:pt x="346" y="250"/>
                  </a:lnTo>
                  <a:lnTo>
                    <a:pt x="344" y="249"/>
                  </a:lnTo>
                  <a:lnTo>
                    <a:pt x="338" y="249"/>
                  </a:lnTo>
                  <a:lnTo>
                    <a:pt x="336" y="244"/>
                  </a:lnTo>
                  <a:lnTo>
                    <a:pt x="340" y="238"/>
                  </a:lnTo>
                  <a:lnTo>
                    <a:pt x="339" y="233"/>
                  </a:lnTo>
                  <a:lnTo>
                    <a:pt x="336" y="235"/>
                  </a:lnTo>
                  <a:lnTo>
                    <a:pt x="331" y="233"/>
                  </a:lnTo>
                  <a:lnTo>
                    <a:pt x="331" y="224"/>
                  </a:lnTo>
                  <a:lnTo>
                    <a:pt x="334" y="222"/>
                  </a:lnTo>
                  <a:lnTo>
                    <a:pt x="337" y="224"/>
                  </a:lnTo>
                  <a:lnTo>
                    <a:pt x="338" y="219"/>
                  </a:lnTo>
                  <a:lnTo>
                    <a:pt x="341" y="221"/>
                  </a:lnTo>
                  <a:lnTo>
                    <a:pt x="344" y="219"/>
                  </a:lnTo>
                  <a:lnTo>
                    <a:pt x="342" y="217"/>
                  </a:lnTo>
                  <a:lnTo>
                    <a:pt x="343" y="211"/>
                  </a:lnTo>
                  <a:lnTo>
                    <a:pt x="342" y="209"/>
                  </a:lnTo>
                  <a:lnTo>
                    <a:pt x="345" y="202"/>
                  </a:lnTo>
                  <a:lnTo>
                    <a:pt x="339" y="208"/>
                  </a:lnTo>
                  <a:lnTo>
                    <a:pt x="339" y="214"/>
                  </a:lnTo>
                  <a:lnTo>
                    <a:pt x="334" y="214"/>
                  </a:lnTo>
                  <a:lnTo>
                    <a:pt x="333" y="216"/>
                  </a:lnTo>
                  <a:lnTo>
                    <a:pt x="327" y="214"/>
                  </a:lnTo>
                  <a:lnTo>
                    <a:pt x="326" y="207"/>
                  </a:lnTo>
                  <a:lnTo>
                    <a:pt x="324" y="205"/>
                  </a:lnTo>
                  <a:lnTo>
                    <a:pt x="324" y="201"/>
                  </a:lnTo>
                  <a:lnTo>
                    <a:pt x="323" y="194"/>
                  </a:lnTo>
                  <a:lnTo>
                    <a:pt x="320" y="192"/>
                  </a:lnTo>
                  <a:lnTo>
                    <a:pt x="320" y="190"/>
                  </a:lnTo>
                  <a:lnTo>
                    <a:pt x="315" y="187"/>
                  </a:lnTo>
                  <a:lnTo>
                    <a:pt x="315" y="184"/>
                  </a:lnTo>
                  <a:lnTo>
                    <a:pt x="312" y="182"/>
                  </a:lnTo>
                  <a:lnTo>
                    <a:pt x="313" y="200"/>
                  </a:lnTo>
                  <a:lnTo>
                    <a:pt x="319" y="202"/>
                  </a:lnTo>
                  <a:lnTo>
                    <a:pt x="316" y="207"/>
                  </a:lnTo>
                  <a:lnTo>
                    <a:pt x="316" y="211"/>
                  </a:lnTo>
                  <a:lnTo>
                    <a:pt x="315" y="211"/>
                  </a:lnTo>
                  <a:lnTo>
                    <a:pt x="315" y="218"/>
                  </a:lnTo>
                  <a:lnTo>
                    <a:pt x="313" y="220"/>
                  </a:lnTo>
                  <a:lnTo>
                    <a:pt x="315" y="227"/>
                  </a:lnTo>
                  <a:lnTo>
                    <a:pt x="314" y="229"/>
                  </a:lnTo>
                  <a:lnTo>
                    <a:pt x="313" y="232"/>
                  </a:lnTo>
                  <a:lnTo>
                    <a:pt x="308" y="232"/>
                  </a:lnTo>
                  <a:lnTo>
                    <a:pt x="312" y="236"/>
                  </a:lnTo>
                  <a:lnTo>
                    <a:pt x="311" y="241"/>
                  </a:lnTo>
                  <a:lnTo>
                    <a:pt x="308" y="244"/>
                  </a:lnTo>
                  <a:lnTo>
                    <a:pt x="312" y="244"/>
                  </a:lnTo>
                  <a:lnTo>
                    <a:pt x="312" y="246"/>
                  </a:lnTo>
                  <a:lnTo>
                    <a:pt x="309" y="249"/>
                  </a:lnTo>
                  <a:lnTo>
                    <a:pt x="304" y="251"/>
                  </a:lnTo>
                  <a:lnTo>
                    <a:pt x="308" y="252"/>
                  </a:lnTo>
                  <a:lnTo>
                    <a:pt x="309" y="253"/>
                  </a:lnTo>
                  <a:lnTo>
                    <a:pt x="312" y="253"/>
                  </a:lnTo>
                  <a:lnTo>
                    <a:pt x="314" y="253"/>
                  </a:lnTo>
                  <a:lnTo>
                    <a:pt x="315" y="253"/>
                  </a:lnTo>
                  <a:lnTo>
                    <a:pt x="316" y="260"/>
                  </a:lnTo>
                  <a:lnTo>
                    <a:pt x="315" y="259"/>
                  </a:lnTo>
                  <a:lnTo>
                    <a:pt x="314" y="261"/>
                  </a:lnTo>
                  <a:lnTo>
                    <a:pt x="294" y="257"/>
                  </a:lnTo>
                  <a:lnTo>
                    <a:pt x="290" y="258"/>
                  </a:lnTo>
                  <a:lnTo>
                    <a:pt x="285" y="255"/>
                  </a:lnTo>
                  <a:lnTo>
                    <a:pt x="283" y="256"/>
                  </a:lnTo>
                  <a:lnTo>
                    <a:pt x="281" y="253"/>
                  </a:lnTo>
                  <a:lnTo>
                    <a:pt x="278" y="254"/>
                  </a:lnTo>
                  <a:lnTo>
                    <a:pt x="276" y="253"/>
                  </a:lnTo>
                  <a:lnTo>
                    <a:pt x="276" y="250"/>
                  </a:lnTo>
                  <a:lnTo>
                    <a:pt x="278" y="249"/>
                  </a:lnTo>
                  <a:lnTo>
                    <a:pt x="280" y="248"/>
                  </a:lnTo>
                  <a:lnTo>
                    <a:pt x="281" y="249"/>
                  </a:lnTo>
                  <a:lnTo>
                    <a:pt x="284" y="248"/>
                  </a:lnTo>
                  <a:lnTo>
                    <a:pt x="285" y="249"/>
                  </a:lnTo>
                  <a:lnTo>
                    <a:pt x="289" y="248"/>
                  </a:lnTo>
                  <a:lnTo>
                    <a:pt x="284" y="244"/>
                  </a:lnTo>
                  <a:lnTo>
                    <a:pt x="284" y="241"/>
                  </a:lnTo>
                  <a:lnTo>
                    <a:pt x="287" y="238"/>
                  </a:lnTo>
                  <a:lnTo>
                    <a:pt x="289" y="240"/>
                  </a:lnTo>
                  <a:lnTo>
                    <a:pt x="290" y="238"/>
                  </a:lnTo>
                  <a:lnTo>
                    <a:pt x="291" y="233"/>
                  </a:lnTo>
                  <a:lnTo>
                    <a:pt x="292" y="231"/>
                  </a:lnTo>
                  <a:lnTo>
                    <a:pt x="289" y="228"/>
                  </a:lnTo>
                  <a:lnTo>
                    <a:pt x="288" y="224"/>
                  </a:lnTo>
                  <a:lnTo>
                    <a:pt x="289" y="222"/>
                  </a:lnTo>
                  <a:lnTo>
                    <a:pt x="288" y="222"/>
                  </a:lnTo>
                  <a:lnTo>
                    <a:pt x="282" y="215"/>
                  </a:lnTo>
                  <a:lnTo>
                    <a:pt x="284" y="213"/>
                  </a:lnTo>
                  <a:lnTo>
                    <a:pt x="282" y="210"/>
                  </a:lnTo>
                  <a:lnTo>
                    <a:pt x="281" y="211"/>
                  </a:lnTo>
                  <a:lnTo>
                    <a:pt x="277" y="208"/>
                  </a:lnTo>
                  <a:lnTo>
                    <a:pt x="277" y="207"/>
                  </a:lnTo>
                  <a:lnTo>
                    <a:pt x="280" y="204"/>
                  </a:lnTo>
                  <a:lnTo>
                    <a:pt x="278" y="203"/>
                  </a:lnTo>
                  <a:lnTo>
                    <a:pt x="277" y="200"/>
                  </a:lnTo>
                  <a:lnTo>
                    <a:pt x="278" y="195"/>
                  </a:lnTo>
                  <a:lnTo>
                    <a:pt x="277" y="194"/>
                  </a:lnTo>
                  <a:lnTo>
                    <a:pt x="276" y="187"/>
                  </a:lnTo>
                  <a:lnTo>
                    <a:pt x="274" y="189"/>
                  </a:lnTo>
                  <a:lnTo>
                    <a:pt x="274" y="209"/>
                  </a:lnTo>
                  <a:lnTo>
                    <a:pt x="272" y="211"/>
                  </a:lnTo>
                  <a:lnTo>
                    <a:pt x="273" y="214"/>
                  </a:lnTo>
                  <a:lnTo>
                    <a:pt x="265" y="211"/>
                  </a:lnTo>
                  <a:lnTo>
                    <a:pt x="263" y="210"/>
                  </a:lnTo>
                  <a:lnTo>
                    <a:pt x="261" y="211"/>
                  </a:lnTo>
                  <a:lnTo>
                    <a:pt x="257" y="211"/>
                  </a:lnTo>
                  <a:lnTo>
                    <a:pt x="257" y="209"/>
                  </a:lnTo>
                  <a:lnTo>
                    <a:pt x="254" y="208"/>
                  </a:lnTo>
                  <a:lnTo>
                    <a:pt x="254" y="202"/>
                  </a:lnTo>
                  <a:lnTo>
                    <a:pt x="252" y="204"/>
                  </a:lnTo>
                  <a:lnTo>
                    <a:pt x="251" y="212"/>
                  </a:lnTo>
                  <a:lnTo>
                    <a:pt x="250" y="210"/>
                  </a:lnTo>
                  <a:lnTo>
                    <a:pt x="245" y="210"/>
                  </a:lnTo>
                  <a:lnTo>
                    <a:pt x="243" y="213"/>
                  </a:lnTo>
                  <a:lnTo>
                    <a:pt x="239" y="214"/>
                  </a:lnTo>
                  <a:lnTo>
                    <a:pt x="238" y="218"/>
                  </a:lnTo>
                  <a:lnTo>
                    <a:pt x="235" y="219"/>
                  </a:lnTo>
                  <a:lnTo>
                    <a:pt x="224" y="227"/>
                  </a:lnTo>
                  <a:lnTo>
                    <a:pt x="233" y="233"/>
                  </a:lnTo>
                  <a:lnTo>
                    <a:pt x="238" y="233"/>
                  </a:lnTo>
                  <a:lnTo>
                    <a:pt x="240" y="229"/>
                  </a:lnTo>
                  <a:lnTo>
                    <a:pt x="245" y="228"/>
                  </a:lnTo>
                  <a:lnTo>
                    <a:pt x="247" y="222"/>
                  </a:lnTo>
                  <a:lnTo>
                    <a:pt x="252" y="221"/>
                  </a:lnTo>
                  <a:lnTo>
                    <a:pt x="261" y="230"/>
                  </a:lnTo>
                  <a:lnTo>
                    <a:pt x="263" y="230"/>
                  </a:lnTo>
                  <a:lnTo>
                    <a:pt x="264" y="233"/>
                  </a:lnTo>
                  <a:lnTo>
                    <a:pt x="262" y="236"/>
                  </a:lnTo>
                  <a:lnTo>
                    <a:pt x="262" y="241"/>
                  </a:lnTo>
                  <a:lnTo>
                    <a:pt x="258" y="241"/>
                  </a:lnTo>
                  <a:lnTo>
                    <a:pt x="258" y="237"/>
                  </a:lnTo>
                  <a:lnTo>
                    <a:pt x="256" y="238"/>
                  </a:lnTo>
                  <a:lnTo>
                    <a:pt x="252" y="237"/>
                  </a:lnTo>
                  <a:lnTo>
                    <a:pt x="252" y="240"/>
                  </a:lnTo>
                  <a:lnTo>
                    <a:pt x="254" y="240"/>
                  </a:lnTo>
                  <a:lnTo>
                    <a:pt x="257" y="245"/>
                  </a:lnTo>
                  <a:lnTo>
                    <a:pt x="259" y="245"/>
                  </a:lnTo>
                  <a:lnTo>
                    <a:pt x="264" y="247"/>
                  </a:lnTo>
                  <a:lnTo>
                    <a:pt x="271" y="248"/>
                  </a:lnTo>
                  <a:lnTo>
                    <a:pt x="272" y="253"/>
                  </a:lnTo>
                  <a:lnTo>
                    <a:pt x="269" y="255"/>
                  </a:lnTo>
                  <a:lnTo>
                    <a:pt x="259" y="253"/>
                  </a:lnTo>
                  <a:lnTo>
                    <a:pt x="235" y="250"/>
                  </a:lnTo>
                  <a:lnTo>
                    <a:pt x="232" y="251"/>
                  </a:lnTo>
                  <a:lnTo>
                    <a:pt x="225" y="249"/>
                  </a:lnTo>
                  <a:lnTo>
                    <a:pt x="221" y="249"/>
                  </a:lnTo>
                  <a:lnTo>
                    <a:pt x="219" y="248"/>
                  </a:lnTo>
                  <a:lnTo>
                    <a:pt x="218" y="249"/>
                  </a:lnTo>
                  <a:lnTo>
                    <a:pt x="211" y="248"/>
                  </a:lnTo>
                  <a:lnTo>
                    <a:pt x="206" y="246"/>
                  </a:lnTo>
                  <a:lnTo>
                    <a:pt x="205" y="248"/>
                  </a:lnTo>
                  <a:lnTo>
                    <a:pt x="190" y="246"/>
                  </a:lnTo>
                  <a:lnTo>
                    <a:pt x="183" y="246"/>
                  </a:lnTo>
                  <a:lnTo>
                    <a:pt x="178" y="248"/>
                  </a:lnTo>
                  <a:lnTo>
                    <a:pt x="172" y="246"/>
                  </a:lnTo>
                  <a:lnTo>
                    <a:pt x="163" y="248"/>
                  </a:lnTo>
                  <a:lnTo>
                    <a:pt x="151" y="246"/>
                  </a:lnTo>
                  <a:lnTo>
                    <a:pt x="150" y="244"/>
                  </a:lnTo>
                  <a:lnTo>
                    <a:pt x="148" y="244"/>
                  </a:lnTo>
                  <a:lnTo>
                    <a:pt x="148" y="247"/>
                  </a:lnTo>
                  <a:lnTo>
                    <a:pt x="142" y="251"/>
                  </a:lnTo>
                  <a:lnTo>
                    <a:pt x="134" y="251"/>
                  </a:lnTo>
                  <a:lnTo>
                    <a:pt x="134" y="253"/>
                  </a:lnTo>
                  <a:lnTo>
                    <a:pt x="130" y="253"/>
                  </a:lnTo>
                  <a:lnTo>
                    <a:pt x="120" y="249"/>
                  </a:lnTo>
                  <a:lnTo>
                    <a:pt x="122" y="248"/>
                  </a:lnTo>
                  <a:lnTo>
                    <a:pt x="126" y="256"/>
                  </a:lnTo>
                  <a:lnTo>
                    <a:pt x="123" y="258"/>
                  </a:lnTo>
                  <a:lnTo>
                    <a:pt x="111" y="260"/>
                  </a:lnTo>
                  <a:lnTo>
                    <a:pt x="110" y="259"/>
                  </a:lnTo>
                  <a:lnTo>
                    <a:pt x="107" y="259"/>
                  </a:lnTo>
                  <a:lnTo>
                    <a:pt x="104" y="264"/>
                  </a:lnTo>
                  <a:lnTo>
                    <a:pt x="99" y="265"/>
                  </a:lnTo>
                  <a:lnTo>
                    <a:pt x="96" y="267"/>
                  </a:lnTo>
                  <a:lnTo>
                    <a:pt x="89" y="270"/>
                  </a:lnTo>
                  <a:lnTo>
                    <a:pt x="87" y="268"/>
                  </a:lnTo>
                  <a:lnTo>
                    <a:pt x="87" y="264"/>
                  </a:lnTo>
                  <a:lnTo>
                    <a:pt x="85" y="265"/>
                  </a:lnTo>
                  <a:lnTo>
                    <a:pt x="81" y="265"/>
                  </a:lnTo>
                  <a:lnTo>
                    <a:pt x="84" y="268"/>
                  </a:lnTo>
                  <a:lnTo>
                    <a:pt x="82" y="271"/>
                  </a:lnTo>
                  <a:lnTo>
                    <a:pt x="81" y="274"/>
                  </a:lnTo>
                  <a:lnTo>
                    <a:pt x="77" y="273"/>
                  </a:lnTo>
                  <a:lnTo>
                    <a:pt x="71" y="278"/>
                  </a:lnTo>
                  <a:lnTo>
                    <a:pt x="69" y="276"/>
                  </a:lnTo>
                  <a:lnTo>
                    <a:pt x="68" y="280"/>
                  </a:lnTo>
                  <a:lnTo>
                    <a:pt x="61" y="282"/>
                  </a:lnTo>
                  <a:lnTo>
                    <a:pt x="55" y="281"/>
                  </a:lnTo>
                  <a:lnTo>
                    <a:pt x="49" y="282"/>
                  </a:lnTo>
                  <a:lnTo>
                    <a:pt x="47" y="284"/>
                  </a:lnTo>
                  <a:lnTo>
                    <a:pt x="43" y="283"/>
                  </a:lnTo>
                  <a:lnTo>
                    <a:pt x="39" y="284"/>
                  </a:lnTo>
                  <a:lnTo>
                    <a:pt x="30" y="284"/>
                  </a:lnTo>
                  <a:lnTo>
                    <a:pt x="29" y="282"/>
                  </a:lnTo>
                  <a:lnTo>
                    <a:pt x="31" y="278"/>
                  </a:lnTo>
                  <a:lnTo>
                    <a:pt x="33" y="275"/>
                  </a:lnTo>
                  <a:lnTo>
                    <a:pt x="34" y="271"/>
                  </a:lnTo>
                  <a:lnTo>
                    <a:pt x="34" y="258"/>
                  </a:lnTo>
                  <a:lnTo>
                    <a:pt x="33" y="254"/>
                  </a:lnTo>
                  <a:lnTo>
                    <a:pt x="31" y="251"/>
                  </a:lnTo>
                  <a:lnTo>
                    <a:pt x="26" y="245"/>
                  </a:lnTo>
                  <a:lnTo>
                    <a:pt x="23" y="232"/>
                  </a:lnTo>
                  <a:lnTo>
                    <a:pt x="23" y="231"/>
                  </a:lnTo>
                  <a:lnTo>
                    <a:pt x="23" y="229"/>
                  </a:lnTo>
                  <a:lnTo>
                    <a:pt x="20" y="226"/>
                  </a:lnTo>
                  <a:lnTo>
                    <a:pt x="18" y="223"/>
                  </a:lnTo>
                  <a:lnTo>
                    <a:pt x="14" y="223"/>
                  </a:lnTo>
                  <a:lnTo>
                    <a:pt x="12" y="219"/>
                  </a:lnTo>
                  <a:lnTo>
                    <a:pt x="9" y="219"/>
                  </a:lnTo>
                  <a:lnTo>
                    <a:pt x="5" y="217"/>
                  </a:lnTo>
                  <a:lnTo>
                    <a:pt x="7" y="214"/>
                  </a:lnTo>
                  <a:lnTo>
                    <a:pt x="4" y="214"/>
                  </a:lnTo>
                  <a:lnTo>
                    <a:pt x="4" y="210"/>
                  </a:lnTo>
                  <a:lnTo>
                    <a:pt x="1" y="207"/>
                  </a:lnTo>
                  <a:lnTo>
                    <a:pt x="2" y="207"/>
                  </a:lnTo>
                  <a:lnTo>
                    <a:pt x="0" y="203"/>
                  </a:lnTo>
                  <a:lnTo>
                    <a:pt x="3" y="201"/>
                  </a:lnTo>
                  <a:lnTo>
                    <a:pt x="7" y="202"/>
                  </a:lnTo>
                  <a:lnTo>
                    <a:pt x="11" y="201"/>
                  </a:lnTo>
                  <a:lnTo>
                    <a:pt x="15" y="199"/>
                  </a:lnTo>
                  <a:lnTo>
                    <a:pt x="19" y="198"/>
                  </a:lnTo>
                  <a:lnTo>
                    <a:pt x="26" y="200"/>
                  </a:lnTo>
                  <a:lnTo>
                    <a:pt x="30" y="198"/>
                  </a:lnTo>
                  <a:lnTo>
                    <a:pt x="33" y="196"/>
                  </a:lnTo>
                  <a:lnTo>
                    <a:pt x="37" y="195"/>
                  </a:lnTo>
                  <a:lnTo>
                    <a:pt x="40" y="198"/>
                  </a:lnTo>
                  <a:lnTo>
                    <a:pt x="44" y="195"/>
                  </a:lnTo>
                  <a:lnTo>
                    <a:pt x="45" y="191"/>
                  </a:lnTo>
                  <a:lnTo>
                    <a:pt x="49" y="189"/>
                  </a:lnTo>
                  <a:lnTo>
                    <a:pt x="52" y="187"/>
                  </a:lnTo>
                  <a:lnTo>
                    <a:pt x="55" y="184"/>
                  </a:lnTo>
                  <a:lnTo>
                    <a:pt x="58" y="182"/>
                  </a:lnTo>
                  <a:lnTo>
                    <a:pt x="61" y="183"/>
                  </a:lnTo>
                  <a:lnTo>
                    <a:pt x="65" y="180"/>
                  </a:lnTo>
                  <a:lnTo>
                    <a:pt x="66" y="176"/>
                  </a:lnTo>
                  <a:lnTo>
                    <a:pt x="68" y="172"/>
                  </a:lnTo>
                  <a:lnTo>
                    <a:pt x="121" y="169"/>
                  </a:lnTo>
                  <a:lnTo>
                    <a:pt x="181" y="166"/>
                  </a:lnTo>
                  <a:lnTo>
                    <a:pt x="219" y="164"/>
                  </a:lnTo>
                  <a:lnTo>
                    <a:pt x="235" y="164"/>
                  </a:lnTo>
                  <a:lnTo>
                    <a:pt x="274" y="146"/>
                  </a:lnTo>
                  <a:lnTo>
                    <a:pt x="303" y="134"/>
                  </a:lnTo>
                  <a:lnTo>
                    <a:pt x="310" y="130"/>
                  </a:lnTo>
                  <a:lnTo>
                    <a:pt x="311" y="130"/>
                  </a:lnTo>
                  <a:lnTo>
                    <a:pt x="310" y="130"/>
                  </a:lnTo>
                  <a:lnTo>
                    <a:pt x="289" y="119"/>
                  </a:lnTo>
                  <a:lnTo>
                    <a:pt x="288" y="115"/>
                  </a:lnTo>
                  <a:lnTo>
                    <a:pt x="293" y="105"/>
                  </a:lnTo>
                  <a:lnTo>
                    <a:pt x="293" y="101"/>
                  </a:lnTo>
                  <a:lnTo>
                    <a:pt x="291" y="98"/>
                  </a:lnTo>
                  <a:lnTo>
                    <a:pt x="277" y="85"/>
                  </a:lnTo>
                  <a:lnTo>
                    <a:pt x="289" y="70"/>
                  </a:lnTo>
                  <a:lnTo>
                    <a:pt x="293" y="66"/>
                  </a:lnTo>
                  <a:lnTo>
                    <a:pt x="298" y="67"/>
                  </a:lnTo>
                  <a:lnTo>
                    <a:pt x="303" y="65"/>
                  </a:lnTo>
                  <a:lnTo>
                    <a:pt x="305" y="64"/>
                  </a:lnTo>
                  <a:lnTo>
                    <a:pt x="311" y="62"/>
                  </a:lnTo>
                  <a:lnTo>
                    <a:pt x="316" y="62"/>
                  </a:lnTo>
                  <a:lnTo>
                    <a:pt x="332" y="68"/>
                  </a:lnTo>
                  <a:lnTo>
                    <a:pt x="333" y="75"/>
                  </a:lnTo>
                  <a:lnTo>
                    <a:pt x="331" y="79"/>
                  </a:lnTo>
                  <a:lnTo>
                    <a:pt x="333" y="79"/>
                  </a:lnTo>
                  <a:lnTo>
                    <a:pt x="337" y="86"/>
                  </a:lnTo>
                  <a:lnTo>
                    <a:pt x="334" y="89"/>
                  </a:lnTo>
                  <a:lnTo>
                    <a:pt x="330" y="89"/>
                  </a:lnTo>
                  <a:lnTo>
                    <a:pt x="333" y="94"/>
                  </a:lnTo>
                  <a:lnTo>
                    <a:pt x="335" y="92"/>
                  </a:lnTo>
                  <a:lnTo>
                    <a:pt x="339" y="92"/>
                  </a:lnTo>
                  <a:lnTo>
                    <a:pt x="344" y="94"/>
                  </a:lnTo>
                  <a:lnTo>
                    <a:pt x="351" y="97"/>
                  </a:lnTo>
                  <a:lnTo>
                    <a:pt x="350" y="99"/>
                  </a:lnTo>
                  <a:lnTo>
                    <a:pt x="355" y="103"/>
                  </a:lnTo>
                  <a:lnTo>
                    <a:pt x="355" y="110"/>
                  </a:lnTo>
                  <a:lnTo>
                    <a:pt x="343" y="116"/>
                  </a:lnTo>
                  <a:lnTo>
                    <a:pt x="357" y="113"/>
                  </a:lnTo>
                  <a:lnTo>
                    <a:pt x="360" y="117"/>
                  </a:lnTo>
                  <a:lnTo>
                    <a:pt x="360" y="122"/>
                  </a:lnTo>
                  <a:lnTo>
                    <a:pt x="368" y="128"/>
                  </a:lnTo>
                  <a:lnTo>
                    <a:pt x="370" y="134"/>
                  </a:lnTo>
                  <a:lnTo>
                    <a:pt x="372" y="131"/>
                  </a:lnTo>
                  <a:lnTo>
                    <a:pt x="363" y="120"/>
                  </a:lnTo>
                  <a:lnTo>
                    <a:pt x="364" y="117"/>
                  </a:lnTo>
                  <a:lnTo>
                    <a:pt x="361" y="113"/>
                  </a:lnTo>
                  <a:lnTo>
                    <a:pt x="361" y="109"/>
                  </a:lnTo>
                  <a:lnTo>
                    <a:pt x="361" y="102"/>
                  </a:lnTo>
                  <a:lnTo>
                    <a:pt x="369" y="103"/>
                  </a:lnTo>
                  <a:lnTo>
                    <a:pt x="357" y="98"/>
                  </a:lnTo>
                  <a:lnTo>
                    <a:pt x="354" y="93"/>
                  </a:lnTo>
                  <a:lnTo>
                    <a:pt x="345" y="88"/>
                  </a:lnTo>
                  <a:lnTo>
                    <a:pt x="344" y="83"/>
                  </a:lnTo>
                  <a:lnTo>
                    <a:pt x="342" y="80"/>
                  </a:lnTo>
                  <a:lnTo>
                    <a:pt x="341" y="73"/>
                  </a:lnTo>
                  <a:lnTo>
                    <a:pt x="342" y="62"/>
                  </a:lnTo>
                  <a:lnTo>
                    <a:pt x="338" y="62"/>
                  </a:lnTo>
                  <a:lnTo>
                    <a:pt x="352" y="57"/>
                  </a:lnTo>
                  <a:lnTo>
                    <a:pt x="353" y="63"/>
                  </a:lnTo>
                  <a:lnTo>
                    <a:pt x="352" y="55"/>
                  </a:lnTo>
                  <a:lnTo>
                    <a:pt x="369" y="52"/>
                  </a:lnTo>
                  <a:lnTo>
                    <a:pt x="376" y="52"/>
                  </a:lnTo>
                  <a:lnTo>
                    <a:pt x="373" y="58"/>
                  </a:lnTo>
                  <a:lnTo>
                    <a:pt x="378" y="58"/>
                  </a:lnTo>
                  <a:lnTo>
                    <a:pt x="381" y="62"/>
                  </a:lnTo>
                  <a:lnTo>
                    <a:pt x="380" y="63"/>
                  </a:lnTo>
                  <a:lnTo>
                    <a:pt x="375" y="65"/>
                  </a:lnTo>
                  <a:lnTo>
                    <a:pt x="371" y="69"/>
                  </a:lnTo>
                  <a:lnTo>
                    <a:pt x="375" y="70"/>
                  </a:lnTo>
                  <a:lnTo>
                    <a:pt x="377" y="66"/>
                  </a:lnTo>
                  <a:lnTo>
                    <a:pt x="381" y="67"/>
                  </a:lnTo>
                  <a:lnTo>
                    <a:pt x="380" y="71"/>
                  </a:lnTo>
                  <a:lnTo>
                    <a:pt x="385" y="66"/>
                  </a:lnTo>
                  <a:lnTo>
                    <a:pt x="389" y="67"/>
                  </a:lnTo>
                  <a:lnTo>
                    <a:pt x="385" y="78"/>
                  </a:lnTo>
                  <a:lnTo>
                    <a:pt x="387" y="82"/>
                  </a:lnTo>
                  <a:lnTo>
                    <a:pt x="390" y="75"/>
                  </a:lnTo>
                  <a:lnTo>
                    <a:pt x="394" y="75"/>
                  </a:lnTo>
                  <a:lnTo>
                    <a:pt x="395" y="70"/>
                  </a:lnTo>
                  <a:lnTo>
                    <a:pt x="398" y="66"/>
                  </a:lnTo>
                  <a:lnTo>
                    <a:pt x="394" y="66"/>
                  </a:lnTo>
                  <a:lnTo>
                    <a:pt x="395" y="60"/>
                  </a:lnTo>
                  <a:lnTo>
                    <a:pt x="391" y="61"/>
                  </a:lnTo>
                  <a:lnTo>
                    <a:pt x="388" y="56"/>
                  </a:lnTo>
                  <a:lnTo>
                    <a:pt x="388" y="53"/>
                  </a:lnTo>
                  <a:lnTo>
                    <a:pt x="386" y="54"/>
                  </a:lnTo>
                  <a:lnTo>
                    <a:pt x="386" y="48"/>
                  </a:lnTo>
                  <a:lnTo>
                    <a:pt x="389" y="46"/>
                  </a:lnTo>
                  <a:lnTo>
                    <a:pt x="394" y="43"/>
                  </a:lnTo>
                  <a:lnTo>
                    <a:pt x="396" y="47"/>
                  </a:lnTo>
                  <a:lnTo>
                    <a:pt x="397" y="41"/>
                  </a:lnTo>
                  <a:lnTo>
                    <a:pt x="390" y="39"/>
                  </a:lnTo>
                  <a:lnTo>
                    <a:pt x="388" y="40"/>
                  </a:lnTo>
                  <a:lnTo>
                    <a:pt x="388" y="36"/>
                  </a:lnTo>
                  <a:lnTo>
                    <a:pt x="390" y="36"/>
                  </a:lnTo>
                  <a:lnTo>
                    <a:pt x="391" y="25"/>
                  </a:lnTo>
                  <a:lnTo>
                    <a:pt x="395" y="22"/>
                  </a:lnTo>
                  <a:lnTo>
                    <a:pt x="398" y="31"/>
                  </a:lnTo>
                  <a:lnTo>
                    <a:pt x="401" y="29"/>
                  </a:lnTo>
                  <a:lnTo>
                    <a:pt x="404" y="32"/>
                  </a:lnTo>
                  <a:lnTo>
                    <a:pt x="407" y="37"/>
                  </a:lnTo>
                  <a:lnTo>
                    <a:pt x="409" y="28"/>
                  </a:lnTo>
                  <a:lnTo>
                    <a:pt x="401" y="23"/>
                  </a:lnTo>
                  <a:lnTo>
                    <a:pt x="409" y="21"/>
                  </a:lnTo>
                  <a:lnTo>
                    <a:pt x="409" y="18"/>
                  </a:lnTo>
                  <a:lnTo>
                    <a:pt x="403" y="17"/>
                  </a:lnTo>
                  <a:lnTo>
                    <a:pt x="403" y="12"/>
                  </a:lnTo>
                  <a:lnTo>
                    <a:pt x="401" y="11"/>
                  </a:lnTo>
                  <a:lnTo>
                    <a:pt x="396" y="14"/>
                  </a:lnTo>
                  <a:lnTo>
                    <a:pt x="401" y="1"/>
                  </a:lnTo>
                  <a:lnTo>
                    <a:pt x="405" y="0"/>
                  </a:lnTo>
                  <a:lnTo>
                    <a:pt x="409" y="3"/>
                  </a:lnTo>
                  <a:lnTo>
                    <a:pt x="411" y="7"/>
                  </a:lnTo>
                  <a:lnTo>
                    <a:pt x="414" y="12"/>
                  </a:lnTo>
                  <a:lnTo>
                    <a:pt x="421" y="13"/>
                  </a:lnTo>
                  <a:lnTo>
                    <a:pt x="421" y="18"/>
                  </a:lnTo>
                  <a:lnTo>
                    <a:pt x="422" y="24"/>
                  </a:lnTo>
                  <a:lnTo>
                    <a:pt x="421" y="28"/>
                  </a:lnTo>
                  <a:lnTo>
                    <a:pt x="423" y="31"/>
                  </a:lnTo>
                  <a:lnTo>
                    <a:pt x="428" y="35"/>
                  </a:lnTo>
                  <a:lnTo>
                    <a:pt x="423" y="34"/>
                  </a:lnTo>
                  <a:lnTo>
                    <a:pt x="419" y="36"/>
                  </a:lnTo>
                  <a:lnTo>
                    <a:pt x="421" y="39"/>
                  </a:lnTo>
                  <a:lnTo>
                    <a:pt x="418" y="44"/>
                  </a:lnTo>
                  <a:lnTo>
                    <a:pt x="420" y="51"/>
                  </a:lnTo>
                  <a:lnTo>
                    <a:pt x="418" y="54"/>
                  </a:lnTo>
                  <a:lnTo>
                    <a:pt x="421" y="56"/>
                  </a:lnTo>
                  <a:lnTo>
                    <a:pt x="424" y="56"/>
                  </a:lnTo>
                  <a:lnTo>
                    <a:pt x="427" y="54"/>
                  </a:lnTo>
                  <a:lnTo>
                    <a:pt x="427" y="60"/>
                  </a:lnTo>
                  <a:lnTo>
                    <a:pt x="428" y="71"/>
                  </a:lnTo>
                  <a:lnTo>
                    <a:pt x="423" y="69"/>
                  </a:lnTo>
                  <a:lnTo>
                    <a:pt x="423" y="79"/>
                  </a:lnTo>
                  <a:lnTo>
                    <a:pt x="421" y="81"/>
                  </a:lnTo>
                  <a:lnTo>
                    <a:pt x="417" y="79"/>
                  </a:lnTo>
                  <a:lnTo>
                    <a:pt x="409" y="80"/>
                  </a:lnTo>
                  <a:lnTo>
                    <a:pt x="408" y="76"/>
                  </a:lnTo>
                  <a:lnTo>
                    <a:pt x="406" y="81"/>
                  </a:lnTo>
                  <a:lnTo>
                    <a:pt x="404" y="81"/>
                  </a:lnTo>
                  <a:lnTo>
                    <a:pt x="406" y="86"/>
                  </a:lnTo>
                  <a:lnTo>
                    <a:pt x="411" y="91"/>
                  </a:lnTo>
                  <a:lnTo>
                    <a:pt x="410" y="99"/>
                  </a:lnTo>
                  <a:lnTo>
                    <a:pt x="403" y="96"/>
                  </a:lnTo>
                  <a:lnTo>
                    <a:pt x="409" y="98"/>
                  </a:lnTo>
                  <a:lnTo>
                    <a:pt x="413" y="101"/>
                  </a:lnTo>
                  <a:lnTo>
                    <a:pt x="415" y="107"/>
                  </a:lnTo>
                  <a:lnTo>
                    <a:pt x="417" y="117"/>
                  </a:lnTo>
                  <a:lnTo>
                    <a:pt x="418" y="111"/>
                  </a:lnTo>
                  <a:lnTo>
                    <a:pt x="422" y="107"/>
                  </a:lnTo>
                  <a:lnTo>
                    <a:pt x="419" y="107"/>
                  </a:lnTo>
                  <a:lnTo>
                    <a:pt x="417" y="102"/>
                  </a:lnTo>
                  <a:lnTo>
                    <a:pt x="415" y="101"/>
                  </a:lnTo>
                  <a:lnTo>
                    <a:pt x="417" y="96"/>
                  </a:lnTo>
                  <a:lnTo>
                    <a:pt x="418" y="94"/>
                  </a:lnTo>
                  <a:lnTo>
                    <a:pt x="426" y="93"/>
                  </a:lnTo>
                  <a:lnTo>
                    <a:pt x="429" y="90"/>
                  </a:lnTo>
                  <a:lnTo>
                    <a:pt x="432" y="93"/>
                  </a:lnTo>
                  <a:lnTo>
                    <a:pt x="432" y="89"/>
                  </a:lnTo>
                  <a:lnTo>
                    <a:pt x="437" y="85"/>
                  </a:lnTo>
                  <a:lnTo>
                    <a:pt x="434" y="82"/>
                  </a:lnTo>
                  <a:lnTo>
                    <a:pt x="440" y="81"/>
                  </a:lnTo>
                  <a:lnTo>
                    <a:pt x="441" y="85"/>
                  </a:lnTo>
                  <a:lnTo>
                    <a:pt x="440" y="88"/>
                  </a:lnTo>
                  <a:lnTo>
                    <a:pt x="439" y="92"/>
                  </a:lnTo>
                  <a:lnTo>
                    <a:pt x="441" y="94"/>
                  </a:lnTo>
                  <a:lnTo>
                    <a:pt x="441" y="97"/>
                  </a:lnTo>
                  <a:lnTo>
                    <a:pt x="437" y="100"/>
                  </a:lnTo>
                  <a:lnTo>
                    <a:pt x="441" y="99"/>
                  </a:lnTo>
                  <a:lnTo>
                    <a:pt x="443" y="100"/>
                  </a:lnTo>
                  <a:lnTo>
                    <a:pt x="446" y="98"/>
                  </a:lnTo>
                  <a:lnTo>
                    <a:pt x="451" y="101"/>
                  </a:lnTo>
                  <a:lnTo>
                    <a:pt x="454" y="97"/>
                  </a:lnTo>
                  <a:lnTo>
                    <a:pt x="451" y="96"/>
                  </a:lnTo>
                  <a:lnTo>
                    <a:pt x="449" y="90"/>
                  </a:lnTo>
                  <a:lnTo>
                    <a:pt x="451" y="88"/>
                  </a:lnTo>
                  <a:lnTo>
                    <a:pt x="451" y="84"/>
                  </a:lnTo>
                  <a:lnTo>
                    <a:pt x="459" y="89"/>
                  </a:lnTo>
                  <a:lnTo>
                    <a:pt x="460" y="84"/>
                  </a:lnTo>
                  <a:lnTo>
                    <a:pt x="458" y="83"/>
                  </a:lnTo>
                  <a:lnTo>
                    <a:pt x="458" y="78"/>
                  </a:lnTo>
                  <a:lnTo>
                    <a:pt x="453" y="77"/>
                  </a:lnTo>
                  <a:lnTo>
                    <a:pt x="452" y="69"/>
                  </a:lnTo>
                  <a:lnTo>
                    <a:pt x="455" y="69"/>
                  </a:lnTo>
                  <a:lnTo>
                    <a:pt x="455" y="72"/>
                  </a:lnTo>
                  <a:lnTo>
                    <a:pt x="459" y="74"/>
                  </a:lnTo>
                  <a:lnTo>
                    <a:pt x="461" y="76"/>
                  </a:lnTo>
                  <a:lnTo>
                    <a:pt x="464" y="76"/>
                  </a:lnTo>
                  <a:lnTo>
                    <a:pt x="464" y="71"/>
                  </a:lnTo>
                  <a:lnTo>
                    <a:pt x="466" y="74"/>
                  </a:lnTo>
                  <a:lnTo>
                    <a:pt x="472" y="74"/>
                  </a:lnTo>
                  <a:lnTo>
                    <a:pt x="475" y="78"/>
                  </a:lnTo>
                  <a:lnTo>
                    <a:pt x="479" y="79"/>
                  </a:lnTo>
                  <a:lnTo>
                    <a:pt x="480" y="75"/>
                  </a:lnTo>
                  <a:lnTo>
                    <a:pt x="481" y="75"/>
                  </a:lnTo>
                  <a:lnTo>
                    <a:pt x="482" y="81"/>
                  </a:lnTo>
                  <a:lnTo>
                    <a:pt x="486" y="83"/>
                  </a:lnTo>
                  <a:lnTo>
                    <a:pt x="490" y="84"/>
                  </a:lnTo>
                  <a:lnTo>
                    <a:pt x="488" y="80"/>
                  </a:lnTo>
                  <a:lnTo>
                    <a:pt x="490" y="77"/>
                  </a:lnTo>
                  <a:lnTo>
                    <a:pt x="477" y="56"/>
                  </a:lnTo>
                  <a:lnTo>
                    <a:pt x="466" y="40"/>
                  </a:lnTo>
                  <a:lnTo>
                    <a:pt x="470" y="37"/>
                  </a:lnTo>
                  <a:lnTo>
                    <a:pt x="472" y="41"/>
                  </a:lnTo>
                  <a:lnTo>
                    <a:pt x="480" y="46"/>
                  </a:lnTo>
                  <a:lnTo>
                    <a:pt x="482" y="49"/>
                  </a:lnTo>
                  <a:lnTo>
                    <a:pt x="488" y="50"/>
                  </a:lnTo>
                  <a:lnTo>
                    <a:pt x="485" y="44"/>
                  </a:lnTo>
                  <a:lnTo>
                    <a:pt x="483" y="40"/>
                  </a:lnTo>
                  <a:lnTo>
                    <a:pt x="480" y="38"/>
                  </a:lnTo>
                  <a:lnTo>
                    <a:pt x="480" y="35"/>
                  </a:lnTo>
                  <a:lnTo>
                    <a:pt x="501" y="46"/>
                  </a:lnTo>
                  <a:lnTo>
                    <a:pt x="508" y="48"/>
                  </a:lnTo>
                  <a:lnTo>
                    <a:pt x="514" y="50"/>
                  </a:lnTo>
                  <a:lnTo>
                    <a:pt x="521" y="53"/>
                  </a:lnTo>
                  <a:lnTo>
                    <a:pt x="531" y="56"/>
                  </a:lnTo>
                  <a:lnTo>
                    <a:pt x="531" y="62"/>
                  </a:lnTo>
                  <a:lnTo>
                    <a:pt x="527" y="62"/>
                  </a:lnTo>
                  <a:lnTo>
                    <a:pt x="528" y="66"/>
                  </a:lnTo>
                  <a:lnTo>
                    <a:pt x="524" y="69"/>
                  </a:lnTo>
                  <a:lnTo>
                    <a:pt x="521" y="72"/>
                  </a:lnTo>
                  <a:lnTo>
                    <a:pt x="516" y="67"/>
                  </a:lnTo>
                  <a:lnTo>
                    <a:pt x="514" y="63"/>
                  </a:lnTo>
                  <a:lnTo>
                    <a:pt x="508" y="54"/>
                  </a:lnTo>
                  <a:lnTo>
                    <a:pt x="505" y="56"/>
                  </a:lnTo>
                  <a:lnTo>
                    <a:pt x="500" y="58"/>
                  </a:lnTo>
                  <a:lnTo>
                    <a:pt x="495" y="51"/>
                  </a:lnTo>
                  <a:lnTo>
                    <a:pt x="491" y="47"/>
                  </a:lnTo>
                  <a:lnTo>
                    <a:pt x="496" y="56"/>
                  </a:lnTo>
                  <a:lnTo>
                    <a:pt x="503" y="74"/>
                  </a:lnTo>
                  <a:lnTo>
                    <a:pt x="513" y="82"/>
                  </a:lnTo>
                  <a:lnTo>
                    <a:pt x="513" y="90"/>
                  </a:lnTo>
                  <a:lnTo>
                    <a:pt x="509" y="88"/>
                  </a:lnTo>
                  <a:lnTo>
                    <a:pt x="505" y="85"/>
                  </a:lnTo>
                  <a:lnTo>
                    <a:pt x="504" y="90"/>
                  </a:lnTo>
                  <a:lnTo>
                    <a:pt x="512" y="92"/>
                  </a:lnTo>
                  <a:lnTo>
                    <a:pt x="510" y="94"/>
                  </a:lnTo>
                  <a:lnTo>
                    <a:pt x="508" y="98"/>
                  </a:lnTo>
                  <a:lnTo>
                    <a:pt x="504" y="97"/>
                  </a:lnTo>
                  <a:lnTo>
                    <a:pt x="505" y="101"/>
                  </a:lnTo>
                </a:path>
              </a:pathLst>
            </a:custGeom>
            <a:noFill/>
            <a:ln w="12700" cap="rnd" cmpd="sng">
              <a:solidFill>
                <a:srgbClr val="000000"/>
              </a:solidFill>
              <a:prstDash val="solid"/>
              <a:round/>
              <a:headEnd/>
              <a:tailEnd/>
            </a:ln>
          </p:spPr>
          <p:txBody>
            <a:bodyPr/>
            <a:lstStyle/>
            <a:p>
              <a:endParaRPr lang="en-US"/>
            </a:p>
          </p:txBody>
        </p:sp>
        <p:sp>
          <p:nvSpPr>
            <p:cNvPr id="3211" name="TextBox 1"/>
            <p:cNvSpPr txBox="1">
              <a:spLocks noChangeArrowheads="1"/>
            </p:cNvSpPr>
            <p:nvPr/>
          </p:nvSpPr>
          <p:spPr bwMode="auto">
            <a:xfrm>
              <a:off x="131763" y="2824163"/>
              <a:ext cx="4159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CHEROKEE</a:t>
              </a:r>
            </a:p>
          </p:txBody>
        </p:sp>
        <p:sp>
          <p:nvSpPr>
            <p:cNvPr id="3212" name="TextBox 139"/>
            <p:cNvSpPr txBox="1">
              <a:spLocks noChangeArrowheads="1"/>
            </p:cNvSpPr>
            <p:nvPr/>
          </p:nvSpPr>
          <p:spPr bwMode="auto">
            <a:xfrm>
              <a:off x="557213" y="2919413"/>
              <a:ext cx="1778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CLAY</a:t>
              </a:r>
            </a:p>
          </p:txBody>
        </p:sp>
        <p:sp>
          <p:nvSpPr>
            <p:cNvPr id="3213" name="TextBox 140"/>
            <p:cNvSpPr txBox="1">
              <a:spLocks noChangeArrowheads="1"/>
            </p:cNvSpPr>
            <p:nvPr/>
          </p:nvSpPr>
          <p:spPr bwMode="auto">
            <a:xfrm>
              <a:off x="833438" y="2803525"/>
              <a:ext cx="3032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MACON</a:t>
              </a:r>
            </a:p>
          </p:txBody>
        </p:sp>
        <p:sp>
          <p:nvSpPr>
            <p:cNvPr id="3214" name="TextBox 141"/>
            <p:cNvSpPr txBox="1">
              <a:spLocks noChangeArrowheads="1"/>
            </p:cNvSpPr>
            <p:nvPr/>
          </p:nvSpPr>
          <p:spPr bwMode="auto">
            <a:xfrm>
              <a:off x="388938" y="2511425"/>
              <a:ext cx="322262"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GRAHAM</a:t>
              </a:r>
            </a:p>
          </p:txBody>
        </p:sp>
        <p:sp>
          <p:nvSpPr>
            <p:cNvPr id="3215" name="TextBox 142"/>
            <p:cNvSpPr txBox="1">
              <a:spLocks noChangeArrowheads="1"/>
            </p:cNvSpPr>
            <p:nvPr/>
          </p:nvSpPr>
          <p:spPr bwMode="auto">
            <a:xfrm>
              <a:off x="773113" y="2301875"/>
              <a:ext cx="2127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SWAIN</a:t>
              </a:r>
            </a:p>
          </p:txBody>
        </p:sp>
        <p:sp>
          <p:nvSpPr>
            <p:cNvPr id="3216" name="TextBox 143"/>
            <p:cNvSpPr txBox="1">
              <a:spLocks noChangeArrowheads="1"/>
            </p:cNvSpPr>
            <p:nvPr/>
          </p:nvSpPr>
          <p:spPr bwMode="auto">
            <a:xfrm>
              <a:off x="1125538" y="2573338"/>
              <a:ext cx="341312"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JACKSON</a:t>
              </a:r>
            </a:p>
          </p:txBody>
        </p:sp>
        <p:sp>
          <p:nvSpPr>
            <p:cNvPr id="3217" name="TextBox 144"/>
            <p:cNvSpPr txBox="1">
              <a:spLocks noChangeArrowheads="1"/>
            </p:cNvSpPr>
            <p:nvPr/>
          </p:nvSpPr>
          <p:spPr bwMode="auto">
            <a:xfrm>
              <a:off x="1538288" y="1828800"/>
              <a:ext cx="3333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MADISON</a:t>
              </a:r>
            </a:p>
          </p:txBody>
        </p:sp>
        <p:sp>
          <p:nvSpPr>
            <p:cNvPr id="3218" name="TextBox 145"/>
            <p:cNvSpPr txBox="1">
              <a:spLocks noChangeArrowheads="1"/>
            </p:cNvSpPr>
            <p:nvPr/>
          </p:nvSpPr>
          <p:spPr bwMode="auto">
            <a:xfrm>
              <a:off x="1728788" y="2468563"/>
              <a:ext cx="4159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HENDERSON</a:t>
              </a:r>
            </a:p>
          </p:txBody>
        </p:sp>
        <p:sp>
          <p:nvSpPr>
            <p:cNvPr id="3219" name="TextBox 146"/>
            <p:cNvSpPr txBox="1">
              <a:spLocks noChangeArrowheads="1"/>
            </p:cNvSpPr>
            <p:nvPr/>
          </p:nvSpPr>
          <p:spPr bwMode="auto">
            <a:xfrm>
              <a:off x="1681163" y="2152650"/>
              <a:ext cx="381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BUNCOMBE</a:t>
              </a:r>
            </a:p>
          </p:txBody>
        </p:sp>
        <p:sp>
          <p:nvSpPr>
            <p:cNvPr id="3220" name="TextBox 147"/>
            <p:cNvSpPr txBox="1">
              <a:spLocks noChangeArrowheads="1"/>
            </p:cNvSpPr>
            <p:nvPr/>
          </p:nvSpPr>
          <p:spPr bwMode="auto">
            <a:xfrm>
              <a:off x="1254125" y="2257425"/>
              <a:ext cx="37623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HAYWOOD</a:t>
              </a:r>
            </a:p>
          </p:txBody>
        </p:sp>
        <p:sp>
          <p:nvSpPr>
            <p:cNvPr id="3221" name="TextBox 148"/>
            <p:cNvSpPr txBox="1">
              <a:spLocks noChangeArrowheads="1"/>
            </p:cNvSpPr>
            <p:nvPr/>
          </p:nvSpPr>
          <p:spPr bwMode="auto">
            <a:xfrm>
              <a:off x="1368425" y="2690813"/>
              <a:ext cx="4905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TRANSYL-</a:t>
              </a:r>
            </a:p>
            <a:p>
              <a:pPr algn="ctr">
                <a:spcBef>
                  <a:spcPct val="0"/>
                </a:spcBef>
                <a:buFontTx/>
                <a:buNone/>
              </a:pPr>
              <a:r>
                <a:rPr lang="en-US" altLang="en-US" sz="500" b="1">
                  <a:latin typeface="Calibri" pitchFamily="34" charset="0"/>
                </a:rPr>
                <a:t>VANIA</a:t>
              </a:r>
            </a:p>
          </p:txBody>
        </p:sp>
        <p:sp>
          <p:nvSpPr>
            <p:cNvPr id="3222" name="TextBox 149"/>
            <p:cNvSpPr txBox="1">
              <a:spLocks noChangeArrowheads="1"/>
            </p:cNvSpPr>
            <p:nvPr/>
          </p:nvSpPr>
          <p:spPr bwMode="auto">
            <a:xfrm>
              <a:off x="2144713" y="2598738"/>
              <a:ext cx="2000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POLK</a:t>
              </a:r>
            </a:p>
          </p:txBody>
        </p:sp>
        <p:sp>
          <p:nvSpPr>
            <p:cNvPr id="3223" name="TextBox 150"/>
            <p:cNvSpPr txBox="1">
              <a:spLocks noChangeArrowheads="1"/>
            </p:cNvSpPr>
            <p:nvPr/>
          </p:nvSpPr>
          <p:spPr bwMode="auto">
            <a:xfrm>
              <a:off x="2181225" y="2092325"/>
              <a:ext cx="3587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McDOWELL</a:t>
              </a:r>
            </a:p>
          </p:txBody>
        </p:sp>
        <p:sp>
          <p:nvSpPr>
            <p:cNvPr id="3224" name="TextBox 151"/>
            <p:cNvSpPr txBox="1">
              <a:spLocks noChangeArrowheads="1"/>
            </p:cNvSpPr>
            <p:nvPr/>
          </p:nvSpPr>
          <p:spPr bwMode="auto">
            <a:xfrm>
              <a:off x="2274888" y="2376488"/>
              <a:ext cx="415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RUTHERFORD</a:t>
              </a:r>
            </a:p>
          </p:txBody>
        </p:sp>
        <p:sp>
          <p:nvSpPr>
            <p:cNvPr id="3225" name="TextBox 152"/>
            <p:cNvSpPr txBox="1">
              <a:spLocks noChangeArrowheads="1"/>
            </p:cNvSpPr>
            <p:nvPr/>
          </p:nvSpPr>
          <p:spPr bwMode="auto">
            <a:xfrm>
              <a:off x="2698750" y="2659063"/>
              <a:ext cx="3841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CLEVELAND</a:t>
              </a:r>
            </a:p>
          </p:txBody>
        </p:sp>
        <p:sp>
          <p:nvSpPr>
            <p:cNvPr id="3226" name="TextBox 153"/>
            <p:cNvSpPr txBox="1">
              <a:spLocks noChangeArrowheads="1"/>
            </p:cNvSpPr>
            <p:nvPr/>
          </p:nvSpPr>
          <p:spPr bwMode="auto">
            <a:xfrm>
              <a:off x="3106738" y="2590800"/>
              <a:ext cx="28575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GASTON</a:t>
              </a:r>
            </a:p>
          </p:txBody>
        </p:sp>
        <p:sp>
          <p:nvSpPr>
            <p:cNvPr id="3227" name="TextBox 154"/>
            <p:cNvSpPr txBox="1">
              <a:spLocks noChangeArrowheads="1"/>
            </p:cNvSpPr>
            <p:nvPr/>
          </p:nvSpPr>
          <p:spPr bwMode="auto">
            <a:xfrm>
              <a:off x="3057525" y="2327275"/>
              <a:ext cx="2952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LINCOLN</a:t>
              </a:r>
            </a:p>
          </p:txBody>
        </p:sp>
        <p:sp>
          <p:nvSpPr>
            <p:cNvPr id="3228" name="TextBox 155"/>
            <p:cNvSpPr txBox="1">
              <a:spLocks noChangeArrowheads="1"/>
            </p:cNvSpPr>
            <p:nvPr/>
          </p:nvSpPr>
          <p:spPr bwMode="auto">
            <a:xfrm>
              <a:off x="2636838" y="2016125"/>
              <a:ext cx="239712"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BURKE</a:t>
              </a:r>
            </a:p>
          </p:txBody>
        </p:sp>
        <p:sp>
          <p:nvSpPr>
            <p:cNvPr id="3229" name="TextBox 156"/>
            <p:cNvSpPr txBox="1">
              <a:spLocks noChangeArrowheads="1"/>
            </p:cNvSpPr>
            <p:nvPr/>
          </p:nvSpPr>
          <p:spPr bwMode="auto">
            <a:xfrm>
              <a:off x="1971675" y="1752600"/>
              <a:ext cx="25876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YANCEY</a:t>
              </a:r>
            </a:p>
          </p:txBody>
        </p:sp>
        <p:sp>
          <p:nvSpPr>
            <p:cNvPr id="3230" name="TextBox 157"/>
            <p:cNvSpPr txBox="1">
              <a:spLocks noChangeArrowheads="1"/>
            </p:cNvSpPr>
            <p:nvPr/>
          </p:nvSpPr>
          <p:spPr bwMode="auto">
            <a:xfrm>
              <a:off x="2027238" y="1538288"/>
              <a:ext cx="3079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500" b="1">
                  <a:latin typeface="Calibri" pitchFamily="34" charset="0"/>
                </a:rPr>
                <a:t>MITCH-       ELL</a:t>
              </a:r>
            </a:p>
          </p:txBody>
        </p:sp>
        <p:sp>
          <p:nvSpPr>
            <p:cNvPr id="3231" name="TextBox 158"/>
            <p:cNvSpPr txBox="1">
              <a:spLocks noChangeArrowheads="1"/>
            </p:cNvSpPr>
            <p:nvPr/>
          </p:nvSpPr>
          <p:spPr bwMode="auto">
            <a:xfrm>
              <a:off x="2698750" y="1693863"/>
              <a:ext cx="3556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CALDWELL</a:t>
              </a:r>
            </a:p>
          </p:txBody>
        </p:sp>
        <p:sp>
          <p:nvSpPr>
            <p:cNvPr id="3232" name="TextBox 159"/>
            <p:cNvSpPr txBox="1">
              <a:spLocks noChangeArrowheads="1"/>
            </p:cNvSpPr>
            <p:nvPr/>
          </p:nvSpPr>
          <p:spPr bwMode="auto">
            <a:xfrm>
              <a:off x="2387600" y="1531938"/>
              <a:ext cx="2127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500" b="1">
                  <a:latin typeface="Calibri" pitchFamily="34" charset="0"/>
                </a:rPr>
                <a:t>AVERY</a:t>
              </a:r>
            </a:p>
          </p:txBody>
        </p:sp>
        <p:sp>
          <p:nvSpPr>
            <p:cNvPr id="3233" name="TextBox 160"/>
            <p:cNvSpPr txBox="1">
              <a:spLocks noChangeArrowheads="1"/>
            </p:cNvSpPr>
            <p:nvPr/>
          </p:nvSpPr>
          <p:spPr bwMode="auto">
            <a:xfrm>
              <a:off x="3055938" y="2108200"/>
              <a:ext cx="3397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CATAWBA</a:t>
              </a:r>
            </a:p>
          </p:txBody>
        </p:sp>
        <p:sp>
          <p:nvSpPr>
            <p:cNvPr id="3234" name="TextBox 161"/>
            <p:cNvSpPr txBox="1">
              <a:spLocks noChangeArrowheads="1"/>
            </p:cNvSpPr>
            <p:nvPr/>
          </p:nvSpPr>
          <p:spPr bwMode="auto">
            <a:xfrm>
              <a:off x="2590800" y="1335088"/>
              <a:ext cx="357188"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WATAUGA</a:t>
              </a:r>
            </a:p>
          </p:txBody>
        </p:sp>
        <p:sp>
          <p:nvSpPr>
            <p:cNvPr id="3235" name="TextBox 162"/>
            <p:cNvSpPr txBox="1">
              <a:spLocks noChangeArrowheads="1"/>
            </p:cNvSpPr>
            <p:nvPr/>
          </p:nvSpPr>
          <p:spPr bwMode="auto">
            <a:xfrm>
              <a:off x="2814638" y="1020763"/>
              <a:ext cx="18097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ASHE</a:t>
              </a:r>
            </a:p>
          </p:txBody>
        </p:sp>
        <p:sp>
          <p:nvSpPr>
            <p:cNvPr id="3236" name="TextBox 163"/>
            <p:cNvSpPr txBox="1">
              <a:spLocks noChangeArrowheads="1"/>
            </p:cNvSpPr>
            <p:nvPr/>
          </p:nvSpPr>
          <p:spPr bwMode="auto">
            <a:xfrm>
              <a:off x="3121025" y="925513"/>
              <a:ext cx="38417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ALLEGHANY</a:t>
              </a:r>
            </a:p>
          </p:txBody>
        </p:sp>
        <p:sp>
          <p:nvSpPr>
            <p:cNvPr id="3237" name="TextBox 164"/>
            <p:cNvSpPr txBox="1">
              <a:spLocks noChangeArrowheads="1"/>
            </p:cNvSpPr>
            <p:nvPr/>
          </p:nvSpPr>
          <p:spPr bwMode="auto">
            <a:xfrm>
              <a:off x="3140075" y="1343025"/>
              <a:ext cx="2667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WILKES</a:t>
              </a:r>
            </a:p>
          </p:txBody>
        </p:sp>
        <p:sp>
          <p:nvSpPr>
            <p:cNvPr id="3238" name="TextBox 165"/>
            <p:cNvSpPr txBox="1">
              <a:spLocks noChangeArrowheads="1"/>
            </p:cNvSpPr>
            <p:nvPr/>
          </p:nvSpPr>
          <p:spPr bwMode="auto">
            <a:xfrm>
              <a:off x="3059113" y="1682750"/>
              <a:ext cx="3651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ALEX-ANDER</a:t>
              </a:r>
            </a:p>
          </p:txBody>
        </p:sp>
        <p:sp>
          <p:nvSpPr>
            <p:cNvPr id="3239" name="TextBox 166"/>
            <p:cNvSpPr txBox="1">
              <a:spLocks noChangeArrowheads="1"/>
            </p:cNvSpPr>
            <p:nvPr/>
          </p:nvSpPr>
          <p:spPr bwMode="auto">
            <a:xfrm>
              <a:off x="3398838" y="2638425"/>
              <a:ext cx="4095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MECKLEN-BERG</a:t>
              </a:r>
            </a:p>
          </p:txBody>
        </p:sp>
        <p:sp>
          <p:nvSpPr>
            <p:cNvPr id="3240" name="TextBox 167"/>
            <p:cNvSpPr txBox="1">
              <a:spLocks noChangeArrowheads="1"/>
            </p:cNvSpPr>
            <p:nvPr/>
          </p:nvSpPr>
          <p:spPr bwMode="auto">
            <a:xfrm>
              <a:off x="3771900" y="3025775"/>
              <a:ext cx="2682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UNION</a:t>
              </a:r>
            </a:p>
          </p:txBody>
        </p:sp>
        <p:sp>
          <p:nvSpPr>
            <p:cNvPr id="3241" name="TextBox 167"/>
            <p:cNvSpPr txBox="1">
              <a:spLocks noChangeArrowheads="1"/>
            </p:cNvSpPr>
            <p:nvPr/>
          </p:nvSpPr>
          <p:spPr bwMode="auto">
            <a:xfrm>
              <a:off x="4225925" y="3032125"/>
              <a:ext cx="2254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ANSON</a:t>
              </a:r>
            </a:p>
          </p:txBody>
        </p:sp>
        <p:sp>
          <p:nvSpPr>
            <p:cNvPr id="3242" name="TextBox 167"/>
            <p:cNvSpPr txBox="1">
              <a:spLocks noChangeArrowheads="1"/>
            </p:cNvSpPr>
            <p:nvPr/>
          </p:nvSpPr>
          <p:spPr bwMode="auto">
            <a:xfrm>
              <a:off x="3617913" y="1046163"/>
              <a:ext cx="2682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SURRY</a:t>
              </a:r>
            </a:p>
          </p:txBody>
        </p:sp>
        <p:sp>
          <p:nvSpPr>
            <p:cNvPr id="3243" name="TextBox 167"/>
            <p:cNvSpPr txBox="1">
              <a:spLocks noChangeArrowheads="1"/>
            </p:cNvSpPr>
            <p:nvPr/>
          </p:nvSpPr>
          <p:spPr bwMode="auto">
            <a:xfrm>
              <a:off x="3635375" y="1404938"/>
              <a:ext cx="268288"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YADKIN</a:t>
              </a:r>
            </a:p>
          </p:txBody>
        </p:sp>
        <p:sp>
          <p:nvSpPr>
            <p:cNvPr id="3244" name="TextBox 167"/>
            <p:cNvSpPr txBox="1">
              <a:spLocks noChangeArrowheads="1"/>
            </p:cNvSpPr>
            <p:nvPr/>
          </p:nvSpPr>
          <p:spPr bwMode="auto">
            <a:xfrm>
              <a:off x="3775075" y="1720850"/>
              <a:ext cx="26511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DAVIE</a:t>
              </a:r>
            </a:p>
          </p:txBody>
        </p:sp>
        <p:sp>
          <p:nvSpPr>
            <p:cNvPr id="3245" name="TextBox 167"/>
            <p:cNvSpPr txBox="1">
              <a:spLocks noChangeArrowheads="1"/>
            </p:cNvSpPr>
            <p:nvPr/>
          </p:nvSpPr>
          <p:spPr bwMode="auto">
            <a:xfrm>
              <a:off x="3760788" y="2106613"/>
              <a:ext cx="2667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ROWAN</a:t>
              </a:r>
            </a:p>
          </p:txBody>
        </p:sp>
        <p:sp>
          <p:nvSpPr>
            <p:cNvPr id="3246" name="TextBox 167"/>
            <p:cNvSpPr txBox="1">
              <a:spLocks noChangeArrowheads="1"/>
            </p:cNvSpPr>
            <p:nvPr/>
          </p:nvSpPr>
          <p:spPr bwMode="auto">
            <a:xfrm>
              <a:off x="3425825" y="1901825"/>
              <a:ext cx="2682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IREDELL</a:t>
              </a:r>
            </a:p>
          </p:txBody>
        </p:sp>
        <p:sp>
          <p:nvSpPr>
            <p:cNvPr id="3247" name="TextBox 167"/>
            <p:cNvSpPr txBox="1">
              <a:spLocks noChangeArrowheads="1"/>
            </p:cNvSpPr>
            <p:nvPr/>
          </p:nvSpPr>
          <p:spPr bwMode="auto">
            <a:xfrm>
              <a:off x="4035425" y="1919288"/>
              <a:ext cx="385763"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DAVIDSON</a:t>
              </a:r>
            </a:p>
          </p:txBody>
        </p:sp>
        <p:sp>
          <p:nvSpPr>
            <p:cNvPr id="3248" name="TextBox 167"/>
            <p:cNvSpPr txBox="1">
              <a:spLocks noChangeArrowheads="1"/>
            </p:cNvSpPr>
            <p:nvPr/>
          </p:nvSpPr>
          <p:spPr bwMode="auto">
            <a:xfrm>
              <a:off x="3711575" y="2408238"/>
              <a:ext cx="32702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CABARRUS</a:t>
              </a:r>
            </a:p>
          </p:txBody>
        </p:sp>
        <p:sp>
          <p:nvSpPr>
            <p:cNvPr id="3249" name="TextBox 167"/>
            <p:cNvSpPr txBox="1">
              <a:spLocks noChangeArrowheads="1"/>
            </p:cNvSpPr>
            <p:nvPr/>
          </p:nvSpPr>
          <p:spPr bwMode="auto">
            <a:xfrm>
              <a:off x="4075113" y="2552700"/>
              <a:ext cx="2682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STANLY</a:t>
              </a:r>
            </a:p>
          </p:txBody>
        </p:sp>
        <p:sp>
          <p:nvSpPr>
            <p:cNvPr id="3250" name="TextBox 167"/>
            <p:cNvSpPr txBox="1">
              <a:spLocks noChangeArrowheads="1"/>
            </p:cNvSpPr>
            <p:nvPr/>
          </p:nvSpPr>
          <p:spPr bwMode="auto">
            <a:xfrm>
              <a:off x="4598988" y="2933700"/>
              <a:ext cx="258762"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RICH-MOND</a:t>
              </a:r>
            </a:p>
          </p:txBody>
        </p:sp>
        <p:sp>
          <p:nvSpPr>
            <p:cNvPr id="3251" name="TextBox 167"/>
            <p:cNvSpPr txBox="1">
              <a:spLocks noChangeArrowheads="1"/>
            </p:cNvSpPr>
            <p:nvPr/>
          </p:nvSpPr>
          <p:spPr bwMode="auto">
            <a:xfrm>
              <a:off x="4087813" y="1062038"/>
              <a:ext cx="269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STOKES</a:t>
              </a:r>
            </a:p>
          </p:txBody>
        </p:sp>
        <p:sp>
          <p:nvSpPr>
            <p:cNvPr id="3252" name="TextBox 167"/>
            <p:cNvSpPr txBox="1">
              <a:spLocks noChangeArrowheads="1"/>
            </p:cNvSpPr>
            <p:nvPr/>
          </p:nvSpPr>
          <p:spPr bwMode="auto">
            <a:xfrm>
              <a:off x="5445125" y="2484438"/>
              <a:ext cx="319088"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HARNETT</a:t>
              </a:r>
            </a:p>
          </p:txBody>
        </p:sp>
        <p:sp>
          <p:nvSpPr>
            <p:cNvPr id="3253" name="TextBox 167"/>
            <p:cNvSpPr txBox="1">
              <a:spLocks noChangeArrowheads="1"/>
            </p:cNvSpPr>
            <p:nvPr/>
          </p:nvSpPr>
          <p:spPr bwMode="auto">
            <a:xfrm>
              <a:off x="4451350" y="1066800"/>
              <a:ext cx="43815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ROCKINGHAM</a:t>
              </a:r>
            </a:p>
          </p:txBody>
        </p:sp>
        <p:sp>
          <p:nvSpPr>
            <p:cNvPr id="3254" name="TextBox 167"/>
            <p:cNvSpPr txBox="1">
              <a:spLocks noChangeArrowheads="1"/>
            </p:cNvSpPr>
            <p:nvPr/>
          </p:nvSpPr>
          <p:spPr bwMode="auto">
            <a:xfrm>
              <a:off x="4064000" y="1438275"/>
              <a:ext cx="3079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FORSYTH</a:t>
              </a:r>
            </a:p>
          </p:txBody>
        </p:sp>
        <p:sp>
          <p:nvSpPr>
            <p:cNvPr id="3255" name="TextBox 167"/>
            <p:cNvSpPr txBox="1">
              <a:spLocks noChangeArrowheads="1"/>
            </p:cNvSpPr>
            <p:nvPr/>
          </p:nvSpPr>
          <p:spPr bwMode="auto">
            <a:xfrm>
              <a:off x="5210175" y="2343150"/>
              <a:ext cx="1492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LEE</a:t>
              </a:r>
            </a:p>
          </p:txBody>
        </p:sp>
        <p:sp>
          <p:nvSpPr>
            <p:cNvPr id="3256" name="TextBox 167"/>
            <p:cNvSpPr txBox="1">
              <a:spLocks noChangeArrowheads="1"/>
            </p:cNvSpPr>
            <p:nvPr/>
          </p:nvSpPr>
          <p:spPr bwMode="auto">
            <a:xfrm>
              <a:off x="4852988" y="2562225"/>
              <a:ext cx="266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MOORE</a:t>
              </a:r>
            </a:p>
          </p:txBody>
        </p:sp>
        <p:sp>
          <p:nvSpPr>
            <p:cNvPr id="3257" name="TextBox 167"/>
            <p:cNvSpPr txBox="1">
              <a:spLocks noChangeArrowheads="1"/>
            </p:cNvSpPr>
            <p:nvPr/>
          </p:nvSpPr>
          <p:spPr bwMode="auto">
            <a:xfrm>
              <a:off x="4425950" y="2547938"/>
              <a:ext cx="3222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MONT-GOMERY</a:t>
              </a:r>
            </a:p>
          </p:txBody>
        </p:sp>
        <p:sp>
          <p:nvSpPr>
            <p:cNvPr id="3258" name="TextBox 167"/>
            <p:cNvSpPr txBox="1">
              <a:spLocks noChangeArrowheads="1"/>
            </p:cNvSpPr>
            <p:nvPr/>
          </p:nvSpPr>
          <p:spPr bwMode="auto">
            <a:xfrm>
              <a:off x="4857750" y="3163888"/>
              <a:ext cx="2333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SCOT-LAND</a:t>
              </a:r>
            </a:p>
          </p:txBody>
        </p:sp>
        <p:sp>
          <p:nvSpPr>
            <p:cNvPr id="3259" name="TextBox 167"/>
            <p:cNvSpPr txBox="1">
              <a:spLocks noChangeArrowheads="1"/>
            </p:cNvSpPr>
            <p:nvPr/>
          </p:nvSpPr>
          <p:spPr bwMode="auto">
            <a:xfrm>
              <a:off x="5710238" y="1936750"/>
              <a:ext cx="2413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WAKE</a:t>
              </a:r>
            </a:p>
          </p:txBody>
        </p:sp>
        <p:sp>
          <p:nvSpPr>
            <p:cNvPr id="3260" name="TextBox 167"/>
            <p:cNvSpPr txBox="1">
              <a:spLocks noChangeArrowheads="1"/>
            </p:cNvSpPr>
            <p:nvPr/>
          </p:nvSpPr>
          <p:spPr bwMode="auto">
            <a:xfrm>
              <a:off x="6010275" y="1520825"/>
              <a:ext cx="3317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FRANKLIN</a:t>
              </a:r>
            </a:p>
          </p:txBody>
        </p:sp>
        <p:sp>
          <p:nvSpPr>
            <p:cNvPr id="3261" name="TextBox 167"/>
            <p:cNvSpPr txBox="1">
              <a:spLocks noChangeArrowheads="1"/>
            </p:cNvSpPr>
            <p:nvPr/>
          </p:nvSpPr>
          <p:spPr bwMode="auto">
            <a:xfrm>
              <a:off x="5927725" y="2268538"/>
              <a:ext cx="34607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JOHNSTON</a:t>
              </a:r>
            </a:p>
          </p:txBody>
        </p:sp>
        <p:sp>
          <p:nvSpPr>
            <p:cNvPr id="3262" name="TextBox 167"/>
            <p:cNvSpPr txBox="1">
              <a:spLocks noChangeArrowheads="1"/>
            </p:cNvSpPr>
            <p:nvPr/>
          </p:nvSpPr>
          <p:spPr bwMode="auto">
            <a:xfrm>
              <a:off x="4973638" y="1073150"/>
              <a:ext cx="3111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CASWELL</a:t>
              </a:r>
            </a:p>
          </p:txBody>
        </p:sp>
        <p:sp>
          <p:nvSpPr>
            <p:cNvPr id="3263" name="TextBox 167"/>
            <p:cNvSpPr txBox="1">
              <a:spLocks noChangeArrowheads="1"/>
            </p:cNvSpPr>
            <p:nvPr/>
          </p:nvSpPr>
          <p:spPr bwMode="auto">
            <a:xfrm>
              <a:off x="4914900" y="1514475"/>
              <a:ext cx="2667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ALA-MANCE</a:t>
              </a:r>
            </a:p>
          </p:txBody>
        </p:sp>
        <p:sp>
          <p:nvSpPr>
            <p:cNvPr id="3264" name="TextBox 167"/>
            <p:cNvSpPr txBox="1">
              <a:spLocks noChangeArrowheads="1"/>
            </p:cNvSpPr>
            <p:nvPr/>
          </p:nvSpPr>
          <p:spPr bwMode="auto">
            <a:xfrm>
              <a:off x="5056188" y="2006600"/>
              <a:ext cx="3270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CHATHAM</a:t>
              </a:r>
            </a:p>
          </p:txBody>
        </p:sp>
        <p:sp>
          <p:nvSpPr>
            <p:cNvPr id="3265" name="TextBox 167"/>
            <p:cNvSpPr txBox="1">
              <a:spLocks noChangeArrowheads="1"/>
            </p:cNvSpPr>
            <p:nvPr/>
          </p:nvSpPr>
          <p:spPr bwMode="auto">
            <a:xfrm>
              <a:off x="4471988" y="1998663"/>
              <a:ext cx="341312"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RANDOLPH</a:t>
              </a:r>
            </a:p>
          </p:txBody>
        </p:sp>
        <p:sp>
          <p:nvSpPr>
            <p:cNvPr id="3266" name="TextBox 167"/>
            <p:cNvSpPr txBox="1">
              <a:spLocks noChangeArrowheads="1"/>
            </p:cNvSpPr>
            <p:nvPr/>
          </p:nvSpPr>
          <p:spPr bwMode="auto">
            <a:xfrm>
              <a:off x="4500563" y="1438275"/>
              <a:ext cx="3571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GUILFORD</a:t>
              </a:r>
            </a:p>
          </p:txBody>
        </p:sp>
        <p:sp>
          <p:nvSpPr>
            <p:cNvPr id="3267" name="TextBox 167"/>
            <p:cNvSpPr txBox="1">
              <a:spLocks noChangeArrowheads="1"/>
            </p:cNvSpPr>
            <p:nvPr/>
          </p:nvSpPr>
          <p:spPr bwMode="auto">
            <a:xfrm>
              <a:off x="5435600" y="2851150"/>
              <a:ext cx="3000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dirty="0">
                  <a:latin typeface="Calibri" pitchFamily="34" charset="0"/>
                </a:rPr>
                <a:t>CUMBER-LAND</a:t>
              </a:r>
            </a:p>
          </p:txBody>
        </p:sp>
        <p:sp>
          <p:nvSpPr>
            <p:cNvPr id="3268" name="TextBox 167"/>
            <p:cNvSpPr txBox="1">
              <a:spLocks noChangeArrowheads="1"/>
            </p:cNvSpPr>
            <p:nvPr/>
          </p:nvSpPr>
          <p:spPr bwMode="auto">
            <a:xfrm>
              <a:off x="5116513" y="2943225"/>
              <a:ext cx="223837"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HOKE</a:t>
              </a:r>
            </a:p>
          </p:txBody>
        </p:sp>
        <p:sp>
          <p:nvSpPr>
            <p:cNvPr id="3269" name="TextBox 167"/>
            <p:cNvSpPr txBox="1">
              <a:spLocks noChangeArrowheads="1"/>
            </p:cNvSpPr>
            <p:nvPr/>
          </p:nvSpPr>
          <p:spPr bwMode="auto">
            <a:xfrm>
              <a:off x="6413500" y="1651000"/>
              <a:ext cx="2032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NASH</a:t>
              </a:r>
            </a:p>
          </p:txBody>
        </p:sp>
        <p:sp>
          <p:nvSpPr>
            <p:cNvPr id="3270" name="TextBox 167"/>
            <p:cNvSpPr txBox="1">
              <a:spLocks noChangeArrowheads="1"/>
            </p:cNvSpPr>
            <p:nvPr/>
          </p:nvSpPr>
          <p:spPr bwMode="auto">
            <a:xfrm>
              <a:off x="6221413" y="1090613"/>
              <a:ext cx="306387"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WARREN</a:t>
              </a:r>
            </a:p>
          </p:txBody>
        </p:sp>
        <p:sp>
          <p:nvSpPr>
            <p:cNvPr id="3271" name="TextBox 167"/>
            <p:cNvSpPr txBox="1">
              <a:spLocks noChangeArrowheads="1"/>
            </p:cNvSpPr>
            <p:nvPr/>
          </p:nvSpPr>
          <p:spPr bwMode="auto">
            <a:xfrm>
              <a:off x="5949950" y="1189038"/>
              <a:ext cx="249238"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VANCE</a:t>
              </a:r>
            </a:p>
          </p:txBody>
        </p:sp>
        <p:sp>
          <p:nvSpPr>
            <p:cNvPr id="3272" name="TextBox 167"/>
            <p:cNvSpPr txBox="1">
              <a:spLocks noChangeArrowheads="1"/>
            </p:cNvSpPr>
            <p:nvPr/>
          </p:nvSpPr>
          <p:spPr bwMode="auto">
            <a:xfrm>
              <a:off x="5695950" y="1181100"/>
              <a:ext cx="2381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GRAN-VILLE</a:t>
              </a:r>
            </a:p>
          </p:txBody>
        </p:sp>
        <p:sp>
          <p:nvSpPr>
            <p:cNvPr id="3273" name="TextBox 167"/>
            <p:cNvSpPr txBox="1">
              <a:spLocks noChangeArrowheads="1"/>
            </p:cNvSpPr>
            <p:nvPr/>
          </p:nvSpPr>
          <p:spPr bwMode="auto">
            <a:xfrm>
              <a:off x="5360988" y="1079500"/>
              <a:ext cx="2682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PERSON</a:t>
              </a:r>
            </a:p>
          </p:txBody>
        </p:sp>
        <p:sp>
          <p:nvSpPr>
            <p:cNvPr id="3274" name="TextBox 167"/>
            <p:cNvSpPr txBox="1">
              <a:spLocks noChangeArrowheads="1"/>
            </p:cNvSpPr>
            <p:nvPr/>
          </p:nvSpPr>
          <p:spPr bwMode="auto">
            <a:xfrm>
              <a:off x="5465763" y="1646238"/>
              <a:ext cx="296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DURHAM</a:t>
              </a:r>
            </a:p>
          </p:txBody>
        </p:sp>
        <p:sp>
          <p:nvSpPr>
            <p:cNvPr id="3275" name="TextBox 167"/>
            <p:cNvSpPr txBox="1">
              <a:spLocks noChangeArrowheads="1"/>
            </p:cNvSpPr>
            <p:nvPr/>
          </p:nvSpPr>
          <p:spPr bwMode="auto">
            <a:xfrm>
              <a:off x="5216525" y="1465263"/>
              <a:ext cx="269875"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ORANGE</a:t>
              </a:r>
            </a:p>
          </p:txBody>
        </p:sp>
        <p:sp>
          <p:nvSpPr>
            <p:cNvPr id="3276" name="TextBox 167"/>
            <p:cNvSpPr txBox="1">
              <a:spLocks noChangeArrowheads="1"/>
            </p:cNvSpPr>
            <p:nvPr/>
          </p:nvSpPr>
          <p:spPr bwMode="auto">
            <a:xfrm>
              <a:off x="6983413" y="2943225"/>
              <a:ext cx="269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JONES</a:t>
              </a:r>
            </a:p>
          </p:txBody>
        </p:sp>
        <p:sp>
          <p:nvSpPr>
            <p:cNvPr id="3277" name="TextBox 167"/>
            <p:cNvSpPr txBox="1">
              <a:spLocks noChangeArrowheads="1"/>
            </p:cNvSpPr>
            <p:nvPr/>
          </p:nvSpPr>
          <p:spPr bwMode="auto">
            <a:xfrm>
              <a:off x="7402513" y="3284538"/>
              <a:ext cx="4826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CARTERET</a:t>
              </a:r>
            </a:p>
          </p:txBody>
        </p:sp>
        <p:sp>
          <p:nvSpPr>
            <p:cNvPr id="3278" name="TextBox 167"/>
            <p:cNvSpPr txBox="1">
              <a:spLocks noChangeArrowheads="1"/>
            </p:cNvSpPr>
            <p:nvPr/>
          </p:nvSpPr>
          <p:spPr bwMode="auto">
            <a:xfrm>
              <a:off x="6894513" y="3232150"/>
              <a:ext cx="3587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ONSLOW</a:t>
              </a:r>
            </a:p>
          </p:txBody>
        </p:sp>
        <p:sp>
          <p:nvSpPr>
            <p:cNvPr id="3279" name="TextBox 167"/>
            <p:cNvSpPr txBox="1">
              <a:spLocks noChangeArrowheads="1"/>
            </p:cNvSpPr>
            <p:nvPr/>
          </p:nvSpPr>
          <p:spPr bwMode="auto">
            <a:xfrm>
              <a:off x="6686550" y="4083050"/>
              <a:ext cx="3476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NEW</a:t>
              </a:r>
            </a:p>
            <a:p>
              <a:pPr>
                <a:spcBef>
                  <a:spcPct val="0"/>
                </a:spcBef>
                <a:buFontTx/>
                <a:buNone/>
              </a:pPr>
              <a:r>
                <a:rPr lang="en-US" altLang="en-US" sz="500" b="1">
                  <a:latin typeface="Calibri" pitchFamily="34" charset="0"/>
                </a:rPr>
                <a:t> HANOVER</a:t>
              </a:r>
            </a:p>
          </p:txBody>
        </p:sp>
        <p:sp>
          <p:nvSpPr>
            <p:cNvPr id="3280" name="TextBox 167"/>
            <p:cNvSpPr txBox="1">
              <a:spLocks noChangeArrowheads="1"/>
            </p:cNvSpPr>
            <p:nvPr/>
          </p:nvSpPr>
          <p:spPr bwMode="auto">
            <a:xfrm>
              <a:off x="6424613" y="3616325"/>
              <a:ext cx="2682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PENDER</a:t>
              </a:r>
            </a:p>
          </p:txBody>
        </p:sp>
        <p:sp>
          <p:nvSpPr>
            <p:cNvPr id="3281" name="TextBox 167"/>
            <p:cNvSpPr txBox="1">
              <a:spLocks noChangeArrowheads="1"/>
            </p:cNvSpPr>
            <p:nvPr/>
          </p:nvSpPr>
          <p:spPr bwMode="auto">
            <a:xfrm>
              <a:off x="6416675" y="3051175"/>
              <a:ext cx="2682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DUPLIN</a:t>
              </a:r>
            </a:p>
          </p:txBody>
        </p:sp>
        <p:sp>
          <p:nvSpPr>
            <p:cNvPr id="3282" name="TextBox 167"/>
            <p:cNvSpPr txBox="1">
              <a:spLocks noChangeArrowheads="1"/>
            </p:cNvSpPr>
            <p:nvPr/>
          </p:nvSpPr>
          <p:spPr bwMode="auto">
            <a:xfrm>
              <a:off x="5905500" y="2922588"/>
              <a:ext cx="3333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SAMPSON</a:t>
              </a:r>
            </a:p>
          </p:txBody>
        </p:sp>
        <p:sp>
          <p:nvSpPr>
            <p:cNvPr id="3283" name="TextBox 167"/>
            <p:cNvSpPr txBox="1">
              <a:spLocks noChangeArrowheads="1"/>
            </p:cNvSpPr>
            <p:nvPr/>
          </p:nvSpPr>
          <p:spPr bwMode="auto">
            <a:xfrm>
              <a:off x="5753100" y="3481388"/>
              <a:ext cx="2682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BLADEN</a:t>
              </a:r>
            </a:p>
          </p:txBody>
        </p:sp>
        <p:sp>
          <p:nvSpPr>
            <p:cNvPr id="3284" name="TextBox 167"/>
            <p:cNvSpPr txBox="1">
              <a:spLocks noChangeArrowheads="1"/>
            </p:cNvSpPr>
            <p:nvPr/>
          </p:nvSpPr>
          <p:spPr bwMode="auto">
            <a:xfrm>
              <a:off x="6015038" y="4292600"/>
              <a:ext cx="412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BRUNSWICK</a:t>
              </a:r>
            </a:p>
          </p:txBody>
        </p:sp>
        <p:sp>
          <p:nvSpPr>
            <p:cNvPr id="3285" name="TextBox 167"/>
            <p:cNvSpPr txBox="1">
              <a:spLocks noChangeArrowheads="1"/>
            </p:cNvSpPr>
            <p:nvPr/>
          </p:nvSpPr>
          <p:spPr bwMode="auto">
            <a:xfrm>
              <a:off x="5605463" y="3995738"/>
              <a:ext cx="3825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COLUMBUS</a:t>
              </a:r>
            </a:p>
          </p:txBody>
        </p:sp>
        <p:sp>
          <p:nvSpPr>
            <p:cNvPr id="3286" name="TextBox 167"/>
            <p:cNvSpPr txBox="1">
              <a:spLocks noChangeArrowheads="1"/>
            </p:cNvSpPr>
            <p:nvPr/>
          </p:nvSpPr>
          <p:spPr bwMode="auto">
            <a:xfrm>
              <a:off x="6694488" y="2359025"/>
              <a:ext cx="2667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GREENE</a:t>
              </a:r>
            </a:p>
          </p:txBody>
        </p:sp>
        <p:sp>
          <p:nvSpPr>
            <p:cNvPr id="3287" name="TextBox 167"/>
            <p:cNvSpPr txBox="1">
              <a:spLocks noChangeArrowheads="1"/>
            </p:cNvSpPr>
            <p:nvPr/>
          </p:nvSpPr>
          <p:spPr bwMode="auto">
            <a:xfrm>
              <a:off x="6408738" y="2041525"/>
              <a:ext cx="2682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WILSON</a:t>
              </a:r>
            </a:p>
          </p:txBody>
        </p:sp>
        <p:sp>
          <p:nvSpPr>
            <p:cNvPr id="3288" name="TextBox 167"/>
            <p:cNvSpPr txBox="1">
              <a:spLocks noChangeArrowheads="1"/>
            </p:cNvSpPr>
            <p:nvPr/>
          </p:nvSpPr>
          <p:spPr bwMode="auto">
            <a:xfrm>
              <a:off x="8148638" y="1962150"/>
              <a:ext cx="2682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TYRRELL</a:t>
              </a:r>
            </a:p>
          </p:txBody>
        </p:sp>
        <p:sp>
          <p:nvSpPr>
            <p:cNvPr id="3289" name="TextBox 167"/>
            <p:cNvSpPr txBox="1">
              <a:spLocks noChangeArrowheads="1"/>
            </p:cNvSpPr>
            <p:nvPr/>
          </p:nvSpPr>
          <p:spPr bwMode="auto">
            <a:xfrm>
              <a:off x="8575675" y="1933575"/>
              <a:ext cx="2190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DARE</a:t>
              </a:r>
            </a:p>
          </p:txBody>
        </p:sp>
        <p:sp>
          <p:nvSpPr>
            <p:cNvPr id="3290" name="TextBox 167"/>
            <p:cNvSpPr txBox="1">
              <a:spLocks noChangeArrowheads="1"/>
            </p:cNvSpPr>
            <p:nvPr/>
          </p:nvSpPr>
          <p:spPr bwMode="auto">
            <a:xfrm>
              <a:off x="8180388" y="2298700"/>
              <a:ext cx="2667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HYDE</a:t>
              </a:r>
            </a:p>
          </p:txBody>
        </p:sp>
        <p:sp>
          <p:nvSpPr>
            <p:cNvPr id="3291" name="TextBox 167"/>
            <p:cNvSpPr txBox="1">
              <a:spLocks noChangeArrowheads="1"/>
            </p:cNvSpPr>
            <p:nvPr/>
          </p:nvSpPr>
          <p:spPr bwMode="auto">
            <a:xfrm>
              <a:off x="7448550" y="2198688"/>
              <a:ext cx="392113"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BEAUFORT</a:t>
              </a:r>
            </a:p>
          </p:txBody>
        </p:sp>
        <p:sp>
          <p:nvSpPr>
            <p:cNvPr id="3292" name="TextBox 167"/>
            <p:cNvSpPr txBox="1">
              <a:spLocks noChangeArrowheads="1"/>
            </p:cNvSpPr>
            <p:nvPr/>
          </p:nvSpPr>
          <p:spPr bwMode="auto">
            <a:xfrm>
              <a:off x="7154863" y="2667000"/>
              <a:ext cx="2682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CRAVEN</a:t>
              </a:r>
            </a:p>
          </p:txBody>
        </p:sp>
        <p:sp>
          <p:nvSpPr>
            <p:cNvPr id="3293" name="TextBox 167"/>
            <p:cNvSpPr txBox="1">
              <a:spLocks noChangeArrowheads="1"/>
            </p:cNvSpPr>
            <p:nvPr/>
          </p:nvSpPr>
          <p:spPr bwMode="auto">
            <a:xfrm>
              <a:off x="6684963" y="2660650"/>
              <a:ext cx="268287"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LENOIR</a:t>
              </a:r>
            </a:p>
          </p:txBody>
        </p:sp>
        <p:sp>
          <p:nvSpPr>
            <p:cNvPr id="3294" name="TextBox 167"/>
            <p:cNvSpPr txBox="1">
              <a:spLocks noChangeArrowheads="1"/>
            </p:cNvSpPr>
            <p:nvPr/>
          </p:nvSpPr>
          <p:spPr bwMode="auto">
            <a:xfrm>
              <a:off x="6318250" y="2595563"/>
              <a:ext cx="2682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WAYNE</a:t>
              </a:r>
            </a:p>
          </p:txBody>
        </p:sp>
        <p:sp>
          <p:nvSpPr>
            <p:cNvPr id="3295" name="TextBox 167"/>
            <p:cNvSpPr txBox="1">
              <a:spLocks noChangeArrowheads="1"/>
            </p:cNvSpPr>
            <p:nvPr/>
          </p:nvSpPr>
          <p:spPr bwMode="auto">
            <a:xfrm>
              <a:off x="7532688" y="2773363"/>
              <a:ext cx="2428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PAM-LICO</a:t>
              </a:r>
            </a:p>
          </p:txBody>
        </p:sp>
        <p:sp>
          <p:nvSpPr>
            <p:cNvPr id="3296" name="TextBox 167"/>
            <p:cNvSpPr txBox="1">
              <a:spLocks noChangeArrowheads="1"/>
            </p:cNvSpPr>
            <p:nvPr/>
          </p:nvSpPr>
          <p:spPr bwMode="auto">
            <a:xfrm rot="2764463">
              <a:off x="8248651" y="1062037"/>
              <a:ext cx="406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CURRITUCK</a:t>
              </a:r>
            </a:p>
          </p:txBody>
        </p:sp>
        <p:sp>
          <p:nvSpPr>
            <p:cNvPr id="3297" name="TextBox 167"/>
            <p:cNvSpPr txBox="1">
              <a:spLocks noChangeArrowheads="1"/>
            </p:cNvSpPr>
            <p:nvPr/>
          </p:nvSpPr>
          <p:spPr bwMode="auto">
            <a:xfrm rot="2447185">
              <a:off x="8077200" y="1011238"/>
              <a:ext cx="3079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CAMDEN</a:t>
              </a:r>
            </a:p>
          </p:txBody>
        </p:sp>
        <p:sp>
          <p:nvSpPr>
            <p:cNvPr id="3298" name="TextBox 167"/>
            <p:cNvSpPr txBox="1">
              <a:spLocks noChangeArrowheads="1"/>
            </p:cNvSpPr>
            <p:nvPr/>
          </p:nvSpPr>
          <p:spPr bwMode="auto">
            <a:xfrm>
              <a:off x="7669213" y="1014413"/>
              <a:ext cx="268287"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GATES</a:t>
              </a:r>
            </a:p>
          </p:txBody>
        </p:sp>
        <p:sp>
          <p:nvSpPr>
            <p:cNvPr id="3299" name="TextBox 167"/>
            <p:cNvSpPr txBox="1">
              <a:spLocks noChangeArrowheads="1"/>
            </p:cNvSpPr>
            <p:nvPr/>
          </p:nvSpPr>
          <p:spPr bwMode="auto">
            <a:xfrm>
              <a:off x="6604000" y="1268413"/>
              <a:ext cx="268288"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HALIFAX</a:t>
              </a:r>
            </a:p>
          </p:txBody>
        </p:sp>
        <p:sp>
          <p:nvSpPr>
            <p:cNvPr id="3300" name="TextBox 167"/>
            <p:cNvSpPr txBox="1">
              <a:spLocks noChangeArrowheads="1"/>
            </p:cNvSpPr>
            <p:nvPr/>
          </p:nvSpPr>
          <p:spPr bwMode="auto">
            <a:xfrm>
              <a:off x="6961188" y="995363"/>
              <a:ext cx="3571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NORTH-AMPTON</a:t>
              </a:r>
            </a:p>
          </p:txBody>
        </p:sp>
        <p:sp>
          <p:nvSpPr>
            <p:cNvPr id="3301" name="TextBox 167"/>
            <p:cNvSpPr txBox="1">
              <a:spLocks noChangeArrowheads="1"/>
            </p:cNvSpPr>
            <p:nvPr/>
          </p:nvSpPr>
          <p:spPr bwMode="auto">
            <a:xfrm>
              <a:off x="7350125" y="1212850"/>
              <a:ext cx="36671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HERTFORD</a:t>
              </a:r>
            </a:p>
          </p:txBody>
        </p:sp>
        <p:sp>
          <p:nvSpPr>
            <p:cNvPr id="3302" name="TextBox 167"/>
            <p:cNvSpPr txBox="1">
              <a:spLocks noChangeArrowheads="1"/>
            </p:cNvSpPr>
            <p:nvPr/>
          </p:nvSpPr>
          <p:spPr bwMode="auto">
            <a:xfrm>
              <a:off x="7399338" y="1543050"/>
              <a:ext cx="2698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BERTIE</a:t>
              </a:r>
            </a:p>
          </p:txBody>
        </p:sp>
        <p:sp>
          <p:nvSpPr>
            <p:cNvPr id="3303" name="TextBox 167"/>
            <p:cNvSpPr txBox="1">
              <a:spLocks noChangeArrowheads="1"/>
            </p:cNvSpPr>
            <p:nvPr/>
          </p:nvSpPr>
          <p:spPr bwMode="auto">
            <a:xfrm>
              <a:off x="7335838" y="1928813"/>
              <a:ext cx="268287"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MARTIN</a:t>
              </a:r>
            </a:p>
          </p:txBody>
        </p:sp>
        <p:sp>
          <p:nvSpPr>
            <p:cNvPr id="3304" name="TextBox 167"/>
            <p:cNvSpPr txBox="1">
              <a:spLocks noChangeArrowheads="1"/>
            </p:cNvSpPr>
            <p:nvPr/>
          </p:nvSpPr>
          <p:spPr bwMode="auto">
            <a:xfrm>
              <a:off x="6715125" y="1768475"/>
              <a:ext cx="3968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EDGECOMBE</a:t>
              </a:r>
            </a:p>
          </p:txBody>
        </p:sp>
        <p:sp>
          <p:nvSpPr>
            <p:cNvPr id="3305" name="TextBox 167"/>
            <p:cNvSpPr txBox="1">
              <a:spLocks noChangeArrowheads="1"/>
            </p:cNvSpPr>
            <p:nvPr/>
          </p:nvSpPr>
          <p:spPr bwMode="auto">
            <a:xfrm>
              <a:off x="7019925" y="2154238"/>
              <a:ext cx="182563"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PITT</a:t>
              </a:r>
            </a:p>
          </p:txBody>
        </p:sp>
        <p:sp>
          <p:nvSpPr>
            <p:cNvPr id="3306" name="TextBox 167"/>
            <p:cNvSpPr txBox="1">
              <a:spLocks noChangeArrowheads="1"/>
            </p:cNvSpPr>
            <p:nvPr/>
          </p:nvSpPr>
          <p:spPr bwMode="auto">
            <a:xfrm>
              <a:off x="7704138" y="1863725"/>
              <a:ext cx="444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WASHING-TON</a:t>
              </a:r>
            </a:p>
          </p:txBody>
        </p:sp>
        <p:sp>
          <p:nvSpPr>
            <p:cNvPr id="3307" name="TextBox 167"/>
            <p:cNvSpPr txBox="1">
              <a:spLocks noChangeArrowheads="1"/>
            </p:cNvSpPr>
            <p:nvPr/>
          </p:nvSpPr>
          <p:spPr bwMode="auto">
            <a:xfrm rot="5400000">
              <a:off x="7703344" y="1370806"/>
              <a:ext cx="33337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CHOWAN</a:t>
              </a:r>
            </a:p>
          </p:txBody>
        </p:sp>
        <p:sp>
          <p:nvSpPr>
            <p:cNvPr id="3308" name="TextBox 167"/>
            <p:cNvSpPr txBox="1">
              <a:spLocks noChangeArrowheads="1"/>
            </p:cNvSpPr>
            <p:nvPr/>
          </p:nvSpPr>
          <p:spPr bwMode="auto">
            <a:xfrm rot="3034040">
              <a:off x="7887494" y="1261269"/>
              <a:ext cx="2921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PERQUI-</a:t>
              </a:r>
            </a:p>
            <a:p>
              <a:pPr>
                <a:spcBef>
                  <a:spcPct val="0"/>
                </a:spcBef>
                <a:buFontTx/>
                <a:buNone/>
              </a:pPr>
              <a:endParaRPr lang="en-US" altLang="en-US" sz="300" b="1">
                <a:latin typeface="Calibri" pitchFamily="34" charset="0"/>
              </a:endParaRPr>
            </a:p>
            <a:p>
              <a:pPr algn="r">
                <a:spcBef>
                  <a:spcPct val="0"/>
                </a:spcBef>
                <a:buFontTx/>
                <a:buNone/>
              </a:pPr>
              <a:r>
                <a:rPr lang="en-US" altLang="en-US" sz="500" b="1">
                  <a:latin typeface="Calibri" pitchFamily="34" charset="0"/>
                </a:rPr>
                <a:t>MANS</a:t>
              </a:r>
            </a:p>
          </p:txBody>
        </p:sp>
        <p:sp>
          <p:nvSpPr>
            <p:cNvPr id="3309" name="TextBox 167"/>
            <p:cNvSpPr txBox="1">
              <a:spLocks noChangeArrowheads="1"/>
            </p:cNvSpPr>
            <p:nvPr/>
          </p:nvSpPr>
          <p:spPr bwMode="auto">
            <a:xfrm rot="2948444">
              <a:off x="7968457" y="1218406"/>
              <a:ext cx="458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PASQUOTANK</a:t>
              </a:r>
            </a:p>
          </p:txBody>
        </p:sp>
        <p:sp>
          <p:nvSpPr>
            <p:cNvPr id="3310" name="TextBox 248"/>
            <p:cNvSpPr txBox="1">
              <a:spLocks noChangeArrowheads="1"/>
            </p:cNvSpPr>
            <p:nvPr/>
          </p:nvSpPr>
          <p:spPr bwMode="auto">
            <a:xfrm>
              <a:off x="1790700" y="3989388"/>
              <a:ext cx="2235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dirty="0">
                  <a:latin typeface="Calibri" pitchFamily="34" charset="0"/>
                </a:rPr>
                <a:t>Map updated </a:t>
              </a:r>
              <a:r>
                <a:rPr lang="en-US" altLang="en-US" sz="1600" b="1" dirty="0" smtClean="0">
                  <a:latin typeface="Calibri" pitchFamily="34" charset="0"/>
                </a:rPr>
                <a:t>June 2015</a:t>
              </a:r>
              <a:endParaRPr lang="en-US" altLang="en-US" sz="1600" b="1" dirty="0">
                <a:latin typeface="Calibri" pitchFamily="34" charset="0"/>
              </a:endParaRPr>
            </a:p>
          </p:txBody>
        </p:sp>
        <p:sp>
          <p:nvSpPr>
            <p:cNvPr id="3311" name="TextBox 167"/>
            <p:cNvSpPr txBox="1">
              <a:spLocks noChangeArrowheads="1"/>
            </p:cNvSpPr>
            <p:nvPr/>
          </p:nvSpPr>
          <p:spPr bwMode="auto">
            <a:xfrm>
              <a:off x="5180013" y="3468688"/>
              <a:ext cx="381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ROBESON</a:t>
              </a:r>
            </a:p>
          </p:txBody>
        </p:sp>
      </p:grpSp>
      <p:sp>
        <p:nvSpPr>
          <p:cNvPr id="3312" name="TextBox 24"/>
          <p:cNvSpPr txBox="1">
            <a:spLocks noChangeArrowheads="1"/>
          </p:cNvSpPr>
          <p:nvPr/>
        </p:nvSpPr>
        <p:spPr bwMode="auto">
          <a:xfrm>
            <a:off x="942506" y="5326480"/>
            <a:ext cx="798923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spcAft>
                <a:spcPts val="900"/>
              </a:spcAft>
              <a:buFontTx/>
              <a:buNone/>
            </a:pPr>
            <a:r>
              <a:rPr lang="en-US" altLang="en-US" sz="1800" b="1" dirty="0">
                <a:latin typeface="Calibri" pitchFamily="34" charset="0"/>
              </a:rPr>
              <a:t>BMSB recorded by scouting or confirmed reports (county agent or general public).</a:t>
            </a:r>
          </a:p>
          <a:p>
            <a:pPr>
              <a:spcBef>
                <a:spcPct val="0"/>
              </a:spcBef>
              <a:spcAft>
                <a:spcPts val="900"/>
              </a:spcAft>
              <a:buFontTx/>
              <a:buNone/>
            </a:pPr>
            <a:r>
              <a:rPr lang="en-US" altLang="en-US" sz="1800" b="1" dirty="0">
                <a:latin typeface="Calibri" pitchFamily="34" charset="0"/>
              </a:rPr>
              <a:t>BMSB recorded by unconfirmed reports (general public).</a:t>
            </a:r>
          </a:p>
          <a:p>
            <a:pPr>
              <a:spcBef>
                <a:spcPct val="0"/>
              </a:spcBef>
              <a:spcAft>
                <a:spcPts val="900"/>
              </a:spcAft>
              <a:buFontTx/>
              <a:buNone/>
            </a:pPr>
            <a:r>
              <a:rPr lang="en-US" altLang="en-US" sz="1800" b="1" dirty="0">
                <a:latin typeface="Calibri" pitchFamily="34" charset="0"/>
              </a:rPr>
              <a:t>BMSB not detected in surveys, and no reports of sightings</a:t>
            </a:r>
            <a:r>
              <a:rPr lang="en-US" altLang="en-US" sz="1800" b="1" dirty="0" smtClean="0">
                <a:latin typeface="Calibri" pitchFamily="34" charset="0"/>
              </a:rPr>
              <a:t>.</a:t>
            </a:r>
            <a:endParaRPr lang="en-US" altLang="en-US" sz="1800" b="1" dirty="0">
              <a:latin typeface="Calibri" pitchFamily="34" charset="0"/>
            </a:endParaRPr>
          </a:p>
        </p:txBody>
      </p:sp>
      <p:sp>
        <p:nvSpPr>
          <p:cNvPr id="3313" name="Rectangle 25"/>
          <p:cNvSpPr>
            <a:spLocks noChangeArrowheads="1"/>
          </p:cNvSpPr>
          <p:nvPr/>
        </p:nvSpPr>
        <p:spPr bwMode="auto">
          <a:xfrm>
            <a:off x="701206" y="5437605"/>
            <a:ext cx="290512" cy="152400"/>
          </a:xfrm>
          <a:prstGeom prst="rect">
            <a:avLst/>
          </a:prstGeom>
          <a:solidFill>
            <a:srgbClr val="FF6600"/>
          </a:solidFill>
          <a:ln w="12700" algn="ctr">
            <a:solidFill>
              <a:schemeClr val="tx1"/>
            </a:solidFill>
            <a:round/>
            <a:headEnd type="none" w="sm" len="sm"/>
            <a:tailEnd type="none" w="sm" len="sm"/>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314" name="Rectangle 263"/>
          <p:cNvSpPr>
            <a:spLocks noChangeArrowheads="1"/>
          </p:cNvSpPr>
          <p:nvPr/>
        </p:nvSpPr>
        <p:spPr bwMode="auto">
          <a:xfrm>
            <a:off x="707556" y="5831305"/>
            <a:ext cx="290512" cy="152400"/>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65" name="Rectangle 264"/>
          <p:cNvSpPr/>
          <p:nvPr/>
        </p:nvSpPr>
        <p:spPr bwMode="auto">
          <a:xfrm>
            <a:off x="702793" y="6212305"/>
            <a:ext cx="292100" cy="152400"/>
          </a:xfrm>
          <a:prstGeom prst="rect">
            <a:avLst/>
          </a:prstGeom>
          <a:noFill/>
          <a:ln w="12700" cap="flat" cmpd="sng" algn="ctr">
            <a:solidFill>
              <a:schemeClr val="tx1"/>
            </a:solidFill>
            <a:prstDash val="solid"/>
            <a:round/>
            <a:headEnd type="none" w="sm" len="sm"/>
            <a:tailEnd type="none" w="sm" len="sm"/>
          </a:ln>
          <a:effectLst/>
          <a:extLst/>
        </p:spPr>
        <p:txBody>
          <a:bodyPr/>
          <a:lstStyle/>
          <a:p>
            <a:pPr>
              <a:defRPr/>
            </a:pPr>
            <a:endParaRPr lang="en-US"/>
          </a:p>
        </p:txBody>
      </p:sp>
    </p:spTree>
    <p:extLst>
      <p:ext uri="{BB962C8B-B14F-4D97-AF65-F5344CB8AC3E}">
        <p14:creationId xmlns:p14="http://schemas.microsoft.com/office/powerpoint/2010/main" val="7411655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239000" cy="638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4509" y="6075218"/>
            <a:ext cx="7620000" cy="584775"/>
          </a:xfrm>
          <a:prstGeom prst="rect">
            <a:avLst/>
          </a:prstGeom>
          <a:noFill/>
        </p:spPr>
        <p:txBody>
          <a:bodyPr wrap="square" rtlCol="0">
            <a:spAutoFit/>
          </a:bodyPr>
          <a:lstStyle/>
          <a:p>
            <a:pPr marL="234950" indent="-234950"/>
            <a:r>
              <a:rPr lang="en-US" sz="1600" dirty="0" smtClean="0"/>
              <a:t>Bakken et al.  2015. Occurrence of BMSB on wild hosts in non-managed woodlands and soybeans in NC and VA.  Environ. </a:t>
            </a:r>
            <a:r>
              <a:rPr lang="en-US" sz="1600" dirty="0" err="1" smtClean="0"/>
              <a:t>Entomol</a:t>
            </a:r>
            <a:r>
              <a:rPr lang="en-US" sz="1600" dirty="0" smtClean="0"/>
              <a:t>.  44: in press. </a:t>
            </a:r>
            <a:endParaRPr lang="en-US" sz="1600" dirty="0"/>
          </a:p>
        </p:txBody>
      </p:sp>
    </p:spTree>
    <p:extLst>
      <p:ext uri="{BB962C8B-B14F-4D97-AF65-F5344CB8AC3E}">
        <p14:creationId xmlns:p14="http://schemas.microsoft.com/office/powerpoint/2010/main" val="2297316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5" name="Freeform 43"/>
          <p:cNvSpPr>
            <a:spLocks/>
          </p:cNvSpPr>
          <p:nvPr/>
        </p:nvSpPr>
        <p:spPr bwMode="auto">
          <a:xfrm>
            <a:off x="4653205" y="1142592"/>
            <a:ext cx="2284576" cy="1255975"/>
          </a:xfrm>
          <a:custGeom>
            <a:avLst/>
            <a:gdLst>
              <a:gd name="T0" fmla="*/ 78 w 844"/>
              <a:gd name="T1" fmla="*/ 416 h 466"/>
              <a:gd name="T2" fmla="*/ 78 w 844"/>
              <a:gd name="T3" fmla="*/ 405 h 466"/>
              <a:gd name="T4" fmla="*/ 133 w 844"/>
              <a:gd name="T5" fmla="*/ 352 h 466"/>
              <a:gd name="T6" fmla="*/ 164 w 844"/>
              <a:gd name="T7" fmla="*/ 318 h 466"/>
              <a:gd name="T8" fmla="*/ 194 w 844"/>
              <a:gd name="T9" fmla="*/ 352 h 466"/>
              <a:gd name="T10" fmla="*/ 287 w 844"/>
              <a:gd name="T11" fmla="*/ 316 h 466"/>
              <a:gd name="T12" fmla="*/ 329 w 844"/>
              <a:gd name="T13" fmla="*/ 308 h 466"/>
              <a:gd name="T14" fmla="*/ 352 w 844"/>
              <a:gd name="T15" fmla="*/ 281 h 466"/>
              <a:gd name="T16" fmla="*/ 388 w 844"/>
              <a:gd name="T17" fmla="*/ 139 h 466"/>
              <a:gd name="T18" fmla="*/ 428 w 844"/>
              <a:gd name="T19" fmla="*/ 156 h 466"/>
              <a:gd name="T20" fmla="*/ 504 w 844"/>
              <a:gd name="T21" fmla="*/ 0 h 466"/>
              <a:gd name="T22" fmla="*/ 563 w 844"/>
              <a:gd name="T23" fmla="*/ 34 h 466"/>
              <a:gd name="T24" fmla="*/ 572 w 844"/>
              <a:gd name="T25" fmla="*/ 6 h 466"/>
              <a:gd name="T26" fmla="*/ 601 w 844"/>
              <a:gd name="T27" fmla="*/ 13 h 466"/>
              <a:gd name="T28" fmla="*/ 654 w 844"/>
              <a:gd name="T29" fmla="*/ 63 h 466"/>
              <a:gd name="T30" fmla="*/ 635 w 844"/>
              <a:gd name="T31" fmla="*/ 108 h 466"/>
              <a:gd name="T32" fmla="*/ 643 w 844"/>
              <a:gd name="T33" fmla="*/ 129 h 466"/>
              <a:gd name="T34" fmla="*/ 666 w 844"/>
              <a:gd name="T35" fmla="*/ 120 h 466"/>
              <a:gd name="T36" fmla="*/ 683 w 844"/>
              <a:gd name="T37" fmla="*/ 141 h 466"/>
              <a:gd name="T38" fmla="*/ 764 w 844"/>
              <a:gd name="T39" fmla="*/ 167 h 466"/>
              <a:gd name="T40" fmla="*/ 688 w 844"/>
              <a:gd name="T41" fmla="*/ 164 h 466"/>
              <a:gd name="T42" fmla="*/ 768 w 844"/>
              <a:gd name="T43" fmla="*/ 234 h 466"/>
              <a:gd name="T44" fmla="*/ 717 w 844"/>
              <a:gd name="T45" fmla="*/ 226 h 466"/>
              <a:gd name="T46" fmla="*/ 820 w 844"/>
              <a:gd name="T47" fmla="*/ 291 h 466"/>
              <a:gd name="T48" fmla="*/ 844 w 844"/>
              <a:gd name="T49" fmla="*/ 335 h 466"/>
              <a:gd name="T50" fmla="*/ 827 w 844"/>
              <a:gd name="T51" fmla="*/ 329 h 466"/>
              <a:gd name="T52" fmla="*/ 823 w 844"/>
              <a:gd name="T53" fmla="*/ 340 h 466"/>
              <a:gd name="T54" fmla="*/ 491 w 844"/>
              <a:gd name="T55" fmla="*/ 403 h 466"/>
              <a:gd name="T56" fmla="*/ 217 w 844"/>
              <a:gd name="T57" fmla="*/ 437 h 466"/>
              <a:gd name="T58" fmla="*/ 0 w 844"/>
              <a:gd name="T59" fmla="*/ 466 h 466"/>
              <a:gd name="T60" fmla="*/ 78 w 844"/>
              <a:gd name="T61" fmla="*/ 416 h 466"/>
              <a:gd name="T62" fmla="*/ 78 w 844"/>
              <a:gd name="T63" fmla="*/ 41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6">
                <a:moveTo>
                  <a:pt x="78" y="416"/>
                </a:moveTo>
                <a:lnTo>
                  <a:pt x="78" y="405"/>
                </a:lnTo>
                <a:lnTo>
                  <a:pt x="133" y="352"/>
                </a:lnTo>
                <a:lnTo>
                  <a:pt x="164" y="318"/>
                </a:lnTo>
                <a:lnTo>
                  <a:pt x="194" y="352"/>
                </a:lnTo>
                <a:lnTo>
                  <a:pt x="287" y="316"/>
                </a:lnTo>
                <a:lnTo>
                  <a:pt x="329" y="308"/>
                </a:lnTo>
                <a:lnTo>
                  <a:pt x="352" y="281"/>
                </a:lnTo>
                <a:lnTo>
                  <a:pt x="388" y="139"/>
                </a:lnTo>
                <a:lnTo>
                  <a:pt x="428" y="156"/>
                </a:lnTo>
                <a:lnTo>
                  <a:pt x="504" y="0"/>
                </a:lnTo>
                <a:lnTo>
                  <a:pt x="563" y="34"/>
                </a:lnTo>
                <a:lnTo>
                  <a:pt x="572" y="6"/>
                </a:lnTo>
                <a:lnTo>
                  <a:pt x="601" y="13"/>
                </a:lnTo>
                <a:lnTo>
                  <a:pt x="654" y="63"/>
                </a:lnTo>
                <a:lnTo>
                  <a:pt x="635" y="108"/>
                </a:lnTo>
                <a:lnTo>
                  <a:pt x="643" y="129"/>
                </a:lnTo>
                <a:lnTo>
                  <a:pt x="666" y="120"/>
                </a:lnTo>
                <a:lnTo>
                  <a:pt x="683" y="141"/>
                </a:lnTo>
                <a:lnTo>
                  <a:pt x="764" y="167"/>
                </a:lnTo>
                <a:lnTo>
                  <a:pt x="688" y="164"/>
                </a:lnTo>
                <a:lnTo>
                  <a:pt x="768" y="234"/>
                </a:lnTo>
                <a:lnTo>
                  <a:pt x="717" y="226"/>
                </a:lnTo>
                <a:lnTo>
                  <a:pt x="820" y="291"/>
                </a:lnTo>
                <a:lnTo>
                  <a:pt x="844" y="335"/>
                </a:lnTo>
                <a:lnTo>
                  <a:pt x="827" y="329"/>
                </a:lnTo>
                <a:lnTo>
                  <a:pt x="823" y="340"/>
                </a:lnTo>
                <a:lnTo>
                  <a:pt x="491" y="403"/>
                </a:lnTo>
                <a:lnTo>
                  <a:pt x="217" y="437"/>
                </a:lnTo>
                <a:lnTo>
                  <a:pt x="0" y="466"/>
                </a:lnTo>
                <a:lnTo>
                  <a:pt x="78" y="416"/>
                </a:lnTo>
                <a:lnTo>
                  <a:pt x="78" y="416"/>
                </a:lnTo>
                <a:close/>
              </a:path>
            </a:pathLst>
          </a:custGeom>
          <a:solidFill>
            <a:schemeClr val="bg1"/>
          </a:solidFill>
          <a:ln w="9525">
            <a:solidFill>
              <a:schemeClr val="tx1"/>
            </a:solidFill>
            <a:round/>
            <a:headEnd/>
            <a:tailEnd/>
          </a:ln>
        </p:spPr>
        <p:txBody>
          <a:bodyPr/>
          <a:lstStyle/>
          <a:p>
            <a:endParaRPr lang="en-US"/>
          </a:p>
        </p:txBody>
      </p:sp>
      <p:sp>
        <p:nvSpPr>
          <p:cNvPr id="3175" name="Freeform 103"/>
          <p:cNvSpPr>
            <a:spLocks/>
          </p:cNvSpPr>
          <p:nvPr/>
        </p:nvSpPr>
        <p:spPr bwMode="auto">
          <a:xfrm>
            <a:off x="4447485" y="1981713"/>
            <a:ext cx="2517365" cy="1104392"/>
          </a:xfrm>
          <a:custGeom>
            <a:avLst/>
            <a:gdLst>
              <a:gd name="T0" fmla="*/ 0 w 932"/>
              <a:gd name="T1" fmla="*/ 350 h 407"/>
              <a:gd name="T2" fmla="*/ 135 w 932"/>
              <a:gd name="T3" fmla="*/ 333 h 407"/>
              <a:gd name="T4" fmla="*/ 213 w 932"/>
              <a:gd name="T5" fmla="*/ 295 h 407"/>
              <a:gd name="T6" fmla="*/ 361 w 932"/>
              <a:gd name="T7" fmla="*/ 279 h 407"/>
              <a:gd name="T8" fmla="*/ 422 w 932"/>
              <a:gd name="T9" fmla="*/ 317 h 407"/>
              <a:gd name="T10" fmla="*/ 519 w 932"/>
              <a:gd name="T11" fmla="*/ 304 h 407"/>
              <a:gd name="T12" fmla="*/ 666 w 932"/>
              <a:gd name="T13" fmla="*/ 407 h 407"/>
              <a:gd name="T14" fmla="*/ 723 w 932"/>
              <a:gd name="T15" fmla="*/ 394 h 407"/>
              <a:gd name="T16" fmla="*/ 804 w 932"/>
              <a:gd name="T17" fmla="*/ 276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2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3"/>
                </a:lnTo>
                <a:lnTo>
                  <a:pt x="213" y="295"/>
                </a:lnTo>
                <a:lnTo>
                  <a:pt x="361" y="279"/>
                </a:lnTo>
                <a:lnTo>
                  <a:pt x="422" y="317"/>
                </a:lnTo>
                <a:lnTo>
                  <a:pt x="519" y="304"/>
                </a:lnTo>
                <a:lnTo>
                  <a:pt x="666" y="407"/>
                </a:lnTo>
                <a:lnTo>
                  <a:pt x="723" y="394"/>
                </a:lnTo>
                <a:lnTo>
                  <a:pt x="804" y="276"/>
                </a:lnTo>
                <a:lnTo>
                  <a:pt x="871" y="251"/>
                </a:lnTo>
                <a:lnTo>
                  <a:pt x="892" y="217"/>
                </a:lnTo>
                <a:lnTo>
                  <a:pt x="820" y="230"/>
                </a:lnTo>
                <a:lnTo>
                  <a:pt x="801" y="205"/>
                </a:lnTo>
                <a:lnTo>
                  <a:pt x="844" y="194"/>
                </a:lnTo>
                <a:lnTo>
                  <a:pt x="844" y="179"/>
                </a:lnTo>
                <a:lnTo>
                  <a:pt x="795" y="162"/>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chemeClr val="accent6"/>
          </a:solidFill>
          <a:ln w="9525">
            <a:solidFill>
              <a:schemeClr val="tx1"/>
            </a:solidFill>
            <a:round/>
            <a:headEnd/>
            <a:tailEnd/>
          </a:ln>
        </p:spPr>
        <p:txBody>
          <a:bodyPr/>
          <a:lstStyle/>
          <a:p>
            <a:endParaRPr lang="en-US"/>
          </a:p>
        </p:txBody>
      </p:sp>
      <p:sp>
        <p:nvSpPr>
          <p:cNvPr id="3161" name="Freeform 89"/>
          <p:cNvSpPr>
            <a:spLocks/>
          </p:cNvSpPr>
          <p:nvPr/>
        </p:nvSpPr>
        <p:spPr bwMode="auto">
          <a:xfrm>
            <a:off x="2877515" y="1451172"/>
            <a:ext cx="2138407" cy="1066496"/>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3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3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3"/>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3"/>
                </a:lnTo>
                <a:lnTo>
                  <a:pt x="706" y="274"/>
                </a:lnTo>
                <a:lnTo>
                  <a:pt x="628" y="323"/>
                </a:lnTo>
                <a:lnTo>
                  <a:pt x="190" y="365"/>
                </a:lnTo>
                <a:lnTo>
                  <a:pt x="143" y="361"/>
                </a:lnTo>
                <a:lnTo>
                  <a:pt x="145" y="384"/>
                </a:lnTo>
                <a:lnTo>
                  <a:pt x="0" y="396"/>
                </a:lnTo>
                <a:lnTo>
                  <a:pt x="4" y="375"/>
                </a:lnTo>
                <a:lnTo>
                  <a:pt x="4" y="375"/>
                </a:lnTo>
                <a:close/>
              </a:path>
            </a:pathLst>
          </a:custGeom>
          <a:solidFill>
            <a:schemeClr val="accent6"/>
          </a:solidFill>
          <a:ln w="9525">
            <a:solidFill>
              <a:schemeClr val="tx1"/>
            </a:solidFill>
            <a:round/>
            <a:headEnd/>
            <a:tailEnd/>
          </a:ln>
        </p:spPr>
        <p:txBody>
          <a:bodyPr/>
          <a:lstStyle/>
          <a:p>
            <a:endParaRPr lang="en-US"/>
          </a:p>
        </p:txBody>
      </p:sp>
      <p:sp>
        <p:nvSpPr>
          <p:cNvPr id="3162" name="Freeform 90"/>
          <p:cNvSpPr>
            <a:spLocks/>
          </p:cNvSpPr>
          <p:nvPr/>
        </p:nvSpPr>
        <p:spPr bwMode="auto">
          <a:xfrm>
            <a:off x="2639313" y="2246984"/>
            <a:ext cx="2522779" cy="833708"/>
          </a:xfrm>
          <a:custGeom>
            <a:avLst/>
            <a:gdLst>
              <a:gd name="T0" fmla="*/ 17 w 931"/>
              <a:gd name="T1" fmla="*/ 253 h 308"/>
              <a:gd name="T2" fmla="*/ 11 w 931"/>
              <a:gd name="T3" fmla="*/ 249 h 308"/>
              <a:gd name="T4" fmla="*/ 38 w 931"/>
              <a:gd name="T5" fmla="*/ 228 h 308"/>
              <a:gd name="T6" fmla="*/ 64 w 931"/>
              <a:gd name="T7" fmla="*/ 181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5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1"/>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5"/>
                </a:lnTo>
                <a:lnTo>
                  <a:pt x="0" y="308"/>
                </a:lnTo>
                <a:lnTo>
                  <a:pt x="17" y="253"/>
                </a:lnTo>
                <a:lnTo>
                  <a:pt x="17" y="253"/>
                </a:lnTo>
                <a:close/>
              </a:path>
            </a:pathLst>
          </a:custGeom>
          <a:solidFill>
            <a:schemeClr val="bg1"/>
          </a:solidFill>
          <a:ln w="9525">
            <a:solidFill>
              <a:schemeClr val="tx1"/>
            </a:solidFill>
            <a:round/>
            <a:headEnd/>
            <a:tailEnd/>
          </a:ln>
        </p:spPr>
        <p:txBody>
          <a:bodyPr/>
          <a:lstStyle/>
          <a:p>
            <a:endParaRPr lang="en-US"/>
          </a:p>
        </p:txBody>
      </p:sp>
      <p:sp>
        <p:nvSpPr>
          <p:cNvPr id="3163" name="Freeform 91"/>
          <p:cNvSpPr>
            <a:spLocks/>
          </p:cNvSpPr>
          <p:nvPr/>
        </p:nvSpPr>
        <p:spPr bwMode="auto">
          <a:xfrm>
            <a:off x="2292837" y="3042796"/>
            <a:ext cx="1050256" cy="1770276"/>
          </a:xfrm>
          <a:custGeom>
            <a:avLst/>
            <a:gdLst>
              <a:gd name="T0" fmla="*/ 27 w 388"/>
              <a:gd name="T1" fmla="*/ 456 h 654"/>
              <a:gd name="T2" fmla="*/ 65 w 388"/>
              <a:gd name="T3" fmla="*/ 407 h 654"/>
              <a:gd name="T4" fmla="*/ 54 w 388"/>
              <a:gd name="T5" fmla="*/ 393 h 654"/>
              <a:gd name="T6" fmla="*/ 38 w 388"/>
              <a:gd name="T7" fmla="*/ 287 h 654"/>
              <a:gd name="T8" fmla="*/ 33 w 388"/>
              <a:gd name="T9" fmla="*/ 215 h 654"/>
              <a:gd name="T10" fmla="*/ 59 w 388"/>
              <a:gd name="T11" fmla="*/ 135 h 654"/>
              <a:gd name="T12" fmla="*/ 101 w 388"/>
              <a:gd name="T13" fmla="*/ 80 h 654"/>
              <a:gd name="T14" fmla="*/ 97 w 388"/>
              <a:gd name="T15" fmla="*/ 64 h 654"/>
              <a:gd name="T16" fmla="*/ 128 w 388"/>
              <a:gd name="T17" fmla="*/ 13 h 654"/>
              <a:gd name="T18" fmla="*/ 362 w 388"/>
              <a:gd name="T19" fmla="*/ 0 h 654"/>
              <a:gd name="T20" fmla="*/ 373 w 388"/>
              <a:gd name="T21" fmla="*/ 11 h 654"/>
              <a:gd name="T22" fmla="*/ 362 w 388"/>
              <a:gd name="T23" fmla="*/ 418 h 654"/>
              <a:gd name="T24" fmla="*/ 388 w 388"/>
              <a:gd name="T25" fmla="*/ 614 h 654"/>
              <a:gd name="T26" fmla="*/ 379 w 388"/>
              <a:gd name="T27" fmla="*/ 623 h 654"/>
              <a:gd name="T28" fmla="*/ 329 w 388"/>
              <a:gd name="T29" fmla="*/ 612 h 654"/>
              <a:gd name="T30" fmla="*/ 253 w 388"/>
              <a:gd name="T31" fmla="*/ 654 h 654"/>
              <a:gd name="T32" fmla="*/ 215 w 388"/>
              <a:gd name="T33" fmla="*/ 591 h 654"/>
              <a:gd name="T34" fmla="*/ 221 w 388"/>
              <a:gd name="T35" fmla="*/ 545 h 654"/>
              <a:gd name="T36" fmla="*/ 0 w 388"/>
              <a:gd name="T37" fmla="*/ 555 h 654"/>
              <a:gd name="T38" fmla="*/ 27 w 388"/>
              <a:gd name="T39" fmla="*/ 456 h 654"/>
              <a:gd name="T40" fmla="*/ 27 w 388"/>
              <a:gd name="T41" fmla="*/ 45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6"/>
                </a:moveTo>
                <a:lnTo>
                  <a:pt x="65" y="407"/>
                </a:lnTo>
                <a:lnTo>
                  <a:pt x="54" y="393"/>
                </a:lnTo>
                <a:lnTo>
                  <a:pt x="38" y="287"/>
                </a:lnTo>
                <a:lnTo>
                  <a:pt x="33" y="215"/>
                </a:lnTo>
                <a:lnTo>
                  <a:pt x="59" y="135"/>
                </a:lnTo>
                <a:lnTo>
                  <a:pt x="101" y="80"/>
                </a:lnTo>
                <a:lnTo>
                  <a:pt x="97" y="64"/>
                </a:lnTo>
                <a:lnTo>
                  <a:pt x="128" y="13"/>
                </a:lnTo>
                <a:lnTo>
                  <a:pt x="362" y="0"/>
                </a:lnTo>
                <a:lnTo>
                  <a:pt x="373" y="11"/>
                </a:lnTo>
                <a:lnTo>
                  <a:pt x="362" y="418"/>
                </a:lnTo>
                <a:lnTo>
                  <a:pt x="388" y="614"/>
                </a:lnTo>
                <a:lnTo>
                  <a:pt x="379" y="623"/>
                </a:lnTo>
                <a:lnTo>
                  <a:pt x="329" y="612"/>
                </a:lnTo>
                <a:lnTo>
                  <a:pt x="253" y="654"/>
                </a:lnTo>
                <a:lnTo>
                  <a:pt x="215" y="591"/>
                </a:lnTo>
                <a:lnTo>
                  <a:pt x="221" y="545"/>
                </a:lnTo>
                <a:lnTo>
                  <a:pt x="0" y="555"/>
                </a:lnTo>
                <a:lnTo>
                  <a:pt x="27" y="456"/>
                </a:lnTo>
                <a:lnTo>
                  <a:pt x="27" y="456"/>
                </a:lnTo>
                <a:close/>
              </a:path>
            </a:pathLst>
          </a:custGeom>
          <a:solidFill>
            <a:schemeClr val="bg1"/>
          </a:solidFill>
          <a:ln w="9525">
            <a:solidFill>
              <a:schemeClr val="tx1"/>
            </a:solidFill>
            <a:round/>
            <a:headEnd/>
            <a:tailEnd/>
          </a:ln>
        </p:spPr>
        <p:txBody>
          <a:bodyPr/>
          <a:lstStyle/>
          <a:p>
            <a:endParaRPr lang="en-US"/>
          </a:p>
        </p:txBody>
      </p:sp>
      <p:sp>
        <p:nvSpPr>
          <p:cNvPr id="3164" name="Freeform 92"/>
          <p:cNvSpPr>
            <a:spLocks/>
          </p:cNvSpPr>
          <p:nvPr/>
        </p:nvSpPr>
        <p:spPr bwMode="auto">
          <a:xfrm>
            <a:off x="3272715" y="2977831"/>
            <a:ext cx="1126047" cy="1786517"/>
          </a:xfrm>
          <a:custGeom>
            <a:avLst/>
            <a:gdLst>
              <a:gd name="T0" fmla="*/ 11 w 416"/>
              <a:gd name="T1" fmla="*/ 36 h 660"/>
              <a:gd name="T2" fmla="*/ 0 w 416"/>
              <a:gd name="T3" fmla="*/ 443 h 660"/>
              <a:gd name="T4" fmla="*/ 26 w 416"/>
              <a:gd name="T5" fmla="*/ 639 h 660"/>
              <a:gd name="T6" fmla="*/ 55 w 416"/>
              <a:gd name="T7" fmla="*/ 647 h 660"/>
              <a:gd name="T8" fmla="*/ 81 w 416"/>
              <a:gd name="T9" fmla="*/ 631 h 660"/>
              <a:gd name="T10" fmla="*/ 97 w 416"/>
              <a:gd name="T11" fmla="*/ 647 h 660"/>
              <a:gd name="T12" fmla="*/ 74 w 416"/>
              <a:gd name="T13" fmla="*/ 660 h 660"/>
              <a:gd name="T14" fmla="*/ 131 w 416"/>
              <a:gd name="T15" fmla="*/ 645 h 660"/>
              <a:gd name="T16" fmla="*/ 142 w 416"/>
              <a:gd name="T17" fmla="*/ 627 h 660"/>
              <a:gd name="T18" fmla="*/ 135 w 416"/>
              <a:gd name="T19" fmla="*/ 616 h 660"/>
              <a:gd name="T20" fmla="*/ 138 w 416"/>
              <a:gd name="T21" fmla="*/ 599 h 660"/>
              <a:gd name="T22" fmla="*/ 112 w 416"/>
              <a:gd name="T23" fmla="*/ 574 h 660"/>
              <a:gd name="T24" fmla="*/ 112 w 416"/>
              <a:gd name="T25" fmla="*/ 553 h 660"/>
              <a:gd name="T26" fmla="*/ 416 w 416"/>
              <a:gd name="T27" fmla="*/ 527 h 660"/>
              <a:gd name="T28" fmla="*/ 391 w 416"/>
              <a:gd name="T29" fmla="*/ 422 h 660"/>
              <a:gd name="T30" fmla="*/ 406 w 416"/>
              <a:gd name="T31" fmla="*/ 359 h 660"/>
              <a:gd name="T32" fmla="*/ 368 w 416"/>
              <a:gd name="T33" fmla="*/ 278 h 660"/>
              <a:gd name="T34" fmla="*/ 289 w 416"/>
              <a:gd name="T35" fmla="*/ 0 h 660"/>
              <a:gd name="T36" fmla="*/ 0 w 416"/>
              <a:gd name="T37" fmla="*/ 25 h 660"/>
              <a:gd name="T38" fmla="*/ 11 w 416"/>
              <a:gd name="T39" fmla="*/ 36 h 660"/>
              <a:gd name="T40" fmla="*/ 11 w 416"/>
              <a:gd name="T41" fmla="*/ 3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60">
                <a:moveTo>
                  <a:pt x="11" y="36"/>
                </a:moveTo>
                <a:lnTo>
                  <a:pt x="0" y="443"/>
                </a:lnTo>
                <a:lnTo>
                  <a:pt x="26" y="639"/>
                </a:lnTo>
                <a:lnTo>
                  <a:pt x="55" y="647"/>
                </a:lnTo>
                <a:lnTo>
                  <a:pt x="81" y="631"/>
                </a:lnTo>
                <a:lnTo>
                  <a:pt x="97" y="647"/>
                </a:lnTo>
                <a:lnTo>
                  <a:pt x="74" y="660"/>
                </a:lnTo>
                <a:lnTo>
                  <a:pt x="131" y="645"/>
                </a:lnTo>
                <a:lnTo>
                  <a:pt x="142" y="627"/>
                </a:lnTo>
                <a:lnTo>
                  <a:pt x="135" y="616"/>
                </a:lnTo>
                <a:lnTo>
                  <a:pt x="138" y="599"/>
                </a:lnTo>
                <a:lnTo>
                  <a:pt x="112" y="574"/>
                </a:lnTo>
                <a:lnTo>
                  <a:pt x="112" y="553"/>
                </a:lnTo>
                <a:lnTo>
                  <a:pt x="416" y="527"/>
                </a:lnTo>
                <a:lnTo>
                  <a:pt x="391" y="422"/>
                </a:lnTo>
                <a:lnTo>
                  <a:pt x="406" y="359"/>
                </a:lnTo>
                <a:lnTo>
                  <a:pt x="368" y="278"/>
                </a:lnTo>
                <a:lnTo>
                  <a:pt x="289" y="0"/>
                </a:lnTo>
                <a:lnTo>
                  <a:pt x="0" y="25"/>
                </a:lnTo>
                <a:lnTo>
                  <a:pt x="11" y="36"/>
                </a:lnTo>
                <a:lnTo>
                  <a:pt x="11" y="36"/>
                </a:lnTo>
                <a:close/>
              </a:path>
            </a:pathLst>
          </a:custGeom>
          <a:solidFill>
            <a:schemeClr val="bg1"/>
          </a:solidFill>
          <a:ln w="9525">
            <a:solidFill>
              <a:schemeClr val="tx1"/>
            </a:solidFill>
            <a:round/>
            <a:headEnd/>
            <a:tailEnd/>
          </a:ln>
        </p:spPr>
        <p:txBody>
          <a:bodyPr/>
          <a:lstStyle/>
          <a:p>
            <a:endParaRPr lang="en-US"/>
          </a:p>
        </p:txBody>
      </p:sp>
      <p:sp>
        <p:nvSpPr>
          <p:cNvPr id="3165" name="Freeform 93"/>
          <p:cNvSpPr>
            <a:spLocks/>
          </p:cNvSpPr>
          <p:nvPr/>
        </p:nvSpPr>
        <p:spPr bwMode="auto">
          <a:xfrm>
            <a:off x="4052286" y="2885799"/>
            <a:ext cx="1591624" cy="1629520"/>
          </a:xfrm>
          <a:custGeom>
            <a:avLst/>
            <a:gdLst>
              <a:gd name="T0" fmla="*/ 79 w 587"/>
              <a:gd name="T1" fmla="*/ 312 h 603"/>
              <a:gd name="T2" fmla="*/ 117 w 587"/>
              <a:gd name="T3" fmla="*/ 393 h 603"/>
              <a:gd name="T4" fmla="*/ 102 w 587"/>
              <a:gd name="T5" fmla="*/ 456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1 h 603"/>
              <a:gd name="T18" fmla="*/ 492 w 587"/>
              <a:gd name="T19" fmla="*/ 538 h 603"/>
              <a:gd name="T20" fmla="*/ 538 w 587"/>
              <a:gd name="T21" fmla="*/ 547 h 603"/>
              <a:gd name="T22" fmla="*/ 545 w 587"/>
              <a:gd name="T23" fmla="*/ 511 h 603"/>
              <a:gd name="T24" fmla="*/ 540 w 587"/>
              <a:gd name="T25" fmla="*/ 464 h 603"/>
              <a:gd name="T26" fmla="*/ 559 w 587"/>
              <a:gd name="T27" fmla="*/ 450 h 603"/>
              <a:gd name="T28" fmla="*/ 587 w 587"/>
              <a:gd name="T29" fmla="*/ 359 h 603"/>
              <a:gd name="T30" fmla="*/ 568 w 587"/>
              <a:gd name="T31" fmla="*/ 355 h 603"/>
              <a:gd name="T32" fmla="*/ 492 w 587"/>
              <a:gd name="T33" fmla="*/ 237 h 603"/>
              <a:gd name="T34" fmla="*/ 327 w 587"/>
              <a:gd name="T35" fmla="*/ 89 h 603"/>
              <a:gd name="T36" fmla="*/ 254 w 587"/>
              <a:gd name="T37" fmla="*/ 43 h 603"/>
              <a:gd name="T38" fmla="*/ 279 w 587"/>
              <a:gd name="T39" fmla="*/ 0 h 603"/>
              <a:gd name="T40" fmla="*/ 144 w 587"/>
              <a:gd name="T41" fmla="*/ 17 h 603"/>
              <a:gd name="T42" fmla="*/ 0 w 587"/>
              <a:gd name="T43" fmla="*/ 34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3"/>
                </a:lnTo>
                <a:lnTo>
                  <a:pt x="102" y="456"/>
                </a:lnTo>
                <a:lnTo>
                  <a:pt x="127" y="561"/>
                </a:lnTo>
                <a:lnTo>
                  <a:pt x="150" y="595"/>
                </a:lnTo>
                <a:lnTo>
                  <a:pt x="464" y="578"/>
                </a:lnTo>
                <a:lnTo>
                  <a:pt x="467" y="599"/>
                </a:lnTo>
                <a:lnTo>
                  <a:pt x="486" y="603"/>
                </a:lnTo>
                <a:lnTo>
                  <a:pt x="479" y="551"/>
                </a:lnTo>
                <a:lnTo>
                  <a:pt x="492" y="538"/>
                </a:lnTo>
                <a:lnTo>
                  <a:pt x="538" y="547"/>
                </a:lnTo>
                <a:lnTo>
                  <a:pt x="545" y="511"/>
                </a:lnTo>
                <a:lnTo>
                  <a:pt x="540" y="464"/>
                </a:lnTo>
                <a:lnTo>
                  <a:pt x="559" y="450"/>
                </a:lnTo>
                <a:lnTo>
                  <a:pt x="587" y="359"/>
                </a:lnTo>
                <a:lnTo>
                  <a:pt x="568" y="355"/>
                </a:lnTo>
                <a:lnTo>
                  <a:pt x="492" y="237"/>
                </a:lnTo>
                <a:lnTo>
                  <a:pt x="327" y="89"/>
                </a:lnTo>
                <a:lnTo>
                  <a:pt x="254" y="43"/>
                </a:lnTo>
                <a:lnTo>
                  <a:pt x="279" y="0"/>
                </a:lnTo>
                <a:lnTo>
                  <a:pt x="144" y="17"/>
                </a:lnTo>
                <a:lnTo>
                  <a:pt x="0" y="34"/>
                </a:lnTo>
                <a:lnTo>
                  <a:pt x="79" y="312"/>
                </a:lnTo>
                <a:lnTo>
                  <a:pt x="79" y="312"/>
                </a:lnTo>
                <a:close/>
              </a:path>
            </a:pathLst>
          </a:custGeom>
          <a:solidFill>
            <a:schemeClr val="bg1"/>
          </a:solidFill>
          <a:ln w="9525">
            <a:solidFill>
              <a:schemeClr val="tx1"/>
            </a:solidFill>
            <a:round/>
            <a:headEnd/>
            <a:tailEnd/>
          </a:ln>
        </p:spPr>
        <p:txBody>
          <a:bodyPr/>
          <a:lstStyle/>
          <a:p>
            <a:endParaRPr lang="en-US"/>
          </a:p>
        </p:txBody>
      </p:sp>
      <p:sp>
        <p:nvSpPr>
          <p:cNvPr id="3166" name="Freeform 94"/>
          <p:cNvSpPr>
            <a:spLocks/>
          </p:cNvSpPr>
          <p:nvPr/>
        </p:nvSpPr>
        <p:spPr bwMode="auto">
          <a:xfrm>
            <a:off x="3575881" y="4342081"/>
            <a:ext cx="2679776" cy="1981409"/>
          </a:xfrm>
          <a:custGeom>
            <a:avLst/>
            <a:gdLst>
              <a:gd name="T0" fmla="*/ 0 w 990"/>
              <a:gd name="T1" fmla="*/ 70 h 732"/>
              <a:gd name="T2" fmla="*/ 26 w 990"/>
              <a:gd name="T3" fmla="*/ 95 h 732"/>
              <a:gd name="T4" fmla="*/ 23 w 990"/>
              <a:gd name="T5" fmla="*/ 112 h 732"/>
              <a:gd name="T6" fmla="*/ 30 w 990"/>
              <a:gd name="T7" fmla="*/ 123 h 732"/>
              <a:gd name="T8" fmla="*/ 19 w 990"/>
              <a:gd name="T9" fmla="*/ 141 h 732"/>
              <a:gd name="T10" fmla="*/ 135 w 990"/>
              <a:gd name="T11" fmla="*/ 101 h 732"/>
              <a:gd name="T12" fmla="*/ 283 w 990"/>
              <a:gd name="T13" fmla="*/ 194 h 732"/>
              <a:gd name="T14" fmla="*/ 405 w 990"/>
              <a:gd name="T15" fmla="*/ 129 h 732"/>
              <a:gd name="T16" fmla="*/ 475 w 990"/>
              <a:gd name="T17" fmla="*/ 144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6 h 732"/>
              <a:gd name="T34" fmla="*/ 718 w 990"/>
              <a:gd name="T35" fmla="*/ 532 h 732"/>
              <a:gd name="T36" fmla="*/ 730 w 990"/>
              <a:gd name="T37" fmla="*/ 511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5 h 732"/>
              <a:gd name="T50" fmla="*/ 903 w 990"/>
              <a:gd name="T51" fmla="*/ 715 h 732"/>
              <a:gd name="T52" fmla="*/ 880 w 990"/>
              <a:gd name="T53" fmla="*/ 732 h 732"/>
              <a:gd name="T54" fmla="*/ 931 w 990"/>
              <a:gd name="T55" fmla="*/ 724 h 732"/>
              <a:gd name="T56" fmla="*/ 964 w 990"/>
              <a:gd name="T57" fmla="*/ 711 h 732"/>
              <a:gd name="T58" fmla="*/ 981 w 990"/>
              <a:gd name="T59" fmla="*/ 626 h 732"/>
              <a:gd name="T60" fmla="*/ 990 w 990"/>
              <a:gd name="T61" fmla="*/ 629 h 732"/>
              <a:gd name="T62" fmla="*/ 983 w 990"/>
              <a:gd name="T63" fmla="*/ 511 h 732"/>
              <a:gd name="T64" fmla="*/ 969 w 990"/>
              <a:gd name="T65" fmla="*/ 477 h 732"/>
              <a:gd name="T66" fmla="*/ 863 w 990"/>
              <a:gd name="T67" fmla="*/ 306 h 732"/>
              <a:gd name="T68" fmla="*/ 779 w 990"/>
              <a:gd name="T69" fmla="*/ 144 h 732"/>
              <a:gd name="T70" fmla="*/ 728 w 990"/>
              <a:gd name="T71" fmla="*/ 11 h 732"/>
              <a:gd name="T72" fmla="*/ 715 w 990"/>
              <a:gd name="T73" fmla="*/ 9 h 732"/>
              <a:gd name="T74" fmla="*/ 669 w 990"/>
              <a:gd name="T75" fmla="*/ 0 h 732"/>
              <a:gd name="T76" fmla="*/ 656 w 990"/>
              <a:gd name="T77" fmla="*/ 13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49 h 732"/>
              <a:gd name="T90" fmla="*/ 0 w 990"/>
              <a:gd name="T91" fmla="*/ 70 h 732"/>
              <a:gd name="T92" fmla="*/ 0 w 990"/>
              <a:gd name="T93" fmla="*/ 7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0"/>
                </a:moveTo>
                <a:lnTo>
                  <a:pt x="26" y="95"/>
                </a:lnTo>
                <a:lnTo>
                  <a:pt x="23" y="112"/>
                </a:lnTo>
                <a:lnTo>
                  <a:pt x="30" y="123"/>
                </a:lnTo>
                <a:lnTo>
                  <a:pt x="19" y="141"/>
                </a:lnTo>
                <a:lnTo>
                  <a:pt x="135" y="101"/>
                </a:lnTo>
                <a:lnTo>
                  <a:pt x="283" y="194"/>
                </a:lnTo>
                <a:lnTo>
                  <a:pt x="405" y="129"/>
                </a:lnTo>
                <a:lnTo>
                  <a:pt x="475" y="144"/>
                </a:lnTo>
                <a:lnTo>
                  <a:pt x="564" y="232"/>
                </a:lnTo>
                <a:lnTo>
                  <a:pt x="597" y="232"/>
                </a:lnTo>
                <a:lnTo>
                  <a:pt x="625" y="293"/>
                </a:lnTo>
                <a:lnTo>
                  <a:pt x="618" y="409"/>
                </a:lnTo>
                <a:lnTo>
                  <a:pt x="639" y="422"/>
                </a:lnTo>
                <a:lnTo>
                  <a:pt x="642" y="401"/>
                </a:lnTo>
                <a:lnTo>
                  <a:pt x="671" y="401"/>
                </a:lnTo>
                <a:lnTo>
                  <a:pt x="642" y="456"/>
                </a:lnTo>
                <a:lnTo>
                  <a:pt x="718" y="532"/>
                </a:lnTo>
                <a:lnTo>
                  <a:pt x="730" y="511"/>
                </a:lnTo>
                <a:lnTo>
                  <a:pt x="736" y="565"/>
                </a:lnTo>
                <a:lnTo>
                  <a:pt x="760" y="576"/>
                </a:lnTo>
                <a:lnTo>
                  <a:pt x="787" y="641"/>
                </a:lnTo>
                <a:lnTo>
                  <a:pt x="814" y="641"/>
                </a:lnTo>
                <a:lnTo>
                  <a:pt x="871" y="702"/>
                </a:lnTo>
                <a:lnTo>
                  <a:pt x="903" y="705"/>
                </a:lnTo>
                <a:lnTo>
                  <a:pt x="903" y="715"/>
                </a:lnTo>
                <a:lnTo>
                  <a:pt x="880" y="732"/>
                </a:lnTo>
                <a:lnTo>
                  <a:pt x="931" y="724"/>
                </a:lnTo>
                <a:lnTo>
                  <a:pt x="964" y="711"/>
                </a:lnTo>
                <a:lnTo>
                  <a:pt x="981" y="626"/>
                </a:lnTo>
                <a:lnTo>
                  <a:pt x="990" y="629"/>
                </a:lnTo>
                <a:lnTo>
                  <a:pt x="983" y="511"/>
                </a:lnTo>
                <a:lnTo>
                  <a:pt x="969" y="477"/>
                </a:lnTo>
                <a:lnTo>
                  <a:pt x="863" y="306"/>
                </a:lnTo>
                <a:lnTo>
                  <a:pt x="779" y="144"/>
                </a:lnTo>
                <a:lnTo>
                  <a:pt x="728" y="11"/>
                </a:lnTo>
                <a:lnTo>
                  <a:pt x="715" y="9"/>
                </a:lnTo>
                <a:lnTo>
                  <a:pt x="669" y="0"/>
                </a:lnTo>
                <a:lnTo>
                  <a:pt x="656" y="13"/>
                </a:lnTo>
                <a:lnTo>
                  <a:pt x="663" y="65"/>
                </a:lnTo>
                <a:lnTo>
                  <a:pt x="644" y="61"/>
                </a:lnTo>
                <a:lnTo>
                  <a:pt x="641" y="40"/>
                </a:lnTo>
                <a:lnTo>
                  <a:pt x="327" y="57"/>
                </a:lnTo>
                <a:lnTo>
                  <a:pt x="304" y="23"/>
                </a:lnTo>
                <a:lnTo>
                  <a:pt x="0" y="49"/>
                </a:lnTo>
                <a:lnTo>
                  <a:pt x="0" y="70"/>
                </a:lnTo>
                <a:lnTo>
                  <a:pt x="0" y="70"/>
                </a:lnTo>
                <a:close/>
              </a:path>
            </a:pathLst>
          </a:custGeom>
          <a:solidFill>
            <a:schemeClr val="bg1"/>
          </a:solidFill>
          <a:ln w="9525">
            <a:solidFill>
              <a:schemeClr val="tx1"/>
            </a:solidFill>
            <a:round/>
            <a:headEnd/>
            <a:tailEnd/>
          </a:ln>
        </p:spPr>
        <p:txBody>
          <a:bodyPr/>
          <a:lstStyle/>
          <a:p>
            <a:endParaRPr lang="en-US"/>
          </a:p>
        </p:txBody>
      </p:sp>
      <p:sp>
        <p:nvSpPr>
          <p:cNvPr id="3173" name="Freeform 101"/>
          <p:cNvSpPr>
            <a:spLocks/>
          </p:cNvSpPr>
          <p:nvPr/>
        </p:nvSpPr>
        <p:spPr bwMode="auto">
          <a:xfrm>
            <a:off x="4572000" y="1066800"/>
            <a:ext cx="2284576" cy="1255975"/>
          </a:xfrm>
          <a:custGeom>
            <a:avLst/>
            <a:gdLst>
              <a:gd name="T0" fmla="*/ 78 w 844"/>
              <a:gd name="T1" fmla="*/ 415 h 464"/>
              <a:gd name="T2" fmla="*/ 79 w 844"/>
              <a:gd name="T3" fmla="*/ 404 h 464"/>
              <a:gd name="T4" fmla="*/ 133 w 844"/>
              <a:gd name="T5" fmla="*/ 352 h 464"/>
              <a:gd name="T6" fmla="*/ 163 w 844"/>
              <a:gd name="T7" fmla="*/ 316 h 464"/>
              <a:gd name="T8" fmla="*/ 194 w 844"/>
              <a:gd name="T9" fmla="*/ 352 h 464"/>
              <a:gd name="T10" fmla="*/ 287 w 844"/>
              <a:gd name="T11" fmla="*/ 314 h 464"/>
              <a:gd name="T12" fmla="*/ 329 w 844"/>
              <a:gd name="T13" fmla="*/ 308 h 464"/>
              <a:gd name="T14" fmla="*/ 351 w 844"/>
              <a:gd name="T15" fmla="*/ 280 h 464"/>
              <a:gd name="T16" fmla="*/ 387 w 844"/>
              <a:gd name="T17" fmla="*/ 137 h 464"/>
              <a:gd name="T18" fmla="*/ 427 w 844"/>
              <a:gd name="T19" fmla="*/ 154 h 464"/>
              <a:gd name="T20" fmla="*/ 503 w 844"/>
              <a:gd name="T21" fmla="*/ 0 h 464"/>
              <a:gd name="T22" fmla="*/ 562 w 844"/>
              <a:gd name="T23" fmla="*/ 33 h 464"/>
              <a:gd name="T24" fmla="*/ 572 w 844"/>
              <a:gd name="T25" fmla="*/ 6 h 464"/>
              <a:gd name="T26" fmla="*/ 600 w 844"/>
              <a:gd name="T27" fmla="*/ 14 h 464"/>
              <a:gd name="T28" fmla="*/ 654 w 844"/>
              <a:gd name="T29" fmla="*/ 61 h 464"/>
              <a:gd name="T30" fmla="*/ 635 w 844"/>
              <a:gd name="T31" fmla="*/ 107 h 464"/>
              <a:gd name="T32" fmla="*/ 642 w 844"/>
              <a:gd name="T33" fmla="*/ 128 h 464"/>
              <a:gd name="T34" fmla="*/ 665 w 844"/>
              <a:gd name="T35" fmla="*/ 118 h 464"/>
              <a:gd name="T36" fmla="*/ 682 w 844"/>
              <a:gd name="T37" fmla="*/ 139 h 464"/>
              <a:gd name="T38" fmla="*/ 764 w 844"/>
              <a:gd name="T39" fmla="*/ 166 h 464"/>
              <a:gd name="T40" fmla="*/ 688 w 844"/>
              <a:gd name="T41" fmla="*/ 162 h 464"/>
              <a:gd name="T42" fmla="*/ 768 w 844"/>
              <a:gd name="T43" fmla="*/ 232 h 464"/>
              <a:gd name="T44" fmla="*/ 718 w 844"/>
              <a:gd name="T45" fmla="*/ 225 h 464"/>
              <a:gd name="T46" fmla="*/ 819 w 844"/>
              <a:gd name="T47" fmla="*/ 289 h 464"/>
              <a:gd name="T48" fmla="*/ 844 w 844"/>
              <a:gd name="T49" fmla="*/ 333 h 464"/>
              <a:gd name="T50" fmla="*/ 827 w 844"/>
              <a:gd name="T51" fmla="*/ 327 h 464"/>
              <a:gd name="T52" fmla="*/ 823 w 844"/>
              <a:gd name="T53" fmla="*/ 339 h 464"/>
              <a:gd name="T54" fmla="*/ 492 w 844"/>
              <a:gd name="T55" fmla="*/ 402 h 464"/>
              <a:gd name="T56" fmla="*/ 216 w 844"/>
              <a:gd name="T57" fmla="*/ 436 h 464"/>
              <a:gd name="T58" fmla="*/ 0 w 844"/>
              <a:gd name="T59" fmla="*/ 464 h 464"/>
              <a:gd name="T60" fmla="*/ 78 w 844"/>
              <a:gd name="T61" fmla="*/ 415 h 464"/>
              <a:gd name="T62" fmla="*/ 78 w 844"/>
              <a:gd name="T63" fmla="*/ 41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4">
                <a:moveTo>
                  <a:pt x="78" y="415"/>
                </a:moveTo>
                <a:lnTo>
                  <a:pt x="79" y="404"/>
                </a:lnTo>
                <a:lnTo>
                  <a:pt x="133" y="352"/>
                </a:lnTo>
                <a:lnTo>
                  <a:pt x="163" y="316"/>
                </a:lnTo>
                <a:lnTo>
                  <a:pt x="194" y="352"/>
                </a:lnTo>
                <a:lnTo>
                  <a:pt x="287" y="314"/>
                </a:lnTo>
                <a:lnTo>
                  <a:pt x="329" y="308"/>
                </a:lnTo>
                <a:lnTo>
                  <a:pt x="351" y="280"/>
                </a:lnTo>
                <a:lnTo>
                  <a:pt x="387" y="137"/>
                </a:lnTo>
                <a:lnTo>
                  <a:pt x="427" y="154"/>
                </a:lnTo>
                <a:lnTo>
                  <a:pt x="503" y="0"/>
                </a:lnTo>
                <a:lnTo>
                  <a:pt x="562" y="33"/>
                </a:lnTo>
                <a:lnTo>
                  <a:pt x="572" y="6"/>
                </a:lnTo>
                <a:lnTo>
                  <a:pt x="600" y="14"/>
                </a:lnTo>
                <a:lnTo>
                  <a:pt x="654" y="61"/>
                </a:lnTo>
                <a:lnTo>
                  <a:pt x="635" y="107"/>
                </a:lnTo>
                <a:lnTo>
                  <a:pt x="642" y="128"/>
                </a:lnTo>
                <a:lnTo>
                  <a:pt x="665" y="118"/>
                </a:lnTo>
                <a:lnTo>
                  <a:pt x="682" y="139"/>
                </a:lnTo>
                <a:lnTo>
                  <a:pt x="764" y="166"/>
                </a:lnTo>
                <a:lnTo>
                  <a:pt x="688" y="162"/>
                </a:lnTo>
                <a:lnTo>
                  <a:pt x="768" y="232"/>
                </a:lnTo>
                <a:lnTo>
                  <a:pt x="718" y="225"/>
                </a:lnTo>
                <a:lnTo>
                  <a:pt x="819" y="289"/>
                </a:lnTo>
                <a:lnTo>
                  <a:pt x="844" y="333"/>
                </a:lnTo>
                <a:lnTo>
                  <a:pt x="827" y="327"/>
                </a:lnTo>
                <a:lnTo>
                  <a:pt x="823" y="339"/>
                </a:lnTo>
                <a:lnTo>
                  <a:pt x="492" y="402"/>
                </a:lnTo>
                <a:lnTo>
                  <a:pt x="216" y="436"/>
                </a:lnTo>
                <a:lnTo>
                  <a:pt x="0" y="464"/>
                </a:lnTo>
                <a:lnTo>
                  <a:pt x="78" y="415"/>
                </a:lnTo>
                <a:lnTo>
                  <a:pt x="78" y="415"/>
                </a:lnTo>
                <a:close/>
              </a:path>
            </a:pathLst>
          </a:custGeom>
          <a:solidFill>
            <a:schemeClr val="accent6"/>
          </a:solidFill>
          <a:ln w="9525">
            <a:solidFill>
              <a:schemeClr val="tx1"/>
            </a:solidFill>
            <a:round/>
            <a:headEnd/>
            <a:tailEnd/>
          </a:ln>
        </p:spPr>
        <p:txBody>
          <a:bodyPr/>
          <a:lstStyle/>
          <a:p>
            <a:endParaRPr lang="en-US"/>
          </a:p>
        </p:txBody>
      </p:sp>
      <p:sp>
        <p:nvSpPr>
          <p:cNvPr id="3174" name="Freeform 102"/>
          <p:cNvSpPr>
            <a:spLocks/>
          </p:cNvSpPr>
          <p:nvPr/>
        </p:nvSpPr>
        <p:spPr bwMode="auto">
          <a:xfrm>
            <a:off x="6759130" y="1413276"/>
            <a:ext cx="124515" cy="313994"/>
          </a:xfrm>
          <a:custGeom>
            <a:avLst/>
            <a:gdLst>
              <a:gd name="T0" fmla="*/ 0 w 45"/>
              <a:gd name="T1" fmla="*/ 116 h 116"/>
              <a:gd name="T2" fmla="*/ 15 w 45"/>
              <a:gd name="T3" fmla="*/ 83 h 116"/>
              <a:gd name="T4" fmla="*/ 32 w 45"/>
              <a:gd name="T5" fmla="*/ 64 h 116"/>
              <a:gd name="T6" fmla="*/ 45 w 45"/>
              <a:gd name="T7" fmla="*/ 0 h 116"/>
              <a:gd name="T8" fmla="*/ 19 w 45"/>
              <a:gd name="T9" fmla="*/ 15 h 116"/>
              <a:gd name="T10" fmla="*/ 0 w 45"/>
              <a:gd name="T11" fmla="*/ 76 h 116"/>
              <a:gd name="T12" fmla="*/ 0 w 45"/>
              <a:gd name="T13" fmla="*/ 116 h 116"/>
              <a:gd name="T14" fmla="*/ 0 w 45"/>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6">
                <a:moveTo>
                  <a:pt x="0" y="116"/>
                </a:moveTo>
                <a:lnTo>
                  <a:pt x="15" y="83"/>
                </a:lnTo>
                <a:lnTo>
                  <a:pt x="32" y="64"/>
                </a:lnTo>
                <a:lnTo>
                  <a:pt x="45" y="0"/>
                </a:lnTo>
                <a:lnTo>
                  <a:pt x="19" y="15"/>
                </a:lnTo>
                <a:lnTo>
                  <a:pt x="0" y="76"/>
                </a:lnTo>
                <a:lnTo>
                  <a:pt x="0" y="116"/>
                </a:lnTo>
                <a:lnTo>
                  <a:pt x="0" y="116"/>
                </a:lnTo>
                <a:close/>
              </a:path>
            </a:pathLst>
          </a:custGeom>
          <a:solidFill>
            <a:schemeClr val="bg1"/>
          </a:solidFill>
          <a:ln w="9525">
            <a:solidFill>
              <a:schemeClr val="tx1"/>
            </a:solidFill>
            <a:round/>
            <a:headEnd/>
            <a:tailEnd/>
          </a:ln>
        </p:spPr>
        <p:txBody>
          <a:bodyPr/>
          <a:lstStyle/>
          <a:p>
            <a:endParaRPr lang="en-US"/>
          </a:p>
        </p:txBody>
      </p:sp>
      <p:sp>
        <p:nvSpPr>
          <p:cNvPr id="3176" name="Freeform 104"/>
          <p:cNvSpPr>
            <a:spLocks/>
          </p:cNvSpPr>
          <p:nvPr/>
        </p:nvSpPr>
        <p:spPr bwMode="auto">
          <a:xfrm>
            <a:off x="4745238" y="2739629"/>
            <a:ext cx="1499592" cy="1120633"/>
          </a:xfrm>
          <a:custGeom>
            <a:avLst/>
            <a:gdLst>
              <a:gd name="T0" fmla="*/ 25 w 556"/>
              <a:gd name="T1" fmla="*/ 54 h 413"/>
              <a:gd name="T2" fmla="*/ 103 w 556"/>
              <a:gd name="T3" fmla="*/ 16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1 h 413"/>
              <a:gd name="T18" fmla="*/ 365 w 556"/>
              <a:gd name="T19" fmla="*/ 345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4 h 413"/>
              <a:gd name="T38" fmla="*/ 25 w 556"/>
              <a:gd name="T39" fmla="*/ 5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4"/>
                </a:moveTo>
                <a:lnTo>
                  <a:pt x="103" y="16"/>
                </a:lnTo>
                <a:lnTo>
                  <a:pt x="251" y="0"/>
                </a:lnTo>
                <a:lnTo>
                  <a:pt x="312" y="38"/>
                </a:lnTo>
                <a:lnTo>
                  <a:pt x="409" y="25"/>
                </a:lnTo>
                <a:lnTo>
                  <a:pt x="556" y="128"/>
                </a:lnTo>
                <a:lnTo>
                  <a:pt x="491" y="206"/>
                </a:lnTo>
                <a:lnTo>
                  <a:pt x="495" y="240"/>
                </a:lnTo>
                <a:lnTo>
                  <a:pt x="384" y="341"/>
                </a:lnTo>
                <a:lnTo>
                  <a:pt x="365" y="345"/>
                </a:lnTo>
                <a:lnTo>
                  <a:pt x="358" y="375"/>
                </a:lnTo>
                <a:lnTo>
                  <a:pt x="333" y="358"/>
                </a:lnTo>
                <a:lnTo>
                  <a:pt x="354" y="386"/>
                </a:lnTo>
                <a:lnTo>
                  <a:pt x="333" y="413"/>
                </a:lnTo>
                <a:lnTo>
                  <a:pt x="314" y="409"/>
                </a:lnTo>
                <a:lnTo>
                  <a:pt x="238" y="291"/>
                </a:lnTo>
                <a:lnTo>
                  <a:pt x="73" y="143"/>
                </a:lnTo>
                <a:lnTo>
                  <a:pt x="0" y="97"/>
                </a:lnTo>
                <a:lnTo>
                  <a:pt x="25" y="54"/>
                </a:lnTo>
                <a:lnTo>
                  <a:pt x="25" y="54"/>
                </a:lnTo>
                <a:close/>
              </a:path>
            </a:pathLst>
          </a:custGeom>
          <a:solidFill>
            <a:schemeClr val="bg1"/>
          </a:solidFill>
          <a:ln w="9525">
            <a:solidFill>
              <a:schemeClr val="tx1"/>
            </a:solidFill>
            <a:round/>
            <a:headEnd/>
            <a:tailEnd/>
          </a:ln>
        </p:spPr>
        <p:txBody>
          <a:bodyPr/>
          <a:lstStyle/>
          <a:p>
            <a:endParaRPr lang="en-US"/>
          </a:p>
        </p:txBody>
      </p:sp>
      <p:cxnSp>
        <p:nvCxnSpPr>
          <p:cNvPr id="13" name="Straight Connector 12"/>
          <p:cNvCxnSpPr>
            <a:stCxn id="3175" idx="28"/>
            <a:endCxn id="3175" idx="27"/>
          </p:cNvCxnSpPr>
          <p:nvPr/>
        </p:nvCxnSpPr>
        <p:spPr>
          <a:xfrm flipV="1">
            <a:off x="5906044" y="1979525"/>
            <a:ext cx="896690" cy="17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5836200" y="1526057"/>
            <a:ext cx="1125416" cy="1557495"/>
          </a:xfrm>
          <a:custGeom>
            <a:avLst/>
            <a:gdLst>
              <a:gd name="connsiteX0" fmla="*/ 0 w 1125416"/>
              <a:gd name="connsiteY0" fmla="*/ 1281165 h 1557495"/>
              <a:gd name="connsiteX1" fmla="*/ 190919 w 1125416"/>
              <a:gd name="connsiteY1" fmla="*/ 1180681 h 1557495"/>
              <a:gd name="connsiteX2" fmla="*/ 286378 w 1125416"/>
              <a:gd name="connsiteY2" fmla="*/ 994787 h 1557495"/>
              <a:gd name="connsiteX3" fmla="*/ 381838 w 1125416"/>
              <a:gd name="connsiteY3" fmla="*/ 607925 h 1557495"/>
              <a:gd name="connsiteX4" fmla="*/ 427055 w 1125416"/>
              <a:gd name="connsiteY4" fmla="*/ 276330 h 1557495"/>
              <a:gd name="connsiteX5" fmla="*/ 542611 w 1125416"/>
              <a:gd name="connsiteY5" fmla="*/ 75363 h 1557495"/>
              <a:gd name="connsiteX6" fmla="*/ 602901 w 1125416"/>
              <a:gd name="connsiteY6" fmla="*/ 0 h 1557495"/>
              <a:gd name="connsiteX7" fmla="*/ 808893 w 1125416"/>
              <a:gd name="connsiteY7" fmla="*/ 170822 h 1557495"/>
              <a:gd name="connsiteX8" fmla="*/ 683288 w 1125416"/>
              <a:gd name="connsiteY8" fmla="*/ 160774 h 1557495"/>
              <a:gd name="connsiteX9" fmla="*/ 954594 w 1125416"/>
              <a:gd name="connsiteY9" fmla="*/ 331596 h 1557495"/>
              <a:gd name="connsiteX10" fmla="*/ 1029956 w 1125416"/>
              <a:gd name="connsiteY10" fmla="*/ 457200 h 1557495"/>
              <a:gd name="connsiteX11" fmla="*/ 979715 w 1125416"/>
              <a:gd name="connsiteY11" fmla="*/ 432079 h 1557495"/>
              <a:gd name="connsiteX12" fmla="*/ 964642 w 1125416"/>
              <a:gd name="connsiteY12" fmla="*/ 467248 h 1557495"/>
              <a:gd name="connsiteX13" fmla="*/ 1024932 w 1125416"/>
              <a:gd name="connsiteY13" fmla="*/ 507442 h 1557495"/>
              <a:gd name="connsiteX14" fmla="*/ 1065126 w 1125416"/>
              <a:gd name="connsiteY14" fmla="*/ 607925 h 1557495"/>
              <a:gd name="connsiteX15" fmla="*/ 1009860 w 1125416"/>
              <a:gd name="connsiteY15" fmla="*/ 552659 h 1557495"/>
              <a:gd name="connsiteX16" fmla="*/ 949570 w 1125416"/>
              <a:gd name="connsiteY16" fmla="*/ 562708 h 1557495"/>
              <a:gd name="connsiteX17" fmla="*/ 1019908 w 1125416"/>
              <a:gd name="connsiteY17" fmla="*/ 788796 h 1557495"/>
              <a:gd name="connsiteX18" fmla="*/ 1095271 w 1125416"/>
              <a:gd name="connsiteY18" fmla="*/ 673240 h 1557495"/>
              <a:gd name="connsiteX19" fmla="*/ 1125416 w 1125416"/>
              <a:gd name="connsiteY19" fmla="*/ 798844 h 1557495"/>
              <a:gd name="connsiteX20" fmla="*/ 1065126 w 1125416"/>
              <a:gd name="connsiteY20" fmla="*/ 798844 h 1557495"/>
              <a:gd name="connsiteX21" fmla="*/ 1019908 w 1125416"/>
              <a:gd name="connsiteY21" fmla="*/ 904352 h 1557495"/>
              <a:gd name="connsiteX22" fmla="*/ 914400 w 1125416"/>
              <a:gd name="connsiteY22" fmla="*/ 904352 h 1557495"/>
              <a:gd name="connsiteX23" fmla="*/ 919424 w 1125416"/>
              <a:gd name="connsiteY23" fmla="*/ 844062 h 1557495"/>
              <a:gd name="connsiteX24" fmla="*/ 773723 w 1125416"/>
              <a:gd name="connsiteY24" fmla="*/ 899328 h 1557495"/>
              <a:gd name="connsiteX25" fmla="*/ 889279 w 1125416"/>
              <a:gd name="connsiteY25" fmla="*/ 949569 h 1557495"/>
              <a:gd name="connsiteX26" fmla="*/ 884255 w 1125416"/>
              <a:gd name="connsiteY26" fmla="*/ 974690 h 1557495"/>
              <a:gd name="connsiteX27" fmla="*/ 763675 w 1125416"/>
              <a:gd name="connsiteY27" fmla="*/ 1014884 h 1557495"/>
              <a:gd name="connsiteX28" fmla="*/ 823965 w 1125416"/>
              <a:gd name="connsiteY28" fmla="*/ 1085222 h 1557495"/>
              <a:gd name="connsiteX29" fmla="*/ 1009860 w 1125416"/>
              <a:gd name="connsiteY29" fmla="*/ 1050053 h 1557495"/>
              <a:gd name="connsiteX30" fmla="*/ 954594 w 1125416"/>
              <a:gd name="connsiteY30" fmla="*/ 1130440 h 1557495"/>
              <a:gd name="connsiteX31" fmla="*/ 788796 w 1125416"/>
              <a:gd name="connsiteY31" fmla="*/ 1205802 h 1557495"/>
              <a:gd name="connsiteX32" fmla="*/ 562708 w 1125416"/>
              <a:gd name="connsiteY32" fmla="*/ 1532374 h 1557495"/>
              <a:gd name="connsiteX33" fmla="*/ 401934 w 1125416"/>
              <a:gd name="connsiteY33" fmla="*/ 1557495 h 1557495"/>
              <a:gd name="connsiteX34" fmla="*/ 0 w 1125416"/>
              <a:gd name="connsiteY34" fmla="*/ 1281165 h 155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5416" h="1557495">
                <a:moveTo>
                  <a:pt x="0" y="1281165"/>
                </a:moveTo>
                <a:lnTo>
                  <a:pt x="190919" y="1180681"/>
                </a:lnTo>
                <a:lnTo>
                  <a:pt x="286378" y="994787"/>
                </a:lnTo>
                <a:lnTo>
                  <a:pt x="381838" y="607925"/>
                </a:lnTo>
                <a:lnTo>
                  <a:pt x="427055" y="276330"/>
                </a:lnTo>
                <a:lnTo>
                  <a:pt x="542611" y="75363"/>
                </a:lnTo>
                <a:lnTo>
                  <a:pt x="602901" y="0"/>
                </a:lnTo>
                <a:lnTo>
                  <a:pt x="808893" y="170822"/>
                </a:lnTo>
                <a:lnTo>
                  <a:pt x="683288" y="160774"/>
                </a:lnTo>
                <a:lnTo>
                  <a:pt x="954594" y="331596"/>
                </a:lnTo>
                <a:lnTo>
                  <a:pt x="1029956" y="457200"/>
                </a:lnTo>
                <a:lnTo>
                  <a:pt x="979715" y="432079"/>
                </a:lnTo>
                <a:lnTo>
                  <a:pt x="964642" y="467248"/>
                </a:lnTo>
                <a:lnTo>
                  <a:pt x="1024932" y="507442"/>
                </a:lnTo>
                <a:lnTo>
                  <a:pt x="1065126" y="607925"/>
                </a:lnTo>
                <a:lnTo>
                  <a:pt x="1009860" y="552659"/>
                </a:lnTo>
                <a:lnTo>
                  <a:pt x="949570" y="562708"/>
                </a:lnTo>
                <a:lnTo>
                  <a:pt x="1019908" y="788796"/>
                </a:lnTo>
                <a:lnTo>
                  <a:pt x="1095271" y="673240"/>
                </a:lnTo>
                <a:lnTo>
                  <a:pt x="1125416" y="798844"/>
                </a:lnTo>
                <a:lnTo>
                  <a:pt x="1065126" y="798844"/>
                </a:lnTo>
                <a:lnTo>
                  <a:pt x="1019908" y="904352"/>
                </a:lnTo>
                <a:lnTo>
                  <a:pt x="914400" y="904352"/>
                </a:lnTo>
                <a:lnTo>
                  <a:pt x="919424" y="844062"/>
                </a:lnTo>
                <a:lnTo>
                  <a:pt x="773723" y="899328"/>
                </a:lnTo>
                <a:lnTo>
                  <a:pt x="889279" y="949569"/>
                </a:lnTo>
                <a:lnTo>
                  <a:pt x="884255" y="974690"/>
                </a:lnTo>
                <a:lnTo>
                  <a:pt x="763675" y="1014884"/>
                </a:lnTo>
                <a:lnTo>
                  <a:pt x="823965" y="1085222"/>
                </a:lnTo>
                <a:lnTo>
                  <a:pt x="1009860" y="1050053"/>
                </a:lnTo>
                <a:lnTo>
                  <a:pt x="954594" y="1130440"/>
                </a:lnTo>
                <a:lnTo>
                  <a:pt x="788796" y="1205802"/>
                </a:lnTo>
                <a:lnTo>
                  <a:pt x="562708" y="1532374"/>
                </a:lnTo>
                <a:lnTo>
                  <a:pt x="401934" y="1557495"/>
                </a:lnTo>
                <a:lnTo>
                  <a:pt x="0" y="1281165"/>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6220744" y="1980612"/>
            <a:ext cx="586064" cy="1165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3518452" y="2254195"/>
            <a:ext cx="1637969" cy="759349"/>
          </a:xfrm>
          <a:custGeom>
            <a:avLst/>
            <a:gdLst>
              <a:gd name="connsiteX0" fmla="*/ 926327 w 1637969"/>
              <a:gd name="connsiteY0" fmla="*/ 679836 h 759349"/>
              <a:gd name="connsiteX1" fmla="*/ 536713 w 1637969"/>
              <a:gd name="connsiteY1" fmla="*/ 719593 h 759349"/>
              <a:gd name="connsiteX2" fmla="*/ 170953 w 1637969"/>
              <a:gd name="connsiteY2" fmla="*/ 759349 h 759349"/>
              <a:gd name="connsiteX3" fmla="*/ 163002 w 1637969"/>
              <a:gd name="connsiteY3" fmla="*/ 584421 h 759349"/>
              <a:gd name="connsiteX4" fmla="*/ 226612 w 1637969"/>
              <a:gd name="connsiteY4" fmla="*/ 433346 h 759349"/>
              <a:gd name="connsiteX5" fmla="*/ 95416 w 1637969"/>
              <a:gd name="connsiteY5" fmla="*/ 397565 h 759349"/>
              <a:gd name="connsiteX6" fmla="*/ 31805 w 1637969"/>
              <a:gd name="connsiteY6" fmla="*/ 361784 h 759349"/>
              <a:gd name="connsiteX7" fmla="*/ 0 w 1637969"/>
              <a:gd name="connsiteY7" fmla="*/ 170953 h 759349"/>
              <a:gd name="connsiteX8" fmla="*/ 1637969 w 1637969"/>
              <a:gd name="connsiteY8" fmla="*/ 0 h 759349"/>
              <a:gd name="connsiteX9" fmla="*/ 1534602 w 1637969"/>
              <a:gd name="connsiteY9" fmla="*/ 198782 h 759349"/>
              <a:gd name="connsiteX10" fmla="*/ 1367625 w 1637969"/>
              <a:gd name="connsiteY10" fmla="*/ 226612 h 759349"/>
              <a:gd name="connsiteX11" fmla="*/ 1296063 w 1637969"/>
              <a:gd name="connsiteY11" fmla="*/ 337930 h 759349"/>
              <a:gd name="connsiteX12" fmla="*/ 1021743 w 1637969"/>
              <a:gd name="connsiteY12" fmla="*/ 489005 h 759349"/>
              <a:gd name="connsiteX13" fmla="*/ 997889 w 1637969"/>
              <a:gd name="connsiteY13" fmla="*/ 564542 h 759349"/>
              <a:gd name="connsiteX14" fmla="*/ 926327 w 1637969"/>
              <a:gd name="connsiteY14" fmla="*/ 592372 h 759349"/>
              <a:gd name="connsiteX15" fmla="*/ 926327 w 1637969"/>
              <a:gd name="connsiteY15" fmla="*/ 679836 h 7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7969" h="759349">
                <a:moveTo>
                  <a:pt x="926327" y="679836"/>
                </a:moveTo>
                <a:lnTo>
                  <a:pt x="536713" y="719593"/>
                </a:lnTo>
                <a:lnTo>
                  <a:pt x="170953" y="759349"/>
                </a:lnTo>
                <a:lnTo>
                  <a:pt x="163002" y="584421"/>
                </a:lnTo>
                <a:lnTo>
                  <a:pt x="226612" y="433346"/>
                </a:lnTo>
                <a:lnTo>
                  <a:pt x="95416" y="397565"/>
                </a:lnTo>
                <a:lnTo>
                  <a:pt x="31805" y="361784"/>
                </a:lnTo>
                <a:lnTo>
                  <a:pt x="0" y="170953"/>
                </a:lnTo>
                <a:lnTo>
                  <a:pt x="1637969" y="0"/>
                </a:lnTo>
                <a:lnTo>
                  <a:pt x="1534602" y="198782"/>
                </a:lnTo>
                <a:lnTo>
                  <a:pt x="1367625" y="226612"/>
                </a:lnTo>
                <a:lnTo>
                  <a:pt x="1296063" y="337930"/>
                </a:lnTo>
                <a:lnTo>
                  <a:pt x="1021743" y="489005"/>
                </a:lnTo>
                <a:lnTo>
                  <a:pt x="997889" y="564542"/>
                </a:lnTo>
                <a:lnTo>
                  <a:pt x="926327" y="592372"/>
                </a:lnTo>
                <a:lnTo>
                  <a:pt x="926327" y="679836"/>
                </a:lnTo>
                <a:close/>
              </a:path>
            </a:pathLst>
          </a:cu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28"/>
          <p:cNvSpPr/>
          <p:nvPr/>
        </p:nvSpPr>
        <p:spPr>
          <a:xfrm>
            <a:off x="4746929" y="2743200"/>
            <a:ext cx="838862" cy="365760"/>
          </a:xfrm>
          <a:custGeom>
            <a:avLst/>
            <a:gdLst>
              <a:gd name="connsiteX0" fmla="*/ 735495 w 838862"/>
              <a:gd name="connsiteY0" fmla="*/ 31805 h 365760"/>
              <a:gd name="connsiteX1" fmla="*/ 675861 w 838862"/>
              <a:gd name="connsiteY1" fmla="*/ 0 h 365760"/>
              <a:gd name="connsiteX2" fmla="*/ 274320 w 838862"/>
              <a:gd name="connsiteY2" fmla="*/ 43732 h 365760"/>
              <a:gd name="connsiteX3" fmla="*/ 59634 w 838862"/>
              <a:gd name="connsiteY3" fmla="*/ 135172 h 365760"/>
              <a:gd name="connsiteX4" fmla="*/ 0 w 838862"/>
              <a:gd name="connsiteY4" fmla="*/ 266369 h 365760"/>
              <a:gd name="connsiteX5" fmla="*/ 174928 w 838862"/>
              <a:gd name="connsiteY5" fmla="*/ 365760 h 365760"/>
              <a:gd name="connsiteX6" fmla="*/ 286247 w 838862"/>
              <a:gd name="connsiteY6" fmla="*/ 329979 h 365760"/>
              <a:gd name="connsiteX7" fmla="*/ 532737 w 838862"/>
              <a:gd name="connsiteY7" fmla="*/ 242515 h 365760"/>
              <a:gd name="connsiteX8" fmla="*/ 763325 w 838862"/>
              <a:gd name="connsiteY8" fmla="*/ 282271 h 365760"/>
              <a:gd name="connsiteX9" fmla="*/ 838862 w 838862"/>
              <a:gd name="connsiteY9" fmla="*/ 99391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862" h="365760">
                <a:moveTo>
                  <a:pt x="735495" y="31805"/>
                </a:moveTo>
                <a:lnTo>
                  <a:pt x="675861" y="0"/>
                </a:lnTo>
                <a:lnTo>
                  <a:pt x="274320" y="43732"/>
                </a:lnTo>
                <a:lnTo>
                  <a:pt x="59634" y="135172"/>
                </a:lnTo>
                <a:lnTo>
                  <a:pt x="0" y="266369"/>
                </a:lnTo>
                <a:lnTo>
                  <a:pt x="174928" y="365760"/>
                </a:lnTo>
                <a:lnTo>
                  <a:pt x="286247" y="329979"/>
                </a:lnTo>
                <a:lnTo>
                  <a:pt x="532737" y="242515"/>
                </a:lnTo>
                <a:lnTo>
                  <a:pt x="763325" y="282271"/>
                </a:lnTo>
                <a:lnTo>
                  <a:pt x="838862" y="99391"/>
                </a:lnTo>
              </a:path>
            </a:pathLst>
          </a:cu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061460" y="2893060"/>
            <a:ext cx="868680" cy="657860"/>
          </a:xfrm>
          <a:custGeom>
            <a:avLst/>
            <a:gdLst>
              <a:gd name="connsiteX0" fmla="*/ 734060 w 868680"/>
              <a:gd name="connsiteY0" fmla="*/ 0 h 657860"/>
              <a:gd name="connsiteX1" fmla="*/ 675640 w 868680"/>
              <a:gd name="connsiteY1" fmla="*/ 109220 h 657860"/>
              <a:gd name="connsiteX2" fmla="*/ 848360 w 868680"/>
              <a:gd name="connsiteY2" fmla="*/ 220980 h 657860"/>
              <a:gd name="connsiteX3" fmla="*/ 767080 w 868680"/>
              <a:gd name="connsiteY3" fmla="*/ 218440 h 657860"/>
              <a:gd name="connsiteX4" fmla="*/ 764540 w 868680"/>
              <a:gd name="connsiteY4" fmla="*/ 294640 h 657860"/>
              <a:gd name="connsiteX5" fmla="*/ 868680 w 868680"/>
              <a:gd name="connsiteY5" fmla="*/ 325120 h 657860"/>
              <a:gd name="connsiteX6" fmla="*/ 843280 w 868680"/>
              <a:gd name="connsiteY6" fmla="*/ 312420 h 657860"/>
              <a:gd name="connsiteX7" fmla="*/ 764540 w 868680"/>
              <a:gd name="connsiteY7" fmla="*/ 345440 h 657860"/>
              <a:gd name="connsiteX8" fmla="*/ 683260 w 868680"/>
              <a:gd name="connsiteY8" fmla="*/ 358140 h 657860"/>
              <a:gd name="connsiteX9" fmla="*/ 581660 w 868680"/>
              <a:gd name="connsiteY9" fmla="*/ 373380 h 657860"/>
              <a:gd name="connsiteX10" fmla="*/ 568960 w 868680"/>
              <a:gd name="connsiteY10" fmla="*/ 632460 h 657860"/>
              <a:gd name="connsiteX11" fmla="*/ 462280 w 868680"/>
              <a:gd name="connsiteY11" fmla="*/ 657860 h 657860"/>
              <a:gd name="connsiteX12" fmla="*/ 419100 w 868680"/>
              <a:gd name="connsiteY12" fmla="*/ 563880 h 657860"/>
              <a:gd name="connsiteX13" fmla="*/ 401320 w 868680"/>
              <a:gd name="connsiteY13" fmla="*/ 523240 h 657860"/>
              <a:gd name="connsiteX14" fmla="*/ 309880 w 868680"/>
              <a:gd name="connsiteY14" fmla="*/ 591820 h 657860"/>
              <a:gd name="connsiteX15" fmla="*/ 353060 w 868680"/>
              <a:gd name="connsiteY15" fmla="*/ 490220 h 657860"/>
              <a:gd name="connsiteX16" fmla="*/ 317500 w 868680"/>
              <a:gd name="connsiteY16" fmla="*/ 299720 h 657860"/>
              <a:gd name="connsiteX17" fmla="*/ 71120 w 868680"/>
              <a:gd name="connsiteY17" fmla="*/ 335280 h 657860"/>
              <a:gd name="connsiteX18" fmla="*/ 0 w 868680"/>
              <a:gd name="connsiteY18" fmla="*/ 83820 h 657860"/>
              <a:gd name="connsiteX19" fmla="*/ 734060 w 868680"/>
              <a:gd name="connsiteY19" fmla="*/ 0 h 65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8680" h="657860">
                <a:moveTo>
                  <a:pt x="734060" y="0"/>
                </a:moveTo>
                <a:lnTo>
                  <a:pt x="675640" y="109220"/>
                </a:lnTo>
                <a:lnTo>
                  <a:pt x="848360" y="220980"/>
                </a:lnTo>
                <a:lnTo>
                  <a:pt x="767080" y="218440"/>
                </a:lnTo>
                <a:cubicBezTo>
                  <a:pt x="766233" y="243840"/>
                  <a:pt x="765387" y="269240"/>
                  <a:pt x="764540" y="294640"/>
                </a:cubicBezTo>
                <a:lnTo>
                  <a:pt x="868680" y="325120"/>
                </a:lnTo>
                <a:lnTo>
                  <a:pt x="843280" y="312420"/>
                </a:lnTo>
                <a:lnTo>
                  <a:pt x="764540" y="345440"/>
                </a:lnTo>
                <a:lnTo>
                  <a:pt x="683260" y="358140"/>
                </a:lnTo>
                <a:lnTo>
                  <a:pt x="581660" y="373380"/>
                </a:lnTo>
                <a:lnTo>
                  <a:pt x="568960" y="632460"/>
                </a:lnTo>
                <a:lnTo>
                  <a:pt x="462280" y="657860"/>
                </a:lnTo>
                <a:lnTo>
                  <a:pt x="419100" y="563880"/>
                </a:lnTo>
                <a:lnTo>
                  <a:pt x="401320" y="523240"/>
                </a:lnTo>
                <a:lnTo>
                  <a:pt x="309880" y="591820"/>
                </a:lnTo>
                <a:lnTo>
                  <a:pt x="353060" y="490220"/>
                </a:lnTo>
                <a:lnTo>
                  <a:pt x="317500" y="299720"/>
                </a:lnTo>
                <a:lnTo>
                  <a:pt x="71120" y="335280"/>
                </a:lnTo>
                <a:lnTo>
                  <a:pt x="0" y="83820"/>
                </a:lnTo>
                <a:lnTo>
                  <a:pt x="734060" y="0"/>
                </a:lnTo>
                <a:close/>
              </a:path>
            </a:pathLst>
          </a:cu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33"/>
          <p:cNvSpPr/>
          <p:nvPr/>
        </p:nvSpPr>
        <p:spPr>
          <a:xfrm>
            <a:off x="4075611" y="3579223"/>
            <a:ext cx="217715" cy="217714"/>
          </a:xfrm>
          <a:custGeom>
            <a:avLst/>
            <a:gdLst>
              <a:gd name="connsiteX0" fmla="*/ 217715 w 217715"/>
              <a:gd name="connsiteY0" fmla="*/ 209006 h 217714"/>
              <a:gd name="connsiteX1" fmla="*/ 217715 w 217715"/>
              <a:gd name="connsiteY1" fmla="*/ 209006 h 217714"/>
              <a:gd name="connsiteX2" fmla="*/ 17418 w 217715"/>
              <a:gd name="connsiteY2" fmla="*/ 217714 h 217714"/>
              <a:gd name="connsiteX3" fmla="*/ 0 w 217715"/>
              <a:gd name="connsiteY3" fmla="*/ 60960 h 217714"/>
              <a:gd name="connsiteX4" fmla="*/ 130629 w 217715"/>
              <a:gd name="connsiteY4" fmla="*/ 0 h 217714"/>
              <a:gd name="connsiteX5" fmla="*/ 217715 w 217715"/>
              <a:gd name="connsiteY5" fmla="*/ 209006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715" h="217714">
                <a:moveTo>
                  <a:pt x="217715" y="209006"/>
                </a:moveTo>
                <a:lnTo>
                  <a:pt x="217715" y="209006"/>
                </a:lnTo>
                <a:lnTo>
                  <a:pt x="17418" y="217714"/>
                </a:lnTo>
                <a:lnTo>
                  <a:pt x="0" y="60960"/>
                </a:lnTo>
                <a:lnTo>
                  <a:pt x="130629" y="0"/>
                </a:lnTo>
                <a:lnTo>
                  <a:pt x="217715" y="209006"/>
                </a:lnTo>
                <a:close/>
              </a:path>
            </a:pathLst>
          </a:cu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34"/>
          <p:cNvSpPr/>
          <p:nvPr/>
        </p:nvSpPr>
        <p:spPr>
          <a:xfrm>
            <a:off x="3535680" y="3152503"/>
            <a:ext cx="513806" cy="487680"/>
          </a:xfrm>
          <a:custGeom>
            <a:avLst/>
            <a:gdLst>
              <a:gd name="connsiteX0" fmla="*/ 0 w 513806"/>
              <a:gd name="connsiteY0" fmla="*/ 243840 h 487680"/>
              <a:gd name="connsiteX1" fmla="*/ 191589 w 513806"/>
              <a:gd name="connsiteY1" fmla="*/ 487680 h 487680"/>
              <a:gd name="connsiteX2" fmla="*/ 435429 w 513806"/>
              <a:gd name="connsiteY2" fmla="*/ 452846 h 487680"/>
              <a:gd name="connsiteX3" fmla="*/ 452846 w 513806"/>
              <a:gd name="connsiteY3" fmla="*/ 174171 h 487680"/>
              <a:gd name="connsiteX4" fmla="*/ 513806 w 513806"/>
              <a:gd name="connsiteY4" fmla="*/ 104503 h 487680"/>
              <a:gd name="connsiteX5" fmla="*/ 496389 w 513806"/>
              <a:gd name="connsiteY5" fmla="*/ 0 h 487680"/>
              <a:gd name="connsiteX6" fmla="*/ 243840 w 513806"/>
              <a:gd name="connsiteY6" fmla="*/ 60960 h 487680"/>
              <a:gd name="connsiteX7" fmla="*/ 0 w 513806"/>
              <a:gd name="connsiteY7" fmla="*/ 243840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806" h="487680">
                <a:moveTo>
                  <a:pt x="0" y="243840"/>
                </a:moveTo>
                <a:lnTo>
                  <a:pt x="191589" y="487680"/>
                </a:lnTo>
                <a:lnTo>
                  <a:pt x="435429" y="452846"/>
                </a:lnTo>
                <a:lnTo>
                  <a:pt x="452846" y="174171"/>
                </a:lnTo>
                <a:lnTo>
                  <a:pt x="513806" y="104503"/>
                </a:lnTo>
                <a:lnTo>
                  <a:pt x="496389" y="0"/>
                </a:lnTo>
                <a:lnTo>
                  <a:pt x="243840" y="60960"/>
                </a:lnTo>
                <a:lnTo>
                  <a:pt x="0" y="243840"/>
                </a:lnTo>
                <a:close/>
              </a:path>
            </a:pathLst>
          </a:cu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p:cNvSpPr txBox="1"/>
          <p:nvPr/>
        </p:nvSpPr>
        <p:spPr>
          <a:xfrm>
            <a:off x="5592087" y="1650238"/>
            <a:ext cx="652743" cy="369332"/>
          </a:xfrm>
          <a:prstGeom prst="rect">
            <a:avLst/>
          </a:prstGeom>
          <a:noFill/>
        </p:spPr>
        <p:txBody>
          <a:bodyPr wrap="none" rtlCol="0">
            <a:spAutoFit/>
          </a:bodyPr>
          <a:lstStyle/>
          <a:p>
            <a:r>
              <a:rPr lang="en-US" b="1" dirty="0" smtClean="0"/>
              <a:t>2004</a:t>
            </a:r>
            <a:endParaRPr lang="en-US" b="1" dirty="0"/>
          </a:p>
        </p:txBody>
      </p:sp>
      <p:sp>
        <p:nvSpPr>
          <p:cNvPr id="22" name="TextBox 21"/>
          <p:cNvSpPr txBox="1"/>
          <p:nvPr/>
        </p:nvSpPr>
        <p:spPr>
          <a:xfrm>
            <a:off x="3854292" y="1836139"/>
            <a:ext cx="652743" cy="369332"/>
          </a:xfrm>
          <a:prstGeom prst="rect">
            <a:avLst/>
          </a:prstGeom>
          <a:noFill/>
        </p:spPr>
        <p:txBody>
          <a:bodyPr wrap="none" rtlCol="0">
            <a:spAutoFit/>
          </a:bodyPr>
          <a:lstStyle/>
          <a:p>
            <a:r>
              <a:rPr lang="en-US" b="1" dirty="0" smtClean="0"/>
              <a:t>2010</a:t>
            </a:r>
            <a:endParaRPr lang="en-US" b="1" dirty="0"/>
          </a:p>
        </p:txBody>
      </p:sp>
      <p:sp>
        <p:nvSpPr>
          <p:cNvPr id="23" name="TextBox 22"/>
          <p:cNvSpPr txBox="1"/>
          <p:nvPr/>
        </p:nvSpPr>
        <p:spPr>
          <a:xfrm>
            <a:off x="5221386" y="2275036"/>
            <a:ext cx="652743" cy="369332"/>
          </a:xfrm>
          <a:prstGeom prst="rect">
            <a:avLst/>
          </a:prstGeom>
          <a:noFill/>
        </p:spPr>
        <p:txBody>
          <a:bodyPr wrap="none" rtlCol="0">
            <a:spAutoFit/>
          </a:bodyPr>
          <a:lstStyle/>
          <a:p>
            <a:r>
              <a:rPr lang="en-US" b="1" dirty="0" smtClean="0"/>
              <a:t>2009</a:t>
            </a:r>
            <a:endParaRPr lang="en-US" b="1" dirty="0"/>
          </a:p>
        </p:txBody>
      </p:sp>
      <p:sp>
        <p:nvSpPr>
          <p:cNvPr id="24" name="TextBox 23"/>
          <p:cNvSpPr txBox="1"/>
          <p:nvPr/>
        </p:nvSpPr>
        <p:spPr>
          <a:xfrm>
            <a:off x="3800645" y="2462253"/>
            <a:ext cx="652743" cy="369332"/>
          </a:xfrm>
          <a:prstGeom prst="rect">
            <a:avLst/>
          </a:prstGeom>
          <a:noFill/>
        </p:spPr>
        <p:txBody>
          <a:bodyPr wrap="none" rtlCol="0">
            <a:spAutoFit/>
          </a:bodyPr>
          <a:lstStyle/>
          <a:p>
            <a:r>
              <a:rPr lang="en-US" b="1" dirty="0" smtClean="0"/>
              <a:t>2008</a:t>
            </a:r>
            <a:endParaRPr lang="en-US" b="1" dirty="0"/>
          </a:p>
        </p:txBody>
      </p:sp>
      <p:sp>
        <p:nvSpPr>
          <p:cNvPr id="25" name="TextBox 24"/>
          <p:cNvSpPr txBox="1"/>
          <p:nvPr/>
        </p:nvSpPr>
        <p:spPr>
          <a:xfrm>
            <a:off x="5354382" y="3027011"/>
            <a:ext cx="652743" cy="369332"/>
          </a:xfrm>
          <a:prstGeom prst="rect">
            <a:avLst/>
          </a:prstGeom>
          <a:noFill/>
        </p:spPr>
        <p:txBody>
          <a:bodyPr wrap="none" rtlCol="0">
            <a:spAutoFit/>
          </a:bodyPr>
          <a:lstStyle/>
          <a:p>
            <a:r>
              <a:rPr lang="en-US" b="1" dirty="0" smtClean="0"/>
              <a:t>2011</a:t>
            </a:r>
            <a:endParaRPr lang="en-US" b="1" dirty="0"/>
          </a:p>
        </p:txBody>
      </p:sp>
      <p:sp>
        <p:nvSpPr>
          <p:cNvPr id="26" name="TextBox 25"/>
          <p:cNvSpPr txBox="1"/>
          <p:nvPr/>
        </p:nvSpPr>
        <p:spPr>
          <a:xfrm>
            <a:off x="3550555" y="3813153"/>
            <a:ext cx="652743" cy="369332"/>
          </a:xfrm>
          <a:prstGeom prst="rect">
            <a:avLst/>
          </a:prstGeom>
          <a:noFill/>
        </p:spPr>
        <p:txBody>
          <a:bodyPr wrap="none" rtlCol="0">
            <a:spAutoFit/>
          </a:bodyPr>
          <a:lstStyle/>
          <a:p>
            <a:r>
              <a:rPr lang="en-US" b="1" dirty="0" smtClean="0"/>
              <a:t>2010</a:t>
            </a:r>
            <a:endParaRPr lang="en-US" b="1" dirty="0"/>
          </a:p>
        </p:txBody>
      </p:sp>
      <p:sp>
        <p:nvSpPr>
          <p:cNvPr id="27" name="TextBox 26"/>
          <p:cNvSpPr txBox="1"/>
          <p:nvPr/>
        </p:nvSpPr>
        <p:spPr>
          <a:xfrm>
            <a:off x="4525891" y="3575306"/>
            <a:ext cx="652743" cy="369332"/>
          </a:xfrm>
          <a:prstGeom prst="rect">
            <a:avLst/>
          </a:prstGeom>
          <a:noFill/>
        </p:spPr>
        <p:txBody>
          <a:bodyPr wrap="none" rtlCol="0">
            <a:spAutoFit/>
          </a:bodyPr>
          <a:lstStyle/>
          <a:p>
            <a:r>
              <a:rPr lang="en-US" b="1" dirty="0" smtClean="0"/>
              <a:t>2012</a:t>
            </a:r>
            <a:endParaRPr lang="en-US" b="1" dirty="0"/>
          </a:p>
        </p:txBody>
      </p:sp>
    </p:spTree>
    <p:extLst>
      <p:ext uri="{BB962C8B-B14F-4D97-AF65-F5344CB8AC3E}">
        <p14:creationId xmlns:p14="http://schemas.microsoft.com/office/powerpoint/2010/main" val="1839524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123"/>
            <a:ext cx="8629098" cy="68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471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67" y="152400"/>
            <a:ext cx="8241481" cy="551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4063" y="5887268"/>
            <a:ext cx="8254619" cy="738664"/>
          </a:xfrm>
          <a:prstGeom prst="rect">
            <a:avLst/>
          </a:prstGeom>
          <a:noFill/>
        </p:spPr>
        <p:txBody>
          <a:bodyPr wrap="square" rtlCol="0">
            <a:spAutoFit/>
          </a:bodyPr>
          <a:lstStyle/>
          <a:p>
            <a:r>
              <a:rPr lang="en-US" sz="1400" b="1" dirty="0" smtClean="0"/>
              <a:t>Hargrove</a:t>
            </a:r>
            <a:r>
              <a:rPr lang="en-US" sz="1400" b="1" dirty="0"/>
              <a:t>, W.W., R.J. </a:t>
            </a:r>
            <a:r>
              <a:rPr lang="en-US" sz="1400" b="1" dirty="0" err="1"/>
              <a:t>Luxmore</a:t>
            </a:r>
            <a:r>
              <a:rPr lang="en-US" sz="1400" b="1" dirty="0"/>
              <a:t>. </a:t>
            </a:r>
            <a:r>
              <a:rPr lang="en-US" sz="1400" dirty="0"/>
              <a:t>A new high-resolution national map of vegetation ecoregions </a:t>
            </a:r>
            <a:r>
              <a:rPr lang="en-US" sz="1400" dirty="0" smtClean="0"/>
              <a:t>produced empirically </a:t>
            </a:r>
            <a:r>
              <a:rPr lang="en-US" sz="1400" dirty="0"/>
              <a:t>using multivariate spatial clustering. </a:t>
            </a:r>
            <a:r>
              <a:rPr lang="en-US" sz="1400" dirty="0" smtClean="0"/>
              <a:t>Oak Ridge National Laboratory. Oak Ridge, TN.</a:t>
            </a:r>
          </a:p>
          <a:p>
            <a:r>
              <a:rPr lang="en-US" sz="1400" dirty="0" smtClean="0"/>
              <a:t>http</a:t>
            </a:r>
            <a:r>
              <a:rPr lang="en-US" sz="1400" dirty="0"/>
              <a:t>://www.geobabble.org/~hnw/esri98</a:t>
            </a:r>
            <a:r>
              <a:rPr lang="en-US" sz="1400" dirty="0" smtClean="0"/>
              <a:t>/).</a:t>
            </a:r>
          </a:p>
        </p:txBody>
      </p:sp>
    </p:spTree>
    <p:extLst>
      <p:ext uri="{BB962C8B-B14F-4D97-AF65-F5344CB8AC3E}">
        <p14:creationId xmlns:p14="http://schemas.microsoft.com/office/powerpoint/2010/main" val="2828900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a:bodyPr>
          <a:lstStyle/>
          <a:p>
            <a:r>
              <a:rPr lang="en-US" sz="3600" b="1" dirty="0" smtClean="0"/>
              <a:t>BMSB Research Activities in the Southeast</a:t>
            </a:r>
            <a:endParaRPr lang="en-US" sz="3600" b="1" dirty="0"/>
          </a:p>
        </p:txBody>
      </p:sp>
      <p:sp>
        <p:nvSpPr>
          <p:cNvPr id="3" name="Content Placeholder 2"/>
          <p:cNvSpPr>
            <a:spLocks noGrp="1"/>
          </p:cNvSpPr>
          <p:nvPr>
            <p:ph idx="1"/>
          </p:nvPr>
        </p:nvSpPr>
        <p:spPr>
          <a:xfrm>
            <a:off x="762000" y="1600200"/>
            <a:ext cx="8077200" cy="4449771"/>
          </a:xfrm>
        </p:spPr>
        <p:txBody>
          <a:bodyPr>
            <a:normAutofit/>
          </a:bodyPr>
          <a:lstStyle/>
          <a:p>
            <a:r>
              <a:rPr lang="en-US" dirty="0" smtClean="0"/>
              <a:t>Kentucky (Ric Bessin)</a:t>
            </a:r>
          </a:p>
          <a:p>
            <a:pPr lvl="1"/>
            <a:r>
              <a:rPr lang="en-US" dirty="0" smtClean="0"/>
              <a:t>Exclusion netting for organic control</a:t>
            </a:r>
          </a:p>
          <a:p>
            <a:pPr lvl="1"/>
            <a:r>
              <a:rPr lang="en-US" dirty="0" smtClean="0"/>
              <a:t>Impact of biological control</a:t>
            </a:r>
          </a:p>
          <a:p>
            <a:pPr lvl="1"/>
            <a:r>
              <a:rPr lang="en-US" dirty="0" smtClean="0"/>
              <a:t>Stink bug communities in soybean</a:t>
            </a:r>
          </a:p>
          <a:p>
            <a:pPr>
              <a:spcBef>
                <a:spcPts val="1200"/>
              </a:spcBef>
            </a:pPr>
            <a:r>
              <a:rPr lang="en-US" dirty="0"/>
              <a:t>Tennessee (Jenny Moore)</a:t>
            </a:r>
          </a:p>
          <a:p>
            <a:pPr lvl="1"/>
            <a:r>
              <a:rPr lang="en-US" dirty="0"/>
              <a:t>Exclusion netting for organic control</a:t>
            </a:r>
          </a:p>
          <a:p>
            <a:pPr lvl="1"/>
            <a:r>
              <a:rPr lang="en-US" dirty="0"/>
              <a:t>Impact of biological control </a:t>
            </a:r>
            <a:r>
              <a:rPr lang="en-US" dirty="0" smtClean="0"/>
              <a:t>agents</a:t>
            </a:r>
            <a:endParaRPr lang="en-US" dirty="0"/>
          </a:p>
        </p:txBody>
      </p:sp>
    </p:spTree>
    <p:extLst>
      <p:ext uri="{BB962C8B-B14F-4D97-AF65-F5344CB8AC3E}">
        <p14:creationId xmlns:p14="http://schemas.microsoft.com/office/powerpoint/2010/main" val="196186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prstClr val="black"/>
                </a:solidFill>
              </a:rPr>
              <a:t>BMSB </a:t>
            </a:r>
            <a:r>
              <a:rPr lang="en-US" sz="3600" b="1" dirty="0">
                <a:solidFill>
                  <a:prstClr val="black"/>
                </a:solidFill>
              </a:rPr>
              <a:t>Research Activities in the Southeast</a:t>
            </a:r>
            <a:endParaRPr lang="en-US" dirty="0"/>
          </a:p>
        </p:txBody>
      </p:sp>
      <p:sp>
        <p:nvSpPr>
          <p:cNvPr id="3" name="Content Placeholder 2"/>
          <p:cNvSpPr>
            <a:spLocks noGrp="1"/>
          </p:cNvSpPr>
          <p:nvPr>
            <p:ph idx="1"/>
          </p:nvPr>
        </p:nvSpPr>
        <p:spPr>
          <a:xfrm>
            <a:off x="381000" y="1447800"/>
            <a:ext cx="8229600" cy="4800600"/>
          </a:xfrm>
        </p:spPr>
        <p:txBody>
          <a:bodyPr>
            <a:noAutofit/>
          </a:bodyPr>
          <a:lstStyle/>
          <a:p>
            <a:pPr>
              <a:spcBef>
                <a:spcPts val="2400"/>
              </a:spcBef>
            </a:pPr>
            <a:r>
              <a:rPr lang="en-US" sz="2800" dirty="0"/>
              <a:t>Virginia (C. Bergh, A. Herbert, T. Kuhar, D. Pfeiffer)</a:t>
            </a:r>
          </a:p>
          <a:p>
            <a:pPr lvl="1"/>
            <a:r>
              <a:rPr lang="en-US" sz="2400" dirty="0"/>
              <a:t>Management on </a:t>
            </a:r>
            <a:r>
              <a:rPr lang="en-US" sz="2400" dirty="0" smtClean="0"/>
              <a:t>tree fruit, vegetables, grapes </a:t>
            </a:r>
            <a:r>
              <a:rPr lang="en-US" sz="2400" dirty="0"/>
              <a:t>and field crops</a:t>
            </a:r>
          </a:p>
          <a:p>
            <a:pPr lvl="1"/>
            <a:r>
              <a:rPr lang="en-US" sz="2400" dirty="0" smtClean="0"/>
              <a:t>Seasonal movement patterns among habitats</a:t>
            </a:r>
          </a:p>
          <a:p>
            <a:pPr lvl="1"/>
            <a:r>
              <a:rPr lang="en-US" sz="2400" dirty="0" smtClean="0"/>
              <a:t>Overwintering biology and ecology</a:t>
            </a:r>
          </a:p>
          <a:p>
            <a:pPr lvl="1"/>
            <a:r>
              <a:rPr lang="en-US" sz="2400" dirty="0" smtClean="0"/>
              <a:t>Factors affecting colonization of new habitats</a:t>
            </a:r>
          </a:p>
          <a:p>
            <a:pPr lvl="1"/>
            <a:r>
              <a:rPr lang="en-US" sz="2400" dirty="0" smtClean="0"/>
              <a:t>Development on different hosts</a:t>
            </a:r>
          </a:p>
          <a:p>
            <a:pPr lvl="1"/>
            <a:r>
              <a:rPr lang="en-US" sz="2400" dirty="0" smtClean="0"/>
              <a:t>Impact on soybeans, corn and cotton</a:t>
            </a:r>
          </a:p>
          <a:p>
            <a:pPr lvl="1"/>
            <a:r>
              <a:rPr lang="en-US" sz="2400" dirty="0" smtClean="0"/>
              <a:t>Organic management on vegetables</a:t>
            </a:r>
          </a:p>
          <a:p>
            <a:pPr lvl="1"/>
            <a:r>
              <a:rPr lang="en-US" sz="2400" dirty="0" smtClean="0"/>
              <a:t>Structural and household pest control approaches</a:t>
            </a:r>
          </a:p>
          <a:p>
            <a:pPr lvl="1"/>
            <a:r>
              <a:rPr lang="en-US" sz="2400" dirty="0" smtClean="0"/>
              <a:t>Development of climate models for predicting spread</a:t>
            </a:r>
            <a:endParaRPr lang="en-US" sz="2400" dirty="0"/>
          </a:p>
          <a:p>
            <a:endParaRPr lang="en-US" dirty="0"/>
          </a:p>
        </p:txBody>
      </p:sp>
    </p:spTree>
    <p:extLst>
      <p:ext uri="{BB962C8B-B14F-4D97-AF65-F5344CB8AC3E}">
        <p14:creationId xmlns:p14="http://schemas.microsoft.com/office/powerpoint/2010/main" val="30611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a:bodyPr>
          <a:lstStyle/>
          <a:p>
            <a:r>
              <a:rPr lang="en-US" sz="3600" b="1" dirty="0" smtClean="0"/>
              <a:t>BMSB Research Activities in the Southeast</a:t>
            </a:r>
            <a:endParaRPr lang="en-US" sz="3600" b="1" dirty="0"/>
          </a:p>
        </p:txBody>
      </p:sp>
      <p:sp>
        <p:nvSpPr>
          <p:cNvPr id="3" name="Content Placeholder 2"/>
          <p:cNvSpPr>
            <a:spLocks noGrp="1"/>
          </p:cNvSpPr>
          <p:nvPr>
            <p:ph idx="1"/>
          </p:nvPr>
        </p:nvSpPr>
        <p:spPr>
          <a:xfrm>
            <a:off x="457200" y="1447802"/>
            <a:ext cx="8382000" cy="4602169"/>
          </a:xfrm>
        </p:spPr>
        <p:txBody>
          <a:bodyPr>
            <a:normAutofit/>
          </a:bodyPr>
          <a:lstStyle/>
          <a:p>
            <a:pPr>
              <a:spcBef>
                <a:spcPts val="2400"/>
              </a:spcBef>
            </a:pPr>
            <a:r>
              <a:rPr lang="en-US" sz="2800" dirty="0" smtClean="0"/>
              <a:t>North Carolina (J. Walgenbach, D. Reissig, G. Kennedy)</a:t>
            </a:r>
          </a:p>
          <a:p>
            <a:pPr lvl="1"/>
            <a:r>
              <a:rPr lang="en-US" sz="2400" dirty="0" smtClean="0"/>
              <a:t>Management on fruits, vegetables and field crops</a:t>
            </a:r>
          </a:p>
          <a:p>
            <a:pPr lvl="1"/>
            <a:r>
              <a:rPr lang="en-US" sz="2400" dirty="0" smtClean="0"/>
              <a:t>Impact of biologic control agents</a:t>
            </a:r>
          </a:p>
          <a:p>
            <a:pPr lvl="1"/>
            <a:r>
              <a:rPr lang="en-US" sz="2400" dirty="0" smtClean="0"/>
              <a:t>Overwintering biology and ecology</a:t>
            </a:r>
          </a:p>
          <a:p>
            <a:pPr lvl="1"/>
            <a:r>
              <a:rPr lang="en-US" sz="2400" dirty="0" smtClean="0"/>
              <a:t>Trap crops in organic systems</a:t>
            </a:r>
          </a:p>
          <a:p>
            <a:pPr lvl="1"/>
            <a:r>
              <a:rPr lang="en-US" sz="2400" dirty="0" smtClean="0"/>
              <a:t>Factors affecting colonization of different regions</a:t>
            </a:r>
          </a:p>
          <a:p>
            <a:r>
              <a:rPr lang="en-US" sz="2800" dirty="0" smtClean="0"/>
              <a:t>Georgia (Mike </a:t>
            </a:r>
            <a:r>
              <a:rPr lang="en-US" sz="2800" dirty="0" err="1" smtClean="0"/>
              <a:t>Toews</a:t>
            </a:r>
            <a:r>
              <a:rPr lang="en-US" sz="2800" dirty="0" smtClean="0"/>
              <a:t>)</a:t>
            </a:r>
          </a:p>
          <a:p>
            <a:pPr lvl="1"/>
            <a:r>
              <a:rPr lang="en-US" sz="2400" dirty="0" smtClean="0"/>
              <a:t>Ecology of BMSB in cotton-corn-soybean </a:t>
            </a:r>
            <a:r>
              <a:rPr lang="en-US" sz="2400" dirty="0" err="1" smtClean="0"/>
              <a:t>agroecosystems</a:t>
            </a:r>
            <a:endParaRPr lang="en-US" sz="2400" dirty="0" smtClean="0"/>
          </a:p>
          <a:p>
            <a:pPr lvl="1"/>
            <a:r>
              <a:rPr lang="en-US" sz="2400" dirty="0" smtClean="0"/>
              <a:t>BMSB damage to cotton</a:t>
            </a:r>
          </a:p>
          <a:p>
            <a:pPr lvl="1"/>
            <a:r>
              <a:rPr lang="en-US" sz="2400" dirty="0" smtClean="0"/>
              <a:t>Center for Invasive Species</a:t>
            </a:r>
          </a:p>
        </p:txBody>
      </p:sp>
    </p:spTree>
    <p:extLst>
      <p:ext uri="{BB962C8B-B14F-4D97-AF65-F5344CB8AC3E}">
        <p14:creationId xmlns:p14="http://schemas.microsoft.com/office/powerpoint/2010/main" val="49291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6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86163" y="1170788"/>
            <a:ext cx="6324600" cy="4467225"/>
          </a:xfrm>
          <a:prstGeom prst="rect">
            <a:avLst/>
          </a:prstGeom>
        </p:spPr>
      </p:pic>
      <p:pic>
        <p:nvPicPr>
          <p:cNvPr id="2" name="Picture 1" descr="IMG_06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2488" y="1170788"/>
            <a:ext cx="6324600" cy="4467225"/>
          </a:xfrm>
          <a:prstGeom prst="rect">
            <a:avLst/>
          </a:prstGeom>
        </p:spPr>
      </p:pic>
      <p:sp>
        <p:nvSpPr>
          <p:cNvPr id="5" name="TextBox 4"/>
          <p:cNvSpPr txBox="1"/>
          <p:nvPr/>
        </p:nvSpPr>
        <p:spPr>
          <a:xfrm>
            <a:off x="7010400" y="6083994"/>
            <a:ext cx="1612493"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none" rtlCol="0">
            <a:spAutoFit/>
          </a:bodyPr>
          <a:lstStyle/>
          <a:p>
            <a:r>
              <a:rPr lang="en-US" dirty="0" smtClean="0"/>
              <a:t>D. Reisig, NCSU</a:t>
            </a:r>
            <a:endParaRPr lang="en-US" dirty="0"/>
          </a:p>
        </p:txBody>
      </p:sp>
      <p:sp>
        <p:nvSpPr>
          <p:cNvPr id="6" name="TextBox 5"/>
          <p:cNvSpPr txBox="1"/>
          <p:nvPr/>
        </p:nvSpPr>
        <p:spPr>
          <a:xfrm>
            <a:off x="1457325" y="369102"/>
            <a:ext cx="6172200" cy="954107"/>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sz="2800" b="1" dirty="0" smtClean="0">
                <a:solidFill>
                  <a:prstClr val="black"/>
                </a:solidFill>
                <a:latin typeface="Arial" pitchFamily="34" charset="0"/>
                <a:cs typeface="Arial" pitchFamily="34" charset="0"/>
              </a:rPr>
              <a:t>NC Cotton Field—BMSB infested—2014</a:t>
            </a:r>
            <a:endParaRPr lang="en-US"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397209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09800"/>
            <a:ext cx="6781800" cy="3916363"/>
          </a:xfrm>
        </p:spPr>
        <p:txBody>
          <a:bodyPr>
            <a:normAutofit/>
          </a:bodyPr>
          <a:lstStyle/>
          <a:p>
            <a:r>
              <a:rPr lang="en-US" sz="3600" dirty="0" smtClean="0"/>
              <a:t>Distribution</a:t>
            </a:r>
          </a:p>
          <a:p>
            <a:pPr lvl="1"/>
            <a:r>
              <a:rPr lang="en-US" sz="3200" dirty="0" smtClean="0"/>
              <a:t>Detections</a:t>
            </a:r>
          </a:p>
          <a:p>
            <a:pPr lvl="1"/>
            <a:r>
              <a:rPr lang="en-US" sz="3200" dirty="0" smtClean="0"/>
              <a:t>Established Populations</a:t>
            </a:r>
          </a:p>
          <a:p>
            <a:r>
              <a:rPr lang="en-US" sz="3600" dirty="0" smtClean="0"/>
              <a:t>Research &amp; Extension Activities</a:t>
            </a:r>
          </a:p>
          <a:p>
            <a:pPr lvl="1"/>
            <a:endParaRPr lang="en-US" sz="3200" dirty="0"/>
          </a:p>
        </p:txBody>
      </p:sp>
      <p:sp>
        <p:nvSpPr>
          <p:cNvPr id="4" name="Title 1"/>
          <p:cNvSpPr>
            <a:spLocks noGrp="1"/>
          </p:cNvSpPr>
          <p:nvPr>
            <p:ph type="title"/>
          </p:nvPr>
        </p:nvSpPr>
        <p:spPr>
          <a:xfrm>
            <a:off x="457200" y="533400"/>
            <a:ext cx="8229600" cy="1143000"/>
          </a:xfrm>
        </p:spPr>
        <p:txBody>
          <a:bodyPr>
            <a:noAutofit/>
          </a:bodyPr>
          <a:lstStyle/>
          <a:p>
            <a:r>
              <a:rPr lang="en-US" b="1" dirty="0" smtClean="0"/>
              <a:t>Status of BMSB in the </a:t>
            </a:r>
            <a:br>
              <a:rPr lang="en-US" b="1" dirty="0" smtClean="0"/>
            </a:br>
            <a:r>
              <a:rPr lang="en-US" b="1" dirty="0" smtClean="0"/>
              <a:t>Southern Region</a:t>
            </a:r>
            <a:endParaRPr lang="en-US" b="1" dirty="0"/>
          </a:p>
        </p:txBody>
      </p:sp>
    </p:spTree>
    <p:extLst>
      <p:ext uri="{BB962C8B-B14F-4D97-AF65-F5344CB8AC3E}">
        <p14:creationId xmlns:p14="http://schemas.microsoft.com/office/powerpoint/2010/main" val="398287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9"/>
          <p:cNvSpPr txBox="1">
            <a:spLocks noChangeArrowheads="1"/>
          </p:cNvSpPr>
          <p:nvPr/>
        </p:nvSpPr>
        <p:spPr bwMode="auto">
          <a:xfrm>
            <a:off x="655227" y="1128713"/>
            <a:ext cx="7824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smtClean="0">
                <a:latin typeface="Calibri" pitchFamily="34" charset="0"/>
              </a:rPr>
              <a:t>Intensity of Brown </a:t>
            </a:r>
            <a:r>
              <a:rPr lang="en-US" altLang="en-US" sz="2400" b="1" dirty="0">
                <a:latin typeface="Calibri" pitchFamily="34" charset="0"/>
              </a:rPr>
              <a:t>Marmorated Stink </a:t>
            </a:r>
            <a:r>
              <a:rPr lang="en-US" altLang="en-US" sz="2400" b="1" dirty="0" smtClean="0">
                <a:latin typeface="Calibri" pitchFamily="34" charset="0"/>
              </a:rPr>
              <a:t>Bug Populations in NC</a:t>
            </a:r>
            <a:endParaRPr lang="en-US" altLang="en-US" sz="2400" b="1" dirty="0">
              <a:latin typeface="Calibri" pitchFamily="34" charset="0"/>
            </a:endParaRPr>
          </a:p>
        </p:txBody>
      </p:sp>
      <p:sp>
        <p:nvSpPr>
          <p:cNvPr id="2053" name="Rectangle 2"/>
          <p:cNvSpPr>
            <a:spLocks noChangeArrowheads="1"/>
          </p:cNvSpPr>
          <p:nvPr/>
        </p:nvSpPr>
        <p:spPr bwMode="auto">
          <a:xfrm>
            <a:off x="355600" y="5834124"/>
            <a:ext cx="1905000" cy="45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054" name="Freeform 4"/>
          <p:cNvSpPr>
            <a:spLocks/>
          </p:cNvSpPr>
          <p:nvPr/>
        </p:nvSpPr>
        <p:spPr bwMode="auto">
          <a:xfrm>
            <a:off x="4940300" y="2800814"/>
            <a:ext cx="590550" cy="399997"/>
          </a:xfrm>
          <a:custGeom>
            <a:avLst/>
            <a:gdLst>
              <a:gd name="T0" fmla="*/ 2147483647 w 372"/>
              <a:gd name="T1" fmla="*/ 2147483647 h 252"/>
              <a:gd name="T2" fmla="*/ 2147483647 w 372"/>
              <a:gd name="T3" fmla="*/ 2147483647 h 252"/>
              <a:gd name="T4" fmla="*/ 2147483647 w 372"/>
              <a:gd name="T5" fmla="*/ 2147483647 h 252"/>
              <a:gd name="T6" fmla="*/ 2147483647 w 372"/>
              <a:gd name="T7" fmla="*/ 2147483647 h 252"/>
              <a:gd name="T8" fmla="*/ 2147483647 w 372"/>
              <a:gd name="T9" fmla="*/ 2147483647 h 252"/>
              <a:gd name="T10" fmla="*/ 2147483647 w 372"/>
              <a:gd name="T11" fmla="*/ 2147483647 h 252"/>
              <a:gd name="T12" fmla="*/ 2147483647 w 372"/>
              <a:gd name="T13" fmla="*/ 2147483647 h 252"/>
              <a:gd name="T14" fmla="*/ 2147483647 w 372"/>
              <a:gd name="T15" fmla="*/ 2147483647 h 252"/>
              <a:gd name="T16" fmla="*/ 2147483647 w 372"/>
              <a:gd name="T17" fmla="*/ 2147483647 h 252"/>
              <a:gd name="T18" fmla="*/ 2147483647 w 372"/>
              <a:gd name="T19" fmla="*/ 2147483647 h 252"/>
              <a:gd name="T20" fmla="*/ 2147483647 w 372"/>
              <a:gd name="T21" fmla="*/ 2147483647 h 252"/>
              <a:gd name="T22" fmla="*/ 2147483647 w 372"/>
              <a:gd name="T23" fmla="*/ 2147483647 h 252"/>
              <a:gd name="T24" fmla="*/ 2147483647 w 372"/>
              <a:gd name="T25" fmla="*/ 2147483647 h 252"/>
              <a:gd name="T26" fmla="*/ 2147483647 w 372"/>
              <a:gd name="T27" fmla="*/ 2147483647 h 252"/>
              <a:gd name="T28" fmla="*/ 2147483647 w 372"/>
              <a:gd name="T29" fmla="*/ 2147483647 h 252"/>
              <a:gd name="T30" fmla="*/ 2147483647 w 372"/>
              <a:gd name="T31" fmla="*/ 2147483647 h 252"/>
              <a:gd name="T32" fmla="*/ 2147483647 w 372"/>
              <a:gd name="T33" fmla="*/ 2147483647 h 252"/>
              <a:gd name="T34" fmla="*/ 2147483647 w 372"/>
              <a:gd name="T35" fmla="*/ 2147483647 h 252"/>
              <a:gd name="T36" fmla="*/ 2147483647 w 372"/>
              <a:gd name="T37" fmla="*/ 2147483647 h 252"/>
              <a:gd name="T38" fmla="*/ 2147483647 w 372"/>
              <a:gd name="T39" fmla="*/ 2147483647 h 252"/>
              <a:gd name="T40" fmla="*/ 2147483647 w 372"/>
              <a:gd name="T41" fmla="*/ 2147483647 h 252"/>
              <a:gd name="T42" fmla="*/ 2147483647 w 372"/>
              <a:gd name="T43" fmla="*/ 2147483647 h 252"/>
              <a:gd name="T44" fmla="*/ 2147483647 w 372"/>
              <a:gd name="T45" fmla="*/ 2147483647 h 252"/>
              <a:gd name="T46" fmla="*/ 2147483647 w 372"/>
              <a:gd name="T47" fmla="*/ 2147483647 h 252"/>
              <a:gd name="T48" fmla="*/ 0 w 372"/>
              <a:gd name="T49" fmla="*/ 2147483647 h 252"/>
              <a:gd name="T50" fmla="*/ 2147483647 w 372"/>
              <a:gd name="T51" fmla="*/ 2147483647 h 252"/>
              <a:gd name="T52" fmla="*/ 2147483647 w 372"/>
              <a:gd name="T53" fmla="*/ 2147483647 h 252"/>
              <a:gd name="T54" fmla="*/ 2147483647 w 372"/>
              <a:gd name="T55" fmla="*/ 2147483647 h 252"/>
              <a:gd name="T56" fmla="*/ 2147483647 w 372"/>
              <a:gd name="T57" fmla="*/ 2147483647 h 252"/>
              <a:gd name="T58" fmla="*/ 2147483647 w 372"/>
              <a:gd name="T59" fmla="*/ 2147483647 h 252"/>
              <a:gd name="T60" fmla="*/ 2147483647 w 372"/>
              <a:gd name="T61" fmla="*/ 2147483647 h 252"/>
              <a:gd name="T62" fmla="*/ 2147483647 w 372"/>
              <a:gd name="T63" fmla="*/ 0 h 252"/>
              <a:gd name="T64" fmla="*/ 2147483647 w 372"/>
              <a:gd name="T65" fmla="*/ 2147483647 h 252"/>
              <a:gd name="T66" fmla="*/ 2147483647 w 372"/>
              <a:gd name="T67" fmla="*/ 2147483647 h 252"/>
              <a:gd name="T68" fmla="*/ 2147483647 w 372"/>
              <a:gd name="T69" fmla="*/ 2147483647 h 252"/>
              <a:gd name="T70" fmla="*/ 2147483647 w 372"/>
              <a:gd name="T71" fmla="*/ 2147483647 h 252"/>
              <a:gd name="T72" fmla="*/ 2147483647 w 372"/>
              <a:gd name="T73" fmla="*/ 2147483647 h 252"/>
              <a:gd name="T74" fmla="*/ 2147483647 w 372"/>
              <a:gd name="T75" fmla="*/ 2147483647 h 252"/>
              <a:gd name="T76" fmla="*/ 2147483647 w 372"/>
              <a:gd name="T77" fmla="*/ 2147483647 h 252"/>
              <a:gd name="T78" fmla="*/ 2147483647 w 372"/>
              <a:gd name="T79" fmla="*/ 2147483647 h 252"/>
              <a:gd name="T80" fmla="*/ 2147483647 w 372"/>
              <a:gd name="T81" fmla="*/ 2147483647 h 252"/>
              <a:gd name="T82" fmla="*/ 2147483647 w 372"/>
              <a:gd name="T83" fmla="*/ 2147483647 h 252"/>
              <a:gd name="T84" fmla="*/ 2147483647 w 372"/>
              <a:gd name="T85" fmla="*/ 2147483647 h 252"/>
              <a:gd name="T86" fmla="*/ 2147483647 w 372"/>
              <a:gd name="T87" fmla="*/ 2147483647 h 252"/>
              <a:gd name="T88" fmla="*/ 2147483647 w 372"/>
              <a:gd name="T89" fmla="*/ 2147483647 h 252"/>
              <a:gd name="T90" fmla="*/ 2147483647 w 372"/>
              <a:gd name="T91" fmla="*/ 2147483647 h 252"/>
              <a:gd name="T92" fmla="*/ 2147483647 w 372"/>
              <a:gd name="T93" fmla="*/ 2147483647 h 252"/>
              <a:gd name="T94" fmla="*/ 2147483647 w 372"/>
              <a:gd name="T95" fmla="*/ 2147483647 h 252"/>
              <a:gd name="T96" fmla="*/ 2147483647 w 372"/>
              <a:gd name="T97" fmla="*/ 2147483647 h 252"/>
              <a:gd name="T98" fmla="*/ 2147483647 w 372"/>
              <a:gd name="T99" fmla="*/ 2147483647 h 252"/>
              <a:gd name="T100" fmla="*/ 2147483647 w 372"/>
              <a:gd name="T101" fmla="*/ 2147483647 h 252"/>
              <a:gd name="T102" fmla="*/ 2147483647 w 372"/>
              <a:gd name="T103" fmla="*/ 2147483647 h 252"/>
              <a:gd name="T104" fmla="*/ 2147483647 w 372"/>
              <a:gd name="T105" fmla="*/ 2147483647 h 252"/>
              <a:gd name="T106" fmla="*/ 2147483647 w 372"/>
              <a:gd name="T107" fmla="*/ 2147483647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2" h="252">
                <a:moveTo>
                  <a:pt x="221" y="190"/>
                </a:moveTo>
                <a:lnTo>
                  <a:pt x="213" y="202"/>
                </a:lnTo>
                <a:lnTo>
                  <a:pt x="212" y="205"/>
                </a:lnTo>
                <a:lnTo>
                  <a:pt x="208" y="207"/>
                </a:lnTo>
                <a:lnTo>
                  <a:pt x="205" y="208"/>
                </a:lnTo>
                <a:lnTo>
                  <a:pt x="202" y="211"/>
                </a:lnTo>
                <a:lnTo>
                  <a:pt x="204" y="215"/>
                </a:lnTo>
                <a:lnTo>
                  <a:pt x="204" y="219"/>
                </a:lnTo>
                <a:lnTo>
                  <a:pt x="200" y="222"/>
                </a:lnTo>
                <a:lnTo>
                  <a:pt x="197" y="222"/>
                </a:lnTo>
                <a:lnTo>
                  <a:pt x="194" y="223"/>
                </a:lnTo>
                <a:lnTo>
                  <a:pt x="191" y="226"/>
                </a:lnTo>
                <a:lnTo>
                  <a:pt x="190" y="222"/>
                </a:lnTo>
                <a:lnTo>
                  <a:pt x="193" y="217"/>
                </a:lnTo>
                <a:lnTo>
                  <a:pt x="190" y="213"/>
                </a:lnTo>
                <a:lnTo>
                  <a:pt x="187" y="214"/>
                </a:lnTo>
                <a:lnTo>
                  <a:pt x="184" y="213"/>
                </a:lnTo>
                <a:lnTo>
                  <a:pt x="182" y="213"/>
                </a:lnTo>
                <a:lnTo>
                  <a:pt x="180" y="212"/>
                </a:lnTo>
                <a:lnTo>
                  <a:pt x="178" y="216"/>
                </a:lnTo>
                <a:lnTo>
                  <a:pt x="179" y="220"/>
                </a:lnTo>
                <a:lnTo>
                  <a:pt x="178" y="224"/>
                </a:lnTo>
                <a:lnTo>
                  <a:pt x="168" y="236"/>
                </a:lnTo>
                <a:lnTo>
                  <a:pt x="166" y="238"/>
                </a:lnTo>
                <a:lnTo>
                  <a:pt x="165" y="239"/>
                </a:lnTo>
                <a:lnTo>
                  <a:pt x="161" y="239"/>
                </a:lnTo>
                <a:lnTo>
                  <a:pt x="157" y="238"/>
                </a:lnTo>
                <a:lnTo>
                  <a:pt x="156" y="235"/>
                </a:lnTo>
                <a:lnTo>
                  <a:pt x="152" y="234"/>
                </a:lnTo>
                <a:lnTo>
                  <a:pt x="152" y="230"/>
                </a:lnTo>
                <a:lnTo>
                  <a:pt x="154" y="228"/>
                </a:lnTo>
                <a:lnTo>
                  <a:pt x="156" y="223"/>
                </a:lnTo>
                <a:lnTo>
                  <a:pt x="145" y="225"/>
                </a:lnTo>
                <a:lnTo>
                  <a:pt x="142" y="228"/>
                </a:lnTo>
                <a:lnTo>
                  <a:pt x="139" y="231"/>
                </a:lnTo>
                <a:lnTo>
                  <a:pt x="135" y="231"/>
                </a:lnTo>
                <a:lnTo>
                  <a:pt x="137" y="235"/>
                </a:lnTo>
                <a:lnTo>
                  <a:pt x="140" y="238"/>
                </a:lnTo>
                <a:lnTo>
                  <a:pt x="138" y="242"/>
                </a:lnTo>
                <a:lnTo>
                  <a:pt x="134" y="243"/>
                </a:lnTo>
                <a:lnTo>
                  <a:pt x="132" y="245"/>
                </a:lnTo>
                <a:lnTo>
                  <a:pt x="128" y="245"/>
                </a:lnTo>
                <a:lnTo>
                  <a:pt x="125" y="246"/>
                </a:lnTo>
                <a:lnTo>
                  <a:pt x="122" y="248"/>
                </a:lnTo>
                <a:lnTo>
                  <a:pt x="118" y="248"/>
                </a:lnTo>
                <a:lnTo>
                  <a:pt x="118" y="249"/>
                </a:lnTo>
                <a:lnTo>
                  <a:pt x="92" y="250"/>
                </a:lnTo>
                <a:lnTo>
                  <a:pt x="66" y="250"/>
                </a:lnTo>
                <a:lnTo>
                  <a:pt x="65" y="250"/>
                </a:lnTo>
                <a:lnTo>
                  <a:pt x="0" y="251"/>
                </a:lnTo>
                <a:lnTo>
                  <a:pt x="3" y="184"/>
                </a:lnTo>
                <a:lnTo>
                  <a:pt x="3" y="154"/>
                </a:lnTo>
                <a:lnTo>
                  <a:pt x="4" y="117"/>
                </a:lnTo>
                <a:lnTo>
                  <a:pt x="5" y="74"/>
                </a:lnTo>
                <a:lnTo>
                  <a:pt x="7" y="48"/>
                </a:lnTo>
                <a:lnTo>
                  <a:pt x="7" y="22"/>
                </a:lnTo>
                <a:lnTo>
                  <a:pt x="69" y="22"/>
                </a:lnTo>
                <a:lnTo>
                  <a:pt x="118" y="21"/>
                </a:lnTo>
                <a:lnTo>
                  <a:pt x="183" y="21"/>
                </a:lnTo>
                <a:lnTo>
                  <a:pt x="182" y="17"/>
                </a:lnTo>
                <a:lnTo>
                  <a:pt x="175" y="13"/>
                </a:lnTo>
                <a:lnTo>
                  <a:pt x="175" y="5"/>
                </a:lnTo>
                <a:lnTo>
                  <a:pt x="175" y="4"/>
                </a:lnTo>
                <a:lnTo>
                  <a:pt x="175" y="0"/>
                </a:lnTo>
                <a:lnTo>
                  <a:pt x="234" y="6"/>
                </a:lnTo>
                <a:lnTo>
                  <a:pt x="268" y="10"/>
                </a:lnTo>
                <a:lnTo>
                  <a:pt x="270" y="10"/>
                </a:lnTo>
                <a:lnTo>
                  <a:pt x="308" y="8"/>
                </a:lnTo>
                <a:lnTo>
                  <a:pt x="371" y="4"/>
                </a:lnTo>
                <a:lnTo>
                  <a:pt x="356" y="57"/>
                </a:lnTo>
                <a:lnTo>
                  <a:pt x="343" y="103"/>
                </a:lnTo>
                <a:lnTo>
                  <a:pt x="334" y="136"/>
                </a:lnTo>
                <a:lnTo>
                  <a:pt x="320" y="185"/>
                </a:lnTo>
                <a:lnTo>
                  <a:pt x="351" y="197"/>
                </a:lnTo>
                <a:lnTo>
                  <a:pt x="367" y="203"/>
                </a:lnTo>
                <a:lnTo>
                  <a:pt x="335" y="246"/>
                </a:lnTo>
                <a:lnTo>
                  <a:pt x="334" y="246"/>
                </a:lnTo>
                <a:lnTo>
                  <a:pt x="332" y="243"/>
                </a:lnTo>
                <a:lnTo>
                  <a:pt x="326" y="237"/>
                </a:lnTo>
                <a:lnTo>
                  <a:pt x="324" y="234"/>
                </a:lnTo>
                <a:lnTo>
                  <a:pt x="321" y="232"/>
                </a:lnTo>
                <a:lnTo>
                  <a:pt x="317" y="232"/>
                </a:lnTo>
                <a:lnTo>
                  <a:pt x="311" y="232"/>
                </a:lnTo>
                <a:lnTo>
                  <a:pt x="307" y="231"/>
                </a:lnTo>
                <a:lnTo>
                  <a:pt x="304" y="229"/>
                </a:lnTo>
                <a:lnTo>
                  <a:pt x="295" y="216"/>
                </a:lnTo>
                <a:lnTo>
                  <a:pt x="291" y="213"/>
                </a:lnTo>
                <a:lnTo>
                  <a:pt x="290" y="209"/>
                </a:lnTo>
                <a:lnTo>
                  <a:pt x="289" y="205"/>
                </a:lnTo>
                <a:lnTo>
                  <a:pt x="288" y="201"/>
                </a:lnTo>
                <a:lnTo>
                  <a:pt x="288" y="197"/>
                </a:lnTo>
                <a:lnTo>
                  <a:pt x="286" y="193"/>
                </a:lnTo>
                <a:lnTo>
                  <a:pt x="283" y="192"/>
                </a:lnTo>
                <a:lnTo>
                  <a:pt x="278" y="186"/>
                </a:lnTo>
                <a:lnTo>
                  <a:pt x="275" y="184"/>
                </a:lnTo>
                <a:lnTo>
                  <a:pt x="271" y="182"/>
                </a:lnTo>
                <a:lnTo>
                  <a:pt x="265" y="179"/>
                </a:lnTo>
                <a:lnTo>
                  <a:pt x="262" y="177"/>
                </a:lnTo>
                <a:lnTo>
                  <a:pt x="259" y="175"/>
                </a:lnTo>
                <a:lnTo>
                  <a:pt x="255" y="177"/>
                </a:lnTo>
                <a:lnTo>
                  <a:pt x="249" y="173"/>
                </a:lnTo>
                <a:lnTo>
                  <a:pt x="246" y="175"/>
                </a:lnTo>
                <a:lnTo>
                  <a:pt x="242" y="176"/>
                </a:lnTo>
                <a:lnTo>
                  <a:pt x="239" y="175"/>
                </a:lnTo>
                <a:lnTo>
                  <a:pt x="235" y="177"/>
                </a:lnTo>
                <a:lnTo>
                  <a:pt x="233" y="179"/>
                </a:lnTo>
                <a:lnTo>
                  <a:pt x="231" y="182"/>
                </a:lnTo>
                <a:lnTo>
                  <a:pt x="229" y="186"/>
                </a:lnTo>
                <a:lnTo>
                  <a:pt x="221" y="190"/>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055" name="Freeform 5"/>
          <p:cNvSpPr>
            <a:spLocks/>
          </p:cNvSpPr>
          <p:nvPr/>
        </p:nvSpPr>
        <p:spPr bwMode="auto">
          <a:xfrm>
            <a:off x="6107113" y="4080170"/>
            <a:ext cx="676275" cy="480948"/>
          </a:xfrm>
          <a:custGeom>
            <a:avLst/>
            <a:gdLst>
              <a:gd name="T0" fmla="*/ 2147483647 w 426"/>
              <a:gd name="T1" fmla="*/ 2147483647 h 303"/>
              <a:gd name="T2" fmla="*/ 2147483647 w 426"/>
              <a:gd name="T3" fmla="*/ 2147483647 h 303"/>
              <a:gd name="T4" fmla="*/ 2147483647 w 426"/>
              <a:gd name="T5" fmla="*/ 2147483647 h 303"/>
              <a:gd name="T6" fmla="*/ 2147483647 w 426"/>
              <a:gd name="T7" fmla="*/ 2147483647 h 303"/>
              <a:gd name="T8" fmla="*/ 2147483647 w 426"/>
              <a:gd name="T9" fmla="*/ 2147483647 h 303"/>
              <a:gd name="T10" fmla="*/ 2147483647 w 426"/>
              <a:gd name="T11" fmla="*/ 2147483647 h 303"/>
              <a:gd name="T12" fmla="*/ 2147483647 w 426"/>
              <a:gd name="T13" fmla="*/ 2147483647 h 303"/>
              <a:gd name="T14" fmla="*/ 2147483647 w 426"/>
              <a:gd name="T15" fmla="*/ 2147483647 h 303"/>
              <a:gd name="T16" fmla="*/ 2147483647 w 426"/>
              <a:gd name="T17" fmla="*/ 2147483647 h 303"/>
              <a:gd name="T18" fmla="*/ 2147483647 w 426"/>
              <a:gd name="T19" fmla="*/ 2147483647 h 303"/>
              <a:gd name="T20" fmla="*/ 2147483647 w 426"/>
              <a:gd name="T21" fmla="*/ 2147483647 h 303"/>
              <a:gd name="T22" fmla="*/ 2147483647 w 426"/>
              <a:gd name="T23" fmla="*/ 2147483647 h 303"/>
              <a:gd name="T24" fmla="*/ 2147483647 w 426"/>
              <a:gd name="T25" fmla="*/ 2147483647 h 303"/>
              <a:gd name="T26" fmla="*/ 2147483647 w 426"/>
              <a:gd name="T27" fmla="*/ 2147483647 h 303"/>
              <a:gd name="T28" fmla="*/ 2147483647 w 426"/>
              <a:gd name="T29" fmla="*/ 2147483647 h 303"/>
              <a:gd name="T30" fmla="*/ 2147483647 w 426"/>
              <a:gd name="T31" fmla="*/ 2147483647 h 303"/>
              <a:gd name="T32" fmla="*/ 2147483647 w 426"/>
              <a:gd name="T33" fmla="*/ 2147483647 h 303"/>
              <a:gd name="T34" fmla="*/ 2147483647 w 426"/>
              <a:gd name="T35" fmla="*/ 2147483647 h 303"/>
              <a:gd name="T36" fmla="*/ 2147483647 w 426"/>
              <a:gd name="T37" fmla="*/ 2147483647 h 303"/>
              <a:gd name="T38" fmla="*/ 2147483647 w 426"/>
              <a:gd name="T39" fmla="*/ 2147483647 h 303"/>
              <a:gd name="T40" fmla="*/ 2147483647 w 426"/>
              <a:gd name="T41" fmla="*/ 2147483647 h 303"/>
              <a:gd name="T42" fmla="*/ 2147483647 w 426"/>
              <a:gd name="T43" fmla="*/ 2147483647 h 303"/>
              <a:gd name="T44" fmla="*/ 2147483647 w 426"/>
              <a:gd name="T45" fmla="*/ 2147483647 h 303"/>
              <a:gd name="T46" fmla="*/ 2147483647 w 426"/>
              <a:gd name="T47" fmla="*/ 2147483647 h 303"/>
              <a:gd name="T48" fmla="*/ 2147483647 w 426"/>
              <a:gd name="T49" fmla="*/ 2147483647 h 303"/>
              <a:gd name="T50" fmla="*/ 2147483647 w 426"/>
              <a:gd name="T51" fmla="*/ 2147483647 h 303"/>
              <a:gd name="T52" fmla="*/ 2147483647 w 426"/>
              <a:gd name="T53" fmla="*/ 2147483647 h 303"/>
              <a:gd name="T54" fmla="*/ 2147483647 w 426"/>
              <a:gd name="T55" fmla="*/ 2147483647 h 303"/>
              <a:gd name="T56" fmla="*/ 2147483647 w 426"/>
              <a:gd name="T57" fmla="*/ 2147483647 h 303"/>
              <a:gd name="T58" fmla="*/ 2147483647 w 426"/>
              <a:gd name="T59" fmla="*/ 2147483647 h 303"/>
              <a:gd name="T60" fmla="*/ 2147483647 w 426"/>
              <a:gd name="T61" fmla="*/ 2147483647 h 303"/>
              <a:gd name="T62" fmla="*/ 2147483647 w 426"/>
              <a:gd name="T63" fmla="*/ 2147483647 h 303"/>
              <a:gd name="T64" fmla="*/ 2147483647 w 426"/>
              <a:gd name="T65" fmla="*/ 2147483647 h 303"/>
              <a:gd name="T66" fmla="*/ 2147483647 w 426"/>
              <a:gd name="T67" fmla="*/ 2147483647 h 303"/>
              <a:gd name="T68" fmla="*/ 2147483647 w 426"/>
              <a:gd name="T69" fmla="*/ 2147483647 h 303"/>
              <a:gd name="T70" fmla="*/ 2147483647 w 426"/>
              <a:gd name="T71" fmla="*/ 2147483647 h 303"/>
              <a:gd name="T72" fmla="*/ 2147483647 w 426"/>
              <a:gd name="T73" fmla="*/ 2147483647 h 303"/>
              <a:gd name="T74" fmla="*/ 2147483647 w 426"/>
              <a:gd name="T75" fmla="*/ 2147483647 h 303"/>
              <a:gd name="T76" fmla="*/ 2147483647 w 426"/>
              <a:gd name="T77" fmla="*/ 2147483647 h 303"/>
              <a:gd name="T78" fmla="*/ 2147483647 w 426"/>
              <a:gd name="T79" fmla="*/ 2147483647 h 303"/>
              <a:gd name="T80" fmla="*/ 2147483647 w 426"/>
              <a:gd name="T81" fmla="*/ 2147483647 h 303"/>
              <a:gd name="T82" fmla="*/ 2147483647 w 426"/>
              <a:gd name="T83" fmla="*/ 2147483647 h 303"/>
              <a:gd name="T84" fmla="*/ 2147483647 w 426"/>
              <a:gd name="T85" fmla="*/ 2147483647 h 303"/>
              <a:gd name="T86" fmla="*/ 2147483647 w 426"/>
              <a:gd name="T87" fmla="*/ 2147483647 h 303"/>
              <a:gd name="T88" fmla="*/ 2147483647 w 426"/>
              <a:gd name="T89" fmla="*/ 2147483647 h 303"/>
              <a:gd name="T90" fmla="*/ 2147483647 w 426"/>
              <a:gd name="T91" fmla="*/ 2147483647 h 303"/>
              <a:gd name="T92" fmla="*/ 2147483647 w 426"/>
              <a:gd name="T93" fmla="*/ 2147483647 h 303"/>
              <a:gd name="T94" fmla="*/ 2147483647 w 426"/>
              <a:gd name="T95" fmla="*/ 2147483647 h 303"/>
              <a:gd name="T96" fmla="*/ 2147483647 w 426"/>
              <a:gd name="T97" fmla="*/ 2147483647 h 303"/>
              <a:gd name="T98" fmla="*/ 2147483647 w 426"/>
              <a:gd name="T99" fmla="*/ 2147483647 h 303"/>
              <a:gd name="T100" fmla="*/ 2147483647 w 426"/>
              <a:gd name="T101" fmla="*/ 2147483647 h 303"/>
              <a:gd name="T102" fmla="*/ 2147483647 w 426"/>
              <a:gd name="T103" fmla="*/ 2147483647 h 303"/>
              <a:gd name="T104" fmla="*/ 2147483647 w 426"/>
              <a:gd name="T105" fmla="*/ 2147483647 h 3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6" h="303">
                <a:moveTo>
                  <a:pt x="181" y="252"/>
                </a:moveTo>
                <a:lnTo>
                  <a:pt x="182" y="244"/>
                </a:lnTo>
                <a:lnTo>
                  <a:pt x="180" y="249"/>
                </a:lnTo>
                <a:lnTo>
                  <a:pt x="181" y="248"/>
                </a:lnTo>
                <a:lnTo>
                  <a:pt x="179" y="243"/>
                </a:lnTo>
                <a:lnTo>
                  <a:pt x="179" y="244"/>
                </a:lnTo>
                <a:lnTo>
                  <a:pt x="176" y="246"/>
                </a:lnTo>
                <a:lnTo>
                  <a:pt x="172" y="251"/>
                </a:lnTo>
                <a:lnTo>
                  <a:pt x="169" y="251"/>
                </a:lnTo>
                <a:lnTo>
                  <a:pt x="165" y="251"/>
                </a:lnTo>
                <a:lnTo>
                  <a:pt x="164" y="255"/>
                </a:lnTo>
                <a:lnTo>
                  <a:pt x="167" y="258"/>
                </a:lnTo>
                <a:lnTo>
                  <a:pt x="170" y="260"/>
                </a:lnTo>
                <a:lnTo>
                  <a:pt x="168" y="262"/>
                </a:lnTo>
                <a:lnTo>
                  <a:pt x="165" y="265"/>
                </a:lnTo>
                <a:lnTo>
                  <a:pt x="161" y="272"/>
                </a:lnTo>
                <a:lnTo>
                  <a:pt x="163" y="276"/>
                </a:lnTo>
                <a:lnTo>
                  <a:pt x="140" y="279"/>
                </a:lnTo>
                <a:lnTo>
                  <a:pt x="138" y="279"/>
                </a:lnTo>
                <a:lnTo>
                  <a:pt x="135" y="279"/>
                </a:lnTo>
                <a:lnTo>
                  <a:pt x="131" y="279"/>
                </a:lnTo>
                <a:lnTo>
                  <a:pt x="130" y="277"/>
                </a:lnTo>
                <a:lnTo>
                  <a:pt x="127" y="273"/>
                </a:lnTo>
                <a:lnTo>
                  <a:pt x="123" y="271"/>
                </a:lnTo>
                <a:lnTo>
                  <a:pt x="120" y="275"/>
                </a:lnTo>
                <a:lnTo>
                  <a:pt x="116" y="275"/>
                </a:lnTo>
                <a:lnTo>
                  <a:pt x="115" y="271"/>
                </a:lnTo>
                <a:lnTo>
                  <a:pt x="115" y="267"/>
                </a:lnTo>
                <a:lnTo>
                  <a:pt x="110" y="265"/>
                </a:lnTo>
                <a:lnTo>
                  <a:pt x="107" y="265"/>
                </a:lnTo>
                <a:lnTo>
                  <a:pt x="102" y="262"/>
                </a:lnTo>
                <a:lnTo>
                  <a:pt x="99" y="262"/>
                </a:lnTo>
                <a:lnTo>
                  <a:pt x="96" y="260"/>
                </a:lnTo>
                <a:lnTo>
                  <a:pt x="93" y="256"/>
                </a:lnTo>
                <a:lnTo>
                  <a:pt x="86" y="254"/>
                </a:lnTo>
                <a:lnTo>
                  <a:pt x="81" y="254"/>
                </a:lnTo>
                <a:lnTo>
                  <a:pt x="79" y="252"/>
                </a:lnTo>
                <a:lnTo>
                  <a:pt x="77" y="256"/>
                </a:lnTo>
                <a:lnTo>
                  <a:pt x="74" y="255"/>
                </a:lnTo>
                <a:lnTo>
                  <a:pt x="71" y="255"/>
                </a:lnTo>
                <a:lnTo>
                  <a:pt x="69" y="259"/>
                </a:lnTo>
                <a:lnTo>
                  <a:pt x="63" y="260"/>
                </a:lnTo>
                <a:lnTo>
                  <a:pt x="47" y="262"/>
                </a:lnTo>
                <a:lnTo>
                  <a:pt x="43" y="262"/>
                </a:lnTo>
                <a:lnTo>
                  <a:pt x="39" y="261"/>
                </a:lnTo>
                <a:lnTo>
                  <a:pt x="36" y="259"/>
                </a:lnTo>
                <a:lnTo>
                  <a:pt x="33" y="251"/>
                </a:lnTo>
                <a:lnTo>
                  <a:pt x="30" y="250"/>
                </a:lnTo>
                <a:lnTo>
                  <a:pt x="27" y="249"/>
                </a:lnTo>
                <a:lnTo>
                  <a:pt x="24" y="245"/>
                </a:lnTo>
                <a:lnTo>
                  <a:pt x="21" y="249"/>
                </a:lnTo>
                <a:lnTo>
                  <a:pt x="20" y="243"/>
                </a:lnTo>
                <a:lnTo>
                  <a:pt x="17" y="242"/>
                </a:lnTo>
                <a:lnTo>
                  <a:pt x="16" y="238"/>
                </a:lnTo>
                <a:lnTo>
                  <a:pt x="13" y="235"/>
                </a:lnTo>
                <a:lnTo>
                  <a:pt x="9" y="232"/>
                </a:lnTo>
                <a:lnTo>
                  <a:pt x="8" y="231"/>
                </a:lnTo>
                <a:lnTo>
                  <a:pt x="40" y="199"/>
                </a:lnTo>
                <a:lnTo>
                  <a:pt x="52" y="185"/>
                </a:lnTo>
                <a:lnTo>
                  <a:pt x="49" y="184"/>
                </a:lnTo>
                <a:lnTo>
                  <a:pt x="47" y="180"/>
                </a:lnTo>
                <a:lnTo>
                  <a:pt x="43" y="178"/>
                </a:lnTo>
                <a:lnTo>
                  <a:pt x="39" y="178"/>
                </a:lnTo>
                <a:lnTo>
                  <a:pt x="37" y="174"/>
                </a:lnTo>
                <a:lnTo>
                  <a:pt x="36" y="170"/>
                </a:lnTo>
                <a:lnTo>
                  <a:pt x="23" y="166"/>
                </a:lnTo>
                <a:lnTo>
                  <a:pt x="17" y="161"/>
                </a:lnTo>
                <a:lnTo>
                  <a:pt x="15" y="161"/>
                </a:lnTo>
                <a:lnTo>
                  <a:pt x="13" y="159"/>
                </a:lnTo>
                <a:lnTo>
                  <a:pt x="12" y="159"/>
                </a:lnTo>
                <a:lnTo>
                  <a:pt x="12" y="154"/>
                </a:lnTo>
                <a:lnTo>
                  <a:pt x="7" y="147"/>
                </a:lnTo>
                <a:lnTo>
                  <a:pt x="4" y="144"/>
                </a:lnTo>
                <a:lnTo>
                  <a:pt x="4" y="140"/>
                </a:lnTo>
                <a:lnTo>
                  <a:pt x="0" y="138"/>
                </a:lnTo>
                <a:lnTo>
                  <a:pt x="1" y="132"/>
                </a:lnTo>
                <a:lnTo>
                  <a:pt x="5" y="131"/>
                </a:lnTo>
                <a:lnTo>
                  <a:pt x="8" y="128"/>
                </a:lnTo>
                <a:lnTo>
                  <a:pt x="9" y="124"/>
                </a:lnTo>
                <a:lnTo>
                  <a:pt x="24" y="101"/>
                </a:lnTo>
                <a:lnTo>
                  <a:pt x="64" y="37"/>
                </a:lnTo>
                <a:lnTo>
                  <a:pt x="90" y="14"/>
                </a:lnTo>
                <a:lnTo>
                  <a:pt x="93" y="6"/>
                </a:lnTo>
                <a:lnTo>
                  <a:pt x="100" y="4"/>
                </a:lnTo>
                <a:lnTo>
                  <a:pt x="104" y="5"/>
                </a:lnTo>
                <a:lnTo>
                  <a:pt x="108" y="4"/>
                </a:lnTo>
                <a:lnTo>
                  <a:pt x="112" y="6"/>
                </a:lnTo>
                <a:lnTo>
                  <a:pt x="115" y="5"/>
                </a:lnTo>
                <a:lnTo>
                  <a:pt x="118" y="3"/>
                </a:lnTo>
                <a:lnTo>
                  <a:pt x="122" y="3"/>
                </a:lnTo>
                <a:lnTo>
                  <a:pt x="125" y="3"/>
                </a:lnTo>
                <a:lnTo>
                  <a:pt x="129" y="5"/>
                </a:lnTo>
                <a:lnTo>
                  <a:pt x="133" y="4"/>
                </a:lnTo>
                <a:lnTo>
                  <a:pt x="134" y="3"/>
                </a:lnTo>
                <a:lnTo>
                  <a:pt x="136" y="3"/>
                </a:lnTo>
                <a:lnTo>
                  <a:pt x="140" y="2"/>
                </a:lnTo>
                <a:lnTo>
                  <a:pt x="143" y="3"/>
                </a:lnTo>
                <a:lnTo>
                  <a:pt x="145" y="0"/>
                </a:lnTo>
                <a:lnTo>
                  <a:pt x="149" y="0"/>
                </a:lnTo>
                <a:lnTo>
                  <a:pt x="153" y="1"/>
                </a:lnTo>
                <a:lnTo>
                  <a:pt x="155" y="3"/>
                </a:lnTo>
                <a:lnTo>
                  <a:pt x="158" y="6"/>
                </a:lnTo>
                <a:lnTo>
                  <a:pt x="161" y="8"/>
                </a:lnTo>
                <a:lnTo>
                  <a:pt x="164" y="10"/>
                </a:lnTo>
                <a:lnTo>
                  <a:pt x="171" y="11"/>
                </a:lnTo>
                <a:lnTo>
                  <a:pt x="174" y="8"/>
                </a:lnTo>
                <a:lnTo>
                  <a:pt x="178" y="8"/>
                </a:lnTo>
                <a:lnTo>
                  <a:pt x="181" y="10"/>
                </a:lnTo>
                <a:lnTo>
                  <a:pt x="184" y="11"/>
                </a:lnTo>
                <a:lnTo>
                  <a:pt x="188" y="8"/>
                </a:lnTo>
                <a:lnTo>
                  <a:pt x="198" y="6"/>
                </a:lnTo>
                <a:lnTo>
                  <a:pt x="200" y="7"/>
                </a:lnTo>
                <a:lnTo>
                  <a:pt x="205" y="10"/>
                </a:lnTo>
                <a:lnTo>
                  <a:pt x="203" y="11"/>
                </a:lnTo>
                <a:lnTo>
                  <a:pt x="248" y="9"/>
                </a:lnTo>
                <a:lnTo>
                  <a:pt x="339" y="6"/>
                </a:lnTo>
                <a:lnTo>
                  <a:pt x="351" y="41"/>
                </a:lnTo>
                <a:lnTo>
                  <a:pt x="374" y="105"/>
                </a:lnTo>
                <a:lnTo>
                  <a:pt x="400" y="177"/>
                </a:lnTo>
                <a:lnTo>
                  <a:pt x="402" y="180"/>
                </a:lnTo>
                <a:lnTo>
                  <a:pt x="405" y="183"/>
                </a:lnTo>
                <a:lnTo>
                  <a:pt x="408" y="182"/>
                </a:lnTo>
                <a:lnTo>
                  <a:pt x="412" y="182"/>
                </a:lnTo>
                <a:lnTo>
                  <a:pt x="418" y="186"/>
                </a:lnTo>
                <a:lnTo>
                  <a:pt x="421" y="188"/>
                </a:lnTo>
                <a:lnTo>
                  <a:pt x="423" y="190"/>
                </a:lnTo>
                <a:lnTo>
                  <a:pt x="425" y="194"/>
                </a:lnTo>
                <a:lnTo>
                  <a:pt x="420" y="199"/>
                </a:lnTo>
                <a:lnTo>
                  <a:pt x="415" y="203"/>
                </a:lnTo>
                <a:lnTo>
                  <a:pt x="416" y="206"/>
                </a:lnTo>
                <a:lnTo>
                  <a:pt x="414" y="209"/>
                </a:lnTo>
                <a:lnTo>
                  <a:pt x="408" y="212"/>
                </a:lnTo>
                <a:lnTo>
                  <a:pt x="404" y="212"/>
                </a:lnTo>
                <a:lnTo>
                  <a:pt x="402" y="207"/>
                </a:lnTo>
                <a:lnTo>
                  <a:pt x="400" y="211"/>
                </a:lnTo>
                <a:lnTo>
                  <a:pt x="401" y="215"/>
                </a:lnTo>
                <a:lnTo>
                  <a:pt x="400" y="216"/>
                </a:lnTo>
                <a:lnTo>
                  <a:pt x="391" y="220"/>
                </a:lnTo>
                <a:lnTo>
                  <a:pt x="389" y="217"/>
                </a:lnTo>
                <a:lnTo>
                  <a:pt x="385" y="214"/>
                </a:lnTo>
                <a:lnTo>
                  <a:pt x="387" y="210"/>
                </a:lnTo>
                <a:lnTo>
                  <a:pt x="382" y="212"/>
                </a:lnTo>
                <a:lnTo>
                  <a:pt x="382" y="215"/>
                </a:lnTo>
                <a:lnTo>
                  <a:pt x="380" y="216"/>
                </a:lnTo>
                <a:lnTo>
                  <a:pt x="381" y="222"/>
                </a:lnTo>
                <a:lnTo>
                  <a:pt x="384" y="220"/>
                </a:lnTo>
                <a:lnTo>
                  <a:pt x="386" y="222"/>
                </a:lnTo>
                <a:lnTo>
                  <a:pt x="389" y="223"/>
                </a:lnTo>
                <a:lnTo>
                  <a:pt x="388" y="226"/>
                </a:lnTo>
                <a:lnTo>
                  <a:pt x="382" y="231"/>
                </a:lnTo>
                <a:lnTo>
                  <a:pt x="368" y="242"/>
                </a:lnTo>
                <a:lnTo>
                  <a:pt x="361" y="249"/>
                </a:lnTo>
                <a:lnTo>
                  <a:pt x="354" y="253"/>
                </a:lnTo>
                <a:lnTo>
                  <a:pt x="344" y="259"/>
                </a:lnTo>
                <a:lnTo>
                  <a:pt x="344" y="256"/>
                </a:lnTo>
                <a:lnTo>
                  <a:pt x="350" y="254"/>
                </a:lnTo>
                <a:lnTo>
                  <a:pt x="350" y="250"/>
                </a:lnTo>
                <a:lnTo>
                  <a:pt x="342" y="253"/>
                </a:lnTo>
                <a:lnTo>
                  <a:pt x="343" y="249"/>
                </a:lnTo>
                <a:lnTo>
                  <a:pt x="342" y="247"/>
                </a:lnTo>
                <a:lnTo>
                  <a:pt x="339" y="249"/>
                </a:lnTo>
                <a:lnTo>
                  <a:pt x="336" y="249"/>
                </a:lnTo>
                <a:lnTo>
                  <a:pt x="339" y="253"/>
                </a:lnTo>
                <a:lnTo>
                  <a:pt x="339" y="256"/>
                </a:lnTo>
                <a:lnTo>
                  <a:pt x="336" y="258"/>
                </a:lnTo>
                <a:lnTo>
                  <a:pt x="336" y="260"/>
                </a:lnTo>
                <a:lnTo>
                  <a:pt x="342" y="261"/>
                </a:lnTo>
                <a:lnTo>
                  <a:pt x="339" y="263"/>
                </a:lnTo>
                <a:lnTo>
                  <a:pt x="329" y="271"/>
                </a:lnTo>
                <a:lnTo>
                  <a:pt x="326" y="276"/>
                </a:lnTo>
                <a:lnTo>
                  <a:pt x="324" y="281"/>
                </a:lnTo>
                <a:lnTo>
                  <a:pt x="320" y="285"/>
                </a:lnTo>
                <a:lnTo>
                  <a:pt x="315" y="290"/>
                </a:lnTo>
                <a:lnTo>
                  <a:pt x="310" y="295"/>
                </a:lnTo>
                <a:lnTo>
                  <a:pt x="305" y="302"/>
                </a:lnTo>
                <a:lnTo>
                  <a:pt x="304" y="300"/>
                </a:lnTo>
                <a:lnTo>
                  <a:pt x="300" y="302"/>
                </a:lnTo>
                <a:lnTo>
                  <a:pt x="296" y="299"/>
                </a:lnTo>
                <a:lnTo>
                  <a:pt x="266" y="261"/>
                </a:lnTo>
                <a:lnTo>
                  <a:pt x="264" y="258"/>
                </a:lnTo>
                <a:lnTo>
                  <a:pt x="263" y="254"/>
                </a:lnTo>
                <a:lnTo>
                  <a:pt x="267" y="252"/>
                </a:lnTo>
                <a:lnTo>
                  <a:pt x="269" y="249"/>
                </a:lnTo>
                <a:lnTo>
                  <a:pt x="263" y="244"/>
                </a:lnTo>
                <a:lnTo>
                  <a:pt x="260" y="241"/>
                </a:lnTo>
                <a:lnTo>
                  <a:pt x="256" y="241"/>
                </a:lnTo>
                <a:lnTo>
                  <a:pt x="253" y="242"/>
                </a:lnTo>
                <a:lnTo>
                  <a:pt x="250" y="243"/>
                </a:lnTo>
                <a:lnTo>
                  <a:pt x="247" y="245"/>
                </a:lnTo>
                <a:lnTo>
                  <a:pt x="243" y="245"/>
                </a:lnTo>
                <a:lnTo>
                  <a:pt x="240" y="245"/>
                </a:lnTo>
                <a:lnTo>
                  <a:pt x="230" y="251"/>
                </a:lnTo>
                <a:lnTo>
                  <a:pt x="226" y="255"/>
                </a:lnTo>
                <a:lnTo>
                  <a:pt x="224" y="256"/>
                </a:lnTo>
                <a:lnTo>
                  <a:pt x="219" y="257"/>
                </a:lnTo>
                <a:lnTo>
                  <a:pt x="216" y="257"/>
                </a:lnTo>
                <a:lnTo>
                  <a:pt x="215" y="253"/>
                </a:lnTo>
                <a:lnTo>
                  <a:pt x="215" y="249"/>
                </a:lnTo>
                <a:lnTo>
                  <a:pt x="213" y="248"/>
                </a:lnTo>
                <a:lnTo>
                  <a:pt x="210" y="249"/>
                </a:lnTo>
                <a:lnTo>
                  <a:pt x="207" y="249"/>
                </a:lnTo>
                <a:lnTo>
                  <a:pt x="204" y="249"/>
                </a:lnTo>
                <a:lnTo>
                  <a:pt x="203" y="252"/>
                </a:lnTo>
                <a:lnTo>
                  <a:pt x="200" y="255"/>
                </a:lnTo>
                <a:lnTo>
                  <a:pt x="198" y="258"/>
                </a:lnTo>
                <a:lnTo>
                  <a:pt x="197" y="258"/>
                </a:lnTo>
                <a:lnTo>
                  <a:pt x="194" y="256"/>
                </a:lnTo>
                <a:lnTo>
                  <a:pt x="192" y="260"/>
                </a:lnTo>
                <a:lnTo>
                  <a:pt x="191" y="256"/>
                </a:lnTo>
                <a:lnTo>
                  <a:pt x="190" y="252"/>
                </a:lnTo>
                <a:lnTo>
                  <a:pt x="186" y="252"/>
                </a:lnTo>
                <a:lnTo>
                  <a:pt x="181" y="252"/>
                </a:lnTo>
              </a:path>
            </a:pathLst>
          </a:custGeom>
          <a:noFill/>
          <a:ln w="12700" cap="rnd" cmpd="sng">
            <a:solidFill>
              <a:srgbClr val="000000"/>
            </a:solidFill>
            <a:prstDash val="solid"/>
            <a:round/>
            <a:headEnd/>
            <a:tailEnd/>
          </a:ln>
        </p:spPr>
        <p:txBody>
          <a:bodyPr/>
          <a:lstStyle/>
          <a:p>
            <a:endParaRPr lang="en-US"/>
          </a:p>
        </p:txBody>
      </p:sp>
      <p:sp>
        <p:nvSpPr>
          <p:cNvPr id="3" name="Freeform 6"/>
          <p:cNvSpPr>
            <a:spLocks/>
          </p:cNvSpPr>
          <p:nvPr/>
        </p:nvSpPr>
        <p:spPr bwMode="auto">
          <a:xfrm>
            <a:off x="5532438" y="3933825"/>
            <a:ext cx="658812" cy="549275"/>
          </a:xfrm>
          <a:custGeom>
            <a:avLst/>
            <a:gdLst>
              <a:gd name="T0" fmla="*/ 371475 w 415"/>
              <a:gd name="T1" fmla="*/ 17463 h 346"/>
              <a:gd name="T2" fmla="*/ 384175 w 415"/>
              <a:gd name="T3" fmla="*/ 26988 h 346"/>
              <a:gd name="T4" fmla="*/ 406400 w 415"/>
              <a:gd name="T5" fmla="*/ 52388 h 346"/>
              <a:gd name="T6" fmla="*/ 419100 w 415"/>
              <a:gd name="T7" fmla="*/ 71438 h 346"/>
              <a:gd name="T8" fmla="*/ 431800 w 415"/>
              <a:gd name="T9" fmla="*/ 88900 h 346"/>
              <a:gd name="T10" fmla="*/ 446087 w 415"/>
              <a:gd name="T11" fmla="*/ 104775 h 346"/>
              <a:gd name="T12" fmla="*/ 466725 w 415"/>
              <a:gd name="T13" fmla="*/ 134938 h 346"/>
              <a:gd name="T14" fmla="*/ 473075 w 415"/>
              <a:gd name="T15" fmla="*/ 150813 h 346"/>
              <a:gd name="T16" fmla="*/ 479425 w 415"/>
              <a:gd name="T17" fmla="*/ 166688 h 346"/>
              <a:gd name="T18" fmla="*/ 495300 w 415"/>
              <a:gd name="T19" fmla="*/ 185738 h 346"/>
              <a:gd name="T20" fmla="*/ 514350 w 415"/>
              <a:gd name="T21" fmla="*/ 206375 h 346"/>
              <a:gd name="T22" fmla="*/ 522287 w 415"/>
              <a:gd name="T23" fmla="*/ 225425 h 346"/>
              <a:gd name="T24" fmla="*/ 534987 w 415"/>
              <a:gd name="T25" fmla="*/ 246063 h 346"/>
              <a:gd name="T26" fmla="*/ 534987 w 415"/>
              <a:gd name="T27" fmla="*/ 263525 h 346"/>
              <a:gd name="T28" fmla="*/ 544512 w 415"/>
              <a:gd name="T29" fmla="*/ 285750 h 346"/>
              <a:gd name="T30" fmla="*/ 566737 w 415"/>
              <a:gd name="T31" fmla="*/ 301625 h 346"/>
              <a:gd name="T32" fmla="*/ 582612 w 415"/>
              <a:gd name="T33" fmla="*/ 317500 h 346"/>
              <a:gd name="T34" fmla="*/ 585787 w 415"/>
              <a:gd name="T35" fmla="*/ 346075 h 346"/>
              <a:gd name="T36" fmla="*/ 577850 w 415"/>
              <a:gd name="T37" fmla="*/ 366713 h 346"/>
              <a:gd name="T38" fmla="*/ 590550 w 415"/>
              <a:gd name="T39" fmla="*/ 396875 h 346"/>
              <a:gd name="T40" fmla="*/ 609600 w 415"/>
              <a:gd name="T41" fmla="*/ 407988 h 346"/>
              <a:gd name="T42" fmla="*/ 641350 w 415"/>
              <a:gd name="T43" fmla="*/ 427038 h 346"/>
              <a:gd name="T44" fmla="*/ 636587 w 415"/>
              <a:gd name="T45" fmla="*/ 458788 h 346"/>
              <a:gd name="T46" fmla="*/ 511175 w 415"/>
              <a:gd name="T47" fmla="*/ 547688 h 346"/>
              <a:gd name="T48" fmla="*/ 444500 w 415"/>
              <a:gd name="T49" fmla="*/ 539750 h 346"/>
              <a:gd name="T50" fmla="*/ 315912 w 415"/>
              <a:gd name="T51" fmla="*/ 487363 h 346"/>
              <a:gd name="T52" fmla="*/ 269875 w 415"/>
              <a:gd name="T53" fmla="*/ 463550 h 346"/>
              <a:gd name="T54" fmla="*/ 249237 w 415"/>
              <a:gd name="T55" fmla="*/ 452438 h 346"/>
              <a:gd name="T56" fmla="*/ 228600 w 415"/>
              <a:gd name="T57" fmla="*/ 454025 h 346"/>
              <a:gd name="T58" fmla="*/ 212725 w 415"/>
              <a:gd name="T59" fmla="*/ 436563 h 346"/>
              <a:gd name="T60" fmla="*/ 74612 w 415"/>
              <a:gd name="T61" fmla="*/ 442913 h 346"/>
              <a:gd name="T62" fmla="*/ 53975 w 415"/>
              <a:gd name="T63" fmla="*/ 434975 h 346"/>
              <a:gd name="T64" fmla="*/ 36512 w 415"/>
              <a:gd name="T65" fmla="*/ 417513 h 346"/>
              <a:gd name="T66" fmla="*/ 42862 w 415"/>
              <a:gd name="T67" fmla="*/ 400050 h 346"/>
              <a:gd name="T68" fmla="*/ 46037 w 415"/>
              <a:gd name="T69" fmla="*/ 384175 h 346"/>
              <a:gd name="T70" fmla="*/ 41275 w 415"/>
              <a:gd name="T71" fmla="*/ 358775 h 346"/>
              <a:gd name="T72" fmla="*/ 42862 w 415"/>
              <a:gd name="T73" fmla="*/ 331788 h 346"/>
              <a:gd name="T74" fmla="*/ 53975 w 415"/>
              <a:gd name="T75" fmla="*/ 309563 h 346"/>
              <a:gd name="T76" fmla="*/ 57150 w 415"/>
              <a:gd name="T77" fmla="*/ 292100 h 346"/>
              <a:gd name="T78" fmla="*/ 65087 w 415"/>
              <a:gd name="T79" fmla="*/ 274638 h 346"/>
              <a:gd name="T80" fmla="*/ 69850 w 415"/>
              <a:gd name="T81" fmla="*/ 250825 h 346"/>
              <a:gd name="T82" fmla="*/ 82550 w 415"/>
              <a:gd name="T83" fmla="*/ 231775 h 346"/>
              <a:gd name="T84" fmla="*/ 88900 w 415"/>
              <a:gd name="T85" fmla="*/ 206375 h 346"/>
              <a:gd name="T86" fmla="*/ 82550 w 415"/>
              <a:gd name="T87" fmla="*/ 182563 h 346"/>
              <a:gd name="T88" fmla="*/ 50800 w 415"/>
              <a:gd name="T89" fmla="*/ 141288 h 346"/>
              <a:gd name="T90" fmla="*/ 34925 w 415"/>
              <a:gd name="T91" fmla="*/ 101600 h 346"/>
              <a:gd name="T92" fmla="*/ 23812 w 415"/>
              <a:gd name="T93" fmla="*/ 77788 h 346"/>
              <a:gd name="T94" fmla="*/ 9525 w 415"/>
              <a:gd name="T95" fmla="*/ 49213 h 346"/>
              <a:gd name="T96" fmla="*/ 0 w 415"/>
              <a:gd name="T97" fmla="*/ 28575 h 346"/>
              <a:gd name="T98" fmla="*/ 141287 w 415"/>
              <a:gd name="T99" fmla="*/ 9525 h 346"/>
              <a:gd name="T100" fmla="*/ 366712 w 415"/>
              <a:gd name="T101" fmla="*/ 0 h 3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5" h="346">
                <a:moveTo>
                  <a:pt x="231" y="0"/>
                </a:moveTo>
                <a:lnTo>
                  <a:pt x="234" y="3"/>
                </a:lnTo>
                <a:lnTo>
                  <a:pt x="234" y="6"/>
                </a:lnTo>
                <a:lnTo>
                  <a:pt x="234" y="11"/>
                </a:lnTo>
                <a:lnTo>
                  <a:pt x="237" y="14"/>
                </a:lnTo>
                <a:lnTo>
                  <a:pt x="237" y="15"/>
                </a:lnTo>
                <a:lnTo>
                  <a:pt x="238" y="17"/>
                </a:lnTo>
                <a:lnTo>
                  <a:pt x="242" y="17"/>
                </a:lnTo>
                <a:lnTo>
                  <a:pt x="247" y="21"/>
                </a:lnTo>
                <a:lnTo>
                  <a:pt x="250" y="23"/>
                </a:lnTo>
                <a:lnTo>
                  <a:pt x="252" y="26"/>
                </a:lnTo>
                <a:lnTo>
                  <a:pt x="256" y="33"/>
                </a:lnTo>
                <a:lnTo>
                  <a:pt x="260" y="34"/>
                </a:lnTo>
                <a:lnTo>
                  <a:pt x="261" y="38"/>
                </a:lnTo>
                <a:lnTo>
                  <a:pt x="264" y="41"/>
                </a:lnTo>
                <a:lnTo>
                  <a:pt x="264" y="45"/>
                </a:lnTo>
                <a:lnTo>
                  <a:pt x="265" y="49"/>
                </a:lnTo>
                <a:lnTo>
                  <a:pt x="265" y="52"/>
                </a:lnTo>
                <a:lnTo>
                  <a:pt x="269" y="53"/>
                </a:lnTo>
                <a:lnTo>
                  <a:pt x="272" y="56"/>
                </a:lnTo>
                <a:lnTo>
                  <a:pt x="273" y="60"/>
                </a:lnTo>
                <a:lnTo>
                  <a:pt x="275" y="63"/>
                </a:lnTo>
                <a:lnTo>
                  <a:pt x="277" y="66"/>
                </a:lnTo>
                <a:lnTo>
                  <a:pt x="281" y="66"/>
                </a:lnTo>
                <a:lnTo>
                  <a:pt x="287" y="76"/>
                </a:lnTo>
                <a:lnTo>
                  <a:pt x="292" y="77"/>
                </a:lnTo>
                <a:lnTo>
                  <a:pt x="292" y="81"/>
                </a:lnTo>
                <a:lnTo>
                  <a:pt x="294" y="85"/>
                </a:lnTo>
                <a:lnTo>
                  <a:pt x="292" y="88"/>
                </a:lnTo>
                <a:lnTo>
                  <a:pt x="295" y="92"/>
                </a:lnTo>
                <a:lnTo>
                  <a:pt x="296" y="93"/>
                </a:lnTo>
                <a:lnTo>
                  <a:pt x="298" y="95"/>
                </a:lnTo>
                <a:lnTo>
                  <a:pt x="299" y="98"/>
                </a:lnTo>
                <a:lnTo>
                  <a:pt x="299" y="100"/>
                </a:lnTo>
                <a:lnTo>
                  <a:pt x="300" y="102"/>
                </a:lnTo>
                <a:lnTo>
                  <a:pt x="302" y="105"/>
                </a:lnTo>
                <a:lnTo>
                  <a:pt x="306" y="108"/>
                </a:lnTo>
                <a:lnTo>
                  <a:pt x="302" y="111"/>
                </a:lnTo>
                <a:lnTo>
                  <a:pt x="306" y="114"/>
                </a:lnTo>
                <a:lnTo>
                  <a:pt x="312" y="117"/>
                </a:lnTo>
                <a:lnTo>
                  <a:pt x="316" y="117"/>
                </a:lnTo>
                <a:lnTo>
                  <a:pt x="318" y="120"/>
                </a:lnTo>
                <a:lnTo>
                  <a:pt x="319" y="124"/>
                </a:lnTo>
                <a:lnTo>
                  <a:pt x="324" y="130"/>
                </a:lnTo>
                <a:lnTo>
                  <a:pt x="327" y="132"/>
                </a:lnTo>
                <a:lnTo>
                  <a:pt x="330" y="134"/>
                </a:lnTo>
                <a:lnTo>
                  <a:pt x="330" y="138"/>
                </a:lnTo>
                <a:lnTo>
                  <a:pt x="329" y="142"/>
                </a:lnTo>
                <a:lnTo>
                  <a:pt x="332" y="145"/>
                </a:lnTo>
                <a:lnTo>
                  <a:pt x="334" y="149"/>
                </a:lnTo>
                <a:lnTo>
                  <a:pt x="337" y="151"/>
                </a:lnTo>
                <a:lnTo>
                  <a:pt x="337" y="155"/>
                </a:lnTo>
                <a:lnTo>
                  <a:pt x="336" y="159"/>
                </a:lnTo>
                <a:lnTo>
                  <a:pt x="332" y="160"/>
                </a:lnTo>
                <a:lnTo>
                  <a:pt x="336" y="162"/>
                </a:lnTo>
                <a:lnTo>
                  <a:pt x="337" y="166"/>
                </a:lnTo>
                <a:lnTo>
                  <a:pt x="337" y="170"/>
                </a:lnTo>
                <a:lnTo>
                  <a:pt x="341" y="173"/>
                </a:lnTo>
                <a:lnTo>
                  <a:pt x="342" y="177"/>
                </a:lnTo>
                <a:lnTo>
                  <a:pt x="343" y="180"/>
                </a:lnTo>
                <a:lnTo>
                  <a:pt x="347" y="182"/>
                </a:lnTo>
                <a:lnTo>
                  <a:pt x="350" y="181"/>
                </a:lnTo>
                <a:lnTo>
                  <a:pt x="352" y="185"/>
                </a:lnTo>
                <a:lnTo>
                  <a:pt x="357" y="190"/>
                </a:lnTo>
                <a:lnTo>
                  <a:pt x="359" y="194"/>
                </a:lnTo>
                <a:lnTo>
                  <a:pt x="362" y="194"/>
                </a:lnTo>
                <a:lnTo>
                  <a:pt x="365" y="197"/>
                </a:lnTo>
                <a:lnTo>
                  <a:pt x="367" y="200"/>
                </a:lnTo>
                <a:lnTo>
                  <a:pt x="371" y="208"/>
                </a:lnTo>
                <a:lnTo>
                  <a:pt x="369" y="211"/>
                </a:lnTo>
                <a:lnTo>
                  <a:pt x="371" y="215"/>
                </a:lnTo>
                <a:lnTo>
                  <a:pt x="369" y="218"/>
                </a:lnTo>
                <a:lnTo>
                  <a:pt x="366" y="221"/>
                </a:lnTo>
                <a:lnTo>
                  <a:pt x="363" y="223"/>
                </a:lnTo>
                <a:lnTo>
                  <a:pt x="362" y="228"/>
                </a:lnTo>
                <a:lnTo>
                  <a:pt x="364" y="231"/>
                </a:lnTo>
                <a:lnTo>
                  <a:pt x="365" y="235"/>
                </a:lnTo>
                <a:lnTo>
                  <a:pt x="368" y="238"/>
                </a:lnTo>
                <a:lnTo>
                  <a:pt x="372" y="244"/>
                </a:lnTo>
                <a:lnTo>
                  <a:pt x="372" y="250"/>
                </a:lnTo>
                <a:lnTo>
                  <a:pt x="374" y="250"/>
                </a:lnTo>
                <a:lnTo>
                  <a:pt x="376" y="252"/>
                </a:lnTo>
                <a:lnTo>
                  <a:pt x="378" y="252"/>
                </a:lnTo>
                <a:lnTo>
                  <a:pt x="384" y="257"/>
                </a:lnTo>
                <a:lnTo>
                  <a:pt x="398" y="261"/>
                </a:lnTo>
                <a:lnTo>
                  <a:pt x="398" y="265"/>
                </a:lnTo>
                <a:lnTo>
                  <a:pt x="400" y="269"/>
                </a:lnTo>
                <a:lnTo>
                  <a:pt x="404" y="269"/>
                </a:lnTo>
                <a:lnTo>
                  <a:pt x="408" y="271"/>
                </a:lnTo>
                <a:lnTo>
                  <a:pt x="410" y="274"/>
                </a:lnTo>
                <a:lnTo>
                  <a:pt x="414" y="276"/>
                </a:lnTo>
                <a:lnTo>
                  <a:pt x="401" y="289"/>
                </a:lnTo>
                <a:lnTo>
                  <a:pt x="370" y="323"/>
                </a:lnTo>
                <a:lnTo>
                  <a:pt x="362" y="326"/>
                </a:lnTo>
                <a:lnTo>
                  <a:pt x="323" y="345"/>
                </a:lnTo>
                <a:lnTo>
                  <a:pt x="322" y="345"/>
                </a:lnTo>
                <a:lnTo>
                  <a:pt x="308" y="341"/>
                </a:lnTo>
                <a:lnTo>
                  <a:pt x="288" y="342"/>
                </a:lnTo>
                <a:lnTo>
                  <a:pt x="283" y="341"/>
                </a:lnTo>
                <a:lnTo>
                  <a:pt x="280" y="340"/>
                </a:lnTo>
                <a:lnTo>
                  <a:pt x="277" y="340"/>
                </a:lnTo>
                <a:lnTo>
                  <a:pt x="261" y="338"/>
                </a:lnTo>
                <a:lnTo>
                  <a:pt x="227" y="322"/>
                </a:lnTo>
                <a:lnTo>
                  <a:pt x="199" y="307"/>
                </a:lnTo>
                <a:lnTo>
                  <a:pt x="184" y="300"/>
                </a:lnTo>
                <a:lnTo>
                  <a:pt x="177" y="302"/>
                </a:lnTo>
                <a:lnTo>
                  <a:pt x="173" y="296"/>
                </a:lnTo>
                <a:lnTo>
                  <a:pt x="170" y="292"/>
                </a:lnTo>
                <a:lnTo>
                  <a:pt x="167" y="292"/>
                </a:lnTo>
                <a:lnTo>
                  <a:pt x="164" y="289"/>
                </a:lnTo>
                <a:lnTo>
                  <a:pt x="161" y="285"/>
                </a:lnTo>
                <a:lnTo>
                  <a:pt x="157" y="285"/>
                </a:lnTo>
                <a:lnTo>
                  <a:pt x="154" y="284"/>
                </a:lnTo>
                <a:lnTo>
                  <a:pt x="150" y="281"/>
                </a:lnTo>
                <a:lnTo>
                  <a:pt x="146" y="281"/>
                </a:lnTo>
                <a:lnTo>
                  <a:pt x="144" y="286"/>
                </a:lnTo>
                <a:lnTo>
                  <a:pt x="140" y="288"/>
                </a:lnTo>
                <a:lnTo>
                  <a:pt x="140" y="283"/>
                </a:lnTo>
                <a:lnTo>
                  <a:pt x="136" y="280"/>
                </a:lnTo>
                <a:lnTo>
                  <a:pt x="134" y="275"/>
                </a:lnTo>
                <a:lnTo>
                  <a:pt x="115" y="276"/>
                </a:lnTo>
                <a:lnTo>
                  <a:pt x="72" y="278"/>
                </a:lnTo>
                <a:lnTo>
                  <a:pt x="49" y="279"/>
                </a:lnTo>
                <a:lnTo>
                  <a:pt x="47" y="279"/>
                </a:lnTo>
                <a:lnTo>
                  <a:pt x="45" y="279"/>
                </a:lnTo>
                <a:lnTo>
                  <a:pt x="41" y="278"/>
                </a:lnTo>
                <a:lnTo>
                  <a:pt x="38" y="276"/>
                </a:lnTo>
                <a:lnTo>
                  <a:pt x="34" y="274"/>
                </a:lnTo>
                <a:lnTo>
                  <a:pt x="32" y="272"/>
                </a:lnTo>
                <a:lnTo>
                  <a:pt x="28" y="270"/>
                </a:lnTo>
                <a:lnTo>
                  <a:pt x="25" y="268"/>
                </a:lnTo>
                <a:lnTo>
                  <a:pt x="23" y="263"/>
                </a:lnTo>
                <a:lnTo>
                  <a:pt x="19" y="263"/>
                </a:lnTo>
                <a:lnTo>
                  <a:pt x="21" y="260"/>
                </a:lnTo>
                <a:lnTo>
                  <a:pt x="22" y="255"/>
                </a:lnTo>
                <a:lnTo>
                  <a:pt x="27" y="252"/>
                </a:lnTo>
                <a:lnTo>
                  <a:pt x="31" y="251"/>
                </a:lnTo>
                <a:lnTo>
                  <a:pt x="34" y="249"/>
                </a:lnTo>
                <a:lnTo>
                  <a:pt x="32" y="244"/>
                </a:lnTo>
                <a:lnTo>
                  <a:pt x="29" y="242"/>
                </a:lnTo>
                <a:lnTo>
                  <a:pt x="29" y="238"/>
                </a:lnTo>
                <a:lnTo>
                  <a:pt x="29" y="234"/>
                </a:lnTo>
                <a:lnTo>
                  <a:pt x="27" y="230"/>
                </a:lnTo>
                <a:lnTo>
                  <a:pt x="26" y="226"/>
                </a:lnTo>
                <a:lnTo>
                  <a:pt x="26" y="222"/>
                </a:lnTo>
                <a:lnTo>
                  <a:pt x="28" y="218"/>
                </a:lnTo>
                <a:lnTo>
                  <a:pt x="27" y="214"/>
                </a:lnTo>
                <a:lnTo>
                  <a:pt x="27" y="209"/>
                </a:lnTo>
                <a:lnTo>
                  <a:pt x="26" y="205"/>
                </a:lnTo>
                <a:lnTo>
                  <a:pt x="26" y="202"/>
                </a:lnTo>
                <a:lnTo>
                  <a:pt x="33" y="198"/>
                </a:lnTo>
                <a:lnTo>
                  <a:pt x="34" y="195"/>
                </a:lnTo>
                <a:lnTo>
                  <a:pt x="34" y="190"/>
                </a:lnTo>
                <a:lnTo>
                  <a:pt x="38" y="188"/>
                </a:lnTo>
                <a:lnTo>
                  <a:pt x="40" y="184"/>
                </a:lnTo>
                <a:lnTo>
                  <a:pt x="36" y="184"/>
                </a:lnTo>
                <a:lnTo>
                  <a:pt x="40" y="182"/>
                </a:lnTo>
                <a:lnTo>
                  <a:pt x="41" y="177"/>
                </a:lnTo>
                <a:lnTo>
                  <a:pt x="41" y="175"/>
                </a:lnTo>
                <a:lnTo>
                  <a:pt x="41" y="173"/>
                </a:lnTo>
                <a:lnTo>
                  <a:pt x="41" y="170"/>
                </a:lnTo>
                <a:lnTo>
                  <a:pt x="41" y="167"/>
                </a:lnTo>
                <a:lnTo>
                  <a:pt x="44" y="162"/>
                </a:lnTo>
                <a:lnTo>
                  <a:pt x="44" y="158"/>
                </a:lnTo>
                <a:lnTo>
                  <a:pt x="45" y="155"/>
                </a:lnTo>
                <a:lnTo>
                  <a:pt x="48" y="153"/>
                </a:lnTo>
                <a:lnTo>
                  <a:pt x="49" y="148"/>
                </a:lnTo>
                <a:lnTo>
                  <a:pt x="52" y="146"/>
                </a:lnTo>
                <a:lnTo>
                  <a:pt x="51" y="142"/>
                </a:lnTo>
                <a:lnTo>
                  <a:pt x="49" y="139"/>
                </a:lnTo>
                <a:lnTo>
                  <a:pt x="55" y="135"/>
                </a:lnTo>
                <a:lnTo>
                  <a:pt x="56" y="130"/>
                </a:lnTo>
                <a:lnTo>
                  <a:pt x="55" y="126"/>
                </a:lnTo>
                <a:lnTo>
                  <a:pt x="56" y="122"/>
                </a:lnTo>
                <a:lnTo>
                  <a:pt x="55" y="117"/>
                </a:lnTo>
                <a:lnTo>
                  <a:pt x="52" y="115"/>
                </a:lnTo>
                <a:lnTo>
                  <a:pt x="51" y="111"/>
                </a:lnTo>
                <a:lnTo>
                  <a:pt x="47" y="107"/>
                </a:lnTo>
                <a:lnTo>
                  <a:pt x="36" y="96"/>
                </a:lnTo>
                <a:lnTo>
                  <a:pt x="32" y="89"/>
                </a:lnTo>
                <a:lnTo>
                  <a:pt x="28" y="87"/>
                </a:lnTo>
                <a:lnTo>
                  <a:pt x="26" y="77"/>
                </a:lnTo>
                <a:lnTo>
                  <a:pt x="23" y="68"/>
                </a:lnTo>
                <a:lnTo>
                  <a:pt x="22" y="64"/>
                </a:lnTo>
                <a:lnTo>
                  <a:pt x="22" y="63"/>
                </a:lnTo>
                <a:lnTo>
                  <a:pt x="22" y="60"/>
                </a:lnTo>
                <a:lnTo>
                  <a:pt x="19" y="56"/>
                </a:lnTo>
                <a:lnTo>
                  <a:pt x="15" y="49"/>
                </a:lnTo>
                <a:lnTo>
                  <a:pt x="14" y="44"/>
                </a:lnTo>
                <a:lnTo>
                  <a:pt x="13" y="41"/>
                </a:lnTo>
                <a:lnTo>
                  <a:pt x="11" y="38"/>
                </a:lnTo>
                <a:lnTo>
                  <a:pt x="6" y="31"/>
                </a:lnTo>
                <a:lnTo>
                  <a:pt x="4" y="27"/>
                </a:lnTo>
                <a:lnTo>
                  <a:pt x="3" y="23"/>
                </a:lnTo>
                <a:lnTo>
                  <a:pt x="3" y="20"/>
                </a:lnTo>
                <a:lnTo>
                  <a:pt x="0" y="18"/>
                </a:lnTo>
                <a:lnTo>
                  <a:pt x="34" y="8"/>
                </a:lnTo>
                <a:lnTo>
                  <a:pt x="45" y="8"/>
                </a:lnTo>
                <a:lnTo>
                  <a:pt x="52" y="8"/>
                </a:lnTo>
                <a:lnTo>
                  <a:pt x="89" y="6"/>
                </a:lnTo>
                <a:lnTo>
                  <a:pt x="152" y="8"/>
                </a:lnTo>
                <a:lnTo>
                  <a:pt x="223" y="10"/>
                </a:lnTo>
                <a:lnTo>
                  <a:pt x="228" y="5"/>
                </a:lnTo>
                <a:lnTo>
                  <a:pt x="231" y="0"/>
                </a:lnTo>
              </a:path>
            </a:pathLst>
          </a:custGeom>
          <a:noFill/>
          <a:ln w="12700" cap="rnd" cmpd="sng">
            <a:solidFill>
              <a:srgbClr val="000000"/>
            </a:solidFill>
            <a:prstDash val="solid"/>
            <a:round/>
            <a:headEnd/>
            <a:tailEnd/>
          </a:ln>
        </p:spPr>
        <p:txBody>
          <a:bodyPr/>
          <a:lstStyle/>
          <a:p>
            <a:pPr>
              <a:defRPr/>
            </a:pPr>
            <a:endParaRPr lang="en-US"/>
          </a:p>
        </p:txBody>
      </p:sp>
      <p:sp>
        <p:nvSpPr>
          <p:cNvPr id="2059" name="Freeform 9"/>
          <p:cNvSpPr>
            <a:spLocks/>
          </p:cNvSpPr>
          <p:nvPr/>
        </p:nvSpPr>
        <p:spPr bwMode="auto">
          <a:xfrm>
            <a:off x="4961188" y="2074863"/>
            <a:ext cx="358794" cy="333375"/>
          </a:xfrm>
          <a:custGeom>
            <a:avLst/>
            <a:gdLst>
              <a:gd name="T0" fmla="*/ 2147483647 w 226"/>
              <a:gd name="T1" fmla="*/ 2147483647 h 210"/>
              <a:gd name="T2" fmla="*/ 2147483647 w 226"/>
              <a:gd name="T3" fmla="*/ 2147483647 h 210"/>
              <a:gd name="T4" fmla="*/ 2147483647 w 226"/>
              <a:gd name="T5" fmla="*/ 2147483647 h 210"/>
              <a:gd name="T6" fmla="*/ 2147483647 w 226"/>
              <a:gd name="T7" fmla="*/ 0 h 210"/>
              <a:gd name="T8" fmla="*/ 2147483647 w 226"/>
              <a:gd name="T9" fmla="*/ 0 h 210"/>
              <a:gd name="T10" fmla="*/ 2147483647 w 226"/>
              <a:gd name="T11" fmla="*/ 0 h 210"/>
              <a:gd name="T12" fmla="*/ 2147483647 w 226"/>
              <a:gd name="T13" fmla="*/ 2147483647 h 210"/>
              <a:gd name="T14" fmla="*/ 2147483647 w 226"/>
              <a:gd name="T15" fmla="*/ 2147483647 h 210"/>
              <a:gd name="T16" fmla="*/ 2147483647 w 226"/>
              <a:gd name="T17" fmla="*/ 2147483647 h 210"/>
              <a:gd name="T18" fmla="*/ 2147483647 w 226"/>
              <a:gd name="T19" fmla="*/ 2147483647 h 210"/>
              <a:gd name="T20" fmla="*/ 2147483647 w 226"/>
              <a:gd name="T21" fmla="*/ 2147483647 h 210"/>
              <a:gd name="T22" fmla="*/ 2147483647 w 226"/>
              <a:gd name="T23" fmla="*/ 2147483647 h 210"/>
              <a:gd name="T24" fmla="*/ 2147483647 w 226"/>
              <a:gd name="T25" fmla="*/ 2147483647 h 210"/>
              <a:gd name="T26" fmla="*/ 2147483647 w 226"/>
              <a:gd name="T27" fmla="*/ 2147483647 h 210"/>
              <a:gd name="T28" fmla="*/ 2147483647 w 226"/>
              <a:gd name="T29" fmla="*/ 2147483647 h 210"/>
              <a:gd name="T30" fmla="*/ 0 w 226"/>
              <a:gd name="T31" fmla="*/ 2147483647 h 210"/>
              <a:gd name="T32" fmla="*/ 2147483647 w 226"/>
              <a:gd name="T33" fmla="*/ 2147483647 h 210"/>
              <a:gd name="T34" fmla="*/ 2147483647 w 226"/>
              <a:gd name="T35" fmla="*/ 2147483647 h 210"/>
              <a:gd name="T36" fmla="*/ 2147483647 w 226"/>
              <a:gd name="T37" fmla="*/ 2147483647 h 210"/>
              <a:gd name="T38" fmla="*/ 2147483647 w 226"/>
              <a:gd name="T39" fmla="*/ 2147483647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6" h="210">
                <a:moveTo>
                  <a:pt x="12" y="1"/>
                </a:moveTo>
                <a:lnTo>
                  <a:pt x="73" y="1"/>
                </a:lnTo>
                <a:lnTo>
                  <a:pt x="84" y="1"/>
                </a:lnTo>
                <a:lnTo>
                  <a:pt x="150" y="0"/>
                </a:lnTo>
                <a:lnTo>
                  <a:pt x="179" y="0"/>
                </a:lnTo>
                <a:lnTo>
                  <a:pt x="225" y="0"/>
                </a:lnTo>
                <a:lnTo>
                  <a:pt x="222" y="66"/>
                </a:lnTo>
                <a:lnTo>
                  <a:pt x="221" y="77"/>
                </a:lnTo>
                <a:lnTo>
                  <a:pt x="219" y="139"/>
                </a:lnTo>
                <a:lnTo>
                  <a:pt x="216" y="209"/>
                </a:lnTo>
                <a:lnTo>
                  <a:pt x="157" y="208"/>
                </a:lnTo>
                <a:lnTo>
                  <a:pt x="144" y="207"/>
                </a:lnTo>
                <a:lnTo>
                  <a:pt x="93" y="206"/>
                </a:lnTo>
                <a:lnTo>
                  <a:pt x="70" y="206"/>
                </a:lnTo>
                <a:lnTo>
                  <a:pt x="55" y="205"/>
                </a:lnTo>
                <a:lnTo>
                  <a:pt x="0" y="204"/>
                </a:lnTo>
                <a:lnTo>
                  <a:pt x="5" y="135"/>
                </a:lnTo>
                <a:lnTo>
                  <a:pt x="6" y="111"/>
                </a:lnTo>
                <a:lnTo>
                  <a:pt x="8" y="73"/>
                </a:lnTo>
                <a:lnTo>
                  <a:pt x="12" y="1"/>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060" name="Freeform 10"/>
          <p:cNvSpPr>
            <a:spLocks/>
          </p:cNvSpPr>
          <p:nvPr/>
        </p:nvSpPr>
        <p:spPr bwMode="auto">
          <a:xfrm>
            <a:off x="5307013" y="2072249"/>
            <a:ext cx="323850" cy="342854"/>
          </a:xfrm>
          <a:custGeom>
            <a:avLst/>
            <a:gdLst>
              <a:gd name="T0" fmla="*/ 2147483647 w 204"/>
              <a:gd name="T1" fmla="*/ 0 h 216"/>
              <a:gd name="T2" fmla="*/ 2147483647 w 204"/>
              <a:gd name="T3" fmla="*/ 0 h 216"/>
              <a:gd name="T4" fmla="*/ 2147483647 w 204"/>
              <a:gd name="T5" fmla="*/ 0 h 216"/>
              <a:gd name="T6" fmla="*/ 2147483647 w 204"/>
              <a:gd name="T7" fmla="*/ 0 h 216"/>
              <a:gd name="T8" fmla="*/ 2147483647 w 204"/>
              <a:gd name="T9" fmla="*/ 2147483647 h 216"/>
              <a:gd name="T10" fmla="*/ 2147483647 w 204"/>
              <a:gd name="T11" fmla="*/ 2147483647 h 216"/>
              <a:gd name="T12" fmla="*/ 2147483647 w 204"/>
              <a:gd name="T13" fmla="*/ 2147483647 h 216"/>
              <a:gd name="T14" fmla="*/ 2147483647 w 204"/>
              <a:gd name="T15" fmla="*/ 2147483647 h 216"/>
              <a:gd name="T16" fmla="*/ 2147483647 w 204"/>
              <a:gd name="T17" fmla="*/ 2147483647 h 216"/>
              <a:gd name="T18" fmla="*/ 2147483647 w 204"/>
              <a:gd name="T19" fmla="*/ 2147483647 h 216"/>
              <a:gd name="T20" fmla="*/ 2147483647 w 204"/>
              <a:gd name="T21" fmla="*/ 2147483647 h 216"/>
              <a:gd name="T22" fmla="*/ 2147483647 w 204"/>
              <a:gd name="T23" fmla="*/ 2147483647 h 216"/>
              <a:gd name="T24" fmla="*/ 2147483647 w 204"/>
              <a:gd name="T25" fmla="*/ 2147483647 h 216"/>
              <a:gd name="T26" fmla="*/ 0 w 204"/>
              <a:gd name="T27" fmla="*/ 2147483647 h 216"/>
              <a:gd name="T28" fmla="*/ 2147483647 w 204"/>
              <a:gd name="T29" fmla="*/ 2147483647 h 216"/>
              <a:gd name="T30" fmla="*/ 2147483647 w 204"/>
              <a:gd name="T31" fmla="*/ 2147483647 h 216"/>
              <a:gd name="T32" fmla="*/ 2147483647 w 204"/>
              <a:gd name="T33" fmla="*/ 2147483647 h 216"/>
              <a:gd name="T34" fmla="*/ 2147483647 w 204"/>
              <a:gd name="T35" fmla="*/ 2147483647 h 216"/>
              <a:gd name="T36" fmla="*/ 2147483647 w 204"/>
              <a:gd name="T37" fmla="*/ 2147483647 h 216"/>
              <a:gd name="T38" fmla="*/ 2147483647 w 204"/>
              <a:gd name="T39" fmla="*/ 0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 h="216">
                <a:moveTo>
                  <a:pt x="107" y="0"/>
                </a:moveTo>
                <a:lnTo>
                  <a:pt x="135" y="0"/>
                </a:lnTo>
                <a:lnTo>
                  <a:pt x="184" y="0"/>
                </a:lnTo>
                <a:lnTo>
                  <a:pt x="203" y="0"/>
                </a:lnTo>
                <a:lnTo>
                  <a:pt x="202" y="68"/>
                </a:lnTo>
                <a:lnTo>
                  <a:pt x="202" y="86"/>
                </a:lnTo>
                <a:lnTo>
                  <a:pt x="201" y="139"/>
                </a:lnTo>
                <a:lnTo>
                  <a:pt x="201" y="163"/>
                </a:lnTo>
                <a:lnTo>
                  <a:pt x="200" y="215"/>
                </a:lnTo>
                <a:lnTo>
                  <a:pt x="131" y="213"/>
                </a:lnTo>
                <a:lnTo>
                  <a:pt x="115" y="212"/>
                </a:lnTo>
                <a:lnTo>
                  <a:pt x="67" y="212"/>
                </a:lnTo>
                <a:lnTo>
                  <a:pt x="53" y="211"/>
                </a:lnTo>
                <a:lnTo>
                  <a:pt x="0" y="210"/>
                </a:lnTo>
                <a:lnTo>
                  <a:pt x="3" y="140"/>
                </a:lnTo>
                <a:lnTo>
                  <a:pt x="5" y="78"/>
                </a:lnTo>
                <a:lnTo>
                  <a:pt x="5" y="67"/>
                </a:lnTo>
                <a:lnTo>
                  <a:pt x="9" y="1"/>
                </a:lnTo>
                <a:lnTo>
                  <a:pt x="91" y="1"/>
                </a:lnTo>
                <a:lnTo>
                  <a:pt x="107" y="0"/>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62" name="Freeform 15"/>
          <p:cNvSpPr>
            <a:spLocks/>
          </p:cNvSpPr>
          <p:nvPr/>
        </p:nvSpPr>
        <p:spPr bwMode="auto">
          <a:xfrm>
            <a:off x="6059488" y="2068513"/>
            <a:ext cx="387350" cy="382587"/>
          </a:xfrm>
          <a:custGeom>
            <a:avLst/>
            <a:gdLst>
              <a:gd name="T0" fmla="*/ 2147483647 w 244"/>
              <a:gd name="T1" fmla="*/ 2147483647 h 241"/>
              <a:gd name="T2" fmla="*/ 2147483647 w 244"/>
              <a:gd name="T3" fmla="*/ 2147483647 h 241"/>
              <a:gd name="T4" fmla="*/ 2147483647 w 244"/>
              <a:gd name="T5" fmla="*/ 2147483647 h 241"/>
              <a:gd name="T6" fmla="*/ 2147483647 w 244"/>
              <a:gd name="T7" fmla="*/ 2147483647 h 241"/>
              <a:gd name="T8" fmla="*/ 2147483647 w 244"/>
              <a:gd name="T9" fmla="*/ 2147483647 h 241"/>
              <a:gd name="T10" fmla="*/ 2147483647 w 244"/>
              <a:gd name="T11" fmla="*/ 2147483647 h 241"/>
              <a:gd name="T12" fmla="*/ 2147483647 w 244"/>
              <a:gd name="T13" fmla="*/ 2147483647 h 241"/>
              <a:gd name="T14" fmla="*/ 2147483647 w 244"/>
              <a:gd name="T15" fmla="*/ 2147483647 h 241"/>
              <a:gd name="T16" fmla="*/ 2147483647 w 244"/>
              <a:gd name="T17" fmla="*/ 2147483647 h 241"/>
              <a:gd name="T18" fmla="*/ 2147483647 w 244"/>
              <a:gd name="T19" fmla="*/ 2147483647 h 241"/>
              <a:gd name="T20" fmla="*/ 2147483647 w 244"/>
              <a:gd name="T21" fmla="*/ 2147483647 h 241"/>
              <a:gd name="T22" fmla="*/ 2147483647 w 244"/>
              <a:gd name="T23" fmla="*/ 2147483647 h 241"/>
              <a:gd name="T24" fmla="*/ 2147483647 w 244"/>
              <a:gd name="T25" fmla="*/ 2147483647 h 241"/>
              <a:gd name="T26" fmla="*/ 2147483647 w 244"/>
              <a:gd name="T27" fmla="*/ 2147483647 h 241"/>
              <a:gd name="T28" fmla="*/ 2147483647 w 244"/>
              <a:gd name="T29" fmla="*/ 2147483647 h 241"/>
              <a:gd name="T30" fmla="*/ 2147483647 w 244"/>
              <a:gd name="T31" fmla="*/ 2147483647 h 241"/>
              <a:gd name="T32" fmla="*/ 2147483647 w 244"/>
              <a:gd name="T33" fmla="*/ 2147483647 h 241"/>
              <a:gd name="T34" fmla="*/ 2147483647 w 244"/>
              <a:gd name="T35" fmla="*/ 2147483647 h 241"/>
              <a:gd name="T36" fmla="*/ 2147483647 w 244"/>
              <a:gd name="T37" fmla="*/ 2147483647 h 241"/>
              <a:gd name="T38" fmla="*/ 2147483647 w 244"/>
              <a:gd name="T39" fmla="*/ 2147483647 h 241"/>
              <a:gd name="T40" fmla="*/ 2147483647 w 244"/>
              <a:gd name="T41" fmla="*/ 2147483647 h 241"/>
              <a:gd name="T42" fmla="*/ 2147483647 w 244"/>
              <a:gd name="T43" fmla="*/ 2147483647 h 241"/>
              <a:gd name="T44" fmla="*/ 2147483647 w 244"/>
              <a:gd name="T45" fmla="*/ 2147483647 h 241"/>
              <a:gd name="T46" fmla="*/ 2147483647 w 244"/>
              <a:gd name="T47" fmla="*/ 2147483647 h 241"/>
              <a:gd name="T48" fmla="*/ 2147483647 w 244"/>
              <a:gd name="T49" fmla="*/ 2147483647 h 241"/>
              <a:gd name="T50" fmla="*/ 2147483647 w 244"/>
              <a:gd name="T51" fmla="*/ 2147483647 h 241"/>
              <a:gd name="T52" fmla="*/ 2147483647 w 244"/>
              <a:gd name="T53" fmla="*/ 2147483647 h 241"/>
              <a:gd name="T54" fmla="*/ 2147483647 w 244"/>
              <a:gd name="T55" fmla="*/ 2147483647 h 241"/>
              <a:gd name="T56" fmla="*/ 2147483647 w 244"/>
              <a:gd name="T57" fmla="*/ 2147483647 h 241"/>
              <a:gd name="T58" fmla="*/ 2147483647 w 244"/>
              <a:gd name="T59" fmla="*/ 2147483647 h 241"/>
              <a:gd name="T60" fmla="*/ 2147483647 w 244"/>
              <a:gd name="T61" fmla="*/ 2147483647 h 241"/>
              <a:gd name="T62" fmla="*/ 2147483647 w 244"/>
              <a:gd name="T63" fmla="*/ 2147483647 h 241"/>
              <a:gd name="T64" fmla="*/ 2147483647 w 244"/>
              <a:gd name="T65" fmla="*/ 2147483647 h 241"/>
              <a:gd name="T66" fmla="*/ 2147483647 w 244"/>
              <a:gd name="T67" fmla="*/ 2147483647 h 241"/>
              <a:gd name="T68" fmla="*/ 2147483647 w 244"/>
              <a:gd name="T69" fmla="*/ 2147483647 h 241"/>
              <a:gd name="T70" fmla="*/ 2147483647 w 244"/>
              <a:gd name="T71" fmla="*/ 2147483647 h 241"/>
              <a:gd name="T72" fmla="*/ 2147483647 w 244"/>
              <a:gd name="T73" fmla="*/ 2147483647 h 241"/>
              <a:gd name="T74" fmla="*/ 2147483647 w 244"/>
              <a:gd name="T75" fmla="*/ 2147483647 h 2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4" h="241">
                <a:moveTo>
                  <a:pt x="53" y="200"/>
                </a:moveTo>
                <a:lnTo>
                  <a:pt x="49" y="201"/>
                </a:lnTo>
                <a:lnTo>
                  <a:pt x="47" y="200"/>
                </a:lnTo>
                <a:lnTo>
                  <a:pt x="34" y="199"/>
                </a:lnTo>
                <a:lnTo>
                  <a:pt x="9" y="196"/>
                </a:lnTo>
                <a:lnTo>
                  <a:pt x="13" y="188"/>
                </a:lnTo>
                <a:lnTo>
                  <a:pt x="17" y="183"/>
                </a:lnTo>
                <a:lnTo>
                  <a:pt x="19" y="179"/>
                </a:lnTo>
                <a:lnTo>
                  <a:pt x="27" y="168"/>
                </a:lnTo>
                <a:lnTo>
                  <a:pt x="21" y="133"/>
                </a:lnTo>
                <a:lnTo>
                  <a:pt x="17" y="105"/>
                </a:lnTo>
                <a:lnTo>
                  <a:pt x="1" y="7"/>
                </a:lnTo>
                <a:lnTo>
                  <a:pt x="0" y="1"/>
                </a:lnTo>
                <a:lnTo>
                  <a:pt x="27" y="2"/>
                </a:lnTo>
                <a:lnTo>
                  <a:pt x="69" y="2"/>
                </a:lnTo>
                <a:lnTo>
                  <a:pt x="123" y="2"/>
                </a:lnTo>
                <a:lnTo>
                  <a:pt x="154" y="2"/>
                </a:lnTo>
                <a:lnTo>
                  <a:pt x="158" y="2"/>
                </a:lnTo>
                <a:lnTo>
                  <a:pt x="242" y="0"/>
                </a:lnTo>
                <a:lnTo>
                  <a:pt x="241" y="9"/>
                </a:lnTo>
                <a:lnTo>
                  <a:pt x="243" y="27"/>
                </a:lnTo>
                <a:lnTo>
                  <a:pt x="241" y="32"/>
                </a:lnTo>
                <a:lnTo>
                  <a:pt x="240" y="32"/>
                </a:lnTo>
                <a:lnTo>
                  <a:pt x="238" y="38"/>
                </a:lnTo>
                <a:lnTo>
                  <a:pt x="235" y="49"/>
                </a:lnTo>
                <a:lnTo>
                  <a:pt x="235" y="71"/>
                </a:lnTo>
                <a:lnTo>
                  <a:pt x="231" y="74"/>
                </a:lnTo>
                <a:lnTo>
                  <a:pt x="231" y="80"/>
                </a:lnTo>
                <a:lnTo>
                  <a:pt x="231" y="81"/>
                </a:lnTo>
                <a:lnTo>
                  <a:pt x="233" y="85"/>
                </a:lnTo>
                <a:lnTo>
                  <a:pt x="235" y="114"/>
                </a:lnTo>
                <a:lnTo>
                  <a:pt x="235" y="115"/>
                </a:lnTo>
                <a:lnTo>
                  <a:pt x="223" y="152"/>
                </a:lnTo>
                <a:lnTo>
                  <a:pt x="222" y="154"/>
                </a:lnTo>
                <a:lnTo>
                  <a:pt x="218" y="170"/>
                </a:lnTo>
                <a:lnTo>
                  <a:pt x="181" y="240"/>
                </a:lnTo>
                <a:lnTo>
                  <a:pt x="178" y="237"/>
                </a:lnTo>
                <a:lnTo>
                  <a:pt x="175" y="237"/>
                </a:lnTo>
                <a:lnTo>
                  <a:pt x="172" y="236"/>
                </a:lnTo>
                <a:lnTo>
                  <a:pt x="169" y="234"/>
                </a:lnTo>
                <a:lnTo>
                  <a:pt x="166" y="236"/>
                </a:lnTo>
                <a:lnTo>
                  <a:pt x="163" y="236"/>
                </a:lnTo>
                <a:lnTo>
                  <a:pt x="160" y="233"/>
                </a:lnTo>
                <a:lnTo>
                  <a:pt x="159" y="231"/>
                </a:lnTo>
                <a:lnTo>
                  <a:pt x="152" y="233"/>
                </a:lnTo>
                <a:lnTo>
                  <a:pt x="149" y="232"/>
                </a:lnTo>
                <a:lnTo>
                  <a:pt x="148" y="232"/>
                </a:lnTo>
                <a:lnTo>
                  <a:pt x="145" y="231"/>
                </a:lnTo>
                <a:lnTo>
                  <a:pt x="142" y="231"/>
                </a:lnTo>
                <a:lnTo>
                  <a:pt x="139" y="233"/>
                </a:lnTo>
                <a:lnTo>
                  <a:pt x="133" y="236"/>
                </a:lnTo>
                <a:lnTo>
                  <a:pt x="130" y="234"/>
                </a:lnTo>
                <a:lnTo>
                  <a:pt x="125" y="235"/>
                </a:lnTo>
                <a:lnTo>
                  <a:pt x="122" y="234"/>
                </a:lnTo>
                <a:lnTo>
                  <a:pt x="121" y="230"/>
                </a:lnTo>
                <a:lnTo>
                  <a:pt x="118" y="228"/>
                </a:lnTo>
                <a:lnTo>
                  <a:pt x="117" y="225"/>
                </a:lnTo>
                <a:lnTo>
                  <a:pt x="113" y="224"/>
                </a:lnTo>
                <a:lnTo>
                  <a:pt x="112" y="219"/>
                </a:lnTo>
                <a:lnTo>
                  <a:pt x="112" y="218"/>
                </a:lnTo>
                <a:lnTo>
                  <a:pt x="111" y="215"/>
                </a:lnTo>
                <a:lnTo>
                  <a:pt x="110" y="212"/>
                </a:lnTo>
                <a:lnTo>
                  <a:pt x="107" y="209"/>
                </a:lnTo>
                <a:lnTo>
                  <a:pt x="100" y="208"/>
                </a:lnTo>
                <a:lnTo>
                  <a:pt x="96" y="210"/>
                </a:lnTo>
                <a:lnTo>
                  <a:pt x="93" y="208"/>
                </a:lnTo>
                <a:lnTo>
                  <a:pt x="90" y="206"/>
                </a:lnTo>
                <a:lnTo>
                  <a:pt x="88" y="204"/>
                </a:lnTo>
                <a:lnTo>
                  <a:pt x="85" y="202"/>
                </a:lnTo>
                <a:lnTo>
                  <a:pt x="77" y="207"/>
                </a:lnTo>
                <a:lnTo>
                  <a:pt x="74" y="208"/>
                </a:lnTo>
                <a:lnTo>
                  <a:pt x="72" y="206"/>
                </a:lnTo>
                <a:lnTo>
                  <a:pt x="66" y="205"/>
                </a:lnTo>
                <a:lnTo>
                  <a:pt x="62" y="205"/>
                </a:lnTo>
                <a:lnTo>
                  <a:pt x="56" y="202"/>
                </a:lnTo>
                <a:lnTo>
                  <a:pt x="53" y="200"/>
                </a:lnTo>
              </a:path>
            </a:pathLst>
          </a:custGeom>
          <a:solidFill>
            <a:schemeClr val="accent6">
              <a:lumMod val="20000"/>
              <a:lumOff val="80000"/>
            </a:schemeClr>
          </a:solidFill>
          <a:ln w="12700" cap="rnd" cmpd="sng">
            <a:solidFill>
              <a:srgbClr val="000000"/>
            </a:solidFill>
            <a:prstDash val="solid"/>
            <a:round/>
            <a:headEnd/>
            <a:tailEnd/>
          </a:ln>
        </p:spPr>
        <p:txBody>
          <a:bodyPr/>
          <a:lstStyle/>
          <a:p>
            <a:pPr>
              <a:defRPr/>
            </a:pPr>
            <a:endParaRPr lang="en-US"/>
          </a:p>
        </p:txBody>
      </p:sp>
      <p:sp>
        <p:nvSpPr>
          <p:cNvPr id="2065" name="Freeform 17"/>
          <p:cNvSpPr>
            <a:spLocks/>
          </p:cNvSpPr>
          <p:nvPr/>
        </p:nvSpPr>
        <p:spPr bwMode="auto">
          <a:xfrm>
            <a:off x="4500563" y="2389707"/>
            <a:ext cx="466725" cy="396822"/>
          </a:xfrm>
          <a:custGeom>
            <a:avLst/>
            <a:gdLst>
              <a:gd name="T0" fmla="*/ 0 w 294"/>
              <a:gd name="T1" fmla="*/ 2147483647 h 250"/>
              <a:gd name="T2" fmla="*/ 2147483647 w 294"/>
              <a:gd name="T3" fmla="*/ 2147483647 h 250"/>
              <a:gd name="T4" fmla="*/ 2147483647 w 294"/>
              <a:gd name="T5" fmla="*/ 2147483647 h 250"/>
              <a:gd name="T6" fmla="*/ 2147483647 w 294"/>
              <a:gd name="T7" fmla="*/ 2147483647 h 250"/>
              <a:gd name="T8" fmla="*/ 2147483647 w 294"/>
              <a:gd name="T9" fmla="*/ 2147483647 h 250"/>
              <a:gd name="T10" fmla="*/ 2147483647 w 294"/>
              <a:gd name="T11" fmla="*/ 2147483647 h 250"/>
              <a:gd name="T12" fmla="*/ 2147483647 w 294"/>
              <a:gd name="T13" fmla="*/ 2147483647 h 250"/>
              <a:gd name="T14" fmla="*/ 2147483647 w 294"/>
              <a:gd name="T15" fmla="*/ 0 h 250"/>
              <a:gd name="T16" fmla="*/ 2147483647 w 294"/>
              <a:gd name="T17" fmla="*/ 2147483647 h 250"/>
              <a:gd name="T18" fmla="*/ 2147483647 w 294"/>
              <a:gd name="T19" fmla="*/ 2147483647 h 250"/>
              <a:gd name="T20" fmla="*/ 2147483647 w 294"/>
              <a:gd name="T21" fmla="*/ 2147483647 h 250"/>
              <a:gd name="T22" fmla="*/ 2147483647 w 294"/>
              <a:gd name="T23" fmla="*/ 2147483647 h 250"/>
              <a:gd name="T24" fmla="*/ 2147483647 w 294"/>
              <a:gd name="T25" fmla="*/ 2147483647 h 250"/>
              <a:gd name="T26" fmla="*/ 2147483647 w 294"/>
              <a:gd name="T27" fmla="*/ 2147483647 h 250"/>
              <a:gd name="T28" fmla="*/ 2147483647 w 294"/>
              <a:gd name="T29" fmla="*/ 2147483647 h 250"/>
              <a:gd name="T30" fmla="*/ 2147483647 w 294"/>
              <a:gd name="T31" fmla="*/ 2147483647 h 250"/>
              <a:gd name="T32" fmla="*/ 2147483647 w 294"/>
              <a:gd name="T33" fmla="*/ 2147483647 h 250"/>
              <a:gd name="T34" fmla="*/ 2147483647 w 294"/>
              <a:gd name="T35" fmla="*/ 2147483647 h 250"/>
              <a:gd name="T36" fmla="*/ 2147483647 w 294"/>
              <a:gd name="T37" fmla="*/ 2147483647 h 250"/>
              <a:gd name="T38" fmla="*/ 2147483647 w 294"/>
              <a:gd name="T39" fmla="*/ 2147483647 h 250"/>
              <a:gd name="T40" fmla="*/ 2147483647 w 294"/>
              <a:gd name="T41" fmla="*/ 2147483647 h 250"/>
              <a:gd name="T42" fmla="*/ 2147483647 w 294"/>
              <a:gd name="T43" fmla="*/ 2147483647 h 250"/>
              <a:gd name="T44" fmla="*/ 2147483647 w 294"/>
              <a:gd name="T45" fmla="*/ 2147483647 h 250"/>
              <a:gd name="T46" fmla="*/ 2147483647 w 294"/>
              <a:gd name="T47" fmla="*/ 2147483647 h 250"/>
              <a:gd name="T48" fmla="*/ 2147483647 w 294"/>
              <a:gd name="T49" fmla="*/ 2147483647 h 250"/>
              <a:gd name="T50" fmla="*/ 2147483647 w 294"/>
              <a:gd name="T51" fmla="*/ 2147483647 h 250"/>
              <a:gd name="T52" fmla="*/ 2147483647 w 294"/>
              <a:gd name="T53" fmla="*/ 2147483647 h 250"/>
              <a:gd name="T54" fmla="*/ 2147483647 w 294"/>
              <a:gd name="T55" fmla="*/ 2147483647 h 250"/>
              <a:gd name="T56" fmla="*/ 2147483647 w 294"/>
              <a:gd name="T57" fmla="*/ 2147483647 h 250"/>
              <a:gd name="T58" fmla="*/ 2147483647 w 294"/>
              <a:gd name="T59" fmla="*/ 2147483647 h 250"/>
              <a:gd name="T60" fmla="*/ 2147483647 w 294"/>
              <a:gd name="T61" fmla="*/ 2147483647 h 250"/>
              <a:gd name="T62" fmla="*/ 2147483647 w 294"/>
              <a:gd name="T63" fmla="*/ 2147483647 h 250"/>
              <a:gd name="T64" fmla="*/ 2147483647 w 294"/>
              <a:gd name="T65" fmla="*/ 2147483647 h 250"/>
              <a:gd name="T66" fmla="*/ 0 w 294"/>
              <a:gd name="T67" fmla="*/ 21474836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4" h="250">
                <a:moveTo>
                  <a:pt x="0" y="235"/>
                </a:moveTo>
                <a:lnTo>
                  <a:pt x="1" y="196"/>
                </a:lnTo>
                <a:lnTo>
                  <a:pt x="1" y="172"/>
                </a:lnTo>
                <a:lnTo>
                  <a:pt x="2" y="156"/>
                </a:lnTo>
                <a:lnTo>
                  <a:pt x="3" y="109"/>
                </a:lnTo>
                <a:lnTo>
                  <a:pt x="4" y="81"/>
                </a:lnTo>
                <a:lnTo>
                  <a:pt x="4" y="57"/>
                </a:lnTo>
                <a:lnTo>
                  <a:pt x="6" y="0"/>
                </a:lnTo>
                <a:lnTo>
                  <a:pt x="59" y="1"/>
                </a:lnTo>
                <a:lnTo>
                  <a:pt x="69" y="1"/>
                </a:lnTo>
                <a:lnTo>
                  <a:pt x="99" y="3"/>
                </a:lnTo>
                <a:lnTo>
                  <a:pt x="132" y="4"/>
                </a:lnTo>
                <a:lnTo>
                  <a:pt x="151" y="4"/>
                </a:lnTo>
                <a:lnTo>
                  <a:pt x="195" y="7"/>
                </a:lnTo>
                <a:lnTo>
                  <a:pt x="206" y="7"/>
                </a:lnTo>
                <a:lnTo>
                  <a:pt x="212" y="7"/>
                </a:lnTo>
                <a:lnTo>
                  <a:pt x="243" y="8"/>
                </a:lnTo>
                <a:lnTo>
                  <a:pt x="293" y="10"/>
                </a:lnTo>
                <a:lnTo>
                  <a:pt x="291" y="77"/>
                </a:lnTo>
                <a:lnTo>
                  <a:pt x="291" y="90"/>
                </a:lnTo>
                <a:lnTo>
                  <a:pt x="289" y="148"/>
                </a:lnTo>
                <a:lnTo>
                  <a:pt x="289" y="167"/>
                </a:lnTo>
                <a:lnTo>
                  <a:pt x="288" y="204"/>
                </a:lnTo>
                <a:lnTo>
                  <a:pt x="288" y="249"/>
                </a:lnTo>
                <a:lnTo>
                  <a:pt x="238" y="247"/>
                </a:lnTo>
                <a:lnTo>
                  <a:pt x="216" y="246"/>
                </a:lnTo>
                <a:lnTo>
                  <a:pt x="190" y="244"/>
                </a:lnTo>
                <a:lnTo>
                  <a:pt x="163" y="242"/>
                </a:lnTo>
                <a:lnTo>
                  <a:pt x="141" y="241"/>
                </a:lnTo>
                <a:lnTo>
                  <a:pt x="108" y="240"/>
                </a:lnTo>
                <a:lnTo>
                  <a:pt x="96" y="239"/>
                </a:lnTo>
                <a:lnTo>
                  <a:pt x="70" y="238"/>
                </a:lnTo>
                <a:lnTo>
                  <a:pt x="51" y="237"/>
                </a:lnTo>
                <a:lnTo>
                  <a:pt x="0" y="235"/>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67" name="Freeform 19"/>
          <p:cNvSpPr>
            <a:spLocks/>
          </p:cNvSpPr>
          <p:nvPr/>
        </p:nvSpPr>
        <p:spPr bwMode="auto">
          <a:xfrm>
            <a:off x="1851025" y="2600817"/>
            <a:ext cx="501650" cy="431743"/>
          </a:xfrm>
          <a:custGeom>
            <a:avLst/>
            <a:gdLst>
              <a:gd name="T0" fmla="*/ 2147483647 w 316"/>
              <a:gd name="T1" fmla="*/ 2147483647 h 272"/>
              <a:gd name="T2" fmla="*/ 2147483647 w 316"/>
              <a:gd name="T3" fmla="*/ 2147483647 h 272"/>
              <a:gd name="T4" fmla="*/ 2147483647 w 316"/>
              <a:gd name="T5" fmla="*/ 2147483647 h 272"/>
              <a:gd name="T6" fmla="*/ 2147483647 w 316"/>
              <a:gd name="T7" fmla="*/ 2147483647 h 272"/>
              <a:gd name="T8" fmla="*/ 2147483647 w 316"/>
              <a:gd name="T9" fmla="*/ 2147483647 h 272"/>
              <a:gd name="T10" fmla="*/ 2147483647 w 316"/>
              <a:gd name="T11" fmla="*/ 2147483647 h 272"/>
              <a:gd name="T12" fmla="*/ 2147483647 w 316"/>
              <a:gd name="T13" fmla="*/ 2147483647 h 272"/>
              <a:gd name="T14" fmla="*/ 2147483647 w 316"/>
              <a:gd name="T15" fmla="*/ 2147483647 h 272"/>
              <a:gd name="T16" fmla="*/ 2147483647 w 316"/>
              <a:gd name="T17" fmla="*/ 2147483647 h 272"/>
              <a:gd name="T18" fmla="*/ 2147483647 w 316"/>
              <a:gd name="T19" fmla="*/ 2147483647 h 272"/>
              <a:gd name="T20" fmla="*/ 2147483647 w 316"/>
              <a:gd name="T21" fmla="*/ 2147483647 h 272"/>
              <a:gd name="T22" fmla="*/ 2147483647 w 316"/>
              <a:gd name="T23" fmla="*/ 2147483647 h 272"/>
              <a:gd name="T24" fmla="*/ 2147483647 w 316"/>
              <a:gd name="T25" fmla="*/ 2147483647 h 272"/>
              <a:gd name="T26" fmla="*/ 2147483647 w 316"/>
              <a:gd name="T27" fmla="*/ 2147483647 h 272"/>
              <a:gd name="T28" fmla="*/ 2147483647 w 316"/>
              <a:gd name="T29" fmla="*/ 2147483647 h 272"/>
              <a:gd name="T30" fmla="*/ 2147483647 w 316"/>
              <a:gd name="T31" fmla="*/ 2147483647 h 272"/>
              <a:gd name="T32" fmla="*/ 2147483647 w 316"/>
              <a:gd name="T33" fmla="*/ 2147483647 h 272"/>
              <a:gd name="T34" fmla="*/ 2147483647 w 316"/>
              <a:gd name="T35" fmla="*/ 2147483647 h 272"/>
              <a:gd name="T36" fmla="*/ 2147483647 w 316"/>
              <a:gd name="T37" fmla="*/ 2147483647 h 272"/>
              <a:gd name="T38" fmla="*/ 2147483647 w 316"/>
              <a:gd name="T39" fmla="*/ 2147483647 h 272"/>
              <a:gd name="T40" fmla="*/ 2147483647 w 316"/>
              <a:gd name="T41" fmla="*/ 2147483647 h 272"/>
              <a:gd name="T42" fmla="*/ 2147483647 w 316"/>
              <a:gd name="T43" fmla="*/ 2147483647 h 272"/>
              <a:gd name="T44" fmla="*/ 2147483647 w 316"/>
              <a:gd name="T45" fmla="*/ 2147483647 h 272"/>
              <a:gd name="T46" fmla="*/ 2147483647 w 316"/>
              <a:gd name="T47" fmla="*/ 2147483647 h 272"/>
              <a:gd name="T48" fmla="*/ 2147483647 w 316"/>
              <a:gd name="T49" fmla="*/ 2147483647 h 272"/>
              <a:gd name="T50" fmla="*/ 2147483647 w 316"/>
              <a:gd name="T51" fmla="*/ 2147483647 h 272"/>
              <a:gd name="T52" fmla="*/ 2147483647 w 316"/>
              <a:gd name="T53" fmla="*/ 2147483647 h 272"/>
              <a:gd name="T54" fmla="*/ 2147483647 w 316"/>
              <a:gd name="T55" fmla="*/ 2147483647 h 272"/>
              <a:gd name="T56" fmla="*/ 2147483647 w 316"/>
              <a:gd name="T57" fmla="*/ 2147483647 h 272"/>
              <a:gd name="T58" fmla="*/ 2147483647 w 316"/>
              <a:gd name="T59" fmla="*/ 2147483647 h 272"/>
              <a:gd name="T60" fmla="*/ 2147483647 w 316"/>
              <a:gd name="T61" fmla="*/ 2147483647 h 272"/>
              <a:gd name="T62" fmla="*/ 2147483647 w 316"/>
              <a:gd name="T63" fmla="*/ 2147483647 h 272"/>
              <a:gd name="T64" fmla="*/ 2147483647 w 316"/>
              <a:gd name="T65" fmla="*/ 2147483647 h 272"/>
              <a:gd name="T66" fmla="*/ 2147483647 w 316"/>
              <a:gd name="T67" fmla="*/ 2147483647 h 272"/>
              <a:gd name="T68" fmla="*/ 2147483647 w 316"/>
              <a:gd name="T69" fmla="*/ 2147483647 h 272"/>
              <a:gd name="T70" fmla="*/ 2147483647 w 316"/>
              <a:gd name="T71" fmla="*/ 2147483647 h 272"/>
              <a:gd name="T72" fmla="*/ 2147483647 w 316"/>
              <a:gd name="T73" fmla="*/ 2147483647 h 272"/>
              <a:gd name="T74" fmla="*/ 2147483647 w 316"/>
              <a:gd name="T75" fmla="*/ 2147483647 h 272"/>
              <a:gd name="T76" fmla="*/ 2147483647 w 316"/>
              <a:gd name="T77" fmla="*/ 2147483647 h 272"/>
              <a:gd name="T78" fmla="*/ 2147483647 w 316"/>
              <a:gd name="T79" fmla="*/ 2147483647 h 272"/>
              <a:gd name="T80" fmla="*/ 2147483647 w 316"/>
              <a:gd name="T81" fmla="*/ 2147483647 h 272"/>
              <a:gd name="T82" fmla="*/ 2147483647 w 316"/>
              <a:gd name="T83" fmla="*/ 2147483647 h 272"/>
              <a:gd name="T84" fmla="*/ 2147483647 w 316"/>
              <a:gd name="T85" fmla="*/ 2147483647 h 272"/>
              <a:gd name="T86" fmla="*/ 2147483647 w 316"/>
              <a:gd name="T87" fmla="*/ 2147483647 h 272"/>
              <a:gd name="T88" fmla="*/ 2147483647 w 316"/>
              <a:gd name="T89" fmla="*/ 2147483647 h 272"/>
              <a:gd name="T90" fmla="*/ 2147483647 w 316"/>
              <a:gd name="T91" fmla="*/ 2147483647 h 272"/>
              <a:gd name="T92" fmla="*/ 2147483647 w 316"/>
              <a:gd name="T93" fmla="*/ 2147483647 h 272"/>
              <a:gd name="T94" fmla="*/ 2147483647 w 316"/>
              <a:gd name="T95" fmla="*/ 2147483647 h 272"/>
              <a:gd name="T96" fmla="*/ 2147483647 w 316"/>
              <a:gd name="T97" fmla="*/ 2147483647 h 272"/>
              <a:gd name="T98" fmla="*/ 2147483647 w 316"/>
              <a:gd name="T99" fmla="*/ 2147483647 h 272"/>
              <a:gd name="T100" fmla="*/ 2147483647 w 316"/>
              <a:gd name="T101" fmla="*/ 2147483647 h 272"/>
              <a:gd name="T102" fmla="*/ 2147483647 w 316"/>
              <a:gd name="T103" fmla="*/ 2147483647 h 272"/>
              <a:gd name="T104" fmla="*/ 2147483647 w 316"/>
              <a:gd name="T105" fmla="*/ 2147483647 h 272"/>
              <a:gd name="T106" fmla="*/ 2147483647 w 316"/>
              <a:gd name="T107" fmla="*/ 2147483647 h 272"/>
              <a:gd name="T108" fmla="*/ 2147483647 w 316"/>
              <a:gd name="T109" fmla="*/ 2147483647 h 272"/>
              <a:gd name="T110" fmla="*/ 2147483647 w 316"/>
              <a:gd name="T111" fmla="*/ 2147483647 h 272"/>
              <a:gd name="T112" fmla="*/ 2147483647 w 316"/>
              <a:gd name="T113" fmla="*/ 2147483647 h 272"/>
              <a:gd name="T114" fmla="*/ 2147483647 w 316"/>
              <a:gd name="T115" fmla="*/ 2147483647 h 2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6" h="272">
                <a:moveTo>
                  <a:pt x="311" y="174"/>
                </a:moveTo>
                <a:lnTo>
                  <a:pt x="310" y="176"/>
                </a:lnTo>
                <a:lnTo>
                  <a:pt x="307" y="175"/>
                </a:lnTo>
                <a:lnTo>
                  <a:pt x="303" y="177"/>
                </a:lnTo>
                <a:lnTo>
                  <a:pt x="300" y="179"/>
                </a:lnTo>
                <a:lnTo>
                  <a:pt x="293" y="179"/>
                </a:lnTo>
                <a:lnTo>
                  <a:pt x="289" y="179"/>
                </a:lnTo>
                <a:lnTo>
                  <a:pt x="286" y="178"/>
                </a:lnTo>
                <a:lnTo>
                  <a:pt x="284" y="182"/>
                </a:lnTo>
                <a:lnTo>
                  <a:pt x="282" y="185"/>
                </a:lnTo>
                <a:lnTo>
                  <a:pt x="279" y="186"/>
                </a:lnTo>
                <a:lnTo>
                  <a:pt x="275" y="186"/>
                </a:lnTo>
                <a:lnTo>
                  <a:pt x="272" y="185"/>
                </a:lnTo>
                <a:lnTo>
                  <a:pt x="269" y="185"/>
                </a:lnTo>
                <a:lnTo>
                  <a:pt x="265" y="184"/>
                </a:lnTo>
                <a:lnTo>
                  <a:pt x="264" y="184"/>
                </a:lnTo>
                <a:lnTo>
                  <a:pt x="263" y="185"/>
                </a:lnTo>
                <a:lnTo>
                  <a:pt x="261" y="183"/>
                </a:lnTo>
                <a:lnTo>
                  <a:pt x="257" y="182"/>
                </a:lnTo>
                <a:lnTo>
                  <a:pt x="253" y="185"/>
                </a:lnTo>
                <a:lnTo>
                  <a:pt x="206" y="210"/>
                </a:lnTo>
                <a:lnTo>
                  <a:pt x="197" y="214"/>
                </a:lnTo>
                <a:lnTo>
                  <a:pt x="185" y="220"/>
                </a:lnTo>
                <a:lnTo>
                  <a:pt x="164" y="233"/>
                </a:lnTo>
                <a:lnTo>
                  <a:pt x="168" y="235"/>
                </a:lnTo>
                <a:lnTo>
                  <a:pt x="165" y="237"/>
                </a:lnTo>
                <a:lnTo>
                  <a:pt x="158" y="236"/>
                </a:lnTo>
                <a:lnTo>
                  <a:pt x="155" y="234"/>
                </a:lnTo>
                <a:lnTo>
                  <a:pt x="152" y="231"/>
                </a:lnTo>
                <a:lnTo>
                  <a:pt x="148" y="231"/>
                </a:lnTo>
                <a:lnTo>
                  <a:pt x="145" y="233"/>
                </a:lnTo>
                <a:lnTo>
                  <a:pt x="143" y="236"/>
                </a:lnTo>
                <a:lnTo>
                  <a:pt x="144" y="240"/>
                </a:lnTo>
                <a:lnTo>
                  <a:pt x="142" y="243"/>
                </a:lnTo>
                <a:lnTo>
                  <a:pt x="138" y="244"/>
                </a:lnTo>
                <a:lnTo>
                  <a:pt x="134" y="243"/>
                </a:lnTo>
                <a:lnTo>
                  <a:pt x="133" y="240"/>
                </a:lnTo>
                <a:lnTo>
                  <a:pt x="128" y="247"/>
                </a:lnTo>
                <a:lnTo>
                  <a:pt x="125" y="245"/>
                </a:lnTo>
                <a:lnTo>
                  <a:pt x="121" y="247"/>
                </a:lnTo>
                <a:lnTo>
                  <a:pt x="121" y="250"/>
                </a:lnTo>
                <a:lnTo>
                  <a:pt x="118" y="253"/>
                </a:lnTo>
                <a:lnTo>
                  <a:pt x="111" y="255"/>
                </a:lnTo>
                <a:lnTo>
                  <a:pt x="98" y="258"/>
                </a:lnTo>
                <a:lnTo>
                  <a:pt x="95" y="260"/>
                </a:lnTo>
                <a:lnTo>
                  <a:pt x="93" y="263"/>
                </a:lnTo>
                <a:lnTo>
                  <a:pt x="90" y="265"/>
                </a:lnTo>
                <a:lnTo>
                  <a:pt x="87" y="263"/>
                </a:lnTo>
                <a:lnTo>
                  <a:pt x="83" y="263"/>
                </a:lnTo>
                <a:lnTo>
                  <a:pt x="80" y="263"/>
                </a:lnTo>
                <a:lnTo>
                  <a:pt x="69" y="259"/>
                </a:lnTo>
                <a:lnTo>
                  <a:pt x="68" y="255"/>
                </a:lnTo>
                <a:lnTo>
                  <a:pt x="64" y="255"/>
                </a:lnTo>
                <a:lnTo>
                  <a:pt x="61" y="258"/>
                </a:lnTo>
                <a:lnTo>
                  <a:pt x="59" y="260"/>
                </a:lnTo>
                <a:lnTo>
                  <a:pt x="55" y="262"/>
                </a:lnTo>
                <a:lnTo>
                  <a:pt x="52" y="263"/>
                </a:lnTo>
                <a:lnTo>
                  <a:pt x="50" y="267"/>
                </a:lnTo>
                <a:lnTo>
                  <a:pt x="46" y="269"/>
                </a:lnTo>
                <a:lnTo>
                  <a:pt x="45" y="271"/>
                </a:lnTo>
                <a:lnTo>
                  <a:pt x="42" y="269"/>
                </a:lnTo>
                <a:lnTo>
                  <a:pt x="38" y="267"/>
                </a:lnTo>
                <a:lnTo>
                  <a:pt x="36" y="263"/>
                </a:lnTo>
                <a:lnTo>
                  <a:pt x="35" y="259"/>
                </a:lnTo>
                <a:lnTo>
                  <a:pt x="36" y="255"/>
                </a:lnTo>
                <a:lnTo>
                  <a:pt x="35" y="250"/>
                </a:lnTo>
                <a:lnTo>
                  <a:pt x="30" y="244"/>
                </a:lnTo>
                <a:lnTo>
                  <a:pt x="31" y="240"/>
                </a:lnTo>
                <a:lnTo>
                  <a:pt x="31" y="235"/>
                </a:lnTo>
                <a:lnTo>
                  <a:pt x="27" y="227"/>
                </a:lnTo>
                <a:lnTo>
                  <a:pt x="22" y="223"/>
                </a:lnTo>
                <a:lnTo>
                  <a:pt x="15" y="224"/>
                </a:lnTo>
                <a:lnTo>
                  <a:pt x="11" y="227"/>
                </a:lnTo>
                <a:lnTo>
                  <a:pt x="8" y="228"/>
                </a:lnTo>
                <a:lnTo>
                  <a:pt x="5" y="224"/>
                </a:lnTo>
                <a:lnTo>
                  <a:pt x="4" y="220"/>
                </a:lnTo>
                <a:lnTo>
                  <a:pt x="3" y="216"/>
                </a:lnTo>
                <a:lnTo>
                  <a:pt x="5" y="213"/>
                </a:lnTo>
                <a:lnTo>
                  <a:pt x="7" y="209"/>
                </a:lnTo>
                <a:lnTo>
                  <a:pt x="7" y="203"/>
                </a:lnTo>
                <a:lnTo>
                  <a:pt x="1" y="191"/>
                </a:lnTo>
                <a:lnTo>
                  <a:pt x="0" y="191"/>
                </a:lnTo>
                <a:lnTo>
                  <a:pt x="0" y="187"/>
                </a:lnTo>
                <a:lnTo>
                  <a:pt x="1" y="183"/>
                </a:lnTo>
                <a:lnTo>
                  <a:pt x="4" y="179"/>
                </a:lnTo>
                <a:lnTo>
                  <a:pt x="5" y="175"/>
                </a:lnTo>
                <a:lnTo>
                  <a:pt x="8" y="174"/>
                </a:lnTo>
                <a:lnTo>
                  <a:pt x="12" y="168"/>
                </a:lnTo>
                <a:lnTo>
                  <a:pt x="16" y="166"/>
                </a:lnTo>
                <a:lnTo>
                  <a:pt x="17" y="162"/>
                </a:lnTo>
                <a:lnTo>
                  <a:pt x="20" y="159"/>
                </a:lnTo>
                <a:lnTo>
                  <a:pt x="24" y="159"/>
                </a:lnTo>
                <a:lnTo>
                  <a:pt x="25" y="154"/>
                </a:lnTo>
                <a:lnTo>
                  <a:pt x="24" y="149"/>
                </a:lnTo>
                <a:lnTo>
                  <a:pt x="25" y="144"/>
                </a:lnTo>
                <a:lnTo>
                  <a:pt x="24" y="140"/>
                </a:lnTo>
                <a:lnTo>
                  <a:pt x="27" y="137"/>
                </a:lnTo>
                <a:lnTo>
                  <a:pt x="31" y="137"/>
                </a:lnTo>
                <a:lnTo>
                  <a:pt x="34" y="136"/>
                </a:lnTo>
                <a:lnTo>
                  <a:pt x="35" y="134"/>
                </a:lnTo>
                <a:lnTo>
                  <a:pt x="37" y="130"/>
                </a:lnTo>
                <a:lnTo>
                  <a:pt x="34" y="129"/>
                </a:lnTo>
                <a:lnTo>
                  <a:pt x="31" y="127"/>
                </a:lnTo>
                <a:lnTo>
                  <a:pt x="34" y="123"/>
                </a:lnTo>
                <a:lnTo>
                  <a:pt x="34" y="119"/>
                </a:lnTo>
                <a:lnTo>
                  <a:pt x="33" y="115"/>
                </a:lnTo>
                <a:lnTo>
                  <a:pt x="32" y="110"/>
                </a:lnTo>
                <a:lnTo>
                  <a:pt x="30" y="107"/>
                </a:lnTo>
                <a:lnTo>
                  <a:pt x="29" y="103"/>
                </a:lnTo>
                <a:lnTo>
                  <a:pt x="28" y="99"/>
                </a:lnTo>
                <a:lnTo>
                  <a:pt x="24" y="97"/>
                </a:lnTo>
                <a:lnTo>
                  <a:pt x="27" y="96"/>
                </a:lnTo>
                <a:lnTo>
                  <a:pt x="31" y="97"/>
                </a:lnTo>
                <a:lnTo>
                  <a:pt x="35" y="96"/>
                </a:lnTo>
                <a:lnTo>
                  <a:pt x="35" y="91"/>
                </a:lnTo>
                <a:lnTo>
                  <a:pt x="35" y="87"/>
                </a:lnTo>
                <a:lnTo>
                  <a:pt x="36" y="85"/>
                </a:lnTo>
                <a:lnTo>
                  <a:pt x="40" y="84"/>
                </a:lnTo>
                <a:lnTo>
                  <a:pt x="43" y="81"/>
                </a:lnTo>
                <a:lnTo>
                  <a:pt x="46" y="81"/>
                </a:lnTo>
                <a:lnTo>
                  <a:pt x="50" y="79"/>
                </a:lnTo>
                <a:lnTo>
                  <a:pt x="57" y="82"/>
                </a:lnTo>
                <a:lnTo>
                  <a:pt x="64" y="82"/>
                </a:lnTo>
                <a:lnTo>
                  <a:pt x="68" y="85"/>
                </a:lnTo>
                <a:lnTo>
                  <a:pt x="69" y="88"/>
                </a:lnTo>
                <a:lnTo>
                  <a:pt x="75" y="92"/>
                </a:lnTo>
                <a:lnTo>
                  <a:pt x="79" y="97"/>
                </a:lnTo>
                <a:lnTo>
                  <a:pt x="82" y="99"/>
                </a:lnTo>
                <a:lnTo>
                  <a:pt x="86" y="98"/>
                </a:lnTo>
                <a:lnTo>
                  <a:pt x="90" y="97"/>
                </a:lnTo>
                <a:lnTo>
                  <a:pt x="90" y="92"/>
                </a:lnTo>
                <a:lnTo>
                  <a:pt x="90" y="88"/>
                </a:lnTo>
                <a:lnTo>
                  <a:pt x="94" y="83"/>
                </a:lnTo>
                <a:lnTo>
                  <a:pt x="97" y="81"/>
                </a:lnTo>
                <a:lnTo>
                  <a:pt x="100" y="79"/>
                </a:lnTo>
                <a:lnTo>
                  <a:pt x="102" y="70"/>
                </a:lnTo>
                <a:lnTo>
                  <a:pt x="106" y="68"/>
                </a:lnTo>
                <a:lnTo>
                  <a:pt x="106" y="64"/>
                </a:lnTo>
                <a:lnTo>
                  <a:pt x="101" y="61"/>
                </a:lnTo>
                <a:lnTo>
                  <a:pt x="101" y="57"/>
                </a:lnTo>
                <a:lnTo>
                  <a:pt x="103" y="53"/>
                </a:lnTo>
                <a:lnTo>
                  <a:pt x="105" y="51"/>
                </a:lnTo>
                <a:lnTo>
                  <a:pt x="105" y="50"/>
                </a:lnTo>
                <a:lnTo>
                  <a:pt x="107" y="46"/>
                </a:lnTo>
                <a:lnTo>
                  <a:pt x="109" y="45"/>
                </a:lnTo>
                <a:lnTo>
                  <a:pt x="115" y="43"/>
                </a:lnTo>
                <a:lnTo>
                  <a:pt x="119" y="43"/>
                </a:lnTo>
                <a:lnTo>
                  <a:pt x="121" y="39"/>
                </a:lnTo>
                <a:lnTo>
                  <a:pt x="125" y="39"/>
                </a:lnTo>
                <a:lnTo>
                  <a:pt x="128" y="36"/>
                </a:lnTo>
                <a:lnTo>
                  <a:pt x="141" y="30"/>
                </a:lnTo>
                <a:lnTo>
                  <a:pt x="142" y="26"/>
                </a:lnTo>
                <a:lnTo>
                  <a:pt x="145" y="24"/>
                </a:lnTo>
                <a:lnTo>
                  <a:pt x="148" y="23"/>
                </a:lnTo>
                <a:lnTo>
                  <a:pt x="151" y="20"/>
                </a:lnTo>
                <a:lnTo>
                  <a:pt x="155" y="19"/>
                </a:lnTo>
                <a:lnTo>
                  <a:pt x="158" y="17"/>
                </a:lnTo>
                <a:lnTo>
                  <a:pt x="160" y="14"/>
                </a:lnTo>
                <a:lnTo>
                  <a:pt x="166" y="9"/>
                </a:lnTo>
                <a:lnTo>
                  <a:pt x="170" y="8"/>
                </a:lnTo>
                <a:lnTo>
                  <a:pt x="173" y="7"/>
                </a:lnTo>
                <a:lnTo>
                  <a:pt x="176" y="6"/>
                </a:lnTo>
                <a:lnTo>
                  <a:pt x="180" y="5"/>
                </a:lnTo>
                <a:lnTo>
                  <a:pt x="182" y="1"/>
                </a:lnTo>
                <a:lnTo>
                  <a:pt x="185" y="0"/>
                </a:lnTo>
                <a:lnTo>
                  <a:pt x="189" y="1"/>
                </a:lnTo>
                <a:lnTo>
                  <a:pt x="193" y="4"/>
                </a:lnTo>
                <a:lnTo>
                  <a:pt x="194" y="5"/>
                </a:lnTo>
                <a:lnTo>
                  <a:pt x="197" y="7"/>
                </a:lnTo>
                <a:lnTo>
                  <a:pt x="197" y="12"/>
                </a:lnTo>
                <a:lnTo>
                  <a:pt x="206" y="18"/>
                </a:lnTo>
                <a:lnTo>
                  <a:pt x="209" y="20"/>
                </a:lnTo>
                <a:lnTo>
                  <a:pt x="209" y="22"/>
                </a:lnTo>
                <a:lnTo>
                  <a:pt x="210" y="25"/>
                </a:lnTo>
                <a:lnTo>
                  <a:pt x="207" y="27"/>
                </a:lnTo>
                <a:lnTo>
                  <a:pt x="205" y="31"/>
                </a:lnTo>
                <a:lnTo>
                  <a:pt x="202" y="35"/>
                </a:lnTo>
                <a:lnTo>
                  <a:pt x="202" y="39"/>
                </a:lnTo>
                <a:lnTo>
                  <a:pt x="200" y="42"/>
                </a:lnTo>
                <a:lnTo>
                  <a:pt x="198" y="46"/>
                </a:lnTo>
                <a:lnTo>
                  <a:pt x="200" y="49"/>
                </a:lnTo>
                <a:lnTo>
                  <a:pt x="202" y="51"/>
                </a:lnTo>
                <a:lnTo>
                  <a:pt x="205" y="54"/>
                </a:lnTo>
                <a:lnTo>
                  <a:pt x="202" y="58"/>
                </a:lnTo>
                <a:lnTo>
                  <a:pt x="200" y="66"/>
                </a:lnTo>
                <a:lnTo>
                  <a:pt x="202" y="69"/>
                </a:lnTo>
                <a:lnTo>
                  <a:pt x="217" y="70"/>
                </a:lnTo>
                <a:lnTo>
                  <a:pt x="220" y="72"/>
                </a:lnTo>
                <a:lnTo>
                  <a:pt x="222" y="75"/>
                </a:lnTo>
                <a:lnTo>
                  <a:pt x="225" y="77"/>
                </a:lnTo>
                <a:lnTo>
                  <a:pt x="229" y="77"/>
                </a:lnTo>
                <a:lnTo>
                  <a:pt x="232" y="76"/>
                </a:lnTo>
                <a:lnTo>
                  <a:pt x="235" y="72"/>
                </a:lnTo>
                <a:lnTo>
                  <a:pt x="238" y="70"/>
                </a:lnTo>
                <a:lnTo>
                  <a:pt x="241" y="68"/>
                </a:lnTo>
                <a:lnTo>
                  <a:pt x="244" y="67"/>
                </a:lnTo>
                <a:lnTo>
                  <a:pt x="248" y="65"/>
                </a:lnTo>
                <a:lnTo>
                  <a:pt x="251" y="65"/>
                </a:lnTo>
                <a:lnTo>
                  <a:pt x="254" y="62"/>
                </a:lnTo>
                <a:lnTo>
                  <a:pt x="261" y="61"/>
                </a:lnTo>
                <a:lnTo>
                  <a:pt x="262" y="66"/>
                </a:lnTo>
                <a:lnTo>
                  <a:pt x="264" y="70"/>
                </a:lnTo>
                <a:lnTo>
                  <a:pt x="265" y="72"/>
                </a:lnTo>
                <a:lnTo>
                  <a:pt x="269" y="77"/>
                </a:lnTo>
                <a:lnTo>
                  <a:pt x="272" y="78"/>
                </a:lnTo>
                <a:lnTo>
                  <a:pt x="274" y="80"/>
                </a:lnTo>
                <a:lnTo>
                  <a:pt x="270" y="89"/>
                </a:lnTo>
                <a:lnTo>
                  <a:pt x="267" y="92"/>
                </a:lnTo>
                <a:lnTo>
                  <a:pt x="265" y="97"/>
                </a:lnTo>
                <a:lnTo>
                  <a:pt x="268" y="99"/>
                </a:lnTo>
                <a:lnTo>
                  <a:pt x="270" y="103"/>
                </a:lnTo>
                <a:lnTo>
                  <a:pt x="269" y="107"/>
                </a:lnTo>
                <a:lnTo>
                  <a:pt x="270" y="109"/>
                </a:lnTo>
                <a:lnTo>
                  <a:pt x="271" y="110"/>
                </a:lnTo>
                <a:lnTo>
                  <a:pt x="278" y="109"/>
                </a:lnTo>
                <a:lnTo>
                  <a:pt x="281" y="112"/>
                </a:lnTo>
                <a:lnTo>
                  <a:pt x="284" y="114"/>
                </a:lnTo>
                <a:lnTo>
                  <a:pt x="288" y="117"/>
                </a:lnTo>
                <a:lnTo>
                  <a:pt x="291" y="116"/>
                </a:lnTo>
                <a:lnTo>
                  <a:pt x="294" y="118"/>
                </a:lnTo>
                <a:lnTo>
                  <a:pt x="296" y="122"/>
                </a:lnTo>
                <a:lnTo>
                  <a:pt x="299" y="129"/>
                </a:lnTo>
                <a:lnTo>
                  <a:pt x="301" y="132"/>
                </a:lnTo>
                <a:lnTo>
                  <a:pt x="307" y="136"/>
                </a:lnTo>
                <a:lnTo>
                  <a:pt x="307" y="138"/>
                </a:lnTo>
                <a:lnTo>
                  <a:pt x="310" y="144"/>
                </a:lnTo>
                <a:lnTo>
                  <a:pt x="311" y="147"/>
                </a:lnTo>
                <a:lnTo>
                  <a:pt x="311" y="152"/>
                </a:lnTo>
                <a:lnTo>
                  <a:pt x="310" y="156"/>
                </a:lnTo>
                <a:lnTo>
                  <a:pt x="311" y="160"/>
                </a:lnTo>
                <a:lnTo>
                  <a:pt x="312" y="164"/>
                </a:lnTo>
                <a:lnTo>
                  <a:pt x="314" y="168"/>
                </a:lnTo>
                <a:lnTo>
                  <a:pt x="315" y="173"/>
                </a:lnTo>
                <a:lnTo>
                  <a:pt x="315" y="174"/>
                </a:lnTo>
                <a:lnTo>
                  <a:pt x="311" y="174"/>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68" name="Freeform 20"/>
          <p:cNvSpPr>
            <a:spLocks/>
          </p:cNvSpPr>
          <p:nvPr/>
        </p:nvSpPr>
        <p:spPr bwMode="auto">
          <a:xfrm>
            <a:off x="987169" y="3005566"/>
            <a:ext cx="723900" cy="463550"/>
          </a:xfrm>
          <a:custGeom>
            <a:avLst/>
            <a:gdLst>
              <a:gd name="T0" fmla="*/ 438150 w 456"/>
              <a:gd name="T1" fmla="*/ 117475 h 292"/>
              <a:gd name="T2" fmla="*/ 477838 w 456"/>
              <a:gd name="T3" fmla="*/ 95250 h 292"/>
              <a:gd name="T4" fmla="*/ 508000 w 456"/>
              <a:gd name="T5" fmla="*/ 79375 h 292"/>
              <a:gd name="T6" fmla="*/ 533400 w 456"/>
              <a:gd name="T7" fmla="*/ 60325 h 292"/>
              <a:gd name="T8" fmla="*/ 558800 w 456"/>
              <a:gd name="T9" fmla="*/ 34925 h 292"/>
              <a:gd name="T10" fmla="*/ 590550 w 456"/>
              <a:gd name="T11" fmla="*/ 44450 h 292"/>
              <a:gd name="T12" fmla="*/ 619125 w 456"/>
              <a:gd name="T13" fmla="*/ 15875 h 292"/>
              <a:gd name="T14" fmla="*/ 671513 w 456"/>
              <a:gd name="T15" fmla="*/ 9525 h 292"/>
              <a:gd name="T16" fmla="*/ 700088 w 456"/>
              <a:gd name="T17" fmla="*/ 28575 h 292"/>
              <a:gd name="T18" fmla="*/ 695325 w 456"/>
              <a:gd name="T19" fmla="*/ 61913 h 292"/>
              <a:gd name="T20" fmla="*/ 703263 w 456"/>
              <a:gd name="T21" fmla="*/ 98425 h 292"/>
              <a:gd name="T22" fmla="*/ 706438 w 456"/>
              <a:gd name="T23" fmla="*/ 128588 h 292"/>
              <a:gd name="T24" fmla="*/ 722313 w 456"/>
              <a:gd name="T25" fmla="*/ 161925 h 292"/>
              <a:gd name="T26" fmla="*/ 698500 w 456"/>
              <a:gd name="T27" fmla="*/ 201613 h 292"/>
              <a:gd name="T28" fmla="*/ 671513 w 456"/>
              <a:gd name="T29" fmla="*/ 193675 h 292"/>
              <a:gd name="T30" fmla="*/ 633413 w 456"/>
              <a:gd name="T31" fmla="*/ 201613 h 292"/>
              <a:gd name="T32" fmla="*/ 608013 w 456"/>
              <a:gd name="T33" fmla="*/ 219075 h 292"/>
              <a:gd name="T34" fmla="*/ 582613 w 456"/>
              <a:gd name="T35" fmla="*/ 241300 h 292"/>
              <a:gd name="T36" fmla="*/ 552450 w 456"/>
              <a:gd name="T37" fmla="*/ 246063 h 292"/>
              <a:gd name="T38" fmla="*/ 534988 w 456"/>
              <a:gd name="T39" fmla="*/ 301625 h 292"/>
              <a:gd name="T40" fmla="*/ 550863 w 456"/>
              <a:gd name="T41" fmla="*/ 328613 h 292"/>
              <a:gd name="T42" fmla="*/ 560388 w 456"/>
              <a:gd name="T43" fmla="*/ 361950 h 292"/>
              <a:gd name="T44" fmla="*/ 555625 w 456"/>
              <a:gd name="T45" fmla="*/ 401638 h 292"/>
              <a:gd name="T46" fmla="*/ 523875 w 456"/>
              <a:gd name="T47" fmla="*/ 409575 h 292"/>
              <a:gd name="T48" fmla="*/ 493713 w 456"/>
              <a:gd name="T49" fmla="*/ 417513 h 292"/>
              <a:gd name="T50" fmla="*/ 466725 w 456"/>
              <a:gd name="T51" fmla="*/ 415925 h 292"/>
              <a:gd name="T52" fmla="*/ 446088 w 456"/>
              <a:gd name="T53" fmla="*/ 436563 h 292"/>
              <a:gd name="T54" fmla="*/ 411163 w 456"/>
              <a:gd name="T55" fmla="*/ 439738 h 292"/>
              <a:gd name="T56" fmla="*/ 233363 w 456"/>
              <a:gd name="T57" fmla="*/ 439738 h 292"/>
              <a:gd name="T58" fmla="*/ 255588 w 456"/>
              <a:gd name="T59" fmla="*/ 406400 h 292"/>
              <a:gd name="T60" fmla="*/ 317500 w 456"/>
              <a:gd name="T61" fmla="*/ 363538 h 292"/>
              <a:gd name="T62" fmla="*/ 333375 w 456"/>
              <a:gd name="T63" fmla="*/ 327025 h 292"/>
              <a:gd name="T64" fmla="*/ 331788 w 456"/>
              <a:gd name="T65" fmla="*/ 290513 h 292"/>
              <a:gd name="T66" fmla="*/ 298450 w 456"/>
              <a:gd name="T67" fmla="*/ 287338 h 292"/>
              <a:gd name="T68" fmla="*/ 277813 w 456"/>
              <a:gd name="T69" fmla="*/ 295275 h 292"/>
              <a:gd name="T70" fmla="*/ 249238 w 456"/>
              <a:gd name="T71" fmla="*/ 288925 h 292"/>
              <a:gd name="T72" fmla="*/ 211138 w 456"/>
              <a:gd name="T73" fmla="*/ 280988 h 292"/>
              <a:gd name="T74" fmla="*/ 173038 w 456"/>
              <a:gd name="T75" fmla="*/ 280988 h 292"/>
              <a:gd name="T76" fmla="*/ 127000 w 456"/>
              <a:gd name="T77" fmla="*/ 277813 h 292"/>
              <a:gd name="T78" fmla="*/ 77788 w 456"/>
              <a:gd name="T79" fmla="*/ 271463 h 292"/>
              <a:gd name="T80" fmla="*/ 42863 w 456"/>
              <a:gd name="T81" fmla="*/ 255588 h 292"/>
              <a:gd name="T82" fmla="*/ 4763 w 456"/>
              <a:gd name="T83" fmla="*/ 265113 h 292"/>
              <a:gd name="T84" fmla="*/ 26988 w 456"/>
              <a:gd name="T85" fmla="*/ 246063 h 292"/>
              <a:gd name="T86" fmla="*/ 47625 w 456"/>
              <a:gd name="T87" fmla="*/ 220663 h 292"/>
              <a:gd name="T88" fmla="*/ 71438 w 456"/>
              <a:gd name="T89" fmla="*/ 195263 h 292"/>
              <a:gd name="T90" fmla="*/ 109538 w 456"/>
              <a:gd name="T91" fmla="*/ 190500 h 292"/>
              <a:gd name="T92" fmla="*/ 138113 w 456"/>
              <a:gd name="T93" fmla="*/ 171450 h 292"/>
              <a:gd name="T94" fmla="*/ 180975 w 456"/>
              <a:gd name="T95" fmla="*/ 146050 h 292"/>
              <a:gd name="T96" fmla="*/ 214313 w 456"/>
              <a:gd name="T97" fmla="*/ 146050 h 292"/>
              <a:gd name="T98" fmla="*/ 258763 w 456"/>
              <a:gd name="T99" fmla="*/ 139700 h 292"/>
              <a:gd name="T100" fmla="*/ 292100 w 456"/>
              <a:gd name="T101" fmla="*/ 141288 h 292"/>
              <a:gd name="T102" fmla="*/ 328613 w 456"/>
              <a:gd name="T103" fmla="*/ 138113 h 292"/>
              <a:gd name="T104" fmla="*/ 369888 w 456"/>
              <a:gd name="T105" fmla="*/ 144463 h 292"/>
              <a:gd name="T106" fmla="*/ 404813 w 456"/>
              <a:gd name="T107" fmla="*/ 147638 h 2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6" h="292">
                <a:moveTo>
                  <a:pt x="268" y="86"/>
                </a:moveTo>
                <a:lnTo>
                  <a:pt x="270" y="83"/>
                </a:lnTo>
                <a:lnTo>
                  <a:pt x="271" y="79"/>
                </a:lnTo>
                <a:lnTo>
                  <a:pt x="272" y="78"/>
                </a:lnTo>
                <a:lnTo>
                  <a:pt x="274" y="77"/>
                </a:lnTo>
                <a:lnTo>
                  <a:pt x="276" y="74"/>
                </a:lnTo>
                <a:lnTo>
                  <a:pt x="280" y="73"/>
                </a:lnTo>
                <a:lnTo>
                  <a:pt x="283" y="70"/>
                </a:lnTo>
                <a:lnTo>
                  <a:pt x="285" y="66"/>
                </a:lnTo>
                <a:lnTo>
                  <a:pt x="290" y="60"/>
                </a:lnTo>
                <a:lnTo>
                  <a:pt x="297" y="61"/>
                </a:lnTo>
                <a:lnTo>
                  <a:pt x="301" y="60"/>
                </a:lnTo>
                <a:lnTo>
                  <a:pt x="304" y="58"/>
                </a:lnTo>
                <a:lnTo>
                  <a:pt x="308" y="57"/>
                </a:lnTo>
                <a:lnTo>
                  <a:pt x="311" y="55"/>
                </a:lnTo>
                <a:lnTo>
                  <a:pt x="314" y="53"/>
                </a:lnTo>
                <a:lnTo>
                  <a:pt x="318" y="52"/>
                </a:lnTo>
                <a:lnTo>
                  <a:pt x="320" y="50"/>
                </a:lnTo>
                <a:lnTo>
                  <a:pt x="322" y="47"/>
                </a:lnTo>
                <a:lnTo>
                  <a:pt x="324" y="44"/>
                </a:lnTo>
                <a:lnTo>
                  <a:pt x="328" y="43"/>
                </a:lnTo>
                <a:lnTo>
                  <a:pt x="330" y="40"/>
                </a:lnTo>
                <a:lnTo>
                  <a:pt x="334" y="40"/>
                </a:lnTo>
                <a:lnTo>
                  <a:pt x="336" y="38"/>
                </a:lnTo>
                <a:lnTo>
                  <a:pt x="338" y="36"/>
                </a:lnTo>
                <a:lnTo>
                  <a:pt x="339" y="35"/>
                </a:lnTo>
                <a:lnTo>
                  <a:pt x="341" y="31"/>
                </a:lnTo>
                <a:lnTo>
                  <a:pt x="342" y="28"/>
                </a:lnTo>
                <a:lnTo>
                  <a:pt x="345" y="26"/>
                </a:lnTo>
                <a:lnTo>
                  <a:pt x="352" y="22"/>
                </a:lnTo>
                <a:lnTo>
                  <a:pt x="356" y="22"/>
                </a:lnTo>
                <a:lnTo>
                  <a:pt x="358" y="24"/>
                </a:lnTo>
                <a:lnTo>
                  <a:pt x="362" y="25"/>
                </a:lnTo>
                <a:lnTo>
                  <a:pt x="365" y="28"/>
                </a:lnTo>
                <a:lnTo>
                  <a:pt x="368" y="28"/>
                </a:lnTo>
                <a:lnTo>
                  <a:pt x="372" y="28"/>
                </a:lnTo>
                <a:lnTo>
                  <a:pt x="375" y="27"/>
                </a:lnTo>
                <a:lnTo>
                  <a:pt x="376" y="24"/>
                </a:lnTo>
                <a:lnTo>
                  <a:pt x="378" y="20"/>
                </a:lnTo>
                <a:lnTo>
                  <a:pt x="380" y="16"/>
                </a:lnTo>
                <a:lnTo>
                  <a:pt x="383" y="15"/>
                </a:lnTo>
                <a:lnTo>
                  <a:pt x="390" y="10"/>
                </a:lnTo>
                <a:lnTo>
                  <a:pt x="391" y="7"/>
                </a:lnTo>
                <a:lnTo>
                  <a:pt x="394" y="6"/>
                </a:lnTo>
                <a:lnTo>
                  <a:pt x="398" y="3"/>
                </a:lnTo>
                <a:lnTo>
                  <a:pt x="400" y="0"/>
                </a:lnTo>
                <a:lnTo>
                  <a:pt x="421" y="2"/>
                </a:lnTo>
                <a:lnTo>
                  <a:pt x="423" y="6"/>
                </a:lnTo>
                <a:lnTo>
                  <a:pt x="426" y="9"/>
                </a:lnTo>
                <a:lnTo>
                  <a:pt x="428" y="12"/>
                </a:lnTo>
                <a:lnTo>
                  <a:pt x="432" y="12"/>
                </a:lnTo>
                <a:lnTo>
                  <a:pt x="436" y="13"/>
                </a:lnTo>
                <a:lnTo>
                  <a:pt x="437" y="16"/>
                </a:lnTo>
                <a:lnTo>
                  <a:pt x="441" y="18"/>
                </a:lnTo>
                <a:lnTo>
                  <a:pt x="435" y="24"/>
                </a:lnTo>
                <a:lnTo>
                  <a:pt x="433" y="28"/>
                </a:lnTo>
                <a:lnTo>
                  <a:pt x="430" y="31"/>
                </a:lnTo>
                <a:lnTo>
                  <a:pt x="429" y="35"/>
                </a:lnTo>
                <a:lnTo>
                  <a:pt x="431" y="39"/>
                </a:lnTo>
                <a:lnTo>
                  <a:pt x="438" y="39"/>
                </a:lnTo>
                <a:lnTo>
                  <a:pt x="441" y="42"/>
                </a:lnTo>
                <a:lnTo>
                  <a:pt x="444" y="46"/>
                </a:lnTo>
                <a:lnTo>
                  <a:pt x="444" y="50"/>
                </a:lnTo>
                <a:lnTo>
                  <a:pt x="441" y="54"/>
                </a:lnTo>
                <a:lnTo>
                  <a:pt x="443" y="57"/>
                </a:lnTo>
                <a:lnTo>
                  <a:pt x="443" y="62"/>
                </a:lnTo>
                <a:lnTo>
                  <a:pt x="440" y="65"/>
                </a:lnTo>
                <a:lnTo>
                  <a:pt x="438" y="68"/>
                </a:lnTo>
                <a:lnTo>
                  <a:pt x="440" y="72"/>
                </a:lnTo>
                <a:lnTo>
                  <a:pt x="440" y="76"/>
                </a:lnTo>
                <a:lnTo>
                  <a:pt x="443" y="80"/>
                </a:lnTo>
                <a:lnTo>
                  <a:pt x="445" y="81"/>
                </a:lnTo>
                <a:lnTo>
                  <a:pt x="449" y="83"/>
                </a:lnTo>
                <a:lnTo>
                  <a:pt x="451" y="86"/>
                </a:lnTo>
                <a:lnTo>
                  <a:pt x="452" y="89"/>
                </a:lnTo>
                <a:lnTo>
                  <a:pt x="455" y="98"/>
                </a:lnTo>
                <a:lnTo>
                  <a:pt x="455" y="100"/>
                </a:lnTo>
                <a:lnTo>
                  <a:pt x="455" y="102"/>
                </a:lnTo>
                <a:lnTo>
                  <a:pt x="451" y="103"/>
                </a:lnTo>
                <a:lnTo>
                  <a:pt x="451" y="107"/>
                </a:lnTo>
                <a:lnTo>
                  <a:pt x="448" y="110"/>
                </a:lnTo>
                <a:lnTo>
                  <a:pt x="445" y="122"/>
                </a:lnTo>
                <a:lnTo>
                  <a:pt x="442" y="124"/>
                </a:lnTo>
                <a:lnTo>
                  <a:pt x="440" y="127"/>
                </a:lnTo>
                <a:lnTo>
                  <a:pt x="438" y="127"/>
                </a:lnTo>
                <a:lnTo>
                  <a:pt x="437" y="126"/>
                </a:lnTo>
                <a:lnTo>
                  <a:pt x="434" y="123"/>
                </a:lnTo>
                <a:lnTo>
                  <a:pt x="430" y="124"/>
                </a:lnTo>
                <a:lnTo>
                  <a:pt x="427" y="124"/>
                </a:lnTo>
                <a:lnTo>
                  <a:pt x="423" y="122"/>
                </a:lnTo>
                <a:lnTo>
                  <a:pt x="421" y="119"/>
                </a:lnTo>
                <a:lnTo>
                  <a:pt x="418" y="119"/>
                </a:lnTo>
                <a:lnTo>
                  <a:pt x="414" y="119"/>
                </a:lnTo>
                <a:lnTo>
                  <a:pt x="408" y="121"/>
                </a:lnTo>
                <a:lnTo>
                  <a:pt x="404" y="124"/>
                </a:lnTo>
                <a:lnTo>
                  <a:pt x="399" y="127"/>
                </a:lnTo>
                <a:lnTo>
                  <a:pt x="395" y="127"/>
                </a:lnTo>
                <a:lnTo>
                  <a:pt x="394" y="130"/>
                </a:lnTo>
                <a:lnTo>
                  <a:pt x="391" y="133"/>
                </a:lnTo>
                <a:lnTo>
                  <a:pt x="388" y="136"/>
                </a:lnTo>
                <a:lnTo>
                  <a:pt x="387" y="137"/>
                </a:lnTo>
                <a:lnTo>
                  <a:pt x="383" y="138"/>
                </a:lnTo>
                <a:lnTo>
                  <a:pt x="381" y="143"/>
                </a:lnTo>
                <a:lnTo>
                  <a:pt x="380" y="146"/>
                </a:lnTo>
                <a:lnTo>
                  <a:pt x="377" y="148"/>
                </a:lnTo>
                <a:lnTo>
                  <a:pt x="373" y="149"/>
                </a:lnTo>
                <a:lnTo>
                  <a:pt x="371" y="152"/>
                </a:lnTo>
                <a:lnTo>
                  <a:pt x="367" y="152"/>
                </a:lnTo>
                <a:lnTo>
                  <a:pt x="366" y="156"/>
                </a:lnTo>
                <a:lnTo>
                  <a:pt x="365" y="159"/>
                </a:lnTo>
                <a:lnTo>
                  <a:pt x="362" y="160"/>
                </a:lnTo>
                <a:lnTo>
                  <a:pt x="354" y="157"/>
                </a:lnTo>
                <a:lnTo>
                  <a:pt x="351" y="155"/>
                </a:lnTo>
                <a:lnTo>
                  <a:pt x="348" y="155"/>
                </a:lnTo>
                <a:lnTo>
                  <a:pt x="345" y="158"/>
                </a:lnTo>
                <a:lnTo>
                  <a:pt x="343" y="162"/>
                </a:lnTo>
                <a:lnTo>
                  <a:pt x="339" y="179"/>
                </a:lnTo>
                <a:lnTo>
                  <a:pt x="339" y="183"/>
                </a:lnTo>
                <a:lnTo>
                  <a:pt x="337" y="185"/>
                </a:lnTo>
                <a:lnTo>
                  <a:pt x="337" y="190"/>
                </a:lnTo>
                <a:lnTo>
                  <a:pt x="337" y="194"/>
                </a:lnTo>
                <a:lnTo>
                  <a:pt x="338" y="198"/>
                </a:lnTo>
                <a:lnTo>
                  <a:pt x="342" y="199"/>
                </a:lnTo>
                <a:lnTo>
                  <a:pt x="345" y="201"/>
                </a:lnTo>
                <a:lnTo>
                  <a:pt x="345" y="204"/>
                </a:lnTo>
                <a:lnTo>
                  <a:pt x="347" y="207"/>
                </a:lnTo>
                <a:lnTo>
                  <a:pt x="348" y="209"/>
                </a:lnTo>
                <a:lnTo>
                  <a:pt x="349" y="216"/>
                </a:lnTo>
                <a:lnTo>
                  <a:pt x="351" y="219"/>
                </a:lnTo>
                <a:lnTo>
                  <a:pt x="351" y="222"/>
                </a:lnTo>
                <a:lnTo>
                  <a:pt x="351" y="223"/>
                </a:lnTo>
                <a:lnTo>
                  <a:pt x="353" y="228"/>
                </a:lnTo>
                <a:lnTo>
                  <a:pt x="353" y="232"/>
                </a:lnTo>
                <a:lnTo>
                  <a:pt x="354" y="236"/>
                </a:lnTo>
                <a:lnTo>
                  <a:pt x="354" y="240"/>
                </a:lnTo>
                <a:lnTo>
                  <a:pt x="353" y="244"/>
                </a:lnTo>
                <a:lnTo>
                  <a:pt x="351" y="248"/>
                </a:lnTo>
                <a:lnTo>
                  <a:pt x="350" y="253"/>
                </a:lnTo>
                <a:lnTo>
                  <a:pt x="350" y="255"/>
                </a:lnTo>
                <a:lnTo>
                  <a:pt x="347" y="256"/>
                </a:lnTo>
                <a:lnTo>
                  <a:pt x="339" y="256"/>
                </a:lnTo>
                <a:lnTo>
                  <a:pt x="337" y="258"/>
                </a:lnTo>
                <a:lnTo>
                  <a:pt x="330" y="257"/>
                </a:lnTo>
                <a:lnTo>
                  <a:pt x="330" y="258"/>
                </a:lnTo>
                <a:lnTo>
                  <a:pt x="327" y="258"/>
                </a:lnTo>
                <a:lnTo>
                  <a:pt x="323" y="258"/>
                </a:lnTo>
                <a:lnTo>
                  <a:pt x="320" y="258"/>
                </a:lnTo>
                <a:lnTo>
                  <a:pt x="316" y="257"/>
                </a:lnTo>
                <a:lnTo>
                  <a:pt x="313" y="259"/>
                </a:lnTo>
                <a:lnTo>
                  <a:pt x="311" y="263"/>
                </a:lnTo>
                <a:lnTo>
                  <a:pt x="308" y="263"/>
                </a:lnTo>
                <a:lnTo>
                  <a:pt x="304" y="264"/>
                </a:lnTo>
                <a:lnTo>
                  <a:pt x="301" y="261"/>
                </a:lnTo>
                <a:lnTo>
                  <a:pt x="299" y="259"/>
                </a:lnTo>
                <a:lnTo>
                  <a:pt x="294" y="261"/>
                </a:lnTo>
                <a:lnTo>
                  <a:pt x="294" y="262"/>
                </a:lnTo>
                <a:lnTo>
                  <a:pt x="293" y="264"/>
                </a:lnTo>
                <a:lnTo>
                  <a:pt x="290" y="264"/>
                </a:lnTo>
                <a:lnTo>
                  <a:pt x="286" y="266"/>
                </a:lnTo>
                <a:lnTo>
                  <a:pt x="285" y="270"/>
                </a:lnTo>
                <a:lnTo>
                  <a:pt x="284" y="274"/>
                </a:lnTo>
                <a:lnTo>
                  <a:pt x="281" y="275"/>
                </a:lnTo>
                <a:lnTo>
                  <a:pt x="278" y="277"/>
                </a:lnTo>
                <a:lnTo>
                  <a:pt x="274" y="278"/>
                </a:lnTo>
                <a:lnTo>
                  <a:pt x="271" y="275"/>
                </a:lnTo>
                <a:lnTo>
                  <a:pt x="265" y="273"/>
                </a:lnTo>
                <a:lnTo>
                  <a:pt x="262" y="275"/>
                </a:lnTo>
                <a:lnTo>
                  <a:pt x="259" y="277"/>
                </a:lnTo>
                <a:lnTo>
                  <a:pt x="222" y="282"/>
                </a:lnTo>
                <a:lnTo>
                  <a:pt x="156" y="291"/>
                </a:lnTo>
                <a:lnTo>
                  <a:pt x="156" y="290"/>
                </a:lnTo>
                <a:lnTo>
                  <a:pt x="155" y="286"/>
                </a:lnTo>
                <a:lnTo>
                  <a:pt x="150" y="280"/>
                </a:lnTo>
                <a:lnTo>
                  <a:pt x="147" y="277"/>
                </a:lnTo>
                <a:lnTo>
                  <a:pt x="148" y="273"/>
                </a:lnTo>
                <a:lnTo>
                  <a:pt x="149" y="269"/>
                </a:lnTo>
                <a:lnTo>
                  <a:pt x="150" y="264"/>
                </a:lnTo>
                <a:lnTo>
                  <a:pt x="152" y="262"/>
                </a:lnTo>
                <a:lnTo>
                  <a:pt x="158" y="257"/>
                </a:lnTo>
                <a:lnTo>
                  <a:pt x="161" y="256"/>
                </a:lnTo>
                <a:lnTo>
                  <a:pt x="167" y="252"/>
                </a:lnTo>
                <a:lnTo>
                  <a:pt x="178" y="248"/>
                </a:lnTo>
                <a:lnTo>
                  <a:pt x="181" y="248"/>
                </a:lnTo>
                <a:lnTo>
                  <a:pt x="191" y="243"/>
                </a:lnTo>
                <a:lnTo>
                  <a:pt x="195" y="236"/>
                </a:lnTo>
                <a:lnTo>
                  <a:pt x="200" y="229"/>
                </a:lnTo>
                <a:lnTo>
                  <a:pt x="206" y="223"/>
                </a:lnTo>
                <a:lnTo>
                  <a:pt x="206" y="222"/>
                </a:lnTo>
                <a:lnTo>
                  <a:pt x="206" y="218"/>
                </a:lnTo>
                <a:lnTo>
                  <a:pt x="208" y="214"/>
                </a:lnTo>
                <a:lnTo>
                  <a:pt x="209" y="210"/>
                </a:lnTo>
                <a:lnTo>
                  <a:pt x="210" y="206"/>
                </a:lnTo>
                <a:lnTo>
                  <a:pt x="211" y="198"/>
                </a:lnTo>
                <a:lnTo>
                  <a:pt x="211" y="193"/>
                </a:lnTo>
                <a:lnTo>
                  <a:pt x="210" y="190"/>
                </a:lnTo>
                <a:lnTo>
                  <a:pt x="210" y="186"/>
                </a:lnTo>
                <a:lnTo>
                  <a:pt x="210" y="185"/>
                </a:lnTo>
                <a:lnTo>
                  <a:pt x="209" y="183"/>
                </a:lnTo>
                <a:lnTo>
                  <a:pt x="206" y="184"/>
                </a:lnTo>
                <a:lnTo>
                  <a:pt x="203" y="184"/>
                </a:lnTo>
                <a:lnTo>
                  <a:pt x="195" y="187"/>
                </a:lnTo>
                <a:lnTo>
                  <a:pt x="193" y="184"/>
                </a:lnTo>
                <a:lnTo>
                  <a:pt x="191" y="182"/>
                </a:lnTo>
                <a:lnTo>
                  <a:pt x="188" y="181"/>
                </a:lnTo>
                <a:lnTo>
                  <a:pt x="185" y="179"/>
                </a:lnTo>
                <a:lnTo>
                  <a:pt x="182" y="178"/>
                </a:lnTo>
                <a:lnTo>
                  <a:pt x="179" y="176"/>
                </a:lnTo>
                <a:lnTo>
                  <a:pt x="176" y="180"/>
                </a:lnTo>
                <a:lnTo>
                  <a:pt x="176" y="184"/>
                </a:lnTo>
                <a:lnTo>
                  <a:pt x="175" y="186"/>
                </a:lnTo>
                <a:lnTo>
                  <a:pt x="172" y="187"/>
                </a:lnTo>
                <a:lnTo>
                  <a:pt x="170" y="184"/>
                </a:lnTo>
                <a:lnTo>
                  <a:pt x="166" y="184"/>
                </a:lnTo>
                <a:lnTo>
                  <a:pt x="164" y="183"/>
                </a:lnTo>
                <a:lnTo>
                  <a:pt x="160" y="183"/>
                </a:lnTo>
                <a:lnTo>
                  <a:pt x="157" y="182"/>
                </a:lnTo>
                <a:lnTo>
                  <a:pt x="153" y="180"/>
                </a:lnTo>
                <a:lnTo>
                  <a:pt x="146" y="179"/>
                </a:lnTo>
                <a:lnTo>
                  <a:pt x="144" y="177"/>
                </a:lnTo>
                <a:lnTo>
                  <a:pt x="140" y="176"/>
                </a:lnTo>
                <a:lnTo>
                  <a:pt x="137" y="178"/>
                </a:lnTo>
                <a:lnTo>
                  <a:pt x="133" y="177"/>
                </a:lnTo>
                <a:lnTo>
                  <a:pt x="130" y="176"/>
                </a:lnTo>
                <a:lnTo>
                  <a:pt x="126" y="174"/>
                </a:lnTo>
                <a:lnTo>
                  <a:pt x="123" y="175"/>
                </a:lnTo>
                <a:lnTo>
                  <a:pt x="117" y="177"/>
                </a:lnTo>
                <a:lnTo>
                  <a:pt x="112" y="178"/>
                </a:lnTo>
                <a:lnTo>
                  <a:pt x="109" y="177"/>
                </a:lnTo>
                <a:lnTo>
                  <a:pt x="104" y="176"/>
                </a:lnTo>
                <a:lnTo>
                  <a:pt x="100" y="176"/>
                </a:lnTo>
                <a:lnTo>
                  <a:pt x="87" y="168"/>
                </a:lnTo>
                <a:lnTo>
                  <a:pt x="85" y="172"/>
                </a:lnTo>
                <a:lnTo>
                  <a:pt x="83" y="176"/>
                </a:lnTo>
                <a:lnTo>
                  <a:pt x="80" y="175"/>
                </a:lnTo>
                <a:lnTo>
                  <a:pt x="77" y="172"/>
                </a:lnTo>
                <a:lnTo>
                  <a:pt x="64" y="172"/>
                </a:lnTo>
                <a:lnTo>
                  <a:pt x="61" y="171"/>
                </a:lnTo>
                <a:lnTo>
                  <a:pt x="57" y="171"/>
                </a:lnTo>
                <a:lnTo>
                  <a:pt x="53" y="172"/>
                </a:lnTo>
                <a:lnTo>
                  <a:pt x="49" y="171"/>
                </a:lnTo>
                <a:lnTo>
                  <a:pt x="48" y="167"/>
                </a:lnTo>
                <a:lnTo>
                  <a:pt x="45" y="164"/>
                </a:lnTo>
                <a:lnTo>
                  <a:pt x="42" y="163"/>
                </a:lnTo>
                <a:lnTo>
                  <a:pt x="38" y="163"/>
                </a:lnTo>
                <a:lnTo>
                  <a:pt x="34" y="164"/>
                </a:lnTo>
                <a:lnTo>
                  <a:pt x="27" y="161"/>
                </a:lnTo>
                <a:lnTo>
                  <a:pt x="24" y="161"/>
                </a:lnTo>
                <a:lnTo>
                  <a:pt x="19" y="166"/>
                </a:lnTo>
                <a:lnTo>
                  <a:pt x="15" y="171"/>
                </a:lnTo>
                <a:lnTo>
                  <a:pt x="8" y="173"/>
                </a:lnTo>
                <a:lnTo>
                  <a:pt x="5" y="171"/>
                </a:lnTo>
                <a:lnTo>
                  <a:pt x="3" y="167"/>
                </a:lnTo>
                <a:lnTo>
                  <a:pt x="0" y="165"/>
                </a:lnTo>
                <a:lnTo>
                  <a:pt x="0" y="164"/>
                </a:lnTo>
                <a:lnTo>
                  <a:pt x="3" y="163"/>
                </a:lnTo>
                <a:lnTo>
                  <a:pt x="9" y="157"/>
                </a:lnTo>
                <a:lnTo>
                  <a:pt x="13" y="156"/>
                </a:lnTo>
                <a:lnTo>
                  <a:pt x="17" y="155"/>
                </a:lnTo>
                <a:lnTo>
                  <a:pt x="20" y="155"/>
                </a:lnTo>
                <a:lnTo>
                  <a:pt x="23" y="154"/>
                </a:lnTo>
                <a:lnTo>
                  <a:pt x="25" y="149"/>
                </a:lnTo>
                <a:lnTo>
                  <a:pt x="27" y="146"/>
                </a:lnTo>
                <a:lnTo>
                  <a:pt x="29" y="144"/>
                </a:lnTo>
                <a:lnTo>
                  <a:pt x="30" y="139"/>
                </a:lnTo>
                <a:lnTo>
                  <a:pt x="32" y="137"/>
                </a:lnTo>
                <a:lnTo>
                  <a:pt x="32" y="136"/>
                </a:lnTo>
                <a:lnTo>
                  <a:pt x="35" y="135"/>
                </a:lnTo>
                <a:lnTo>
                  <a:pt x="39" y="128"/>
                </a:lnTo>
                <a:lnTo>
                  <a:pt x="42" y="125"/>
                </a:lnTo>
                <a:lnTo>
                  <a:pt x="45" y="123"/>
                </a:lnTo>
                <a:lnTo>
                  <a:pt x="52" y="122"/>
                </a:lnTo>
                <a:lnTo>
                  <a:pt x="55" y="122"/>
                </a:lnTo>
                <a:lnTo>
                  <a:pt x="60" y="124"/>
                </a:lnTo>
                <a:lnTo>
                  <a:pt x="62" y="122"/>
                </a:lnTo>
                <a:lnTo>
                  <a:pt x="65" y="121"/>
                </a:lnTo>
                <a:lnTo>
                  <a:pt x="69" y="120"/>
                </a:lnTo>
                <a:lnTo>
                  <a:pt x="73" y="119"/>
                </a:lnTo>
                <a:lnTo>
                  <a:pt x="76" y="119"/>
                </a:lnTo>
                <a:lnTo>
                  <a:pt x="79" y="116"/>
                </a:lnTo>
                <a:lnTo>
                  <a:pt x="82" y="114"/>
                </a:lnTo>
                <a:lnTo>
                  <a:pt x="84" y="110"/>
                </a:lnTo>
                <a:lnTo>
                  <a:pt x="87" y="108"/>
                </a:lnTo>
                <a:lnTo>
                  <a:pt x="90" y="106"/>
                </a:lnTo>
                <a:lnTo>
                  <a:pt x="99" y="101"/>
                </a:lnTo>
                <a:lnTo>
                  <a:pt x="102" y="98"/>
                </a:lnTo>
                <a:lnTo>
                  <a:pt x="103" y="94"/>
                </a:lnTo>
                <a:lnTo>
                  <a:pt x="111" y="93"/>
                </a:lnTo>
                <a:lnTo>
                  <a:pt x="114" y="92"/>
                </a:lnTo>
                <a:lnTo>
                  <a:pt x="117" y="93"/>
                </a:lnTo>
                <a:lnTo>
                  <a:pt x="118" y="95"/>
                </a:lnTo>
                <a:lnTo>
                  <a:pt x="121" y="92"/>
                </a:lnTo>
                <a:lnTo>
                  <a:pt x="125" y="91"/>
                </a:lnTo>
                <a:lnTo>
                  <a:pt x="128" y="92"/>
                </a:lnTo>
                <a:lnTo>
                  <a:pt x="135" y="92"/>
                </a:lnTo>
                <a:lnTo>
                  <a:pt x="140" y="89"/>
                </a:lnTo>
                <a:lnTo>
                  <a:pt x="144" y="89"/>
                </a:lnTo>
                <a:lnTo>
                  <a:pt x="147" y="88"/>
                </a:lnTo>
                <a:lnTo>
                  <a:pt x="152" y="89"/>
                </a:lnTo>
                <a:lnTo>
                  <a:pt x="159" y="88"/>
                </a:lnTo>
                <a:lnTo>
                  <a:pt x="163" y="88"/>
                </a:lnTo>
                <a:lnTo>
                  <a:pt x="166" y="88"/>
                </a:lnTo>
                <a:lnTo>
                  <a:pt x="167" y="89"/>
                </a:lnTo>
                <a:lnTo>
                  <a:pt x="171" y="88"/>
                </a:lnTo>
                <a:lnTo>
                  <a:pt x="175" y="89"/>
                </a:lnTo>
                <a:lnTo>
                  <a:pt x="177" y="91"/>
                </a:lnTo>
                <a:lnTo>
                  <a:pt x="184" y="89"/>
                </a:lnTo>
                <a:lnTo>
                  <a:pt x="189" y="87"/>
                </a:lnTo>
                <a:lnTo>
                  <a:pt x="193" y="85"/>
                </a:lnTo>
                <a:lnTo>
                  <a:pt x="197" y="83"/>
                </a:lnTo>
                <a:lnTo>
                  <a:pt x="200" y="82"/>
                </a:lnTo>
                <a:lnTo>
                  <a:pt x="203" y="84"/>
                </a:lnTo>
                <a:lnTo>
                  <a:pt x="207" y="87"/>
                </a:lnTo>
                <a:lnTo>
                  <a:pt x="212" y="93"/>
                </a:lnTo>
                <a:lnTo>
                  <a:pt x="218" y="91"/>
                </a:lnTo>
                <a:lnTo>
                  <a:pt x="221" y="91"/>
                </a:lnTo>
                <a:lnTo>
                  <a:pt x="225" y="92"/>
                </a:lnTo>
                <a:lnTo>
                  <a:pt x="229" y="92"/>
                </a:lnTo>
                <a:lnTo>
                  <a:pt x="233" y="91"/>
                </a:lnTo>
                <a:lnTo>
                  <a:pt x="237" y="91"/>
                </a:lnTo>
                <a:lnTo>
                  <a:pt x="241" y="92"/>
                </a:lnTo>
                <a:lnTo>
                  <a:pt x="245" y="91"/>
                </a:lnTo>
                <a:lnTo>
                  <a:pt x="248" y="91"/>
                </a:lnTo>
                <a:lnTo>
                  <a:pt x="252" y="93"/>
                </a:lnTo>
                <a:lnTo>
                  <a:pt x="255" y="93"/>
                </a:lnTo>
                <a:lnTo>
                  <a:pt x="259" y="93"/>
                </a:lnTo>
                <a:lnTo>
                  <a:pt x="262" y="91"/>
                </a:lnTo>
                <a:lnTo>
                  <a:pt x="264" y="89"/>
                </a:lnTo>
                <a:lnTo>
                  <a:pt x="268" y="86"/>
                </a:lnTo>
              </a:path>
            </a:pathLst>
          </a:custGeom>
          <a:noFill/>
          <a:ln w="12700" cap="rnd" cmpd="sng">
            <a:solidFill>
              <a:srgbClr val="000000"/>
            </a:solidFill>
            <a:prstDash val="solid"/>
            <a:round/>
            <a:headEnd/>
            <a:tailEnd/>
          </a:ln>
        </p:spPr>
        <p:txBody>
          <a:bodyPr/>
          <a:lstStyle/>
          <a:p>
            <a:pPr>
              <a:defRPr/>
            </a:pPr>
            <a:endParaRPr lang="en-US"/>
          </a:p>
        </p:txBody>
      </p:sp>
      <p:sp>
        <p:nvSpPr>
          <p:cNvPr id="2069" name="Freeform 21"/>
          <p:cNvSpPr>
            <a:spLocks/>
          </p:cNvSpPr>
          <p:nvPr/>
        </p:nvSpPr>
        <p:spPr bwMode="auto">
          <a:xfrm>
            <a:off x="2895600" y="2530976"/>
            <a:ext cx="442913" cy="411107"/>
          </a:xfrm>
          <a:custGeom>
            <a:avLst/>
            <a:gdLst>
              <a:gd name="T0" fmla="*/ 2147483647 w 279"/>
              <a:gd name="T1" fmla="*/ 2147483647 h 259"/>
              <a:gd name="T2" fmla="*/ 2147483647 w 279"/>
              <a:gd name="T3" fmla="*/ 2147483647 h 259"/>
              <a:gd name="T4" fmla="*/ 2147483647 w 279"/>
              <a:gd name="T5" fmla="*/ 2147483647 h 259"/>
              <a:gd name="T6" fmla="*/ 2147483647 w 279"/>
              <a:gd name="T7" fmla="*/ 2147483647 h 259"/>
              <a:gd name="T8" fmla="*/ 2147483647 w 279"/>
              <a:gd name="T9" fmla="*/ 2147483647 h 259"/>
              <a:gd name="T10" fmla="*/ 2147483647 w 279"/>
              <a:gd name="T11" fmla="*/ 2147483647 h 259"/>
              <a:gd name="T12" fmla="*/ 2147483647 w 279"/>
              <a:gd name="T13" fmla="*/ 2147483647 h 259"/>
              <a:gd name="T14" fmla="*/ 2147483647 w 279"/>
              <a:gd name="T15" fmla="*/ 2147483647 h 259"/>
              <a:gd name="T16" fmla="*/ 2147483647 w 279"/>
              <a:gd name="T17" fmla="*/ 2147483647 h 259"/>
              <a:gd name="T18" fmla="*/ 2147483647 w 279"/>
              <a:gd name="T19" fmla="*/ 2147483647 h 259"/>
              <a:gd name="T20" fmla="*/ 2147483647 w 279"/>
              <a:gd name="T21" fmla="*/ 2147483647 h 259"/>
              <a:gd name="T22" fmla="*/ 2147483647 w 279"/>
              <a:gd name="T23" fmla="*/ 2147483647 h 259"/>
              <a:gd name="T24" fmla="*/ 2147483647 w 279"/>
              <a:gd name="T25" fmla="*/ 2147483647 h 259"/>
              <a:gd name="T26" fmla="*/ 2147483647 w 279"/>
              <a:gd name="T27" fmla="*/ 2147483647 h 259"/>
              <a:gd name="T28" fmla="*/ 2147483647 w 279"/>
              <a:gd name="T29" fmla="*/ 2147483647 h 259"/>
              <a:gd name="T30" fmla="*/ 2147483647 w 279"/>
              <a:gd name="T31" fmla="*/ 2147483647 h 259"/>
              <a:gd name="T32" fmla="*/ 2147483647 w 279"/>
              <a:gd name="T33" fmla="*/ 2147483647 h 259"/>
              <a:gd name="T34" fmla="*/ 2147483647 w 279"/>
              <a:gd name="T35" fmla="*/ 2147483647 h 259"/>
              <a:gd name="T36" fmla="*/ 2147483647 w 279"/>
              <a:gd name="T37" fmla="*/ 2147483647 h 259"/>
              <a:gd name="T38" fmla="*/ 2147483647 w 279"/>
              <a:gd name="T39" fmla="*/ 2147483647 h 259"/>
              <a:gd name="T40" fmla="*/ 2147483647 w 279"/>
              <a:gd name="T41" fmla="*/ 2147483647 h 259"/>
              <a:gd name="T42" fmla="*/ 2147483647 w 279"/>
              <a:gd name="T43" fmla="*/ 2147483647 h 259"/>
              <a:gd name="T44" fmla="*/ 2147483647 w 279"/>
              <a:gd name="T45" fmla="*/ 0 h 259"/>
              <a:gd name="T46" fmla="*/ 2147483647 w 279"/>
              <a:gd name="T47" fmla="*/ 2147483647 h 259"/>
              <a:gd name="T48" fmla="*/ 2147483647 w 279"/>
              <a:gd name="T49" fmla="*/ 0 h 259"/>
              <a:gd name="T50" fmla="*/ 2147483647 w 279"/>
              <a:gd name="T51" fmla="*/ 2147483647 h 259"/>
              <a:gd name="T52" fmla="*/ 2147483647 w 279"/>
              <a:gd name="T53" fmla="*/ 2147483647 h 259"/>
              <a:gd name="T54" fmla="*/ 2147483647 w 279"/>
              <a:gd name="T55" fmla="*/ 2147483647 h 259"/>
              <a:gd name="T56" fmla="*/ 2147483647 w 279"/>
              <a:gd name="T57" fmla="*/ 2147483647 h 259"/>
              <a:gd name="T58" fmla="*/ 2147483647 w 279"/>
              <a:gd name="T59" fmla="*/ 2147483647 h 259"/>
              <a:gd name="T60" fmla="*/ 2147483647 w 279"/>
              <a:gd name="T61" fmla="*/ 2147483647 h 259"/>
              <a:gd name="T62" fmla="*/ 2147483647 w 279"/>
              <a:gd name="T63" fmla="*/ 2147483647 h 259"/>
              <a:gd name="T64" fmla="*/ 2147483647 w 279"/>
              <a:gd name="T65" fmla="*/ 2147483647 h 259"/>
              <a:gd name="T66" fmla="*/ 2147483647 w 279"/>
              <a:gd name="T67" fmla="*/ 2147483647 h 259"/>
              <a:gd name="T68" fmla="*/ 2147483647 w 279"/>
              <a:gd name="T69" fmla="*/ 2147483647 h 259"/>
              <a:gd name="T70" fmla="*/ 2147483647 w 279"/>
              <a:gd name="T71" fmla="*/ 2147483647 h 259"/>
              <a:gd name="T72" fmla="*/ 2147483647 w 279"/>
              <a:gd name="T73" fmla="*/ 2147483647 h 259"/>
              <a:gd name="T74" fmla="*/ 2147483647 w 279"/>
              <a:gd name="T75" fmla="*/ 2147483647 h 259"/>
              <a:gd name="T76" fmla="*/ 2147483647 w 279"/>
              <a:gd name="T77" fmla="*/ 2147483647 h 259"/>
              <a:gd name="T78" fmla="*/ 2147483647 w 279"/>
              <a:gd name="T79" fmla="*/ 2147483647 h 259"/>
              <a:gd name="T80" fmla="*/ 2147483647 w 279"/>
              <a:gd name="T81" fmla="*/ 2147483647 h 259"/>
              <a:gd name="T82" fmla="*/ 2147483647 w 279"/>
              <a:gd name="T83" fmla="*/ 2147483647 h 259"/>
              <a:gd name="T84" fmla="*/ 2147483647 w 279"/>
              <a:gd name="T85" fmla="*/ 2147483647 h 259"/>
              <a:gd name="T86" fmla="*/ 2147483647 w 279"/>
              <a:gd name="T87" fmla="*/ 2147483647 h 259"/>
              <a:gd name="T88" fmla="*/ 2147483647 w 279"/>
              <a:gd name="T89" fmla="*/ 2147483647 h 2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259">
                <a:moveTo>
                  <a:pt x="242" y="258"/>
                </a:moveTo>
                <a:lnTo>
                  <a:pt x="239" y="256"/>
                </a:lnTo>
                <a:lnTo>
                  <a:pt x="236" y="255"/>
                </a:lnTo>
                <a:lnTo>
                  <a:pt x="233" y="253"/>
                </a:lnTo>
                <a:lnTo>
                  <a:pt x="229" y="251"/>
                </a:lnTo>
                <a:lnTo>
                  <a:pt x="221" y="247"/>
                </a:lnTo>
                <a:lnTo>
                  <a:pt x="213" y="246"/>
                </a:lnTo>
                <a:lnTo>
                  <a:pt x="211" y="238"/>
                </a:lnTo>
                <a:lnTo>
                  <a:pt x="188" y="240"/>
                </a:lnTo>
                <a:lnTo>
                  <a:pt x="186" y="240"/>
                </a:lnTo>
                <a:lnTo>
                  <a:pt x="185" y="240"/>
                </a:lnTo>
                <a:lnTo>
                  <a:pt x="151" y="243"/>
                </a:lnTo>
                <a:lnTo>
                  <a:pt x="148" y="243"/>
                </a:lnTo>
                <a:lnTo>
                  <a:pt x="147" y="243"/>
                </a:lnTo>
                <a:lnTo>
                  <a:pt x="140" y="234"/>
                </a:lnTo>
                <a:lnTo>
                  <a:pt x="131" y="221"/>
                </a:lnTo>
                <a:lnTo>
                  <a:pt x="122" y="210"/>
                </a:lnTo>
                <a:lnTo>
                  <a:pt x="117" y="215"/>
                </a:lnTo>
                <a:lnTo>
                  <a:pt x="108" y="209"/>
                </a:lnTo>
                <a:lnTo>
                  <a:pt x="107" y="204"/>
                </a:lnTo>
                <a:lnTo>
                  <a:pt x="105" y="204"/>
                </a:lnTo>
                <a:lnTo>
                  <a:pt x="104" y="203"/>
                </a:lnTo>
                <a:lnTo>
                  <a:pt x="100" y="194"/>
                </a:lnTo>
                <a:lnTo>
                  <a:pt x="81" y="184"/>
                </a:lnTo>
                <a:lnTo>
                  <a:pt x="60" y="176"/>
                </a:lnTo>
                <a:lnTo>
                  <a:pt x="57" y="171"/>
                </a:lnTo>
                <a:lnTo>
                  <a:pt x="56" y="170"/>
                </a:lnTo>
                <a:lnTo>
                  <a:pt x="54" y="169"/>
                </a:lnTo>
                <a:lnTo>
                  <a:pt x="49" y="163"/>
                </a:lnTo>
                <a:lnTo>
                  <a:pt x="48" y="158"/>
                </a:lnTo>
                <a:lnTo>
                  <a:pt x="45" y="155"/>
                </a:lnTo>
                <a:lnTo>
                  <a:pt x="39" y="151"/>
                </a:lnTo>
                <a:lnTo>
                  <a:pt x="39" y="146"/>
                </a:lnTo>
                <a:lnTo>
                  <a:pt x="37" y="143"/>
                </a:lnTo>
                <a:lnTo>
                  <a:pt x="34" y="139"/>
                </a:lnTo>
                <a:lnTo>
                  <a:pt x="27" y="138"/>
                </a:lnTo>
                <a:lnTo>
                  <a:pt x="24" y="138"/>
                </a:lnTo>
                <a:lnTo>
                  <a:pt x="22" y="136"/>
                </a:lnTo>
                <a:lnTo>
                  <a:pt x="21" y="131"/>
                </a:lnTo>
                <a:lnTo>
                  <a:pt x="22" y="127"/>
                </a:lnTo>
                <a:lnTo>
                  <a:pt x="18" y="125"/>
                </a:lnTo>
                <a:lnTo>
                  <a:pt x="16" y="124"/>
                </a:lnTo>
                <a:lnTo>
                  <a:pt x="12" y="123"/>
                </a:lnTo>
                <a:lnTo>
                  <a:pt x="11" y="123"/>
                </a:lnTo>
                <a:lnTo>
                  <a:pt x="11" y="122"/>
                </a:lnTo>
                <a:lnTo>
                  <a:pt x="9" y="122"/>
                </a:lnTo>
                <a:lnTo>
                  <a:pt x="6" y="120"/>
                </a:lnTo>
                <a:lnTo>
                  <a:pt x="3" y="117"/>
                </a:lnTo>
                <a:lnTo>
                  <a:pt x="4" y="114"/>
                </a:lnTo>
                <a:lnTo>
                  <a:pt x="38" y="52"/>
                </a:lnTo>
                <a:lnTo>
                  <a:pt x="44" y="43"/>
                </a:lnTo>
                <a:lnTo>
                  <a:pt x="42" y="38"/>
                </a:lnTo>
                <a:lnTo>
                  <a:pt x="38" y="36"/>
                </a:lnTo>
                <a:lnTo>
                  <a:pt x="35" y="36"/>
                </a:lnTo>
                <a:lnTo>
                  <a:pt x="32" y="34"/>
                </a:lnTo>
                <a:lnTo>
                  <a:pt x="29" y="30"/>
                </a:lnTo>
                <a:lnTo>
                  <a:pt x="29" y="26"/>
                </a:lnTo>
                <a:lnTo>
                  <a:pt x="26" y="23"/>
                </a:lnTo>
                <a:lnTo>
                  <a:pt x="24" y="21"/>
                </a:lnTo>
                <a:lnTo>
                  <a:pt x="24" y="20"/>
                </a:lnTo>
                <a:lnTo>
                  <a:pt x="21" y="18"/>
                </a:lnTo>
                <a:lnTo>
                  <a:pt x="18" y="17"/>
                </a:lnTo>
                <a:lnTo>
                  <a:pt x="15" y="17"/>
                </a:lnTo>
                <a:lnTo>
                  <a:pt x="12" y="15"/>
                </a:lnTo>
                <a:lnTo>
                  <a:pt x="9" y="13"/>
                </a:lnTo>
                <a:lnTo>
                  <a:pt x="2" y="9"/>
                </a:lnTo>
                <a:lnTo>
                  <a:pt x="0" y="9"/>
                </a:lnTo>
                <a:lnTo>
                  <a:pt x="21" y="6"/>
                </a:lnTo>
                <a:lnTo>
                  <a:pt x="77" y="0"/>
                </a:lnTo>
                <a:lnTo>
                  <a:pt x="83" y="2"/>
                </a:lnTo>
                <a:lnTo>
                  <a:pt x="86" y="4"/>
                </a:lnTo>
                <a:lnTo>
                  <a:pt x="90" y="4"/>
                </a:lnTo>
                <a:lnTo>
                  <a:pt x="131" y="4"/>
                </a:lnTo>
                <a:lnTo>
                  <a:pt x="151" y="4"/>
                </a:lnTo>
                <a:lnTo>
                  <a:pt x="162" y="0"/>
                </a:lnTo>
                <a:lnTo>
                  <a:pt x="168" y="16"/>
                </a:lnTo>
                <a:lnTo>
                  <a:pt x="170" y="18"/>
                </a:lnTo>
                <a:lnTo>
                  <a:pt x="174" y="19"/>
                </a:lnTo>
                <a:lnTo>
                  <a:pt x="176" y="19"/>
                </a:lnTo>
                <a:lnTo>
                  <a:pt x="180" y="18"/>
                </a:lnTo>
                <a:lnTo>
                  <a:pt x="183" y="19"/>
                </a:lnTo>
                <a:lnTo>
                  <a:pt x="187" y="19"/>
                </a:lnTo>
                <a:lnTo>
                  <a:pt x="190" y="21"/>
                </a:lnTo>
                <a:lnTo>
                  <a:pt x="193" y="23"/>
                </a:lnTo>
                <a:lnTo>
                  <a:pt x="196" y="25"/>
                </a:lnTo>
                <a:lnTo>
                  <a:pt x="199" y="27"/>
                </a:lnTo>
                <a:lnTo>
                  <a:pt x="202" y="24"/>
                </a:lnTo>
                <a:lnTo>
                  <a:pt x="205" y="24"/>
                </a:lnTo>
                <a:lnTo>
                  <a:pt x="207" y="26"/>
                </a:lnTo>
                <a:lnTo>
                  <a:pt x="210" y="29"/>
                </a:lnTo>
                <a:lnTo>
                  <a:pt x="210" y="33"/>
                </a:lnTo>
                <a:lnTo>
                  <a:pt x="213" y="37"/>
                </a:lnTo>
                <a:lnTo>
                  <a:pt x="216" y="35"/>
                </a:lnTo>
                <a:lnTo>
                  <a:pt x="219" y="34"/>
                </a:lnTo>
                <a:lnTo>
                  <a:pt x="222" y="33"/>
                </a:lnTo>
                <a:lnTo>
                  <a:pt x="225" y="36"/>
                </a:lnTo>
                <a:lnTo>
                  <a:pt x="229" y="37"/>
                </a:lnTo>
                <a:lnTo>
                  <a:pt x="232" y="38"/>
                </a:lnTo>
                <a:lnTo>
                  <a:pt x="233" y="39"/>
                </a:lnTo>
                <a:lnTo>
                  <a:pt x="234" y="41"/>
                </a:lnTo>
                <a:lnTo>
                  <a:pt x="238" y="42"/>
                </a:lnTo>
                <a:lnTo>
                  <a:pt x="238" y="47"/>
                </a:lnTo>
                <a:lnTo>
                  <a:pt x="241" y="50"/>
                </a:lnTo>
                <a:lnTo>
                  <a:pt x="242" y="54"/>
                </a:lnTo>
                <a:lnTo>
                  <a:pt x="242" y="59"/>
                </a:lnTo>
                <a:lnTo>
                  <a:pt x="245" y="58"/>
                </a:lnTo>
                <a:lnTo>
                  <a:pt x="249" y="59"/>
                </a:lnTo>
                <a:lnTo>
                  <a:pt x="251" y="62"/>
                </a:lnTo>
                <a:lnTo>
                  <a:pt x="252" y="64"/>
                </a:lnTo>
                <a:lnTo>
                  <a:pt x="254" y="68"/>
                </a:lnTo>
                <a:lnTo>
                  <a:pt x="266" y="72"/>
                </a:lnTo>
                <a:lnTo>
                  <a:pt x="267" y="72"/>
                </a:lnTo>
                <a:lnTo>
                  <a:pt x="275" y="85"/>
                </a:lnTo>
                <a:lnTo>
                  <a:pt x="277" y="87"/>
                </a:lnTo>
                <a:lnTo>
                  <a:pt x="278" y="90"/>
                </a:lnTo>
                <a:lnTo>
                  <a:pt x="269" y="141"/>
                </a:lnTo>
                <a:lnTo>
                  <a:pt x="275" y="173"/>
                </a:lnTo>
                <a:lnTo>
                  <a:pt x="275" y="174"/>
                </a:lnTo>
                <a:lnTo>
                  <a:pt x="269" y="204"/>
                </a:lnTo>
                <a:lnTo>
                  <a:pt x="268" y="211"/>
                </a:lnTo>
                <a:lnTo>
                  <a:pt x="271" y="214"/>
                </a:lnTo>
                <a:lnTo>
                  <a:pt x="273" y="217"/>
                </a:lnTo>
                <a:lnTo>
                  <a:pt x="275" y="230"/>
                </a:lnTo>
                <a:lnTo>
                  <a:pt x="271" y="230"/>
                </a:lnTo>
                <a:lnTo>
                  <a:pt x="268" y="232"/>
                </a:lnTo>
                <a:lnTo>
                  <a:pt x="263" y="240"/>
                </a:lnTo>
                <a:lnTo>
                  <a:pt x="263" y="244"/>
                </a:lnTo>
                <a:lnTo>
                  <a:pt x="263" y="248"/>
                </a:lnTo>
                <a:lnTo>
                  <a:pt x="260" y="251"/>
                </a:lnTo>
                <a:lnTo>
                  <a:pt x="257" y="250"/>
                </a:lnTo>
                <a:lnTo>
                  <a:pt x="255" y="251"/>
                </a:lnTo>
                <a:lnTo>
                  <a:pt x="251" y="254"/>
                </a:lnTo>
                <a:lnTo>
                  <a:pt x="249" y="257"/>
                </a:lnTo>
                <a:lnTo>
                  <a:pt x="245" y="257"/>
                </a:lnTo>
                <a:lnTo>
                  <a:pt x="242" y="258"/>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70" name="Freeform 22"/>
          <p:cNvSpPr>
            <a:spLocks/>
          </p:cNvSpPr>
          <p:nvPr/>
        </p:nvSpPr>
        <p:spPr bwMode="auto">
          <a:xfrm>
            <a:off x="3321050" y="2621451"/>
            <a:ext cx="309563" cy="296824"/>
          </a:xfrm>
          <a:custGeom>
            <a:avLst/>
            <a:gdLst>
              <a:gd name="T0" fmla="*/ 2147483647 w 195"/>
              <a:gd name="T1" fmla="*/ 2147483647 h 187"/>
              <a:gd name="T2" fmla="*/ 2147483647 w 195"/>
              <a:gd name="T3" fmla="*/ 2147483647 h 187"/>
              <a:gd name="T4" fmla="*/ 2147483647 w 195"/>
              <a:gd name="T5" fmla="*/ 2147483647 h 187"/>
              <a:gd name="T6" fmla="*/ 2147483647 w 195"/>
              <a:gd name="T7" fmla="*/ 2147483647 h 187"/>
              <a:gd name="T8" fmla="*/ 2147483647 w 195"/>
              <a:gd name="T9" fmla="*/ 2147483647 h 187"/>
              <a:gd name="T10" fmla="*/ 2147483647 w 195"/>
              <a:gd name="T11" fmla="*/ 2147483647 h 187"/>
              <a:gd name="T12" fmla="*/ 2147483647 w 195"/>
              <a:gd name="T13" fmla="*/ 2147483647 h 187"/>
              <a:gd name="T14" fmla="*/ 2147483647 w 195"/>
              <a:gd name="T15" fmla="*/ 2147483647 h 187"/>
              <a:gd name="T16" fmla="*/ 2147483647 w 195"/>
              <a:gd name="T17" fmla="*/ 2147483647 h 187"/>
              <a:gd name="T18" fmla="*/ 2147483647 w 195"/>
              <a:gd name="T19" fmla="*/ 2147483647 h 187"/>
              <a:gd name="T20" fmla="*/ 2147483647 w 195"/>
              <a:gd name="T21" fmla="*/ 2147483647 h 187"/>
              <a:gd name="T22" fmla="*/ 2147483647 w 195"/>
              <a:gd name="T23" fmla="*/ 2147483647 h 187"/>
              <a:gd name="T24" fmla="*/ 2147483647 w 195"/>
              <a:gd name="T25" fmla="*/ 2147483647 h 187"/>
              <a:gd name="T26" fmla="*/ 2147483647 w 195"/>
              <a:gd name="T27" fmla="*/ 2147483647 h 187"/>
              <a:gd name="T28" fmla="*/ 2147483647 w 195"/>
              <a:gd name="T29" fmla="*/ 2147483647 h 187"/>
              <a:gd name="T30" fmla="*/ 2147483647 w 195"/>
              <a:gd name="T31" fmla="*/ 2147483647 h 187"/>
              <a:gd name="T32" fmla="*/ 2147483647 w 195"/>
              <a:gd name="T33" fmla="*/ 2147483647 h 187"/>
              <a:gd name="T34" fmla="*/ 2147483647 w 195"/>
              <a:gd name="T35" fmla="*/ 2147483647 h 187"/>
              <a:gd name="T36" fmla="*/ 2147483647 w 195"/>
              <a:gd name="T37" fmla="*/ 2147483647 h 187"/>
              <a:gd name="T38" fmla="*/ 2147483647 w 195"/>
              <a:gd name="T39" fmla="*/ 2147483647 h 187"/>
              <a:gd name="T40" fmla="*/ 2147483647 w 195"/>
              <a:gd name="T41" fmla="*/ 2147483647 h 187"/>
              <a:gd name="T42" fmla="*/ 2147483647 w 195"/>
              <a:gd name="T43" fmla="*/ 2147483647 h 187"/>
              <a:gd name="T44" fmla="*/ 2147483647 w 195"/>
              <a:gd name="T45" fmla="*/ 2147483647 h 187"/>
              <a:gd name="T46" fmla="*/ 2147483647 w 195"/>
              <a:gd name="T47" fmla="*/ 2147483647 h 187"/>
              <a:gd name="T48" fmla="*/ 2147483647 w 195"/>
              <a:gd name="T49" fmla="*/ 2147483647 h 187"/>
              <a:gd name="T50" fmla="*/ 2147483647 w 195"/>
              <a:gd name="T51" fmla="*/ 2147483647 h 187"/>
              <a:gd name="T52" fmla="*/ 2147483647 w 195"/>
              <a:gd name="T53" fmla="*/ 2147483647 h 187"/>
              <a:gd name="T54" fmla="*/ 2147483647 w 195"/>
              <a:gd name="T55" fmla="*/ 2147483647 h 187"/>
              <a:gd name="T56" fmla="*/ 2147483647 w 195"/>
              <a:gd name="T57" fmla="*/ 2147483647 h 187"/>
              <a:gd name="T58" fmla="*/ 2147483647 w 195"/>
              <a:gd name="T59" fmla="*/ 2147483647 h 187"/>
              <a:gd name="T60" fmla="*/ 2147483647 w 195"/>
              <a:gd name="T61" fmla="*/ 2147483647 h 187"/>
              <a:gd name="T62" fmla="*/ 2147483647 w 195"/>
              <a:gd name="T63" fmla="*/ 2147483647 h 187"/>
              <a:gd name="T64" fmla="*/ 2147483647 w 195"/>
              <a:gd name="T65" fmla="*/ 2147483647 h 187"/>
              <a:gd name="T66" fmla="*/ 2147483647 w 195"/>
              <a:gd name="T67" fmla="*/ 2147483647 h 187"/>
              <a:gd name="T68" fmla="*/ 2147483647 w 195"/>
              <a:gd name="T69" fmla="*/ 2147483647 h 187"/>
              <a:gd name="T70" fmla="*/ 2147483647 w 195"/>
              <a:gd name="T71" fmla="*/ 2147483647 h 187"/>
              <a:gd name="T72" fmla="*/ 2147483647 w 195"/>
              <a:gd name="T73" fmla="*/ 2147483647 h 187"/>
              <a:gd name="T74" fmla="*/ 2147483647 w 195"/>
              <a:gd name="T75" fmla="*/ 2147483647 h 187"/>
              <a:gd name="T76" fmla="*/ 2147483647 w 195"/>
              <a:gd name="T77" fmla="*/ 2147483647 h 187"/>
              <a:gd name="T78" fmla="*/ 2147483647 w 195"/>
              <a:gd name="T79" fmla="*/ 2147483647 h 187"/>
              <a:gd name="T80" fmla="*/ 2147483647 w 195"/>
              <a:gd name="T81" fmla="*/ 2147483647 h 187"/>
              <a:gd name="T82" fmla="*/ 2147483647 w 195"/>
              <a:gd name="T83" fmla="*/ 2147483647 h 187"/>
              <a:gd name="T84" fmla="*/ 2147483647 w 195"/>
              <a:gd name="T85" fmla="*/ 2147483647 h 187"/>
              <a:gd name="T86" fmla="*/ 2147483647 w 195"/>
              <a:gd name="T87" fmla="*/ 2147483647 h 187"/>
              <a:gd name="T88" fmla="*/ 2147483647 w 195"/>
              <a:gd name="T89" fmla="*/ 2147483647 h 187"/>
              <a:gd name="T90" fmla="*/ 2147483647 w 195"/>
              <a:gd name="T91" fmla="*/ 2147483647 h 187"/>
              <a:gd name="T92" fmla="*/ 2147483647 w 195"/>
              <a:gd name="T93" fmla="*/ 2147483647 h 187"/>
              <a:gd name="T94" fmla="*/ 2147483647 w 195"/>
              <a:gd name="T95" fmla="*/ 2147483647 h 187"/>
              <a:gd name="T96" fmla="*/ 2147483647 w 195"/>
              <a:gd name="T97" fmla="*/ 2147483647 h 187"/>
              <a:gd name="T98" fmla="*/ 2147483647 w 195"/>
              <a:gd name="T99" fmla="*/ 2147483647 h 187"/>
              <a:gd name="T100" fmla="*/ 2147483647 w 195"/>
              <a:gd name="T101" fmla="*/ 2147483647 h 187"/>
              <a:gd name="T102" fmla="*/ 2147483647 w 195"/>
              <a:gd name="T103" fmla="*/ 2147483647 h 187"/>
              <a:gd name="T104" fmla="*/ 2147483647 w 195"/>
              <a:gd name="T105" fmla="*/ 2147483647 h 187"/>
              <a:gd name="T106" fmla="*/ 2147483647 w 195"/>
              <a:gd name="T107" fmla="*/ 2147483647 h 187"/>
              <a:gd name="T108" fmla="*/ 2147483647 w 195"/>
              <a:gd name="T109" fmla="*/ 2147483647 h 187"/>
              <a:gd name="T110" fmla="*/ 2147483647 w 195"/>
              <a:gd name="T111" fmla="*/ 2147483647 h 1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87">
                <a:moveTo>
                  <a:pt x="7" y="162"/>
                </a:moveTo>
                <a:lnTo>
                  <a:pt x="5" y="157"/>
                </a:lnTo>
                <a:lnTo>
                  <a:pt x="0" y="156"/>
                </a:lnTo>
                <a:lnTo>
                  <a:pt x="1" y="148"/>
                </a:lnTo>
                <a:lnTo>
                  <a:pt x="6" y="119"/>
                </a:lnTo>
                <a:lnTo>
                  <a:pt x="6" y="117"/>
                </a:lnTo>
                <a:lnTo>
                  <a:pt x="1" y="86"/>
                </a:lnTo>
                <a:lnTo>
                  <a:pt x="9" y="35"/>
                </a:lnTo>
                <a:lnTo>
                  <a:pt x="10" y="36"/>
                </a:lnTo>
                <a:lnTo>
                  <a:pt x="14" y="35"/>
                </a:lnTo>
                <a:lnTo>
                  <a:pt x="16" y="32"/>
                </a:lnTo>
                <a:lnTo>
                  <a:pt x="18" y="29"/>
                </a:lnTo>
                <a:lnTo>
                  <a:pt x="21" y="29"/>
                </a:lnTo>
                <a:lnTo>
                  <a:pt x="25" y="29"/>
                </a:lnTo>
                <a:lnTo>
                  <a:pt x="27" y="28"/>
                </a:lnTo>
                <a:lnTo>
                  <a:pt x="31" y="26"/>
                </a:lnTo>
                <a:lnTo>
                  <a:pt x="34" y="23"/>
                </a:lnTo>
                <a:lnTo>
                  <a:pt x="35" y="19"/>
                </a:lnTo>
                <a:lnTo>
                  <a:pt x="42" y="16"/>
                </a:lnTo>
                <a:lnTo>
                  <a:pt x="46" y="14"/>
                </a:lnTo>
                <a:lnTo>
                  <a:pt x="53" y="14"/>
                </a:lnTo>
                <a:lnTo>
                  <a:pt x="54" y="13"/>
                </a:lnTo>
                <a:lnTo>
                  <a:pt x="57" y="14"/>
                </a:lnTo>
                <a:lnTo>
                  <a:pt x="60" y="11"/>
                </a:lnTo>
                <a:lnTo>
                  <a:pt x="64" y="11"/>
                </a:lnTo>
                <a:lnTo>
                  <a:pt x="67" y="11"/>
                </a:lnTo>
                <a:lnTo>
                  <a:pt x="68" y="11"/>
                </a:lnTo>
                <a:lnTo>
                  <a:pt x="70" y="11"/>
                </a:lnTo>
                <a:lnTo>
                  <a:pt x="74" y="10"/>
                </a:lnTo>
                <a:lnTo>
                  <a:pt x="78" y="10"/>
                </a:lnTo>
                <a:lnTo>
                  <a:pt x="80" y="7"/>
                </a:lnTo>
                <a:lnTo>
                  <a:pt x="81" y="7"/>
                </a:lnTo>
                <a:lnTo>
                  <a:pt x="82" y="7"/>
                </a:lnTo>
                <a:lnTo>
                  <a:pt x="84" y="7"/>
                </a:lnTo>
                <a:lnTo>
                  <a:pt x="87" y="7"/>
                </a:lnTo>
                <a:lnTo>
                  <a:pt x="94" y="9"/>
                </a:lnTo>
                <a:lnTo>
                  <a:pt x="97" y="10"/>
                </a:lnTo>
                <a:lnTo>
                  <a:pt x="99" y="14"/>
                </a:lnTo>
                <a:lnTo>
                  <a:pt x="103" y="13"/>
                </a:lnTo>
                <a:lnTo>
                  <a:pt x="113" y="9"/>
                </a:lnTo>
                <a:lnTo>
                  <a:pt x="116" y="7"/>
                </a:lnTo>
                <a:lnTo>
                  <a:pt x="119" y="7"/>
                </a:lnTo>
                <a:lnTo>
                  <a:pt x="124" y="7"/>
                </a:lnTo>
                <a:lnTo>
                  <a:pt x="126" y="7"/>
                </a:lnTo>
                <a:lnTo>
                  <a:pt x="129" y="7"/>
                </a:lnTo>
                <a:lnTo>
                  <a:pt x="132" y="7"/>
                </a:lnTo>
                <a:lnTo>
                  <a:pt x="133" y="7"/>
                </a:lnTo>
                <a:lnTo>
                  <a:pt x="136" y="7"/>
                </a:lnTo>
                <a:lnTo>
                  <a:pt x="140" y="10"/>
                </a:lnTo>
                <a:lnTo>
                  <a:pt x="152" y="11"/>
                </a:lnTo>
                <a:lnTo>
                  <a:pt x="164" y="10"/>
                </a:lnTo>
                <a:lnTo>
                  <a:pt x="170" y="3"/>
                </a:lnTo>
                <a:lnTo>
                  <a:pt x="181" y="0"/>
                </a:lnTo>
                <a:lnTo>
                  <a:pt x="194" y="38"/>
                </a:lnTo>
                <a:lnTo>
                  <a:pt x="194" y="59"/>
                </a:lnTo>
                <a:lnTo>
                  <a:pt x="194" y="60"/>
                </a:lnTo>
                <a:lnTo>
                  <a:pt x="181" y="105"/>
                </a:lnTo>
                <a:lnTo>
                  <a:pt x="180" y="112"/>
                </a:lnTo>
                <a:lnTo>
                  <a:pt x="174" y="131"/>
                </a:lnTo>
                <a:lnTo>
                  <a:pt x="167" y="140"/>
                </a:lnTo>
                <a:lnTo>
                  <a:pt x="164" y="146"/>
                </a:lnTo>
                <a:lnTo>
                  <a:pt x="160" y="155"/>
                </a:lnTo>
                <a:lnTo>
                  <a:pt x="157" y="159"/>
                </a:lnTo>
                <a:lnTo>
                  <a:pt x="152" y="163"/>
                </a:lnTo>
                <a:lnTo>
                  <a:pt x="152" y="167"/>
                </a:lnTo>
                <a:lnTo>
                  <a:pt x="149" y="171"/>
                </a:lnTo>
                <a:lnTo>
                  <a:pt x="133" y="186"/>
                </a:lnTo>
                <a:lnTo>
                  <a:pt x="132" y="185"/>
                </a:lnTo>
                <a:lnTo>
                  <a:pt x="129" y="183"/>
                </a:lnTo>
                <a:lnTo>
                  <a:pt x="126" y="181"/>
                </a:lnTo>
                <a:lnTo>
                  <a:pt x="125" y="181"/>
                </a:lnTo>
                <a:lnTo>
                  <a:pt x="124" y="177"/>
                </a:lnTo>
                <a:lnTo>
                  <a:pt x="122" y="173"/>
                </a:lnTo>
                <a:lnTo>
                  <a:pt x="121" y="168"/>
                </a:lnTo>
                <a:lnTo>
                  <a:pt x="118" y="166"/>
                </a:lnTo>
                <a:lnTo>
                  <a:pt x="116" y="163"/>
                </a:lnTo>
                <a:lnTo>
                  <a:pt x="116" y="159"/>
                </a:lnTo>
                <a:lnTo>
                  <a:pt x="116" y="155"/>
                </a:lnTo>
                <a:lnTo>
                  <a:pt x="113" y="152"/>
                </a:lnTo>
                <a:lnTo>
                  <a:pt x="110" y="152"/>
                </a:lnTo>
                <a:lnTo>
                  <a:pt x="108" y="153"/>
                </a:lnTo>
                <a:lnTo>
                  <a:pt x="103" y="155"/>
                </a:lnTo>
                <a:lnTo>
                  <a:pt x="101" y="155"/>
                </a:lnTo>
                <a:lnTo>
                  <a:pt x="98" y="156"/>
                </a:lnTo>
                <a:lnTo>
                  <a:pt x="93" y="157"/>
                </a:lnTo>
                <a:lnTo>
                  <a:pt x="90" y="157"/>
                </a:lnTo>
                <a:lnTo>
                  <a:pt x="88" y="157"/>
                </a:lnTo>
                <a:lnTo>
                  <a:pt x="87" y="158"/>
                </a:lnTo>
                <a:lnTo>
                  <a:pt x="83" y="157"/>
                </a:lnTo>
                <a:lnTo>
                  <a:pt x="79" y="157"/>
                </a:lnTo>
                <a:lnTo>
                  <a:pt x="73" y="160"/>
                </a:lnTo>
                <a:lnTo>
                  <a:pt x="71" y="163"/>
                </a:lnTo>
                <a:lnTo>
                  <a:pt x="67" y="165"/>
                </a:lnTo>
                <a:lnTo>
                  <a:pt x="64" y="163"/>
                </a:lnTo>
                <a:lnTo>
                  <a:pt x="61" y="163"/>
                </a:lnTo>
                <a:lnTo>
                  <a:pt x="57" y="162"/>
                </a:lnTo>
                <a:lnTo>
                  <a:pt x="54" y="161"/>
                </a:lnTo>
                <a:lnTo>
                  <a:pt x="52" y="164"/>
                </a:lnTo>
                <a:lnTo>
                  <a:pt x="49" y="166"/>
                </a:lnTo>
                <a:lnTo>
                  <a:pt x="45" y="168"/>
                </a:lnTo>
                <a:lnTo>
                  <a:pt x="44" y="168"/>
                </a:lnTo>
                <a:lnTo>
                  <a:pt x="42" y="168"/>
                </a:lnTo>
                <a:lnTo>
                  <a:pt x="38" y="167"/>
                </a:lnTo>
                <a:lnTo>
                  <a:pt x="35" y="168"/>
                </a:lnTo>
                <a:lnTo>
                  <a:pt x="32" y="171"/>
                </a:lnTo>
                <a:lnTo>
                  <a:pt x="29" y="173"/>
                </a:lnTo>
                <a:lnTo>
                  <a:pt x="26" y="173"/>
                </a:lnTo>
                <a:lnTo>
                  <a:pt x="23" y="170"/>
                </a:lnTo>
                <a:lnTo>
                  <a:pt x="19" y="171"/>
                </a:lnTo>
                <a:lnTo>
                  <a:pt x="17" y="174"/>
                </a:lnTo>
                <a:lnTo>
                  <a:pt x="14" y="174"/>
                </a:lnTo>
                <a:lnTo>
                  <a:pt x="6" y="174"/>
                </a:lnTo>
                <a:lnTo>
                  <a:pt x="7" y="162"/>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71" name="Freeform 23"/>
          <p:cNvSpPr>
            <a:spLocks/>
          </p:cNvSpPr>
          <p:nvPr/>
        </p:nvSpPr>
        <p:spPr bwMode="auto">
          <a:xfrm>
            <a:off x="3741738" y="2356374"/>
            <a:ext cx="407987" cy="269839"/>
          </a:xfrm>
          <a:custGeom>
            <a:avLst/>
            <a:gdLst>
              <a:gd name="T0" fmla="*/ 2147483647 w 257"/>
              <a:gd name="T1" fmla="*/ 2147483647 h 170"/>
              <a:gd name="T2" fmla="*/ 2147483647 w 257"/>
              <a:gd name="T3" fmla="*/ 2147483647 h 170"/>
              <a:gd name="T4" fmla="*/ 2147483647 w 257"/>
              <a:gd name="T5" fmla="*/ 2147483647 h 170"/>
              <a:gd name="T6" fmla="*/ 2147483647 w 257"/>
              <a:gd name="T7" fmla="*/ 2147483647 h 170"/>
              <a:gd name="T8" fmla="*/ 2147483647 w 257"/>
              <a:gd name="T9" fmla="*/ 2147483647 h 170"/>
              <a:gd name="T10" fmla="*/ 2147483647 w 257"/>
              <a:gd name="T11" fmla="*/ 2147483647 h 170"/>
              <a:gd name="T12" fmla="*/ 2147483647 w 257"/>
              <a:gd name="T13" fmla="*/ 2147483647 h 170"/>
              <a:gd name="T14" fmla="*/ 2147483647 w 257"/>
              <a:gd name="T15" fmla="*/ 2147483647 h 170"/>
              <a:gd name="T16" fmla="*/ 2147483647 w 257"/>
              <a:gd name="T17" fmla="*/ 2147483647 h 170"/>
              <a:gd name="T18" fmla="*/ 2147483647 w 257"/>
              <a:gd name="T19" fmla="*/ 2147483647 h 170"/>
              <a:gd name="T20" fmla="*/ 2147483647 w 257"/>
              <a:gd name="T21" fmla="*/ 2147483647 h 170"/>
              <a:gd name="T22" fmla="*/ 2147483647 w 257"/>
              <a:gd name="T23" fmla="*/ 2147483647 h 170"/>
              <a:gd name="T24" fmla="*/ 2147483647 w 257"/>
              <a:gd name="T25" fmla="*/ 2147483647 h 170"/>
              <a:gd name="T26" fmla="*/ 2147483647 w 257"/>
              <a:gd name="T27" fmla="*/ 2147483647 h 170"/>
              <a:gd name="T28" fmla="*/ 2147483647 w 257"/>
              <a:gd name="T29" fmla="*/ 2147483647 h 170"/>
              <a:gd name="T30" fmla="*/ 2147483647 w 257"/>
              <a:gd name="T31" fmla="*/ 2147483647 h 170"/>
              <a:gd name="T32" fmla="*/ 2147483647 w 257"/>
              <a:gd name="T33" fmla="*/ 2147483647 h 170"/>
              <a:gd name="T34" fmla="*/ 2147483647 w 257"/>
              <a:gd name="T35" fmla="*/ 2147483647 h 170"/>
              <a:gd name="T36" fmla="*/ 2147483647 w 257"/>
              <a:gd name="T37" fmla="*/ 2147483647 h 170"/>
              <a:gd name="T38" fmla="*/ 2147483647 w 257"/>
              <a:gd name="T39" fmla="*/ 2147483647 h 170"/>
              <a:gd name="T40" fmla="*/ 2147483647 w 257"/>
              <a:gd name="T41" fmla="*/ 2147483647 h 170"/>
              <a:gd name="T42" fmla="*/ 2147483647 w 257"/>
              <a:gd name="T43" fmla="*/ 2147483647 h 170"/>
              <a:gd name="T44" fmla="*/ 2147483647 w 257"/>
              <a:gd name="T45" fmla="*/ 2147483647 h 170"/>
              <a:gd name="T46" fmla="*/ 2147483647 w 257"/>
              <a:gd name="T47" fmla="*/ 2147483647 h 170"/>
              <a:gd name="T48" fmla="*/ 2147483647 w 257"/>
              <a:gd name="T49" fmla="*/ 2147483647 h 170"/>
              <a:gd name="T50" fmla="*/ 2147483647 w 257"/>
              <a:gd name="T51" fmla="*/ 2147483647 h 170"/>
              <a:gd name="T52" fmla="*/ 2147483647 w 257"/>
              <a:gd name="T53" fmla="*/ 2147483647 h 170"/>
              <a:gd name="T54" fmla="*/ 2147483647 w 257"/>
              <a:gd name="T55" fmla="*/ 2147483647 h 170"/>
              <a:gd name="T56" fmla="*/ 2147483647 w 257"/>
              <a:gd name="T57" fmla="*/ 2147483647 h 170"/>
              <a:gd name="T58" fmla="*/ 2147483647 w 257"/>
              <a:gd name="T59" fmla="*/ 2147483647 h 170"/>
              <a:gd name="T60" fmla="*/ 2147483647 w 257"/>
              <a:gd name="T61" fmla="*/ 2147483647 h 170"/>
              <a:gd name="T62" fmla="*/ 2147483647 w 257"/>
              <a:gd name="T63" fmla="*/ 2147483647 h 170"/>
              <a:gd name="T64" fmla="*/ 2147483647 w 257"/>
              <a:gd name="T65" fmla="*/ 2147483647 h 170"/>
              <a:gd name="T66" fmla="*/ 2147483647 w 257"/>
              <a:gd name="T67" fmla="*/ 2147483647 h 170"/>
              <a:gd name="T68" fmla="*/ 2147483647 w 257"/>
              <a:gd name="T69" fmla="*/ 2147483647 h 170"/>
              <a:gd name="T70" fmla="*/ 2147483647 w 257"/>
              <a:gd name="T71" fmla="*/ 2147483647 h 170"/>
              <a:gd name="T72" fmla="*/ 2147483647 w 257"/>
              <a:gd name="T73" fmla="*/ 2147483647 h 170"/>
              <a:gd name="T74" fmla="*/ 2147483647 w 257"/>
              <a:gd name="T75" fmla="*/ 2147483647 h 170"/>
              <a:gd name="T76" fmla="*/ 2147483647 w 257"/>
              <a:gd name="T77" fmla="*/ 2147483647 h 170"/>
              <a:gd name="T78" fmla="*/ 2147483647 w 257"/>
              <a:gd name="T79" fmla="*/ 2147483647 h 170"/>
              <a:gd name="T80" fmla="*/ 2147483647 w 257"/>
              <a:gd name="T81" fmla="*/ 2147483647 h 170"/>
              <a:gd name="T82" fmla="*/ 2147483647 w 257"/>
              <a:gd name="T83" fmla="*/ 214748364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7" h="170">
                <a:moveTo>
                  <a:pt x="245" y="114"/>
                </a:moveTo>
                <a:lnTo>
                  <a:pt x="243" y="116"/>
                </a:lnTo>
                <a:lnTo>
                  <a:pt x="240" y="118"/>
                </a:lnTo>
                <a:lnTo>
                  <a:pt x="236" y="119"/>
                </a:lnTo>
                <a:lnTo>
                  <a:pt x="233" y="118"/>
                </a:lnTo>
                <a:lnTo>
                  <a:pt x="229" y="119"/>
                </a:lnTo>
                <a:lnTo>
                  <a:pt x="226" y="119"/>
                </a:lnTo>
                <a:lnTo>
                  <a:pt x="214" y="125"/>
                </a:lnTo>
                <a:lnTo>
                  <a:pt x="214" y="129"/>
                </a:lnTo>
                <a:lnTo>
                  <a:pt x="212" y="133"/>
                </a:lnTo>
                <a:lnTo>
                  <a:pt x="210" y="137"/>
                </a:lnTo>
                <a:lnTo>
                  <a:pt x="209" y="142"/>
                </a:lnTo>
                <a:lnTo>
                  <a:pt x="211" y="146"/>
                </a:lnTo>
                <a:lnTo>
                  <a:pt x="213" y="150"/>
                </a:lnTo>
                <a:lnTo>
                  <a:pt x="213" y="154"/>
                </a:lnTo>
                <a:lnTo>
                  <a:pt x="213" y="159"/>
                </a:lnTo>
                <a:lnTo>
                  <a:pt x="214" y="163"/>
                </a:lnTo>
                <a:lnTo>
                  <a:pt x="221" y="169"/>
                </a:lnTo>
                <a:lnTo>
                  <a:pt x="192" y="167"/>
                </a:lnTo>
                <a:lnTo>
                  <a:pt x="175" y="167"/>
                </a:lnTo>
                <a:lnTo>
                  <a:pt x="132" y="166"/>
                </a:lnTo>
                <a:lnTo>
                  <a:pt x="107" y="165"/>
                </a:lnTo>
                <a:lnTo>
                  <a:pt x="72" y="164"/>
                </a:lnTo>
                <a:lnTo>
                  <a:pt x="43" y="163"/>
                </a:lnTo>
                <a:lnTo>
                  <a:pt x="0" y="162"/>
                </a:lnTo>
                <a:lnTo>
                  <a:pt x="1" y="116"/>
                </a:lnTo>
                <a:lnTo>
                  <a:pt x="3" y="87"/>
                </a:lnTo>
                <a:lnTo>
                  <a:pt x="4" y="40"/>
                </a:lnTo>
                <a:lnTo>
                  <a:pt x="4" y="38"/>
                </a:lnTo>
                <a:lnTo>
                  <a:pt x="4" y="36"/>
                </a:lnTo>
                <a:lnTo>
                  <a:pt x="7" y="34"/>
                </a:lnTo>
                <a:lnTo>
                  <a:pt x="15" y="33"/>
                </a:lnTo>
                <a:lnTo>
                  <a:pt x="19" y="33"/>
                </a:lnTo>
                <a:lnTo>
                  <a:pt x="39" y="24"/>
                </a:lnTo>
                <a:lnTo>
                  <a:pt x="43" y="24"/>
                </a:lnTo>
                <a:lnTo>
                  <a:pt x="49" y="28"/>
                </a:lnTo>
                <a:lnTo>
                  <a:pt x="55" y="25"/>
                </a:lnTo>
                <a:lnTo>
                  <a:pt x="58" y="23"/>
                </a:lnTo>
                <a:lnTo>
                  <a:pt x="59" y="19"/>
                </a:lnTo>
                <a:lnTo>
                  <a:pt x="58" y="15"/>
                </a:lnTo>
                <a:lnTo>
                  <a:pt x="59" y="11"/>
                </a:lnTo>
                <a:lnTo>
                  <a:pt x="62" y="9"/>
                </a:lnTo>
                <a:lnTo>
                  <a:pt x="64" y="9"/>
                </a:lnTo>
                <a:lnTo>
                  <a:pt x="66" y="10"/>
                </a:lnTo>
                <a:lnTo>
                  <a:pt x="69" y="13"/>
                </a:lnTo>
                <a:lnTo>
                  <a:pt x="71" y="17"/>
                </a:lnTo>
                <a:lnTo>
                  <a:pt x="74" y="17"/>
                </a:lnTo>
                <a:lnTo>
                  <a:pt x="75" y="17"/>
                </a:lnTo>
                <a:lnTo>
                  <a:pt x="77" y="13"/>
                </a:lnTo>
                <a:lnTo>
                  <a:pt x="79" y="9"/>
                </a:lnTo>
                <a:lnTo>
                  <a:pt x="81" y="6"/>
                </a:lnTo>
                <a:lnTo>
                  <a:pt x="85" y="7"/>
                </a:lnTo>
                <a:lnTo>
                  <a:pt x="85" y="11"/>
                </a:lnTo>
                <a:lnTo>
                  <a:pt x="87" y="15"/>
                </a:lnTo>
                <a:lnTo>
                  <a:pt x="90" y="13"/>
                </a:lnTo>
                <a:lnTo>
                  <a:pt x="94" y="13"/>
                </a:lnTo>
                <a:lnTo>
                  <a:pt x="98" y="15"/>
                </a:lnTo>
                <a:lnTo>
                  <a:pt x="101" y="15"/>
                </a:lnTo>
                <a:lnTo>
                  <a:pt x="108" y="15"/>
                </a:lnTo>
                <a:lnTo>
                  <a:pt x="111" y="14"/>
                </a:lnTo>
                <a:lnTo>
                  <a:pt x="115" y="15"/>
                </a:lnTo>
                <a:lnTo>
                  <a:pt x="117" y="19"/>
                </a:lnTo>
                <a:lnTo>
                  <a:pt x="118" y="23"/>
                </a:lnTo>
                <a:lnTo>
                  <a:pt x="121" y="25"/>
                </a:lnTo>
                <a:lnTo>
                  <a:pt x="125" y="25"/>
                </a:lnTo>
                <a:lnTo>
                  <a:pt x="129" y="25"/>
                </a:lnTo>
                <a:lnTo>
                  <a:pt x="132" y="24"/>
                </a:lnTo>
                <a:lnTo>
                  <a:pt x="134" y="21"/>
                </a:lnTo>
                <a:lnTo>
                  <a:pt x="134" y="17"/>
                </a:lnTo>
                <a:lnTo>
                  <a:pt x="136" y="12"/>
                </a:lnTo>
                <a:lnTo>
                  <a:pt x="138" y="10"/>
                </a:lnTo>
                <a:lnTo>
                  <a:pt x="142" y="10"/>
                </a:lnTo>
                <a:lnTo>
                  <a:pt x="146" y="10"/>
                </a:lnTo>
                <a:lnTo>
                  <a:pt x="145" y="6"/>
                </a:lnTo>
                <a:lnTo>
                  <a:pt x="143" y="2"/>
                </a:lnTo>
                <a:lnTo>
                  <a:pt x="147" y="0"/>
                </a:lnTo>
                <a:lnTo>
                  <a:pt x="149" y="3"/>
                </a:lnTo>
                <a:lnTo>
                  <a:pt x="152" y="6"/>
                </a:lnTo>
                <a:lnTo>
                  <a:pt x="156" y="7"/>
                </a:lnTo>
                <a:lnTo>
                  <a:pt x="159" y="9"/>
                </a:lnTo>
                <a:lnTo>
                  <a:pt x="162" y="12"/>
                </a:lnTo>
                <a:lnTo>
                  <a:pt x="166" y="12"/>
                </a:lnTo>
                <a:lnTo>
                  <a:pt x="172" y="7"/>
                </a:lnTo>
                <a:lnTo>
                  <a:pt x="176" y="6"/>
                </a:lnTo>
                <a:lnTo>
                  <a:pt x="179" y="5"/>
                </a:lnTo>
                <a:lnTo>
                  <a:pt x="183" y="3"/>
                </a:lnTo>
                <a:lnTo>
                  <a:pt x="186" y="3"/>
                </a:lnTo>
                <a:lnTo>
                  <a:pt x="189" y="2"/>
                </a:lnTo>
                <a:lnTo>
                  <a:pt x="190" y="2"/>
                </a:lnTo>
                <a:lnTo>
                  <a:pt x="193" y="2"/>
                </a:lnTo>
                <a:lnTo>
                  <a:pt x="196" y="5"/>
                </a:lnTo>
                <a:lnTo>
                  <a:pt x="197" y="9"/>
                </a:lnTo>
                <a:lnTo>
                  <a:pt x="198" y="10"/>
                </a:lnTo>
                <a:lnTo>
                  <a:pt x="198" y="13"/>
                </a:lnTo>
                <a:lnTo>
                  <a:pt x="197" y="18"/>
                </a:lnTo>
                <a:lnTo>
                  <a:pt x="199" y="21"/>
                </a:lnTo>
                <a:lnTo>
                  <a:pt x="214" y="21"/>
                </a:lnTo>
                <a:lnTo>
                  <a:pt x="217" y="20"/>
                </a:lnTo>
                <a:lnTo>
                  <a:pt x="220" y="21"/>
                </a:lnTo>
                <a:lnTo>
                  <a:pt x="223" y="21"/>
                </a:lnTo>
                <a:lnTo>
                  <a:pt x="226" y="22"/>
                </a:lnTo>
                <a:lnTo>
                  <a:pt x="233" y="19"/>
                </a:lnTo>
                <a:lnTo>
                  <a:pt x="236" y="19"/>
                </a:lnTo>
                <a:lnTo>
                  <a:pt x="240" y="22"/>
                </a:lnTo>
                <a:lnTo>
                  <a:pt x="240" y="26"/>
                </a:lnTo>
                <a:lnTo>
                  <a:pt x="242" y="29"/>
                </a:lnTo>
                <a:lnTo>
                  <a:pt x="246" y="32"/>
                </a:lnTo>
                <a:lnTo>
                  <a:pt x="252" y="38"/>
                </a:lnTo>
                <a:lnTo>
                  <a:pt x="255" y="43"/>
                </a:lnTo>
                <a:lnTo>
                  <a:pt x="256" y="47"/>
                </a:lnTo>
                <a:lnTo>
                  <a:pt x="255" y="51"/>
                </a:lnTo>
                <a:lnTo>
                  <a:pt x="252" y="52"/>
                </a:lnTo>
                <a:lnTo>
                  <a:pt x="249" y="54"/>
                </a:lnTo>
                <a:lnTo>
                  <a:pt x="249" y="58"/>
                </a:lnTo>
                <a:lnTo>
                  <a:pt x="252" y="67"/>
                </a:lnTo>
                <a:lnTo>
                  <a:pt x="252" y="71"/>
                </a:lnTo>
                <a:lnTo>
                  <a:pt x="250" y="74"/>
                </a:lnTo>
                <a:lnTo>
                  <a:pt x="251" y="76"/>
                </a:lnTo>
                <a:lnTo>
                  <a:pt x="252" y="78"/>
                </a:lnTo>
                <a:lnTo>
                  <a:pt x="254" y="82"/>
                </a:lnTo>
                <a:lnTo>
                  <a:pt x="253" y="86"/>
                </a:lnTo>
                <a:lnTo>
                  <a:pt x="250" y="94"/>
                </a:lnTo>
                <a:lnTo>
                  <a:pt x="251" y="99"/>
                </a:lnTo>
                <a:lnTo>
                  <a:pt x="252" y="103"/>
                </a:lnTo>
                <a:lnTo>
                  <a:pt x="251" y="107"/>
                </a:lnTo>
                <a:lnTo>
                  <a:pt x="248" y="109"/>
                </a:lnTo>
                <a:lnTo>
                  <a:pt x="248" y="110"/>
                </a:lnTo>
                <a:lnTo>
                  <a:pt x="245" y="114"/>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72" name="Freeform 24"/>
          <p:cNvSpPr>
            <a:spLocks/>
          </p:cNvSpPr>
          <p:nvPr/>
        </p:nvSpPr>
        <p:spPr bwMode="auto">
          <a:xfrm>
            <a:off x="3148013" y="2180185"/>
            <a:ext cx="603250" cy="495234"/>
          </a:xfrm>
          <a:custGeom>
            <a:avLst/>
            <a:gdLst>
              <a:gd name="T0" fmla="*/ 2147483647 w 380"/>
              <a:gd name="T1" fmla="*/ 2147483647 h 312"/>
              <a:gd name="T2" fmla="*/ 2147483647 w 380"/>
              <a:gd name="T3" fmla="*/ 2147483647 h 312"/>
              <a:gd name="T4" fmla="*/ 2147483647 w 380"/>
              <a:gd name="T5" fmla="*/ 2147483647 h 312"/>
              <a:gd name="T6" fmla="*/ 2147483647 w 380"/>
              <a:gd name="T7" fmla="*/ 2147483647 h 312"/>
              <a:gd name="T8" fmla="*/ 2147483647 w 380"/>
              <a:gd name="T9" fmla="*/ 2147483647 h 312"/>
              <a:gd name="T10" fmla="*/ 2147483647 w 380"/>
              <a:gd name="T11" fmla="*/ 2147483647 h 312"/>
              <a:gd name="T12" fmla="*/ 2147483647 w 380"/>
              <a:gd name="T13" fmla="*/ 2147483647 h 312"/>
              <a:gd name="T14" fmla="*/ 2147483647 w 380"/>
              <a:gd name="T15" fmla="*/ 2147483647 h 312"/>
              <a:gd name="T16" fmla="*/ 2147483647 w 380"/>
              <a:gd name="T17" fmla="*/ 2147483647 h 312"/>
              <a:gd name="T18" fmla="*/ 2147483647 w 380"/>
              <a:gd name="T19" fmla="*/ 2147483647 h 312"/>
              <a:gd name="T20" fmla="*/ 2147483647 w 380"/>
              <a:gd name="T21" fmla="*/ 2147483647 h 312"/>
              <a:gd name="T22" fmla="*/ 2147483647 w 380"/>
              <a:gd name="T23" fmla="*/ 2147483647 h 312"/>
              <a:gd name="T24" fmla="*/ 2147483647 w 380"/>
              <a:gd name="T25" fmla="*/ 2147483647 h 312"/>
              <a:gd name="T26" fmla="*/ 2147483647 w 380"/>
              <a:gd name="T27" fmla="*/ 2147483647 h 312"/>
              <a:gd name="T28" fmla="*/ 2147483647 w 380"/>
              <a:gd name="T29" fmla="*/ 2147483647 h 312"/>
              <a:gd name="T30" fmla="*/ 2147483647 w 380"/>
              <a:gd name="T31" fmla="*/ 2147483647 h 312"/>
              <a:gd name="T32" fmla="*/ 2147483647 w 380"/>
              <a:gd name="T33" fmla="*/ 2147483647 h 312"/>
              <a:gd name="T34" fmla="*/ 2147483647 w 380"/>
              <a:gd name="T35" fmla="*/ 2147483647 h 312"/>
              <a:gd name="T36" fmla="*/ 2147483647 w 380"/>
              <a:gd name="T37" fmla="*/ 2147483647 h 312"/>
              <a:gd name="T38" fmla="*/ 2147483647 w 380"/>
              <a:gd name="T39" fmla="*/ 2147483647 h 312"/>
              <a:gd name="T40" fmla="*/ 2147483647 w 380"/>
              <a:gd name="T41" fmla="*/ 2147483647 h 312"/>
              <a:gd name="T42" fmla="*/ 2147483647 w 380"/>
              <a:gd name="T43" fmla="*/ 2147483647 h 312"/>
              <a:gd name="T44" fmla="*/ 2147483647 w 380"/>
              <a:gd name="T45" fmla="*/ 2147483647 h 312"/>
              <a:gd name="T46" fmla="*/ 2147483647 w 380"/>
              <a:gd name="T47" fmla="*/ 2147483647 h 312"/>
              <a:gd name="T48" fmla="*/ 2147483647 w 380"/>
              <a:gd name="T49" fmla="*/ 2147483647 h 312"/>
              <a:gd name="T50" fmla="*/ 2147483647 w 380"/>
              <a:gd name="T51" fmla="*/ 2147483647 h 312"/>
              <a:gd name="T52" fmla="*/ 2147483647 w 380"/>
              <a:gd name="T53" fmla="*/ 2147483647 h 312"/>
              <a:gd name="T54" fmla="*/ 2147483647 w 380"/>
              <a:gd name="T55" fmla="*/ 2147483647 h 312"/>
              <a:gd name="T56" fmla="*/ 2147483647 w 380"/>
              <a:gd name="T57" fmla="*/ 2147483647 h 312"/>
              <a:gd name="T58" fmla="*/ 2147483647 w 380"/>
              <a:gd name="T59" fmla="*/ 2147483647 h 312"/>
              <a:gd name="T60" fmla="*/ 2147483647 w 380"/>
              <a:gd name="T61" fmla="*/ 2147483647 h 312"/>
              <a:gd name="T62" fmla="*/ 2147483647 w 380"/>
              <a:gd name="T63" fmla="*/ 2147483647 h 312"/>
              <a:gd name="T64" fmla="*/ 2147483647 w 380"/>
              <a:gd name="T65" fmla="*/ 2147483647 h 312"/>
              <a:gd name="T66" fmla="*/ 2147483647 w 380"/>
              <a:gd name="T67" fmla="*/ 2147483647 h 312"/>
              <a:gd name="T68" fmla="*/ 2147483647 w 380"/>
              <a:gd name="T69" fmla="*/ 2147483647 h 312"/>
              <a:gd name="T70" fmla="*/ 2147483647 w 380"/>
              <a:gd name="T71" fmla="*/ 2147483647 h 312"/>
              <a:gd name="T72" fmla="*/ 2147483647 w 380"/>
              <a:gd name="T73" fmla="*/ 2147483647 h 312"/>
              <a:gd name="T74" fmla="*/ 2147483647 w 380"/>
              <a:gd name="T75" fmla="*/ 2147483647 h 312"/>
              <a:gd name="T76" fmla="*/ 2147483647 w 380"/>
              <a:gd name="T77" fmla="*/ 2147483647 h 312"/>
              <a:gd name="T78" fmla="*/ 2147483647 w 380"/>
              <a:gd name="T79" fmla="*/ 2147483647 h 312"/>
              <a:gd name="T80" fmla="*/ 2147483647 w 380"/>
              <a:gd name="T81" fmla="*/ 2147483647 h 312"/>
              <a:gd name="T82" fmla="*/ 2147483647 w 380"/>
              <a:gd name="T83" fmla="*/ 2147483647 h 312"/>
              <a:gd name="T84" fmla="*/ 2147483647 w 380"/>
              <a:gd name="T85" fmla="*/ 0 h 312"/>
              <a:gd name="T86" fmla="*/ 2147483647 w 380"/>
              <a:gd name="T87" fmla="*/ 2147483647 h 312"/>
              <a:gd name="T88" fmla="*/ 2147483647 w 380"/>
              <a:gd name="T89" fmla="*/ 2147483647 h 312"/>
              <a:gd name="T90" fmla="*/ 2147483647 w 380"/>
              <a:gd name="T91" fmla="*/ 2147483647 h 312"/>
              <a:gd name="T92" fmla="*/ 2147483647 w 380"/>
              <a:gd name="T93" fmla="*/ 2147483647 h 312"/>
              <a:gd name="T94" fmla="*/ 2147483647 w 380"/>
              <a:gd name="T95" fmla="*/ 2147483647 h 312"/>
              <a:gd name="T96" fmla="*/ 2147483647 w 380"/>
              <a:gd name="T97" fmla="*/ 2147483647 h 312"/>
              <a:gd name="T98" fmla="*/ 2147483647 w 380"/>
              <a:gd name="T99" fmla="*/ 2147483647 h 312"/>
              <a:gd name="T100" fmla="*/ 2147483647 w 380"/>
              <a:gd name="T101" fmla="*/ 2147483647 h 312"/>
              <a:gd name="T102" fmla="*/ 2147483647 w 380"/>
              <a:gd name="T103" fmla="*/ 2147483647 h 312"/>
              <a:gd name="T104" fmla="*/ 2147483647 w 380"/>
              <a:gd name="T105" fmla="*/ 2147483647 h 3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0" h="312">
                <a:moveTo>
                  <a:pt x="362" y="269"/>
                </a:moveTo>
                <a:lnTo>
                  <a:pt x="318" y="268"/>
                </a:lnTo>
                <a:lnTo>
                  <a:pt x="317" y="268"/>
                </a:lnTo>
                <a:lnTo>
                  <a:pt x="305" y="272"/>
                </a:lnTo>
                <a:lnTo>
                  <a:pt x="304" y="272"/>
                </a:lnTo>
                <a:lnTo>
                  <a:pt x="288" y="276"/>
                </a:lnTo>
                <a:lnTo>
                  <a:pt x="277" y="280"/>
                </a:lnTo>
                <a:lnTo>
                  <a:pt x="271" y="285"/>
                </a:lnTo>
                <a:lnTo>
                  <a:pt x="259" y="287"/>
                </a:lnTo>
                <a:lnTo>
                  <a:pt x="248" y="286"/>
                </a:lnTo>
                <a:lnTo>
                  <a:pt x="244" y="282"/>
                </a:lnTo>
                <a:lnTo>
                  <a:pt x="240" y="282"/>
                </a:lnTo>
                <a:lnTo>
                  <a:pt x="239" y="282"/>
                </a:lnTo>
                <a:lnTo>
                  <a:pt x="237" y="283"/>
                </a:lnTo>
                <a:lnTo>
                  <a:pt x="233" y="282"/>
                </a:lnTo>
                <a:lnTo>
                  <a:pt x="231" y="282"/>
                </a:lnTo>
                <a:lnTo>
                  <a:pt x="226" y="282"/>
                </a:lnTo>
                <a:lnTo>
                  <a:pt x="223" y="282"/>
                </a:lnTo>
                <a:lnTo>
                  <a:pt x="220" y="284"/>
                </a:lnTo>
                <a:lnTo>
                  <a:pt x="211" y="289"/>
                </a:lnTo>
                <a:lnTo>
                  <a:pt x="207" y="290"/>
                </a:lnTo>
                <a:lnTo>
                  <a:pt x="204" y="286"/>
                </a:lnTo>
                <a:lnTo>
                  <a:pt x="201" y="285"/>
                </a:lnTo>
                <a:lnTo>
                  <a:pt x="195" y="282"/>
                </a:lnTo>
                <a:lnTo>
                  <a:pt x="192" y="283"/>
                </a:lnTo>
                <a:lnTo>
                  <a:pt x="189" y="283"/>
                </a:lnTo>
                <a:lnTo>
                  <a:pt x="188" y="282"/>
                </a:lnTo>
                <a:lnTo>
                  <a:pt x="185" y="285"/>
                </a:lnTo>
                <a:lnTo>
                  <a:pt x="181" y="285"/>
                </a:lnTo>
                <a:lnTo>
                  <a:pt x="177" y="287"/>
                </a:lnTo>
                <a:lnTo>
                  <a:pt x="176" y="287"/>
                </a:lnTo>
                <a:lnTo>
                  <a:pt x="174" y="287"/>
                </a:lnTo>
                <a:lnTo>
                  <a:pt x="171" y="287"/>
                </a:lnTo>
                <a:lnTo>
                  <a:pt x="168" y="288"/>
                </a:lnTo>
                <a:lnTo>
                  <a:pt x="165" y="291"/>
                </a:lnTo>
                <a:lnTo>
                  <a:pt x="161" y="289"/>
                </a:lnTo>
                <a:lnTo>
                  <a:pt x="160" y="291"/>
                </a:lnTo>
                <a:lnTo>
                  <a:pt x="153" y="290"/>
                </a:lnTo>
                <a:lnTo>
                  <a:pt x="150" y="292"/>
                </a:lnTo>
                <a:lnTo>
                  <a:pt x="143" y="295"/>
                </a:lnTo>
                <a:lnTo>
                  <a:pt x="142" y="299"/>
                </a:lnTo>
                <a:lnTo>
                  <a:pt x="139" y="301"/>
                </a:lnTo>
                <a:lnTo>
                  <a:pt x="134" y="304"/>
                </a:lnTo>
                <a:lnTo>
                  <a:pt x="132" y="305"/>
                </a:lnTo>
                <a:lnTo>
                  <a:pt x="129" y="304"/>
                </a:lnTo>
                <a:lnTo>
                  <a:pt x="125" y="304"/>
                </a:lnTo>
                <a:lnTo>
                  <a:pt x="124" y="308"/>
                </a:lnTo>
                <a:lnTo>
                  <a:pt x="121" y="311"/>
                </a:lnTo>
                <a:lnTo>
                  <a:pt x="117" y="311"/>
                </a:lnTo>
                <a:lnTo>
                  <a:pt x="116" y="311"/>
                </a:lnTo>
                <a:lnTo>
                  <a:pt x="116" y="308"/>
                </a:lnTo>
                <a:lnTo>
                  <a:pt x="114" y="305"/>
                </a:lnTo>
                <a:lnTo>
                  <a:pt x="106" y="293"/>
                </a:lnTo>
                <a:lnTo>
                  <a:pt x="105" y="293"/>
                </a:lnTo>
                <a:lnTo>
                  <a:pt x="93" y="289"/>
                </a:lnTo>
                <a:lnTo>
                  <a:pt x="91" y="285"/>
                </a:lnTo>
                <a:lnTo>
                  <a:pt x="90" y="282"/>
                </a:lnTo>
                <a:lnTo>
                  <a:pt x="87" y="280"/>
                </a:lnTo>
                <a:lnTo>
                  <a:pt x="85" y="278"/>
                </a:lnTo>
                <a:lnTo>
                  <a:pt x="80" y="279"/>
                </a:lnTo>
                <a:lnTo>
                  <a:pt x="80" y="274"/>
                </a:lnTo>
                <a:lnTo>
                  <a:pt x="79" y="270"/>
                </a:lnTo>
                <a:lnTo>
                  <a:pt x="77" y="268"/>
                </a:lnTo>
                <a:lnTo>
                  <a:pt x="77" y="263"/>
                </a:lnTo>
                <a:lnTo>
                  <a:pt x="73" y="262"/>
                </a:lnTo>
                <a:lnTo>
                  <a:pt x="71" y="259"/>
                </a:lnTo>
                <a:lnTo>
                  <a:pt x="70" y="259"/>
                </a:lnTo>
                <a:lnTo>
                  <a:pt x="67" y="258"/>
                </a:lnTo>
                <a:lnTo>
                  <a:pt x="64" y="257"/>
                </a:lnTo>
                <a:lnTo>
                  <a:pt x="60" y="254"/>
                </a:lnTo>
                <a:lnTo>
                  <a:pt x="58" y="255"/>
                </a:lnTo>
                <a:lnTo>
                  <a:pt x="55" y="256"/>
                </a:lnTo>
                <a:lnTo>
                  <a:pt x="51" y="258"/>
                </a:lnTo>
                <a:lnTo>
                  <a:pt x="49" y="254"/>
                </a:lnTo>
                <a:lnTo>
                  <a:pt x="48" y="250"/>
                </a:lnTo>
                <a:lnTo>
                  <a:pt x="46" y="247"/>
                </a:lnTo>
                <a:lnTo>
                  <a:pt x="43" y="245"/>
                </a:lnTo>
                <a:lnTo>
                  <a:pt x="40" y="245"/>
                </a:lnTo>
                <a:lnTo>
                  <a:pt x="37" y="248"/>
                </a:lnTo>
                <a:lnTo>
                  <a:pt x="34" y="246"/>
                </a:lnTo>
                <a:lnTo>
                  <a:pt x="32" y="244"/>
                </a:lnTo>
                <a:lnTo>
                  <a:pt x="29" y="242"/>
                </a:lnTo>
                <a:lnTo>
                  <a:pt x="25" y="240"/>
                </a:lnTo>
                <a:lnTo>
                  <a:pt x="22" y="240"/>
                </a:lnTo>
                <a:lnTo>
                  <a:pt x="19" y="239"/>
                </a:lnTo>
                <a:lnTo>
                  <a:pt x="15" y="240"/>
                </a:lnTo>
                <a:lnTo>
                  <a:pt x="12" y="240"/>
                </a:lnTo>
                <a:lnTo>
                  <a:pt x="9" y="239"/>
                </a:lnTo>
                <a:lnTo>
                  <a:pt x="6" y="237"/>
                </a:lnTo>
                <a:lnTo>
                  <a:pt x="0" y="221"/>
                </a:lnTo>
                <a:lnTo>
                  <a:pt x="19" y="208"/>
                </a:lnTo>
                <a:lnTo>
                  <a:pt x="27" y="195"/>
                </a:lnTo>
                <a:lnTo>
                  <a:pt x="44" y="168"/>
                </a:lnTo>
                <a:lnTo>
                  <a:pt x="41" y="166"/>
                </a:lnTo>
                <a:lnTo>
                  <a:pt x="40" y="162"/>
                </a:lnTo>
                <a:lnTo>
                  <a:pt x="39" y="158"/>
                </a:lnTo>
                <a:lnTo>
                  <a:pt x="38" y="154"/>
                </a:lnTo>
                <a:lnTo>
                  <a:pt x="38" y="149"/>
                </a:lnTo>
                <a:lnTo>
                  <a:pt x="34" y="148"/>
                </a:lnTo>
                <a:lnTo>
                  <a:pt x="32" y="145"/>
                </a:lnTo>
                <a:lnTo>
                  <a:pt x="31" y="140"/>
                </a:lnTo>
                <a:lnTo>
                  <a:pt x="39" y="128"/>
                </a:lnTo>
                <a:lnTo>
                  <a:pt x="41" y="125"/>
                </a:lnTo>
                <a:lnTo>
                  <a:pt x="45" y="125"/>
                </a:lnTo>
                <a:lnTo>
                  <a:pt x="49" y="125"/>
                </a:lnTo>
                <a:lnTo>
                  <a:pt x="52" y="126"/>
                </a:lnTo>
                <a:lnTo>
                  <a:pt x="56" y="125"/>
                </a:lnTo>
                <a:lnTo>
                  <a:pt x="58" y="122"/>
                </a:lnTo>
                <a:lnTo>
                  <a:pt x="59" y="118"/>
                </a:lnTo>
                <a:lnTo>
                  <a:pt x="60" y="116"/>
                </a:lnTo>
                <a:lnTo>
                  <a:pt x="64" y="115"/>
                </a:lnTo>
                <a:lnTo>
                  <a:pt x="67" y="112"/>
                </a:lnTo>
                <a:lnTo>
                  <a:pt x="67" y="109"/>
                </a:lnTo>
                <a:lnTo>
                  <a:pt x="67" y="105"/>
                </a:lnTo>
                <a:lnTo>
                  <a:pt x="66" y="104"/>
                </a:lnTo>
                <a:lnTo>
                  <a:pt x="70" y="102"/>
                </a:lnTo>
                <a:lnTo>
                  <a:pt x="72" y="105"/>
                </a:lnTo>
                <a:lnTo>
                  <a:pt x="76" y="106"/>
                </a:lnTo>
                <a:lnTo>
                  <a:pt x="82" y="110"/>
                </a:lnTo>
                <a:lnTo>
                  <a:pt x="85" y="113"/>
                </a:lnTo>
                <a:lnTo>
                  <a:pt x="87" y="116"/>
                </a:lnTo>
                <a:lnTo>
                  <a:pt x="95" y="108"/>
                </a:lnTo>
                <a:lnTo>
                  <a:pt x="95" y="98"/>
                </a:lnTo>
                <a:lnTo>
                  <a:pt x="97" y="94"/>
                </a:lnTo>
                <a:lnTo>
                  <a:pt x="97" y="91"/>
                </a:lnTo>
                <a:lnTo>
                  <a:pt x="95" y="88"/>
                </a:lnTo>
                <a:lnTo>
                  <a:pt x="93" y="84"/>
                </a:lnTo>
                <a:lnTo>
                  <a:pt x="94" y="80"/>
                </a:lnTo>
                <a:lnTo>
                  <a:pt x="91" y="77"/>
                </a:lnTo>
                <a:lnTo>
                  <a:pt x="91" y="73"/>
                </a:lnTo>
                <a:lnTo>
                  <a:pt x="90" y="69"/>
                </a:lnTo>
                <a:lnTo>
                  <a:pt x="90" y="66"/>
                </a:lnTo>
                <a:lnTo>
                  <a:pt x="91" y="63"/>
                </a:lnTo>
                <a:lnTo>
                  <a:pt x="91" y="59"/>
                </a:lnTo>
                <a:lnTo>
                  <a:pt x="94" y="57"/>
                </a:lnTo>
                <a:lnTo>
                  <a:pt x="99" y="52"/>
                </a:lnTo>
                <a:lnTo>
                  <a:pt x="103" y="52"/>
                </a:lnTo>
                <a:lnTo>
                  <a:pt x="106" y="50"/>
                </a:lnTo>
                <a:lnTo>
                  <a:pt x="110" y="49"/>
                </a:lnTo>
                <a:lnTo>
                  <a:pt x="113" y="49"/>
                </a:lnTo>
                <a:lnTo>
                  <a:pt x="117" y="48"/>
                </a:lnTo>
                <a:lnTo>
                  <a:pt x="121" y="49"/>
                </a:lnTo>
                <a:lnTo>
                  <a:pt x="124" y="50"/>
                </a:lnTo>
                <a:lnTo>
                  <a:pt x="127" y="53"/>
                </a:lnTo>
                <a:lnTo>
                  <a:pt x="131" y="53"/>
                </a:lnTo>
                <a:lnTo>
                  <a:pt x="134" y="53"/>
                </a:lnTo>
                <a:lnTo>
                  <a:pt x="137" y="54"/>
                </a:lnTo>
                <a:lnTo>
                  <a:pt x="143" y="59"/>
                </a:lnTo>
                <a:lnTo>
                  <a:pt x="147" y="60"/>
                </a:lnTo>
                <a:lnTo>
                  <a:pt x="150" y="60"/>
                </a:lnTo>
                <a:lnTo>
                  <a:pt x="153" y="60"/>
                </a:lnTo>
                <a:lnTo>
                  <a:pt x="157" y="60"/>
                </a:lnTo>
                <a:lnTo>
                  <a:pt x="161" y="56"/>
                </a:lnTo>
                <a:lnTo>
                  <a:pt x="162" y="56"/>
                </a:lnTo>
                <a:lnTo>
                  <a:pt x="186" y="37"/>
                </a:lnTo>
                <a:lnTo>
                  <a:pt x="188" y="36"/>
                </a:lnTo>
                <a:lnTo>
                  <a:pt x="188" y="35"/>
                </a:lnTo>
                <a:lnTo>
                  <a:pt x="192" y="33"/>
                </a:lnTo>
                <a:lnTo>
                  <a:pt x="195" y="33"/>
                </a:lnTo>
                <a:lnTo>
                  <a:pt x="206" y="15"/>
                </a:lnTo>
                <a:lnTo>
                  <a:pt x="210" y="8"/>
                </a:lnTo>
                <a:lnTo>
                  <a:pt x="212" y="8"/>
                </a:lnTo>
                <a:lnTo>
                  <a:pt x="216" y="9"/>
                </a:lnTo>
                <a:lnTo>
                  <a:pt x="219" y="11"/>
                </a:lnTo>
                <a:lnTo>
                  <a:pt x="220" y="15"/>
                </a:lnTo>
                <a:lnTo>
                  <a:pt x="223" y="16"/>
                </a:lnTo>
                <a:lnTo>
                  <a:pt x="226" y="19"/>
                </a:lnTo>
                <a:lnTo>
                  <a:pt x="229" y="16"/>
                </a:lnTo>
                <a:lnTo>
                  <a:pt x="233" y="10"/>
                </a:lnTo>
                <a:lnTo>
                  <a:pt x="236" y="8"/>
                </a:lnTo>
                <a:lnTo>
                  <a:pt x="237" y="7"/>
                </a:lnTo>
                <a:lnTo>
                  <a:pt x="249" y="0"/>
                </a:lnTo>
                <a:lnTo>
                  <a:pt x="252" y="3"/>
                </a:lnTo>
                <a:lnTo>
                  <a:pt x="254" y="5"/>
                </a:lnTo>
                <a:lnTo>
                  <a:pt x="257" y="8"/>
                </a:lnTo>
                <a:lnTo>
                  <a:pt x="258" y="12"/>
                </a:lnTo>
                <a:lnTo>
                  <a:pt x="276" y="13"/>
                </a:lnTo>
                <a:lnTo>
                  <a:pt x="276" y="29"/>
                </a:lnTo>
                <a:lnTo>
                  <a:pt x="288" y="46"/>
                </a:lnTo>
                <a:lnTo>
                  <a:pt x="305" y="47"/>
                </a:lnTo>
                <a:lnTo>
                  <a:pt x="313" y="47"/>
                </a:lnTo>
                <a:lnTo>
                  <a:pt x="316" y="46"/>
                </a:lnTo>
                <a:lnTo>
                  <a:pt x="316" y="42"/>
                </a:lnTo>
                <a:lnTo>
                  <a:pt x="317" y="38"/>
                </a:lnTo>
                <a:lnTo>
                  <a:pt x="322" y="26"/>
                </a:lnTo>
                <a:lnTo>
                  <a:pt x="324" y="29"/>
                </a:lnTo>
                <a:lnTo>
                  <a:pt x="327" y="30"/>
                </a:lnTo>
                <a:lnTo>
                  <a:pt x="330" y="33"/>
                </a:lnTo>
                <a:lnTo>
                  <a:pt x="329" y="37"/>
                </a:lnTo>
                <a:lnTo>
                  <a:pt x="331" y="40"/>
                </a:lnTo>
                <a:lnTo>
                  <a:pt x="336" y="46"/>
                </a:lnTo>
                <a:lnTo>
                  <a:pt x="340" y="49"/>
                </a:lnTo>
                <a:lnTo>
                  <a:pt x="343" y="50"/>
                </a:lnTo>
                <a:lnTo>
                  <a:pt x="345" y="53"/>
                </a:lnTo>
                <a:lnTo>
                  <a:pt x="349" y="53"/>
                </a:lnTo>
                <a:lnTo>
                  <a:pt x="352" y="52"/>
                </a:lnTo>
                <a:lnTo>
                  <a:pt x="354" y="53"/>
                </a:lnTo>
                <a:lnTo>
                  <a:pt x="358" y="55"/>
                </a:lnTo>
                <a:lnTo>
                  <a:pt x="360" y="58"/>
                </a:lnTo>
                <a:lnTo>
                  <a:pt x="362" y="61"/>
                </a:lnTo>
                <a:lnTo>
                  <a:pt x="362" y="65"/>
                </a:lnTo>
                <a:lnTo>
                  <a:pt x="364" y="69"/>
                </a:lnTo>
                <a:lnTo>
                  <a:pt x="367" y="71"/>
                </a:lnTo>
                <a:lnTo>
                  <a:pt x="373" y="75"/>
                </a:lnTo>
                <a:lnTo>
                  <a:pt x="375" y="78"/>
                </a:lnTo>
                <a:lnTo>
                  <a:pt x="378" y="80"/>
                </a:lnTo>
                <a:lnTo>
                  <a:pt x="379" y="80"/>
                </a:lnTo>
                <a:lnTo>
                  <a:pt x="376" y="143"/>
                </a:lnTo>
                <a:lnTo>
                  <a:pt x="376" y="146"/>
                </a:lnTo>
                <a:lnTo>
                  <a:pt x="376" y="147"/>
                </a:lnTo>
                <a:lnTo>
                  <a:pt x="374" y="194"/>
                </a:lnTo>
                <a:lnTo>
                  <a:pt x="373" y="224"/>
                </a:lnTo>
                <a:lnTo>
                  <a:pt x="372" y="269"/>
                </a:lnTo>
                <a:lnTo>
                  <a:pt x="362" y="269"/>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73" name="Freeform 25"/>
          <p:cNvSpPr>
            <a:spLocks/>
          </p:cNvSpPr>
          <p:nvPr/>
        </p:nvSpPr>
        <p:spPr bwMode="auto">
          <a:xfrm>
            <a:off x="5620036" y="2071688"/>
            <a:ext cx="320692" cy="577850"/>
          </a:xfrm>
          <a:custGeom>
            <a:avLst/>
            <a:gdLst>
              <a:gd name="T0" fmla="*/ 2147483647 w 202"/>
              <a:gd name="T1" fmla="*/ 2147483647 h 364"/>
              <a:gd name="T2" fmla="*/ 2147483647 w 202"/>
              <a:gd name="T3" fmla="*/ 2147483647 h 364"/>
              <a:gd name="T4" fmla="*/ 2147483647 w 202"/>
              <a:gd name="T5" fmla="*/ 2147483647 h 364"/>
              <a:gd name="T6" fmla="*/ 2147483647 w 202"/>
              <a:gd name="T7" fmla="*/ 2147483647 h 364"/>
              <a:gd name="T8" fmla="*/ 2147483647 w 202"/>
              <a:gd name="T9" fmla="*/ 2147483647 h 364"/>
              <a:gd name="T10" fmla="*/ 2147483647 w 202"/>
              <a:gd name="T11" fmla="*/ 2147483647 h 364"/>
              <a:gd name="T12" fmla="*/ 2147483647 w 202"/>
              <a:gd name="T13" fmla="*/ 2147483647 h 364"/>
              <a:gd name="T14" fmla="*/ 2147483647 w 202"/>
              <a:gd name="T15" fmla="*/ 2147483647 h 364"/>
              <a:gd name="T16" fmla="*/ 2147483647 w 202"/>
              <a:gd name="T17" fmla="*/ 2147483647 h 364"/>
              <a:gd name="T18" fmla="*/ 2147483647 w 202"/>
              <a:gd name="T19" fmla="*/ 2147483647 h 364"/>
              <a:gd name="T20" fmla="*/ 2147483647 w 202"/>
              <a:gd name="T21" fmla="*/ 2147483647 h 364"/>
              <a:gd name="T22" fmla="*/ 2147483647 w 202"/>
              <a:gd name="T23" fmla="*/ 2147483647 h 364"/>
              <a:gd name="T24" fmla="*/ 0 w 202"/>
              <a:gd name="T25" fmla="*/ 2147483647 h 364"/>
              <a:gd name="T26" fmla="*/ 0 w 202"/>
              <a:gd name="T27" fmla="*/ 2147483647 h 364"/>
              <a:gd name="T28" fmla="*/ 2147483647 w 202"/>
              <a:gd name="T29" fmla="*/ 2147483647 h 364"/>
              <a:gd name="T30" fmla="*/ 2147483647 w 202"/>
              <a:gd name="T31" fmla="*/ 2147483647 h 364"/>
              <a:gd name="T32" fmla="*/ 2147483647 w 202"/>
              <a:gd name="T33" fmla="*/ 2147483647 h 364"/>
              <a:gd name="T34" fmla="*/ 2147483647 w 202"/>
              <a:gd name="T35" fmla="*/ 2147483647 h 364"/>
              <a:gd name="T36" fmla="*/ 2147483647 w 202"/>
              <a:gd name="T37" fmla="*/ 2147483647 h 364"/>
              <a:gd name="T38" fmla="*/ 2147483647 w 202"/>
              <a:gd name="T39" fmla="*/ 2147483647 h 364"/>
              <a:gd name="T40" fmla="*/ 2147483647 w 202"/>
              <a:gd name="T41" fmla="*/ 0 h 364"/>
              <a:gd name="T42" fmla="*/ 2147483647 w 202"/>
              <a:gd name="T43" fmla="*/ 0 h 364"/>
              <a:gd name="T44" fmla="*/ 2147483647 w 202"/>
              <a:gd name="T45" fmla="*/ 0 h 364"/>
              <a:gd name="T46" fmla="*/ 2147483647 w 202"/>
              <a:gd name="T47" fmla="*/ 0 h 364"/>
              <a:gd name="T48" fmla="*/ 2147483647 w 202"/>
              <a:gd name="T49" fmla="*/ 0 h 364"/>
              <a:gd name="T50" fmla="*/ 2147483647 w 202"/>
              <a:gd name="T51" fmla="*/ 2147483647 h 364"/>
              <a:gd name="T52" fmla="*/ 2147483647 w 202"/>
              <a:gd name="T53" fmla="*/ 2147483647 h 364"/>
              <a:gd name="T54" fmla="*/ 2147483647 w 202"/>
              <a:gd name="T55" fmla="*/ 2147483647 h 364"/>
              <a:gd name="T56" fmla="*/ 2147483647 w 202"/>
              <a:gd name="T57" fmla="*/ 2147483647 h 364"/>
              <a:gd name="T58" fmla="*/ 2147483647 w 202"/>
              <a:gd name="T59" fmla="*/ 2147483647 h 364"/>
              <a:gd name="T60" fmla="*/ 2147483647 w 202"/>
              <a:gd name="T61" fmla="*/ 2147483647 h 364"/>
              <a:gd name="T62" fmla="*/ 2147483647 w 202"/>
              <a:gd name="T63" fmla="*/ 2147483647 h 364"/>
              <a:gd name="T64" fmla="*/ 2147483647 w 202"/>
              <a:gd name="T65" fmla="*/ 2147483647 h 364"/>
              <a:gd name="T66" fmla="*/ 2147483647 w 202"/>
              <a:gd name="T67" fmla="*/ 2147483647 h 364"/>
              <a:gd name="T68" fmla="*/ 2147483647 w 202"/>
              <a:gd name="T69" fmla="*/ 2147483647 h 364"/>
              <a:gd name="T70" fmla="*/ 2147483647 w 202"/>
              <a:gd name="T71" fmla="*/ 2147483647 h 364"/>
              <a:gd name="T72" fmla="*/ 2147483647 w 202"/>
              <a:gd name="T73" fmla="*/ 2147483647 h 364"/>
              <a:gd name="T74" fmla="*/ 2147483647 w 202"/>
              <a:gd name="T75" fmla="*/ 2147483647 h 364"/>
              <a:gd name="T76" fmla="*/ 2147483647 w 202"/>
              <a:gd name="T77" fmla="*/ 2147483647 h 364"/>
              <a:gd name="T78" fmla="*/ 2147483647 w 202"/>
              <a:gd name="T79" fmla="*/ 2147483647 h 364"/>
              <a:gd name="T80" fmla="*/ 2147483647 w 202"/>
              <a:gd name="T81" fmla="*/ 2147483647 h 364"/>
              <a:gd name="T82" fmla="*/ 2147483647 w 202"/>
              <a:gd name="T83" fmla="*/ 2147483647 h 364"/>
              <a:gd name="T84" fmla="*/ 2147483647 w 202"/>
              <a:gd name="T85" fmla="*/ 2147483647 h 364"/>
              <a:gd name="T86" fmla="*/ 2147483647 w 202"/>
              <a:gd name="T87" fmla="*/ 2147483647 h 364"/>
              <a:gd name="T88" fmla="*/ 2147483647 w 202"/>
              <a:gd name="T89" fmla="*/ 2147483647 h 364"/>
              <a:gd name="T90" fmla="*/ 2147483647 w 202"/>
              <a:gd name="T91" fmla="*/ 2147483647 h 364"/>
              <a:gd name="T92" fmla="*/ 2147483647 w 202"/>
              <a:gd name="T93" fmla="*/ 2147483647 h 364"/>
              <a:gd name="T94" fmla="*/ 2147483647 w 202"/>
              <a:gd name="T95" fmla="*/ 2147483647 h 364"/>
              <a:gd name="T96" fmla="*/ 2147483647 w 202"/>
              <a:gd name="T97" fmla="*/ 2147483647 h 364"/>
              <a:gd name="T98" fmla="*/ 2147483647 w 202"/>
              <a:gd name="T99" fmla="*/ 2147483647 h 364"/>
              <a:gd name="T100" fmla="*/ 2147483647 w 202"/>
              <a:gd name="T101" fmla="*/ 2147483647 h 364"/>
              <a:gd name="T102" fmla="*/ 2147483647 w 202"/>
              <a:gd name="T103" fmla="*/ 2147483647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 h="364">
                <a:moveTo>
                  <a:pt x="150" y="354"/>
                </a:moveTo>
                <a:lnTo>
                  <a:pt x="148" y="363"/>
                </a:lnTo>
                <a:lnTo>
                  <a:pt x="75" y="330"/>
                </a:lnTo>
                <a:lnTo>
                  <a:pt x="72" y="327"/>
                </a:lnTo>
                <a:lnTo>
                  <a:pt x="59" y="326"/>
                </a:lnTo>
                <a:lnTo>
                  <a:pt x="50" y="326"/>
                </a:lnTo>
                <a:lnTo>
                  <a:pt x="34" y="330"/>
                </a:lnTo>
                <a:lnTo>
                  <a:pt x="12" y="330"/>
                </a:lnTo>
                <a:lnTo>
                  <a:pt x="12" y="325"/>
                </a:lnTo>
                <a:lnTo>
                  <a:pt x="9" y="323"/>
                </a:lnTo>
                <a:lnTo>
                  <a:pt x="7" y="320"/>
                </a:lnTo>
                <a:lnTo>
                  <a:pt x="4" y="320"/>
                </a:lnTo>
                <a:lnTo>
                  <a:pt x="0" y="318"/>
                </a:lnTo>
                <a:lnTo>
                  <a:pt x="0" y="312"/>
                </a:lnTo>
                <a:lnTo>
                  <a:pt x="1" y="255"/>
                </a:lnTo>
                <a:lnTo>
                  <a:pt x="2" y="215"/>
                </a:lnTo>
                <a:lnTo>
                  <a:pt x="4" y="164"/>
                </a:lnTo>
                <a:lnTo>
                  <a:pt x="4" y="139"/>
                </a:lnTo>
                <a:lnTo>
                  <a:pt x="5" y="86"/>
                </a:lnTo>
                <a:lnTo>
                  <a:pt x="5" y="68"/>
                </a:lnTo>
                <a:lnTo>
                  <a:pt x="6" y="0"/>
                </a:lnTo>
                <a:lnTo>
                  <a:pt x="42" y="0"/>
                </a:lnTo>
                <a:lnTo>
                  <a:pt x="86" y="0"/>
                </a:lnTo>
                <a:lnTo>
                  <a:pt x="189" y="0"/>
                </a:lnTo>
                <a:lnTo>
                  <a:pt x="200" y="0"/>
                </a:lnTo>
                <a:lnTo>
                  <a:pt x="201" y="3"/>
                </a:lnTo>
                <a:lnTo>
                  <a:pt x="200" y="7"/>
                </a:lnTo>
                <a:lnTo>
                  <a:pt x="197" y="7"/>
                </a:lnTo>
                <a:lnTo>
                  <a:pt x="193" y="9"/>
                </a:lnTo>
                <a:lnTo>
                  <a:pt x="192" y="12"/>
                </a:lnTo>
                <a:lnTo>
                  <a:pt x="187" y="17"/>
                </a:lnTo>
                <a:lnTo>
                  <a:pt x="183" y="17"/>
                </a:lnTo>
                <a:lnTo>
                  <a:pt x="179" y="18"/>
                </a:lnTo>
                <a:lnTo>
                  <a:pt x="177" y="21"/>
                </a:lnTo>
                <a:lnTo>
                  <a:pt x="179" y="24"/>
                </a:lnTo>
                <a:lnTo>
                  <a:pt x="175" y="30"/>
                </a:lnTo>
                <a:lnTo>
                  <a:pt x="173" y="34"/>
                </a:lnTo>
                <a:lnTo>
                  <a:pt x="173" y="38"/>
                </a:lnTo>
                <a:lnTo>
                  <a:pt x="171" y="50"/>
                </a:lnTo>
                <a:lnTo>
                  <a:pt x="169" y="61"/>
                </a:lnTo>
                <a:lnTo>
                  <a:pt x="169" y="82"/>
                </a:lnTo>
                <a:lnTo>
                  <a:pt x="169" y="113"/>
                </a:lnTo>
                <a:lnTo>
                  <a:pt x="169" y="133"/>
                </a:lnTo>
                <a:lnTo>
                  <a:pt x="170" y="160"/>
                </a:lnTo>
                <a:lnTo>
                  <a:pt x="170" y="162"/>
                </a:lnTo>
                <a:lnTo>
                  <a:pt x="170" y="215"/>
                </a:lnTo>
                <a:lnTo>
                  <a:pt x="171" y="251"/>
                </a:lnTo>
                <a:lnTo>
                  <a:pt x="175" y="257"/>
                </a:lnTo>
                <a:lnTo>
                  <a:pt x="178" y="257"/>
                </a:lnTo>
                <a:lnTo>
                  <a:pt x="150" y="322"/>
                </a:lnTo>
                <a:lnTo>
                  <a:pt x="150" y="323"/>
                </a:lnTo>
                <a:lnTo>
                  <a:pt x="150" y="354"/>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74" name="Freeform 26"/>
          <p:cNvSpPr>
            <a:spLocks/>
          </p:cNvSpPr>
          <p:nvPr/>
        </p:nvSpPr>
        <p:spPr bwMode="auto">
          <a:xfrm>
            <a:off x="5888338" y="2070100"/>
            <a:ext cx="215912" cy="423863"/>
          </a:xfrm>
          <a:custGeom>
            <a:avLst/>
            <a:gdLst>
              <a:gd name="T0" fmla="*/ 2147483647 w 136"/>
              <a:gd name="T1" fmla="*/ 0 h 267"/>
              <a:gd name="T2" fmla="*/ 2147483647 w 136"/>
              <a:gd name="T3" fmla="*/ 2147483647 h 267"/>
              <a:gd name="T4" fmla="*/ 2147483647 w 136"/>
              <a:gd name="T5" fmla="*/ 2147483647 h 267"/>
              <a:gd name="T6" fmla="*/ 2147483647 w 136"/>
              <a:gd name="T7" fmla="*/ 2147483647 h 267"/>
              <a:gd name="T8" fmla="*/ 2147483647 w 136"/>
              <a:gd name="T9" fmla="*/ 2147483647 h 267"/>
              <a:gd name="T10" fmla="*/ 2147483647 w 136"/>
              <a:gd name="T11" fmla="*/ 2147483647 h 267"/>
              <a:gd name="T12" fmla="*/ 2147483647 w 136"/>
              <a:gd name="T13" fmla="*/ 2147483647 h 267"/>
              <a:gd name="T14" fmla="*/ 2147483647 w 136"/>
              <a:gd name="T15" fmla="*/ 2147483647 h 267"/>
              <a:gd name="T16" fmla="*/ 2147483647 w 136"/>
              <a:gd name="T17" fmla="*/ 2147483647 h 267"/>
              <a:gd name="T18" fmla="*/ 2147483647 w 136"/>
              <a:gd name="T19" fmla="*/ 2147483647 h 267"/>
              <a:gd name="T20" fmla="*/ 2147483647 w 136"/>
              <a:gd name="T21" fmla="*/ 2147483647 h 267"/>
              <a:gd name="T22" fmla="*/ 2147483647 w 136"/>
              <a:gd name="T23" fmla="*/ 2147483647 h 267"/>
              <a:gd name="T24" fmla="*/ 2147483647 w 136"/>
              <a:gd name="T25" fmla="*/ 2147483647 h 267"/>
              <a:gd name="T26" fmla="*/ 2147483647 w 136"/>
              <a:gd name="T27" fmla="*/ 2147483647 h 267"/>
              <a:gd name="T28" fmla="*/ 2147483647 w 136"/>
              <a:gd name="T29" fmla="*/ 2147483647 h 267"/>
              <a:gd name="T30" fmla="*/ 2147483647 w 136"/>
              <a:gd name="T31" fmla="*/ 2147483647 h 267"/>
              <a:gd name="T32" fmla="*/ 2147483647 w 136"/>
              <a:gd name="T33" fmla="*/ 2147483647 h 267"/>
              <a:gd name="T34" fmla="*/ 2147483647 w 136"/>
              <a:gd name="T35" fmla="*/ 2147483647 h 267"/>
              <a:gd name="T36" fmla="*/ 2147483647 w 136"/>
              <a:gd name="T37" fmla="*/ 2147483647 h 267"/>
              <a:gd name="T38" fmla="*/ 2147483647 w 136"/>
              <a:gd name="T39" fmla="*/ 2147483647 h 267"/>
              <a:gd name="T40" fmla="*/ 2147483647 w 136"/>
              <a:gd name="T41" fmla="*/ 2147483647 h 267"/>
              <a:gd name="T42" fmla="*/ 2147483647 w 136"/>
              <a:gd name="T43" fmla="*/ 2147483647 h 267"/>
              <a:gd name="T44" fmla="*/ 2147483647 w 136"/>
              <a:gd name="T45" fmla="*/ 2147483647 h 267"/>
              <a:gd name="T46" fmla="*/ 2147483647 w 136"/>
              <a:gd name="T47" fmla="*/ 2147483647 h 267"/>
              <a:gd name="T48" fmla="*/ 2147483647 w 136"/>
              <a:gd name="T49" fmla="*/ 2147483647 h 267"/>
              <a:gd name="T50" fmla="*/ 2147483647 w 136"/>
              <a:gd name="T51" fmla="*/ 2147483647 h 267"/>
              <a:gd name="T52" fmla="*/ 2147483647 w 136"/>
              <a:gd name="T53" fmla="*/ 2147483647 h 267"/>
              <a:gd name="T54" fmla="*/ 2147483647 w 136"/>
              <a:gd name="T55" fmla="*/ 2147483647 h 267"/>
              <a:gd name="T56" fmla="*/ 2147483647 w 136"/>
              <a:gd name="T57" fmla="*/ 2147483647 h 267"/>
              <a:gd name="T58" fmla="*/ 2147483647 w 136"/>
              <a:gd name="T59" fmla="*/ 2147483647 h 267"/>
              <a:gd name="T60" fmla="*/ 2147483647 w 136"/>
              <a:gd name="T61" fmla="*/ 2147483647 h 267"/>
              <a:gd name="T62" fmla="*/ 2147483647 w 136"/>
              <a:gd name="T63" fmla="*/ 2147483647 h 267"/>
              <a:gd name="T64" fmla="*/ 2147483647 w 136"/>
              <a:gd name="T65" fmla="*/ 2147483647 h 267"/>
              <a:gd name="T66" fmla="*/ 2147483647 w 136"/>
              <a:gd name="T67" fmla="*/ 2147483647 h 267"/>
              <a:gd name="T68" fmla="*/ 2147483647 w 136"/>
              <a:gd name="T69" fmla="*/ 2147483647 h 267"/>
              <a:gd name="T70" fmla="*/ 2147483647 w 136"/>
              <a:gd name="T71" fmla="*/ 2147483647 h 267"/>
              <a:gd name="T72" fmla="*/ 2147483647 w 136"/>
              <a:gd name="T73" fmla="*/ 2147483647 h 267"/>
              <a:gd name="T74" fmla="*/ 2147483647 w 136"/>
              <a:gd name="T75" fmla="*/ 2147483647 h 267"/>
              <a:gd name="T76" fmla="*/ 2147483647 w 136"/>
              <a:gd name="T77" fmla="*/ 2147483647 h 267"/>
              <a:gd name="T78" fmla="*/ 0 w 136"/>
              <a:gd name="T79" fmla="*/ 2147483647 h 267"/>
              <a:gd name="T80" fmla="*/ 2147483647 w 136"/>
              <a:gd name="T81" fmla="*/ 2147483647 h 267"/>
              <a:gd name="T82" fmla="*/ 2147483647 w 136"/>
              <a:gd name="T83" fmla="*/ 2147483647 h 267"/>
              <a:gd name="T84" fmla="*/ 2147483647 w 136"/>
              <a:gd name="T85" fmla="*/ 2147483647 h 267"/>
              <a:gd name="T86" fmla="*/ 2147483647 w 136"/>
              <a:gd name="T87" fmla="*/ 2147483647 h 267"/>
              <a:gd name="T88" fmla="*/ 2147483647 w 136"/>
              <a:gd name="T89" fmla="*/ 2147483647 h 267"/>
              <a:gd name="T90" fmla="*/ 2147483647 w 136"/>
              <a:gd name="T91" fmla="*/ 2147483647 h 267"/>
              <a:gd name="T92" fmla="*/ 2147483647 w 136"/>
              <a:gd name="T93" fmla="*/ 2147483647 h 267"/>
              <a:gd name="T94" fmla="*/ 2147483647 w 136"/>
              <a:gd name="T95" fmla="*/ 2147483647 h 267"/>
              <a:gd name="T96" fmla="*/ 2147483647 w 136"/>
              <a:gd name="T97" fmla="*/ 2147483647 h 267"/>
              <a:gd name="T98" fmla="*/ 2147483647 w 136"/>
              <a:gd name="T99" fmla="*/ 2147483647 h 267"/>
              <a:gd name="T100" fmla="*/ 2147483647 w 136"/>
              <a:gd name="T101" fmla="*/ 2147483647 h 267"/>
              <a:gd name="T102" fmla="*/ 2147483647 w 136"/>
              <a:gd name="T103" fmla="*/ 2147483647 h 267"/>
              <a:gd name="T104" fmla="*/ 2147483647 w 136"/>
              <a:gd name="T105" fmla="*/ 2147483647 h 267"/>
              <a:gd name="T106" fmla="*/ 2147483647 w 136"/>
              <a:gd name="T107" fmla="*/ 2147483647 h 267"/>
              <a:gd name="T108" fmla="*/ 2147483647 w 136"/>
              <a:gd name="T109" fmla="*/ 2147483647 h 267"/>
              <a:gd name="T110" fmla="*/ 2147483647 w 136"/>
              <a:gd name="T111" fmla="*/ 0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6" h="267">
                <a:moveTo>
                  <a:pt x="107" y="0"/>
                </a:moveTo>
                <a:lnTo>
                  <a:pt x="108" y="5"/>
                </a:lnTo>
                <a:lnTo>
                  <a:pt x="124" y="104"/>
                </a:lnTo>
                <a:lnTo>
                  <a:pt x="129" y="132"/>
                </a:lnTo>
                <a:lnTo>
                  <a:pt x="135" y="166"/>
                </a:lnTo>
                <a:lnTo>
                  <a:pt x="126" y="178"/>
                </a:lnTo>
                <a:lnTo>
                  <a:pt x="124" y="182"/>
                </a:lnTo>
                <a:lnTo>
                  <a:pt x="121" y="187"/>
                </a:lnTo>
                <a:lnTo>
                  <a:pt x="117" y="194"/>
                </a:lnTo>
                <a:lnTo>
                  <a:pt x="112" y="201"/>
                </a:lnTo>
                <a:lnTo>
                  <a:pt x="105" y="208"/>
                </a:lnTo>
                <a:lnTo>
                  <a:pt x="99" y="216"/>
                </a:lnTo>
                <a:lnTo>
                  <a:pt x="89" y="216"/>
                </a:lnTo>
                <a:lnTo>
                  <a:pt x="79" y="216"/>
                </a:lnTo>
                <a:lnTo>
                  <a:pt x="76" y="218"/>
                </a:lnTo>
                <a:lnTo>
                  <a:pt x="57" y="261"/>
                </a:lnTo>
                <a:lnTo>
                  <a:pt x="55" y="263"/>
                </a:lnTo>
                <a:lnTo>
                  <a:pt x="51" y="266"/>
                </a:lnTo>
                <a:lnTo>
                  <a:pt x="48" y="266"/>
                </a:lnTo>
                <a:lnTo>
                  <a:pt x="40" y="263"/>
                </a:lnTo>
                <a:lnTo>
                  <a:pt x="33" y="262"/>
                </a:lnTo>
                <a:lnTo>
                  <a:pt x="31" y="266"/>
                </a:lnTo>
                <a:lnTo>
                  <a:pt x="29" y="262"/>
                </a:lnTo>
                <a:lnTo>
                  <a:pt x="26" y="260"/>
                </a:lnTo>
                <a:lnTo>
                  <a:pt x="23" y="259"/>
                </a:lnTo>
                <a:lnTo>
                  <a:pt x="20" y="259"/>
                </a:lnTo>
                <a:lnTo>
                  <a:pt x="17" y="258"/>
                </a:lnTo>
                <a:lnTo>
                  <a:pt x="14" y="254"/>
                </a:lnTo>
                <a:lnTo>
                  <a:pt x="12" y="252"/>
                </a:lnTo>
                <a:lnTo>
                  <a:pt x="10" y="255"/>
                </a:lnTo>
                <a:lnTo>
                  <a:pt x="9" y="258"/>
                </a:lnTo>
                <a:lnTo>
                  <a:pt x="7" y="257"/>
                </a:lnTo>
                <a:lnTo>
                  <a:pt x="2" y="252"/>
                </a:lnTo>
                <a:lnTo>
                  <a:pt x="2" y="216"/>
                </a:lnTo>
                <a:lnTo>
                  <a:pt x="2" y="162"/>
                </a:lnTo>
                <a:lnTo>
                  <a:pt x="2" y="160"/>
                </a:lnTo>
                <a:lnTo>
                  <a:pt x="1" y="134"/>
                </a:lnTo>
                <a:lnTo>
                  <a:pt x="1" y="114"/>
                </a:lnTo>
                <a:lnTo>
                  <a:pt x="1" y="82"/>
                </a:lnTo>
                <a:lnTo>
                  <a:pt x="0" y="61"/>
                </a:lnTo>
                <a:lnTo>
                  <a:pt x="3" y="50"/>
                </a:lnTo>
                <a:lnTo>
                  <a:pt x="4" y="39"/>
                </a:lnTo>
                <a:lnTo>
                  <a:pt x="4" y="34"/>
                </a:lnTo>
                <a:lnTo>
                  <a:pt x="6" y="30"/>
                </a:lnTo>
                <a:lnTo>
                  <a:pt x="10" y="24"/>
                </a:lnTo>
                <a:lnTo>
                  <a:pt x="9" y="21"/>
                </a:lnTo>
                <a:lnTo>
                  <a:pt x="11" y="18"/>
                </a:lnTo>
                <a:lnTo>
                  <a:pt x="14" y="17"/>
                </a:lnTo>
                <a:lnTo>
                  <a:pt x="18" y="17"/>
                </a:lnTo>
                <a:lnTo>
                  <a:pt x="23" y="12"/>
                </a:lnTo>
                <a:lnTo>
                  <a:pt x="25" y="9"/>
                </a:lnTo>
                <a:lnTo>
                  <a:pt x="29" y="7"/>
                </a:lnTo>
                <a:lnTo>
                  <a:pt x="32" y="7"/>
                </a:lnTo>
                <a:lnTo>
                  <a:pt x="32" y="3"/>
                </a:lnTo>
                <a:lnTo>
                  <a:pt x="32" y="1"/>
                </a:lnTo>
                <a:lnTo>
                  <a:pt x="107" y="0"/>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77" name="Freeform 29"/>
          <p:cNvSpPr>
            <a:spLocks/>
          </p:cNvSpPr>
          <p:nvPr/>
        </p:nvSpPr>
        <p:spPr bwMode="auto">
          <a:xfrm>
            <a:off x="5241925" y="3132558"/>
            <a:ext cx="630238" cy="434917"/>
          </a:xfrm>
          <a:custGeom>
            <a:avLst/>
            <a:gdLst>
              <a:gd name="T0" fmla="*/ 2147483647 w 397"/>
              <a:gd name="T1" fmla="*/ 2147483647 h 274"/>
              <a:gd name="T2" fmla="*/ 2147483647 w 397"/>
              <a:gd name="T3" fmla="*/ 2147483647 h 274"/>
              <a:gd name="T4" fmla="*/ 2147483647 w 397"/>
              <a:gd name="T5" fmla="*/ 2147483647 h 274"/>
              <a:gd name="T6" fmla="*/ 2147483647 w 397"/>
              <a:gd name="T7" fmla="*/ 2147483647 h 274"/>
              <a:gd name="T8" fmla="*/ 2147483647 w 397"/>
              <a:gd name="T9" fmla="*/ 2147483647 h 274"/>
              <a:gd name="T10" fmla="*/ 2147483647 w 397"/>
              <a:gd name="T11" fmla="*/ 2147483647 h 274"/>
              <a:gd name="T12" fmla="*/ 2147483647 w 397"/>
              <a:gd name="T13" fmla="*/ 2147483647 h 274"/>
              <a:gd name="T14" fmla="*/ 2147483647 w 397"/>
              <a:gd name="T15" fmla="*/ 2147483647 h 274"/>
              <a:gd name="T16" fmla="*/ 2147483647 w 397"/>
              <a:gd name="T17" fmla="*/ 2147483647 h 274"/>
              <a:gd name="T18" fmla="*/ 2147483647 w 397"/>
              <a:gd name="T19" fmla="*/ 2147483647 h 274"/>
              <a:gd name="T20" fmla="*/ 2147483647 w 397"/>
              <a:gd name="T21" fmla="*/ 2147483647 h 274"/>
              <a:gd name="T22" fmla="*/ 2147483647 w 397"/>
              <a:gd name="T23" fmla="*/ 2147483647 h 274"/>
              <a:gd name="T24" fmla="*/ 2147483647 w 397"/>
              <a:gd name="T25" fmla="*/ 2147483647 h 274"/>
              <a:gd name="T26" fmla="*/ 2147483647 w 397"/>
              <a:gd name="T27" fmla="*/ 2147483647 h 274"/>
              <a:gd name="T28" fmla="*/ 2147483647 w 397"/>
              <a:gd name="T29" fmla="*/ 2147483647 h 274"/>
              <a:gd name="T30" fmla="*/ 2147483647 w 397"/>
              <a:gd name="T31" fmla="*/ 2147483647 h 274"/>
              <a:gd name="T32" fmla="*/ 2147483647 w 397"/>
              <a:gd name="T33" fmla="*/ 2147483647 h 274"/>
              <a:gd name="T34" fmla="*/ 2147483647 w 397"/>
              <a:gd name="T35" fmla="*/ 2147483647 h 274"/>
              <a:gd name="T36" fmla="*/ 2147483647 w 397"/>
              <a:gd name="T37" fmla="*/ 2147483647 h 274"/>
              <a:gd name="T38" fmla="*/ 2147483647 w 397"/>
              <a:gd name="T39" fmla="*/ 2147483647 h 274"/>
              <a:gd name="T40" fmla="*/ 2147483647 w 397"/>
              <a:gd name="T41" fmla="*/ 2147483647 h 274"/>
              <a:gd name="T42" fmla="*/ 2147483647 w 397"/>
              <a:gd name="T43" fmla="*/ 2147483647 h 274"/>
              <a:gd name="T44" fmla="*/ 2147483647 w 397"/>
              <a:gd name="T45" fmla="*/ 2147483647 h 274"/>
              <a:gd name="T46" fmla="*/ 2147483647 w 397"/>
              <a:gd name="T47" fmla="*/ 2147483647 h 274"/>
              <a:gd name="T48" fmla="*/ 2147483647 w 397"/>
              <a:gd name="T49" fmla="*/ 2147483647 h 274"/>
              <a:gd name="T50" fmla="*/ 2147483647 w 397"/>
              <a:gd name="T51" fmla="*/ 2147483647 h 274"/>
              <a:gd name="T52" fmla="*/ 2147483647 w 397"/>
              <a:gd name="T53" fmla="*/ 2147483647 h 274"/>
              <a:gd name="T54" fmla="*/ 2147483647 w 397"/>
              <a:gd name="T55" fmla="*/ 2147483647 h 274"/>
              <a:gd name="T56" fmla="*/ 0 w 397"/>
              <a:gd name="T57" fmla="*/ 2147483647 h 274"/>
              <a:gd name="T58" fmla="*/ 2147483647 w 397"/>
              <a:gd name="T59" fmla="*/ 2147483647 h 274"/>
              <a:gd name="T60" fmla="*/ 2147483647 w 397"/>
              <a:gd name="T61" fmla="*/ 0 h 274"/>
              <a:gd name="T62" fmla="*/ 2147483647 w 397"/>
              <a:gd name="T63" fmla="*/ 2147483647 h 274"/>
              <a:gd name="T64" fmla="*/ 2147483647 w 397"/>
              <a:gd name="T65" fmla="*/ 2147483647 h 274"/>
              <a:gd name="T66" fmla="*/ 2147483647 w 397"/>
              <a:gd name="T67" fmla="*/ 2147483647 h 274"/>
              <a:gd name="T68" fmla="*/ 2147483647 w 397"/>
              <a:gd name="T69" fmla="*/ 2147483647 h 274"/>
              <a:gd name="T70" fmla="*/ 2147483647 w 397"/>
              <a:gd name="T71" fmla="*/ 2147483647 h 274"/>
              <a:gd name="T72" fmla="*/ 2147483647 w 397"/>
              <a:gd name="T73" fmla="*/ 2147483647 h 274"/>
              <a:gd name="T74" fmla="*/ 2147483647 w 397"/>
              <a:gd name="T75" fmla="*/ 2147483647 h 274"/>
              <a:gd name="T76" fmla="*/ 2147483647 w 397"/>
              <a:gd name="T77" fmla="*/ 2147483647 h 274"/>
              <a:gd name="T78" fmla="*/ 2147483647 w 397"/>
              <a:gd name="T79" fmla="*/ 2147483647 h 274"/>
              <a:gd name="T80" fmla="*/ 2147483647 w 397"/>
              <a:gd name="T81" fmla="*/ 2147483647 h 274"/>
              <a:gd name="T82" fmla="*/ 2147483647 w 397"/>
              <a:gd name="T83" fmla="*/ 2147483647 h 274"/>
              <a:gd name="T84" fmla="*/ 2147483647 w 397"/>
              <a:gd name="T85" fmla="*/ 2147483647 h 274"/>
              <a:gd name="T86" fmla="*/ 2147483647 w 397"/>
              <a:gd name="T87" fmla="*/ 2147483647 h 274"/>
              <a:gd name="T88" fmla="*/ 2147483647 w 397"/>
              <a:gd name="T89" fmla="*/ 2147483647 h 274"/>
              <a:gd name="T90" fmla="*/ 2147483647 w 397"/>
              <a:gd name="T91" fmla="*/ 2147483647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7" h="274">
                <a:moveTo>
                  <a:pt x="394" y="178"/>
                </a:moveTo>
                <a:lnTo>
                  <a:pt x="392" y="181"/>
                </a:lnTo>
                <a:lnTo>
                  <a:pt x="392" y="184"/>
                </a:lnTo>
                <a:lnTo>
                  <a:pt x="390" y="187"/>
                </a:lnTo>
                <a:lnTo>
                  <a:pt x="387" y="190"/>
                </a:lnTo>
                <a:lnTo>
                  <a:pt x="384" y="190"/>
                </a:lnTo>
                <a:lnTo>
                  <a:pt x="381" y="193"/>
                </a:lnTo>
                <a:lnTo>
                  <a:pt x="373" y="197"/>
                </a:lnTo>
                <a:lnTo>
                  <a:pt x="372" y="200"/>
                </a:lnTo>
                <a:lnTo>
                  <a:pt x="368" y="200"/>
                </a:lnTo>
                <a:lnTo>
                  <a:pt x="365" y="202"/>
                </a:lnTo>
                <a:lnTo>
                  <a:pt x="365" y="206"/>
                </a:lnTo>
                <a:lnTo>
                  <a:pt x="365" y="211"/>
                </a:lnTo>
                <a:lnTo>
                  <a:pt x="365" y="215"/>
                </a:lnTo>
                <a:lnTo>
                  <a:pt x="363" y="218"/>
                </a:lnTo>
                <a:lnTo>
                  <a:pt x="357" y="222"/>
                </a:lnTo>
                <a:lnTo>
                  <a:pt x="356" y="226"/>
                </a:lnTo>
                <a:lnTo>
                  <a:pt x="353" y="228"/>
                </a:lnTo>
                <a:lnTo>
                  <a:pt x="350" y="230"/>
                </a:lnTo>
                <a:lnTo>
                  <a:pt x="350" y="233"/>
                </a:lnTo>
                <a:lnTo>
                  <a:pt x="346" y="236"/>
                </a:lnTo>
                <a:lnTo>
                  <a:pt x="328" y="233"/>
                </a:lnTo>
                <a:lnTo>
                  <a:pt x="297" y="228"/>
                </a:lnTo>
                <a:lnTo>
                  <a:pt x="296" y="228"/>
                </a:lnTo>
                <a:lnTo>
                  <a:pt x="290" y="225"/>
                </a:lnTo>
                <a:lnTo>
                  <a:pt x="288" y="222"/>
                </a:lnTo>
                <a:lnTo>
                  <a:pt x="284" y="221"/>
                </a:lnTo>
                <a:lnTo>
                  <a:pt x="281" y="224"/>
                </a:lnTo>
                <a:lnTo>
                  <a:pt x="277" y="224"/>
                </a:lnTo>
                <a:lnTo>
                  <a:pt x="273" y="224"/>
                </a:lnTo>
                <a:lnTo>
                  <a:pt x="267" y="223"/>
                </a:lnTo>
                <a:lnTo>
                  <a:pt x="263" y="224"/>
                </a:lnTo>
                <a:lnTo>
                  <a:pt x="262" y="227"/>
                </a:lnTo>
                <a:lnTo>
                  <a:pt x="259" y="225"/>
                </a:lnTo>
                <a:lnTo>
                  <a:pt x="255" y="224"/>
                </a:lnTo>
                <a:lnTo>
                  <a:pt x="252" y="225"/>
                </a:lnTo>
                <a:lnTo>
                  <a:pt x="249" y="223"/>
                </a:lnTo>
                <a:lnTo>
                  <a:pt x="245" y="221"/>
                </a:lnTo>
                <a:lnTo>
                  <a:pt x="243" y="224"/>
                </a:lnTo>
                <a:lnTo>
                  <a:pt x="240" y="227"/>
                </a:lnTo>
                <a:lnTo>
                  <a:pt x="236" y="227"/>
                </a:lnTo>
                <a:lnTo>
                  <a:pt x="233" y="225"/>
                </a:lnTo>
                <a:lnTo>
                  <a:pt x="229" y="226"/>
                </a:lnTo>
                <a:lnTo>
                  <a:pt x="227" y="228"/>
                </a:lnTo>
                <a:lnTo>
                  <a:pt x="223" y="230"/>
                </a:lnTo>
                <a:lnTo>
                  <a:pt x="216" y="231"/>
                </a:lnTo>
                <a:lnTo>
                  <a:pt x="215" y="233"/>
                </a:lnTo>
                <a:lnTo>
                  <a:pt x="210" y="234"/>
                </a:lnTo>
                <a:lnTo>
                  <a:pt x="208" y="238"/>
                </a:lnTo>
                <a:lnTo>
                  <a:pt x="202" y="237"/>
                </a:lnTo>
                <a:lnTo>
                  <a:pt x="201" y="236"/>
                </a:lnTo>
                <a:lnTo>
                  <a:pt x="199" y="238"/>
                </a:lnTo>
                <a:lnTo>
                  <a:pt x="199" y="244"/>
                </a:lnTo>
                <a:lnTo>
                  <a:pt x="197" y="246"/>
                </a:lnTo>
                <a:lnTo>
                  <a:pt x="193" y="247"/>
                </a:lnTo>
                <a:lnTo>
                  <a:pt x="189" y="248"/>
                </a:lnTo>
                <a:lnTo>
                  <a:pt x="186" y="247"/>
                </a:lnTo>
                <a:lnTo>
                  <a:pt x="179" y="250"/>
                </a:lnTo>
                <a:lnTo>
                  <a:pt x="173" y="254"/>
                </a:lnTo>
                <a:lnTo>
                  <a:pt x="170" y="252"/>
                </a:lnTo>
                <a:lnTo>
                  <a:pt x="170" y="253"/>
                </a:lnTo>
                <a:lnTo>
                  <a:pt x="167" y="253"/>
                </a:lnTo>
                <a:lnTo>
                  <a:pt x="164" y="255"/>
                </a:lnTo>
                <a:lnTo>
                  <a:pt x="160" y="255"/>
                </a:lnTo>
                <a:lnTo>
                  <a:pt x="140" y="259"/>
                </a:lnTo>
                <a:lnTo>
                  <a:pt x="128" y="258"/>
                </a:lnTo>
                <a:lnTo>
                  <a:pt x="118" y="261"/>
                </a:lnTo>
                <a:lnTo>
                  <a:pt x="72" y="273"/>
                </a:lnTo>
                <a:lnTo>
                  <a:pt x="70" y="270"/>
                </a:lnTo>
                <a:lnTo>
                  <a:pt x="56" y="264"/>
                </a:lnTo>
                <a:lnTo>
                  <a:pt x="53" y="263"/>
                </a:lnTo>
                <a:lnTo>
                  <a:pt x="50" y="263"/>
                </a:lnTo>
                <a:lnTo>
                  <a:pt x="46" y="260"/>
                </a:lnTo>
                <a:lnTo>
                  <a:pt x="41" y="257"/>
                </a:lnTo>
                <a:lnTo>
                  <a:pt x="39" y="254"/>
                </a:lnTo>
                <a:lnTo>
                  <a:pt x="40" y="249"/>
                </a:lnTo>
                <a:lnTo>
                  <a:pt x="37" y="246"/>
                </a:lnTo>
                <a:lnTo>
                  <a:pt x="33" y="239"/>
                </a:lnTo>
                <a:lnTo>
                  <a:pt x="30" y="238"/>
                </a:lnTo>
                <a:lnTo>
                  <a:pt x="26" y="235"/>
                </a:lnTo>
                <a:lnTo>
                  <a:pt x="23" y="234"/>
                </a:lnTo>
                <a:lnTo>
                  <a:pt x="19" y="235"/>
                </a:lnTo>
                <a:lnTo>
                  <a:pt x="16" y="233"/>
                </a:lnTo>
                <a:lnTo>
                  <a:pt x="9" y="226"/>
                </a:lnTo>
                <a:lnTo>
                  <a:pt x="6" y="224"/>
                </a:lnTo>
                <a:lnTo>
                  <a:pt x="4" y="221"/>
                </a:lnTo>
                <a:lnTo>
                  <a:pt x="0" y="220"/>
                </a:lnTo>
                <a:lnTo>
                  <a:pt x="23" y="193"/>
                </a:lnTo>
                <a:lnTo>
                  <a:pt x="61" y="146"/>
                </a:lnTo>
                <a:lnTo>
                  <a:pt x="83" y="118"/>
                </a:lnTo>
                <a:lnTo>
                  <a:pt x="144" y="44"/>
                </a:lnTo>
                <a:lnTo>
                  <a:pt x="145" y="43"/>
                </a:lnTo>
                <a:lnTo>
                  <a:pt x="177" y="0"/>
                </a:lnTo>
                <a:lnTo>
                  <a:pt x="209" y="13"/>
                </a:lnTo>
                <a:lnTo>
                  <a:pt x="215" y="16"/>
                </a:lnTo>
                <a:lnTo>
                  <a:pt x="253" y="30"/>
                </a:lnTo>
                <a:lnTo>
                  <a:pt x="294" y="46"/>
                </a:lnTo>
                <a:lnTo>
                  <a:pt x="305" y="48"/>
                </a:lnTo>
                <a:lnTo>
                  <a:pt x="306" y="56"/>
                </a:lnTo>
                <a:lnTo>
                  <a:pt x="312" y="61"/>
                </a:lnTo>
                <a:lnTo>
                  <a:pt x="314" y="62"/>
                </a:lnTo>
                <a:lnTo>
                  <a:pt x="315" y="63"/>
                </a:lnTo>
                <a:lnTo>
                  <a:pt x="319" y="62"/>
                </a:lnTo>
                <a:lnTo>
                  <a:pt x="322" y="64"/>
                </a:lnTo>
                <a:lnTo>
                  <a:pt x="325" y="67"/>
                </a:lnTo>
                <a:lnTo>
                  <a:pt x="326" y="71"/>
                </a:lnTo>
                <a:lnTo>
                  <a:pt x="327" y="74"/>
                </a:lnTo>
                <a:lnTo>
                  <a:pt x="327" y="79"/>
                </a:lnTo>
                <a:lnTo>
                  <a:pt x="330" y="82"/>
                </a:lnTo>
                <a:lnTo>
                  <a:pt x="333" y="84"/>
                </a:lnTo>
                <a:lnTo>
                  <a:pt x="336" y="86"/>
                </a:lnTo>
                <a:lnTo>
                  <a:pt x="339" y="88"/>
                </a:lnTo>
                <a:lnTo>
                  <a:pt x="342" y="91"/>
                </a:lnTo>
                <a:lnTo>
                  <a:pt x="344" y="94"/>
                </a:lnTo>
                <a:lnTo>
                  <a:pt x="346" y="98"/>
                </a:lnTo>
                <a:lnTo>
                  <a:pt x="348" y="101"/>
                </a:lnTo>
                <a:lnTo>
                  <a:pt x="350" y="105"/>
                </a:lnTo>
                <a:lnTo>
                  <a:pt x="352" y="106"/>
                </a:lnTo>
                <a:lnTo>
                  <a:pt x="351" y="110"/>
                </a:lnTo>
                <a:lnTo>
                  <a:pt x="354" y="113"/>
                </a:lnTo>
                <a:lnTo>
                  <a:pt x="356" y="116"/>
                </a:lnTo>
                <a:lnTo>
                  <a:pt x="357" y="120"/>
                </a:lnTo>
                <a:lnTo>
                  <a:pt x="357" y="124"/>
                </a:lnTo>
                <a:lnTo>
                  <a:pt x="360" y="128"/>
                </a:lnTo>
                <a:lnTo>
                  <a:pt x="362" y="130"/>
                </a:lnTo>
                <a:lnTo>
                  <a:pt x="363" y="130"/>
                </a:lnTo>
                <a:lnTo>
                  <a:pt x="365" y="133"/>
                </a:lnTo>
                <a:lnTo>
                  <a:pt x="368" y="135"/>
                </a:lnTo>
                <a:lnTo>
                  <a:pt x="371" y="137"/>
                </a:lnTo>
                <a:lnTo>
                  <a:pt x="373" y="145"/>
                </a:lnTo>
                <a:lnTo>
                  <a:pt x="375" y="149"/>
                </a:lnTo>
                <a:lnTo>
                  <a:pt x="380" y="156"/>
                </a:lnTo>
                <a:lnTo>
                  <a:pt x="384" y="159"/>
                </a:lnTo>
                <a:lnTo>
                  <a:pt x="390" y="163"/>
                </a:lnTo>
                <a:lnTo>
                  <a:pt x="392" y="167"/>
                </a:lnTo>
                <a:lnTo>
                  <a:pt x="394" y="171"/>
                </a:lnTo>
                <a:lnTo>
                  <a:pt x="396" y="174"/>
                </a:lnTo>
                <a:lnTo>
                  <a:pt x="394" y="178"/>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078" name="Freeform 30"/>
          <p:cNvSpPr>
            <a:spLocks/>
          </p:cNvSpPr>
          <p:nvPr/>
        </p:nvSpPr>
        <p:spPr bwMode="auto">
          <a:xfrm>
            <a:off x="4481513" y="2746847"/>
            <a:ext cx="476250" cy="463488"/>
          </a:xfrm>
          <a:custGeom>
            <a:avLst/>
            <a:gdLst>
              <a:gd name="T0" fmla="*/ 2147483647 w 300"/>
              <a:gd name="T1" fmla="*/ 2147483647 h 292"/>
              <a:gd name="T2" fmla="*/ 2147483647 w 300"/>
              <a:gd name="T3" fmla="*/ 2147483647 h 292"/>
              <a:gd name="T4" fmla="*/ 2147483647 w 300"/>
              <a:gd name="T5" fmla="*/ 2147483647 h 292"/>
              <a:gd name="T6" fmla="*/ 2147483647 w 300"/>
              <a:gd name="T7" fmla="*/ 2147483647 h 292"/>
              <a:gd name="T8" fmla="*/ 2147483647 w 300"/>
              <a:gd name="T9" fmla="*/ 2147483647 h 292"/>
              <a:gd name="T10" fmla="*/ 2147483647 w 300"/>
              <a:gd name="T11" fmla="*/ 2147483647 h 292"/>
              <a:gd name="T12" fmla="*/ 2147483647 w 300"/>
              <a:gd name="T13" fmla="*/ 2147483647 h 292"/>
              <a:gd name="T14" fmla="*/ 2147483647 w 300"/>
              <a:gd name="T15" fmla="*/ 0 h 292"/>
              <a:gd name="T16" fmla="*/ 2147483647 w 300"/>
              <a:gd name="T17" fmla="*/ 2147483647 h 292"/>
              <a:gd name="T18" fmla="*/ 2147483647 w 300"/>
              <a:gd name="T19" fmla="*/ 2147483647 h 292"/>
              <a:gd name="T20" fmla="*/ 2147483647 w 300"/>
              <a:gd name="T21" fmla="*/ 2147483647 h 292"/>
              <a:gd name="T22" fmla="*/ 2147483647 w 300"/>
              <a:gd name="T23" fmla="*/ 2147483647 h 292"/>
              <a:gd name="T24" fmla="*/ 2147483647 w 300"/>
              <a:gd name="T25" fmla="*/ 2147483647 h 292"/>
              <a:gd name="T26" fmla="*/ 2147483647 w 300"/>
              <a:gd name="T27" fmla="*/ 2147483647 h 292"/>
              <a:gd name="T28" fmla="*/ 2147483647 w 300"/>
              <a:gd name="T29" fmla="*/ 2147483647 h 292"/>
              <a:gd name="T30" fmla="*/ 2147483647 w 300"/>
              <a:gd name="T31" fmla="*/ 2147483647 h 292"/>
              <a:gd name="T32" fmla="*/ 2147483647 w 300"/>
              <a:gd name="T33" fmla="*/ 2147483647 h 292"/>
              <a:gd name="T34" fmla="*/ 2147483647 w 300"/>
              <a:gd name="T35" fmla="*/ 2147483647 h 292"/>
              <a:gd name="T36" fmla="*/ 2147483647 w 300"/>
              <a:gd name="T37" fmla="*/ 2147483647 h 292"/>
              <a:gd name="T38" fmla="*/ 2147483647 w 300"/>
              <a:gd name="T39" fmla="*/ 2147483647 h 292"/>
              <a:gd name="T40" fmla="*/ 2147483647 w 300"/>
              <a:gd name="T41" fmla="*/ 2147483647 h 292"/>
              <a:gd name="T42" fmla="*/ 2147483647 w 300"/>
              <a:gd name="T43" fmla="*/ 2147483647 h 292"/>
              <a:gd name="T44" fmla="*/ 2147483647 w 300"/>
              <a:gd name="T45" fmla="*/ 2147483647 h 292"/>
              <a:gd name="T46" fmla="*/ 2147483647 w 300"/>
              <a:gd name="T47" fmla="*/ 2147483647 h 292"/>
              <a:gd name="T48" fmla="*/ 2147483647 w 300"/>
              <a:gd name="T49" fmla="*/ 2147483647 h 292"/>
              <a:gd name="T50" fmla="*/ 2147483647 w 300"/>
              <a:gd name="T51" fmla="*/ 2147483647 h 292"/>
              <a:gd name="T52" fmla="*/ 2147483647 w 300"/>
              <a:gd name="T53" fmla="*/ 2147483647 h 292"/>
              <a:gd name="T54" fmla="*/ 2147483647 w 300"/>
              <a:gd name="T55" fmla="*/ 2147483647 h 292"/>
              <a:gd name="T56" fmla="*/ 2147483647 w 300"/>
              <a:gd name="T57" fmla="*/ 2147483647 h 292"/>
              <a:gd name="T58" fmla="*/ 2147483647 w 300"/>
              <a:gd name="T59" fmla="*/ 2147483647 h 292"/>
              <a:gd name="T60" fmla="*/ 2147483647 w 300"/>
              <a:gd name="T61" fmla="*/ 2147483647 h 292"/>
              <a:gd name="T62" fmla="*/ 2147483647 w 300"/>
              <a:gd name="T63" fmla="*/ 2147483647 h 292"/>
              <a:gd name="T64" fmla="*/ 2147483647 w 300"/>
              <a:gd name="T65" fmla="*/ 2147483647 h 292"/>
              <a:gd name="T66" fmla="*/ 2147483647 w 300"/>
              <a:gd name="T67" fmla="*/ 2147483647 h 292"/>
              <a:gd name="T68" fmla="*/ 2147483647 w 300"/>
              <a:gd name="T69" fmla="*/ 2147483647 h 292"/>
              <a:gd name="T70" fmla="*/ 0 w 300"/>
              <a:gd name="T71" fmla="*/ 2147483647 h 292"/>
              <a:gd name="T72" fmla="*/ 2147483647 w 300"/>
              <a:gd name="T73" fmla="*/ 2147483647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0" h="292">
                <a:moveTo>
                  <a:pt x="1" y="242"/>
                </a:moveTo>
                <a:lnTo>
                  <a:pt x="2" y="216"/>
                </a:lnTo>
                <a:lnTo>
                  <a:pt x="2" y="215"/>
                </a:lnTo>
                <a:lnTo>
                  <a:pt x="5" y="145"/>
                </a:lnTo>
                <a:lnTo>
                  <a:pt x="6" y="121"/>
                </a:lnTo>
                <a:lnTo>
                  <a:pt x="8" y="72"/>
                </a:lnTo>
                <a:lnTo>
                  <a:pt x="8" y="70"/>
                </a:lnTo>
                <a:lnTo>
                  <a:pt x="11" y="0"/>
                </a:lnTo>
                <a:lnTo>
                  <a:pt x="63" y="3"/>
                </a:lnTo>
                <a:lnTo>
                  <a:pt x="82" y="4"/>
                </a:lnTo>
                <a:lnTo>
                  <a:pt x="107" y="5"/>
                </a:lnTo>
                <a:lnTo>
                  <a:pt x="119" y="6"/>
                </a:lnTo>
                <a:lnTo>
                  <a:pt x="153" y="8"/>
                </a:lnTo>
                <a:lnTo>
                  <a:pt x="175" y="8"/>
                </a:lnTo>
                <a:lnTo>
                  <a:pt x="201" y="10"/>
                </a:lnTo>
                <a:lnTo>
                  <a:pt x="227" y="11"/>
                </a:lnTo>
                <a:lnTo>
                  <a:pt x="250" y="13"/>
                </a:lnTo>
                <a:lnTo>
                  <a:pt x="299" y="15"/>
                </a:lnTo>
                <a:lnTo>
                  <a:pt x="298" y="55"/>
                </a:lnTo>
                <a:lnTo>
                  <a:pt x="298" y="80"/>
                </a:lnTo>
                <a:lnTo>
                  <a:pt x="297" y="106"/>
                </a:lnTo>
                <a:lnTo>
                  <a:pt x="296" y="149"/>
                </a:lnTo>
                <a:lnTo>
                  <a:pt x="294" y="186"/>
                </a:lnTo>
                <a:lnTo>
                  <a:pt x="293" y="216"/>
                </a:lnTo>
                <a:lnTo>
                  <a:pt x="291" y="284"/>
                </a:lnTo>
                <a:lnTo>
                  <a:pt x="280" y="284"/>
                </a:lnTo>
                <a:lnTo>
                  <a:pt x="278" y="284"/>
                </a:lnTo>
                <a:lnTo>
                  <a:pt x="273" y="284"/>
                </a:lnTo>
                <a:lnTo>
                  <a:pt x="219" y="285"/>
                </a:lnTo>
                <a:lnTo>
                  <a:pt x="170" y="287"/>
                </a:lnTo>
                <a:lnTo>
                  <a:pt x="154" y="287"/>
                </a:lnTo>
                <a:lnTo>
                  <a:pt x="149" y="287"/>
                </a:lnTo>
                <a:lnTo>
                  <a:pt x="100" y="288"/>
                </a:lnTo>
                <a:lnTo>
                  <a:pt x="73" y="288"/>
                </a:lnTo>
                <a:lnTo>
                  <a:pt x="36" y="290"/>
                </a:lnTo>
                <a:lnTo>
                  <a:pt x="0" y="291"/>
                </a:lnTo>
                <a:lnTo>
                  <a:pt x="1" y="242"/>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080" name="Freeform 32"/>
          <p:cNvSpPr>
            <a:spLocks/>
          </p:cNvSpPr>
          <p:nvPr/>
        </p:nvSpPr>
        <p:spPr bwMode="auto">
          <a:xfrm>
            <a:off x="3148013" y="2862719"/>
            <a:ext cx="552450" cy="312696"/>
          </a:xfrm>
          <a:custGeom>
            <a:avLst/>
            <a:gdLst>
              <a:gd name="T0" fmla="*/ 2147483647 w 348"/>
              <a:gd name="T1" fmla="*/ 2147483647 h 197"/>
              <a:gd name="T2" fmla="*/ 2147483647 w 348"/>
              <a:gd name="T3" fmla="*/ 2147483647 h 197"/>
              <a:gd name="T4" fmla="*/ 2147483647 w 348"/>
              <a:gd name="T5" fmla="*/ 2147483647 h 197"/>
              <a:gd name="T6" fmla="*/ 2147483647 w 348"/>
              <a:gd name="T7" fmla="*/ 2147483647 h 197"/>
              <a:gd name="T8" fmla="*/ 2147483647 w 348"/>
              <a:gd name="T9" fmla="*/ 2147483647 h 197"/>
              <a:gd name="T10" fmla="*/ 2147483647 w 348"/>
              <a:gd name="T11" fmla="*/ 2147483647 h 197"/>
              <a:gd name="T12" fmla="*/ 2147483647 w 348"/>
              <a:gd name="T13" fmla="*/ 2147483647 h 197"/>
              <a:gd name="T14" fmla="*/ 2147483647 w 348"/>
              <a:gd name="T15" fmla="*/ 2147483647 h 197"/>
              <a:gd name="T16" fmla="*/ 2147483647 w 348"/>
              <a:gd name="T17" fmla="*/ 2147483647 h 197"/>
              <a:gd name="T18" fmla="*/ 2147483647 w 348"/>
              <a:gd name="T19" fmla="*/ 2147483647 h 197"/>
              <a:gd name="T20" fmla="*/ 2147483647 w 348"/>
              <a:gd name="T21" fmla="*/ 2147483647 h 197"/>
              <a:gd name="T22" fmla="*/ 2147483647 w 348"/>
              <a:gd name="T23" fmla="*/ 2147483647 h 197"/>
              <a:gd name="T24" fmla="*/ 2147483647 w 348"/>
              <a:gd name="T25" fmla="*/ 2147483647 h 197"/>
              <a:gd name="T26" fmla="*/ 2147483647 w 348"/>
              <a:gd name="T27" fmla="*/ 2147483647 h 197"/>
              <a:gd name="T28" fmla="*/ 2147483647 w 348"/>
              <a:gd name="T29" fmla="*/ 2147483647 h 197"/>
              <a:gd name="T30" fmla="*/ 2147483647 w 348"/>
              <a:gd name="T31" fmla="*/ 2147483647 h 197"/>
              <a:gd name="T32" fmla="*/ 2147483647 w 348"/>
              <a:gd name="T33" fmla="*/ 2147483647 h 197"/>
              <a:gd name="T34" fmla="*/ 2147483647 w 348"/>
              <a:gd name="T35" fmla="*/ 0 h 197"/>
              <a:gd name="T36" fmla="*/ 2147483647 w 348"/>
              <a:gd name="T37" fmla="*/ 2147483647 h 197"/>
              <a:gd name="T38" fmla="*/ 2147483647 w 348"/>
              <a:gd name="T39" fmla="*/ 2147483647 h 197"/>
              <a:gd name="T40" fmla="*/ 2147483647 w 348"/>
              <a:gd name="T41" fmla="*/ 2147483647 h 197"/>
              <a:gd name="T42" fmla="*/ 2147483647 w 348"/>
              <a:gd name="T43" fmla="*/ 2147483647 h 197"/>
              <a:gd name="T44" fmla="*/ 2147483647 w 348"/>
              <a:gd name="T45" fmla="*/ 2147483647 h 197"/>
              <a:gd name="T46" fmla="*/ 2147483647 w 348"/>
              <a:gd name="T47" fmla="*/ 2147483647 h 197"/>
              <a:gd name="T48" fmla="*/ 2147483647 w 348"/>
              <a:gd name="T49" fmla="*/ 2147483647 h 197"/>
              <a:gd name="T50" fmla="*/ 2147483647 w 348"/>
              <a:gd name="T51" fmla="*/ 2147483647 h 197"/>
              <a:gd name="T52" fmla="*/ 2147483647 w 348"/>
              <a:gd name="T53" fmla="*/ 2147483647 h 197"/>
              <a:gd name="T54" fmla="*/ 2147483647 w 348"/>
              <a:gd name="T55" fmla="*/ 2147483647 h 197"/>
              <a:gd name="T56" fmla="*/ 2147483647 w 348"/>
              <a:gd name="T57" fmla="*/ 2147483647 h 197"/>
              <a:gd name="T58" fmla="*/ 2147483647 w 348"/>
              <a:gd name="T59" fmla="*/ 2147483647 h 197"/>
              <a:gd name="T60" fmla="*/ 2147483647 w 348"/>
              <a:gd name="T61" fmla="*/ 2147483647 h 197"/>
              <a:gd name="T62" fmla="*/ 2147483647 w 348"/>
              <a:gd name="T63" fmla="*/ 2147483647 h 197"/>
              <a:gd name="T64" fmla="*/ 2147483647 w 348"/>
              <a:gd name="T65" fmla="*/ 2147483647 h 197"/>
              <a:gd name="T66" fmla="*/ 2147483647 w 348"/>
              <a:gd name="T67" fmla="*/ 2147483647 h 197"/>
              <a:gd name="T68" fmla="*/ 2147483647 w 348"/>
              <a:gd name="T69" fmla="*/ 2147483647 h 197"/>
              <a:gd name="T70" fmla="*/ 2147483647 w 348"/>
              <a:gd name="T71" fmla="*/ 2147483647 h 197"/>
              <a:gd name="T72" fmla="*/ 2147483647 w 348"/>
              <a:gd name="T73" fmla="*/ 2147483647 h 197"/>
              <a:gd name="T74" fmla="*/ 2147483647 w 348"/>
              <a:gd name="T75" fmla="*/ 2147483647 h 197"/>
              <a:gd name="T76" fmla="*/ 2147483647 w 348"/>
              <a:gd name="T77" fmla="*/ 2147483647 h 197"/>
              <a:gd name="T78" fmla="*/ 2147483647 w 348"/>
              <a:gd name="T79" fmla="*/ 2147483647 h 197"/>
              <a:gd name="T80" fmla="*/ 2147483647 w 348"/>
              <a:gd name="T81" fmla="*/ 2147483647 h 197"/>
              <a:gd name="T82" fmla="*/ 2147483647 w 348"/>
              <a:gd name="T83" fmla="*/ 2147483647 h 197"/>
              <a:gd name="T84" fmla="*/ 2147483647 w 348"/>
              <a:gd name="T85" fmla="*/ 2147483647 h 197"/>
              <a:gd name="T86" fmla="*/ 2147483647 w 348"/>
              <a:gd name="T87" fmla="*/ 2147483647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8" h="197">
                <a:moveTo>
                  <a:pt x="195" y="189"/>
                </a:moveTo>
                <a:lnTo>
                  <a:pt x="188" y="192"/>
                </a:lnTo>
                <a:lnTo>
                  <a:pt x="155" y="188"/>
                </a:lnTo>
                <a:lnTo>
                  <a:pt x="134" y="187"/>
                </a:lnTo>
                <a:lnTo>
                  <a:pt x="85" y="185"/>
                </a:lnTo>
                <a:lnTo>
                  <a:pt x="77" y="185"/>
                </a:lnTo>
                <a:lnTo>
                  <a:pt x="56" y="184"/>
                </a:lnTo>
                <a:lnTo>
                  <a:pt x="0" y="181"/>
                </a:lnTo>
                <a:lnTo>
                  <a:pt x="33" y="138"/>
                </a:lnTo>
                <a:lnTo>
                  <a:pt x="37" y="132"/>
                </a:lnTo>
                <a:lnTo>
                  <a:pt x="53" y="111"/>
                </a:lnTo>
                <a:lnTo>
                  <a:pt x="57" y="106"/>
                </a:lnTo>
                <a:lnTo>
                  <a:pt x="64" y="95"/>
                </a:lnTo>
                <a:lnTo>
                  <a:pt x="97" y="43"/>
                </a:lnTo>
                <a:lnTo>
                  <a:pt x="100" y="43"/>
                </a:lnTo>
                <a:lnTo>
                  <a:pt x="104" y="40"/>
                </a:lnTo>
                <a:lnTo>
                  <a:pt x="103" y="37"/>
                </a:lnTo>
                <a:lnTo>
                  <a:pt x="104" y="32"/>
                </a:lnTo>
                <a:lnTo>
                  <a:pt x="108" y="24"/>
                </a:lnTo>
                <a:lnTo>
                  <a:pt x="110" y="22"/>
                </a:lnTo>
                <a:lnTo>
                  <a:pt x="115" y="22"/>
                </a:lnTo>
                <a:lnTo>
                  <a:pt x="122" y="22"/>
                </a:lnTo>
                <a:lnTo>
                  <a:pt x="125" y="22"/>
                </a:lnTo>
                <a:lnTo>
                  <a:pt x="128" y="19"/>
                </a:lnTo>
                <a:lnTo>
                  <a:pt x="132" y="18"/>
                </a:lnTo>
                <a:lnTo>
                  <a:pt x="134" y="21"/>
                </a:lnTo>
                <a:lnTo>
                  <a:pt x="137" y="21"/>
                </a:lnTo>
                <a:lnTo>
                  <a:pt x="140" y="19"/>
                </a:lnTo>
                <a:lnTo>
                  <a:pt x="143" y="16"/>
                </a:lnTo>
                <a:lnTo>
                  <a:pt x="146" y="15"/>
                </a:lnTo>
                <a:lnTo>
                  <a:pt x="150" y="16"/>
                </a:lnTo>
                <a:lnTo>
                  <a:pt x="152" y="16"/>
                </a:lnTo>
                <a:lnTo>
                  <a:pt x="154" y="16"/>
                </a:lnTo>
                <a:lnTo>
                  <a:pt x="158" y="14"/>
                </a:lnTo>
                <a:lnTo>
                  <a:pt x="161" y="12"/>
                </a:lnTo>
                <a:lnTo>
                  <a:pt x="162" y="9"/>
                </a:lnTo>
                <a:lnTo>
                  <a:pt x="166" y="10"/>
                </a:lnTo>
                <a:lnTo>
                  <a:pt x="170" y="11"/>
                </a:lnTo>
                <a:lnTo>
                  <a:pt x="173" y="11"/>
                </a:lnTo>
                <a:lnTo>
                  <a:pt x="176" y="13"/>
                </a:lnTo>
                <a:lnTo>
                  <a:pt x="179" y="11"/>
                </a:lnTo>
                <a:lnTo>
                  <a:pt x="181" y="8"/>
                </a:lnTo>
                <a:lnTo>
                  <a:pt x="188" y="4"/>
                </a:lnTo>
                <a:lnTo>
                  <a:pt x="191" y="5"/>
                </a:lnTo>
                <a:lnTo>
                  <a:pt x="195" y="5"/>
                </a:lnTo>
                <a:lnTo>
                  <a:pt x="196" y="5"/>
                </a:lnTo>
                <a:lnTo>
                  <a:pt x="198" y="5"/>
                </a:lnTo>
                <a:lnTo>
                  <a:pt x="201" y="4"/>
                </a:lnTo>
                <a:lnTo>
                  <a:pt x="206" y="3"/>
                </a:lnTo>
                <a:lnTo>
                  <a:pt x="208" y="2"/>
                </a:lnTo>
                <a:lnTo>
                  <a:pt x="212" y="2"/>
                </a:lnTo>
                <a:lnTo>
                  <a:pt x="216" y="0"/>
                </a:lnTo>
                <a:lnTo>
                  <a:pt x="218" y="0"/>
                </a:lnTo>
                <a:lnTo>
                  <a:pt x="222" y="0"/>
                </a:lnTo>
                <a:lnTo>
                  <a:pt x="224" y="3"/>
                </a:lnTo>
                <a:lnTo>
                  <a:pt x="223" y="7"/>
                </a:lnTo>
                <a:lnTo>
                  <a:pt x="224" y="11"/>
                </a:lnTo>
                <a:lnTo>
                  <a:pt x="226" y="14"/>
                </a:lnTo>
                <a:lnTo>
                  <a:pt x="230" y="16"/>
                </a:lnTo>
                <a:lnTo>
                  <a:pt x="231" y="21"/>
                </a:lnTo>
                <a:lnTo>
                  <a:pt x="231" y="25"/>
                </a:lnTo>
                <a:lnTo>
                  <a:pt x="233" y="29"/>
                </a:lnTo>
                <a:lnTo>
                  <a:pt x="234" y="29"/>
                </a:lnTo>
                <a:lnTo>
                  <a:pt x="237" y="31"/>
                </a:lnTo>
                <a:lnTo>
                  <a:pt x="240" y="33"/>
                </a:lnTo>
                <a:lnTo>
                  <a:pt x="241" y="35"/>
                </a:lnTo>
                <a:lnTo>
                  <a:pt x="244" y="37"/>
                </a:lnTo>
                <a:lnTo>
                  <a:pt x="245" y="41"/>
                </a:lnTo>
                <a:lnTo>
                  <a:pt x="249" y="42"/>
                </a:lnTo>
                <a:lnTo>
                  <a:pt x="252" y="42"/>
                </a:lnTo>
                <a:lnTo>
                  <a:pt x="254" y="46"/>
                </a:lnTo>
                <a:lnTo>
                  <a:pt x="253" y="49"/>
                </a:lnTo>
                <a:lnTo>
                  <a:pt x="253" y="50"/>
                </a:lnTo>
                <a:lnTo>
                  <a:pt x="254" y="51"/>
                </a:lnTo>
                <a:lnTo>
                  <a:pt x="255" y="52"/>
                </a:lnTo>
                <a:lnTo>
                  <a:pt x="258" y="55"/>
                </a:lnTo>
                <a:lnTo>
                  <a:pt x="260" y="57"/>
                </a:lnTo>
                <a:lnTo>
                  <a:pt x="263" y="60"/>
                </a:lnTo>
                <a:lnTo>
                  <a:pt x="264" y="62"/>
                </a:lnTo>
                <a:lnTo>
                  <a:pt x="267" y="65"/>
                </a:lnTo>
                <a:lnTo>
                  <a:pt x="268" y="69"/>
                </a:lnTo>
                <a:lnTo>
                  <a:pt x="268" y="74"/>
                </a:lnTo>
                <a:lnTo>
                  <a:pt x="268" y="78"/>
                </a:lnTo>
                <a:lnTo>
                  <a:pt x="269" y="82"/>
                </a:lnTo>
                <a:lnTo>
                  <a:pt x="276" y="84"/>
                </a:lnTo>
                <a:lnTo>
                  <a:pt x="279" y="85"/>
                </a:lnTo>
                <a:lnTo>
                  <a:pt x="282" y="85"/>
                </a:lnTo>
                <a:lnTo>
                  <a:pt x="288" y="83"/>
                </a:lnTo>
                <a:lnTo>
                  <a:pt x="291" y="82"/>
                </a:lnTo>
                <a:lnTo>
                  <a:pt x="295" y="82"/>
                </a:lnTo>
                <a:lnTo>
                  <a:pt x="298" y="82"/>
                </a:lnTo>
                <a:lnTo>
                  <a:pt x="302" y="83"/>
                </a:lnTo>
                <a:lnTo>
                  <a:pt x="306" y="86"/>
                </a:lnTo>
                <a:lnTo>
                  <a:pt x="307" y="87"/>
                </a:lnTo>
                <a:lnTo>
                  <a:pt x="309" y="91"/>
                </a:lnTo>
                <a:lnTo>
                  <a:pt x="312" y="95"/>
                </a:lnTo>
                <a:lnTo>
                  <a:pt x="314" y="98"/>
                </a:lnTo>
                <a:lnTo>
                  <a:pt x="316" y="102"/>
                </a:lnTo>
                <a:lnTo>
                  <a:pt x="318" y="105"/>
                </a:lnTo>
                <a:lnTo>
                  <a:pt x="321" y="107"/>
                </a:lnTo>
                <a:lnTo>
                  <a:pt x="324" y="110"/>
                </a:lnTo>
                <a:lnTo>
                  <a:pt x="325" y="113"/>
                </a:lnTo>
                <a:lnTo>
                  <a:pt x="325" y="114"/>
                </a:lnTo>
                <a:lnTo>
                  <a:pt x="326" y="117"/>
                </a:lnTo>
                <a:lnTo>
                  <a:pt x="328" y="121"/>
                </a:lnTo>
                <a:lnTo>
                  <a:pt x="330" y="124"/>
                </a:lnTo>
                <a:lnTo>
                  <a:pt x="331" y="128"/>
                </a:lnTo>
                <a:lnTo>
                  <a:pt x="333" y="132"/>
                </a:lnTo>
                <a:lnTo>
                  <a:pt x="337" y="133"/>
                </a:lnTo>
                <a:lnTo>
                  <a:pt x="342" y="139"/>
                </a:lnTo>
                <a:lnTo>
                  <a:pt x="345" y="142"/>
                </a:lnTo>
                <a:lnTo>
                  <a:pt x="346" y="143"/>
                </a:lnTo>
                <a:lnTo>
                  <a:pt x="347" y="146"/>
                </a:lnTo>
                <a:lnTo>
                  <a:pt x="345" y="149"/>
                </a:lnTo>
                <a:lnTo>
                  <a:pt x="341" y="150"/>
                </a:lnTo>
                <a:lnTo>
                  <a:pt x="338" y="153"/>
                </a:lnTo>
                <a:lnTo>
                  <a:pt x="337" y="157"/>
                </a:lnTo>
                <a:lnTo>
                  <a:pt x="340" y="161"/>
                </a:lnTo>
                <a:lnTo>
                  <a:pt x="343" y="163"/>
                </a:lnTo>
                <a:lnTo>
                  <a:pt x="342" y="167"/>
                </a:lnTo>
                <a:lnTo>
                  <a:pt x="336" y="170"/>
                </a:lnTo>
                <a:lnTo>
                  <a:pt x="333" y="172"/>
                </a:lnTo>
                <a:lnTo>
                  <a:pt x="331" y="176"/>
                </a:lnTo>
                <a:lnTo>
                  <a:pt x="329" y="180"/>
                </a:lnTo>
                <a:lnTo>
                  <a:pt x="329" y="185"/>
                </a:lnTo>
                <a:lnTo>
                  <a:pt x="331" y="189"/>
                </a:lnTo>
                <a:lnTo>
                  <a:pt x="330" y="193"/>
                </a:lnTo>
                <a:lnTo>
                  <a:pt x="328" y="196"/>
                </a:lnTo>
                <a:lnTo>
                  <a:pt x="258" y="193"/>
                </a:lnTo>
                <a:lnTo>
                  <a:pt x="257" y="193"/>
                </a:lnTo>
                <a:lnTo>
                  <a:pt x="250" y="195"/>
                </a:lnTo>
                <a:lnTo>
                  <a:pt x="206" y="190"/>
                </a:lnTo>
                <a:lnTo>
                  <a:pt x="195" y="189"/>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81" name="Freeform 33"/>
          <p:cNvSpPr>
            <a:spLocks/>
          </p:cNvSpPr>
          <p:nvPr/>
        </p:nvSpPr>
        <p:spPr bwMode="auto">
          <a:xfrm>
            <a:off x="3146425" y="3151606"/>
            <a:ext cx="539750" cy="185713"/>
          </a:xfrm>
          <a:custGeom>
            <a:avLst/>
            <a:gdLst>
              <a:gd name="T0" fmla="*/ 2147483647 w 340"/>
              <a:gd name="T1" fmla="*/ 2147483647 h 117"/>
              <a:gd name="T2" fmla="*/ 2147483647 w 340"/>
              <a:gd name="T3" fmla="*/ 2147483647 h 117"/>
              <a:gd name="T4" fmla="*/ 2147483647 w 340"/>
              <a:gd name="T5" fmla="*/ 2147483647 h 117"/>
              <a:gd name="T6" fmla="*/ 2147483647 w 340"/>
              <a:gd name="T7" fmla="*/ 2147483647 h 117"/>
              <a:gd name="T8" fmla="*/ 2147483647 w 340"/>
              <a:gd name="T9" fmla="*/ 2147483647 h 117"/>
              <a:gd name="T10" fmla="*/ 2147483647 w 340"/>
              <a:gd name="T11" fmla="*/ 2147483647 h 117"/>
              <a:gd name="T12" fmla="*/ 2147483647 w 340"/>
              <a:gd name="T13" fmla="*/ 2147483647 h 117"/>
              <a:gd name="T14" fmla="*/ 2147483647 w 340"/>
              <a:gd name="T15" fmla="*/ 2147483647 h 117"/>
              <a:gd name="T16" fmla="*/ 2147483647 w 340"/>
              <a:gd name="T17" fmla="*/ 2147483647 h 117"/>
              <a:gd name="T18" fmla="*/ 2147483647 w 340"/>
              <a:gd name="T19" fmla="*/ 2147483647 h 117"/>
              <a:gd name="T20" fmla="*/ 2147483647 w 340"/>
              <a:gd name="T21" fmla="*/ 2147483647 h 117"/>
              <a:gd name="T22" fmla="*/ 2147483647 w 340"/>
              <a:gd name="T23" fmla="*/ 2147483647 h 117"/>
              <a:gd name="T24" fmla="*/ 2147483647 w 340"/>
              <a:gd name="T25" fmla="*/ 2147483647 h 117"/>
              <a:gd name="T26" fmla="*/ 2147483647 w 340"/>
              <a:gd name="T27" fmla="*/ 2147483647 h 117"/>
              <a:gd name="T28" fmla="*/ 2147483647 w 340"/>
              <a:gd name="T29" fmla="*/ 2147483647 h 117"/>
              <a:gd name="T30" fmla="*/ 2147483647 w 340"/>
              <a:gd name="T31" fmla="*/ 2147483647 h 117"/>
              <a:gd name="T32" fmla="*/ 2147483647 w 340"/>
              <a:gd name="T33" fmla="*/ 2147483647 h 117"/>
              <a:gd name="T34" fmla="*/ 2147483647 w 340"/>
              <a:gd name="T35" fmla="*/ 2147483647 h 117"/>
              <a:gd name="T36" fmla="*/ 2147483647 w 340"/>
              <a:gd name="T37" fmla="*/ 2147483647 h 117"/>
              <a:gd name="T38" fmla="*/ 2147483647 w 340"/>
              <a:gd name="T39" fmla="*/ 2147483647 h 117"/>
              <a:gd name="T40" fmla="*/ 2147483647 w 340"/>
              <a:gd name="T41" fmla="*/ 2147483647 h 117"/>
              <a:gd name="T42" fmla="*/ 2147483647 w 340"/>
              <a:gd name="T43" fmla="*/ 2147483647 h 117"/>
              <a:gd name="T44" fmla="*/ 2147483647 w 340"/>
              <a:gd name="T45" fmla="*/ 2147483647 h 117"/>
              <a:gd name="T46" fmla="*/ 2147483647 w 340"/>
              <a:gd name="T47" fmla="*/ 2147483647 h 117"/>
              <a:gd name="T48" fmla="*/ 2147483647 w 340"/>
              <a:gd name="T49" fmla="*/ 2147483647 h 117"/>
              <a:gd name="T50" fmla="*/ 0 w 340"/>
              <a:gd name="T51" fmla="*/ 2147483647 h 117"/>
              <a:gd name="T52" fmla="*/ 2147483647 w 340"/>
              <a:gd name="T53" fmla="*/ 0 h 117"/>
              <a:gd name="T54" fmla="*/ 2147483647 w 340"/>
              <a:gd name="T55" fmla="*/ 2147483647 h 117"/>
              <a:gd name="T56" fmla="*/ 2147483647 w 340"/>
              <a:gd name="T57" fmla="*/ 2147483647 h 117"/>
              <a:gd name="T58" fmla="*/ 2147483647 w 340"/>
              <a:gd name="T59" fmla="*/ 2147483647 h 117"/>
              <a:gd name="T60" fmla="*/ 2147483647 w 340"/>
              <a:gd name="T61" fmla="*/ 2147483647 h 117"/>
              <a:gd name="T62" fmla="*/ 2147483647 w 340"/>
              <a:gd name="T63" fmla="*/ 2147483647 h 117"/>
              <a:gd name="T64" fmla="*/ 2147483647 w 340"/>
              <a:gd name="T65" fmla="*/ 2147483647 h 117"/>
              <a:gd name="T66" fmla="*/ 2147483647 w 340"/>
              <a:gd name="T67" fmla="*/ 2147483647 h 117"/>
              <a:gd name="T68" fmla="*/ 2147483647 w 340"/>
              <a:gd name="T69" fmla="*/ 2147483647 h 117"/>
              <a:gd name="T70" fmla="*/ 2147483647 w 340"/>
              <a:gd name="T71" fmla="*/ 2147483647 h 117"/>
              <a:gd name="T72" fmla="*/ 2147483647 w 340"/>
              <a:gd name="T73" fmla="*/ 2147483647 h 117"/>
              <a:gd name="T74" fmla="*/ 2147483647 w 340"/>
              <a:gd name="T75" fmla="*/ 2147483647 h 117"/>
              <a:gd name="T76" fmla="*/ 2147483647 w 340"/>
              <a:gd name="T77" fmla="*/ 2147483647 h 117"/>
              <a:gd name="T78" fmla="*/ 2147483647 w 340"/>
              <a:gd name="T79" fmla="*/ 2147483647 h 117"/>
              <a:gd name="T80" fmla="*/ 2147483647 w 340"/>
              <a:gd name="T81" fmla="*/ 2147483647 h 117"/>
              <a:gd name="T82" fmla="*/ 2147483647 w 340"/>
              <a:gd name="T83" fmla="*/ 2147483647 h 117"/>
              <a:gd name="T84" fmla="*/ 2147483647 w 340"/>
              <a:gd name="T85" fmla="*/ 2147483647 h 117"/>
              <a:gd name="T86" fmla="*/ 2147483647 w 340"/>
              <a:gd name="T87" fmla="*/ 2147483647 h 117"/>
              <a:gd name="T88" fmla="*/ 2147483647 w 340"/>
              <a:gd name="T89" fmla="*/ 2147483647 h 117"/>
              <a:gd name="T90" fmla="*/ 2147483647 w 340"/>
              <a:gd name="T91" fmla="*/ 2147483647 h 117"/>
              <a:gd name="T92" fmla="*/ 2147483647 w 340"/>
              <a:gd name="T93" fmla="*/ 2147483647 h 117"/>
              <a:gd name="T94" fmla="*/ 2147483647 w 340"/>
              <a:gd name="T95" fmla="*/ 2147483647 h 117"/>
              <a:gd name="T96" fmla="*/ 2147483647 w 340"/>
              <a:gd name="T97" fmla="*/ 2147483647 h 117"/>
              <a:gd name="T98" fmla="*/ 2147483647 w 340"/>
              <a:gd name="T99" fmla="*/ 2147483647 h 117"/>
              <a:gd name="T100" fmla="*/ 2147483647 w 340"/>
              <a:gd name="T101" fmla="*/ 2147483647 h 117"/>
              <a:gd name="T102" fmla="*/ 2147483647 w 340"/>
              <a:gd name="T103" fmla="*/ 2147483647 h 117"/>
              <a:gd name="T104" fmla="*/ 2147483647 w 340"/>
              <a:gd name="T105" fmla="*/ 2147483647 h 117"/>
              <a:gd name="T106" fmla="*/ 2147483647 w 340"/>
              <a:gd name="T107" fmla="*/ 2147483647 h 117"/>
              <a:gd name="T108" fmla="*/ 2147483647 w 340"/>
              <a:gd name="T109" fmla="*/ 2147483647 h 117"/>
              <a:gd name="T110" fmla="*/ 2147483647 w 340"/>
              <a:gd name="T111" fmla="*/ 2147483647 h 117"/>
              <a:gd name="T112" fmla="*/ 2147483647 w 340"/>
              <a:gd name="T113" fmla="*/ 2147483647 h 117"/>
              <a:gd name="T114" fmla="*/ 2147483647 w 340"/>
              <a:gd name="T115" fmla="*/ 2147483647 h 117"/>
              <a:gd name="T116" fmla="*/ 2147483647 w 340"/>
              <a:gd name="T117" fmla="*/ 2147483647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0" h="117">
                <a:moveTo>
                  <a:pt x="337" y="74"/>
                </a:moveTo>
                <a:lnTo>
                  <a:pt x="339" y="76"/>
                </a:lnTo>
                <a:lnTo>
                  <a:pt x="339" y="80"/>
                </a:lnTo>
                <a:lnTo>
                  <a:pt x="334" y="86"/>
                </a:lnTo>
                <a:lnTo>
                  <a:pt x="333" y="90"/>
                </a:lnTo>
                <a:lnTo>
                  <a:pt x="331" y="94"/>
                </a:lnTo>
                <a:lnTo>
                  <a:pt x="333" y="100"/>
                </a:lnTo>
                <a:lnTo>
                  <a:pt x="329" y="106"/>
                </a:lnTo>
                <a:lnTo>
                  <a:pt x="331" y="113"/>
                </a:lnTo>
                <a:lnTo>
                  <a:pt x="333" y="116"/>
                </a:lnTo>
                <a:lnTo>
                  <a:pt x="273" y="114"/>
                </a:lnTo>
                <a:lnTo>
                  <a:pt x="250" y="113"/>
                </a:lnTo>
                <a:lnTo>
                  <a:pt x="191" y="109"/>
                </a:lnTo>
                <a:lnTo>
                  <a:pt x="172" y="110"/>
                </a:lnTo>
                <a:lnTo>
                  <a:pt x="137" y="107"/>
                </a:lnTo>
                <a:lnTo>
                  <a:pt x="91" y="105"/>
                </a:lnTo>
                <a:lnTo>
                  <a:pt x="47" y="103"/>
                </a:lnTo>
                <a:lnTo>
                  <a:pt x="45" y="99"/>
                </a:lnTo>
                <a:lnTo>
                  <a:pt x="33" y="70"/>
                </a:lnTo>
                <a:lnTo>
                  <a:pt x="29" y="63"/>
                </a:lnTo>
                <a:lnTo>
                  <a:pt x="14" y="32"/>
                </a:lnTo>
                <a:lnTo>
                  <a:pt x="15" y="26"/>
                </a:lnTo>
                <a:lnTo>
                  <a:pt x="16" y="19"/>
                </a:lnTo>
                <a:lnTo>
                  <a:pt x="16" y="13"/>
                </a:lnTo>
                <a:lnTo>
                  <a:pt x="12" y="7"/>
                </a:lnTo>
                <a:lnTo>
                  <a:pt x="0" y="3"/>
                </a:lnTo>
                <a:lnTo>
                  <a:pt x="7" y="0"/>
                </a:lnTo>
                <a:lnTo>
                  <a:pt x="58" y="2"/>
                </a:lnTo>
                <a:lnTo>
                  <a:pt x="79" y="3"/>
                </a:lnTo>
                <a:lnTo>
                  <a:pt x="87" y="3"/>
                </a:lnTo>
                <a:lnTo>
                  <a:pt x="136" y="5"/>
                </a:lnTo>
                <a:lnTo>
                  <a:pt x="158" y="6"/>
                </a:lnTo>
                <a:lnTo>
                  <a:pt x="174" y="9"/>
                </a:lnTo>
                <a:lnTo>
                  <a:pt x="189" y="11"/>
                </a:lnTo>
                <a:lnTo>
                  <a:pt x="196" y="8"/>
                </a:lnTo>
                <a:lnTo>
                  <a:pt x="254" y="13"/>
                </a:lnTo>
                <a:lnTo>
                  <a:pt x="259" y="11"/>
                </a:lnTo>
                <a:lnTo>
                  <a:pt x="261" y="11"/>
                </a:lnTo>
                <a:lnTo>
                  <a:pt x="330" y="14"/>
                </a:lnTo>
                <a:lnTo>
                  <a:pt x="332" y="18"/>
                </a:lnTo>
                <a:lnTo>
                  <a:pt x="333" y="23"/>
                </a:lnTo>
                <a:lnTo>
                  <a:pt x="334" y="25"/>
                </a:lnTo>
                <a:lnTo>
                  <a:pt x="332" y="25"/>
                </a:lnTo>
                <a:lnTo>
                  <a:pt x="334" y="26"/>
                </a:lnTo>
                <a:lnTo>
                  <a:pt x="333" y="25"/>
                </a:lnTo>
                <a:lnTo>
                  <a:pt x="331" y="30"/>
                </a:lnTo>
                <a:lnTo>
                  <a:pt x="332" y="34"/>
                </a:lnTo>
                <a:lnTo>
                  <a:pt x="332" y="35"/>
                </a:lnTo>
                <a:lnTo>
                  <a:pt x="331" y="40"/>
                </a:lnTo>
                <a:lnTo>
                  <a:pt x="329" y="43"/>
                </a:lnTo>
                <a:lnTo>
                  <a:pt x="329" y="48"/>
                </a:lnTo>
                <a:lnTo>
                  <a:pt x="331" y="51"/>
                </a:lnTo>
                <a:lnTo>
                  <a:pt x="334" y="52"/>
                </a:lnTo>
                <a:lnTo>
                  <a:pt x="337" y="55"/>
                </a:lnTo>
                <a:lnTo>
                  <a:pt x="338" y="58"/>
                </a:lnTo>
                <a:lnTo>
                  <a:pt x="337" y="61"/>
                </a:lnTo>
                <a:lnTo>
                  <a:pt x="336" y="66"/>
                </a:lnTo>
                <a:lnTo>
                  <a:pt x="335" y="70"/>
                </a:lnTo>
                <a:lnTo>
                  <a:pt x="337" y="74"/>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82" name="Freeform 34"/>
          <p:cNvSpPr>
            <a:spLocks/>
          </p:cNvSpPr>
          <p:nvPr/>
        </p:nvSpPr>
        <p:spPr bwMode="auto">
          <a:xfrm>
            <a:off x="3535363" y="2608753"/>
            <a:ext cx="379412" cy="612694"/>
          </a:xfrm>
          <a:custGeom>
            <a:avLst/>
            <a:gdLst>
              <a:gd name="T0" fmla="*/ 2147483647 w 239"/>
              <a:gd name="T1" fmla="*/ 2147483647 h 386"/>
              <a:gd name="T2" fmla="*/ 2147483647 w 239"/>
              <a:gd name="T3" fmla="*/ 2147483647 h 386"/>
              <a:gd name="T4" fmla="*/ 2147483647 w 239"/>
              <a:gd name="T5" fmla="*/ 2147483647 h 386"/>
              <a:gd name="T6" fmla="*/ 2147483647 w 239"/>
              <a:gd name="T7" fmla="*/ 2147483647 h 386"/>
              <a:gd name="T8" fmla="*/ 2147483647 w 239"/>
              <a:gd name="T9" fmla="*/ 2147483647 h 386"/>
              <a:gd name="T10" fmla="*/ 2147483647 w 239"/>
              <a:gd name="T11" fmla="*/ 2147483647 h 386"/>
              <a:gd name="T12" fmla="*/ 2147483647 w 239"/>
              <a:gd name="T13" fmla="*/ 2147483647 h 386"/>
              <a:gd name="T14" fmla="*/ 2147483647 w 239"/>
              <a:gd name="T15" fmla="*/ 2147483647 h 386"/>
              <a:gd name="T16" fmla="*/ 2147483647 w 239"/>
              <a:gd name="T17" fmla="*/ 2147483647 h 386"/>
              <a:gd name="T18" fmla="*/ 2147483647 w 239"/>
              <a:gd name="T19" fmla="*/ 2147483647 h 386"/>
              <a:gd name="T20" fmla="*/ 2147483647 w 239"/>
              <a:gd name="T21" fmla="*/ 2147483647 h 386"/>
              <a:gd name="T22" fmla="*/ 2147483647 w 239"/>
              <a:gd name="T23" fmla="*/ 2147483647 h 386"/>
              <a:gd name="T24" fmla="*/ 2147483647 w 239"/>
              <a:gd name="T25" fmla="*/ 2147483647 h 386"/>
              <a:gd name="T26" fmla="*/ 2147483647 w 239"/>
              <a:gd name="T27" fmla="*/ 2147483647 h 386"/>
              <a:gd name="T28" fmla="*/ 2147483647 w 239"/>
              <a:gd name="T29" fmla="*/ 2147483647 h 386"/>
              <a:gd name="T30" fmla="*/ 2147483647 w 239"/>
              <a:gd name="T31" fmla="*/ 2147483647 h 386"/>
              <a:gd name="T32" fmla="*/ 2147483647 w 239"/>
              <a:gd name="T33" fmla="*/ 2147483647 h 386"/>
              <a:gd name="T34" fmla="*/ 2147483647 w 239"/>
              <a:gd name="T35" fmla="*/ 0 h 386"/>
              <a:gd name="T36" fmla="*/ 2147483647 w 239"/>
              <a:gd name="T37" fmla="*/ 2147483647 h 386"/>
              <a:gd name="T38" fmla="*/ 2147483647 w 239"/>
              <a:gd name="T39" fmla="*/ 2147483647 h 386"/>
              <a:gd name="T40" fmla="*/ 2147483647 w 239"/>
              <a:gd name="T41" fmla="*/ 2147483647 h 386"/>
              <a:gd name="T42" fmla="*/ 2147483647 w 239"/>
              <a:gd name="T43" fmla="*/ 2147483647 h 386"/>
              <a:gd name="T44" fmla="*/ 2147483647 w 239"/>
              <a:gd name="T45" fmla="*/ 2147483647 h 386"/>
              <a:gd name="T46" fmla="*/ 2147483647 w 239"/>
              <a:gd name="T47" fmla="*/ 2147483647 h 386"/>
              <a:gd name="T48" fmla="*/ 2147483647 w 239"/>
              <a:gd name="T49" fmla="*/ 2147483647 h 386"/>
              <a:gd name="T50" fmla="*/ 2147483647 w 239"/>
              <a:gd name="T51" fmla="*/ 2147483647 h 386"/>
              <a:gd name="T52" fmla="*/ 2147483647 w 239"/>
              <a:gd name="T53" fmla="*/ 2147483647 h 386"/>
              <a:gd name="T54" fmla="*/ 2147483647 w 239"/>
              <a:gd name="T55" fmla="*/ 2147483647 h 386"/>
              <a:gd name="T56" fmla="*/ 2147483647 w 239"/>
              <a:gd name="T57" fmla="*/ 2147483647 h 386"/>
              <a:gd name="T58" fmla="*/ 2147483647 w 239"/>
              <a:gd name="T59" fmla="*/ 2147483647 h 386"/>
              <a:gd name="T60" fmla="*/ 2147483647 w 239"/>
              <a:gd name="T61" fmla="*/ 2147483647 h 386"/>
              <a:gd name="T62" fmla="*/ 2147483647 w 239"/>
              <a:gd name="T63" fmla="*/ 2147483647 h 386"/>
              <a:gd name="T64" fmla="*/ 2147483647 w 239"/>
              <a:gd name="T65" fmla="*/ 2147483647 h 386"/>
              <a:gd name="T66" fmla="*/ 2147483647 w 239"/>
              <a:gd name="T67" fmla="*/ 2147483647 h 386"/>
              <a:gd name="T68" fmla="*/ 2147483647 w 239"/>
              <a:gd name="T69" fmla="*/ 2147483647 h 386"/>
              <a:gd name="T70" fmla="*/ 2147483647 w 239"/>
              <a:gd name="T71" fmla="*/ 2147483647 h 386"/>
              <a:gd name="T72" fmla="*/ 2147483647 w 239"/>
              <a:gd name="T73" fmla="*/ 2147483647 h 386"/>
              <a:gd name="T74" fmla="*/ 2147483647 w 239"/>
              <a:gd name="T75" fmla="*/ 2147483647 h 386"/>
              <a:gd name="T76" fmla="*/ 2147483647 w 239"/>
              <a:gd name="T77" fmla="*/ 2147483647 h 386"/>
              <a:gd name="T78" fmla="*/ 2147483647 w 239"/>
              <a:gd name="T79" fmla="*/ 2147483647 h 386"/>
              <a:gd name="T80" fmla="*/ 2147483647 w 239"/>
              <a:gd name="T81" fmla="*/ 2147483647 h 386"/>
              <a:gd name="T82" fmla="*/ 2147483647 w 239"/>
              <a:gd name="T83" fmla="*/ 2147483647 h 386"/>
              <a:gd name="T84" fmla="*/ 2147483647 w 239"/>
              <a:gd name="T85" fmla="*/ 2147483647 h 386"/>
              <a:gd name="T86" fmla="*/ 2147483647 w 239"/>
              <a:gd name="T87" fmla="*/ 2147483647 h 386"/>
              <a:gd name="T88" fmla="*/ 2147483647 w 239"/>
              <a:gd name="T89" fmla="*/ 2147483647 h 386"/>
              <a:gd name="T90" fmla="*/ 2147483647 w 239"/>
              <a:gd name="T91" fmla="*/ 2147483647 h 386"/>
              <a:gd name="T92" fmla="*/ 2147483647 w 239"/>
              <a:gd name="T93" fmla="*/ 2147483647 h 386"/>
              <a:gd name="T94" fmla="*/ 2147483647 w 239"/>
              <a:gd name="T95" fmla="*/ 2147483647 h 386"/>
              <a:gd name="T96" fmla="*/ 2147483647 w 239"/>
              <a:gd name="T97" fmla="*/ 2147483647 h 386"/>
              <a:gd name="T98" fmla="*/ 2147483647 w 239"/>
              <a:gd name="T99" fmla="*/ 2147483647 h 386"/>
              <a:gd name="T100" fmla="*/ 2147483647 w 239"/>
              <a:gd name="T101" fmla="*/ 2147483647 h 386"/>
              <a:gd name="T102" fmla="*/ 2147483647 w 239"/>
              <a:gd name="T103" fmla="*/ 2147483647 h 386"/>
              <a:gd name="T104" fmla="*/ 2147483647 w 239"/>
              <a:gd name="T105" fmla="*/ 2147483647 h 386"/>
              <a:gd name="T106" fmla="*/ 2147483647 w 239"/>
              <a:gd name="T107" fmla="*/ 2147483647 h 386"/>
              <a:gd name="T108" fmla="*/ 2147483647 w 239"/>
              <a:gd name="T109" fmla="*/ 2147483647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9" h="386">
                <a:moveTo>
                  <a:pt x="33" y="241"/>
                </a:moveTo>
                <a:lnTo>
                  <a:pt x="27" y="242"/>
                </a:lnTo>
                <a:lnTo>
                  <a:pt x="26" y="238"/>
                </a:lnTo>
                <a:lnTo>
                  <a:pt x="26" y="234"/>
                </a:lnTo>
                <a:lnTo>
                  <a:pt x="27" y="230"/>
                </a:lnTo>
                <a:lnTo>
                  <a:pt x="25" y="225"/>
                </a:lnTo>
                <a:lnTo>
                  <a:pt x="23" y="222"/>
                </a:lnTo>
                <a:lnTo>
                  <a:pt x="21" y="220"/>
                </a:lnTo>
                <a:lnTo>
                  <a:pt x="19" y="218"/>
                </a:lnTo>
                <a:lnTo>
                  <a:pt x="16" y="215"/>
                </a:lnTo>
                <a:lnTo>
                  <a:pt x="13" y="212"/>
                </a:lnTo>
                <a:lnTo>
                  <a:pt x="12" y="211"/>
                </a:lnTo>
                <a:lnTo>
                  <a:pt x="11" y="209"/>
                </a:lnTo>
                <a:lnTo>
                  <a:pt x="12" y="206"/>
                </a:lnTo>
                <a:lnTo>
                  <a:pt x="10" y="203"/>
                </a:lnTo>
                <a:lnTo>
                  <a:pt x="7" y="203"/>
                </a:lnTo>
                <a:lnTo>
                  <a:pt x="4" y="201"/>
                </a:lnTo>
                <a:lnTo>
                  <a:pt x="2" y="197"/>
                </a:lnTo>
                <a:lnTo>
                  <a:pt x="0" y="195"/>
                </a:lnTo>
                <a:lnTo>
                  <a:pt x="16" y="179"/>
                </a:lnTo>
                <a:lnTo>
                  <a:pt x="18" y="176"/>
                </a:lnTo>
                <a:lnTo>
                  <a:pt x="19" y="172"/>
                </a:lnTo>
                <a:lnTo>
                  <a:pt x="23" y="167"/>
                </a:lnTo>
                <a:lnTo>
                  <a:pt x="27" y="163"/>
                </a:lnTo>
                <a:lnTo>
                  <a:pt x="30" y="154"/>
                </a:lnTo>
                <a:lnTo>
                  <a:pt x="33" y="148"/>
                </a:lnTo>
                <a:lnTo>
                  <a:pt x="40" y="139"/>
                </a:lnTo>
                <a:lnTo>
                  <a:pt x="46" y="120"/>
                </a:lnTo>
                <a:lnTo>
                  <a:pt x="47" y="113"/>
                </a:lnTo>
                <a:lnTo>
                  <a:pt x="59" y="68"/>
                </a:lnTo>
                <a:lnTo>
                  <a:pt x="59" y="67"/>
                </a:lnTo>
                <a:lnTo>
                  <a:pt x="60" y="46"/>
                </a:lnTo>
                <a:lnTo>
                  <a:pt x="46" y="8"/>
                </a:lnTo>
                <a:lnTo>
                  <a:pt x="62" y="4"/>
                </a:lnTo>
                <a:lnTo>
                  <a:pt x="63" y="3"/>
                </a:lnTo>
                <a:lnTo>
                  <a:pt x="75" y="0"/>
                </a:lnTo>
                <a:lnTo>
                  <a:pt x="76" y="0"/>
                </a:lnTo>
                <a:lnTo>
                  <a:pt x="123" y="1"/>
                </a:lnTo>
                <a:lnTo>
                  <a:pt x="130" y="1"/>
                </a:lnTo>
                <a:lnTo>
                  <a:pt x="173" y="3"/>
                </a:lnTo>
                <a:lnTo>
                  <a:pt x="202" y="3"/>
                </a:lnTo>
                <a:lnTo>
                  <a:pt x="238" y="4"/>
                </a:lnTo>
                <a:lnTo>
                  <a:pt x="234" y="57"/>
                </a:lnTo>
                <a:lnTo>
                  <a:pt x="234" y="79"/>
                </a:lnTo>
                <a:lnTo>
                  <a:pt x="230" y="140"/>
                </a:lnTo>
                <a:lnTo>
                  <a:pt x="230" y="143"/>
                </a:lnTo>
                <a:lnTo>
                  <a:pt x="221" y="174"/>
                </a:lnTo>
                <a:lnTo>
                  <a:pt x="213" y="201"/>
                </a:lnTo>
                <a:lnTo>
                  <a:pt x="203" y="232"/>
                </a:lnTo>
                <a:lnTo>
                  <a:pt x="195" y="260"/>
                </a:lnTo>
                <a:lnTo>
                  <a:pt x="194" y="267"/>
                </a:lnTo>
                <a:lnTo>
                  <a:pt x="201" y="306"/>
                </a:lnTo>
                <a:lnTo>
                  <a:pt x="201" y="307"/>
                </a:lnTo>
                <a:lnTo>
                  <a:pt x="217" y="384"/>
                </a:lnTo>
                <a:lnTo>
                  <a:pt x="186" y="385"/>
                </a:lnTo>
                <a:lnTo>
                  <a:pt x="158" y="383"/>
                </a:lnTo>
                <a:lnTo>
                  <a:pt x="141" y="382"/>
                </a:lnTo>
                <a:lnTo>
                  <a:pt x="87" y="377"/>
                </a:lnTo>
                <a:lnTo>
                  <a:pt x="87" y="376"/>
                </a:lnTo>
                <a:lnTo>
                  <a:pt x="86" y="371"/>
                </a:lnTo>
                <a:lnTo>
                  <a:pt x="89" y="367"/>
                </a:lnTo>
                <a:lnTo>
                  <a:pt x="90" y="365"/>
                </a:lnTo>
                <a:lnTo>
                  <a:pt x="91" y="365"/>
                </a:lnTo>
                <a:lnTo>
                  <a:pt x="91" y="363"/>
                </a:lnTo>
                <a:lnTo>
                  <a:pt x="91" y="361"/>
                </a:lnTo>
                <a:lnTo>
                  <a:pt x="87" y="360"/>
                </a:lnTo>
                <a:lnTo>
                  <a:pt x="85" y="356"/>
                </a:lnTo>
                <a:lnTo>
                  <a:pt x="88" y="353"/>
                </a:lnTo>
                <a:lnTo>
                  <a:pt x="89" y="349"/>
                </a:lnTo>
                <a:lnTo>
                  <a:pt x="87" y="345"/>
                </a:lnTo>
                <a:lnTo>
                  <a:pt x="87" y="340"/>
                </a:lnTo>
                <a:lnTo>
                  <a:pt x="89" y="336"/>
                </a:lnTo>
                <a:lnTo>
                  <a:pt x="91" y="332"/>
                </a:lnTo>
                <a:lnTo>
                  <a:pt x="94" y="330"/>
                </a:lnTo>
                <a:lnTo>
                  <a:pt x="100" y="327"/>
                </a:lnTo>
                <a:lnTo>
                  <a:pt x="100" y="323"/>
                </a:lnTo>
                <a:lnTo>
                  <a:pt x="98" y="321"/>
                </a:lnTo>
                <a:lnTo>
                  <a:pt x="95" y="317"/>
                </a:lnTo>
                <a:lnTo>
                  <a:pt x="96" y="313"/>
                </a:lnTo>
                <a:lnTo>
                  <a:pt x="99" y="310"/>
                </a:lnTo>
                <a:lnTo>
                  <a:pt x="103" y="309"/>
                </a:lnTo>
                <a:lnTo>
                  <a:pt x="105" y="305"/>
                </a:lnTo>
                <a:lnTo>
                  <a:pt x="104" y="303"/>
                </a:lnTo>
                <a:lnTo>
                  <a:pt x="103" y="302"/>
                </a:lnTo>
                <a:lnTo>
                  <a:pt x="100" y="299"/>
                </a:lnTo>
                <a:lnTo>
                  <a:pt x="95" y="293"/>
                </a:lnTo>
                <a:lnTo>
                  <a:pt x="91" y="292"/>
                </a:lnTo>
                <a:lnTo>
                  <a:pt x="89" y="288"/>
                </a:lnTo>
                <a:lnTo>
                  <a:pt x="88" y="284"/>
                </a:lnTo>
                <a:lnTo>
                  <a:pt x="85" y="281"/>
                </a:lnTo>
                <a:lnTo>
                  <a:pt x="84" y="277"/>
                </a:lnTo>
                <a:lnTo>
                  <a:pt x="82" y="274"/>
                </a:lnTo>
                <a:lnTo>
                  <a:pt x="82" y="273"/>
                </a:lnTo>
                <a:lnTo>
                  <a:pt x="82" y="269"/>
                </a:lnTo>
                <a:lnTo>
                  <a:pt x="78" y="267"/>
                </a:lnTo>
                <a:lnTo>
                  <a:pt x="76" y="265"/>
                </a:lnTo>
                <a:lnTo>
                  <a:pt x="73" y="262"/>
                </a:lnTo>
                <a:lnTo>
                  <a:pt x="72" y="258"/>
                </a:lnTo>
                <a:lnTo>
                  <a:pt x="69" y="255"/>
                </a:lnTo>
                <a:lnTo>
                  <a:pt x="67" y="251"/>
                </a:lnTo>
                <a:lnTo>
                  <a:pt x="65" y="247"/>
                </a:lnTo>
                <a:lnTo>
                  <a:pt x="63" y="246"/>
                </a:lnTo>
                <a:lnTo>
                  <a:pt x="59" y="243"/>
                </a:lnTo>
                <a:lnTo>
                  <a:pt x="56" y="242"/>
                </a:lnTo>
                <a:lnTo>
                  <a:pt x="53" y="242"/>
                </a:lnTo>
                <a:lnTo>
                  <a:pt x="49" y="242"/>
                </a:lnTo>
                <a:lnTo>
                  <a:pt x="46" y="243"/>
                </a:lnTo>
                <a:lnTo>
                  <a:pt x="40" y="245"/>
                </a:lnTo>
                <a:lnTo>
                  <a:pt x="43" y="242"/>
                </a:lnTo>
                <a:lnTo>
                  <a:pt x="33" y="241"/>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83" name="Freeform 35"/>
          <p:cNvSpPr>
            <a:spLocks/>
          </p:cNvSpPr>
          <p:nvPr/>
        </p:nvSpPr>
        <p:spPr bwMode="auto">
          <a:xfrm>
            <a:off x="2803525" y="2227803"/>
            <a:ext cx="420688" cy="320632"/>
          </a:xfrm>
          <a:custGeom>
            <a:avLst/>
            <a:gdLst>
              <a:gd name="T0" fmla="*/ 2147483647 w 265"/>
              <a:gd name="T1" fmla="*/ 2147483647 h 202"/>
              <a:gd name="T2" fmla="*/ 2147483647 w 265"/>
              <a:gd name="T3" fmla="*/ 2147483647 h 202"/>
              <a:gd name="T4" fmla="*/ 2147483647 w 265"/>
              <a:gd name="T5" fmla="*/ 2147483647 h 202"/>
              <a:gd name="T6" fmla="*/ 2147483647 w 265"/>
              <a:gd name="T7" fmla="*/ 2147483647 h 202"/>
              <a:gd name="T8" fmla="*/ 2147483647 w 265"/>
              <a:gd name="T9" fmla="*/ 2147483647 h 202"/>
              <a:gd name="T10" fmla="*/ 2147483647 w 265"/>
              <a:gd name="T11" fmla="*/ 2147483647 h 202"/>
              <a:gd name="T12" fmla="*/ 2147483647 w 265"/>
              <a:gd name="T13" fmla="*/ 2147483647 h 202"/>
              <a:gd name="T14" fmla="*/ 2147483647 w 265"/>
              <a:gd name="T15" fmla="*/ 2147483647 h 202"/>
              <a:gd name="T16" fmla="*/ 2147483647 w 265"/>
              <a:gd name="T17" fmla="*/ 2147483647 h 202"/>
              <a:gd name="T18" fmla="*/ 2147483647 w 265"/>
              <a:gd name="T19" fmla="*/ 2147483647 h 202"/>
              <a:gd name="T20" fmla="*/ 2147483647 w 265"/>
              <a:gd name="T21" fmla="*/ 2147483647 h 202"/>
              <a:gd name="T22" fmla="*/ 2147483647 w 265"/>
              <a:gd name="T23" fmla="*/ 2147483647 h 202"/>
              <a:gd name="T24" fmla="*/ 2147483647 w 265"/>
              <a:gd name="T25" fmla="*/ 2147483647 h 202"/>
              <a:gd name="T26" fmla="*/ 2147483647 w 265"/>
              <a:gd name="T27" fmla="*/ 2147483647 h 202"/>
              <a:gd name="T28" fmla="*/ 2147483647 w 265"/>
              <a:gd name="T29" fmla="*/ 2147483647 h 202"/>
              <a:gd name="T30" fmla="*/ 2147483647 w 265"/>
              <a:gd name="T31" fmla="*/ 2147483647 h 202"/>
              <a:gd name="T32" fmla="*/ 2147483647 w 265"/>
              <a:gd name="T33" fmla="*/ 2147483647 h 202"/>
              <a:gd name="T34" fmla="*/ 2147483647 w 265"/>
              <a:gd name="T35" fmla="*/ 2147483647 h 202"/>
              <a:gd name="T36" fmla="*/ 2147483647 w 265"/>
              <a:gd name="T37" fmla="*/ 0 h 202"/>
              <a:gd name="T38" fmla="*/ 2147483647 w 265"/>
              <a:gd name="T39" fmla="*/ 2147483647 h 202"/>
              <a:gd name="T40" fmla="*/ 2147483647 w 265"/>
              <a:gd name="T41" fmla="*/ 2147483647 h 202"/>
              <a:gd name="T42" fmla="*/ 2147483647 w 265"/>
              <a:gd name="T43" fmla="*/ 2147483647 h 202"/>
              <a:gd name="T44" fmla="*/ 2147483647 w 265"/>
              <a:gd name="T45" fmla="*/ 2147483647 h 202"/>
              <a:gd name="T46" fmla="*/ 2147483647 w 265"/>
              <a:gd name="T47" fmla="*/ 2147483647 h 202"/>
              <a:gd name="T48" fmla="*/ 2147483647 w 265"/>
              <a:gd name="T49" fmla="*/ 2147483647 h 202"/>
              <a:gd name="T50" fmla="*/ 2147483647 w 265"/>
              <a:gd name="T51" fmla="*/ 2147483647 h 202"/>
              <a:gd name="T52" fmla="*/ 2147483647 w 265"/>
              <a:gd name="T53" fmla="*/ 2147483647 h 202"/>
              <a:gd name="T54" fmla="*/ 2147483647 w 265"/>
              <a:gd name="T55" fmla="*/ 2147483647 h 202"/>
              <a:gd name="T56" fmla="*/ 2147483647 w 265"/>
              <a:gd name="T57" fmla="*/ 2147483647 h 202"/>
              <a:gd name="T58" fmla="*/ 2147483647 w 265"/>
              <a:gd name="T59" fmla="*/ 2147483647 h 202"/>
              <a:gd name="T60" fmla="*/ 2147483647 w 265"/>
              <a:gd name="T61" fmla="*/ 2147483647 h 202"/>
              <a:gd name="T62" fmla="*/ 2147483647 w 265"/>
              <a:gd name="T63" fmla="*/ 2147483647 h 202"/>
              <a:gd name="T64" fmla="*/ 2147483647 w 265"/>
              <a:gd name="T65" fmla="*/ 2147483647 h 202"/>
              <a:gd name="T66" fmla="*/ 2147483647 w 265"/>
              <a:gd name="T67" fmla="*/ 2147483647 h 202"/>
              <a:gd name="T68" fmla="*/ 2147483647 w 265"/>
              <a:gd name="T69" fmla="*/ 2147483647 h 202"/>
              <a:gd name="T70" fmla="*/ 2147483647 w 265"/>
              <a:gd name="T71" fmla="*/ 2147483647 h 202"/>
              <a:gd name="T72" fmla="*/ 2147483647 w 265"/>
              <a:gd name="T73" fmla="*/ 2147483647 h 202"/>
              <a:gd name="T74" fmla="*/ 2147483647 w 265"/>
              <a:gd name="T75" fmla="*/ 2147483647 h 202"/>
              <a:gd name="T76" fmla="*/ 2147483647 w 265"/>
              <a:gd name="T77" fmla="*/ 2147483647 h 202"/>
              <a:gd name="T78" fmla="*/ 2147483647 w 265"/>
              <a:gd name="T79" fmla="*/ 2147483647 h 202"/>
              <a:gd name="T80" fmla="*/ 2147483647 w 265"/>
              <a:gd name="T81" fmla="*/ 2147483647 h 202"/>
              <a:gd name="T82" fmla="*/ 2147483647 w 265"/>
              <a:gd name="T83" fmla="*/ 2147483647 h 202"/>
              <a:gd name="T84" fmla="*/ 2147483647 w 265"/>
              <a:gd name="T85" fmla="*/ 2147483647 h 202"/>
              <a:gd name="T86" fmla="*/ 2147483647 w 265"/>
              <a:gd name="T87" fmla="*/ 2147483647 h 202"/>
              <a:gd name="T88" fmla="*/ 2147483647 w 265"/>
              <a:gd name="T89" fmla="*/ 2147483647 h 202"/>
              <a:gd name="T90" fmla="*/ 2147483647 w 265"/>
              <a:gd name="T91" fmla="*/ 2147483647 h 202"/>
              <a:gd name="T92" fmla="*/ 2147483647 w 265"/>
              <a:gd name="T93" fmla="*/ 2147483647 h 202"/>
              <a:gd name="T94" fmla="*/ 2147483647 w 265"/>
              <a:gd name="T95" fmla="*/ 2147483647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5" h="202">
                <a:moveTo>
                  <a:pt x="0" y="79"/>
                </a:moveTo>
                <a:lnTo>
                  <a:pt x="2" y="76"/>
                </a:lnTo>
                <a:lnTo>
                  <a:pt x="5" y="67"/>
                </a:lnTo>
                <a:lnTo>
                  <a:pt x="8" y="65"/>
                </a:lnTo>
                <a:lnTo>
                  <a:pt x="11" y="63"/>
                </a:lnTo>
                <a:lnTo>
                  <a:pt x="14" y="62"/>
                </a:lnTo>
                <a:lnTo>
                  <a:pt x="21" y="59"/>
                </a:lnTo>
                <a:lnTo>
                  <a:pt x="34" y="43"/>
                </a:lnTo>
                <a:lnTo>
                  <a:pt x="45" y="38"/>
                </a:lnTo>
                <a:lnTo>
                  <a:pt x="61" y="32"/>
                </a:lnTo>
                <a:lnTo>
                  <a:pt x="64" y="30"/>
                </a:lnTo>
                <a:lnTo>
                  <a:pt x="67" y="28"/>
                </a:lnTo>
                <a:lnTo>
                  <a:pt x="68" y="28"/>
                </a:lnTo>
                <a:lnTo>
                  <a:pt x="71" y="29"/>
                </a:lnTo>
                <a:lnTo>
                  <a:pt x="72" y="33"/>
                </a:lnTo>
                <a:lnTo>
                  <a:pt x="74" y="35"/>
                </a:lnTo>
                <a:lnTo>
                  <a:pt x="79" y="34"/>
                </a:lnTo>
                <a:lnTo>
                  <a:pt x="81" y="38"/>
                </a:lnTo>
                <a:lnTo>
                  <a:pt x="85" y="41"/>
                </a:lnTo>
                <a:lnTo>
                  <a:pt x="97" y="42"/>
                </a:lnTo>
                <a:lnTo>
                  <a:pt x="100" y="41"/>
                </a:lnTo>
                <a:lnTo>
                  <a:pt x="104" y="39"/>
                </a:lnTo>
                <a:lnTo>
                  <a:pt x="107" y="40"/>
                </a:lnTo>
                <a:lnTo>
                  <a:pt x="114" y="43"/>
                </a:lnTo>
                <a:lnTo>
                  <a:pt x="117" y="44"/>
                </a:lnTo>
                <a:lnTo>
                  <a:pt x="118" y="43"/>
                </a:lnTo>
                <a:lnTo>
                  <a:pt x="120" y="42"/>
                </a:lnTo>
                <a:lnTo>
                  <a:pt x="120" y="38"/>
                </a:lnTo>
                <a:lnTo>
                  <a:pt x="117" y="37"/>
                </a:lnTo>
                <a:lnTo>
                  <a:pt x="113" y="35"/>
                </a:lnTo>
                <a:lnTo>
                  <a:pt x="110" y="32"/>
                </a:lnTo>
                <a:lnTo>
                  <a:pt x="110" y="27"/>
                </a:lnTo>
                <a:lnTo>
                  <a:pt x="109" y="23"/>
                </a:lnTo>
                <a:lnTo>
                  <a:pt x="107" y="20"/>
                </a:lnTo>
                <a:lnTo>
                  <a:pt x="106" y="16"/>
                </a:lnTo>
                <a:lnTo>
                  <a:pt x="104" y="12"/>
                </a:lnTo>
                <a:lnTo>
                  <a:pt x="107" y="10"/>
                </a:lnTo>
                <a:lnTo>
                  <a:pt x="103" y="0"/>
                </a:lnTo>
                <a:lnTo>
                  <a:pt x="162" y="31"/>
                </a:lnTo>
                <a:lnTo>
                  <a:pt x="187" y="67"/>
                </a:lnTo>
                <a:lnTo>
                  <a:pt x="189" y="69"/>
                </a:lnTo>
                <a:lnTo>
                  <a:pt x="190" y="74"/>
                </a:lnTo>
                <a:lnTo>
                  <a:pt x="196" y="80"/>
                </a:lnTo>
                <a:lnTo>
                  <a:pt x="199" y="86"/>
                </a:lnTo>
                <a:lnTo>
                  <a:pt x="202" y="87"/>
                </a:lnTo>
                <a:lnTo>
                  <a:pt x="205" y="86"/>
                </a:lnTo>
                <a:lnTo>
                  <a:pt x="207" y="85"/>
                </a:lnTo>
                <a:lnTo>
                  <a:pt x="208" y="85"/>
                </a:lnTo>
                <a:lnTo>
                  <a:pt x="251" y="110"/>
                </a:lnTo>
                <a:lnTo>
                  <a:pt x="251" y="114"/>
                </a:lnTo>
                <a:lnTo>
                  <a:pt x="254" y="117"/>
                </a:lnTo>
                <a:lnTo>
                  <a:pt x="257" y="119"/>
                </a:lnTo>
                <a:lnTo>
                  <a:pt x="257" y="124"/>
                </a:lnTo>
                <a:lnTo>
                  <a:pt x="258" y="128"/>
                </a:lnTo>
                <a:lnTo>
                  <a:pt x="260" y="132"/>
                </a:lnTo>
                <a:lnTo>
                  <a:pt x="261" y="136"/>
                </a:lnTo>
                <a:lnTo>
                  <a:pt x="264" y="138"/>
                </a:lnTo>
                <a:lnTo>
                  <a:pt x="246" y="165"/>
                </a:lnTo>
                <a:lnTo>
                  <a:pt x="238" y="178"/>
                </a:lnTo>
                <a:lnTo>
                  <a:pt x="220" y="190"/>
                </a:lnTo>
                <a:lnTo>
                  <a:pt x="212" y="196"/>
                </a:lnTo>
                <a:lnTo>
                  <a:pt x="191" y="196"/>
                </a:lnTo>
                <a:lnTo>
                  <a:pt x="151" y="195"/>
                </a:lnTo>
                <a:lnTo>
                  <a:pt x="150" y="195"/>
                </a:lnTo>
                <a:lnTo>
                  <a:pt x="147" y="195"/>
                </a:lnTo>
                <a:lnTo>
                  <a:pt x="143" y="194"/>
                </a:lnTo>
                <a:lnTo>
                  <a:pt x="136" y="193"/>
                </a:lnTo>
                <a:lnTo>
                  <a:pt x="82" y="198"/>
                </a:lnTo>
                <a:lnTo>
                  <a:pt x="60" y="201"/>
                </a:lnTo>
                <a:lnTo>
                  <a:pt x="53" y="172"/>
                </a:lnTo>
                <a:lnTo>
                  <a:pt x="52" y="170"/>
                </a:lnTo>
                <a:lnTo>
                  <a:pt x="52" y="167"/>
                </a:lnTo>
                <a:lnTo>
                  <a:pt x="50" y="163"/>
                </a:lnTo>
                <a:lnTo>
                  <a:pt x="46" y="160"/>
                </a:lnTo>
                <a:lnTo>
                  <a:pt x="34" y="143"/>
                </a:lnTo>
                <a:lnTo>
                  <a:pt x="30" y="143"/>
                </a:lnTo>
                <a:lnTo>
                  <a:pt x="23" y="144"/>
                </a:lnTo>
                <a:lnTo>
                  <a:pt x="17" y="144"/>
                </a:lnTo>
                <a:lnTo>
                  <a:pt x="16" y="140"/>
                </a:lnTo>
                <a:lnTo>
                  <a:pt x="7" y="132"/>
                </a:lnTo>
                <a:lnTo>
                  <a:pt x="6" y="129"/>
                </a:lnTo>
                <a:lnTo>
                  <a:pt x="5" y="124"/>
                </a:lnTo>
                <a:lnTo>
                  <a:pt x="4" y="121"/>
                </a:lnTo>
                <a:lnTo>
                  <a:pt x="4" y="115"/>
                </a:lnTo>
                <a:lnTo>
                  <a:pt x="6" y="111"/>
                </a:lnTo>
                <a:lnTo>
                  <a:pt x="8" y="110"/>
                </a:lnTo>
                <a:lnTo>
                  <a:pt x="9" y="106"/>
                </a:lnTo>
                <a:lnTo>
                  <a:pt x="7" y="103"/>
                </a:lnTo>
                <a:lnTo>
                  <a:pt x="9" y="101"/>
                </a:lnTo>
                <a:lnTo>
                  <a:pt x="11" y="98"/>
                </a:lnTo>
                <a:lnTo>
                  <a:pt x="13" y="94"/>
                </a:lnTo>
                <a:lnTo>
                  <a:pt x="12" y="91"/>
                </a:lnTo>
                <a:lnTo>
                  <a:pt x="12" y="89"/>
                </a:lnTo>
                <a:lnTo>
                  <a:pt x="10" y="85"/>
                </a:lnTo>
                <a:lnTo>
                  <a:pt x="8" y="83"/>
                </a:lnTo>
                <a:lnTo>
                  <a:pt x="4" y="82"/>
                </a:lnTo>
                <a:lnTo>
                  <a:pt x="0" y="79"/>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85" name="Freeform 37"/>
          <p:cNvSpPr>
            <a:spLocks/>
          </p:cNvSpPr>
          <p:nvPr/>
        </p:nvSpPr>
        <p:spPr bwMode="auto">
          <a:xfrm>
            <a:off x="4949825" y="2386532"/>
            <a:ext cx="277813" cy="452378"/>
          </a:xfrm>
          <a:custGeom>
            <a:avLst/>
            <a:gdLst>
              <a:gd name="T0" fmla="*/ 2147483647 w 175"/>
              <a:gd name="T1" fmla="*/ 2147483647 h 285"/>
              <a:gd name="T2" fmla="*/ 2147483647 w 175"/>
              <a:gd name="T3" fmla="*/ 0 h 285"/>
              <a:gd name="T4" fmla="*/ 2147483647 w 175"/>
              <a:gd name="T5" fmla="*/ 2147483647 h 285"/>
              <a:gd name="T6" fmla="*/ 2147483647 w 175"/>
              <a:gd name="T7" fmla="*/ 2147483647 h 285"/>
              <a:gd name="T8" fmla="*/ 2147483647 w 175"/>
              <a:gd name="T9" fmla="*/ 2147483647 h 285"/>
              <a:gd name="T10" fmla="*/ 2147483647 w 175"/>
              <a:gd name="T11" fmla="*/ 2147483647 h 285"/>
              <a:gd name="T12" fmla="*/ 2147483647 w 175"/>
              <a:gd name="T13" fmla="*/ 2147483647 h 285"/>
              <a:gd name="T14" fmla="*/ 2147483647 w 175"/>
              <a:gd name="T15" fmla="*/ 2147483647 h 285"/>
              <a:gd name="T16" fmla="*/ 2147483647 w 175"/>
              <a:gd name="T17" fmla="*/ 2147483647 h 285"/>
              <a:gd name="T18" fmla="*/ 2147483647 w 175"/>
              <a:gd name="T19" fmla="*/ 2147483647 h 285"/>
              <a:gd name="T20" fmla="*/ 2147483647 w 175"/>
              <a:gd name="T21" fmla="*/ 2147483647 h 285"/>
              <a:gd name="T22" fmla="*/ 2147483647 w 175"/>
              <a:gd name="T23" fmla="*/ 2147483647 h 285"/>
              <a:gd name="T24" fmla="*/ 2147483647 w 175"/>
              <a:gd name="T25" fmla="*/ 2147483647 h 285"/>
              <a:gd name="T26" fmla="*/ 2147483647 w 175"/>
              <a:gd name="T27" fmla="*/ 2147483647 h 285"/>
              <a:gd name="T28" fmla="*/ 2147483647 w 175"/>
              <a:gd name="T29" fmla="*/ 2147483647 h 285"/>
              <a:gd name="T30" fmla="*/ 2147483647 w 175"/>
              <a:gd name="T31" fmla="*/ 2147483647 h 285"/>
              <a:gd name="T32" fmla="*/ 2147483647 w 175"/>
              <a:gd name="T33" fmla="*/ 2147483647 h 285"/>
              <a:gd name="T34" fmla="*/ 2147483647 w 175"/>
              <a:gd name="T35" fmla="*/ 2147483647 h 285"/>
              <a:gd name="T36" fmla="*/ 2147483647 w 175"/>
              <a:gd name="T37" fmla="*/ 2147483647 h 285"/>
              <a:gd name="T38" fmla="*/ 2147483647 w 175"/>
              <a:gd name="T39" fmla="*/ 2147483647 h 285"/>
              <a:gd name="T40" fmla="*/ 2147483647 w 175"/>
              <a:gd name="T41" fmla="*/ 2147483647 h 285"/>
              <a:gd name="T42" fmla="*/ 2147483647 w 175"/>
              <a:gd name="T43" fmla="*/ 2147483647 h 285"/>
              <a:gd name="T44" fmla="*/ 2147483647 w 175"/>
              <a:gd name="T45" fmla="*/ 2147483647 h 285"/>
              <a:gd name="T46" fmla="*/ 2147483647 w 175"/>
              <a:gd name="T47" fmla="*/ 2147483647 h 285"/>
              <a:gd name="T48" fmla="*/ 2147483647 w 175"/>
              <a:gd name="T49" fmla="*/ 2147483647 h 285"/>
              <a:gd name="T50" fmla="*/ 2147483647 w 175"/>
              <a:gd name="T51" fmla="*/ 2147483647 h 285"/>
              <a:gd name="T52" fmla="*/ 2147483647 w 175"/>
              <a:gd name="T53" fmla="*/ 2147483647 h 285"/>
              <a:gd name="T54" fmla="*/ 0 w 175"/>
              <a:gd name="T55" fmla="*/ 2147483647 h 285"/>
              <a:gd name="T56" fmla="*/ 2147483647 w 175"/>
              <a:gd name="T57" fmla="*/ 2147483647 h 285"/>
              <a:gd name="T58" fmla="*/ 2147483647 w 175"/>
              <a:gd name="T59" fmla="*/ 2147483647 h 285"/>
              <a:gd name="T60" fmla="*/ 2147483647 w 175"/>
              <a:gd name="T61" fmla="*/ 2147483647 h 285"/>
              <a:gd name="T62" fmla="*/ 2147483647 w 175"/>
              <a:gd name="T63" fmla="*/ 2147483647 h 285"/>
              <a:gd name="T64" fmla="*/ 2147483647 w 175"/>
              <a:gd name="T65" fmla="*/ 2147483647 h 285"/>
              <a:gd name="T66" fmla="*/ 2147483647 w 175"/>
              <a:gd name="T67" fmla="*/ 2147483647 h 285"/>
              <a:gd name="T68" fmla="*/ 2147483647 w 175"/>
              <a:gd name="T69" fmla="*/ 2147483647 h 2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285">
                <a:moveTo>
                  <a:pt x="6" y="5"/>
                </a:moveTo>
                <a:lnTo>
                  <a:pt x="6" y="0"/>
                </a:lnTo>
                <a:lnTo>
                  <a:pt x="61" y="1"/>
                </a:lnTo>
                <a:lnTo>
                  <a:pt x="75" y="2"/>
                </a:lnTo>
                <a:lnTo>
                  <a:pt x="100" y="2"/>
                </a:lnTo>
                <a:lnTo>
                  <a:pt x="150" y="3"/>
                </a:lnTo>
                <a:lnTo>
                  <a:pt x="163" y="4"/>
                </a:lnTo>
                <a:lnTo>
                  <a:pt x="162" y="76"/>
                </a:lnTo>
                <a:lnTo>
                  <a:pt x="162" y="78"/>
                </a:lnTo>
                <a:lnTo>
                  <a:pt x="160" y="148"/>
                </a:lnTo>
                <a:lnTo>
                  <a:pt x="160" y="151"/>
                </a:lnTo>
                <a:lnTo>
                  <a:pt x="158" y="238"/>
                </a:lnTo>
                <a:lnTo>
                  <a:pt x="158" y="239"/>
                </a:lnTo>
                <a:lnTo>
                  <a:pt x="162" y="241"/>
                </a:lnTo>
                <a:lnTo>
                  <a:pt x="163" y="245"/>
                </a:lnTo>
                <a:lnTo>
                  <a:pt x="162" y="249"/>
                </a:lnTo>
                <a:lnTo>
                  <a:pt x="164" y="254"/>
                </a:lnTo>
                <a:lnTo>
                  <a:pt x="165" y="257"/>
                </a:lnTo>
                <a:lnTo>
                  <a:pt x="167" y="260"/>
                </a:lnTo>
                <a:lnTo>
                  <a:pt x="167" y="263"/>
                </a:lnTo>
                <a:lnTo>
                  <a:pt x="166" y="266"/>
                </a:lnTo>
                <a:lnTo>
                  <a:pt x="167" y="267"/>
                </a:lnTo>
                <a:lnTo>
                  <a:pt x="167" y="275"/>
                </a:lnTo>
                <a:lnTo>
                  <a:pt x="174" y="278"/>
                </a:lnTo>
                <a:lnTo>
                  <a:pt x="174" y="283"/>
                </a:lnTo>
                <a:lnTo>
                  <a:pt x="110" y="283"/>
                </a:lnTo>
                <a:lnTo>
                  <a:pt x="62" y="284"/>
                </a:lnTo>
                <a:lnTo>
                  <a:pt x="0" y="284"/>
                </a:lnTo>
                <a:lnTo>
                  <a:pt x="1" y="245"/>
                </a:lnTo>
                <a:lnTo>
                  <a:pt x="1" y="199"/>
                </a:lnTo>
                <a:lnTo>
                  <a:pt x="2" y="162"/>
                </a:lnTo>
                <a:lnTo>
                  <a:pt x="2" y="143"/>
                </a:lnTo>
                <a:lnTo>
                  <a:pt x="4" y="85"/>
                </a:lnTo>
                <a:lnTo>
                  <a:pt x="4" y="72"/>
                </a:lnTo>
                <a:lnTo>
                  <a:pt x="6" y="5"/>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086" name="Freeform 38"/>
          <p:cNvSpPr>
            <a:spLocks/>
          </p:cNvSpPr>
          <p:nvPr/>
        </p:nvSpPr>
        <p:spPr bwMode="auto">
          <a:xfrm>
            <a:off x="3313113" y="2035742"/>
            <a:ext cx="411162" cy="236506"/>
          </a:xfrm>
          <a:custGeom>
            <a:avLst/>
            <a:gdLst>
              <a:gd name="T0" fmla="*/ 2147483647 w 259"/>
              <a:gd name="T1" fmla="*/ 2147483647 h 149"/>
              <a:gd name="T2" fmla="*/ 2147483647 w 259"/>
              <a:gd name="T3" fmla="*/ 2147483647 h 149"/>
              <a:gd name="T4" fmla="*/ 2147483647 w 259"/>
              <a:gd name="T5" fmla="*/ 2147483647 h 149"/>
              <a:gd name="T6" fmla="*/ 2147483647 w 259"/>
              <a:gd name="T7" fmla="*/ 2147483647 h 149"/>
              <a:gd name="T8" fmla="*/ 2147483647 w 259"/>
              <a:gd name="T9" fmla="*/ 2147483647 h 149"/>
              <a:gd name="T10" fmla="*/ 2147483647 w 259"/>
              <a:gd name="T11" fmla="*/ 2147483647 h 149"/>
              <a:gd name="T12" fmla="*/ 2147483647 w 259"/>
              <a:gd name="T13" fmla="*/ 2147483647 h 149"/>
              <a:gd name="T14" fmla="*/ 2147483647 w 259"/>
              <a:gd name="T15" fmla="*/ 2147483647 h 149"/>
              <a:gd name="T16" fmla="*/ 2147483647 w 259"/>
              <a:gd name="T17" fmla="*/ 2147483647 h 149"/>
              <a:gd name="T18" fmla="*/ 2147483647 w 259"/>
              <a:gd name="T19" fmla="*/ 2147483647 h 149"/>
              <a:gd name="T20" fmla="*/ 2147483647 w 259"/>
              <a:gd name="T21" fmla="*/ 2147483647 h 149"/>
              <a:gd name="T22" fmla="*/ 2147483647 w 259"/>
              <a:gd name="T23" fmla="*/ 2147483647 h 149"/>
              <a:gd name="T24" fmla="*/ 2147483647 w 259"/>
              <a:gd name="T25" fmla="*/ 2147483647 h 149"/>
              <a:gd name="T26" fmla="*/ 2147483647 w 259"/>
              <a:gd name="T27" fmla="*/ 2147483647 h 149"/>
              <a:gd name="T28" fmla="*/ 2147483647 w 259"/>
              <a:gd name="T29" fmla="*/ 2147483647 h 149"/>
              <a:gd name="T30" fmla="*/ 2147483647 w 259"/>
              <a:gd name="T31" fmla="*/ 2147483647 h 149"/>
              <a:gd name="T32" fmla="*/ 2147483647 w 259"/>
              <a:gd name="T33" fmla="*/ 2147483647 h 149"/>
              <a:gd name="T34" fmla="*/ 2147483647 w 259"/>
              <a:gd name="T35" fmla="*/ 2147483647 h 149"/>
              <a:gd name="T36" fmla="*/ 2147483647 w 259"/>
              <a:gd name="T37" fmla="*/ 2147483647 h 149"/>
              <a:gd name="T38" fmla="*/ 2147483647 w 259"/>
              <a:gd name="T39" fmla="*/ 2147483647 h 149"/>
              <a:gd name="T40" fmla="*/ 2147483647 w 259"/>
              <a:gd name="T41" fmla="*/ 2147483647 h 149"/>
              <a:gd name="T42" fmla="*/ 2147483647 w 259"/>
              <a:gd name="T43" fmla="*/ 2147483647 h 149"/>
              <a:gd name="T44" fmla="*/ 2147483647 w 259"/>
              <a:gd name="T45" fmla="*/ 2147483647 h 149"/>
              <a:gd name="T46" fmla="*/ 2147483647 w 259"/>
              <a:gd name="T47" fmla="*/ 2147483647 h 149"/>
              <a:gd name="T48" fmla="*/ 2147483647 w 259"/>
              <a:gd name="T49" fmla="*/ 2147483647 h 149"/>
              <a:gd name="T50" fmla="*/ 2147483647 w 259"/>
              <a:gd name="T51" fmla="*/ 2147483647 h 149"/>
              <a:gd name="T52" fmla="*/ 2147483647 w 259"/>
              <a:gd name="T53" fmla="*/ 2147483647 h 149"/>
              <a:gd name="T54" fmla="*/ 2147483647 w 259"/>
              <a:gd name="T55" fmla="*/ 2147483647 h 149"/>
              <a:gd name="T56" fmla="*/ 2147483647 w 259"/>
              <a:gd name="T57" fmla="*/ 2147483647 h 149"/>
              <a:gd name="T58" fmla="*/ 2147483647 w 259"/>
              <a:gd name="T59" fmla="*/ 2147483647 h 149"/>
              <a:gd name="T60" fmla="*/ 2147483647 w 259"/>
              <a:gd name="T61" fmla="*/ 2147483647 h 149"/>
              <a:gd name="T62" fmla="*/ 2147483647 w 259"/>
              <a:gd name="T63" fmla="*/ 2147483647 h 149"/>
              <a:gd name="T64" fmla="*/ 2147483647 w 259"/>
              <a:gd name="T65" fmla="*/ 2147483647 h 149"/>
              <a:gd name="T66" fmla="*/ 2147483647 w 259"/>
              <a:gd name="T67" fmla="*/ 2147483647 h 149"/>
              <a:gd name="T68" fmla="*/ 2147483647 w 259"/>
              <a:gd name="T69" fmla="*/ 2147483647 h 149"/>
              <a:gd name="T70" fmla="*/ 2147483647 w 259"/>
              <a:gd name="T71" fmla="*/ 2147483647 h 149"/>
              <a:gd name="T72" fmla="*/ 2147483647 w 259"/>
              <a:gd name="T73" fmla="*/ 2147483647 h 149"/>
              <a:gd name="T74" fmla="*/ 2147483647 w 259"/>
              <a:gd name="T75" fmla="*/ 2147483647 h 149"/>
              <a:gd name="T76" fmla="*/ 0 w 259"/>
              <a:gd name="T77" fmla="*/ 0 h 149"/>
              <a:gd name="T78" fmla="*/ 2147483647 w 259"/>
              <a:gd name="T79" fmla="*/ 2147483647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9" h="149">
                <a:moveTo>
                  <a:pt x="131" y="2"/>
                </a:moveTo>
                <a:lnTo>
                  <a:pt x="156" y="5"/>
                </a:lnTo>
                <a:lnTo>
                  <a:pt x="258" y="8"/>
                </a:lnTo>
                <a:lnTo>
                  <a:pt x="254" y="11"/>
                </a:lnTo>
                <a:lnTo>
                  <a:pt x="248" y="23"/>
                </a:lnTo>
                <a:lnTo>
                  <a:pt x="244" y="45"/>
                </a:lnTo>
                <a:lnTo>
                  <a:pt x="243" y="52"/>
                </a:lnTo>
                <a:lnTo>
                  <a:pt x="225" y="73"/>
                </a:lnTo>
                <a:lnTo>
                  <a:pt x="217" y="84"/>
                </a:lnTo>
                <a:lnTo>
                  <a:pt x="224" y="110"/>
                </a:lnTo>
                <a:lnTo>
                  <a:pt x="219" y="119"/>
                </a:lnTo>
                <a:lnTo>
                  <a:pt x="214" y="131"/>
                </a:lnTo>
                <a:lnTo>
                  <a:pt x="213" y="135"/>
                </a:lnTo>
                <a:lnTo>
                  <a:pt x="213" y="139"/>
                </a:lnTo>
                <a:lnTo>
                  <a:pt x="210" y="140"/>
                </a:lnTo>
                <a:lnTo>
                  <a:pt x="202" y="140"/>
                </a:lnTo>
                <a:lnTo>
                  <a:pt x="185" y="139"/>
                </a:lnTo>
                <a:lnTo>
                  <a:pt x="173" y="121"/>
                </a:lnTo>
                <a:lnTo>
                  <a:pt x="173" y="106"/>
                </a:lnTo>
                <a:lnTo>
                  <a:pt x="156" y="106"/>
                </a:lnTo>
                <a:lnTo>
                  <a:pt x="154" y="101"/>
                </a:lnTo>
                <a:lnTo>
                  <a:pt x="152" y="98"/>
                </a:lnTo>
                <a:lnTo>
                  <a:pt x="149" y="97"/>
                </a:lnTo>
                <a:lnTo>
                  <a:pt x="146" y="92"/>
                </a:lnTo>
                <a:lnTo>
                  <a:pt x="135" y="100"/>
                </a:lnTo>
                <a:lnTo>
                  <a:pt x="134" y="101"/>
                </a:lnTo>
                <a:lnTo>
                  <a:pt x="131" y="102"/>
                </a:lnTo>
                <a:lnTo>
                  <a:pt x="127" y="109"/>
                </a:lnTo>
                <a:lnTo>
                  <a:pt x="125" y="111"/>
                </a:lnTo>
                <a:lnTo>
                  <a:pt x="121" y="109"/>
                </a:lnTo>
                <a:lnTo>
                  <a:pt x="118" y="108"/>
                </a:lnTo>
                <a:lnTo>
                  <a:pt x="117" y="104"/>
                </a:lnTo>
                <a:lnTo>
                  <a:pt x="114" y="102"/>
                </a:lnTo>
                <a:lnTo>
                  <a:pt x="110" y="101"/>
                </a:lnTo>
                <a:lnTo>
                  <a:pt x="108" y="101"/>
                </a:lnTo>
                <a:lnTo>
                  <a:pt x="104" y="107"/>
                </a:lnTo>
                <a:lnTo>
                  <a:pt x="93" y="125"/>
                </a:lnTo>
                <a:lnTo>
                  <a:pt x="89" y="126"/>
                </a:lnTo>
                <a:lnTo>
                  <a:pt x="86" y="128"/>
                </a:lnTo>
                <a:lnTo>
                  <a:pt x="85" y="129"/>
                </a:lnTo>
                <a:lnTo>
                  <a:pt x="84" y="130"/>
                </a:lnTo>
                <a:lnTo>
                  <a:pt x="61" y="148"/>
                </a:lnTo>
                <a:lnTo>
                  <a:pt x="59" y="147"/>
                </a:lnTo>
                <a:lnTo>
                  <a:pt x="57" y="145"/>
                </a:lnTo>
                <a:lnTo>
                  <a:pt x="59" y="141"/>
                </a:lnTo>
                <a:lnTo>
                  <a:pt x="61" y="139"/>
                </a:lnTo>
                <a:lnTo>
                  <a:pt x="61" y="137"/>
                </a:lnTo>
                <a:lnTo>
                  <a:pt x="62" y="134"/>
                </a:lnTo>
                <a:lnTo>
                  <a:pt x="59" y="126"/>
                </a:lnTo>
                <a:lnTo>
                  <a:pt x="57" y="125"/>
                </a:lnTo>
                <a:lnTo>
                  <a:pt x="50" y="119"/>
                </a:lnTo>
                <a:lnTo>
                  <a:pt x="51" y="115"/>
                </a:lnTo>
                <a:lnTo>
                  <a:pt x="50" y="110"/>
                </a:lnTo>
                <a:lnTo>
                  <a:pt x="52" y="107"/>
                </a:lnTo>
                <a:lnTo>
                  <a:pt x="51" y="102"/>
                </a:lnTo>
                <a:lnTo>
                  <a:pt x="48" y="94"/>
                </a:lnTo>
                <a:lnTo>
                  <a:pt x="46" y="90"/>
                </a:lnTo>
                <a:lnTo>
                  <a:pt x="44" y="87"/>
                </a:lnTo>
                <a:lnTo>
                  <a:pt x="43" y="85"/>
                </a:lnTo>
                <a:lnTo>
                  <a:pt x="41" y="84"/>
                </a:lnTo>
                <a:lnTo>
                  <a:pt x="39" y="80"/>
                </a:lnTo>
                <a:lnTo>
                  <a:pt x="33" y="76"/>
                </a:lnTo>
                <a:lnTo>
                  <a:pt x="31" y="72"/>
                </a:lnTo>
                <a:lnTo>
                  <a:pt x="29" y="69"/>
                </a:lnTo>
                <a:lnTo>
                  <a:pt x="27" y="65"/>
                </a:lnTo>
                <a:lnTo>
                  <a:pt x="22" y="65"/>
                </a:lnTo>
                <a:lnTo>
                  <a:pt x="19" y="65"/>
                </a:lnTo>
                <a:lnTo>
                  <a:pt x="19" y="55"/>
                </a:lnTo>
                <a:lnTo>
                  <a:pt x="17" y="52"/>
                </a:lnTo>
                <a:lnTo>
                  <a:pt x="15" y="46"/>
                </a:lnTo>
                <a:lnTo>
                  <a:pt x="15" y="41"/>
                </a:lnTo>
                <a:lnTo>
                  <a:pt x="13" y="36"/>
                </a:lnTo>
                <a:lnTo>
                  <a:pt x="10" y="34"/>
                </a:lnTo>
                <a:lnTo>
                  <a:pt x="3" y="24"/>
                </a:lnTo>
                <a:lnTo>
                  <a:pt x="4" y="19"/>
                </a:lnTo>
                <a:lnTo>
                  <a:pt x="2" y="16"/>
                </a:lnTo>
                <a:lnTo>
                  <a:pt x="0" y="19"/>
                </a:lnTo>
                <a:lnTo>
                  <a:pt x="0" y="0"/>
                </a:lnTo>
                <a:lnTo>
                  <a:pt x="85" y="3"/>
                </a:lnTo>
                <a:lnTo>
                  <a:pt x="93" y="3"/>
                </a:lnTo>
                <a:lnTo>
                  <a:pt x="131" y="2"/>
                </a:lnTo>
              </a:path>
            </a:pathLst>
          </a:custGeom>
          <a:solidFill>
            <a:srgbClr val="FF6600"/>
          </a:solidFill>
          <a:ln w="12700" cap="rnd" cmpd="sng">
            <a:solidFill>
              <a:srgbClr val="000000"/>
            </a:solidFill>
            <a:prstDash val="solid"/>
            <a:round/>
            <a:headEnd/>
            <a:tailEnd/>
          </a:ln>
        </p:spPr>
        <p:txBody>
          <a:bodyPr/>
          <a:lstStyle/>
          <a:p>
            <a:endParaRPr lang="en-US"/>
          </a:p>
        </p:txBody>
      </p:sp>
      <p:sp>
        <p:nvSpPr>
          <p:cNvPr id="2088" name="Freeform 40"/>
          <p:cNvSpPr>
            <a:spLocks/>
          </p:cNvSpPr>
          <p:nvPr/>
        </p:nvSpPr>
        <p:spPr bwMode="auto">
          <a:xfrm>
            <a:off x="2957513" y="2019869"/>
            <a:ext cx="450850" cy="387298"/>
          </a:xfrm>
          <a:custGeom>
            <a:avLst/>
            <a:gdLst>
              <a:gd name="T0" fmla="*/ 2147483647 w 284"/>
              <a:gd name="T1" fmla="*/ 2147483647 h 244"/>
              <a:gd name="T2" fmla="*/ 2147483647 w 284"/>
              <a:gd name="T3" fmla="*/ 2147483647 h 244"/>
              <a:gd name="T4" fmla="*/ 2147483647 w 284"/>
              <a:gd name="T5" fmla="*/ 2147483647 h 244"/>
              <a:gd name="T6" fmla="*/ 2147483647 w 284"/>
              <a:gd name="T7" fmla="*/ 2147483647 h 244"/>
              <a:gd name="T8" fmla="*/ 2147483647 w 284"/>
              <a:gd name="T9" fmla="*/ 2147483647 h 244"/>
              <a:gd name="T10" fmla="*/ 2147483647 w 284"/>
              <a:gd name="T11" fmla="*/ 2147483647 h 244"/>
              <a:gd name="T12" fmla="*/ 2147483647 w 284"/>
              <a:gd name="T13" fmla="*/ 2147483647 h 244"/>
              <a:gd name="T14" fmla="*/ 2147483647 w 284"/>
              <a:gd name="T15" fmla="*/ 2147483647 h 244"/>
              <a:gd name="T16" fmla="*/ 2147483647 w 284"/>
              <a:gd name="T17" fmla="*/ 2147483647 h 244"/>
              <a:gd name="T18" fmla="*/ 2147483647 w 284"/>
              <a:gd name="T19" fmla="*/ 2147483647 h 244"/>
              <a:gd name="T20" fmla="*/ 2147483647 w 284"/>
              <a:gd name="T21" fmla="*/ 2147483647 h 244"/>
              <a:gd name="T22" fmla="*/ 2147483647 w 284"/>
              <a:gd name="T23" fmla="*/ 2147483647 h 244"/>
              <a:gd name="T24" fmla="*/ 2147483647 w 284"/>
              <a:gd name="T25" fmla="*/ 2147483647 h 244"/>
              <a:gd name="T26" fmla="*/ 2147483647 w 284"/>
              <a:gd name="T27" fmla="*/ 2147483647 h 244"/>
              <a:gd name="T28" fmla="*/ 2147483647 w 284"/>
              <a:gd name="T29" fmla="*/ 2147483647 h 244"/>
              <a:gd name="T30" fmla="*/ 2147483647 w 284"/>
              <a:gd name="T31" fmla="*/ 2147483647 h 244"/>
              <a:gd name="T32" fmla="*/ 2147483647 w 284"/>
              <a:gd name="T33" fmla="*/ 2147483647 h 244"/>
              <a:gd name="T34" fmla="*/ 2147483647 w 284"/>
              <a:gd name="T35" fmla="*/ 2147483647 h 244"/>
              <a:gd name="T36" fmla="*/ 2147483647 w 284"/>
              <a:gd name="T37" fmla="*/ 2147483647 h 244"/>
              <a:gd name="T38" fmla="*/ 2147483647 w 284"/>
              <a:gd name="T39" fmla="*/ 2147483647 h 244"/>
              <a:gd name="T40" fmla="*/ 2147483647 w 284"/>
              <a:gd name="T41" fmla="*/ 2147483647 h 244"/>
              <a:gd name="T42" fmla="*/ 2147483647 w 284"/>
              <a:gd name="T43" fmla="*/ 2147483647 h 244"/>
              <a:gd name="T44" fmla="*/ 2147483647 w 284"/>
              <a:gd name="T45" fmla="*/ 2147483647 h 244"/>
              <a:gd name="T46" fmla="*/ 2147483647 w 284"/>
              <a:gd name="T47" fmla="*/ 2147483647 h 244"/>
              <a:gd name="T48" fmla="*/ 2147483647 w 284"/>
              <a:gd name="T49" fmla="*/ 2147483647 h 244"/>
              <a:gd name="T50" fmla="*/ 2147483647 w 284"/>
              <a:gd name="T51" fmla="*/ 2147483647 h 244"/>
              <a:gd name="T52" fmla="*/ 2147483647 w 284"/>
              <a:gd name="T53" fmla="*/ 2147483647 h 244"/>
              <a:gd name="T54" fmla="*/ 2147483647 w 284"/>
              <a:gd name="T55" fmla="*/ 2147483647 h 244"/>
              <a:gd name="T56" fmla="*/ 2147483647 w 284"/>
              <a:gd name="T57" fmla="*/ 2147483647 h 244"/>
              <a:gd name="T58" fmla="*/ 2147483647 w 284"/>
              <a:gd name="T59" fmla="*/ 2147483647 h 244"/>
              <a:gd name="T60" fmla="*/ 2147483647 w 284"/>
              <a:gd name="T61" fmla="*/ 2147483647 h 244"/>
              <a:gd name="T62" fmla="*/ 2147483647 w 284"/>
              <a:gd name="T63" fmla="*/ 2147483647 h 244"/>
              <a:gd name="T64" fmla="*/ 2147483647 w 284"/>
              <a:gd name="T65" fmla="*/ 2147483647 h 244"/>
              <a:gd name="T66" fmla="*/ 2147483647 w 284"/>
              <a:gd name="T67" fmla="*/ 2147483647 h 244"/>
              <a:gd name="T68" fmla="*/ 2147483647 w 284"/>
              <a:gd name="T69" fmla="*/ 2147483647 h 244"/>
              <a:gd name="T70" fmla="*/ 2147483647 w 284"/>
              <a:gd name="T71" fmla="*/ 2147483647 h 244"/>
              <a:gd name="T72" fmla="*/ 2147483647 w 284"/>
              <a:gd name="T73" fmla="*/ 2147483647 h 244"/>
              <a:gd name="T74" fmla="*/ 2147483647 w 284"/>
              <a:gd name="T75" fmla="*/ 2147483647 h 244"/>
              <a:gd name="T76" fmla="*/ 2147483647 w 284"/>
              <a:gd name="T77" fmla="*/ 2147483647 h 244"/>
              <a:gd name="T78" fmla="*/ 2147483647 w 284"/>
              <a:gd name="T79" fmla="*/ 2147483647 h 244"/>
              <a:gd name="T80" fmla="*/ 2147483647 w 284"/>
              <a:gd name="T81" fmla="*/ 2147483647 h 244"/>
              <a:gd name="T82" fmla="*/ 2147483647 w 284"/>
              <a:gd name="T83" fmla="*/ 2147483647 h 244"/>
              <a:gd name="T84" fmla="*/ 2147483647 w 284"/>
              <a:gd name="T85" fmla="*/ 2147483647 h 244"/>
              <a:gd name="T86" fmla="*/ 2147483647 w 284"/>
              <a:gd name="T87" fmla="*/ 2147483647 h 244"/>
              <a:gd name="T88" fmla="*/ 2147483647 w 284"/>
              <a:gd name="T89" fmla="*/ 2147483647 h 244"/>
              <a:gd name="T90" fmla="*/ 2147483647 w 284"/>
              <a:gd name="T91" fmla="*/ 2147483647 h 244"/>
              <a:gd name="T92" fmla="*/ 2147483647 w 284"/>
              <a:gd name="T93" fmla="*/ 2147483647 h 244"/>
              <a:gd name="T94" fmla="*/ 2147483647 w 284"/>
              <a:gd name="T95" fmla="*/ 2147483647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244">
                <a:moveTo>
                  <a:pt x="271" y="115"/>
                </a:moveTo>
                <a:lnTo>
                  <a:pt x="272" y="120"/>
                </a:lnTo>
                <a:lnTo>
                  <a:pt x="273" y="124"/>
                </a:lnTo>
                <a:lnTo>
                  <a:pt x="272" y="129"/>
                </a:lnTo>
                <a:lnTo>
                  <a:pt x="278" y="134"/>
                </a:lnTo>
                <a:lnTo>
                  <a:pt x="280" y="135"/>
                </a:lnTo>
                <a:lnTo>
                  <a:pt x="283" y="143"/>
                </a:lnTo>
                <a:lnTo>
                  <a:pt x="282" y="147"/>
                </a:lnTo>
                <a:lnTo>
                  <a:pt x="282" y="149"/>
                </a:lnTo>
                <a:lnTo>
                  <a:pt x="280" y="150"/>
                </a:lnTo>
                <a:lnTo>
                  <a:pt x="278" y="154"/>
                </a:lnTo>
                <a:lnTo>
                  <a:pt x="280" y="157"/>
                </a:lnTo>
                <a:lnTo>
                  <a:pt x="282" y="158"/>
                </a:lnTo>
                <a:lnTo>
                  <a:pt x="280" y="158"/>
                </a:lnTo>
                <a:lnTo>
                  <a:pt x="279" y="159"/>
                </a:lnTo>
                <a:lnTo>
                  <a:pt x="276" y="162"/>
                </a:lnTo>
                <a:lnTo>
                  <a:pt x="273" y="162"/>
                </a:lnTo>
                <a:lnTo>
                  <a:pt x="270" y="162"/>
                </a:lnTo>
                <a:lnTo>
                  <a:pt x="266" y="162"/>
                </a:lnTo>
                <a:lnTo>
                  <a:pt x="263" y="161"/>
                </a:lnTo>
                <a:lnTo>
                  <a:pt x="256" y="156"/>
                </a:lnTo>
                <a:lnTo>
                  <a:pt x="254" y="155"/>
                </a:lnTo>
                <a:lnTo>
                  <a:pt x="250" y="155"/>
                </a:lnTo>
                <a:lnTo>
                  <a:pt x="246" y="155"/>
                </a:lnTo>
                <a:lnTo>
                  <a:pt x="244" y="153"/>
                </a:lnTo>
                <a:lnTo>
                  <a:pt x="240" y="151"/>
                </a:lnTo>
                <a:lnTo>
                  <a:pt x="237" y="150"/>
                </a:lnTo>
                <a:lnTo>
                  <a:pt x="233" y="152"/>
                </a:lnTo>
                <a:lnTo>
                  <a:pt x="230" y="151"/>
                </a:lnTo>
                <a:lnTo>
                  <a:pt x="226" y="153"/>
                </a:lnTo>
                <a:lnTo>
                  <a:pt x="222" y="154"/>
                </a:lnTo>
                <a:lnTo>
                  <a:pt x="219" y="154"/>
                </a:lnTo>
                <a:lnTo>
                  <a:pt x="214" y="160"/>
                </a:lnTo>
                <a:lnTo>
                  <a:pt x="211" y="161"/>
                </a:lnTo>
                <a:lnTo>
                  <a:pt x="211" y="165"/>
                </a:lnTo>
                <a:lnTo>
                  <a:pt x="210" y="169"/>
                </a:lnTo>
                <a:lnTo>
                  <a:pt x="210" y="171"/>
                </a:lnTo>
                <a:lnTo>
                  <a:pt x="211" y="176"/>
                </a:lnTo>
                <a:lnTo>
                  <a:pt x="211" y="180"/>
                </a:lnTo>
                <a:lnTo>
                  <a:pt x="213" y="182"/>
                </a:lnTo>
                <a:lnTo>
                  <a:pt x="213" y="187"/>
                </a:lnTo>
                <a:lnTo>
                  <a:pt x="214" y="190"/>
                </a:lnTo>
                <a:lnTo>
                  <a:pt x="217" y="193"/>
                </a:lnTo>
                <a:lnTo>
                  <a:pt x="217" y="197"/>
                </a:lnTo>
                <a:lnTo>
                  <a:pt x="214" y="201"/>
                </a:lnTo>
                <a:lnTo>
                  <a:pt x="214" y="210"/>
                </a:lnTo>
                <a:lnTo>
                  <a:pt x="207" y="218"/>
                </a:lnTo>
                <a:lnTo>
                  <a:pt x="204" y="215"/>
                </a:lnTo>
                <a:lnTo>
                  <a:pt x="202" y="212"/>
                </a:lnTo>
                <a:lnTo>
                  <a:pt x="195" y="208"/>
                </a:lnTo>
                <a:lnTo>
                  <a:pt x="192" y="207"/>
                </a:lnTo>
                <a:lnTo>
                  <a:pt x="189" y="205"/>
                </a:lnTo>
                <a:lnTo>
                  <a:pt x="186" y="207"/>
                </a:lnTo>
                <a:lnTo>
                  <a:pt x="186" y="211"/>
                </a:lnTo>
                <a:lnTo>
                  <a:pt x="187" y="215"/>
                </a:lnTo>
                <a:lnTo>
                  <a:pt x="184" y="217"/>
                </a:lnTo>
                <a:lnTo>
                  <a:pt x="180" y="218"/>
                </a:lnTo>
                <a:lnTo>
                  <a:pt x="179" y="221"/>
                </a:lnTo>
                <a:lnTo>
                  <a:pt x="178" y="225"/>
                </a:lnTo>
                <a:lnTo>
                  <a:pt x="175" y="227"/>
                </a:lnTo>
                <a:lnTo>
                  <a:pt x="172" y="229"/>
                </a:lnTo>
                <a:lnTo>
                  <a:pt x="168" y="227"/>
                </a:lnTo>
                <a:lnTo>
                  <a:pt x="165" y="227"/>
                </a:lnTo>
                <a:lnTo>
                  <a:pt x="161" y="228"/>
                </a:lnTo>
                <a:lnTo>
                  <a:pt x="159" y="230"/>
                </a:lnTo>
                <a:lnTo>
                  <a:pt x="150" y="243"/>
                </a:lnTo>
                <a:lnTo>
                  <a:pt x="108" y="218"/>
                </a:lnTo>
                <a:lnTo>
                  <a:pt x="107" y="218"/>
                </a:lnTo>
                <a:lnTo>
                  <a:pt x="105" y="218"/>
                </a:lnTo>
                <a:lnTo>
                  <a:pt x="102" y="221"/>
                </a:lnTo>
                <a:lnTo>
                  <a:pt x="99" y="219"/>
                </a:lnTo>
                <a:lnTo>
                  <a:pt x="95" y="212"/>
                </a:lnTo>
                <a:lnTo>
                  <a:pt x="91" y="206"/>
                </a:lnTo>
                <a:lnTo>
                  <a:pt x="89" y="202"/>
                </a:lnTo>
                <a:lnTo>
                  <a:pt x="87" y="199"/>
                </a:lnTo>
                <a:lnTo>
                  <a:pt x="63" y="169"/>
                </a:lnTo>
                <a:lnTo>
                  <a:pt x="61" y="165"/>
                </a:lnTo>
                <a:lnTo>
                  <a:pt x="59" y="166"/>
                </a:lnTo>
                <a:lnTo>
                  <a:pt x="8" y="137"/>
                </a:lnTo>
                <a:lnTo>
                  <a:pt x="4" y="135"/>
                </a:lnTo>
                <a:lnTo>
                  <a:pt x="1" y="134"/>
                </a:lnTo>
                <a:lnTo>
                  <a:pt x="0" y="130"/>
                </a:lnTo>
                <a:lnTo>
                  <a:pt x="1" y="126"/>
                </a:lnTo>
                <a:lnTo>
                  <a:pt x="2" y="121"/>
                </a:lnTo>
                <a:lnTo>
                  <a:pt x="5" y="121"/>
                </a:lnTo>
                <a:lnTo>
                  <a:pt x="8" y="117"/>
                </a:lnTo>
                <a:lnTo>
                  <a:pt x="12" y="116"/>
                </a:lnTo>
                <a:lnTo>
                  <a:pt x="13" y="112"/>
                </a:lnTo>
                <a:lnTo>
                  <a:pt x="13" y="108"/>
                </a:lnTo>
                <a:lnTo>
                  <a:pt x="15" y="104"/>
                </a:lnTo>
                <a:lnTo>
                  <a:pt x="15" y="100"/>
                </a:lnTo>
                <a:lnTo>
                  <a:pt x="15" y="96"/>
                </a:lnTo>
                <a:lnTo>
                  <a:pt x="15" y="92"/>
                </a:lnTo>
                <a:lnTo>
                  <a:pt x="18" y="90"/>
                </a:lnTo>
                <a:lnTo>
                  <a:pt x="21" y="88"/>
                </a:lnTo>
                <a:lnTo>
                  <a:pt x="23" y="86"/>
                </a:lnTo>
                <a:lnTo>
                  <a:pt x="25" y="83"/>
                </a:lnTo>
                <a:lnTo>
                  <a:pt x="25" y="74"/>
                </a:lnTo>
                <a:lnTo>
                  <a:pt x="24" y="70"/>
                </a:lnTo>
                <a:lnTo>
                  <a:pt x="24" y="66"/>
                </a:lnTo>
                <a:lnTo>
                  <a:pt x="23" y="62"/>
                </a:lnTo>
                <a:lnTo>
                  <a:pt x="24" y="60"/>
                </a:lnTo>
                <a:lnTo>
                  <a:pt x="24" y="55"/>
                </a:lnTo>
                <a:lnTo>
                  <a:pt x="22" y="47"/>
                </a:lnTo>
                <a:lnTo>
                  <a:pt x="19" y="45"/>
                </a:lnTo>
                <a:lnTo>
                  <a:pt x="19" y="41"/>
                </a:lnTo>
                <a:lnTo>
                  <a:pt x="20" y="37"/>
                </a:lnTo>
                <a:lnTo>
                  <a:pt x="23" y="37"/>
                </a:lnTo>
                <a:lnTo>
                  <a:pt x="24" y="33"/>
                </a:lnTo>
                <a:lnTo>
                  <a:pt x="26" y="30"/>
                </a:lnTo>
                <a:lnTo>
                  <a:pt x="28" y="26"/>
                </a:lnTo>
                <a:lnTo>
                  <a:pt x="29" y="22"/>
                </a:lnTo>
                <a:lnTo>
                  <a:pt x="28" y="18"/>
                </a:lnTo>
                <a:lnTo>
                  <a:pt x="29" y="14"/>
                </a:lnTo>
                <a:lnTo>
                  <a:pt x="33" y="14"/>
                </a:lnTo>
                <a:lnTo>
                  <a:pt x="36" y="12"/>
                </a:lnTo>
                <a:lnTo>
                  <a:pt x="35" y="4"/>
                </a:lnTo>
                <a:lnTo>
                  <a:pt x="36" y="0"/>
                </a:lnTo>
                <a:lnTo>
                  <a:pt x="41" y="0"/>
                </a:lnTo>
                <a:lnTo>
                  <a:pt x="118" y="4"/>
                </a:lnTo>
                <a:lnTo>
                  <a:pt x="169" y="6"/>
                </a:lnTo>
                <a:lnTo>
                  <a:pt x="221" y="9"/>
                </a:lnTo>
                <a:lnTo>
                  <a:pt x="222" y="30"/>
                </a:lnTo>
                <a:lnTo>
                  <a:pt x="224" y="26"/>
                </a:lnTo>
                <a:lnTo>
                  <a:pt x="226" y="30"/>
                </a:lnTo>
                <a:lnTo>
                  <a:pt x="225" y="34"/>
                </a:lnTo>
                <a:lnTo>
                  <a:pt x="232" y="44"/>
                </a:lnTo>
                <a:lnTo>
                  <a:pt x="235" y="46"/>
                </a:lnTo>
                <a:lnTo>
                  <a:pt x="237" y="51"/>
                </a:lnTo>
                <a:lnTo>
                  <a:pt x="237" y="56"/>
                </a:lnTo>
                <a:lnTo>
                  <a:pt x="239" y="62"/>
                </a:lnTo>
                <a:lnTo>
                  <a:pt x="240" y="65"/>
                </a:lnTo>
                <a:lnTo>
                  <a:pt x="240" y="76"/>
                </a:lnTo>
                <a:lnTo>
                  <a:pt x="244" y="76"/>
                </a:lnTo>
                <a:lnTo>
                  <a:pt x="249" y="76"/>
                </a:lnTo>
                <a:lnTo>
                  <a:pt x="251" y="79"/>
                </a:lnTo>
                <a:lnTo>
                  <a:pt x="252" y="81"/>
                </a:lnTo>
                <a:lnTo>
                  <a:pt x="255" y="86"/>
                </a:lnTo>
                <a:lnTo>
                  <a:pt x="261" y="90"/>
                </a:lnTo>
                <a:lnTo>
                  <a:pt x="263" y="94"/>
                </a:lnTo>
                <a:lnTo>
                  <a:pt x="265" y="96"/>
                </a:lnTo>
                <a:lnTo>
                  <a:pt x="266" y="97"/>
                </a:lnTo>
                <a:lnTo>
                  <a:pt x="268" y="100"/>
                </a:lnTo>
                <a:lnTo>
                  <a:pt x="270" y="104"/>
                </a:lnTo>
                <a:lnTo>
                  <a:pt x="273" y="112"/>
                </a:lnTo>
                <a:lnTo>
                  <a:pt x="271" y="115"/>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89" name="Freeform 41"/>
          <p:cNvSpPr>
            <a:spLocks/>
          </p:cNvSpPr>
          <p:nvPr/>
        </p:nvSpPr>
        <p:spPr bwMode="auto">
          <a:xfrm>
            <a:off x="2652713" y="2356374"/>
            <a:ext cx="314325" cy="417456"/>
          </a:xfrm>
          <a:custGeom>
            <a:avLst/>
            <a:gdLst>
              <a:gd name="T0" fmla="*/ 2147483647 w 198"/>
              <a:gd name="T1" fmla="*/ 2147483647 h 263"/>
              <a:gd name="T2" fmla="*/ 2147483647 w 198"/>
              <a:gd name="T3" fmla="*/ 2147483647 h 263"/>
              <a:gd name="T4" fmla="*/ 2147483647 w 198"/>
              <a:gd name="T5" fmla="*/ 2147483647 h 263"/>
              <a:gd name="T6" fmla="*/ 2147483647 w 198"/>
              <a:gd name="T7" fmla="*/ 2147483647 h 263"/>
              <a:gd name="T8" fmla="*/ 2147483647 w 198"/>
              <a:gd name="T9" fmla="*/ 2147483647 h 263"/>
              <a:gd name="T10" fmla="*/ 2147483647 w 198"/>
              <a:gd name="T11" fmla="*/ 2147483647 h 263"/>
              <a:gd name="T12" fmla="*/ 2147483647 w 198"/>
              <a:gd name="T13" fmla="*/ 2147483647 h 263"/>
              <a:gd name="T14" fmla="*/ 2147483647 w 198"/>
              <a:gd name="T15" fmla="*/ 2147483647 h 263"/>
              <a:gd name="T16" fmla="*/ 2147483647 w 198"/>
              <a:gd name="T17" fmla="*/ 2147483647 h 263"/>
              <a:gd name="T18" fmla="*/ 2147483647 w 198"/>
              <a:gd name="T19" fmla="*/ 2147483647 h 263"/>
              <a:gd name="T20" fmla="*/ 2147483647 w 198"/>
              <a:gd name="T21" fmla="*/ 2147483647 h 263"/>
              <a:gd name="T22" fmla="*/ 2147483647 w 198"/>
              <a:gd name="T23" fmla="*/ 2147483647 h 263"/>
              <a:gd name="T24" fmla="*/ 2147483647 w 198"/>
              <a:gd name="T25" fmla="*/ 2147483647 h 263"/>
              <a:gd name="T26" fmla="*/ 2147483647 w 198"/>
              <a:gd name="T27" fmla="*/ 2147483647 h 263"/>
              <a:gd name="T28" fmla="*/ 2147483647 w 198"/>
              <a:gd name="T29" fmla="*/ 2147483647 h 263"/>
              <a:gd name="T30" fmla="*/ 2147483647 w 198"/>
              <a:gd name="T31" fmla="*/ 2147483647 h 263"/>
              <a:gd name="T32" fmla="*/ 2147483647 w 198"/>
              <a:gd name="T33" fmla="*/ 2147483647 h 263"/>
              <a:gd name="T34" fmla="*/ 2147483647 w 198"/>
              <a:gd name="T35" fmla="*/ 2147483647 h 263"/>
              <a:gd name="T36" fmla="*/ 2147483647 w 198"/>
              <a:gd name="T37" fmla="*/ 2147483647 h 263"/>
              <a:gd name="T38" fmla="*/ 2147483647 w 198"/>
              <a:gd name="T39" fmla="*/ 2147483647 h 263"/>
              <a:gd name="T40" fmla="*/ 2147483647 w 198"/>
              <a:gd name="T41" fmla="*/ 2147483647 h 263"/>
              <a:gd name="T42" fmla="*/ 2147483647 w 198"/>
              <a:gd name="T43" fmla="*/ 2147483647 h 263"/>
              <a:gd name="T44" fmla="*/ 2147483647 w 198"/>
              <a:gd name="T45" fmla="*/ 2147483647 h 263"/>
              <a:gd name="T46" fmla="*/ 2147483647 w 198"/>
              <a:gd name="T47" fmla="*/ 2147483647 h 263"/>
              <a:gd name="T48" fmla="*/ 2147483647 w 198"/>
              <a:gd name="T49" fmla="*/ 2147483647 h 263"/>
              <a:gd name="T50" fmla="*/ 2147483647 w 198"/>
              <a:gd name="T51" fmla="*/ 2147483647 h 263"/>
              <a:gd name="T52" fmla="*/ 2147483647 w 198"/>
              <a:gd name="T53" fmla="*/ 2147483647 h 263"/>
              <a:gd name="T54" fmla="*/ 2147483647 w 198"/>
              <a:gd name="T55" fmla="*/ 2147483647 h 263"/>
              <a:gd name="T56" fmla="*/ 2147483647 w 198"/>
              <a:gd name="T57" fmla="*/ 2147483647 h 263"/>
              <a:gd name="T58" fmla="*/ 2147483647 w 198"/>
              <a:gd name="T59" fmla="*/ 2147483647 h 263"/>
              <a:gd name="T60" fmla="*/ 2147483647 w 198"/>
              <a:gd name="T61" fmla="*/ 2147483647 h 263"/>
              <a:gd name="T62" fmla="*/ 2147483647 w 198"/>
              <a:gd name="T63" fmla="*/ 2147483647 h 263"/>
              <a:gd name="T64" fmla="*/ 2147483647 w 198"/>
              <a:gd name="T65" fmla="*/ 2147483647 h 263"/>
              <a:gd name="T66" fmla="*/ 2147483647 w 198"/>
              <a:gd name="T67" fmla="*/ 2147483647 h 263"/>
              <a:gd name="T68" fmla="*/ 2147483647 w 198"/>
              <a:gd name="T69" fmla="*/ 2147483647 h 263"/>
              <a:gd name="T70" fmla="*/ 2147483647 w 198"/>
              <a:gd name="T71" fmla="*/ 2147483647 h 263"/>
              <a:gd name="T72" fmla="*/ 2147483647 w 198"/>
              <a:gd name="T73" fmla="*/ 2147483647 h 263"/>
              <a:gd name="T74" fmla="*/ 2147483647 w 198"/>
              <a:gd name="T75" fmla="*/ 2147483647 h 263"/>
              <a:gd name="T76" fmla="*/ 2147483647 w 198"/>
              <a:gd name="T77" fmla="*/ 2147483647 h 263"/>
              <a:gd name="T78" fmla="*/ 2147483647 w 198"/>
              <a:gd name="T79" fmla="*/ 2147483647 h 263"/>
              <a:gd name="T80" fmla="*/ 2147483647 w 198"/>
              <a:gd name="T81" fmla="*/ 2147483647 h 263"/>
              <a:gd name="T82" fmla="*/ 2147483647 w 198"/>
              <a:gd name="T83" fmla="*/ 2147483647 h 263"/>
              <a:gd name="T84" fmla="*/ 2147483647 w 198"/>
              <a:gd name="T85" fmla="*/ 2147483647 h 263"/>
              <a:gd name="T86" fmla="*/ 2147483647 w 198"/>
              <a:gd name="T87" fmla="*/ 2147483647 h 263"/>
              <a:gd name="T88" fmla="*/ 2147483647 w 198"/>
              <a:gd name="T89" fmla="*/ 2147483647 h 263"/>
              <a:gd name="T90" fmla="*/ 2147483647 w 198"/>
              <a:gd name="T91" fmla="*/ 2147483647 h 263"/>
              <a:gd name="T92" fmla="*/ 2147483647 w 198"/>
              <a:gd name="T93" fmla="*/ 2147483647 h 263"/>
              <a:gd name="T94" fmla="*/ 2147483647 w 198"/>
              <a:gd name="T95" fmla="*/ 2147483647 h 263"/>
              <a:gd name="T96" fmla="*/ 2147483647 w 198"/>
              <a:gd name="T97" fmla="*/ 2147483647 h 263"/>
              <a:gd name="T98" fmla="*/ 2147483647 w 198"/>
              <a:gd name="T99" fmla="*/ 2147483647 h 263"/>
              <a:gd name="T100" fmla="*/ 2147483647 w 198"/>
              <a:gd name="T101" fmla="*/ 2147483647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8" h="263">
                <a:moveTo>
                  <a:pt x="8" y="124"/>
                </a:moveTo>
                <a:lnTo>
                  <a:pt x="11" y="121"/>
                </a:lnTo>
                <a:lnTo>
                  <a:pt x="13" y="118"/>
                </a:lnTo>
                <a:lnTo>
                  <a:pt x="14" y="113"/>
                </a:lnTo>
                <a:lnTo>
                  <a:pt x="18" y="113"/>
                </a:lnTo>
                <a:lnTo>
                  <a:pt x="21" y="113"/>
                </a:lnTo>
                <a:lnTo>
                  <a:pt x="23" y="116"/>
                </a:lnTo>
                <a:lnTo>
                  <a:pt x="26" y="117"/>
                </a:lnTo>
                <a:lnTo>
                  <a:pt x="29" y="113"/>
                </a:lnTo>
                <a:lnTo>
                  <a:pt x="51" y="74"/>
                </a:lnTo>
                <a:lnTo>
                  <a:pt x="61" y="56"/>
                </a:lnTo>
                <a:lnTo>
                  <a:pt x="83" y="17"/>
                </a:lnTo>
                <a:lnTo>
                  <a:pt x="93" y="0"/>
                </a:lnTo>
                <a:lnTo>
                  <a:pt x="95" y="5"/>
                </a:lnTo>
                <a:lnTo>
                  <a:pt x="98" y="6"/>
                </a:lnTo>
                <a:lnTo>
                  <a:pt x="101" y="6"/>
                </a:lnTo>
                <a:lnTo>
                  <a:pt x="103" y="8"/>
                </a:lnTo>
                <a:lnTo>
                  <a:pt x="108" y="9"/>
                </a:lnTo>
                <a:lnTo>
                  <a:pt x="109" y="11"/>
                </a:lnTo>
                <a:lnTo>
                  <a:pt x="109" y="14"/>
                </a:lnTo>
                <a:lnTo>
                  <a:pt x="107" y="18"/>
                </a:lnTo>
                <a:lnTo>
                  <a:pt x="105" y="21"/>
                </a:lnTo>
                <a:lnTo>
                  <a:pt x="103" y="23"/>
                </a:lnTo>
                <a:lnTo>
                  <a:pt x="105" y="26"/>
                </a:lnTo>
                <a:lnTo>
                  <a:pt x="105" y="30"/>
                </a:lnTo>
                <a:lnTo>
                  <a:pt x="102" y="30"/>
                </a:lnTo>
                <a:lnTo>
                  <a:pt x="101" y="35"/>
                </a:lnTo>
                <a:lnTo>
                  <a:pt x="101" y="40"/>
                </a:lnTo>
                <a:lnTo>
                  <a:pt x="101" y="44"/>
                </a:lnTo>
                <a:lnTo>
                  <a:pt x="102" y="48"/>
                </a:lnTo>
                <a:lnTo>
                  <a:pt x="103" y="52"/>
                </a:lnTo>
                <a:lnTo>
                  <a:pt x="112" y="60"/>
                </a:lnTo>
                <a:lnTo>
                  <a:pt x="113" y="64"/>
                </a:lnTo>
                <a:lnTo>
                  <a:pt x="120" y="64"/>
                </a:lnTo>
                <a:lnTo>
                  <a:pt x="126" y="63"/>
                </a:lnTo>
                <a:lnTo>
                  <a:pt x="130" y="63"/>
                </a:lnTo>
                <a:lnTo>
                  <a:pt x="143" y="81"/>
                </a:lnTo>
                <a:lnTo>
                  <a:pt x="146" y="83"/>
                </a:lnTo>
                <a:lnTo>
                  <a:pt x="148" y="87"/>
                </a:lnTo>
                <a:lnTo>
                  <a:pt x="148" y="90"/>
                </a:lnTo>
                <a:lnTo>
                  <a:pt x="149" y="92"/>
                </a:lnTo>
                <a:lnTo>
                  <a:pt x="156" y="124"/>
                </a:lnTo>
                <a:lnTo>
                  <a:pt x="158" y="124"/>
                </a:lnTo>
                <a:lnTo>
                  <a:pt x="164" y="127"/>
                </a:lnTo>
                <a:lnTo>
                  <a:pt x="167" y="129"/>
                </a:lnTo>
                <a:lnTo>
                  <a:pt x="170" y="132"/>
                </a:lnTo>
                <a:lnTo>
                  <a:pt x="174" y="132"/>
                </a:lnTo>
                <a:lnTo>
                  <a:pt x="177" y="133"/>
                </a:lnTo>
                <a:lnTo>
                  <a:pt x="179" y="135"/>
                </a:lnTo>
                <a:lnTo>
                  <a:pt x="179" y="136"/>
                </a:lnTo>
                <a:lnTo>
                  <a:pt x="182" y="138"/>
                </a:lnTo>
                <a:lnTo>
                  <a:pt x="185" y="142"/>
                </a:lnTo>
                <a:lnTo>
                  <a:pt x="185" y="145"/>
                </a:lnTo>
                <a:lnTo>
                  <a:pt x="187" y="148"/>
                </a:lnTo>
                <a:lnTo>
                  <a:pt x="190" y="151"/>
                </a:lnTo>
                <a:lnTo>
                  <a:pt x="194" y="151"/>
                </a:lnTo>
                <a:lnTo>
                  <a:pt x="197" y="152"/>
                </a:lnTo>
                <a:lnTo>
                  <a:pt x="197" y="157"/>
                </a:lnTo>
                <a:lnTo>
                  <a:pt x="189" y="166"/>
                </a:lnTo>
                <a:lnTo>
                  <a:pt x="155" y="227"/>
                </a:lnTo>
                <a:lnTo>
                  <a:pt x="152" y="226"/>
                </a:lnTo>
                <a:lnTo>
                  <a:pt x="150" y="223"/>
                </a:lnTo>
                <a:lnTo>
                  <a:pt x="146" y="223"/>
                </a:lnTo>
                <a:lnTo>
                  <a:pt x="143" y="224"/>
                </a:lnTo>
                <a:lnTo>
                  <a:pt x="133" y="218"/>
                </a:lnTo>
                <a:lnTo>
                  <a:pt x="120" y="217"/>
                </a:lnTo>
                <a:lnTo>
                  <a:pt x="116" y="215"/>
                </a:lnTo>
                <a:lnTo>
                  <a:pt x="115" y="211"/>
                </a:lnTo>
                <a:lnTo>
                  <a:pt x="113" y="207"/>
                </a:lnTo>
                <a:lnTo>
                  <a:pt x="104" y="202"/>
                </a:lnTo>
                <a:lnTo>
                  <a:pt x="102" y="201"/>
                </a:lnTo>
                <a:lnTo>
                  <a:pt x="78" y="229"/>
                </a:lnTo>
                <a:lnTo>
                  <a:pt x="74" y="233"/>
                </a:lnTo>
                <a:lnTo>
                  <a:pt x="66" y="242"/>
                </a:lnTo>
                <a:lnTo>
                  <a:pt x="67" y="246"/>
                </a:lnTo>
                <a:lnTo>
                  <a:pt x="70" y="248"/>
                </a:lnTo>
                <a:lnTo>
                  <a:pt x="71" y="252"/>
                </a:lnTo>
                <a:lnTo>
                  <a:pt x="68" y="255"/>
                </a:lnTo>
                <a:lnTo>
                  <a:pt x="65" y="256"/>
                </a:lnTo>
                <a:lnTo>
                  <a:pt x="63" y="259"/>
                </a:lnTo>
                <a:lnTo>
                  <a:pt x="59" y="260"/>
                </a:lnTo>
                <a:lnTo>
                  <a:pt x="56" y="262"/>
                </a:lnTo>
                <a:lnTo>
                  <a:pt x="26" y="242"/>
                </a:lnTo>
                <a:lnTo>
                  <a:pt x="18" y="226"/>
                </a:lnTo>
                <a:lnTo>
                  <a:pt x="11" y="210"/>
                </a:lnTo>
                <a:lnTo>
                  <a:pt x="12" y="204"/>
                </a:lnTo>
                <a:lnTo>
                  <a:pt x="12" y="203"/>
                </a:lnTo>
                <a:lnTo>
                  <a:pt x="14" y="201"/>
                </a:lnTo>
                <a:lnTo>
                  <a:pt x="18" y="200"/>
                </a:lnTo>
                <a:lnTo>
                  <a:pt x="19" y="196"/>
                </a:lnTo>
                <a:lnTo>
                  <a:pt x="22" y="193"/>
                </a:lnTo>
                <a:lnTo>
                  <a:pt x="12" y="170"/>
                </a:lnTo>
                <a:lnTo>
                  <a:pt x="9" y="162"/>
                </a:lnTo>
                <a:lnTo>
                  <a:pt x="4" y="152"/>
                </a:lnTo>
                <a:lnTo>
                  <a:pt x="6" y="147"/>
                </a:lnTo>
                <a:lnTo>
                  <a:pt x="4" y="144"/>
                </a:lnTo>
                <a:lnTo>
                  <a:pt x="2" y="141"/>
                </a:lnTo>
                <a:lnTo>
                  <a:pt x="2" y="133"/>
                </a:lnTo>
                <a:lnTo>
                  <a:pt x="0" y="128"/>
                </a:lnTo>
                <a:lnTo>
                  <a:pt x="2" y="126"/>
                </a:lnTo>
                <a:lnTo>
                  <a:pt x="4" y="125"/>
                </a:lnTo>
                <a:lnTo>
                  <a:pt x="8" y="124"/>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090" name="Freeform 42"/>
          <p:cNvSpPr>
            <a:spLocks/>
          </p:cNvSpPr>
          <p:nvPr/>
        </p:nvSpPr>
        <p:spPr bwMode="auto">
          <a:xfrm>
            <a:off x="7080250" y="2961131"/>
            <a:ext cx="657225" cy="584122"/>
          </a:xfrm>
          <a:custGeom>
            <a:avLst/>
            <a:gdLst>
              <a:gd name="T0" fmla="*/ 2147483647 w 414"/>
              <a:gd name="T1" fmla="*/ 2147483647 h 368"/>
              <a:gd name="T2" fmla="*/ 2147483647 w 414"/>
              <a:gd name="T3" fmla="*/ 2147483647 h 368"/>
              <a:gd name="T4" fmla="*/ 2147483647 w 414"/>
              <a:gd name="T5" fmla="*/ 2147483647 h 368"/>
              <a:gd name="T6" fmla="*/ 2147483647 w 414"/>
              <a:gd name="T7" fmla="*/ 2147483647 h 368"/>
              <a:gd name="T8" fmla="*/ 2147483647 w 414"/>
              <a:gd name="T9" fmla="*/ 2147483647 h 368"/>
              <a:gd name="T10" fmla="*/ 2147483647 w 414"/>
              <a:gd name="T11" fmla="*/ 2147483647 h 368"/>
              <a:gd name="T12" fmla="*/ 2147483647 w 414"/>
              <a:gd name="T13" fmla="*/ 2147483647 h 368"/>
              <a:gd name="T14" fmla="*/ 2147483647 w 414"/>
              <a:gd name="T15" fmla="*/ 2147483647 h 368"/>
              <a:gd name="T16" fmla="*/ 2147483647 w 414"/>
              <a:gd name="T17" fmla="*/ 2147483647 h 368"/>
              <a:gd name="T18" fmla="*/ 2147483647 w 414"/>
              <a:gd name="T19" fmla="*/ 2147483647 h 368"/>
              <a:gd name="T20" fmla="*/ 2147483647 w 414"/>
              <a:gd name="T21" fmla="*/ 2147483647 h 368"/>
              <a:gd name="T22" fmla="*/ 2147483647 w 414"/>
              <a:gd name="T23" fmla="*/ 2147483647 h 368"/>
              <a:gd name="T24" fmla="*/ 2147483647 w 414"/>
              <a:gd name="T25" fmla="*/ 2147483647 h 368"/>
              <a:gd name="T26" fmla="*/ 2147483647 w 414"/>
              <a:gd name="T27" fmla="*/ 2147483647 h 368"/>
              <a:gd name="T28" fmla="*/ 2147483647 w 414"/>
              <a:gd name="T29" fmla="*/ 2147483647 h 368"/>
              <a:gd name="T30" fmla="*/ 2147483647 w 414"/>
              <a:gd name="T31" fmla="*/ 2147483647 h 368"/>
              <a:gd name="T32" fmla="*/ 2147483647 w 414"/>
              <a:gd name="T33" fmla="*/ 2147483647 h 368"/>
              <a:gd name="T34" fmla="*/ 2147483647 w 414"/>
              <a:gd name="T35" fmla="*/ 2147483647 h 368"/>
              <a:gd name="T36" fmla="*/ 2147483647 w 414"/>
              <a:gd name="T37" fmla="*/ 2147483647 h 368"/>
              <a:gd name="T38" fmla="*/ 2147483647 w 414"/>
              <a:gd name="T39" fmla="*/ 2147483647 h 368"/>
              <a:gd name="T40" fmla="*/ 2147483647 w 414"/>
              <a:gd name="T41" fmla="*/ 2147483647 h 368"/>
              <a:gd name="T42" fmla="*/ 2147483647 w 414"/>
              <a:gd name="T43" fmla="*/ 2147483647 h 368"/>
              <a:gd name="T44" fmla="*/ 2147483647 w 414"/>
              <a:gd name="T45" fmla="*/ 2147483647 h 368"/>
              <a:gd name="T46" fmla="*/ 2147483647 w 414"/>
              <a:gd name="T47" fmla="*/ 2147483647 h 368"/>
              <a:gd name="T48" fmla="*/ 2147483647 w 414"/>
              <a:gd name="T49" fmla="*/ 2147483647 h 368"/>
              <a:gd name="T50" fmla="*/ 2147483647 w 414"/>
              <a:gd name="T51" fmla="*/ 2147483647 h 368"/>
              <a:gd name="T52" fmla="*/ 2147483647 w 414"/>
              <a:gd name="T53" fmla="*/ 2147483647 h 368"/>
              <a:gd name="T54" fmla="*/ 2147483647 w 414"/>
              <a:gd name="T55" fmla="*/ 2147483647 h 368"/>
              <a:gd name="T56" fmla="*/ 2147483647 w 414"/>
              <a:gd name="T57" fmla="*/ 2147483647 h 368"/>
              <a:gd name="T58" fmla="*/ 2147483647 w 414"/>
              <a:gd name="T59" fmla="*/ 2147483647 h 368"/>
              <a:gd name="T60" fmla="*/ 2147483647 w 414"/>
              <a:gd name="T61" fmla="*/ 2147483647 h 368"/>
              <a:gd name="T62" fmla="*/ 2147483647 w 414"/>
              <a:gd name="T63" fmla="*/ 2147483647 h 368"/>
              <a:gd name="T64" fmla="*/ 2147483647 w 414"/>
              <a:gd name="T65" fmla="*/ 2147483647 h 368"/>
              <a:gd name="T66" fmla="*/ 2147483647 w 414"/>
              <a:gd name="T67" fmla="*/ 2147483647 h 368"/>
              <a:gd name="T68" fmla="*/ 2147483647 w 414"/>
              <a:gd name="T69" fmla="*/ 2147483647 h 368"/>
              <a:gd name="T70" fmla="*/ 2147483647 w 414"/>
              <a:gd name="T71" fmla="*/ 2147483647 h 368"/>
              <a:gd name="T72" fmla="*/ 2147483647 w 414"/>
              <a:gd name="T73" fmla="*/ 2147483647 h 368"/>
              <a:gd name="T74" fmla="*/ 2147483647 w 414"/>
              <a:gd name="T75" fmla="*/ 2147483647 h 368"/>
              <a:gd name="T76" fmla="*/ 2147483647 w 414"/>
              <a:gd name="T77" fmla="*/ 2147483647 h 368"/>
              <a:gd name="T78" fmla="*/ 2147483647 w 414"/>
              <a:gd name="T79" fmla="*/ 2147483647 h 368"/>
              <a:gd name="T80" fmla="*/ 2147483647 w 414"/>
              <a:gd name="T81" fmla="*/ 2147483647 h 368"/>
              <a:gd name="T82" fmla="*/ 2147483647 w 414"/>
              <a:gd name="T83" fmla="*/ 2147483647 h 368"/>
              <a:gd name="T84" fmla="*/ 2147483647 w 414"/>
              <a:gd name="T85" fmla="*/ 2147483647 h 368"/>
              <a:gd name="T86" fmla="*/ 2147483647 w 414"/>
              <a:gd name="T87" fmla="*/ 2147483647 h 368"/>
              <a:gd name="T88" fmla="*/ 2147483647 w 414"/>
              <a:gd name="T89" fmla="*/ 2147483647 h 368"/>
              <a:gd name="T90" fmla="*/ 2147483647 w 414"/>
              <a:gd name="T91" fmla="*/ 2147483647 h 368"/>
              <a:gd name="T92" fmla="*/ 2147483647 w 414"/>
              <a:gd name="T93" fmla="*/ 2147483647 h 368"/>
              <a:gd name="T94" fmla="*/ 2147483647 w 414"/>
              <a:gd name="T95" fmla="*/ 2147483647 h 368"/>
              <a:gd name="T96" fmla="*/ 2147483647 w 414"/>
              <a:gd name="T97" fmla="*/ 2147483647 h 368"/>
              <a:gd name="T98" fmla="*/ 2147483647 w 414"/>
              <a:gd name="T99" fmla="*/ 2147483647 h 368"/>
              <a:gd name="T100" fmla="*/ 2147483647 w 414"/>
              <a:gd name="T101" fmla="*/ 2147483647 h 368"/>
              <a:gd name="T102" fmla="*/ 2147483647 w 414"/>
              <a:gd name="T103" fmla="*/ 2147483647 h 368"/>
              <a:gd name="T104" fmla="*/ 2147483647 w 414"/>
              <a:gd name="T105" fmla="*/ 2147483647 h 368"/>
              <a:gd name="T106" fmla="*/ 2147483647 w 414"/>
              <a:gd name="T107" fmla="*/ 2147483647 h 368"/>
              <a:gd name="T108" fmla="*/ 2147483647 w 414"/>
              <a:gd name="T109" fmla="*/ 2147483647 h 368"/>
              <a:gd name="T110" fmla="*/ 2147483647 w 414"/>
              <a:gd name="T111" fmla="*/ 2147483647 h 368"/>
              <a:gd name="T112" fmla="*/ 2147483647 w 414"/>
              <a:gd name="T113" fmla="*/ 2147483647 h 368"/>
              <a:gd name="T114" fmla="*/ 2147483647 w 414"/>
              <a:gd name="T115" fmla="*/ 2147483647 h 368"/>
              <a:gd name="T116" fmla="*/ 2147483647 w 414"/>
              <a:gd name="T117" fmla="*/ 2147483647 h 368"/>
              <a:gd name="T118" fmla="*/ 2147483647 w 414"/>
              <a:gd name="T119" fmla="*/ 2147483647 h 3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4" h="368">
                <a:moveTo>
                  <a:pt x="152" y="321"/>
                </a:moveTo>
                <a:lnTo>
                  <a:pt x="140" y="310"/>
                </a:lnTo>
                <a:lnTo>
                  <a:pt x="137" y="307"/>
                </a:lnTo>
                <a:lnTo>
                  <a:pt x="135" y="306"/>
                </a:lnTo>
                <a:lnTo>
                  <a:pt x="114" y="293"/>
                </a:lnTo>
                <a:lnTo>
                  <a:pt x="26" y="241"/>
                </a:lnTo>
                <a:lnTo>
                  <a:pt x="14" y="236"/>
                </a:lnTo>
                <a:lnTo>
                  <a:pt x="11" y="237"/>
                </a:lnTo>
                <a:lnTo>
                  <a:pt x="7" y="237"/>
                </a:lnTo>
                <a:lnTo>
                  <a:pt x="4" y="237"/>
                </a:lnTo>
                <a:lnTo>
                  <a:pt x="0" y="237"/>
                </a:lnTo>
                <a:lnTo>
                  <a:pt x="2" y="232"/>
                </a:lnTo>
                <a:lnTo>
                  <a:pt x="3" y="228"/>
                </a:lnTo>
                <a:lnTo>
                  <a:pt x="6" y="220"/>
                </a:lnTo>
                <a:lnTo>
                  <a:pt x="7" y="215"/>
                </a:lnTo>
                <a:lnTo>
                  <a:pt x="8" y="213"/>
                </a:lnTo>
                <a:lnTo>
                  <a:pt x="11" y="183"/>
                </a:lnTo>
                <a:lnTo>
                  <a:pt x="14" y="180"/>
                </a:lnTo>
                <a:lnTo>
                  <a:pt x="18" y="172"/>
                </a:lnTo>
                <a:lnTo>
                  <a:pt x="15" y="169"/>
                </a:lnTo>
                <a:lnTo>
                  <a:pt x="13" y="165"/>
                </a:lnTo>
                <a:lnTo>
                  <a:pt x="12" y="161"/>
                </a:lnTo>
                <a:lnTo>
                  <a:pt x="23" y="148"/>
                </a:lnTo>
                <a:lnTo>
                  <a:pt x="38" y="133"/>
                </a:lnTo>
                <a:lnTo>
                  <a:pt x="41" y="135"/>
                </a:lnTo>
                <a:lnTo>
                  <a:pt x="44" y="136"/>
                </a:lnTo>
                <a:lnTo>
                  <a:pt x="46" y="135"/>
                </a:lnTo>
                <a:lnTo>
                  <a:pt x="48" y="135"/>
                </a:lnTo>
                <a:lnTo>
                  <a:pt x="51" y="134"/>
                </a:lnTo>
                <a:lnTo>
                  <a:pt x="55" y="133"/>
                </a:lnTo>
                <a:lnTo>
                  <a:pt x="61" y="133"/>
                </a:lnTo>
                <a:lnTo>
                  <a:pt x="62" y="133"/>
                </a:lnTo>
                <a:lnTo>
                  <a:pt x="63" y="123"/>
                </a:lnTo>
                <a:lnTo>
                  <a:pt x="60" y="122"/>
                </a:lnTo>
                <a:lnTo>
                  <a:pt x="57" y="122"/>
                </a:lnTo>
                <a:lnTo>
                  <a:pt x="55" y="114"/>
                </a:lnTo>
                <a:lnTo>
                  <a:pt x="52" y="111"/>
                </a:lnTo>
                <a:lnTo>
                  <a:pt x="49" y="110"/>
                </a:lnTo>
                <a:lnTo>
                  <a:pt x="46" y="107"/>
                </a:lnTo>
                <a:lnTo>
                  <a:pt x="43" y="103"/>
                </a:lnTo>
                <a:lnTo>
                  <a:pt x="41" y="101"/>
                </a:lnTo>
                <a:lnTo>
                  <a:pt x="38" y="100"/>
                </a:lnTo>
                <a:lnTo>
                  <a:pt x="31" y="99"/>
                </a:lnTo>
                <a:lnTo>
                  <a:pt x="33" y="95"/>
                </a:lnTo>
                <a:lnTo>
                  <a:pt x="34" y="91"/>
                </a:lnTo>
                <a:lnTo>
                  <a:pt x="33" y="86"/>
                </a:lnTo>
                <a:lnTo>
                  <a:pt x="31" y="83"/>
                </a:lnTo>
                <a:lnTo>
                  <a:pt x="27" y="81"/>
                </a:lnTo>
                <a:lnTo>
                  <a:pt x="25" y="77"/>
                </a:lnTo>
                <a:lnTo>
                  <a:pt x="22" y="76"/>
                </a:lnTo>
                <a:lnTo>
                  <a:pt x="15" y="65"/>
                </a:lnTo>
                <a:lnTo>
                  <a:pt x="13" y="57"/>
                </a:lnTo>
                <a:lnTo>
                  <a:pt x="14" y="53"/>
                </a:lnTo>
                <a:lnTo>
                  <a:pt x="17" y="50"/>
                </a:lnTo>
                <a:lnTo>
                  <a:pt x="16" y="46"/>
                </a:lnTo>
                <a:lnTo>
                  <a:pt x="14" y="42"/>
                </a:lnTo>
                <a:lnTo>
                  <a:pt x="7" y="37"/>
                </a:lnTo>
                <a:lnTo>
                  <a:pt x="5" y="34"/>
                </a:lnTo>
                <a:lnTo>
                  <a:pt x="4" y="29"/>
                </a:lnTo>
                <a:lnTo>
                  <a:pt x="6" y="25"/>
                </a:lnTo>
                <a:lnTo>
                  <a:pt x="10" y="19"/>
                </a:lnTo>
                <a:lnTo>
                  <a:pt x="13" y="16"/>
                </a:lnTo>
                <a:lnTo>
                  <a:pt x="14" y="12"/>
                </a:lnTo>
                <a:lnTo>
                  <a:pt x="14" y="8"/>
                </a:lnTo>
                <a:lnTo>
                  <a:pt x="14" y="5"/>
                </a:lnTo>
                <a:lnTo>
                  <a:pt x="16" y="2"/>
                </a:lnTo>
                <a:lnTo>
                  <a:pt x="20" y="0"/>
                </a:lnTo>
                <a:lnTo>
                  <a:pt x="75" y="32"/>
                </a:lnTo>
                <a:lnTo>
                  <a:pt x="127" y="62"/>
                </a:lnTo>
                <a:lnTo>
                  <a:pt x="140" y="57"/>
                </a:lnTo>
                <a:lnTo>
                  <a:pt x="142" y="56"/>
                </a:lnTo>
                <a:lnTo>
                  <a:pt x="205" y="27"/>
                </a:lnTo>
                <a:lnTo>
                  <a:pt x="245" y="26"/>
                </a:lnTo>
                <a:lnTo>
                  <a:pt x="248" y="26"/>
                </a:lnTo>
                <a:lnTo>
                  <a:pt x="271" y="26"/>
                </a:lnTo>
                <a:lnTo>
                  <a:pt x="321" y="25"/>
                </a:lnTo>
                <a:lnTo>
                  <a:pt x="341" y="50"/>
                </a:lnTo>
                <a:lnTo>
                  <a:pt x="342" y="54"/>
                </a:lnTo>
                <a:lnTo>
                  <a:pt x="339" y="65"/>
                </a:lnTo>
                <a:lnTo>
                  <a:pt x="342" y="73"/>
                </a:lnTo>
                <a:lnTo>
                  <a:pt x="345" y="79"/>
                </a:lnTo>
                <a:lnTo>
                  <a:pt x="346" y="81"/>
                </a:lnTo>
                <a:lnTo>
                  <a:pt x="347" y="83"/>
                </a:lnTo>
                <a:lnTo>
                  <a:pt x="356" y="91"/>
                </a:lnTo>
                <a:lnTo>
                  <a:pt x="359" y="94"/>
                </a:lnTo>
                <a:lnTo>
                  <a:pt x="361" y="96"/>
                </a:lnTo>
                <a:lnTo>
                  <a:pt x="364" y="99"/>
                </a:lnTo>
                <a:lnTo>
                  <a:pt x="368" y="99"/>
                </a:lnTo>
                <a:lnTo>
                  <a:pt x="371" y="100"/>
                </a:lnTo>
                <a:lnTo>
                  <a:pt x="374" y="100"/>
                </a:lnTo>
                <a:lnTo>
                  <a:pt x="378" y="101"/>
                </a:lnTo>
                <a:lnTo>
                  <a:pt x="380" y="103"/>
                </a:lnTo>
                <a:lnTo>
                  <a:pt x="379" y="106"/>
                </a:lnTo>
                <a:lnTo>
                  <a:pt x="379" y="111"/>
                </a:lnTo>
                <a:lnTo>
                  <a:pt x="382" y="111"/>
                </a:lnTo>
                <a:lnTo>
                  <a:pt x="385" y="109"/>
                </a:lnTo>
                <a:lnTo>
                  <a:pt x="388" y="111"/>
                </a:lnTo>
                <a:lnTo>
                  <a:pt x="390" y="114"/>
                </a:lnTo>
                <a:lnTo>
                  <a:pt x="394" y="114"/>
                </a:lnTo>
                <a:lnTo>
                  <a:pt x="397" y="112"/>
                </a:lnTo>
                <a:lnTo>
                  <a:pt x="397" y="116"/>
                </a:lnTo>
                <a:lnTo>
                  <a:pt x="399" y="120"/>
                </a:lnTo>
                <a:lnTo>
                  <a:pt x="404" y="118"/>
                </a:lnTo>
                <a:lnTo>
                  <a:pt x="411" y="124"/>
                </a:lnTo>
                <a:lnTo>
                  <a:pt x="413" y="126"/>
                </a:lnTo>
                <a:lnTo>
                  <a:pt x="409" y="129"/>
                </a:lnTo>
                <a:lnTo>
                  <a:pt x="406" y="141"/>
                </a:lnTo>
                <a:lnTo>
                  <a:pt x="398" y="144"/>
                </a:lnTo>
                <a:lnTo>
                  <a:pt x="391" y="142"/>
                </a:lnTo>
                <a:lnTo>
                  <a:pt x="385" y="147"/>
                </a:lnTo>
                <a:lnTo>
                  <a:pt x="379" y="146"/>
                </a:lnTo>
                <a:lnTo>
                  <a:pt x="382" y="136"/>
                </a:lnTo>
                <a:lnTo>
                  <a:pt x="381" y="132"/>
                </a:lnTo>
                <a:lnTo>
                  <a:pt x="379" y="132"/>
                </a:lnTo>
                <a:lnTo>
                  <a:pt x="379" y="135"/>
                </a:lnTo>
                <a:lnTo>
                  <a:pt x="376" y="148"/>
                </a:lnTo>
                <a:lnTo>
                  <a:pt x="366" y="145"/>
                </a:lnTo>
                <a:lnTo>
                  <a:pt x="364" y="147"/>
                </a:lnTo>
                <a:lnTo>
                  <a:pt x="346" y="139"/>
                </a:lnTo>
                <a:lnTo>
                  <a:pt x="346" y="137"/>
                </a:lnTo>
                <a:lnTo>
                  <a:pt x="352" y="135"/>
                </a:lnTo>
                <a:lnTo>
                  <a:pt x="353" y="133"/>
                </a:lnTo>
                <a:lnTo>
                  <a:pt x="352" y="131"/>
                </a:lnTo>
                <a:lnTo>
                  <a:pt x="348" y="135"/>
                </a:lnTo>
                <a:lnTo>
                  <a:pt x="343" y="133"/>
                </a:lnTo>
                <a:lnTo>
                  <a:pt x="344" y="139"/>
                </a:lnTo>
                <a:lnTo>
                  <a:pt x="334" y="140"/>
                </a:lnTo>
                <a:lnTo>
                  <a:pt x="337" y="142"/>
                </a:lnTo>
                <a:lnTo>
                  <a:pt x="334" y="143"/>
                </a:lnTo>
                <a:lnTo>
                  <a:pt x="335" y="146"/>
                </a:lnTo>
                <a:lnTo>
                  <a:pt x="330" y="146"/>
                </a:lnTo>
                <a:lnTo>
                  <a:pt x="323" y="139"/>
                </a:lnTo>
                <a:lnTo>
                  <a:pt x="316" y="138"/>
                </a:lnTo>
                <a:lnTo>
                  <a:pt x="305" y="129"/>
                </a:lnTo>
                <a:lnTo>
                  <a:pt x="307" y="124"/>
                </a:lnTo>
                <a:lnTo>
                  <a:pt x="309" y="119"/>
                </a:lnTo>
                <a:lnTo>
                  <a:pt x="313" y="119"/>
                </a:lnTo>
                <a:lnTo>
                  <a:pt x="310" y="116"/>
                </a:lnTo>
                <a:lnTo>
                  <a:pt x="311" y="111"/>
                </a:lnTo>
                <a:lnTo>
                  <a:pt x="308" y="110"/>
                </a:lnTo>
                <a:lnTo>
                  <a:pt x="309" y="114"/>
                </a:lnTo>
                <a:lnTo>
                  <a:pt x="307" y="119"/>
                </a:lnTo>
                <a:lnTo>
                  <a:pt x="304" y="126"/>
                </a:lnTo>
                <a:lnTo>
                  <a:pt x="301" y="126"/>
                </a:lnTo>
                <a:lnTo>
                  <a:pt x="302" y="130"/>
                </a:lnTo>
                <a:lnTo>
                  <a:pt x="305" y="133"/>
                </a:lnTo>
                <a:lnTo>
                  <a:pt x="303" y="135"/>
                </a:lnTo>
                <a:lnTo>
                  <a:pt x="303" y="138"/>
                </a:lnTo>
                <a:lnTo>
                  <a:pt x="299" y="136"/>
                </a:lnTo>
                <a:lnTo>
                  <a:pt x="296" y="136"/>
                </a:lnTo>
                <a:lnTo>
                  <a:pt x="289" y="134"/>
                </a:lnTo>
                <a:lnTo>
                  <a:pt x="286" y="132"/>
                </a:lnTo>
                <a:lnTo>
                  <a:pt x="287" y="138"/>
                </a:lnTo>
                <a:lnTo>
                  <a:pt x="290" y="137"/>
                </a:lnTo>
                <a:lnTo>
                  <a:pt x="294" y="139"/>
                </a:lnTo>
                <a:lnTo>
                  <a:pt x="298" y="138"/>
                </a:lnTo>
                <a:lnTo>
                  <a:pt x="303" y="141"/>
                </a:lnTo>
                <a:lnTo>
                  <a:pt x="306" y="145"/>
                </a:lnTo>
                <a:lnTo>
                  <a:pt x="306" y="140"/>
                </a:lnTo>
                <a:lnTo>
                  <a:pt x="306" y="138"/>
                </a:lnTo>
                <a:lnTo>
                  <a:pt x="309" y="138"/>
                </a:lnTo>
                <a:lnTo>
                  <a:pt x="311" y="141"/>
                </a:lnTo>
                <a:lnTo>
                  <a:pt x="317" y="141"/>
                </a:lnTo>
                <a:lnTo>
                  <a:pt x="318" y="145"/>
                </a:lnTo>
                <a:lnTo>
                  <a:pt x="322" y="146"/>
                </a:lnTo>
                <a:lnTo>
                  <a:pt x="325" y="151"/>
                </a:lnTo>
                <a:lnTo>
                  <a:pt x="322" y="156"/>
                </a:lnTo>
                <a:lnTo>
                  <a:pt x="318" y="155"/>
                </a:lnTo>
                <a:lnTo>
                  <a:pt x="314" y="156"/>
                </a:lnTo>
                <a:lnTo>
                  <a:pt x="309" y="157"/>
                </a:lnTo>
                <a:lnTo>
                  <a:pt x="310" y="159"/>
                </a:lnTo>
                <a:lnTo>
                  <a:pt x="307" y="162"/>
                </a:lnTo>
                <a:lnTo>
                  <a:pt x="300" y="165"/>
                </a:lnTo>
                <a:lnTo>
                  <a:pt x="299" y="163"/>
                </a:lnTo>
                <a:lnTo>
                  <a:pt x="298" y="166"/>
                </a:lnTo>
                <a:lnTo>
                  <a:pt x="295" y="167"/>
                </a:lnTo>
                <a:lnTo>
                  <a:pt x="299" y="169"/>
                </a:lnTo>
                <a:lnTo>
                  <a:pt x="295" y="169"/>
                </a:lnTo>
                <a:lnTo>
                  <a:pt x="291" y="172"/>
                </a:lnTo>
                <a:lnTo>
                  <a:pt x="282" y="168"/>
                </a:lnTo>
                <a:lnTo>
                  <a:pt x="279" y="170"/>
                </a:lnTo>
                <a:lnTo>
                  <a:pt x="273" y="167"/>
                </a:lnTo>
                <a:lnTo>
                  <a:pt x="268" y="157"/>
                </a:lnTo>
                <a:lnTo>
                  <a:pt x="266" y="157"/>
                </a:lnTo>
                <a:lnTo>
                  <a:pt x="271" y="169"/>
                </a:lnTo>
                <a:lnTo>
                  <a:pt x="268" y="169"/>
                </a:lnTo>
                <a:lnTo>
                  <a:pt x="269" y="173"/>
                </a:lnTo>
                <a:lnTo>
                  <a:pt x="271" y="172"/>
                </a:lnTo>
                <a:lnTo>
                  <a:pt x="275" y="174"/>
                </a:lnTo>
                <a:lnTo>
                  <a:pt x="281" y="172"/>
                </a:lnTo>
                <a:lnTo>
                  <a:pt x="286" y="177"/>
                </a:lnTo>
                <a:lnTo>
                  <a:pt x="290" y="175"/>
                </a:lnTo>
                <a:lnTo>
                  <a:pt x="291" y="180"/>
                </a:lnTo>
                <a:lnTo>
                  <a:pt x="295" y="174"/>
                </a:lnTo>
                <a:lnTo>
                  <a:pt x="299" y="173"/>
                </a:lnTo>
                <a:lnTo>
                  <a:pt x="300" y="171"/>
                </a:lnTo>
                <a:lnTo>
                  <a:pt x="310" y="167"/>
                </a:lnTo>
                <a:lnTo>
                  <a:pt x="315" y="160"/>
                </a:lnTo>
                <a:lnTo>
                  <a:pt x="319" y="172"/>
                </a:lnTo>
                <a:lnTo>
                  <a:pt x="321" y="169"/>
                </a:lnTo>
                <a:lnTo>
                  <a:pt x="321" y="165"/>
                </a:lnTo>
                <a:lnTo>
                  <a:pt x="325" y="169"/>
                </a:lnTo>
                <a:lnTo>
                  <a:pt x="329" y="177"/>
                </a:lnTo>
                <a:lnTo>
                  <a:pt x="339" y="183"/>
                </a:lnTo>
                <a:lnTo>
                  <a:pt x="338" y="188"/>
                </a:lnTo>
                <a:lnTo>
                  <a:pt x="338" y="199"/>
                </a:lnTo>
                <a:lnTo>
                  <a:pt x="337" y="200"/>
                </a:lnTo>
                <a:lnTo>
                  <a:pt x="335" y="200"/>
                </a:lnTo>
                <a:lnTo>
                  <a:pt x="333" y="201"/>
                </a:lnTo>
                <a:lnTo>
                  <a:pt x="323" y="198"/>
                </a:lnTo>
                <a:lnTo>
                  <a:pt x="330" y="202"/>
                </a:lnTo>
                <a:lnTo>
                  <a:pt x="328" y="203"/>
                </a:lnTo>
                <a:lnTo>
                  <a:pt x="335" y="203"/>
                </a:lnTo>
                <a:lnTo>
                  <a:pt x="337" y="213"/>
                </a:lnTo>
                <a:lnTo>
                  <a:pt x="342" y="215"/>
                </a:lnTo>
                <a:lnTo>
                  <a:pt x="342" y="219"/>
                </a:lnTo>
                <a:lnTo>
                  <a:pt x="346" y="222"/>
                </a:lnTo>
                <a:lnTo>
                  <a:pt x="344" y="225"/>
                </a:lnTo>
                <a:lnTo>
                  <a:pt x="343" y="224"/>
                </a:lnTo>
                <a:lnTo>
                  <a:pt x="341" y="224"/>
                </a:lnTo>
                <a:lnTo>
                  <a:pt x="341" y="221"/>
                </a:lnTo>
                <a:lnTo>
                  <a:pt x="340" y="219"/>
                </a:lnTo>
                <a:lnTo>
                  <a:pt x="339" y="224"/>
                </a:lnTo>
                <a:lnTo>
                  <a:pt x="335" y="223"/>
                </a:lnTo>
                <a:lnTo>
                  <a:pt x="337" y="226"/>
                </a:lnTo>
                <a:lnTo>
                  <a:pt x="341" y="225"/>
                </a:lnTo>
                <a:lnTo>
                  <a:pt x="342" y="229"/>
                </a:lnTo>
                <a:lnTo>
                  <a:pt x="345" y="230"/>
                </a:lnTo>
                <a:lnTo>
                  <a:pt x="337" y="233"/>
                </a:lnTo>
                <a:lnTo>
                  <a:pt x="342" y="234"/>
                </a:lnTo>
                <a:lnTo>
                  <a:pt x="341" y="237"/>
                </a:lnTo>
                <a:lnTo>
                  <a:pt x="342" y="241"/>
                </a:lnTo>
                <a:lnTo>
                  <a:pt x="343" y="238"/>
                </a:lnTo>
                <a:lnTo>
                  <a:pt x="345" y="238"/>
                </a:lnTo>
                <a:lnTo>
                  <a:pt x="344" y="234"/>
                </a:lnTo>
                <a:lnTo>
                  <a:pt x="347" y="233"/>
                </a:lnTo>
                <a:lnTo>
                  <a:pt x="349" y="236"/>
                </a:lnTo>
                <a:lnTo>
                  <a:pt x="349" y="242"/>
                </a:lnTo>
                <a:lnTo>
                  <a:pt x="353" y="248"/>
                </a:lnTo>
                <a:lnTo>
                  <a:pt x="353" y="251"/>
                </a:lnTo>
                <a:lnTo>
                  <a:pt x="307" y="238"/>
                </a:lnTo>
                <a:lnTo>
                  <a:pt x="304" y="234"/>
                </a:lnTo>
                <a:lnTo>
                  <a:pt x="304" y="233"/>
                </a:lnTo>
                <a:lnTo>
                  <a:pt x="306" y="234"/>
                </a:lnTo>
                <a:lnTo>
                  <a:pt x="307" y="233"/>
                </a:lnTo>
                <a:lnTo>
                  <a:pt x="304" y="229"/>
                </a:lnTo>
                <a:lnTo>
                  <a:pt x="304" y="227"/>
                </a:lnTo>
                <a:lnTo>
                  <a:pt x="307" y="225"/>
                </a:lnTo>
                <a:lnTo>
                  <a:pt x="308" y="223"/>
                </a:lnTo>
                <a:lnTo>
                  <a:pt x="312" y="224"/>
                </a:lnTo>
                <a:lnTo>
                  <a:pt x="317" y="225"/>
                </a:lnTo>
                <a:lnTo>
                  <a:pt x="323" y="228"/>
                </a:lnTo>
                <a:lnTo>
                  <a:pt x="321" y="224"/>
                </a:lnTo>
                <a:lnTo>
                  <a:pt x="317" y="222"/>
                </a:lnTo>
                <a:lnTo>
                  <a:pt x="311" y="221"/>
                </a:lnTo>
                <a:lnTo>
                  <a:pt x="311" y="217"/>
                </a:lnTo>
                <a:lnTo>
                  <a:pt x="310" y="215"/>
                </a:lnTo>
                <a:lnTo>
                  <a:pt x="312" y="211"/>
                </a:lnTo>
                <a:lnTo>
                  <a:pt x="310" y="210"/>
                </a:lnTo>
                <a:lnTo>
                  <a:pt x="308" y="212"/>
                </a:lnTo>
                <a:lnTo>
                  <a:pt x="310" y="220"/>
                </a:lnTo>
                <a:lnTo>
                  <a:pt x="306" y="219"/>
                </a:lnTo>
                <a:lnTo>
                  <a:pt x="303" y="224"/>
                </a:lnTo>
                <a:lnTo>
                  <a:pt x="300" y="219"/>
                </a:lnTo>
                <a:lnTo>
                  <a:pt x="298" y="218"/>
                </a:lnTo>
                <a:lnTo>
                  <a:pt x="297" y="214"/>
                </a:lnTo>
                <a:lnTo>
                  <a:pt x="294" y="214"/>
                </a:lnTo>
                <a:lnTo>
                  <a:pt x="292" y="215"/>
                </a:lnTo>
                <a:lnTo>
                  <a:pt x="298" y="221"/>
                </a:lnTo>
                <a:lnTo>
                  <a:pt x="300" y="228"/>
                </a:lnTo>
                <a:lnTo>
                  <a:pt x="299" y="229"/>
                </a:lnTo>
                <a:lnTo>
                  <a:pt x="294" y="228"/>
                </a:lnTo>
                <a:lnTo>
                  <a:pt x="296" y="231"/>
                </a:lnTo>
                <a:lnTo>
                  <a:pt x="294" y="232"/>
                </a:lnTo>
                <a:lnTo>
                  <a:pt x="276" y="225"/>
                </a:lnTo>
                <a:lnTo>
                  <a:pt x="277" y="217"/>
                </a:lnTo>
                <a:lnTo>
                  <a:pt x="274" y="216"/>
                </a:lnTo>
                <a:lnTo>
                  <a:pt x="275" y="221"/>
                </a:lnTo>
                <a:lnTo>
                  <a:pt x="272" y="224"/>
                </a:lnTo>
                <a:lnTo>
                  <a:pt x="254" y="224"/>
                </a:lnTo>
                <a:lnTo>
                  <a:pt x="255" y="227"/>
                </a:lnTo>
                <a:lnTo>
                  <a:pt x="250" y="228"/>
                </a:lnTo>
                <a:lnTo>
                  <a:pt x="247" y="230"/>
                </a:lnTo>
                <a:lnTo>
                  <a:pt x="241" y="224"/>
                </a:lnTo>
                <a:lnTo>
                  <a:pt x="244" y="225"/>
                </a:lnTo>
                <a:lnTo>
                  <a:pt x="245" y="223"/>
                </a:lnTo>
                <a:lnTo>
                  <a:pt x="239" y="222"/>
                </a:lnTo>
                <a:lnTo>
                  <a:pt x="235" y="220"/>
                </a:lnTo>
                <a:lnTo>
                  <a:pt x="236" y="223"/>
                </a:lnTo>
                <a:lnTo>
                  <a:pt x="232" y="221"/>
                </a:lnTo>
                <a:lnTo>
                  <a:pt x="213" y="210"/>
                </a:lnTo>
                <a:lnTo>
                  <a:pt x="216" y="198"/>
                </a:lnTo>
                <a:lnTo>
                  <a:pt x="218" y="197"/>
                </a:lnTo>
                <a:lnTo>
                  <a:pt x="219" y="195"/>
                </a:lnTo>
                <a:lnTo>
                  <a:pt x="221" y="196"/>
                </a:lnTo>
                <a:lnTo>
                  <a:pt x="226" y="192"/>
                </a:lnTo>
                <a:lnTo>
                  <a:pt x="230" y="193"/>
                </a:lnTo>
                <a:lnTo>
                  <a:pt x="232" y="192"/>
                </a:lnTo>
                <a:lnTo>
                  <a:pt x="225" y="188"/>
                </a:lnTo>
                <a:lnTo>
                  <a:pt x="223" y="191"/>
                </a:lnTo>
                <a:lnTo>
                  <a:pt x="218" y="193"/>
                </a:lnTo>
                <a:lnTo>
                  <a:pt x="215" y="195"/>
                </a:lnTo>
                <a:lnTo>
                  <a:pt x="213" y="192"/>
                </a:lnTo>
                <a:lnTo>
                  <a:pt x="215" y="187"/>
                </a:lnTo>
                <a:lnTo>
                  <a:pt x="215" y="181"/>
                </a:lnTo>
                <a:lnTo>
                  <a:pt x="218" y="177"/>
                </a:lnTo>
                <a:lnTo>
                  <a:pt x="218" y="173"/>
                </a:lnTo>
                <a:lnTo>
                  <a:pt x="220" y="169"/>
                </a:lnTo>
                <a:lnTo>
                  <a:pt x="220" y="167"/>
                </a:lnTo>
                <a:lnTo>
                  <a:pt x="223" y="165"/>
                </a:lnTo>
                <a:lnTo>
                  <a:pt x="222" y="164"/>
                </a:lnTo>
                <a:lnTo>
                  <a:pt x="219" y="165"/>
                </a:lnTo>
                <a:lnTo>
                  <a:pt x="217" y="167"/>
                </a:lnTo>
                <a:lnTo>
                  <a:pt x="218" y="170"/>
                </a:lnTo>
                <a:lnTo>
                  <a:pt x="215" y="173"/>
                </a:lnTo>
                <a:lnTo>
                  <a:pt x="214" y="179"/>
                </a:lnTo>
                <a:lnTo>
                  <a:pt x="211" y="184"/>
                </a:lnTo>
                <a:lnTo>
                  <a:pt x="211" y="190"/>
                </a:lnTo>
                <a:lnTo>
                  <a:pt x="210" y="195"/>
                </a:lnTo>
                <a:lnTo>
                  <a:pt x="212" y="196"/>
                </a:lnTo>
                <a:lnTo>
                  <a:pt x="209" y="208"/>
                </a:lnTo>
                <a:lnTo>
                  <a:pt x="205" y="211"/>
                </a:lnTo>
                <a:lnTo>
                  <a:pt x="186" y="206"/>
                </a:lnTo>
                <a:lnTo>
                  <a:pt x="186" y="204"/>
                </a:lnTo>
                <a:lnTo>
                  <a:pt x="190" y="203"/>
                </a:lnTo>
                <a:lnTo>
                  <a:pt x="192" y="203"/>
                </a:lnTo>
                <a:lnTo>
                  <a:pt x="190" y="201"/>
                </a:lnTo>
                <a:lnTo>
                  <a:pt x="186" y="202"/>
                </a:lnTo>
                <a:lnTo>
                  <a:pt x="181" y="206"/>
                </a:lnTo>
                <a:lnTo>
                  <a:pt x="171" y="205"/>
                </a:lnTo>
                <a:lnTo>
                  <a:pt x="169" y="203"/>
                </a:lnTo>
                <a:lnTo>
                  <a:pt x="168" y="200"/>
                </a:lnTo>
                <a:lnTo>
                  <a:pt x="167" y="200"/>
                </a:lnTo>
                <a:lnTo>
                  <a:pt x="166" y="205"/>
                </a:lnTo>
                <a:lnTo>
                  <a:pt x="159" y="205"/>
                </a:lnTo>
                <a:lnTo>
                  <a:pt x="152" y="200"/>
                </a:lnTo>
                <a:lnTo>
                  <a:pt x="148" y="196"/>
                </a:lnTo>
                <a:lnTo>
                  <a:pt x="150" y="196"/>
                </a:lnTo>
                <a:lnTo>
                  <a:pt x="148" y="194"/>
                </a:lnTo>
                <a:lnTo>
                  <a:pt x="157" y="193"/>
                </a:lnTo>
                <a:lnTo>
                  <a:pt x="158" y="190"/>
                </a:lnTo>
                <a:lnTo>
                  <a:pt x="147" y="191"/>
                </a:lnTo>
                <a:lnTo>
                  <a:pt x="141" y="195"/>
                </a:lnTo>
                <a:lnTo>
                  <a:pt x="135" y="191"/>
                </a:lnTo>
                <a:lnTo>
                  <a:pt x="135" y="183"/>
                </a:lnTo>
                <a:lnTo>
                  <a:pt x="133" y="181"/>
                </a:lnTo>
                <a:lnTo>
                  <a:pt x="131" y="172"/>
                </a:lnTo>
                <a:lnTo>
                  <a:pt x="130" y="168"/>
                </a:lnTo>
                <a:lnTo>
                  <a:pt x="128" y="171"/>
                </a:lnTo>
                <a:lnTo>
                  <a:pt x="131" y="186"/>
                </a:lnTo>
                <a:lnTo>
                  <a:pt x="127" y="187"/>
                </a:lnTo>
                <a:lnTo>
                  <a:pt x="109" y="175"/>
                </a:lnTo>
                <a:lnTo>
                  <a:pt x="102" y="164"/>
                </a:lnTo>
                <a:lnTo>
                  <a:pt x="93" y="158"/>
                </a:lnTo>
                <a:lnTo>
                  <a:pt x="94" y="155"/>
                </a:lnTo>
                <a:lnTo>
                  <a:pt x="87" y="153"/>
                </a:lnTo>
                <a:lnTo>
                  <a:pt x="84" y="149"/>
                </a:lnTo>
                <a:lnTo>
                  <a:pt x="78" y="146"/>
                </a:lnTo>
                <a:lnTo>
                  <a:pt x="70" y="139"/>
                </a:lnTo>
                <a:lnTo>
                  <a:pt x="68" y="144"/>
                </a:lnTo>
                <a:lnTo>
                  <a:pt x="76" y="149"/>
                </a:lnTo>
                <a:lnTo>
                  <a:pt x="78" y="153"/>
                </a:lnTo>
                <a:lnTo>
                  <a:pt x="76" y="157"/>
                </a:lnTo>
                <a:lnTo>
                  <a:pt x="82" y="157"/>
                </a:lnTo>
                <a:lnTo>
                  <a:pt x="91" y="169"/>
                </a:lnTo>
                <a:lnTo>
                  <a:pt x="91" y="171"/>
                </a:lnTo>
                <a:lnTo>
                  <a:pt x="93" y="175"/>
                </a:lnTo>
                <a:lnTo>
                  <a:pt x="89" y="172"/>
                </a:lnTo>
                <a:lnTo>
                  <a:pt x="87" y="172"/>
                </a:lnTo>
                <a:lnTo>
                  <a:pt x="84" y="168"/>
                </a:lnTo>
                <a:lnTo>
                  <a:pt x="80" y="168"/>
                </a:lnTo>
                <a:lnTo>
                  <a:pt x="75" y="163"/>
                </a:lnTo>
                <a:lnTo>
                  <a:pt x="70" y="164"/>
                </a:lnTo>
                <a:lnTo>
                  <a:pt x="67" y="161"/>
                </a:lnTo>
                <a:lnTo>
                  <a:pt x="68" y="167"/>
                </a:lnTo>
                <a:lnTo>
                  <a:pt x="73" y="167"/>
                </a:lnTo>
                <a:lnTo>
                  <a:pt x="76" y="173"/>
                </a:lnTo>
                <a:lnTo>
                  <a:pt x="81" y="175"/>
                </a:lnTo>
                <a:lnTo>
                  <a:pt x="86" y="181"/>
                </a:lnTo>
                <a:lnTo>
                  <a:pt x="99" y="191"/>
                </a:lnTo>
                <a:lnTo>
                  <a:pt x="114" y="195"/>
                </a:lnTo>
                <a:lnTo>
                  <a:pt x="119" y="205"/>
                </a:lnTo>
                <a:lnTo>
                  <a:pt x="124" y="217"/>
                </a:lnTo>
                <a:lnTo>
                  <a:pt x="121" y="220"/>
                </a:lnTo>
                <a:lnTo>
                  <a:pt x="122" y="222"/>
                </a:lnTo>
                <a:lnTo>
                  <a:pt x="121" y="228"/>
                </a:lnTo>
                <a:lnTo>
                  <a:pt x="123" y="227"/>
                </a:lnTo>
                <a:lnTo>
                  <a:pt x="122" y="233"/>
                </a:lnTo>
                <a:lnTo>
                  <a:pt x="125" y="232"/>
                </a:lnTo>
                <a:lnTo>
                  <a:pt x="128" y="236"/>
                </a:lnTo>
                <a:lnTo>
                  <a:pt x="127" y="241"/>
                </a:lnTo>
                <a:lnTo>
                  <a:pt x="124" y="245"/>
                </a:lnTo>
                <a:lnTo>
                  <a:pt x="122" y="249"/>
                </a:lnTo>
                <a:lnTo>
                  <a:pt x="123" y="251"/>
                </a:lnTo>
                <a:lnTo>
                  <a:pt x="125" y="249"/>
                </a:lnTo>
                <a:lnTo>
                  <a:pt x="125" y="247"/>
                </a:lnTo>
                <a:lnTo>
                  <a:pt x="128" y="245"/>
                </a:lnTo>
                <a:lnTo>
                  <a:pt x="130" y="241"/>
                </a:lnTo>
                <a:lnTo>
                  <a:pt x="131" y="240"/>
                </a:lnTo>
                <a:lnTo>
                  <a:pt x="131" y="236"/>
                </a:lnTo>
                <a:lnTo>
                  <a:pt x="128" y="233"/>
                </a:lnTo>
                <a:lnTo>
                  <a:pt x="126" y="230"/>
                </a:lnTo>
                <a:lnTo>
                  <a:pt x="128" y="225"/>
                </a:lnTo>
                <a:lnTo>
                  <a:pt x="125" y="222"/>
                </a:lnTo>
                <a:lnTo>
                  <a:pt x="126" y="221"/>
                </a:lnTo>
                <a:lnTo>
                  <a:pt x="148" y="211"/>
                </a:lnTo>
                <a:lnTo>
                  <a:pt x="158" y="219"/>
                </a:lnTo>
                <a:lnTo>
                  <a:pt x="159" y="225"/>
                </a:lnTo>
                <a:lnTo>
                  <a:pt x="153" y="234"/>
                </a:lnTo>
                <a:lnTo>
                  <a:pt x="154" y="237"/>
                </a:lnTo>
                <a:lnTo>
                  <a:pt x="162" y="227"/>
                </a:lnTo>
                <a:lnTo>
                  <a:pt x="161" y="221"/>
                </a:lnTo>
                <a:lnTo>
                  <a:pt x="164" y="222"/>
                </a:lnTo>
                <a:lnTo>
                  <a:pt x="176" y="228"/>
                </a:lnTo>
                <a:lnTo>
                  <a:pt x="182" y="228"/>
                </a:lnTo>
                <a:lnTo>
                  <a:pt x="195" y="227"/>
                </a:lnTo>
                <a:lnTo>
                  <a:pt x="209" y="242"/>
                </a:lnTo>
                <a:lnTo>
                  <a:pt x="208" y="248"/>
                </a:lnTo>
                <a:lnTo>
                  <a:pt x="209" y="251"/>
                </a:lnTo>
                <a:lnTo>
                  <a:pt x="208" y="252"/>
                </a:lnTo>
                <a:lnTo>
                  <a:pt x="209" y="255"/>
                </a:lnTo>
                <a:lnTo>
                  <a:pt x="207" y="256"/>
                </a:lnTo>
                <a:lnTo>
                  <a:pt x="203" y="259"/>
                </a:lnTo>
                <a:lnTo>
                  <a:pt x="198" y="258"/>
                </a:lnTo>
                <a:lnTo>
                  <a:pt x="196" y="259"/>
                </a:lnTo>
                <a:lnTo>
                  <a:pt x="190" y="263"/>
                </a:lnTo>
                <a:lnTo>
                  <a:pt x="198" y="263"/>
                </a:lnTo>
                <a:lnTo>
                  <a:pt x="200" y="264"/>
                </a:lnTo>
                <a:lnTo>
                  <a:pt x="207" y="261"/>
                </a:lnTo>
                <a:lnTo>
                  <a:pt x="209" y="257"/>
                </a:lnTo>
                <a:lnTo>
                  <a:pt x="211" y="260"/>
                </a:lnTo>
                <a:lnTo>
                  <a:pt x="212" y="263"/>
                </a:lnTo>
                <a:lnTo>
                  <a:pt x="213" y="263"/>
                </a:lnTo>
                <a:lnTo>
                  <a:pt x="213" y="248"/>
                </a:lnTo>
                <a:lnTo>
                  <a:pt x="224" y="255"/>
                </a:lnTo>
                <a:lnTo>
                  <a:pt x="226" y="259"/>
                </a:lnTo>
                <a:lnTo>
                  <a:pt x="229" y="257"/>
                </a:lnTo>
                <a:lnTo>
                  <a:pt x="228" y="254"/>
                </a:lnTo>
                <a:lnTo>
                  <a:pt x="256" y="262"/>
                </a:lnTo>
                <a:lnTo>
                  <a:pt x="268" y="260"/>
                </a:lnTo>
                <a:lnTo>
                  <a:pt x="274" y="268"/>
                </a:lnTo>
                <a:lnTo>
                  <a:pt x="281" y="270"/>
                </a:lnTo>
                <a:lnTo>
                  <a:pt x="281" y="271"/>
                </a:lnTo>
                <a:lnTo>
                  <a:pt x="280" y="272"/>
                </a:lnTo>
                <a:lnTo>
                  <a:pt x="269" y="274"/>
                </a:lnTo>
                <a:lnTo>
                  <a:pt x="266" y="276"/>
                </a:lnTo>
                <a:lnTo>
                  <a:pt x="260" y="276"/>
                </a:lnTo>
                <a:lnTo>
                  <a:pt x="256" y="283"/>
                </a:lnTo>
                <a:lnTo>
                  <a:pt x="250" y="283"/>
                </a:lnTo>
                <a:lnTo>
                  <a:pt x="251" y="286"/>
                </a:lnTo>
                <a:lnTo>
                  <a:pt x="246" y="290"/>
                </a:lnTo>
                <a:lnTo>
                  <a:pt x="242" y="291"/>
                </a:lnTo>
                <a:lnTo>
                  <a:pt x="241" y="298"/>
                </a:lnTo>
                <a:lnTo>
                  <a:pt x="234" y="296"/>
                </a:lnTo>
                <a:lnTo>
                  <a:pt x="231" y="300"/>
                </a:lnTo>
                <a:lnTo>
                  <a:pt x="227" y="302"/>
                </a:lnTo>
                <a:lnTo>
                  <a:pt x="234" y="316"/>
                </a:lnTo>
                <a:lnTo>
                  <a:pt x="235" y="317"/>
                </a:lnTo>
                <a:lnTo>
                  <a:pt x="237" y="316"/>
                </a:lnTo>
                <a:lnTo>
                  <a:pt x="232" y="305"/>
                </a:lnTo>
                <a:lnTo>
                  <a:pt x="235" y="302"/>
                </a:lnTo>
                <a:lnTo>
                  <a:pt x="242" y="306"/>
                </a:lnTo>
                <a:lnTo>
                  <a:pt x="246" y="301"/>
                </a:lnTo>
                <a:lnTo>
                  <a:pt x="245" y="297"/>
                </a:lnTo>
                <a:lnTo>
                  <a:pt x="250" y="295"/>
                </a:lnTo>
                <a:lnTo>
                  <a:pt x="254" y="292"/>
                </a:lnTo>
                <a:lnTo>
                  <a:pt x="258" y="289"/>
                </a:lnTo>
                <a:lnTo>
                  <a:pt x="260" y="292"/>
                </a:lnTo>
                <a:lnTo>
                  <a:pt x="262" y="292"/>
                </a:lnTo>
                <a:lnTo>
                  <a:pt x="261" y="287"/>
                </a:lnTo>
                <a:lnTo>
                  <a:pt x="266" y="283"/>
                </a:lnTo>
                <a:lnTo>
                  <a:pt x="268" y="284"/>
                </a:lnTo>
                <a:lnTo>
                  <a:pt x="273" y="281"/>
                </a:lnTo>
                <a:lnTo>
                  <a:pt x="277" y="281"/>
                </a:lnTo>
                <a:lnTo>
                  <a:pt x="281" y="284"/>
                </a:lnTo>
                <a:lnTo>
                  <a:pt x="275" y="291"/>
                </a:lnTo>
                <a:lnTo>
                  <a:pt x="277" y="294"/>
                </a:lnTo>
                <a:lnTo>
                  <a:pt x="276" y="295"/>
                </a:lnTo>
                <a:lnTo>
                  <a:pt x="277" y="297"/>
                </a:lnTo>
                <a:lnTo>
                  <a:pt x="276" y="300"/>
                </a:lnTo>
                <a:lnTo>
                  <a:pt x="273" y="302"/>
                </a:lnTo>
                <a:lnTo>
                  <a:pt x="278" y="302"/>
                </a:lnTo>
                <a:lnTo>
                  <a:pt x="280" y="293"/>
                </a:lnTo>
                <a:lnTo>
                  <a:pt x="283" y="289"/>
                </a:lnTo>
                <a:lnTo>
                  <a:pt x="286" y="291"/>
                </a:lnTo>
                <a:lnTo>
                  <a:pt x="289" y="293"/>
                </a:lnTo>
                <a:lnTo>
                  <a:pt x="290" y="289"/>
                </a:lnTo>
                <a:lnTo>
                  <a:pt x="285" y="286"/>
                </a:lnTo>
                <a:lnTo>
                  <a:pt x="290" y="281"/>
                </a:lnTo>
                <a:lnTo>
                  <a:pt x="297" y="285"/>
                </a:lnTo>
                <a:lnTo>
                  <a:pt x="298" y="283"/>
                </a:lnTo>
                <a:lnTo>
                  <a:pt x="304" y="286"/>
                </a:lnTo>
                <a:lnTo>
                  <a:pt x="306" y="286"/>
                </a:lnTo>
                <a:lnTo>
                  <a:pt x="307" y="287"/>
                </a:lnTo>
                <a:lnTo>
                  <a:pt x="309" y="286"/>
                </a:lnTo>
                <a:lnTo>
                  <a:pt x="312" y="287"/>
                </a:lnTo>
                <a:lnTo>
                  <a:pt x="312" y="285"/>
                </a:lnTo>
                <a:lnTo>
                  <a:pt x="323" y="286"/>
                </a:lnTo>
                <a:lnTo>
                  <a:pt x="325" y="290"/>
                </a:lnTo>
                <a:lnTo>
                  <a:pt x="321" y="292"/>
                </a:lnTo>
                <a:lnTo>
                  <a:pt x="323" y="294"/>
                </a:lnTo>
                <a:lnTo>
                  <a:pt x="316" y="294"/>
                </a:lnTo>
                <a:lnTo>
                  <a:pt x="309" y="296"/>
                </a:lnTo>
                <a:lnTo>
                  <a:pt x="316" y="297"/>
                </a:lnTo>
                <a:lnTo>
                  <a:pt x="317" y="301"/>
                </a:lnTo>
                <a:lnTo>
                  <a:pt x="319" y="297"/>
                </a:lnTo>
                <a:lnTo>
                  <a:pt x="324" y="297"/>
                </a:lnTo>
                <a:lnTo>
                  <a:pt x="325" y="302"/>
                </a:lnTo>
                <a:lnTo>
                  <a:pt x="323" y="305"/>
                </a:lnTo>
                <a:lnTo>
                  <a:pt x="324" y="309"/>
                </a:lnTo>
                <a:lnTo>
                  <a:pt x="319" y="312"/>
                </a:lnTo>
                <a:lnTo>
                  <a:pt x="315" y="314"/>
                </a:lnTo>
                <a:lnTo>
                  <a:pt x="309" y="316"/>
                </a:lnTo>
                <a:lnTo>
                  <a:pt x="314" y="318"/>
                </a:lnTo>
                <a:lnTo>
                  <a:pt x="318" y="316"/>
                </a:lnTo>
                <a:lnTo>
                  <a:pt x="323" y="315"/>
                </a:lnTo>
                <a:lnTo>
                  <a:pt x="325" y="319"/>
                </a:lnTo>
                <a:lnTo>
                  <a:pt x="327" y="321"/>
                </a:lnTo>
                <a:lnTo>
                  <a:pt x="325" y="323"/>
                </a:lnTo>
                <a:lnTo>
                  <a:pt x="323" y="324"/>
                </a:lnTo>
                <a:lnTo>
                  <a:pt x="318" y="324"/>
                </a:lnTo>
                <a:lnTo>
                  <a:pt x="315" y="328"/>
                </a:lnTo>
                <a:lnTo>
                  <a:pt x="309" y="326"/>
                </a:lnTo>
                <a:lnTo>
                  <a:pt x="305" y="328"/>
                </a:lnTo>
                <a:lnTo>
                  <a:pt x="303" y="323"/>
                </a:lnTo>
                <a:lnTo>
                  <a:pt x="300" y="321"/>
                </a:lnTo>
                <a:lnTo>
                  <a:pt x="300" y="328"/>
                </a:lnTo>
                <a:lnTo>
                  <a:pt x="304" y="330"/>
                </a:lnTo>
                <a:lnTo>
                  <a:pt x="310" y="329"/>
                </a:lnTo>
                <a:lnTo>
                  <a:pt x="314" y="331"/>
                </a:lnTo>
                <a:lnTo>
                  <a:pt x="317" y="329"/>
                </a:lnTo>
                <a:lnTo>
                  <a:pt x="318" y="331"/>
                </a:lnTo>
                <a:lnTo>
                  <a:pt x="321" y="328"/>
                </a:lnTo>
                <a:lnTo>
                  <a:pt x="333" y="330"/>
                </a:lnTo>
                <a:lnTo>
                  <a:pt x="328" y="342"/>
                </a:lnTo>
                <a:lnTo>
                  <a:pt x="326" y="347"/>
                </a:lnTo>
                <a:lnTo>
                  <a:pt x="323" y="352"/>
                </a:lnTo>
                <a:lnTo>
                  <a:pt x="226" y="364"/>
                </a:lnTo>
                <a:lnTo>
                  <a:pt x="202" y="367"/>
                </a:lnTo>
                <a:lnTo>
                  <a:pt x="176" y="342"/>
                </a:lnTo>
                <a:lnTo>
                  <a:pt x="171" y="342"/>
                </a:lnTo>
                <a:lnTo>
                  <a:pt x="152" y="321"/>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9" name="Freeform 43"/>
          <p:cNvSpPr>
            <a:spLocks/>
          </p:cNvSpPr>
          <p:nvPr/>
        </p:nvSpPr>
        <p:spPr bwMode="auto">
          <a:xfrm>
            <a:off x="5761038" y="4476750"/>
            <a:ext cx="658812" cy="573088"/>
          </a:xfrm>
          <a:custGeom>
            <a:avLst/>
            <a:gdLst>
              <a:gd name="T0" fmla="*/ 2147483647 w 415"/>
              <a:gd name="T1" fmla="*/ 2147483647 h 361"/>
              <a:gd name="T2" fmla="*/ 2147483647 w 415"/>
              <a:gd name="T3" fmla="*/ 2147483647 h 361"/>
              <a:gd name="T4" fmla="*/ 2147483647 w 415"/>
              <a:gd name="T5" fmla="*/ 2147483647 h 361"/>
              <a:gd name="T6" fmla="*/ 2147483647 w 415"/>
              <a:gd name="T7" fmla="*/ 2147483647 h 361"/>
              <a:gd name="T8" fmla="*/ 2147483647 w 415"/>
              <a:gd name="T9" fmla="*/ 2147483647 h 361"/>
              <a:gd name="T10" fmla="*/ 2147483647 w 415"/>
              <a:gd name="T11" fmla="*/ 2147483647 h 361"/>
              <a:gd name="T12" fmla="*/ 2147483647 w 415"/>
              <a:gd name="T13" fmla="*/ 2147483647 h 361"/>
              <a:gd name="T14" fmla="*/ 2147483647 w 415"/>
              <a:gd name="T15" fmla="*/ 2147483647 h 361"/>
              <a:gd name="T16" fmla="*/ 2147483647 w 415"/>
              <a:gd name="T17" fmla="*/ 2147483647 h 361"/>
              <a:gd name="T18" fmla="*/ 2147483647 w 415"/>
              <a:gd name="T19" fmla="*/ 2147483647 h 361"/>
              <a:gd name="T20" fmla="*/ 2147483647 w 415"/>
              <a:gd name="T21" fmla="*/ 2147483647 h 361"/>
              <a:gd name="T22" fmla="*/ 2147483647 w 415"/>
              <a:gd name="T23" fmla="*/ 2147483647 h 361"/>
              <a:gd name="T24" fmla="*/ 2147483647 w 415"/>
              <a:gd name="T25" fmla="*/ 2147483647 h 361"/>
              <a:gd name="T26" fmla="*/ 2147483647 w 415"/>
              <a:gd name="T27" fmla="*/ 2147483647 h 361"/>
              <a:gd name="T28" fmla="*/ 2147483647 w 415"/>
              <a:gd name="T29" fmla="*/ 2147483647 h 361"/>
              <a:gd name="T30" fmla="*/ 2147483647 w 415"/>
              <a:gd name="T31" fmla="*/ 2147483647 h 361"/>
              <a:gd name="T32" fmla="*/ 2147483647 w 415"/>
              <a:gd name="T33" fmla="*/ 2147483647 h 361"/>
              <a:gd name="T34" fmla="*/ 2147483647 w 415"/>
              <a:gd name="T35" fmla="*/ 2147483647 h 361"/>
              <a:gd name="T36" fmla="*/ 2147483647 w 415"/>
              <a:gd name="T37" fmla="*/ 2147483647 h 361"/>
              <a:gd name="T38" fmla="*/ 2147483647 w 415"/>
              <a:gd name="T39" fmla="*/ 2147483647 h 361"/>
              <a:gd name="T40" fmla="*/ 2147483647 w 415"/>
              <a:gd name="T41" fmla="*/ 2147483647 h 361"/>
              <a:gd name="T42" fmla="*/ 2147483647 w 415"/>
              <a:gd name="T43" fmla="*/ 2147483647 h 361"/>
              <a:gd name="T44" fmla="*/ 2147483647 w 415"/>
              <a:gd name="T45" fmla="*/ 2147483647 h 361"/>
              <a:gd name="T46" fmla="*/ 2147483647 w 415"/>
              <a:gd name="T47" fmla="*/ 2147483647 h 361"/>
              <a:gd name="T48" fmla="*/ 2147483647 w 415"/>
              <a:gd name="T49" fmla="*/ 2147483647 h 361"/>
              <a:gd name="T50" fmla="*/ 2147483647 w 415"/>
              <a:gd name="T51" fmla="*/ 2147483647 h 361"/>
              <a:gd name="T52" fmla="*/ 2147483647 w 415"/>
              <a:gd name="T53" fmla="*/ 2147483647 h 361"/>
              <a:gd name="T54" fmla="*/ 2147483647 w 415"/>
              <a:gd name="T55" fmla="*/ 2147483647 h 361"/>
              <a:gd name="T56" fmla="*/ 2147483647 w 415"/>
              <a:gd name="T57" fmla="*/ 2147483647 h 361"/>
              <a:gd name="T58" fmla="*/ 2147483647 w 415"/>
              <a:gd name="T59" fmla="*/ 2147483647 h 361"/>
              <a:gd name="T60" fmla="*/ 2147483647 w 415"/>
              <a:gd name="T61" fmla="*/ 2147483647 h 361"/>
              <a:gd name="T62" fmla="*/ 2147483647 w 415"/>
              <a:gd name="T63" fmla="*/ 2147483647 h 361"/>
              <a:gd name="T64" fmla="*/ 2147483647 w 415"/>
              <a:gd name="T65" fmla="*/ 2147483647 h 361"/>
              <a:gd name="T66" fmla="*/ 2147483647 w 415"/>
              <a:gd name="T67" fmla="*/ 2147483647 h 361"/>
              <a:gd name="T68" fmla="*/ 2147483647 w 415"/>
              <a:gd name="T69" fmla="*/ 2147483647 h 361"/>
              <a:gd name="T70" fmla="*/ 2147483647 w 415"/>
              <a:gd name="T71" fmla="*/ 2147483647 h 361"/>
              <a:gd name="T72" fmla="*/ 2147483647 w 415"/>
              <a:gd name="T73" fmla="*/ 2147483647 h 361"/>
              <a:gd name="T74" fmla="*/ 2147483647 w 415"/>
              <a:gd name="T75" fmla="*/ 2147483647 h 361"/>
              <a:gd name="T76" fmla="*/ 2147483647 w 415"/>
              <a:gd name="T77" fmla="*/ 2147483647 h 361"/>
              <a:gd name="T78" fmla="*/ 2147483647 w 415"/>
              <a:gd name="T79" fmla="*/ 2147483647 h 361"/>
              <a:gd name="T80" fmla="*/ 2147483647 w 415"/>
              <a:gd name="T81" fmla="*/ 2147483647 h 361"/>
              <a:gd name="T82" fmla="*/ 2147483647 w 415"/>
              <a:gd name="T83" fmla="*/ 2147483647 h 361"/>
              <a:gd name="T84" fmla="*/ 2147483647 w 415"/>
              <a:gd name="T85" fmla="*/ 2147483647 h 361"/>
              <a:gd name="T86" fmla="*/ 2147483647 w 415"/>
              <a:gd name="T87" fmla="*/ 2147483647 h 361"/>
              <a:gd name="T88" fmla="*/ 2147483647 w 415"/>
              <a:gd name="T89" fmla="*/ 2147483647 h 361"/>
              <a:gd name="T90" fmla="*/ 2147483647 w 415"/>
              <a:gd name="T91" fmla="*/ 2147483647 h 361"/>
              <a:gd name="T92" fmla="*/ 2147483647 w 415"/>
              <a:gd name="T93" fmla="*/ 2147483647 h 361"/>
              <a:gd name="T94" fmla="*/ 2147483647 w 415"/>
              <a:gd name="T95" fmla="*/ 2147483647 h 361"/>
              <a:gd name="T96" fmla="*/ 2147483647 w 415"/>
              <a:gd name="T97" fmla="*/ 2147483647 h 361"/>
              <a:gd name="T98" fmla="*/ 2147483647 w 415"/>
              <a:gd name="T99" fmla="*/ 2147483647 h 361"/>
              <a:gd name="T100" fmla="*/ 2147483647 w 415"/>
              <a:gd name="T101" fmla="*/ 2147483647 h 361"/>
              <a:gd name="T102" fmla="*/ 2147483647 w 415"/>
              <a:gd name="T103" fmla="*/ 2147483647 h 361"/>
              <a:gd name="T104" fmla="*/ 2147483647 w 415"/>
              <a:gd name="T105" fmla="*/ 2147483647 h 361"/>
              <a:gd name="T106" fmla="*/ 2147483647 w 415"/>
              <a:gd name="T107" fmla="*/ 2147483647 h 361"/>
              <a:gd name="T108" fmla="*/ 2147483647 w 415"/>
              <a:gd name="T109" fmla="*/ 2147483647 h 361"/>
              <a:gd name="T110" fmla="*/ 2147483647 w 415"/>
              <a:gd name="T111" fmla="*/ 2147483647 h 361"/>
              <a:gd name="T112" fmla="*/ 2147483647 w 415"/>
              <a:gd name="T113" fmla="*/ 2147483647 h 361"/>
              <a:gd name="T114" fmla="*/ 2147483647 w 415"/>
              <a:gd name="T115" fmla="*/ 2147483647 h 361"/>
              <a:gd name="T116" fmla="*/ 2147483647 w 415"/>
              <a:gd name="T117" fmla="*/ 2147483647 h 361"/>
              <a:gd name="T118" fmla="*/ 2147483647 w 415"/>
              <a:gd name="T119" fmla="*/ 2147483647 h 361"/>
              <a:gd name="T120" fmla="*/ 2147483647 w 415"/>
              <a:gd name="T121" fmla="*/ 2147483647 h 3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5" h="361">
                <a:moveTo>
                  <a:pt x="86" y="143"/>
                </a:moveTo>
                <a:lnTo>
                  <a:pt x="90" y="144"/>
                </a:lnTo>
                <a:lnTo>
                  <a:pt x="97" y="149"/>
                </a:lnTo>
                <a:lnTo>
                  <a:pt x="100" y="149"/>
                </a:lnTo>
                <a:lnTo>
                  <a:pt x="102" y="152"/>
                </a:lnTo>
                <a:lnTo>
                  <a:pt x="106" y="153"/>
                </a:lnTo>
                <a:lnTo>
                  <a:pt x="110" y="155"/>
                </a:lnTo>
                <a:lnTo>
                  <a:pt x="113" y="156"/>
                </a:lnTo>
                <a:lnTo>
                  <a:pt x="117" y="157"/>
                </a:lnTo>
                <a:lnTo>
                  <a:pt x="120" y="158"/>
                </a:lnTo>
                <a:lnTo>
                  <a:pt x="121" y="159"/>
                </a:lnTo>
                <a:lnTo>
                  <a:pt x="125" y="161"/>
                </a:lnTo>
                <a:lnTo>
                  <a:pt x="128" y="162"/>
                </a:lnTo>
                <a:lnTo>
                  <a:pt x="132" y="162"/>
                </a:lnTo>
                <a:lnTo>
                  <a:pt x="134" y="158"/>
                </a:lnTo>
                <a:lnTo>
                  <a:pt x="136" y="155"/>
                </a:lnTo>
                <a:lnTo>
                  <a:pt x="139" y="152"/>
                </a:lnTo>
                <a:lnTo>
                  <a:pt x="141" y="148"/>
                </a:lnTo>
                <a:lnTo>
                  <a:pt x="147" y="141"/>
                </a:lnTo>
                <a:lnTo>
                  <a:pt x="162" y="126"/>
                </a:lnTo>
                <a:lnTo>
                  <a:pt x="159" y="122"/>
                </a:lnTo>
                <a:lnTo>
                  <a:pt x="158" y="118"/>
                </a:lnTo>
                <a:lnTo>
                  <a:pt x="158" y="117"/>
                </a:lnTo>
                <a:lnTo>
                  <a:pt x="182" y="114"/>
                </a:lnTo>
                <a:lnTo>
                  <a:pt x="223" y="109"/>
                </a:lnTo>
                <a:lnTo>
                  <a:pt x="227" y="109"/>
                </a:lnTo>
                <a:lnTo>
                  <a:pt x="280" y="11"/>
                </a:lnTo>
                <a:lnTo>
                  <a:pt x="283" y="8"/>
                </a:lnTo>
                <a:lnTo>
                  <a:pt x="285" y="4"/>
                </a:lnTo>
                <a:lnTo>
                  <a:pt x="289" y="4"/>
                </a:lnTo>
                <a:lnTo>
                  <a:pt x="292" y="4"/>
                </a:lnTo>
                <a:lnTo>
                  <a:pt x="294" y="0"/>
                </a:lnTo>
                <a:lnTo>
                  <a:pt x="296" y="3"/>
                </a:lnTo>
                <a:lnTo>
                  <a:pt x="300" y="3"/>
                </a:lnTo>
                <a:lnTo>
                  <a:pt x="308" y="5"/>
                </a:lnTo>
                <a:lnTo>
                  <a:pt x="310" y="9"/>
                </a:lnTo>
                <a:lnTo>
                  <a:pt x="313" y="11"/>
                </a:lnTo>
                <a:lnTo>
                  <a:pt x="317" y="11"/>
                </a:lnTo>
                <a:lnTo>
                  <a:pt x="321" y="14"/>
                </a:lnTo>
                <a:lnTo>
                  <a:pt x="325" y="14"/>
                </a:lnTo>
                <a:lnTo>
                  <a:pt x="329" y="16"/>
                </a:lnTo>
                <a:lnTo>
                  <a:pt x="329" y="21"/>
                </a:lnTo>
                <a:lnTo>
                  <a:pt x="330" y="25"/>
                </a:lnTo>
                <a:lnTo>
                  <a:pt x="335" y="23"/>
                </a:lnTo>
                <a:lnTo>
                  <a:pt x="338" y="21"/>
                </a:lnTo>
                <a:lnTo>
                  <a:pt x="341" y="22"/>
                </a:lnTo>
                <a:lnTo>
                  <a:pt x="345" y="27"/>
                </a:lnTo>
                <a:lnTo>
                  <a:pt x="346" y="29"/>
                </a:lnTo>
                <a:lnTo>
                  <a:pt x="349" y="29"/>
                </a:lnTo>
                <a:lnTo>
                  <a:pt x="353" y="29"/>
                </a:lnTo>
                <a:lnTo>
                  <a:pt x="355" y="28"/>
                </a:lnTo>
                <a:lnTo>
                  <a:pt x="358" y="30"/>
                </a:lnTo>
                <a:lnTo>
                  <a:pt x="357" y="35"/>
                </a:lnTo>
                <a:lnTo>
                  <a:pt x="359" y="38"/>
                </a:lnTo>
                <a:lnTo>
                  <a:pt x="363" y="36"/>
                </a:lnTo>
                <a:lnTo>
                  <a:pt x="366" y="34"/>
                </a:lnTo>
                <a:lnTo>
                  <a:pt x="368" y="38"/>
                </a:lnTo>
                <a:lnTo>
                  <a:pt x="366" y="41"/>
                </a:lnTo>
                <a:lnTo>
                  <a:pt x="364" y="45"/>
                </a:lnTo>
                <a:lnTo>
                  <a:pt x="365" y="50"/>
                </a:lnTo>
                <a:lnTo>
                  <a:pt x="364" y="55"/>
                </a:lnTo>
                <a:lnTo>
                  <a:pt x="366" y="58"/>
                </a:lnTo>
                <a:lnTo>
                  <a:pt x="369" y="58"/>
                </a:lnTo>
                <a:lnTo>
                  <a:pt x="369" y="63"/>
                </a:lnTo>
                <a:lnTo>
                  <a:pt x="372" y="63"/>
                </a:lnTo>
                <a:lnTo>
                  <a:pt x="375" y="62"/>
                </a:lnTo>
                <a:lnTo>
                  <a:pt x="378" y="64"/>
                </a:lnTo>
                <a:lnTo>
                  <a:pt x="376" y="66"/>
                </a:lnTo>
                <a:lnTo>
                  <a:pt x="372" y="67"/>
                </a:lnTo>
                <a:lnTo>
                  <a:pt x="372" y="71"/>
                </a:lnTo>
                <a:lnTo>
                  <a:pt x="377" y="71"/>
                </a:lnTo>
                <a:lnTo>
                  <a:pt x="380" y="74"/>
                </a:lnTo>
                <a:lnTo>
                  <a:pt x="380" y="78"/>
                </a:lnTo>
                <a:lnTo>
                  <a:pt x="383" y="78"/>
                </a:lnTo>
                <a:lnTo>
                  <a:pt x="385" y="82"/>
                </a:lnTo>
                <a:lnTo>
                  <a:pt x="386" y="86"/>
                </a:lnTo>
                <a:lnTo>
                  <a:pt x="392" y="86"/>
                </a:lnTo>
                <a:lnTo>
                  <a:pt x="390" y="90"/>
                </a:lnTo>
                <a:lnTo>
                  <a:pt x="395" y="95"/>
                </a:lnTo>
                <a:lnTo>
                  <a:pt x="397" y="96"/>
                </a:lnTo>
                <a:lnTo>
                  <a:pt x="396" y="103"/>
                </a:lnTo>
                <a:lnTo>
                  <a:pt x="396" y="105"/>
                </a:lnTo>
                <a:lnTo>
                  <a:pt x="395" y="118"/>
                </a:lnTo>
                <a:lnTo>
                  <a:pt x="397" y="123"/>
                </a:lnTo>
                <a:lnTo>
                  <a:pt x="397" y="128"/>
                </a:lnTo>
                <a:lnTo>
                  <a:pt x="397" y="129"/>
                </a:lnTo>
                <a:lnTo>
                  <a:pt x="397" y="137"/>
                </a:lnTo>
                <a:lnTo>
                  <a:pt x="392" y="143"/>
                </a:lnTo>
                <a:lnTo>
                  <a:pt x="396" y="146"/>
                </a:lnTo>
                <a:lnTo>
                  <a:pt x="400" y="150"/>
                </a:lnTo>
                <a:lnTo>
                  <a:pt x="402" y="156"/>
                </a:lnTo>
                <a:lnTo>
                  <a:pt x="404" y="162"/>
                </a:lnTo>
                <a:lnTo>
                  <a:pt x="405" y="167"/>
                </a:lnTo>
                <a:lnTo>
                  <a:pt x="408" y="173"/>
                </a:lnTo>
                <a:lnTo>
                  <a:pt x="408" y="180"/>
                </a:lnTo>
                <a:lnTo>
                  <a:pt x="409" y="190"/>
                </a:lnTo>
                <a:lnTo>
                  <a:pt x="410" y="201"/>
                </a:lnTo>
                <a:lnTo>
                  <a:pt x="412" y="208"/>
                </a:lnTo>
                <a:lnTo>
                  <a:pt x="412" y="214"/>
                </a:lnTo>
                <a:lnTo>
                  <a:pt x="409" y="214"/>
                </a:lnTo>
                <a:lnTo>
                  <a:pt x="407" y="217"/>
                </a:lnTo>
                <a:lnTo>
                  <a:pt x="403" y="221"/>
                </a:lnTo>
                <a:lnTo>
                  <a:pt x="399" y="219"/>
                </a:lnTo>
                <a:lnTo>
                  <a:pt x="399" y="222"/>
                </a:lnTo>
                <a:lnTo>
                  <a:pt x="394" y="227"/>
                </a:lnTo>
                <a:lnTo>
                  <a:pt x="391" y="227"/>
                </a:lnTo>
                <a:lnTo>
                  <a:pt x="388" y="226"/>
                </a:lnTo>
                <a:lnTo>
                  <a:pt x="386" y="228"/>
                </a:lnTo>
                <a:lnTo>
                  <a:pt x="382" y="232"/>
                </a:lnTo>
                <a:lnTo>
                  <a:pt x="380" y="236"/>
                </a:lnTo>
                <a:lnTo>
                  <a:pt x="377" y="241"/>
                </a:lnTo>
                <a:lnTo>
                  <a:pt x="381" y="241"/>
                </a:lnTo>
                <a:lnTo>
                  <a:pt x="384" y="238"/>
                </a:lnTo>
                <a:lnTo>
                  <a:pt x="386" y="233"/>
                </a:lnTo>
                <a:lnTo>
                  <a:pt x="390" y="232"/>
                </a:lnTo>
                <a:lnTo>
                  <a:pt x="394" y="232"/>
                </a:lnTo>
                <a:lnTo>
                  <a:pt x="398" y="230"/>
                </a:lnTo>
                <a:lnTo>
                  <a:pt x="399" y="232"/>
                </a:lnTo>
                <a:lnTo>
                  <a:pt x="402" y="227"/>
                </a:lnTo>
                <a:lnTo>
                  <a:pt x="404" y="225"/>
                </a:lnTo>
                <a:lnTo>
                  <a:pt x="406" y="225"/>
                </a:lnTo>
                <a:lnTo>
                  <a:pt x="410" y="226"/>
                </a:lnTo>
                <a:lnTo>
                  <a:pt x="413" y="229"/>
                </a:lnTo>
                <a:lnTo>
                  <a:pt x="414" y="232"/>
                </a:lnTo>
                <a:lnTo>
                  <a:pt x="414" y="238"/>
                </a:lnTo>
                <a:lnTo>
                  <a:pt x="412" y="241"/>
                </a:lnTo>
                <a:lnTo>
                  <a:pt x="410" y="245"/>
                </a:lnTo>
                <a:lnTo>
                  <a:pt x="408" y="249"/>
                </a:lnTo>
                <a:lnTo>
                  <a:pt x="408" y="251"/>
                </a:lnTo>
                <a:lnTo>
                  <a:pt x="408" y="255"/>
                </a:lnTo>
                <a:lnTo>
                  <a:pt x="408" y="257"/>
                </a:lnTo>
                <a:lnTo>
                  <a:pt x="410" y="260"/>
                </a:lnTo>
                <a:lnTo>
                  <a:pt x="408" y="264"/>
                </a:lnTo>
                <a:lnTo>
                  <a:pt x="408" y="267"/>
                </a:lnTo>
                <a:lnTo>
                  <a:pt x="409" y="271"/>
                </a:lnTo>
                <a:lnTo>
                  <a:pt x="409" y="275"/>
                </a:lnTo>
                <a:lnTo>
                  <a:pt x="406" y="277"/>
                </a:lnTo>
                <a:lnTo>
                  <a:pt x="402" y="279"/>
                </a:lnTo>
                <a:lnTo>
                  <a:pt x="399" y="282"/>
                </a:lnTo>
                <a:lnTo>
                  <a:pt x="399" y="285"/>
                </a:lnTo>
                <a:lnTo>
                  <a:pt x="397" y="288"/>
                </a:lnTo>
                <a:lnTo>
                  <a:pt x="394" y="293"/>
                </a:lnTo>
                <a:lnTo>
                  <a:pt x="393" y="299"/>
                </a:lnTo>
                <a:lnTo>
                  <a:pt x="391" y="305"/>
                </a:lnTo>
                <a:lnTo>
                  <a:pt x="387" y="310"/>
                </a:lnTo>
                <a:lnTo>
                  <a:pt x="383" y="313"/>
                </a:lnTo>
                <a:lnTo>
                  <a:pt x="377" y="314"/>
                </a:lnTo>
                <a:lnTo>
                  <a:pt x="372" y="319"/>
                </a:lnTo>
                <a:lnTo>
                  <a:pt x="367" y="323"/>
                </a:lnTo>
                <a:lnTo>
                  <a:pt x="367" y="326"/>
                </a:lnTo>
                <a:lnTo>
                  <a:pt x="360" y="323"/>
                </a:lnTo>
                <a:lnTo>
                  <a:pt x="357" y="319"/>
                </a:lnTo>
                <a:lnTo>
                  <a:pt x="356" y="315"/>
                </a:lnTo>
                <a:lnTo>
                  <a:pt x="353" y="315"/>
                </a:lnTo>
                <a:lnTo>
                  <a:pt x="353" y="318"/>
                </a:lnTo>
                <a:lnTo>
                  <a:pt x="356" y="322"/>
                </a:lnTo>
                <a:lnTo>
                  <a:pt x="359" y="323"/>
                </a:lnTo>
                <a:lnTo>
                  <a:pt x="362" y="326"/>
                </a:lnTo>
                <a:lnTo>
                  <a:pt x="365" y="329"/>
                </a:lnTo>
                <a:lnTo>
                  <a:pt x="368" y="331"/>
                </a:lnTo>
                <a:lnTo>
                  <a:pt x="371" y="331"/>
                </a:lnTo>
                <a:lnTo>
                  <a:pt x="371" y="333"/>
                </a:lnTo>
                <a:lnTo>
                  <a:pt x="376" y="331"/>
                </a:lnTo>
                <a:lnTo>
                  <a:pt x="378" y="333"/>
                </a:lnTo>
                <a:lnTo>
                  <a:pt x="378" y="335"/>
                </a:lnTo>
                <a:lnTo>
                  <a:pt x="375" y="336"/>
                </a:lnTo>
                <a:lnTo>
                  <a:pt x="369" y="335"/>
                </a:lnTo>
                <a:lnTo>
                  <a:pt x="361" y="333"/>
                </a:lnTo>
                <a:lnTo>
                  <a:pt x="346" y="330"/>
                </a:lnTo>
                <a:lnTo>
                  <a:pt x="340" y="330"/>
                </a:lnTo>
                <a:lnTo>
                  <a:pt x="335" y="328"/>
                </a:lnTo>
                <a:lnTo>
                  <a:pt x="330" y="326"/>
                </a:lnTo>
                <a:lnTo>
                  <a:pt x="317" y="324"/>
                </a:lnTo>
                <a:lnTo>
                  <a:pt x="307" y="323"/>
                </a:lnTo>
                <a:lnTo>
                  <a:pt x="296" y="321"/>
                </a:lnTo>
                <a:lnTo>
                  <a:pt x="287" y="321"/>
                </a:lnTo>
                <a:lnTo>
                  <a:pt x="274" y="320"/>
                </a:lnTo>
                <a:lnTo>
                  <a:pt x="262" y="322"/>
                </a:lnTo>
                <a:lnTo>
                  <a:pt x="250" y="322"/>
                </a:lnTo>
                <a:lnTo>
                  <a:pt x="251" y="319"/>
                </a:lnTo>
                <a:lnTo>
                  <a:pt x="255" y="319"/>
                </a:lnTo>
                <a:lnTo>
                  <a:pt x="261" y="318"/>
                </a:lnTo>
                <a:lnTo>
                  <a:pt x="266" y="318"/>
                </a:lnTo>
                <a:lnTo>
                  <a:pt x="271" y="317"/>
                </a:lnTo>
                <a:lnTo>
                  <a:pt x="277" y="317"/>
                </a:lnTo>
                <a:lnTo>
                  <a:pt x="278" y="314"/>
                </a:lnTo>
                <a:lnTo>
                  <a:pt x="273" y="314"/>
                </a:lnTo>
                <a:lnTo>
                  <a:pt x="268" y="312"/>
                </a:lnTo>
                <a:lnTo>
                  <a:pt x="267" y="313"/>
                </a:lnTo>
                <a:lnTo>
                  <a:pt x="264" y="314"/>
                </a:lnTo>
                <a:lnTo>
                  <a:pt x="261" y="312"/>
                </a:lnTo>
                <a:lnTo>
                  <a:pt x="261" y="311"/>
                </a:lnTo>
                <a:lnTo>
                  <a:pt x="261" y="310"/>
                </a:lnTo>
                <a:lnTo>
                  <a:pt x="261" y="306"/>
                </a:lnTo>
                <a:lnTo>
                  <a:pt x="262" y="304"/>
                </a:lnTo>
                <a:lnTo>
                  <a:pt x="261" y="302"/>
                </a:lnTo>
                <a:lnTo>
                  <a:pt x="258" y="302"/>
                </a:lnTo>
                <a:lnTo>
                  <a:pt x="257" y="299"/>
                </a:lnTo>
                <a:lnTo>
                  <a:pt x="257" y="295"/>
                </a:lnTo>
                <a:lnTo>
                  <a:pt x="254" y="293"/>
                </a:lnTo>
                <a:lnTo>
                  <a:pt x="253" y="294"/>
                </a:lnTo>
                <a:lnTo>
                  <a:pt x="251" y="294"/>
                </a:lnTo>
                <a:lnTo>
                  <a:pt x="254" y="298"/>
                </a:lnTo>
                <a:lnTo>
                  <a:pt x="254" y="300"/>
                </a:lnTo>
                <a:lnTo>
                  <a:pt x="254" y="303"/>
                </a:lnTo>
                <a:lnTo>
                  <a:pt x="255" y="306"/>
                </a:lnTo>
                <a:lnTo>
                  <a:pt x="254" y="309"/>
                </a:lnTo>
                <a:lnTo>
                  <a:pt x="252" y="310"/>
                </a:lnTo>
                <a:lnTo>
                  <a:pt x="249" y="311"/>
                </a:lnTo>
                <a:lnTo>
                  <a:pt x="248" y="314"/>
                </a:lnTo>
                <a:lnTo>
                  <a:pt x="245" y="315"/>
                </a:lnTo>
                <a:lnTo>
                  <a:pt x="245" y="317"/>
                </a:lnTo>
                <a:lnTo>
                  <a:pt x="243" y="319"/>
                </a:lnTo>
                <a:lnTo>
                  <a:pt x="239" y="319"/>
                </a:lnTo>
                <a:lnTo>
                  <a:pt x="231" y="320"/>
                </a:lnTo>
                <a:lnTo>
                  <a:pt x="223" y="321"/>
                </a:lnTo>
                <a:lnTo>
                  <a:pt x="217" y="321"/>
                </a:lnTo>
                <a:lnTo>
                  <a:pt x="209" y="322"/>
                </a:lnTo>
                <a:lnTo>
                  <a:pt x="204" y="322"/>
                </a:lnTo>
                <a:lnTo>
                  <a:pt x="199" y="323"/>
                </a:lnTo>
                <a:lnTo>
                  <a:pt x="193" y="323"/>
                </a:lnTo>
                <a:lnTo>
                  <a:pt x="189" y="325"/>
                </a:lnTo>
                <a:lnTo>
                  <a:pt x="184" y="323"/>
                </a:lnTo>
                <a:lnTo>
                  <a:pt x="179" y="323"/>
                </a:lnTo>
                <a:lnTo>
                  <a:pt x="177" y="325"/>
                </a:lnTo>
                <a:lnTo>
                  <a:pt x="169" y="327"/>
                </a:lnTo>
                <a:lnTo>
                  <a:pt x="165" y="327"/>
                </a:lnTo>
                <a:lnTo>
                  <a:pt x="165" y="324"/>
                </a:lnTo>
                <a:lnTo>
                  <a:pt x="167" y="322"/>
                </a:lnTo>
                <a:lnTo>
                  <a:pt x="170" y="323"/>
                </a:lnTo>
                <a:lnTo>
                  <a:pt x="174" y="322"/>
                </a:lnTo>
                <a:lnTo>
                  <a:pt x="171" y="319"/>
                </a:lnTo>
                <a:lnTo>
                  <a:pt x="171" y="315"/>
                </a:lnTo>
                <a:lnTo>
                  <a:pt x="173" y="317"/>
                </a:lnTo>
                <a:lnTo>
                  <a:pt x="173" y="313"/>
                </a:lnTo>
                <a:lnTo>
                  <a:pt x="174" y="310"/>
                </a:lnTo>
                <a:lnTo>
                  <a:pt x="176" y="310"/>
                </a:lnTo>
                <a:lnTo>
                  <a:pt x="180" y="309"/>
                </a:lnTo>
                <a:lnTo>
                  <a:pt x="181" y="307"/>
                </a:lnTo>
                <a:lnTo>
                  <a:pt x="178" y="306"/>
                </a:lnTo>
                <a:lnTo>
                  <a:pt x="177" y="307"/>
                </a:lnTo>
                <a:lnTo>
                  <a:pt x="175" y="308"/>
                </a:lnTo>
                <a:lnTo>
                  <a:pt x="173" y="306"/>
                </a:lnTo>
                <a:lnTo>
                  <a:pt x="172" y="303"/>
                </a:lnTo>
                <a:lnTo>
                  <a:pt x="171" y="300"/>
                </a:lnTo>
                <a:lnTo>
                  <a:pt x="171" y="297"/>
                </a:lnTo>
                <a:lnTo>
                  <a:pt x="172" y="295"/>
                </a:lnTo>
                <a:lnTo>
                  <a:pt x="169" y="294"/>
                </a:lnTo>
                <a:lnTo>
                  <a:pt x="168" y="294"/>
                </a:lnTo>
                <a:lnTo>
                  <a:pt x="167" y="295"/>
                </a:lnTo>
                <a:lnTo>
                  <a:pt x="166" y="299"/>
                </a:lnTo>
                <a:lnTo>
                  <a:pt x="163" y="302"/>
                </a:lnTo>
                <a:lnTo>
                  <a:pt x="166" y="302"/>
                </a:lnTo>
                <a:lnTo>
                  <a:pt x="166" y="307"/>
                </a:lnTo>
                <a:lnTo>
                  <a:pt x="165" y="308"/>
                </a:lnTo>
                <a:lnTo>
                  <a:pt x="167" y="311"/>
                </a:lnTo>
                <a:lnTo>
                  <a:pt x="166" y="312"/>
                </a:lnTo>
                <a:lnTo>
                  <a:pt x="165" y="315"/>
                </a:lnTo>
                <a:lnTo>
                  <a:pt x="164" y="318"/>
                </a:lnTo>
                <a:lnTo>
                  <a:pt x="162" y="319"/>
                </a:lnTo>
                <a:lnTo>
                  <a:pt x="157" y="319"/>
                </a:lnTo>
                <a:lnTo>
                  <a:pt x="156" y="317"/>
                </a:lnTo>
                <a:lnTo>
                  <a:pt x="154" y="317"/>
                </a:lnTo>
                <a:lnTo>
                  <a:pt x="154" y="319"/>
                </a:lnTo>
                <a:lnTo>
                  <a:pt x="155" y="321"/>
                </a:lnTo>
                <a:lnTo>
                  <a:pt x="155" y="323"/>
                </a:lnTo>
                <a:lnTo>
                  <a:pt x="157" y="324"/>
                </a:lnTo>
                <a:lnTo>
                  <a:pt x="156" y="326"/>
                </a:lnTo>
                <a:lnTo>
                  <a:pt x="154" y="328"/>
                </a:lnTo>
                <a:lnTo>
                  <a:pt x="151" y="329"/>
                </a:lnTo>
                <a:lnTo>
                  <a:pt x="146" y="329"/>
                </a:lnTo>
                <a:lnTo>
                  <a:pt x="143" y="329"/>
                </a:lnTo>
                <a:lnTo>
                  <a:pt x="139" y="329"/>
                </a:lnTo>
                <a:lnTo>
                  <a:pt x="136" y="330"/>
                </a:lnTo>
                <a:lnTo>
                  <a:pt x="136" y="333"/>
                </a:lnTo>
                <a:lnTo>
                  <a:pt x="135" y="336"/>
                </a:lnTo>
                <a:lnTo>
                  <a:pt x="133" y="336"/>
                </a:lnTo>
                <a:lnTo>
                  <a:pt x="131" y="333"/>
                </a:lnTo>
                <a:lnTo>
                  <a:pt x="129" y="334"/>
                </a:lnTo>
                <a:lnTo>
                  <a:pt x="125" y="333"/>
                </a:lnTo>
                <a:lnTo>
                  <a:pt x="122" y="333"/>
                </a:lnTo>
                <a:lnTo>
                  <a:pt x="120" y="336"/>
                </a:lnTo>
                <a:lnTo>
                  <a:pt x="117" y="340"/>
                </a:lnTo>
                <a:lnTo>
                  <a:pt x="113" y="341"/>
                </a:lnTo>
                <a:lnTo>
                  <a:pt x="110" y="342"/>
                </a:lnTo>
                <a:lnTo>
                  <a:pt x="109" y="345"/>
                </a:lnTo>
                <a:lnTo>
                  <a:pt x="106" y="346"/>
                </a:lnTo>
                <a:lnTo>
                  <a:pt x="101" y="346"/>
                </a:lnTo>
                <a:lnTo>
                  <a:pt x="101" y="344"/>
                </a:lnTo>
                <a:lnTo>
                  <a:pt x="102" y="342"/>
                </a:lnTo>
                <a:lnTo>
                  <a:pt x="103" y="340"/>
                </a:lnTo>
                <a:lnTo>
                  <a:pt x="106" y="341"/>
                </a:lnTo>
                <a:lnTo>
                  <a:pt x="115" y="337"/>
                </a:lnTo>
                <a:lnTo>
                  <a:pt x="113" y="336"/>
                </a:lnTo>
                <a:lnTo>
                  <a:pt x="109" y="337"/>
                </a:lnTo>
                <a:lnTo>
                  <a:pt x="103" y="336"/>
                </a:lnTo>
                <a:lnTo>
                  <a:pt x="96" y="337"/>
                </a:lnTo>
                <a:lnTo>
                  <a:pt x="89" y="340"/>
                </a:lnTo>
                <a:lnTo>
                  <a:pt x="78" y="342"/>
                </a:lnTo>
                <a:lnTo>
                  <a:pt x="72" y="344"/>
                </a:lnTo>
                <a:lnTo>
                  <a:pt x="64" y="345"/>
                </a:lnTo>
                <a:lnTo>
                  <a:pt x="63" y="349"/>
                </a:lnTo>
                <a:lnTo>
                  <a:pt x="63" y="352"/>
                </a:lnTo>
                <a:lnTo>
                  <a:pt x="63" y="356"/>
                </a:lnTo>
                <a:lnTo>
                  <a:pt x="62" y="357"/>
                </a:lnTo>
                <a:lnTo>
                  <a:pt x="55" y="360"/>
                </a:lnTo>
                <a:lnTo>
                  <a:pt x="2" y="300"/>
                </a:lnTo>
                <a:lnTo>
                  <a:pt x="1" y="299"/>
                </a:lnTo>
                <a:lnTo>
                  <a:pt x="0" y="298"/>
                </a:lnTo>
                <a:lnTo>
                  <a:pt x="3" y="295"/>
                </a:lnTo>
                <a:lnTo>
                  <a:pt x="6" y="292"/>
                </a:lnTo>
                <a:lnTo>
                  <a:pt x="4" y="287"/>
                </a:lnTo>
                <a:lnTo>
                  <a:pt x="2" y="285"/>
                </a:lnTo>
                <a:lnTo>
                  <a:pt x="8" y="281"/>
                </a:lnTo>
                <a:lnTo>
                  <a:pt x="16" y="278"/>
                </a:lnTo>
                <a:lnTo>
                  <a:pt x="15" y="274"/>
                </a:lnTo>
                <a:lnTo>
                  <a:pt x="13" y="271"/>
                </a:lnTo>
                <a:lnTo>
                  <a:pt x="12" y="266"/>
                </a:lnTo>
                <a:lnTo>
                  <a:pt x="11" y="263"/>
                </a:lnTo>
                <a:lnTo>
                  <a:pt x="7" y="257"/>
                </a:lnTo>
                <a:lnTo>
                  <a:pt x="7" y="253"/>
                </a:lnTo>
                <a:lnTo>
                  <a:pt x="10" y="251"/>
                </a:lnTo>
                <a:lnTo>
                  <a:pt x="12" y="248"/>
                </a:lnTo>
                <a:lnTo>
                  <a:pt x="16" y="246"/>
                </a:lnTo>
                <a:lnTo>
                  <a:pt x="17" y="247"/>
                </a:lnTo>
                <a:lnTo>
                  <a:pt x="20" y="246"/>
                </a:lnTo>
                <a:lnTo>
                  <a:pt x="22" y="243"/>
                </a:lnTo>
                <a:lnTo>
                  <a:pt x="26" y="243"/>
                </a:lnTo>
                <a:lnTo>
                  <a:pt x="28" y="241"/>
                </a:lnTo>
                <a:lnTo>
                  <a:pt x="38" y="238"/>
                </a:lnTo>
                <a:lnTo>
                  <a:pt x="40" y="234"/>
                </a:lnTo>
                <a:lnTo>
                  <a:pt x="42" y="235"/>
                </a:lnTo>
                <a:lnTo>
                  <a:pt x="42" y="230"/>
                </a:lnTo>
                <a:lnTo>
                  <a:pt x="40" y="227"/>
                </a:lnTo>
                <a:lnTo>
                  <a:pt x="42" y="223"/>
                </a:lnTo>
                <a:lnTo>
                  <a:pt x="45" y="221"/>
                </a:lnTo>
                <a:lnTo>
                  <a:pt x="48" y="222"/>
                </a:lnTo>
                <a:lnTo>
                  <a:pt x="52" y="221"/>
                </a:lnTo>
                <a:lnTo>
                  <a:pt x="54" y="218"/>
                </a:lnTo>
                <a:lnTo>
                  <a:pt x="54" y="217"/>
                </a:lnTo>
                <a:lnTo>
                  <a:pt x="55" y="214"/>
                </a:lnTo>
                <a:lnTo>
                  <a:pt x="56" y="211"/>
                </a:lnTo>
                <a:lnTo>
                  <a:pt x="56" y="206"/>
                </a:lnTo>
                <a:lnTo>
                  <a:pt x="52" y="207"/>
                </a:lnTo>
                <a:lnTo>
                  <a:pt x="52" y="202"/>
                </a:lnTo>
                <a:lnTo>
                  <a:pt x="53" y="198"/>
                </a:lnTo>
                <a:lnTo>
                  <a:pt x="54" y="194"/>
                </a:lnTo>
                <a:lnTo>
                  <a:pt x="56" y="192"/>
                </a:lnTo>
                <a:lnTo>
                  <a:pt x="60" y="192"/>
                </a:lnTo>
                <a:lnTo>
                  <a:pt x="59" y="187"/>
                </a:lnTo>
                <a:lnTo>
                  <a:pt x="57" y="185"/>
                </a:lnTo>
                <a:lnTo>
                  <a:pt x="59" y="181"/>
                </a:lnTo>
                <a:lnTo>
                  <a:pt x="56" y="179"/>
                </a:lnTo>
                <a:lnTo>
                  <a:pt x="59" y="177"/>
                </a:lnTo>
                <a:lnTo>
                  <a:pt x="63" y="173"/>
                </a:lnTo>
                <a:lnTo>
                  <a:pt x="65" y="173"/>
                </a:lnTo>
                <a:lnTo>
                  <a:pt x="64" y="171"/>
                </a:lnTo>
                <a:lnTo>
                  <a:pt x="62" y="167"/>
                </a:lnTo>
                <a:lnTo>
                  <a:pt x="61" y="163"/>
                </a:lnTo>
                <a:lnTo>
                  <a:pt x="61" y="162"/>
                </a:lnTo>
                <a:lnTo>
                  <a:pt x="61" y="159"/>
                </a:lnTo>
                <a:lnTo>
                  <a:pt x="63" y="156"/>
                </a:lnTo>
                <a:lnTo>
                  <a:pt x="67" y="156"/>
                </a:lnTo>
                <a:lnTo>
                  <a:pt x="68" y="152"/>
                </a:lnTo>
                <a:lnTo>
                  <a:pt x="72" y="152"/>
                </a:lnTo>
                <a:lnTo>
                  <a:pt x="75" y="150"/>
                </a:lnTo>
                <a:lnTo>
                  <a:pt x="77" y="146"/>
                </a:lnTo>
                <a:lnTo>
                  <a:pt x="80" y="143"/>
                </a:lnTo>
                <a:lnTo>
                  <a:pt x="83" y="143"/>
                </a:lnTo>
                <a:lnTo>
                  <a:pt x="86" y="143"/>
                </a:lnTo>
              </a:path>
            </a:pathLst>
          </a:custGeom>
          <a:noFill/>
          <a:ln w="12700" cap="rnd" cmpd="sng">
            <a:solidFill>
              <a:srgbClr val="000000"/>
            </a:solidFill>
            <a:prstDash val="solid"/>
            <a:round/>
            <a:headEnd/>
            <a:tailEnd/>
          </a:ln>
        </p:spPr>
        <p:txBody>
          <a:bodyPr/>
          <a:lstStyle/>
          <a:p>
            <a:pPr>
              <a:defRPr/>
            </a:pPr>
            <a:endParaRPr lang="en-US"/>
          </a:p>
        </p:txBody>
      </p:sp>
      <p:sp>
        <p:nvSpPr>
          <p:cNvPr id="2092" name="Freeform 44"/>
          <p:cNvSpPr>
            <a:spLocks/>
          </p:cNvSpPr>
          <p:nvPr/>
        </p:nvSpPr>
        <p:spPr bwMode="auto">
          <a:xfrm>
            <a:off x="6386513" y="4981750"/>
            <a:ext cx="41275" cy="71428"/>
          </a:xfrm>
          <a:custGeom>
            <a:avLst/>
            <a:gdLst>
              <a:gd name="T0" fmla="*/ 2147483647 w 26"/>
              <a:gd name="T1" fmla="*/ 2147483647 h 45"/>
              <a:gd name="T2" fmla="*/ 0 w 26"/>
              <a:gd name="T3" fmla="*/ 2147483647 h 45"/>
              <a:gd name="T4" fmla="*/ 2147483647 w 26"/>
              <a:gd name="T5" fmla="*/ 2147483647 h 45"/>
              <a:gd name="T6" fmla="*/ 2147483647 w 26"/>
              <a:gd name="T7" fmla="*/ 2147483647 h 45"/>
              <a:gd name="T8" fmla="*/ 2147483647 w 26"/>
              <a:gd name="T9" fmla="*/ 2147483647 h 45"/>
              <a:gd name="T10" fmla="*/ 2147483647 w 26"/>
              <a:gd name="T11" fmla="*/ 2147483647 h 45"/>
              <a:gd name="T12" fmla="*/ 2147483647 w 26"/>
              <a:gd name="T13" fmla="*/ 2147483647 h 45"/>
              <a:gd name="T14" fmla="*/ 2147483647 w 26"/>
              <a:gd name="T15" fmla="*/ 2147483647 h 45"/>
              <a:gd name="T16" fmla="*/ 2147483647 w 26"/>
              <a:gd name="T17" fmla="*/ 2147483647 h 45"/>
              <a:gd name="T18" fmla="*/ 2147483647 w 26"/>
              <a:gd name="T19" fmla="*/ 2147483647 h 45"/>
              <a:gd name="T20" fmla="*/ 2147483647 w 26"/>
              <a:gd name="T21" fmla="*/ 2147483647 h 45"/>
              <a:gd name="T22" fmla="*/ 2147483647 w 26"/>
              <a:gd name="T23" fmla="*/ 2147483647 h 45"/>
              <a:gd name="T24" fmla="*/ 2147483647 w 26"/>
              <a:gd name="T25" fmla="*/ 2147483647 h 45"/>
              <a:gd name="T26" fmla="*/ 2147483647 w 26"/>
              <a:gd name="T27" fmla="*/ 2147483647 h 45"/>
              <a:gd name="T28" fmla="*/ 2147483647 w 26"/>
              <a:gd name="T29" fmla="*/ 0 h 45"/>
              <a:gd name="T30" fmla="*/ 2147483647 w 26"/>
              <a:gd name="T31" fmla="*/ 2147483647 h 45"/>
              <a:gd name="T32" fmla="*/ 2147483647 w 26"/>
              <a:gd name="T33" fmla="*/ 2147483647 h 45"/>
              <a:gd name="T34" fmla="*/ 2147483647 w 26"/>
              <a:gd name="T35" fmla="*/ 2147483647 h 45"/>
              <a:gd name="T36" fmla="*/ 2147483647 w 26"/>
              <a:gd name="T37" fmla="*/ 2147483647 h 45"/>
              <a:gd name="T38" fmla="*/ 2147483647 w 26"/>
              <a:gd name="T39" fmla="*/ 2147483647 h 45"/>
              <a:gd name="T40" fmla="*/ 2147483647 w 26"/>
              <a:gd name="T41" fmla="*/ 2147483647 h 45"/>
              <a:gd name="T42" fmla="*/ 2147483647 w 26"/>
              <a:gd name="T43" fmla="*/ 2147483647 h 45"/>
              <a:gd name="T44" fmla="*/ 2147483647 w 26"/>
              <a:gd name="T45" fmla="*/ 2147483647 h 45"/>
              <a:gd name="T46" fmla="*/ 2147483647 w 26"/>
              <a:gd name="T47" fmla="*/ 2147483647 h 45"/>
              <a:gd name="T48" fmla="*/ 2147483647 w 26"/>
              <a:gd name="T49" fmla="*/ 2147483647 h 45"/>
              <a:gd name="T50" fmla="*/ 0 w 26"/>
              <a:gd name="T51" fmla="*/ 2147483647 h 45"/>
              <a:gd name="T52" fmla="*/ 2147483647 w 26"/>
              <a:gd name="T53" fmla="*/ 2147483647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45">
                <a:moveTo>
                  <a:pt x="1" y="22"/>
                </a:moveTo>
                <a:lnTo>
                  <a:pt x="0" y="19"/>
                </a:lnTo>
                <a:lnTo>
                  <a:pt x="1" y="18"/>
                </a:lnTo>
                <a:lnTo>
                  <a:pt x="11" y="13"/>
                </a:lnTo>
                <a:lnTo>
                  <a:pt x="12" y="18"/>
                </a:lnTo>
                <a:lnTo>
                  <a:pt x="12" y="22"/>
                </a:lnTo>
                <a:lnTo>
                  <a:pt x="15" y="24"/>
                </a:lnTo>
                <a:lnTo>
                  <a:pt x="19" y="24"/>
                </a:lnTo>
                <a:lnTo>
                  <a:pt x="19" y="21"/>
                </a:lnTo>
                <a:lnTo>
                  <a:pt x="18" y="16"/>
                </a:lnTo>
                <a:lnTo>
                  <a:pt x="17" y="13"/>
                </a:lnTo>
                <a:lnTo>
                  <a:pt x="19" y="10"/>
                </a:lnTo>
                <a:lnTo>
                  <a:pt x="20" y="7"/>
                </a:lnTo>
                <a:lnTo>
                  <a:pt x="21" y="5"/>
                </a:lnTo>
                <a:lnTo>
                  <a:pt x="24" y="0"/>
                </a:lnTo>
                <a:lnTo>
                  <a:pt x="25" y="7"/>
                </a:lnTo>
                <a:lnTo>
                  <a:pt x="18" y="42"/>
                </a:lnTo>
                <a:lnTo>
                  <a:pt x="18" y="44"/>
                </a:lnTo>
                <a:lnTo>
                  <a:pt x="14" y="42"/>
                </a:lnTo>
                <a:lnTo>
                  <a:pt x="13" y="37"/>
                </a:lnTo>
                <a:lnTo>
                  <a:pt x="11" y="35"/>
                </a:lnTo>
                <a:lnTo>
                  <a:pt x="7" y="35"/>
                </a:lnTo>
                <a:lnTo>
                  <a:pt x="4" y="33"/>
                </a:lnTo>
                <a:lnTo>
                  <a:pt x="4" y="28"/>
                </a:lnTo>
                <a:lnTo>
                  <a:pt x="3" y="26"/>
                </a:lnTo>
                <a:lnTo>
                  <a:pt x="0" y="25"/>
                </a:lnTo>
                <a:lnTo>
                  <a:pt x="1" y="2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5"/>
          <p:cNvSpPr>
            <a:spLocks/>
          </p:cNvSpPr>
          <p:nvPr/>
        </p:nvSpPr>
        <p:spPr bwMode="auto">
          <a:xfrm>
            <a:off x="6470650" y="4876989"/>
            <a:ext cx="47625" cy="47619"/>
          </a:xfrm>
          <a:custGeom>
            <a:avLst/>
            <a:gdLst>
              <a:gd name="T0" fmla="*/ 2147483647 w 30"/>
              <a:gd name="T1" fmla="*/ 2147483647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0 w 30"/>
              <a:gd name="T13" fmla="*/ 2147483647 h 30"/>
              <a:gd name="T14" fmla="*/ 2147483647 w 30"/>
              <a:gd name="T15" fmla="*/ 2147483647 h 30"/>
              <a:gd name="T16" fmla="*/ 2147483647 w 30"/>
              <a:gd name="T17" fmla="*/ 2147483647 h 30"/>
              <a:gd name="T18" fmla="*/ 2147483647 w 30"/>
              <a:gd name="T19" fmla="*/ 0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 h="30">
                <a:moveTo>
                  <a:pt x="24" y="20"/>
                </a:moveTo>
                <a:lnTo>
                  <a:pt x="29" y="21"/>
                </a:lnTo>
                <a:lnTo>
                  <a:pt x="29" y="24"/>
                </a:lnTo>
                <a:lnTo>
                  <a:pt x="29" y="26"/>
                </a:lnTo>
                <a:lnTo>
                  <a:pt x="28" y="29"/>
                </a:lnTo>
                <a:lnTo>
                  <a:pt x="2" y="16"/>
                </a:lnTo>
                <a:lnTo>
                  <a:pt x="0" y="13"/>
                </a:lnTo>
                <a:lnTo>
                  <a:pt x="1" y="9"/>
                </a:lnTo>
                <a:lnTo>
                  <a:pt x="3" y="5"/>
                </a:lnTo>
                <a:lnTo>
                  <a:pt x="5" y="0"/>
                </a:lnTo>
                <a:lnTo>
                  <a:pt x="8" y="1"/>
                </a:lnTo>
                <a:lnTo>
                  <a:pt x="6" y="5"/>
                </a:lnTo>
                <a:lnTo>
                  <a:pt x="9" y="9"/>
                </a:lnTo>
                <a:lnTo>
                  <a:pt x="12" y="13"/>
                </a:lnTo>
                <a:lnTo>
                  <a:pt x="19" y="17"/>
                </a:lnTo>
                <a:lnTo>
                  <a:pt x="24" y="2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Freeform 46"/>
          <p:cNvSpPr>
            <a:spLocks/>
          </p:cNvSpPr>
          <p:nvPr/>
        </p:nvSpPr>
        <p:spPr bwMode="auto">
          <a:xfrm>
            <a:off x="6402388" y="4980162"/>
            <a:ext cx="26987" cy="26984"/>
          </a:xfrm>
          <a:custGeom>
            <a:avLst/>
            <a:gdLst>
              <a:gd name="T0" fmla="*/ 2147483647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0 h 17"/>
              <a:gd name="T16" fmla="*/ 2147483647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2"/>
                </a:moveTo>
                <a:lnTo>
                  <a:pt x="12" y="6"/>
                </a:lnTo>
                <a:lnTo>
                  <a:pt x="16" y="13"/>
                </a:lnTo>
                <a:lnTo>
                  <a:pt x="12" y="16"/>
                </a:lnTo>
                <a:lnTo>
                  <a:pt x="3" y="9"/>
                </a:lnTo>
                <a:lnTo>
                  <a:pt x="6" y="8"/>
                </a:lnTo>
                <a:lnTo>
                  <a:pt x="0" y="2"/>
                </a:lnTo>
                <a:lnTo>
                  <a:pt x="0" y="0"/>
                </a:lnTo>
                <a:lnTo>
                  <a:pt x="16" y="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Freeform 47"/>
          <p:cNvSpPr>
            <a:spLocks/>
          </p:cNvSpPr>
          <p:nvPr/>
        </p:nvSpPr>
        <p:spPr bwMode="auto">
          <a:xfrm>
            <a:off x="1919288" y="2870656"/>
            <a:ext cx="650875" cy="444441"/>
          </a:xfrm>
          <a:custGeom>
            <a:avLst/>
            <a:gdLst>
              <a:gd name="T0" fmla="*/ 2147483647 w 410"/>
              <a:gd name="T1" fmla="*/ 2147483647 h 280"/>
              <a:gd name="T2" fmla="*/ 2147483647 w 410"/>
              <a:gd name="T3" fmla="*/ 2147483647 h 280"/>
              <a:gd name="T4" fmla="*/ 2147483647 w 410"/>
              <a:gd name="T5" fmla="*/ 2147483647 h 280"/>
              <a:gd name="T6" fmla="*/ 2147483647 w 410"/>
              <a:gd name="T7" fmla="*/ 2147483647 h 280"/>
              <a:gd name="T8" fmla="*/ 2147483647 w 410"/>
              <a:gd name="T9" fmla="*/ 2147483647 h 280"/>
              <a:gd name="T10" fmla="*/ 2147483647 w 410"/>
              <a:gd name="T11" fmla="*/ 2147483647 h 280"/>
              <a:gd name="T12" fmla="*/ 2147483647 w 410"/>
              <a:gd name="T13" fmla="*/ 2147483647 h 280"/>
              <a:gd name="T14" fmla="*/ 2147483647 w 410"/>
              <a:gd name="T15" fmla="*/ 2147483647 h 280"/>
              <a:gd name="T16" fmla="*/ 2147483647 w 410"/>
              <a:gd name="T17" fmla="*/ 2147483647 h 280"/>
              <a:gd name="T18" fmla="*/ 2147483647 w 410"/>
              <a:gd name="T19" fmla="*/ 2147483647 h 280"/>
              <a:gd name="T20" fmla="*/ 2147483647 w 410"/>
              <a:gd name="T21" fmla="*/ 2147483647 h 280"/>
              <a:gd name="T22" fmla="*/ 2147483647 w 410"/>
              <a:gd name="T23" fmla="*/ 2147483647 h 280"/>
              <a:gd name="T24" fmla="*/ 2147483647 w 410"/>
              <a:gd name="T25" fmla="*/ 2147483647 h 280"/>
              <a:gd name="T26" fmla="*/ 2147483647 w 410"/>
              <a:gd name="T27" fmla="*/ 0 h 280"/>
              <a:gd name="T28" fmla="*/ 2147483647 w 410"/>
              <a:gd name="T29" fmla="*/ 2147483647 h 280"/>
              <a:gd name="T30" fmla="*/ 2147483647 w 410"/>
              <a:gd name="T31" fmla="*/ 2147483647 h 280"/>
              <a:gd name="T32" fmla="*/ 2147483647 w 410"/>
              <a:gd name="T33" fmla="*/ 2147483647 h 280"/>
              <a:gd name="T34" fmla="*/ 2147483647 w 410"/>
              <a:gd name="T35" fmla="*/ 2147483647 h 280"/>
              <a:gd name="T36" fmla="*/ 2147483647 w 410"/>
              <a:gd name="T37" fmla="*/ 2147483647 h 280"/>
              <a:gd name="T38" fmla="*/ 2147483647 w 410"/>
              <a:gd name="T39" fmla="*/ 2147483647 h 280"/>
              <a:gd name="T40" fmla="*/ 2147483647 w 410"/>
              <a:gd name="T41" fmla="*/ 2147483647 h 280"/>
              <a:gd name="T42" fmla="*/ 2147483647 w 410"/>
              <a:gd name="T43" fmla="*/ 2147483647 h 280"/>
              <a:gd name="T44" fmla="*/ 2147483647 w 410"/>
              <a:gd name="T45" fmla="*/ 2147483647 h 280"/>
              <a:gd name="T46" fmla="*/ 2147483647 w 410"/>
              <a:gd name="T47" fmla="*/ 2147483647 h 280"/>
              <a:gd name="T48" fmla="*/ 2147483647 w 410"/>
              <a:gd name="T49" fmla="*/ 2147483647 h 280"/>
              <a:gd name="T50" fmla="*/ 2147483647 w 410"/>
              <a:gd name="T51" fmla="*/ 2147483647 h 280"/>
              <a:gd name="T52" fmla="*/ 2147483647 w 410"/>
              <a:gd name="T53" fmla="*/ 2147483647 h 280"/>
              <a:gd name="T54" fmla="*/ 2147483647 w 410"/>
              <a:gd name="T55" fmla="*/ 2147483647 h 280"/>
              <a:gd name="T56" fmla="*/ 2147483647 w 410"/>
              <a:gd name="T57" fmla="*/ 2147483647 h 280"/>
              <a:gd name="T58" fmla="*/ 2147483647 w 410"/>
              <a:gd name="T59" fmla="*/ 2147483647 h 280"/>
              <a:gd name="T60" fmla="*/ 2147483647 w 410"/>
              <a:gd name="T61" fmla="*/ 2147483647 h 280"/>
              <a:gd name="T62" fmla="*/ 2147483647 w 410"/>
              <a:gd name="T63" fmla="*/ 2147483647 h 280"/>
              <a:gd name="T64" fmla="*/ 2147483647 w 410"/>
              <a:gd name="T65" fmla="*/ 2147483647 h 280"/>
              <a:gd name="T66" fmla="*/ 2147483647 w 410"/>
              <a:gd name="T67" fmla="*/ 2147483647 h 280"/>
              <a:gd name="T68" fmla="*/ 2147483647 w 410"/>
              <a:gd name="T69" fmla="*/ 2147483647 h 280"/>
              <a:gd name="T70" fmla="*/ 2147483647 w 410"/>
              <a:gd name="T71" fmla="*/ 2147483647 h 280"/>
              <a:gd name="T72" fmla="*/ 2147483647 w 410"/>
              <a:gd name="T73" fmla="*/ 2147483647 h 280"/>
              <a:gd name="T74" fmla="*/ 2147483647 w 410"/>
              <a:gd name="T75" fmla="*/ 2147483647 h 280"/>
              <a:gd name="T76" fmla="*/ 2147483647 w 410"/>
              <a:gd name="T77" fmla="*/ 2147483647 h 280"/>
              <a:gd name="T78" fmla="*/ 2147483647 w 410"/>
              <a:gd name="T79" fmla="*/ 2147483647 h 280"/>
              <a:gd name="T80" fmla="*/ 2147483647 w 410"/>
              <a:gd name="T81" fmla="*/ 2147483647 h 280"/>
              <a:gd name="T82" fmla="*/ 2147483647 w 410"/>
              <a:gd name="T83" fmla="*/ 2147483647 h 280"/>
              <a:gd name="T84" fmla="*/ 2147483647 w 410"/>
              <a:gd name="T85" fmla="*/ 2147483647 h 280"/>
              <a:gd name="T86" fmla="*/ 2147483647 w 410"/>
              <a:gd name="T87" fmla="*/ 2147483647 h 280"/>
              <a:gd name="T88" fmla="*/ 2147483647 w 410"/>
              <a:gd name="T89" fmla="*/ 2147483647 h 280"/>
              <a:gd name="T90" fmla="*/ 2147483647 w 410"/>
              <a:gd name="T91" fmla="*/ 2147483647 h 280"/>
              <a:gd name="T92" fmla="*/ 2147483647 w 410"/>
              <a:gd name="T93" fmla="*/ 2147483647 h 280"/>
              <a:gd name="T94" fmla="*/ 2147483647 w 410"/>
              <a:gd name="T95" fmla="*/ 2147483647 h 280"/>
              <a:gd name="T96" fmla="*/ 2147483647 w 410"/>
              <a:gd name="T97" fmla="*/ 2147483647 h 280"/>
              <a:gd name="T98" fmla="*/ 2147483647 w 410"/>
              <a:gd name="T99" fmla="*/ 2147483647 h 280"/>
              <a:gd name="T100" fmla="*/ 2147483647 w 410"/>
              <a:gd name="T101" fmla="*/ 2147483647 h 280"/>
              <a:gd name="T102" fmla="*/ 2147483647 w 410"/>
              <a:gd name="T103" fmla="*/ 2147483647 h 280"/>
              <a:gd name="T104" fmla="*/ 2147483647 w 410"/>
              <a:gd name="T105" fmla="*/ 2147483647 h 280"/>
              <a:gd name="T106" fmla="*/ 2147483647 w 410"/>
              <a:gd name="T107" fmla="*/ 2147483647 h 280"/>
              <a:gd name="T108" fmla="*/ 2147483647 w 410"/>
              <a:gd name="T109" fmla="*/ 2147483647 h 280"/>
              <a:gd name="T110" fmla="*/ 2147483647 w 410"/>
              <a:gd name="T111" fmla="*/ 2147483647 h 280"/>
              <a:gd name="T112" fmla="*/ 2147483647 w 410"/>
              <a:gd name="T113" fmla="*/ 2147483647 h 280"/>
              <a:gd name="T114" fmla="*/ 2147483647 w 410"/>
              <a:gd name="T115" fmla="*/ 2147483647 h 280"/>
              <a:gd name="T116" fmla="*/ 2147483647 w 410"/>
              <a:gd name="T117" fmla="*/ 2147483647 h 280"/>
              <a:gd name="T118" fmla="*/ 2147483647 w 410"/>
              <a:gd name="T119" fmla="*/ 2147483647 h 280"/>
              <a:gd name="T120" fmla="*/ 2147483647 w 410"/>
              <a:gd name="T121" fmla="*/ 2147483647 h 280"/>
              <a:gd name="T122" fmla="*/ 2147483647 w 410"/>
              <a:gd name="T123" fmla="*/ 2147483647 h 2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0" h="280">
                <a:moveTo>
                  <a:pt x="36" y="92"/>
                </a:moveTo>
                <a:lnTo>
                  <a:pt x="37" y="93"/>
                </a:lnTo>
                <a:lnTo>
                  <a:pt x="40" y="93"/>
                </a:lnTo>
                <a:lnTo>
                  <a:pt x="43" y="93"/>
                </a:lnTo>
                <a:lnTo>
                  <a:pt x="47" y="95"/>
                </a:lnTo>
                <a:lnTo>
                  <a:pt x="50" y="93"/>
                </a:lnTo>
                <a:lnTo>
                  <a:pt x="52" y="90"/>
                </a:lnTo>
                <a:lnTo>
                  <a:pt x="55" y="88"/>
                </a:lnTo>
                <a:lnTo>
                  <a:pt x="68" y="86"/>
                </a:lnTo>
                <a:lnTo>
                  <a:pt x="75" y="84"/>
                </a:lnTo>
                <a:lnTo>
                  <a:pt x="78" y="81"/>
                </a:lnTo>
                <a:lnTo>
                  <a:pt x="78" y="77"/>
                </a:lnTo>
                <a:lnTo>
                  <a:pt x="82" y="76"/>
                </a:lnTo>
                <a:lnTo>
                  <a:pt x="85" y="77"/>
                </a:lnTo>
                <a:lnTo>
                  <a:pt x="89" y="70"/>
                </a:lnTo>
                <a:lnTo>
                  <a:pt x="91" y="74"/>
                </a:lnTo>
                <a:lnTo>
                  <a:pt x="95" y="75"/>
                </a:lnTo>
                <a:lnTo>
                  <a:pt x="98" y="74"/>
                </a:lnTo>
                <a:lnTo>
                  <a:pt x="101" y="70"/>
                </a:lnTo>
                <a:lnTo>
                  <a:pt x="100" y="66"/>
                </a:lnTo>
                <a:lnTo>
                  <a:pt x="102" y="63"/>
                </a:lnTo>
                <a:lnTo>
                  <a:pt x="105" y="61"/>
                </a:lnTo>
                <a:lnTo>
                  <a:pt x="109" y="61"/>
                </a:lnTo>
                <a:lnTo>
                  <a:pt x="112" y="65"/>
                </a:lnTo>
                <a:lnTo>
                  <a:pt x="115" y="66"/>
                </a:lnTo>
                <a:lnTo>
                  <a:pt x="122" y="67"/>
                </a:lnTo>
                <a:lnTo>
                  <a:pt x="125" y="66"/>
                </a:lnTo>
                <a:lnTo>
                  <a:pt x="121" y="63"/>
                </a:lnTo>
                <a:lnTo>
                  <a:pt x="142" y="50"/>
                </a:lnTo>
                <a:lnTo>
                  <a:pt x="158" y="42"/>
                </a:lnTo>
                <a:lnTo>
                  <a:pt x="160" y="42"/>
                </a:lnTo>
                <a:lnTo>
                  <a:pt x="210" y="15"/>
                </a:lnTo>
                <a:lnTo>
                  <a:pt x="214" y="13"/>
                </a:lnTo>
                <a:lnTo>
                  <a:pt x="217" y="13"/>
                </a:lnTo>
                <a:lnTo>
                  <a:pt x="220" y="15"/>
                </a:lnTo>
                <a:lnTo>
                  <a:pt x="221" y="14"/>
                </a:lnTo>
                <a:lnTo>
                  <a:pt x="222" y="14"/>
                </a:lnTo>
                <a:lnTo>
                  <a:pt x="225" y="15"/>
                </a:lnTo>
                <a:lnTo>
                  <a:pt x="229" y="15"/>
                </a:lnTo>
                <a:lnTo>
                  <a:pt x="232" y="17"/>
                </a:lnTo>
                <a:lnTo>
                  <a:pt x="235" y="17"/>
                </a:lnTo>
                <a:lnTo>
                  <a:pt x="239" y="15"/>
                </a:lnTo>
                <a:lnTo>
                  <a:pt x="241" y="12"/>
                </a:lnTo>
                <a:lnTo>
                  <a:pt x="243" y="9"/>
                </a:lnTo>
                <a:lnTo>
                  <a:pt x="246" y="10"/>
                </a:lnTo>
                <a:lnTo>
                  <a:pt x="250" y="9"/>
                </a:lnTo>
                <a:lnTo>
                  <a:pt x="257" y="9"/>
                </a:lnTo>
                <a:lnTo>
                  <a:pt x="260" y="8"/>
                </a:lnTo>
                <a:lnTo>
                  <a:pt x="263" y="5"/>
                </a:lnTo>
                <a:lnTo>
                  <a:pt x="267" y="6"/>
                </a:lnTo>
                <a:lnTo>
                  <a:pt x="271" y="5"/>
                </a:lnTo>
                <a:lnTo>
                  <a:pt x="273" y="4"/>
                </a:lnTo>
                <a:lnTo>
                  <a:pt x="277" y="4"/>
                </a:lnTo>
                <a:lnTo>
                  <a:pt x="280" y="3"/>
                </a:lnTo>
                <a:lnTo>
                  <a:pt x="284" y="1"/>
                </a:lnTo>
                <a:lnTo>
                  <a:pt x="290" y="0"/>
                </a:lnTo>
                <a:lnTo>
                  <a:pt x="293" y="3"/>
                </a:lnTo>
                <a:lnTo>
                  <a:pt x="299" y="1"/>
                </a:lnTo>
                <a:lnTo>
                  <a:pt x="302" y="4"/>
                </a:lnTo>
                <a:lnTo>
                  <a:pt x="305" y="6"/>
                </a:lnTo>
                <a:lnTo>
                  <a:pt x="307" y="8"/>
                </a:lnTo>
                <a:lnTo>
                  <a:pt x="309" y="12"/>
                </a:lnTo>
                <a:lnTo>
                  <a:pt x="312" y="14"/>
                </a:lnTo>
                <a:lnTo>
                  <a:pt x="314" y="18"/>
                </a:lnTo>
                <a:lnTo>
                  <a:pt x="311" y="21"/>
                </a:lnTo>
                <a:lnTo>
                  <a:pt x="309" y="24"/>
                </a:lnTo>
                <a:lnTo>
                  <a:pt x="311" y="29"/>
                </a:lnTo>
                <a:lnTo>
                  <a:pt x="311" y="33"/>
                </a:lnTo>
                <a:lnTo>
                  <a:pt x="313" y="36"/>
                </a:lnTo>
                <a:lnTo>
                  <a:pt x="315" y="44"/>
                </a:lnTo>
                <a:lnTo>
                  <a:pt x="316" y="50"/>
                </a:lnTo>
                <a:lnTo>
                  <a:pt x="317" y="51"/>
                </a:lnTo>
                <a:lnTo>
                  <a:pt x="318" y="52"/>
                </a:lnTo>
                <a:lnTo>
                  <a:pt x="322" y="55"/>
                </a:lnTo>
                <a:lnTo>
                  <a:pt x="324" y="58"/>
                </a:lnTo>
                <a:lnTo>
                  <a:pt x="326" y="61"/>
                </a:lnTo>
                <a:lnTo>
                  <a:pt x="330" y="63"/>
                </a:lnTo>
                <a:lnTo>
                  <a:pt x="333" y="63"/>
                </a:lnTo>
                <a:lnTo>
                  <a:pt x="336" y="65"/>
                </a:lnTo>
                <a:lnTo>
                  <a:pt x="340" y="65"/>
                </a:lnTo>
                <a:lnTo>
                  <a:pt x="343" y="67"/>
                </a:lnTo>
                <a:lnTo>
                  <a:pt x="345" y="70"/>
                </a:lnTo>
                <a:lnTo>
                  <a:pt x="349" y="77"/>
                </a:lnTo>
                <a:lnTo>
                  <a:pt x="349" y="81"/>
                </a:lnTo>
                <a:lnTo>
                  <a:pt x="350" y="82"/>
                </a:lnTo>
                <a:lnTo>
                  <a:pt x="347" y="84"/>
                </a:lnTo>
                <a:lnTo>
                  <a:pt x="341" y="90"/>
                </a:lnTo>
                <a:lnTo>
                  <a:pt x="340" y="93"/>
                </a:lnTo>
                <a:lnTo>
                  <a:pt x="340" y="98"/>
                </a:lnTo>
                <a:lnTo>
                  <a:pt x="343" y="100"/>
                </a:lnTo>
                <a:lnTo>
                  <a:pt x="345" y="103"/>
                </a:lnTo>
                <a:lnTo>
                  <a:pt x="347" y="107"/>
                </a:lnTo>
                <a:lnTo>
                  <a:pt x="343" y="114"/>
                </a:lnTo>
                <a:lnTo>
                  <a:pt x="343" y="119"/>
                </a:lnTo>
                <a:lnTo>
                  <a:pt x="345" y="122"/>
                </a:lnTo>
                <a:lnTo>
                  <a:pt x="345" y="126"/>
                </a:lnTo>
                <a:lnTo>
                  <a:pt x="348" y="128"/>
                </a:lnTo>
                <a:lnTo>
                  <a:pt x="351" y="131"/>
                </a:lnTo>
                <a:lnTo>
                  <a:pt x="350" y="135"/>
                </a:lnTo>
                <a:lnTo>
                  <a:pt x="356" y="145"/>
                </a:lnTo>
                <a:lnTo>
                  <a:pt x="353" y="147"/>
                </a:lnTo>
                <a:lnTo>
                  <a:pt x="349" y="148"/>
                </a:lnTo>
                <a:lnTo>
                  <a:pt x="347" y="150"/>
                </a:lnTo>
                <a:lnTo>
                  <a:pt x="342" y="157"/>
                </a:lnTo>
                <a:lnTo>
                  <a:pt x="341" y="160"/>
                </a:lnTo>
                <a:lnTo>
                  <a:pt x="363" y="183"/>
                </a:lnTo>
                <a:lnTo>
                  <a:pt x="380" y="187"/>
                </a:lnTo>
                <a:lnTo>
                  <a:pt x="381" y="188"/>
                </a:lnTo>
                <a:lnTo>
                  <a:pt x="385" y="190"/>
                </a:lnTo>
                <a:lnTo>
                  <a:pt x="409" y="206"/>
                </a:lnTo>
                <a:lnTo>
                  <a:pt x="377" y="211"/>
                </a:lnTo>
                <a:lnTo>
                  <a:pt x="373" y="213"/>
                </a:lnTo>
                <a:lnTo>
                  <a:pt x="373" y="218"/>
                </a:lnTo>
                <a:lnTo>
                  <a:pt x="377" y="221"/>
                </a:lnTo>
                <a:lnTo>
                  <a:pt x="379" y="225"/>
                </a:lnTo>
                <a:lnTo>
                  <a:pt x="370" y="245"/>
                </a:lnTo>
                <a:lnTo>
                  <a:pt x="368" y="249"/>
                </a:lnTo>
                <a:lnTo>
                  <a:pt x="365" y="252"/>
                </a:lnTo>
                <a:lnTo>
                  <a:pt x="355" y="248"/>
                </a:lnTo>
                <a:lnTo>
                  <a:pt x="321" y="228"/>
                </a:lnTo>
                <a:lnTo>
                  <a:pt x="317" y="225"/>
                </a:lnTo>
                <a:lnTo>
                  <a:pt x="314" y="228"/>
                </a:lnTo>
                <a:lnTo>
                  <a:pt x="311" y="230"/>
                </a:lnTo>
                <a:lnTo>
                  <a:pt x="310" y="233"/>
                </a:lnTo>
                <a:lnTo>
                  <a:pt x="306" y="233"/>
                </a:lnTo>
                <a:lnTo>
                  <a:pt x="303" y="232"/>
                </a:lnTo>
                <a:lnTo>
                  <a:pt x="301" y="234"/>
                </a:lnTo>
                <a:lnTo>
                  <a:pt x="297" y="236"/>
                </a:lnTo>
                <a:lnTo>
                  <a:pt x="295" y="238"/>
                </a:lnTo>
                <a:lnTo>
                  <a:pt x="296" y="247"/>
                </a:lnTo>
                <a:lnTo>
                  <a:pt x="297" y="251"/>
                </a:lnTo>
                <a:lnTo>
                  <a:pt x="294" y="252"/>
                </a:lnTo>
                <a:lnTo>
                  <a:pt x="290" y="251"/>
                </a:lnTo>
                <a:lnTo>
                  <a:pt x="287" y="248"/>
                </a:lnTo>
                <a:lnTo>
                  <a:pt x="284" y="246"/>
                </a:lnTo>
                <a:lnTo>
                  <a:pt x="282" y="246"/>
                </a:lnTo>
                <a:lnTo>
                  <a:pt x="277" y="246"/>
                </a:lnTo>
                <a:lnTo>
                  <a:pt x="274" y="243"/>
                </a:lnTo>
                <a:lnTo>
                  <a:pt x="271" y="244"/>
                </a:lnTo>
                <a:lnTo>
                  <a:pt x="267" y="244"/>
                </a:lnTo>
                <a:lnTo>
                  <a:pt x="264" y="246"/>
                </a:lnTo>
                <a:lnTo>
                  <a:pt x="261" y="248"/>
                </a:lnTo>
                <a:lnTo>
                  <a:pt x="258" y="251"/>
                </a:lnTo>
                <a:lnTo>
                  <a:pt x="256" y="252"/>
                </a:lnTo>
                <a:lnTo>
                  <a:pt x="252" y="254"/>
                </a:lnTo>
                <a:lnTo>
                  <a:pt x="249" y="256"/>
                </a:lnTo>
                <a:lnTo>
                  <a:pt x="247" y="259"/>
                </a:lnTo>
                <a:lnTo>
                  <a:pt x="244" y="260"/>
                </a:lnTo>
                <a:lnTo>
                  <a:pt x="242" y="260"/>
                </a:lnTo>
                <a:lnTo>
                  <a:pt x="238" y="264"/>
                </a:lnTo>
                <a:lnTo>
                  <a:pt x="201" y="264"/>
                </a:lnTo>
                <a:lnTo>
                  <a:pt x="201" y="270"/>
                </a:lnTo>
                <a:lnTo>
                  <a:pt x="207" y="271"/>
                </a:lnTo>
                <a:lnTo>
                  <a:pt x="206" y="279"/>
                </a:lnTo>
                <a:lnTo>
                  <a:pt x="199" y="278"/>
                </a:lnTo>
                <a:lnTo>
                  <a:pt x="196" y="274"/>
                </a:lnTo>
                <a:lnTo>
                  <a:pt x="196" y="270"/>
                </a:lnTo>
                <a:lnTo>
                  <a:pt x="193" y="265"/>
                </a:lnTo>
                <a:lnTo>
                  <a:pt x="191" y="265"/>
                </a:lnTo>
                <a:lnTo>
                  <a:pt x="189" y="265"/>
                </a:lnTo>
                <a:lnTo>
                  <a:pt x="187" y="265"/>
                </a:lnTo>
                <a:lnTo>
                  <a:pt x="185" y="269"/>
                </a:lnTo>
                <a:lnTo>
                  <a:pt x="182" y="271"/>
                </a:lnTo>
                <a:lnTo>
                  <a:pt x="179" y="272"/>
                </a:lnTo>
                <a:lnTo>
                  <a:pt x="176" y="272"/>
                </a:lnTo>
                <a:lnTo>
                  <a:pt x="172" y="272"/>
                </a:lnTo>
                <a:lnTo>
                  <a:pt x="169" y="269"/>
                </a:lnTo>
                <a:lnTo>
                  <a:pt x="166" y="270"/>
                </a:lnTo>
                <a:lnTo>
                  <a:pt x="160" y="266"/>
                </a:lnTo>
                <a:lnTo>
                  <a:pt x="153" y="268"/>
                </a:lnTo>
                <a:lnTo>
                  <a:pt x="150" y="268"/>
                </a:lnTo>
                <a:lnTo>
                  <a:pt x="143" y="266"/>
                </a:lnTo>
                <a:lnTo>
                  <a:pt x="140" y="264"/>
                </a:lnTo>
                <a:lnTo>
                  <a:pt x="138" y="260"/>
                </a:lnTo>
                <a:lnTo>
                  <a:pt x="124" y="255"/>
                </a:lnTo>
                <a:lnTo>
                  <a:pt x="121" y="256"/>
                </a:lnTo>
                <a:lnTo>
                  <a:pt x="113" y="258"/>
                </a:lnTo>
                <a:lnTo>
                  <a:pt x="110" y="257"/>
                </a:lnTo>
                <a:lnTo>
                  <a:pt x="106" y="257"/>
                </a:lnTo>
                <a:lnTo>
                  <a:pt x="103" y="258"/>
                </a:lnTo>
                <a:lnTo>
                  <a:pt x="101" y="261"/>
                </a:lnTo>
                <a:lnTo>
                  <a:pt x="97" y="263"/>
                </a:lnTo>
                <a:lnTo>
                  <a:pt x="95" y="266"/>
                </a:lnTo>
                <a:lnTo>
                  <a:pt x="93" y="269"/>
                </a:lnTo>
                <a:lnTo>
                  <a:pt x="86" y="272"/>
                </a:lnTo>
                <a:lnTo>
                  <a:pt x="81" y="278"/>
                </a:lnTo>
                <a:lnTo>
                  <a:pt x="78" y="276"/>
                </a:lnTo>
                <a:lnTo>
                  <a:pt x="75" y="276"/>
                </a:lnTo>
                <a:lnTo>
                  <a:pt x="68" y="272"/>
                </a:lnTo>
                <a:lnTo>
                  <a:pt x="66" y="272"/>
                </a:lnTo>
                <a:lnTo>
                  <a:pt x="62" y="270"/>
                </a:lnTo>
                <a:lnTo>
                  <a:pt x="60" y="267"/>
                </a:lnTo>
                <a:lnTo>
                  <a:pt x="57" y="255"/>
                </a:lnTo>
                <a:lnTo>
                  <a:pt x="55" y="251"/>
                </a:lnTo>
                <a:lnTo>
                  <a:pt x="52" y="248"/>
                </a:lnTo>
                <a:lnTo>
                  <a:pt x="51" y="244"/>
                </a:lnTo>
                <a:lnTo>
                  <a:pt x="52" y="240"/>
                </a:lnTo>
                <a:lnTo>
                  <a:pt x="54" y="236"/>
                </a:lnTo>
                <a:lnTo>
                  <a:pt x="58" y="229"/>
                </a:lnTo>
                <a:lnTo>
                  <a:pt x="59" y="225"/>
                </a:lnTo>
                <a:lnTo>
                  <a:pt x="59" y="221"/>
                </a:lnTo>
                <a:lnTo>
                  <a:pt x="60" y="217"/>
                </a:lnTo>
                <a:lnTo>
                  <a:pt x="62" y="213"/>
                </a:lnTo>
                <a:lnTo>
                  <a:pt x="62" y="209"/>
                </a:lnTo>
                <a:lnTo>
                  <a:pt x="64" y="205"/>
                </a:lnTo>
                <a:lnTo>
                  <a:pt x="68" y="199"/>
                </a:lnTo>
                <a:lnTo>
                  <a:pt x="68" y="195"/>
                </a:lnTo>
                <a:lnTo>
                  <a:pt x="66" y="191"/>
                </a:lnTo>
                <a:lnTo>
                  <a:pt x="64" y="188"/>
                </a:lnTo>
                <a:lnTo>
                  <a:pt x="64" y="183"/>
                </a:lnTo>
                <a:lnTo>
                  <a:pt x="67" y="180"/>
                </a:lnTo>
                <a:lnTo>
                  <a:pt x="67" y="177"/>
                </a:lnTo>
                <a:lnTo>
                  <a:pt x="67" y="176"/>
                </a:lnTo>
                <a:lnTo>
                  <a:pt x="66" y="172"/>
                </a:lnTo>
                <a:lnTo>
                  <a:pt x="63" y="172"/>
                </a:lnTo>
                <a:lnTo>
                  <a:pt x="62" y="167"/>
                </a:lnTo>
                <a:lnTo>
                  <a:pt x="60" y="163"/>
                </a:lnTo>
                <a:lnTo>
                  <a:pt x="55" y="158"/>
                </a:lnTo>
                <a:lnTo>
                  <a:pt x="51" y="157"/>
                </a:lnTo>
                <a:lnTo>
                  <a:pt x="49" y="154"/>
                </a:lnTo>
                <a:lnTo>
                  <a:pt x="48" y="151"/>
                </a:lnTo>
                <a:lnTo>
                  <a:pt x="48" y="150"/>
                </a:lnTo>
                <a:lnTo>
                  <a:pt x="47" y="146"/>
                </a:lnTo>
                <a:lnTo>
                  <a:pt x="44" y="142"/>
                </a:lnTo>
                <a:lnTo>
                  <a:pt x="44" y="138"/>
                </a:lnTo>
                <a:lnTo>
                  <a:pt x="45" y="137"/>
                </a:lnTo>
                <a:lnTo>
                  <a:pt x="42" y="136"/>
                </a:lnTo>
                <a:lnTo>
                  <a:pt x="32" y="141"/>
                </a:lnTo>
                <a:lnTo>
                  <a:pt x="29" y="140"/>
                </a:lnTo>
                <a:lnTo>
                  <a:pt x="26" y="142"/>
                </a:lnTo>
                <a:lnTo>
                  <a:pt x="24" y="145"/>
                </a:lnTo>
                <a:lnTo>
                  <a:pt x="21" y="143"/>
                </a:lnTo>
                <a:lnTo>
                  <a:pt x="21" y="132"/>
                </a:lnTo>
                <a:lnTo>
                  <a:pt x="19" y="129"/>
                </a:lnTo>
                <a:lnTo>
                  <a:pt x="15" y="130"/>
                </a:lnTo>
                <a:lnTo>
                  <a:pt x="11" y="128"/>
                </a:lnTo>
                <a:lnTo>
                  <a:pt x="11" y="124"/>
                </a:lnTo>
                <a:lnTo>
                  <a:pt x="9" y="121"/>
                </a:lnTo>
                <a:lnTo>
                  <a:pt x="7" y="113"/>
                </a:lnTo>
                <a:lnTo>
                  <a:pt x="6" y="109"/>
                </a:lnTo>
                <a:lnTo>
                  <a:pt x="0" y="104"/>
                </a:lnTo>
                <a:lnTo>
                  <a:pt x="2" y="101"/>
                </a:lnTo>
                <a:lnTo>
                  <a:pt x="4" y="99"/>
                </a:lnTo>
                <a:lnTo>
                  <a:pt x="7" y="96"/>
                </a:lnTo>
                <a:lnTo>
                  <a:pt x="10" y="93"/>
                </a:lnTo>
                <a:lnTo>
                  <a:pt x="13" y="92"/>
                </a:lnTo>
                <a:lnTo>
                  <a:pt x="16" y="90"/>
                </a:lnTo>
                <a:lnTo>
                  <a:pt x="19" y="88"/>
                </a:lnTo>
                <a:lnTo>
                  <a:pt x="22" y="85"/>
                </a:lnTo>
                <a:lnTo>
                  <a:pt x="28" y="88"/>
                </a:lnTo>
                <a:lnTo>
                  <a:pt x="36" y="92"/>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96" name="Freeform 48"/>
          <p:cNvSpPr>
            <a:spLocks/>
          </p:cNvSpPr>
          <p:nvPr/>
        </p:nvSpPr>
        <p:spPr bwMode="auto">
          <a:xfrm>
            <a:off x="2736850" y="2675419"/>
            <a:ext cx="566738" cy="492060"/>
          </a:xfrm>
          <a:custGeom>
            <a:avLst/>
            <a:gdLst>
              <a:gd name="T0" fmla="*/ 2147483647 w 357"/>
              <a:gd name="T1" fmla="*/ 2147483647 h 310"/>
              <a:gd name="T2" fmla="*/ 2147483647 w 357"/>
              <a:gd name="T3" fmla="*/ 2147483647 h 310"/>
              <a:gd name="T4" fmla="*/ 2147483647 w 357"/>
              <a:gd name="T5" fmla="*/ 2147483647 h 310"/>
              <a:gd name="T6" fmla="*/ 2147483647 w 357"/>
              <a:gd name="T7" fmla="*/ 2147483647 h 310"/>
              <a:gd name="T8" fmla="*/ 2147483647 w 357"/>
              <a:gd name="T9" fmla="*/ 2147483647 h 310"/>
              <a:gd name="T10" fmla="*/ 2147483647 w 357"/>
              <a:gd name="T11" fmla="*/ 2147483647 h 310"/>
              <a:gd name="T12" fmla="*/ 2147483647 w 357"/>
              <a:gd name="T13" fmla="*/ 2147483647 h 310"/>
              <a:gd name="T14" fmla="*/ 2147483647 w 357"/>
              <a:gd name="T15" fmla="*/ 2147483647 h 310"/>
              <a:gd name="T16" fmla="*/ 2147483647 w 357"/>
              <a:gd name="T17" fmla="*/ 2147483647 h 310"/>
              <a:gd name="T18" fmla="*/ 2147483647 w 357"/>
              <a:gd name="T19" fmla="*/ 2147483647 h 310"/>
              <a:gd name="T20" fmla="*/ 2147483647 w 357"/>
              <a:gd name="T21" fmla="*/ 2147483647 h 310"/>
              <a:gd name="T22" fmla="*/ 2147483647 w 357"/>
              <a:gd name="T23" fmla="*/ 2147483647 h 310"/>
              <a:gd name="T24" fmla="*/ 2147483647 w 357"/>
              <a:gd name="T25" fmla="*/ 2147483647 h 310"/>
              <a:gd name="T26" fmla="*/ 2147483647 w 357"/>
              <a:gd name="T27" fmla="*/ 2147483647 h 310"/>
              <a:gd name="T28" fmla="*/ 2147483647 w 357"/>
              <a:gd name="T29" fmla="*/ 2147483647 h 310"/>
              <a:gd name="T30" fmla="*/ 2147483647 w 357"/>
              <a:gd name="T31" fmla="*/ 2147483647 h 310"/>
              <a:gd name="T32" fmla="*/ 2147483647 w 357"/>
              <a:gd name="T33" fmla="*/ 2147483647 h 310"/>
              <a:gd name="T34" fmla="*/ 2147483647 w 357"/>
              <a:gd name="T35" fmla="*/ 2147483647 h 310"/>
              <a:gd name="T36" fmla="*/ 2147483647 w 357"/>
              <a:gd name="T37" fmla="*/ 2147483647 h 310"/>
              <a:gd name="T38" fmla="*/ 2147483647 w 357"/>
              <a:gd name="T39" fmla="*/ 2147483647 h 310"/>
              <a:gd name="T40" fmla="*/ 2147483647 w 357"/>
              <a:gd name="T41" fmla="*/ 2147483647 h 310"/>
              <a:gd name="T42" fmla="*/ 2147483647 w 357"/>
              <a:gd name="T43" fmla="*/ 2147483647 h 310"/>
              <a:gd name="T44" fmla="*/ 2147483647 w 357"/>
              <a:gd name="T45" fmla="*/ 2147483647 h 310"/>
              <a:gd name="T46" fmla="*/ 2147483647 w 357"/>
              <a:gd name="T47" fmla="*/ 2147483647 h 310"/>
              <a:gd name="T48" fmla="*/ 2147483647 w 357"/>
              <a:gd name="T49" fmla="*/ 2147483647 h 310"/>
              <a:gd name="T50" fmla="*/ 2147483647 w 357"/>
              <a:gd name="T51" fmla="*/ 2147483647 h 310"/>
              <a:gd name="T52" fmla="*/ 2147483647 w 357"/>
              <a:gd name="T53" fmla="*/ 2147483647 h 310"/>
              <a:gd name="T54" fmla="*/ 2147483647 w 357"/>
              <a:gd name="T55" fmla="*/ 2147483647 h 310"/>
              <a:gd name="T56" fmla="*/ 2147483647 w 357"/>
              <a:gd name="T57" fmla="*/ 2147483647 h 310"/>
              <a:gd name="T58" fmla="*/ 2147483647 w 357"/>
              <a:gd name="T59" fmla="*/ 2147483647 h 310"/>
              <a:gd name="T60" fmla="*/ 2147483647 w 357"/>
              <a:gd name="T61" fmla="*/ 2147483647 h 310"/>
              <a:gd name="T62" fmla="*/ 2147483647 w 357"/>
              <a:gd name="T63" fmla="*/ 0 h 310"/>
              <a:gd name="T64" fmla="*/ 2147483647 w 357"/>
              <a:gd name="T65" fmla="*/ 2147483647 h 310"/>
              <a:gd name="T66" fmla="*/ 2147483647 w 357"/>
              <a:gd name="T67" fmla="*/ 2147483647 h 310"/>
              <a:gd name="T68" fmla="*/ 2147483647 w 357"/>
              <a:gd name="T69" fmla="*/ 2147483647 h 310"/>
              <a:gd name="T70" fmla="*/ 2147483647 w 357"/>
              <a:gd name="T71" fmla="*/ 2147483647 h 310"/>
              <a:gd name="T72" fmla="*/ 2147483647 w 357"/>
              <a:gd name="T73" fmla="*/ 2147483647 h 310"/>
              <a:gd name="T74" fmla="*/ 2147483647 w 357"/>
              <a:gd name="T75" fmla="*/ 2147483647 h 310"/>
              <a:gd name="T76" fmla="*/ 2147483647 w 357"/>
              <a:gd name="T77" fmla="*/ 2147483647 h 310"/>
              <a:gd name="T78" fmla="*/ 2147483647 w 357"/>
              <a:gd name="T79" fmla="*/ 2147483647 h 310"/>
              <a:gd name="T80" fmla="*/ 2147483647 w 357"/>
              <a:gd name="T81" fmla="*/ 2147483647 h 310"/>
              <a:gd name="T82" fmla="*/ 2147483647 w 357"/>
              <a:gd name="T83" fmla="*/ 2147483647 h 310"/>
              <a:gd name="T84" fmla="*/ 2147483647 w 357"/>
              <a:gd name="T85" fmla="*/ 2147483647 h 310"/>
              <a:gd name="T86" fmla="*/ 2147483647 w 357"/>
              <a:gd name="T87" fmla="*/ 2147483647 h 310"/>
              <a:gd name="T88" fmla="*/ 2147483647 w 357"/>
              <a:gd name="T89" fmla="*/ 2147483647 h 310"/>
              <a:gd name="T90" fmla="*/ 2147483647 w 357"/>
              <a:gd name="T91" fmla="*/ 2147483647 h 310"/>
              <a:gd name="T92" fmla="*/ 2147483647 w 357"/>
              <a:gd name="T93" fmla="*/ 2147483647 h 310"/>
              <a:gd name="T94" fmla="*/ 2147483647 w 357"/>
              <a:gd name="T95" fmla="*/ 2147483647 h 310"/>
              <a:gd name="T96" fmla="*/ 2147483647 w 357"/>
              <a:gd name="T97" fmla="*/ 2147483647 h 310"/>
              <a:gd name="T98" fmla="*/ 2147483647 w 357"/>
              <a:gd name="T99" fmla="*/ 2147483647 h 310"/>
              <a:gd name="T100" fmla="*/ 2147483647 w 357"/>
              <a:gd name="T101" fmla="*/ 2147483647 h 310"/>
              <a:gd name="T102" fmla="*/ 2147483647 w 357"/>
              <a:gd name="T103" fmla="*/ 2147483647 h 3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7" h="310">
                <a:moveTo>
                  <a:pt x="345" y="169"/>
                </a:moveTo>
                <a:lnTo>
                  <a:pt x="348" y="169"/>
                </a:lnTo>
                <a:lnTo>
                  <a:pt x="350" y="166"/>
                </a:lnTo>
                <a:lnTo>
                  <a:pt x="353" y="163"/>
                </a:lnTo>
                <a:lnTo>
                  <a:pt x="356" y="163"/>
                </a:lnTo>
                <a:lnTo>
                  <a:pt x="324" y="214"/>
                </a:lnTo>
                <a:lnTo>
                  <a:pt x="316" y="226"/>
                </a:lnTo>
                <a:lnTo>
                  <a:pt x="313" y="230"/>
                </a:lnTo>
                <a:lnTo>
                  <a:pt x="296" y="251"/>
                </a:lnTo>
                <a:lnTo>
                  <a:pt x="292" y="257"/>
                </a:lnTo>
                <a:lnTo>
                  <a:pt x="259" y="300"/>
                </a:lnTo>
                <a:lnTo>
                  <a:pt x="257" y="304"/>
                </a:lnTo>
                <a:lnTo>
                  <a:pt x="251" y="304"/>
                </a:lnTo>
                <a:lnTo>
                  <a:pt x="247" y="305"/>
                </a:lnTo>
                <a:lnTo>
                  <a:pt x="244" y="305"/>
                </a:lnTo>
                <a:lnTo>
                  <a:pt x="241" y="307"/>
                </a:lnTo>
                <a:lnTo>
                  <a:pt x="238" y="309"/>
                </a:lnTo>
                <a:lnTo>
                  <a:pt x="235" y="307"/>
                </a:lnTo>
                <a:lnTo>
                  <a:pt x="234" y="302"/>
                </a:lnTo>
                <a:lnTo>
                  <a:pt x="229" y="303"/>
                </a:lnTo>
                <a:lnTo>
                  <a:pt x="227" y="303"/>
                </a:lnTo>
                <a:lnTo>
                  <a:pt x="224" y="300"/>
                </a:lnTo>
                <a:lnTo>
                  <a:pt x="221" y="301"/>
                </a:lnTo>
                <a:lnTo>
                  <a:pt x="218" y="302"/>
                </a:lnTo>
                <a:lnTo>
                  <a:pt x="211" y="302"/>
                </a:lnTo>
                <a:lnTo>
                  <a:pt x="204" y="303"/>
                </a:lnTo>
                <a:lnTo>
                  <a:pt x="194" y="306"/>
                </a:lnTo>
                <a:lnTo>
                  <a:pt x="187" y="303"/>
                </a:lnTo>
                <a:lnTo>
                  <a:pt x="183" y="303"/>
                </a:lnTo>
                <a:lnTo>
                  <a:pt x="179" y="302"/>
                </a:lnTo>
                <a:lnTo>
                  <a:pt x="175" y="295"/>
                </a:lnTo>
                <a:lnTo>
                  <a:pt x="172" y="293"/>
                </a:lnTo>
                <a:lnTo>
                  <a:pt x="170" y="290"/>
                </a:lnTo>
                <a:lnTo>
                  <a:pt x="169" y="293"/>
                </a:lnTo>
                <a:lnTo>
                  <a:pt x="165" y="294"/>
                </a:lnTo>
                <a:lnTo>
                  <a:pt x="164" y="293"/>
                </a:lnTo>
                <a:lnTo>
                  <a:pt x="163" y="292"/>
                </a:lnTo>
                <a:lnTo>
                  <a:pt x="160" y="288"/>
                </a:lnTo>
                <a:lnTo>
                  <a:pt x="155" y="282"/>
                </a:lnTo>
                <a:lnTo>
                  <a:pt x="156" y="278"/>
                </a:lnTo>
                <a:lnTo>
                  <a:pt x="154" y="275"/>
                </a:lnTo>
                <a:lnTo>
                  <a:pt x="150" y="276"/>
                </a:lnTo>
                <a:lnTo>
                  <a:pt x="147" y="277"/>
                </a:lnTo>
                <a:lnTo>
                  <a:pt x="143" y="278"/>
                </a:lnTo>
                <a:lnTo>
                  <a:pt x="140" y="276"/>
                </a:lnTo>
                <a:lnTo>
                  <a:pt x="137" y="275"/>
                </a:lnTo>
                <a:lnTo>
                  <a:pt x="136" y="272"/>
                </a:lnTo>
                <a:lnTo>
                  <a:pt x="132" y="272"/>
                </a:lnTo>
                <a:lnTo>
                  <a:pt x="129" y="273"/>
                </a:lnTo>
                <a:lnTo>
                  <a:pt x="126" y="276"/>
                </a:lnTo>
                <a:lnTo>
                  <a:pt x="124" y="280"/>
                </a:lnTo>
                <a:lnTo>
                  <a:pt x="124" y="284"/>
                </a:lnTo>
                <a:lnTo>
                  <a:pt x="120" y="284"/>
                </a:lnTo>
                <a:lnTo>
                  <a:pt x="117" y="284"/>
                </a:lnTo>
                <a:lnTo>
                  <a:pt x="113" y="283"/>
                </a:lnTo>
                <a:lnTo>
                  <a:pt x="110" y="285"/>
                </a:lnTo>
                <a:lnTo>
                  <a:pt x="110" y="290"/>
                </a:lnTo>
                <a:lnTo>
                  <a:pt x="108" y="294"/>
                </a:lnTo>
                <a:lnTo>
                  <a:pt x="104" y="294"/>
                </a:lnTo>
                <a:lnTo>
                  <a:pt x="101" y="292"/>
                </a:lnTo>
                <a:lnTo>
                  <a:pt x="97" y="294"/>
                </a:lnTo>
                <a:lnTo>
                  <a:pt x="95" y="288"/>
                </a:lnTo>
                <a:lnTo>
                  <a:pt x="93" y="296"/>
                </a:lnTo>
                <a:lnTo>
                  <a:pt x="69" y="201"/>
                </a:lnTo>
                <a:lnTo>
                  <a:pt x="64" y="199"/>
                </a:lnTo>
                <a:lnTo>
                  <a:pt x="68" y="197"/>
                </a:lnTo>
                <a:lnTo>
                  <a:pt x="67" y="196"/>
                </a:lnTo>
                <a:lnTo>
                  <a:pt x="0" y="135"/>
                </a:lnTo>
                <a:lnTo>
                  <a:pt x="4" y="130"/>
                </a:lnTo>
                <a:lnTo>
                  <a:pt x="6" y="127"/>
                </a:lnTo>
                <a:lnTo>
                  <a:pt x="9" y="125"/>
                </a:lnTo>
                <a:lnTo>
                  <a:pt x="12" y="127"/>
                </a:lnTo>
                <a:lnTo>
                  <a:pt x="15" y="127"/>
                </a:lnTo>
                <a:lnTo>
                  <a:pt x="19" y="125"/>
                </a:lnTo>
                <a:lnTo>
                  <a:pt x="22" y="122"/>
                </a:lnTo>
                <a:lnTo>
                  <a:pt x="26" y="116"/>
                </a:lnTo>
                <a:lnTo>
                  <a:pt x="35" y="110"/>
                </a:lnTo>
                <a:lnTo>
                  <a:pt x="38" y="107"/>
                </a:lnTo>
                <a:lnTo>
                  <a:pt x="40" y="103"/>
                </a:lnTo>
                <a:lnTo>
                  <a:pt x="41" y="99"/>
                </a:lnTo>
                <a:lnTo>
                  <a:pt x="41" y="94"/>
                </a:lnTo>
                <a:lnTo>
                  <a:pt x="42" y="91"/>
                </a:lnTo>
                <a:lnTo>
                  <a:pt x="44" y="88"/>
                </a:lnTo>
                <a:lnTo>
                  <a:pt x="45" y="85"/>
                </a:lnTo>
                <a:lnTo>
                  <a:pt x="46" y="80"/>
                </a:lnTo>
                <a:lnTo>
                  <a:pt x="45" y="72"/>
                </a:lnTo>
                <a:lnTo>
                  <a:pt x="42" y="70"/>
                </a:lnTo>
                <a:lnTo>
                  <a:pt x="44" y="66"/>
                </a:lnTo>
                <a:lnTo>
                  <a:pt x="41" y="57"/>
                </a:lnTo>
                <a:lnTo>
                  <a:pt x="38" y="53"/>
                </a:lnTo>
                <a:lnTo>
                  <a:pt x="35" y="50"/>
                </a:lnTo>
                <a:lnTo>
                  <a:pt x="33" y="42"/>
                </a:lnTo>
                <a:lnTo>
                  <a:pt x="32" y="38"/>
                </a:lnTo>
                <a:lnTo>
                  <a:pt x="28" y="30"/>
                </a:lnTo>
                <a:lnTo>
                  <a:pt x="26" y="28"/>
                </a:lnTo>
                <a:lnTo>
                  <a:pt x="50" y="0"/>
                </a:lnTo>
                <a:lnTo>
                  <a:pt x="52" y="1"/>
                </a:lnTo>
                <a:lnTo>
                  <a:pt x="58" y="4"/>
                </a:lnTo>
                <a:lnTo>
                  <a:pt x="63" y="10"/>
                </a:lnTo>
                <a:lnTo>
                  <a:pt x="64" y="13"/>
                </a:lnTo>
                <a:lnTo>
                  <a:pt x="67" y="16"/>
                </a:lnTo>
                <a:lnTo>
                  <a:pt x="82" y="17"/>
                </a:lnTo>
                <a:lnTo>
                  <a:pt x="91" y="22"/>
                </a:lnTo>
                <a:lnTo>
                  <a:pt x="94" y="22"/>
                </a:lnTo>
                <a:lnTo>
                  <a:pt x="97" y="22"/>
                </a:lnTo>
                <a:lnTo>
                  <a:pt x="100" y="25"/>
                </a:lnTo>
                <a:lnTo>
                  <a:pt x="103" y="26"/>
                </a:lnTo>
                <a:lnTo>
                  <a:pt x="102" y="29"/>
                </a:lnTo>
                <a:lnTo>
                  <a:pt x="105" y="32"/>
                </a:lnTo>
                <a:lnTo>
                  <a:pt x="108" y="34"/>
                </a:lnTo>
                <a:lnTo>
                  <a:pt x="110" y="34"/>
                </a:lnTo>
                <a:lnTo>
                  <a:pt x="110" y="35"/>
                </a:lnTo>
                <a:lnTo>
                  <a:pt x="111" y="35"/>
                </a:lnTo>
                <a:lnTo>
                  <a:pt x="114" y="36"/>
                </a:lnTo>
                <a:lnTo>
                  <a:pt x="118" y="37"/>
                </a:lnTo>
                <a:lnTo>
                  <a:pt x="121" y="39"/>
                </a:lnTo>
                <a:lnTo>
                  <a:pt x="120" y="44"/>
                </a:lnTo>
                <a:lnTo>
                  <a:pt x="121" y="48"/>
                </a:lnTo>
                <a:lnTo>
                  <a:pt x="123" y="49"/>
                </a:lnTo>
                <a:lnTo>
                  <a:pt x="126" y="50"/>
                </a:lnTo>
                <a:lnTo>
                  <a:pt x="133" y="52"/>
                </a:lnTo>
                <a:lnTo>
                  <a:pt x="136" y="55"/>
                </a:lnTo>
                <a:lnTo>
                  <a:pt x="138" y="57"/>
                </a:lnTo>
                <a:lnTo>
                  <a:pt x="139" y="63"/>
                </a:lnTo>
                <a:lnTo>
                  <a:pt x="144" y="67"/>
                </a:lnTo>
                <a:lnTo>
                  <a:pt x="147" y="71"/>
                </a:lnTo>
                <a:lnTo>
                  <a:pt x="148" y="75"/>
                </a:lnTo>
                <a:lnTo>
                  <a:pt x="154" y="80"/>
                </a:lnTo>
                <a:lnTo>
                  <a:pt x="155" y="82"/>
                </a:lnTo>
                <a:lnTo>
                  <a:pt x="156" y="83"/>
                </a:lnTo>
                <a:lnTo>
                  <a:pt x="159" y="88"/>
                </a:lnTo>
                <a:lnTo>
                  <a:pt x="179" y="97"/>
                </a:lnTo>
                <a:lnTo>
                  <a:pt x="200" y="106"/>
                </a:lnTo>
                <a:lnTo>
                  <a:pt x="203" y="115"/>
                </a:lnTo>
                <a:lnTo>
                  <a:pt x="204" y="116"/>
                </a:lnTo>
                <a:lnTo>
                  <a:pt x="206" y="117"/>
                </a:lnTo>
                <a:lnTo>
                  <a:pt x="207" y="121"/>
                </a:lnTo>
                <a:lnTo>
                  <a:pt x="215" y="127"/>
                </a:lnTo>
                <a:lnTo>
                  <a:pt x="221" y="122"/>
                </a:lnTo>
                <a:lnTo>
                  <a:pt x="230" y="133"/>
                </a:lnTo>
                <a:lnTo>
                  <a:pt x="239" y="146"/>
                </a:lnTo>
                <a:lnTo>
                  <a:pt x="243" y="152"/>
                </a:lnTo>
                <a:lnTo>
                  <a:pt x="247" y="155"/>
                </a:lnTo>
                <a:lnTo>
                  <a:pt x="250" y="155"/>
                </a:lnTo>
                <a:lnTo>
                  <a:pt x="284" y="152"/>
                </a:lnTo>
                <a:lnTo>
                  <a:pt x="285" y="152"/>
                </a:lnTo>
                <a:lnTo>
                  <a:pt x="287" y="152"/>
                </a:lnTo>
                <a:lnTo>
                  <a:pt x="310" y="150"/>
                </a:lnTo>
                <a:lnTo>
                  <a:pt x="312" y="158"/>
                </a:lnTo>
                <a:lnTo>
                  <a:pt x="320" y="159"/>
                </a:lnTo>
                <a:lnTo>
                  <a:pt x="328" y="163"/>
                </a:lnTo>
                <a:lnTo>
                  <a:pt x="331" y="165"/>
                </a:lnTo>
                <a:lnTo>
                  <a:pt x="334" y="167"/>
                </a:lnTo>
                <a:lnTo>
                  <a:pt x="338" y="169"/>
                </a:lnTo>
                <a:lnTo>
                  <a:pt x="340" y="168"/>
                </a:lnTo>
                <a:lnTo>
                  <a:pt x="345" y="169"/>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098" name="Freeform 50"/>
          <p:cNvSpPr>
            <a:spLocks/>
          </p:cNvSpPr>
          <p:nvPr/>
        </p:nvSpPr>
        <p:spPr bwMode="auto">
          <a:xfrm>
            <a:off x="7685088" y="2057964"/>
            <a:ext cx="569912" cy="428568"/>
          </a:xfrm>
          <a:custGeom>
            <a:avLst/>
            <a:gdLst>
              <a:gd name="T0" fmla="*/ 2147483647 w 359"/>
              <a:gd name="T1" fmla="*/ 2147483647 h 271"/>
              <a:gd name="T2" fmla="*/ 2147483647 w 359"/>
              <a:gd name="T3" fmla="*/ 2147483647 h 271"/>
              <a:gd name="T4" fmla="*/ 2147483647 w 359"/>
              <a:gd name="T5" fmla="*/ 2147483647 h 271"/>
              <a:gd name="T6" fmla="*/ 2147483647 w 359"/>
              <a:gd name="T7" fmla="*/ 2147483647 h 271"/>
              <a:gd name="T8" fmla="*/ 2147483647 w 359"/>
              <a:gd name="T9" fmla="*/ 2147483647 h 271"/>
              <a:gd name="T10" fmla="*/ 2147483647 w 359"/>
              <a:gd name="T11" fmla="*/ 2147483647 h 271"/>
              <a:gd name="T12" fmla="*/ 2147483647 w 359"/>
              <a:gd name="T13" fmla="*/ 2147483647 h 271"/>
              <a:gd name="T14" fmla="*/ 2147483647 w 359"/>
              <a:gd name="T15" fmla="*/ 2147483647 h 271"/>
              <a:gd name="T16" fmla="*/ 2147483647 w 359"/>
              <a:gd name="T17" fmla="*/ 2147483647 h 271"/>
              <a:gd name="T18" fmla="*/ 2147483647 w 359"/>
              <a:gd name="T19" fmla="*/ 2147483647 h 271"/>
              <a:gd name="T20" fmla="*/ 2147483647 w 359"/>
              <a:gd name="T21" fmla="*/ 2147483647 h 271"/>
              <a:gd name="T22" fmla="*/ 2147483647 w 359"/>
              <a:gd name="T23" fmla="*/ 2147483647 h 271"/>
              <a:gd name="T24" fmla="*/ 2147483647 w 359"/>
              <a:gd name="T25" fmla="*/ 2147483647 h 271"/>
              <a:gd name="T26" fmla="*/ 2147483647 w 359"/>
              <a:gd name="T27" fmla="*/ 2147483647 h 271"/>
              <a:gd name="T28" fmla="*/ 2147483647 w 359"/>
              <a:gd name="T29" fmla="*/ 2147483647 h 271"/>
              <a:gd name="T30" fmla="*/ 2147483647 w 359"/>
              <a:gd name="T31" fmla="*/ 2147483647 h 271"/>
              <a:gd name="T32" fmla="*/ 2147483647 w 359"/>
              <a:gd name="T33" fmla="*/ 2147483647 h 271"/>
              <a:gd name="T34" fmla="*/ 2147483647 w 359"/>
              <a:gd name="T35" fmla="*/ 2147483647 h 271"/>
              <a:gd name="T36" fmla="*/ 2147483647 w 359"/>
              <a:gd name="T37" fmla="*/ 2147483647 h 271"/>
              <a:gd name="T38" fmla="*/ 2147483647 w 359"/>
              <a:gd name="T39" fmla="*/ 2147483647 h 271"/>
              <a:gd name="T40" fmla="*/ 2147483647 w 359"/>
              <a:gd name="T41" fmla="*/ 2147483647 h 271"/>
              <a:gd name="T42" fmla="*/ 2147483647 w 359"/>
              <a:gd name="T43" fmla="*/ 2147483647 h 271"/>
              <a:gd name="T44" fmla="*/ 2147483647 w 359"/>
              <a:gd name="T45" fmla="*/ 2147483647 h 271"/>
              <a:gd name="T46" fmla="*/ 2147483647 w 359"/>
              <a:gd name="T47" fmla="*/ 2147483647 h 271"/>
              <a:gd name="T48" fmla="*/ 2147483647 w 359"/>
              <a:gd name="T49" fmla="*/ 2147483647 h 271"/>
              <a:gd name="T50" fmla="*/ 2147483647 w 359"/>
              <a:gd name="T51" fmla="*/ 2147483647 h 271"/>
              <a:gd name="T52" fmla="*/ 2147483647 w 359"/>
              <a:gd name="T53" fmla="*/ 2147483647 h 271"/>
              <a:gd name="T54" fmla="*/ 2147483647 w 359"/>
              <a:gd name="T55" fmla="*/ 2147483647 h 271"/>
              <a:gd name="T56" fmla="*/ 2147483647 w 359"/>
              <a:gd name="T57" fmla="*/ 2147483647 h 271"/>
              <a:gd name="T58" fmla="*/ 2147483647 w 359"/>
              <a:gd name="T59" fmla="*/ 2147483647 h 271"/>
              <a:gd name="T60" fmla="*/ 2147483647 w 359"/>
              <a:gd name="T61" fmla="*/ 2147483647 h 271"/>
              <a:gd name="T62" fmla="*/ 2147483647 w 359"/>
              <a:gd name="T63" fmla="*/ 2147483647 h 271"/>
              <a:gd name="T64" fmla="*/ 2147483647 w 359"/>
              <a:gd name="T65" fmla="*/ 2147483647 h 271"/>
              <a:gd name="T66" fmla="*/ 2147483647 w 359"/>
              <a:gd name="T67" fmla="*/ 2147483647 h 271"/>
              <a:gd name="T68" fmla="*/ 2147483647 w 359"/>
              <a:gd name="T69" fmla="*/ 2147483647 h 271"/>
              <a:gd name="T70" fmla="*/ 2147483647 w 359"/>
              <a:gd name="T71" fmla="*/ 2147483647 h 271"/>
              <a:gd name="T72" fmla="*/ 2147483647 w 359"/>
              <a:gd name="T73" fmla="*/ 2147483647 h 271"/>
              <a:gd name="T74" fmla="*/ 2147483647 w 359"/>
              <a:gd name="T75" fmla="*/ 2147483647 h 271"/>
              <a:gd name="T76" fmla="*/ 2147483647 w 359"/>
              <a:gd name="T77" fmla="*/ 2147483647 h 271"/>
              <a:gd name="T78" fmla="*/ 2147483647 w 359"/>
              <a:gd name="T79" fmla="*/ 2147483647 h 271"/>
              <a:gd name="T80" fmla="*/ 2147483647 w 359"/>
              <a:gd name="T81" fmla="*/ 2147483647 h 271"/>
              <a:gd name="T82" fmla="*/ 2147483647 w 359"/>
              <a:gd name="T83" fmla="*/ 2147483647 h 271"/>
              <a:gd name="T84" fmla="*/ 2147483647 w 359"/>
              <a:gd name="T85" fmla="*/ 2147483647 h 271"/>
              <a:gd name="T86" fmla="*/ 2147483647 w 359"/>
              <a:gd name="T87" fmla="*/ 2147483647 h 271"/>
              <a:gd name="T88" fmla="*/ 2147483647 w 359"/>
              <a:gd name="T89" fmla="*/ 2147483647 h 271"/>
              <a:gd name="T90" fmla="*/ 2147483647 w 359"/>
              <a:gd name="T91" fmla="*/ 2147483647 h 271"/>
              <a:gd name="T92" fmla="*/ 2147483647 w 359"/>
              <a:gd name="T93" fmla="*/ 2147483647 h 271"/>
              <a:gd name="T94" fmla="*/ 2147483647 w 359"/>
              <a:gd name="T95" fmla="*/ 2147483647 h 271"/>
              <a:gd name="T96" fmla="*/ 2147483647 w 359"/>
              <a:gd name="T97" fmla="*/ 2147483647 h 271"/>
              <a:gd name="T98" fmla="*/ 2147483647 w 359"/>
              <a:gd name="T99" fmla="*/ 2147483647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9" h="271">
                <a:moveTo>
                  <a:pt x="259" y="142"/>
                </a:moveTo>
                <a:lnTo>
                  <a:pt x="262" y="142"/>
                </a:lnTo>
                <a:lnTo>
                  <a:pt x="265" y="143"/>
                </a:lnTo>
                <a:lnTo>
                  <a:pt x="267" y="143"/>
                </a:lnTo>
                <a:lnTo>
                  <a:pt x="269" y="142"/>
                </a:lnTo>
                <a:lnTo>
                  <a:pt x="272" y="142"/>
                </a:lnTo>
                <a:lnTo>
                  <a:pt x="277" y="136"/>
                </a:lnTo>
                <a:lnTo>
                  <a:pt x="284" y="138"/>
                </a:lnTo>
                <a:lnTo>
                  <a:pt x="288" y="139"/>
                </a:lnTo>
                <a:lnTo>
                  <a:pt x="292" y="142"/>
                </a:lnTo>
                <a:lnTo>
                  <a:pt x="292" y="146"/>
                </a:lnTo>
                <a:lnTo>
                  <a:pt x="296" y="146"/>
                </a:lnTo>
                <a:lnTo>
                  <a:pt x="299" y="146"/>
                </a:lnTo>
                <a:lnTo>
                  <a:pt x="298" y="151"/>
                </a:lnTo>
                <a:lnTo>
                  <a:pt x="299" y="155"/>
                </a:lnTo>
                <a:lnTo>
                  <a:pt x="301" y="158"/>
                </a:lnTo>
                <a:lnTo>
                  <a:pt x="305" y="158"/>
                </a:lnTo>
                <a:lnTo>
                  <a:pt x="307" y="162"/>
                </a:lnTo>
                <a:lnTo>
                  <a:pt x="301" y="166"/>
                </a:lnTo>
                <a:lnTo>
                  <a:pt x="303" y="166"/>
                </a:lnTo>
                <a:lnTo>
                  <a:pt x="306" y="169"/>
                </a:lnTo>
                <a:lnTo>
                  <a:pt x="305" y="170"/>
                </a:lnTo>
                <a:lnTo>
                  <a:pt x="307" y="172"/>
                </a:lnTo>
                <a:lnTo>
                  <a:pt x="312" y="173"/>
                </a:lnTo>
                <a:lnTo>
                  <a:pt x="318" y="172"/>
                </a:lnTo>
                <a:lnTo>
                  <a:pt x="321" y="172"/>
                </a:lnTo>
                <a:lnTo>
                  <a:pt x="322" y="175"/>
                </a:lnTo>
                <a:lnTo>
                  <a:pt x="317" y="174"/>
                </a:lnTo>
                <a:lnTo>
                  <a:pt x="312" y="176"/>
                </a:lnTo>
                <a:lnTo>
                  <a:pt x="310" y="182"/>
                </a:lnTo>
                <a:lnTo>
                  <a:pt x="315" y="180"/>
                </a:lnTo>
                <a:lnTo>
                  <a:pt x="315" y="178"/>
                </a:lnTo>
                <a:lnTo>
                  <a:pt x="318" y="178"/>
                </a:lnTo>
                <a:lnTo>
                  <a:pt x="321" y="178"/>
                </a:lnTo>
                <a:lnTo>
                  <a:pt x="322" y="181"/>
                </a:lnTo>
                <a:lnTo>
                  <a:pt x="323" y="184"/>
                </a:lnTo>
                <a:lnTo>
                  <a:pt x="325" y="188"/>
                </a:lnTo>
                <a:lnTo>
                  <a:pt x="326" y="185"/>
                </a:lnTo>
                <a:lnTo>
                  <a:pt x="329" y="187"/>
                </a:lnTo>
                <a:lnTo>
                  <a:pt x="331" y="187"/>
                </a:lnTo>
                <a:lnTo>
                  <a:pt x="333" y="187"/>
                </a:lnTo>
                <a:lnTo>
                  <a:pt x="333" y="189"/>
                </a:lnTo>
                <a:lnTo>
                  <a:pt x="332" y="192"/>
                </a:lnTo>
                <a:lnTo>
                  <a:pt x="328" y="192"/>
                </a:lnTo>
                <a:lnTo>
                  <a:pt x="326" y="192"/>
                </a:lnTo>
                <a:lnTo>
                  <a:pt x="327" y="195"/>
                </a:lnTo>
                <a:lnTo>
                  <a:pt x="326" y="199"/>
                </a:lnTo>
                <a:lnTo>
                  <a:pt x="324" y="200"/>
                </a:lnTo>
                <a:lnTo>
                  <a:pt x="326" y="201"/>
                </a:lnTo>
                <a:lnTo>
                  <a:pt x="325" y="205"/>
                </a:lnTo>
                <a:lnTo>
                  <a:pt x="327" y="208"/>
                </a:lnTo>
                <a:lnTo>
                  <a:pt x="330" y="210"/>
                </a:lnTo>
                <a:lnTo>
                  <a:pt x="329" y="213"/>
                </a:lnTo>
                <a:lnTo>
                  <a:pt x="327" y="214"/>
                </a:lnTo>
                <a:lnTo>
                  <a:pt x="325" y="212"/>
                </a:lnTo>
                <a:lnTo>
                  <a:pt x="324" y="215"/>
                </a:lnTo>
                <a:lnTo>
                  <a:pt x="325" y="216"/>
                </a:lnTo>
                <a:lnTo>
                  <a:pt x="327" y="216"/>
                </a:lnTo>
                <a:lnTo>
                  <a:pt x="335" y="221"/>
                </a:lnTo>
                <a:lnTo>
                  <a:pt x="338" y="229"/>
                </a:lnTo>
                <a:lnTo>
                  <a:pt x="336" y="231"/>
                </a:lnTo>
                <a:lnTo>
                  <a:pt x="336" y="235"/>
                </a:lnTo>
                <a:lnTo>
                  <a:pt x="333" y="243"/>
                </a:lnTo>
                <a:lnTo>
                  <a:pt x="330" y="244"/>
                </a:lnTo>
                <a:lnTo>
                  <a:pt x="328" y="243"/>
                </a:lnTo>
                <a:lnTo>
                  <a:pt x="329" y="240"/>
                </a:lnTo>
                <a:lnTo>
                  <a:pt x="325" y="237"/>
                </a:lnTo>
                <a:lnTo>
                  <a:pt x="321" y="238"/>
                </a:lnTo>
                <a:lnTo>
                  <a:pt x="320" y="235"/>
                </a:lnTo>
                <a:lnTo>
                  <a:pt x="318" y="233"/>
                </a:lnTo>
                <a:lnTo>
                  <a:pt x="317" y="233"/>
                </a:lnTo>
                <a:lnTo>
                  <a:pt x="314" y="229"/>
                </a:lnTo>
                <a:lnTo>
                  <a:pt x="317" y="234"/>
                </a:lnTo>
                <a:lnTo>
                  <a:pt x="314" y="244"/>
                </a:lnTo>
                <a:lnTo>
                  <a:pt x="311" y="243"/>
                </a:lnTo>
                <a:lnTo>
                  <a:pt x="311" y="246"/>
                </a:lnTo>
                <a:lnTo>
                  <a:pt x="315" y="245"/>
                </a:lnTo>
                <a:lnTo>
                  <a:pt x="318" y="241"/>
                </a:lnTo>
                <a:lnTo>
                  <a:pt x="321" y="242"/>
                </a:lnTo>
                <a:lnTo>
                  <a:pt x="324" y="239"/>
                </a:lnTo>
                <a:lnTo>
                  <a:pt x="326" y="240"/>
                </a:lnTo>
                <a:lnTo>
                  <a:pt x="326" y="243"/>
                </a:lnTo>
                <a:lnTo>
                  <a:pt x="328" y="244"/>
                </a:lnTo>
                <a:lnTo>
                  <a:pt x="328" y="246"/>
                </a:lnTo>
                <a:lnTo>
                  <a:pt x="329" y="246"/>
                </a:lnTo>
                <a:lnTo>
                  <a:pt x="332" y="248"/>
                </a:lnTo>
                <a:lnTo>
                  <a:pt x="330" y="253"/>
                </a:lnTo>
                <a:lnTo>
                  <a:pt x="332" y="254"/>
                </a:lnTo>
                <a:lnTo>
                  <a:pt x="333" y="253"/>
                </a:lnTo>
                <a:lnTo>
                  <a:pt x="335" y="254"/>
                </a:lnTo>
                <a:lnTo>
                  <a:pt x="334" y="252"/>
                </a:lnTo>
                <a:lnTo>
                  <a:pt x="336" y="252"/>
                </a:lnTo>
                <a:lnTo>
                  <a:pt x="339" y="253"/>
                </a:lnTo>
                <a:lnTo>
                  <a:pt x="340" y="257"/>
                </a:lnTo>
                <a:lnTo>
                  <a:pt x="345" y="261"/>
                </a:lnTo>
                <a:lnTo>
                  <a:pt x="344" y="264"/>
                </a:lnTo>
                <a:lnTo>
                  <a:pt x="345" y="264"/>
                </a:lnTo>
                <a:lnTo>
                  <a:pt x="348" y="264"/>
                </a:lnTo>
                <a:lnTo>
                  <a:pt x="351" y="264"/>
                </a:lnTo>
                <a:lnTo>
                  <a:pt x="355" y="266"/>
                </a:lnTo>
                <a:lnTo>
                  <a:pt x="358" y="270"/>
                </a:lnTo>
                <a:lnTo>
                  <a:pt x="348" y="270"/>
                </a:lnTo>
                <a:lnTo>
                  <a:pt x="333" y="266"/>
                </a:lnTo>
                <a:lnTo>
                  <a:pt x="307" y="261"/>
                </a:lnTo>
                <a:lnTo>
                  <a:pt x="296" y="255"/>
                </a:lnTo>
                <a:lnTo>
                  <a:pt x="292" y="252"/>
                </a:lnTo>
                <a:lnTo>
                  <a:pt x="291" y="245"/>
                </a:lnTo>
                <a:lnTo>
                  <a:pt x="280" y="238"/>
                </a:lnTo>
                <a:lnTo>
                  <a:pt x="278" y="224"/>
                </a:lnTo>
                <a:lnTo>
                  <a:pt x="276" y="222"/>
                </a:lnTo>
                <a:lnTo>
                  <a:pt x="273" y="221"/>
                </a:lnTo>
                <a:lnTo>
                  <a:pt x="271" y="220"/>
                </a:lnTo>
                <a:lnTo>
                  <a:pt x="269" y="221"/>
                </a:lnTo>
                <a:lnTo>
                  <a:pt x="267" y="219"/>
                </a:lnTo>
                <a:lnTo>
                  <a:pt x="265" y="220"/>
                </a:lnTo>
                <a:lnTo>
                  <a:pt x="264" y="220"/>
                </a:lnTo>
                <a:lnTo>
                  <a:pt x="262" y="220"/>
                </a:lnTo>
                <a:lnTo>
                  <a:pt x="259" y="219"/>
                </a:lnTo>
                <a:lnTo>
                  <a:pt x="260" y="216"/>
                </a:lnTo>
                <a:lnTo>
                  <a:pt x="258" y="212"/>
                </a:lnTo>
                <a:lnTo>
                  <a:pt x="255" y="210"/>
                </a:lnTo>
                <a:lnTo>
                  <a:pt x="252" y="208"/>
                </a:lnTo>
                <a:lnTo>
                  <a:pt x="248" y="201"/>
                </a:lnTo>
                <a:lnTo>
                  <a:pt x="246" y="199"/>
                </a:lnTo>
                <a:lnTo>
                  <a:pt x="246" y="196"/>
                </a:lnTo>
                <a:lnTo>
                  <a:pt x="242" y="193"/>
                </a:lnTo>
                <a:lnTo>
                  <a:pt x="240" y="191"/>
                </a:lnTo>
                <a:lnTo>
                  <a:pt x="235" y="188"/>
                </a:lnTo>
                <a:lnTo>
                  <a:pt x="235" y="184"/>
                </a:lnTo>
                <a:lnTo>
                  <a:pt x="234" y="180"/>
                </a:lnTo>
                <a:lnTo>
                  <a:pt x="233" y="177"/>
                </a:lnTo>
                <a:lnTo>
                  <a:pt x="231" y="182"/>
                </a:lnTo>
                <a:lnTo>
                  <a:pt x="214" y="181"/>
                </a:lnTo>
                <a:lnTo>
                  <a:pt x="214" y="176"/>
                </a:lnTo>
                <a:lnTo>
                  <a:pt x="210" y="174"/>
                </a:lnTo>
                <a:lnTo>
                  <a:pt x="206" y="174"/>
                </a:lnTo>
                <a:lnTo>
                  <a:pt x="197" y="178"/>
                </a:lnTo>
                <a:lnTo>
                  <a:pt x="191" y="179"/>
                </a:lnTo>
                <a:lnTo>
                  <a:pt x="186" y="178"/>
                </a:lnTo>
                <a:lnTo>
                  <a:pt x="188" y="173"/>
                </a:lnTo>
                <a:lnTo>
                  <a:pt x="192" y="173"/>
                </a:lnTo>
                <a:lnTo>
                  <a:pt x="194" y="170"/>
                </a:lnTo>
                <a:lnTo>
                  <a:pt x="194" y="169"/>
                </a:lnTo>
                <a:lnTo>
                  <a:pt x="194" y="166"/>
                </a:lnTo>
                <a:lnTo>
                  <a:pt x="202" y="166"/>
                </a:lnTo>
                <a:lnTo>
                  <a:pt x="205" y="162"/>
                </a:lnTo>
                <a:lnTo>
                  <a:pt x="202" y="158"/>
                </a:lnTo>
                <a:lnTo>
                  <a:pt x="199" y="156"/>
                </a:lnTo>
                <a:lnTo>
                  <a:pt x="193" y="156"/>
                </a:lnTo>
                <a:lnTo>
                  <a:pt x="189" y="157"/>
                </a:lnTo>
                <a:lnTo>
                  <a:pt x="185" y="156"/>
                </a:lnTo>
                <a:lnTo>
                  <a:pt x="185" y="151"/>
                </a:lnTo>
                <a:lnTo>
                  <a:pt x="186" y="146"/>
                </a:lnTo>
                <a:lnTo>
                  <a:pt x="182" y="144"/>
                </a:lnTo>
                <a:lnTo>
                  <a:pt x="180" y="143"/>
                </a:lnTo>
                <a:lnTo>
                  <a:pt x="180" y="138"/>
                </a:lnTo>
                <a:lnTo>
                  <a:pt x="178" y="135"/>
                </a:lnTo>
                <a:lnTo>
                  <a:pt x="176" y="128"/>
                </a:lnTo>
                <a:lnTo>
                  <a:pt x="172" y="127"/>
                </a:lnTo>
                <a:lnTo>
                  <a:pt x="170" y="130"/>
                </a:lnTo>
                <a:lnTo>
                  <a:pt x="166" y="133"/>
                </a:lnTo>
                <a:lnTo>
                  <a:pt x="165" y="133"/>
                </a:lnTo>
                <a:lnTo>
                  <a:pt x="162" y="131"/>
                </a:lnTo>
                <a:lnTo>
                  <a:pt x="162" y="127"/>
                </a:lnTo>
                <a:lnTo>
                  <a:pt x="162" y="123"/>
                </a:lnTo>
                <a:lnTo>
                  <a:pt x="162" y="119"/>
                </a:lnTo>
                <a:lnTo>
                  <a:pt x="159" y="117"/>
                </a:lnTo>
                <a:lnTo>
                  <a:pt x="155" y="116"/>
                </a:lnTo>
                <a:lnTo>
                  <a:pt x="151" y="117"/>
                </a:lnTo>
                <a:lnTo>
                  <a:pt x="147" y="115"/>
                </a:lnTo>
                <a:lnTo>
                  <a:pt x="144" y="117"/>
                </a:lnTo>
                <a:lnTo>
                  <a:pt x="132" y="103"/>
                </a:lnTo>
                <a:lnTo>
                  <a:pt x="125" y="94"/>
                </a:lnTo>
                <a:lnTo>
                  <a:pt x="123" y="91"/>
                </a:lnTo>
                <a:lnTo>
                  <a:pt x="120" y="90"/>
                </a:lnTo>
                <a:lnTo>
                  <a:pt x="116" y="90"/>
                </a:lnTo>
                <a:lnTo>
                  <a:pt x="113" y="92"/>
                </a:lnTo>
                <a:lnTo>
                  <a:pt x="110" y="89"/>
                </a:lnTo>
                <a:lnTo>
                  <a:pt x="104" y="88"/>
                </a:lnTo>
                <a:lnTo>
                  <a:pt x="101" y="87"/>
                </a:lnTo>
                <a:lnTo>
                  <a:pt x="99" y="78"/>
                </a:lnTo>
                <a:lnTo>
                  <a:pt x="98" y="73"/>
                </a:lnTo>
                <a:lnTo>
                  <a:pt x="91" y="70"/>
                </a:lnTo>
                <a:lnTo>
                  <a:pt x="83" y="70"/>
                </a:lnTo>
                <a:lnTo>
                  <a:pt x="80" y="68"/>
                </a:lnTo>
                <a:lnTo>
                  <a:pt x="77" y="67"/>
                </a:lnTo>
                <a:lnTo>
                  <a:pt x="66" y="61"/>
                </a:lnTo>
                <a:lnTo>
                  <a:pt x="28" y="29"/>
                </a:lnTo>
                <a:lnTo>
                  <a:pt x="0" y="0"/>
                </a:lnTo>
                <a:lnTo>
                  <a:pt x="28" y="2"/>
                </a:lnTo>
                <a:lnTo>
                  <a:pt x="129" y="2"/>
                </a:lnTo>
                <a:lnTo>
                  <a:pt x="208" y="79"/>
                </a:lnTo>
                <a:lnTo>
                  <a:pt x="212" y="83"/>
                </a:lnTo>
                <a:lnTo>
                  <a:pt x="218" y="89"/>
                </a:lnTo>
                <a:lnTo>
                  <a:pt x="218" y="109"/>
                </a:lnTo>
                <a:lnTo>
                  <a:pt x="223" y="110"/>
                </a:lnTo>
                <a:lnTo>
                  <a:pt x="226" y="111"/>
                </a:lnTo>
                <a:lnTo>
                  <a:pt x="229" y="113"/>
                </a:lnTo>
                <a:lnTo>
                  <a:pt x="248" y="139"/>
                </a:lnTo>
                <a:lnTo>
                  <a:pt x="252" y="139"/>
                </a:lnTo>
                <a:lnTo>
                  <a:pt x="255" y="141"/>
                </a:lnTo>
                <a:lnTo>
                  <a:pt x="259" y="142"/>
                </a:lnTo>
              </a:path>
            </a:pathLst>
          </a:custGeom>
          <a:noFill/>
          <a:ln w="12700" cap="rnd" cmpd="sng">
            <a:solidFill>
              <a:srgbClr val="000000"/>
            </a:solidFill>
            <a:prstDash val="solid"/>
            <a:round/>
            <a:headEnd/>
            <a:tailEnd/>
          </a:ln>
        </p:spPr>
        <p:txBody>
          <a:bodyPr/>
          <a:lstStyle/>
          <a:p>
            <a:endParaRPr lang="en-US"/>
          </a:p>
        </p:txBody>
      </p:sp>
      <p:sp>
        <p:nvSpPr>
          <p:cNvPr id="2099" name="Freeform 51"/>
          <p:cNvSpPr>
            <a:spLocks/>
          </p:cNvSpPr>
          <p:nvPr/>
        </p:nvSpPr>
        <p:spPr bwMode="auto">
          <a:xfrm>
            <a:off x="7986713" y="3799219"/>
            <a:ext cx="49212" cy="50793"/>
          </a:xfrm>
          <a:custGeom>
            <a:avLst/>
            <a:gdLst>
              <a:gd name="T0" fmla="*/ 2147483647 w 31"/>
              <a:gd name="T1" fmla="*/ 2147483647 h 32"/>
              <a:gd name="T2" fmla="*/ 2147483647 w 31"/>
              <a:gd name="T3" fmla="*/ 2147483647 h 32"/>
              <a:gd name="T4" fmla="*/ 2147483647 w 31"/>
              <a:gd name="T5" fmla="*/ 2147483647 h 32"/>
              <a:gd name="T6" fmla="*/ 2147483647 w 31"/>
              <a:gd name="T7" fmla="*/ 2147483647 h 32"/>
              <a:gd name="T8" fmla="*/ 2147483647 w 31"/>
              <a:gd name="T9" fmla="*/ 2147483647 h 32"/>
              <a:gd name="T10" fmla="*/ 2147483647 w 31"/>
              <a:gd name="T11" fmla="*/ 2147483647 h 32"/>
              <a:gd name="T12" fmla="*/ 2147483647 w 31"/>
              <a:gd name="T13" fmla="*/ 2147483647 h 32"/>
              <a:gd name="T14" fmla="*/ 2147483647 w 31"/>
              <a:gd name="T15" fmla="*/ 2147483647 h 32"/>
              <a:gd name="T16" fmla="*/ 2147483647 w 31"/>
              <a:gd name="T17" fmla="*/ 2147483647 h 32"/>
              <a:gd name="T18" fmla="*/ 2147483647 w 31"/>
              <a:gd name="T19" fmla="*/ 2147483647 h 32"/>
              <a:gd name="T20" fmla="*/ 2147483647 w 31"/>
              <a:gd name="T21" fmla="*/ 2147483647 h 32"/>
              <a:gd name="T22" fmla="*/ 2147483647 w 31"/>
              <a:gd name="T23" fmla="*/ 2147483647 h 32"/>
              <a:gd name="T24" fmla="*/ 2147483647 w 31"/>
              <a:gd name="T25" fmla="*/ 2147483647 h 32"/>
              <a:gd name="T26" fmla="*/ 2147483647 w 31"/>
              <a:gd name="T27" fmla="*/ 2147483647 h 32"/>
              <a:gd name="T28" fmla="*/ 2147483647 w 31"/>
              <a:gd name="T29" fmla="*/ 2147483647 h 32"/>
              <a:gd name="T30" fmla="*/ 2147483647 w 31"/>
              <a:gd name="T31" fmla="*/ 2147483647 h 32"/>
              <a:gd name="T32" fmla="*/ 2147483647 w 31"/>
              <a:gd name="T33" fmla="*/ 2147483647 h 32"/>
              <a:gd name="T34" fmla="*/ 2147483647 w 31"/>
              <a:gd name="T35" fmla="*/ 2147483647 h 32"/>
              <a:gd name="T36" fmla="*/ 2147483647 w 31"/>
              <a:gd name="T37" fmla="*/ 2147483647 h 32"/>
              <a:gd name="T38" fmla="*/ 2147483647 w 31"/>
              <a:gd name="T39" fmla="*/ 2147483647 h 32"/>
              <a:gd name="T40" fmla="*/ 2147483647 w 31"/>
              <a:gd name="T41" fmla="*/ 2147483647 h 32"/>
              <a:gd name="T42" fmla="*/ 2147483647 w 31"/>
              <a:gd name="T43" fmla="*/ 0 h 32"/>
              <a:gd name="T44" fmla="*/ 2147483647 w 31"/>
              <a:gd name="T45" fmla="*/ 2147483647 h 32"/>
              <a:gd name="T46" fmla="*/ 2147483647 w 31"/>
              <a:gd name="T47" fmla="*/ 2147483647 h 32"/>
              <a:gd name="T48" fmla="*/ 2147483647 w 31"/>
              <a:gd name="T49" fmla="*/ 2147483647 h 32"/>
              <a:gd name="T50" fmla="*/ 2147483647 w 31"/>
              <a:gd name="T51" fmla="*/ 2147483647 h 32"/>
              <a:gd name="T52" fmla="*/ 2147483647 w 31"/>
              <a:gd name="T53" fmla="*/ 2147483647 h 32"/>
              <a:gd name="T54" fmla="*/ 2147483647 w 31"/>
              <a:gd name="T55" fmla="*/ 2147483647 h 32"/>
              <a:gd name="T56" fmla="*/ 0 w 31"/>
              <a:gd name="T57" fmla="*/ 2147483647 h 32"/>
              <a:gd name="T58" fmla="*/ 2147483647 w 31"/>
              <a:gd name="T59" fmla="*/ 2147483647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 h="32">
                <a:moveTo>
                  <a:pt x="2" y="28"/>
                </a:moveTo>
                <a:lnTo>
                  <a:pt x="3" y="25"/>
                </a:lnTo>
                <a:lnTo>
                  <a:pt x="5" y="24"/>
                </a:lnTo>
                <a:lnTo>
                  <a:pt x="7" y="21"/>
                </a:lnTo>
                <a:lnTo>
                  <a:pt x="5" y="21"/>
                </a:lnTo>
                <a:lnTo>
                  <a:pt x="6" y="18"/>
                </a:lnTo>
                <a:lnTo>
                  <a:pt x="8" y="21"/>
                </a:lnTo>
                <a:lnTo>
                  <a:pt x="9" y="21"/>
                </a:lnTo>
                <a:lnTo>
                  <a:pt x="9" y="19"/>
                </a:lnTo>
                <a:lnTo>
                  <a:pt x="12" y="19"/>
                </a:lnTo>
                <a:lnTo>
                  <a:pt x="14" y="17"/>
                </a:lnTo>
                <a:lnTo>
                  <a:pt x="15" y="15"/>
                </a:lnTo>
                <a:lnTo>
                  <a:pt x="16" y="15"/>
                </a:lnTo>
                <a:lnTo>
                  <a:pt x="17" y="9"/>
                </a:lnTo>
                <a:lnTo>
                  <a:pt x="19" y="10"/>
                </a:lnTo>
                <a:lnTo>
                  <a:pt x="21" y="8"/>
                </a:lnTo>
                <a:lnTo>
                  <a:pt x="19" y="5"/>
                </a:lnTo>
                <a:lnTo>
                  <a:pt x="23" y="4"/>
                </a:lnTo>
                <a:lnTo>
                  <a:pt x="23" y="5"/>
                </a:lnTo>
                <a:lnTo>
                  <a:pt x="25" y="4"/>
                </a:lnTo>
                <a:lnTo>
                  <a:pt x="25" y="2"/>
                </a:lnTo>
                <a:lnTo>
                  <a:pt x="27" y="0"/>
                </a:lnTo>
                <a:lnTo>
                  <a:pt x="27" y="2"/>
                </a:lnTo>
                <a:lnTo>
                  <a:pt x="30" y="1"/>
                </a:lnTo>
                <a:lnTo>
                  <a:pt x="30" y="2"/>
                </a:lnTo>
                <a:lnTo>
                  <a:pt x="24" y="8"/>
                </a:lnTo>
                <a:lnTo>
                  <a:pt x="14" y="21"/>
                </a:lnTo>
                <a:lnTo>
                  <a:pt x="2" y="31"/>
                </a:lnTo>
                <a:lnTo>
                  <a:pt x="0" y="31"/>
                </a:lnTo>
                <a:lnTo>
                  <a:pt x="2" y="28"/>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Freeform 52"/>
          <p:cNvSpPr>
            <a:spLocks/>
          </p:cNvSpPr>
          <p:nvPr/>
        </p:nvSpPr>
        <p:spPr bwMode="auto">
          <a:xfrm>
            <a:off x="680317" y="3449351"/>
            <a:ext cx="545611" cy="339680"/>
          </a:xfrm>
          <a:custGeom>
            <a:avLst/>
            <a:gdLst>
              <a:gd name="T0" fmla="*/ 2147483647 w 361"/>
              <a:gd name="T1" fmla="*/ 2147483647 h 214"/>
              <a:gd name="T2" fmla="*/ 2147483647 w 361"/>
              <a:gd name="T3" fmla="*/ 2147483647 h 214"/>
              <a:gd name="T4" fmla="*/ 2147483647 w 361"/>
              <a:gd name="T5" fmla="*/ 2147483647 h 214"/>
              <a:gd name="T6" fmla="*/ 2147483647 w 361"/>
              <a:gd name="T7" fmla="*/ 2147483647 h 214"/>
              <a:gd name="T8" fmla="*/ 2147483647 w 361"/>
              <a:gd name="T9" fmla="*/ 0 h 214"/>
              <a:gd name="T10" fmla="*/ 2147483647 w 361"/>
              <a:gd name="T11" fmla="*/ 2147483647 h 214"/>
              <a:gd name="T12" fmla="*/ 2147483647 w 361"/>
              <a:gd name="T13" fmla="*/ 2147483647 h 214"/>
              <a:gd name="T14" fmla="*/ 2147483647 w 361"/>
              <a:gd name="T15" fmla="*/ 2147483647 h 214"/>
              <a:gd name="T16" fmla="*/ 2147483647 w 361"/>
              <a:gd name="T17" fmla="*/ 2147483647 h 214"/>
              <a:gd name="T18" fmla="*/ 2147483647 w 361"/>
              <a:gd name="T19" fmla="*/ 2147483647 h 214"/>
              <a:gd name="T20" fmla="*/ 2147483647 w 361"/>
              <a:gd name="T21" fmla="*/ 2147483647 h 214"/>
              <a:gd name="T22" fmla="*/ 2147483647 w 361"/>
              <a:gd name="T23" fmla="*/ 2147483647 h 214"/>
              <a:gd name="T24" fmla="*/ 2147483647 w 361"/>
              <a:gd name="T25" fmla="*/ 2147483647 h 214"/>
              <a:gd name="T26" fmla="*/ 2147483647 w 361"/>
              <a:gd name="T27" fmla="*/ 2147483647 h 214"/>
              <a:gd name="T28" fmla="*/ 2147483647 w 361"/>
              <a:gd name="T29" fmla="*/ 2147483647 h 214"/>
              <a:gd name="T30" fmla="*/ 2147483647 w 361"/>
              <a:gd name="T31" fmla="*/ 2147483647 h 214"/>
              <a:gd name="T32" fmla="*/ 2147483647 w 361"/>
              <a:gd name="T33" fmla="*/ 2147483647 h 214"/>
              <a:gd name="T34" fmla="*/ 2147483647 w 361"/>
              <a:gd name="T35" fmla="*/ 2147483647 h 214"/>
              <a:gd name="T36" fmla="*/ 2147483647 w 361"/>
              <a:gd name="T37" fmla="*/ 2147483647 h 214"/>
              <a:gd name="T38" fmla="*/ 2147483647 w 361"/>
              <a:gd name="T39" fmla="*/ 2147483647 h 214"/>
              <a:gd name="T40" fmla="*/ 2147483647 w 361"/>
              <a:gd name="T41" fmla="*/ 2147483647 h 214"/>
              <a:gd name="T42" fmla="*/ 2147483647 w 361"/>
              <a:gd name="T43" fmla="*/ 2147483647 h 214"/>
              <a:gd name="T44" fmla="*/ 2147483647 w 361"/>
              <a:gd name="T45" fmla="*/ 2147483647 h 214"/>
              <a:gd name="T46" fmla="*/ 2147483647 w 361"/>
              <a:gd name="T47" fmla="*/ 2147483647 h 214"/>
              <a:gd name="T48" fmla="*/ 2147483647 w 361"/>
              <a:gd name="T49" fmla="*/ 2147483647 h 214"/>
              <a:gd name="T50" fmla="*/ 2147483647 w 361"/>
              <a:gd name="T51" fmla="*/ 2147483647 h 214"/>
              <a:gd name="T52" fmla="*/ 2147483647 w 361"/>
              <a:gd name="T53" fmla="*/ 2147483647 h 214"/>
              <a:gd name="T54" fmla="*/ 2147483647 w 361"/>
              <a:gd name="T55" fmla="*/ 2147483647 h 214"/>
              <a:gd name="T56" fmla="*/ 2147483647 w 361"/>
              <a:gd name="T57" fmla="*/ 2147483647 h 214"/>
              <a:gd name="T58" fmla="*/ 2147483647 w 361"/>
              <a:gd name="T59" fmla="*/ 2147483647 h 214"/>
              <a:gd name="T60" fmla="*/ 2147483647 w 361"/>
              <a:gd name="T61" fmla="*/ 2147483647 h 214"/>
              <a:gd name="T62" fmla="*/ 2147483647 w 361"/>
              <a:gd name="T63" fmla="*/ 2147483647 h 214"/>
              <a:gd name="T64" fmla="*/ 2147483647 w 361"/>
              <a:gd name="T65" fmla="*/ 2147483647 h 214"/>
              <a:gd name="T66" fmla="*/ 2147483647 w 361"/>
              <a:gd name="T67" fmla="*/ 2147483647 h 214"/>
              <a:gd name="T68" fmla="*/ 2147483647 w 361"/>
              <a:gd name="T69" fmla="*/ 2147483647 h 214"/>
              <a:gd name="T70" fmla="*/ 2147483647 w 361"/>
              <a:gd name="T71" fmla="*/ 2147483647 h 214"/>
              <a:gd name="T72" fmla="*/ 2147483647 w 361"/>
              <a:gd name="T73" fmla="*/ 2147483647 h 214"/>
              <a:gd name="T74" fmla="*/ 2147483647 w 361"/>
              <a:gd name="T75" fmla="*/ 2147483647 h 214"/>
              <a:gd name="T76" fmla="*/ 2147483647 w 361"/>
              <a:gd name="T77" fmla="*/ 2147483647 h 214"/>
              <a:gd name="T78" fmla="*/ 2147483647 w 361"/>
              <a:gd name="T79" fmla="*/ 2147483647 h 214"/>
              <a:gd name="T80" fmla="*/ 2147483647 w 361"/>
              <a:gd name="T81" fmla="*/ 2147483647 h 214"/>
              <a:gd name="T82" fmla="*/ 2147483647 w 361"/>
              <a:gd name="T83" fmla="*/ 2147483647 h 214"/>
              <a:gd name="T84" fmla="*/ 2147483647 w 361"/>
              <a:gd name="T85" fmla="*/ 2147483647 h 214"/>
              <a:gd name="T86" fmla="*/ 2147483647 w 361"/>
              <a:gd name="T87" fmla="*/ 2147483647 h 214"/>
              <a:gd name="T88" fmla="*/ 2147483647 w 361"/>
              <a:gd name="T89" fmla="*/ 2147483647 h 214"/>
              <a:gd name="T90" fmla="*/ 2147483647 w 361"/>
              <a:gd name="T91" fmla="*/ 2147483647 h 214"/>
              <a:gd name="T92" fmla="*/ 2147483647 w 361"/>
              <a:gd name="T93" fmla="*/ 2147483647 h 214"/>
              <a:gd name="T94" fmla="*/ 2147483647 w 361"/>
              <a:gd name="T95" fmla="*/ 2147483647 h 214"/>
              <a:gd name="T96" fmla="*/ 2147483647 w 361"/>
              <a:gd name="T97" fmla="*/ 2147483647 h 214"/>
              <a:gd name="T98" fmla="*/ 2147483647 w 361"/>
              <a:gd name="T99" fmla="*/ 2147483647 h 214"/>
              <a:gd name="T100" fmla="*/ 2147483647 w 361"/>
              <a:gd name="T101" fmla="*/ 2147483647 h 214"/>
              <a:gd name="T102" fmla="*/ 2147483647 w 361"/>
              <a:gd name="T103" fmla="*/ 2147483647 h 214"/>
              <a:gd name="T104" fmla="*/ 2147483647 w 361"/>
              <a:gd name="T105" fmla="*/ 2147483647 h 214"/>
              <a:gd name="T106" fmla="*/ 2147483647 w 361"/>
              <a:gd name="T107" fmla="*/ 2147483647 h 214"/>
              <a:gd name="T108" fmla="*/ 2147483647 w 361"/>
              <a:gd name="T109" fmla="*/ 2147483647 h 214"/>
              <a:gd name="T110" fmla="*/ 2147483647 w 361"/>
              <a:gd name="T111" fmla="*/ 2147483647 h 214"/>
              <a:gd name="T112" fmla="*/ 2147483647 w 361"/>
              <a:gd name="T113" fmla="*/ 2147483647 h 214"/>
              <a:gd name="T114" fmla="*/ 2147483647 w 361"/>
              <a:gd name="T115" fmla="*/ 2147483647 h 214"/>
              <a:gd name="T116" fmla="*/ 2147483647 w 361"/>
              <a:gd name="T117" fmla="*/ 2147483647 h 214"/>
              <a:gd name="T118" fmla="*/ 2147483647 w 361"/>
              <a:gd name="T119" fmla="*/ 2147483647 h 214"/>
              <a:gd name="T120" fmla="*/ 2147483647 w 361"/>
              <a:gd name="T121" fmla="*/ 2147483647 h 2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1" h="214">
                <a:moveTo>
                  <a:pt x="117" y="33"/>
                </a:moveTo>
                <a:lnTo>
                  <a:pt x="122" y="33"/>
                </a:lnTo>
                <a:lnTo>
                  <a:pt x="123" y="30"/>
                </a:lnTo>
                <a:lnTo>
                  <a:pt x="127" y="31"/>
                </a:lnTo>
                <a:lnTo>
                  <a:pt x="131" y="29"/>
                </a:lnTo>
                <a:lnTo>
                  <a:pt x="132" y="27"/>
                </a:lnTo>
                <a:lnTo>
                  <a:pt x="136" y="25"/>
                </a:lnTo>
                <a:lnTo>
                  <a:pt x="137" y="22"/>
                </a:lnTo>
                <a:lnTo>
                  <a:pt x="151" y="17"/>
                </a:lnTo>
                <a:lnTo>
                  <a:pt x="153" y="15"/>
                </a:lnTo>
                <a:lnTo>
                  <a:pt x="156" y="13"/>
                </a:lnTo>
                <a:lnTo>
                  <a:pt x="158" y="10"/>
                </a:lnTo>
                <a:lnTo>
                  <a:pt x="160" y="6"/>
                </a:lnTo>
                <a:lnTo>
                  <a:pt x="162" y="3"/>
                </a:lnTo>
                <a:lnTo>
                  <a:pt x="166" y="0"/>
                </a:lnTo>
                <a:lnTo>
                  <a:pt x="169" y="3"/>
                </a:lnTo>
                <a:lnTo>
                  <a:pt x="174" y="10"/>
                </a:lnTo>
                <a:lnTo>
                  <a:pt x="177" y="13"/>
                </a:lnTo>
                <a:lnTo>
                  <a:pt x="177" y="21"/>
                </a:lnTo>
                <a:lnTo>
                  <a:pt x="177" y="22"/>
                </a:lnTo>
                <a:lnTo>
                  <a:pt x="177" y="25"/>
                </a:lnTo>
                <a:lnTo>
                  <a:pt x="180" y="27"/>
                </a:lnTo>
                <a:lnTo>
                  <a:pt x="183" y="29"/>
                </a:lnTo>
                <a:lnTo>
                  <a:pt x="180" y="32"/>
                </a:lnTo>
                <a:lnTo>
                  <a:pt x="180" y="36"/>
                </a:lnTo>
                <a:lnTo>
                  <a:pt x="182" y="40"/>
                </a:lnTo>
                <a:lnTo>
                  <a:pt x="183" y="41"/>
                </a:lnTo>
                <a:lnTo>
                  <a:pt x="187" y="42"/>
                </a:lnTo>
                <a:lnTo>
                  <a:pt x="193" y="44"/>
                </a:lnTo>
                <a:lnTo>
                  <a:pt x="198" y="50"/>
                </a:lnTo>
                <a:lnTo>
                  <a:pt x="202" y="52"/>
                </a:lnTo>
                <a:lnTo>
                  <a:pt x="206" y="52"/>
                </a:lnTo>
                <a:lnTo>
                  <a:pt x="210" y="50"/>
                </a:lnTo>
                <a:lnTo>
                  <a:pt x="213" y="50"/>
                </a:lnTo>
                <a:lnTo>
                  <a:pt x="217" y="48"/>
                </a:lnTo>
                <a:lnTo>
                  <a:pt x="221" y="48"/>
                </a:lnTo>
                <a:lnTo>
                  <a:pt x="223" y="46"/>
                </a:lnTo>
                <a:lnTo>
                  <a:pt x="226" y="44"/>
                </a:lnTo>
                <a:lnTo>
                  <a:pt x="230" y="43"/>
                </a:lnTo>
                <a:lnTo>
                  <a:pt x="233" y="41"/>
                </a:lnTo>
                <a:lnTo>
                  <a:pt x="237" y="40"/>
                </a:lnTo>
                <a:lnTo>
                  <a:pt x="240" y="37"/>
                </a:lnTo>
                <a:lnTo>
                  <a:pt x="244" y="41"/>
                </a:lnTo>
                <a:lnTo>
                  <a:pt x="247" y="40"/>
                </a:lnTo>
                <a:lnTo>
                  <a:pt x="250" y="38"/>
                </a:lnTo>
                <a:lnTo>
                  <a:pt x="256" y="33"/>
                </a:lnTo>
                <a:lnTo>
                  <a:pt x="269" y="29"/>
                </a:lnTo>
                <a:lnTo>
                  <a:pt x="270" y="27"/>
                </a:lnTo>
                <a:lnTo>
                  <a:pt x="272" y="26"/>
                </a:lnTo>
                <a:lnTo>
                  <a:pt x="276" y="26"/>
                </a:lnTo>
                <a:lnTo>
                  <a:pt x="280" y="26"/>
                </a:lnTo>
                <a:lnTo>
                  <a:pt x="283" y="28"/>
                </a:lnTo>
                <a:lnTo>
                  <a:pt x="287" y="27"/>
                </a:lnTo>
                <a:lnTo>
                  <a:pt x="290" y="26"/>
                </a:lnTo>
                <a:lnTo>
                  <a:pt x="293" y="27"/>
                </a:lnTo>
                <a:lnTo>
                  <a:pt x="299" y="25"/>
                </a:lnTo>
                <a:lnTo>
                  <a:pt x="303" y="26"/>
                </a:lnTo>
                <a:lnTo>
                  <a:pt x="312" y="31"/>
                </a:lnTo>
                <a:lnTo>
                  <a:pt x="319" y="30"/>
                </a:lnTo>
                <a:lnTo>
                  <a:pt x="322" y="33"/>
                </a:lnTo>
                <a:lnTo>
                  <a:pt x="326" y="34"/>
                </a:lnTo>
                <a:lnTo>
                  <a:pt x="327" y="33"/>
                </a:lnTo>
                <a:lnTo>
                  <a:pt x="331" y="33"/>
                </a:lnTo>
                <a:lnTo>
                  <a:pt x="334" y="33"/>
                </a:lnTo>
                <a:lnTo>
                  <a:pt x="337" y="31"/>
                </a:lnTo>
                <a:lnTo>
                  <a:pt x="340" y="29"/>
                </a:lnTo>
                <a:lnTo>
                  <a:pt x="342" y="28"/>
                </a:lnTo>
                <a:lnTo>
                  <a:pt x="344" y="26"/>
                </a:lnTo>
                <a:lnTo>
                  <a:pt x="347" y="24"/>
                </a:lnTo>
                <a:lnTo>
                  <a:pt x="350" y="26"/>
                </a:lnTo>
                <a:lnTo>
                  <a:pt x="352" y="29"/>
                </a:lnTo>
                <a:lnTo>
                  <a:pt x="355" y="31"/>
                </a:lnTo>
                <a:lnTo>
                  <a:pt x="358" y="34"/>
                </a:lnTo>
                <a:lnTo>
                  <a:pt x="360" y="37"/>
                </a:lnTo>
                <a:lnTo>
                  <a:pt x="359" y="41"/>
                </a:lnTo>
                <a:lnTo>
                  <a:pt x="357" y="45"/>
                </a:lnTo>
                <a:lnTo>
                  <a:pt x="354" y="48"/>
                </a:lnTo>
                <a:lnTo>
                  <a:pt x="351" y="50"/>
                </a:lnTo>
                <a:lnTo>
                  <a:pt x="348" y="52"/>
                </a:lnTo>
                <a:lnTo>
                  <a:pt x="347" y="55"/>
                </a:lnTo>
                <a:lnTo>
                  <a:pt x="343" y="57"/>
                </a:lnTo>
                <a:lnTo>
                  <a:pt x="340" y="60"/>
                </a:lnTo>
                <a:lnTo>
                  <a:pt x="339" y="63"/>
                </a:lnTo>
                <a:lnTo>
                  <a:pt x="342" y="66"/>
                </a:lnTo>
                <a:lnTo>
                  <a:pt x="345" y="64"/>
                </a:lnTo>
                <a:lnTo>
                  <a:pt x="348" y="67"/>
                </a:lnTo>
                <a:lnTo>
                  <a:pt x="348" y="71"/>
                </a:lnTo>
                <a:lnTo>
                  <a:pt x="347" y="72"/>
                </a:lnTo>
                <a:lnTo>
                  <a:pt x="344" y="74"/>
                </a:lnTo>
                <a:lnTo>
                  <a:pt x="341" y="76"/>
                </a:lnTo>
                <a:lnTo>
                  <a:pt x="338" y="78"/>
                </a:lnTo>
                <a:lnTo>
                  <a:pt x="336" y="82"/>
                </a:lnTo>
                <a:lnTo>
                  <a:pt x="336" y="86"/>
                </a:lnTo>
                <a:lnTo>
                  <a:pt x="333" y="94"/>
                </a:lnTo>
                <a:lnTo>
                  <a:pt x="333" y="95"/>
                </a:lnTo>
                <a:lnTo>
                  <a:pt x="331" y="92"/>
                </a:lnTo>
                <a:lnTo>
                  <a:pt x="327" y="92"/>
                </a:lnTo>
                <a:lnTo>
                  <a:pt x="326" y="91"/>
                </a:lnTo>
                <a:lnTo>
                  <a:pt x="323" y="94"/>
                </a:lnTo>
                <a:lnTo>
                  <a:pt x="320" y="94"/>
                </a:lnTo>
                <a:lnTo>
                  <a:pt x="316" y="94"/>
                </a:lnTo>
                <a:lnTo>
                  <a:pt x="313" y="95"/>
                </a:lnTo>
                <a:lnTo>
                  <a:pt x="310" y="98"/>
                </a:lnTo>
                <a:lnTo>
                  <a:pt x="308" y="100"/>
                </a:lnTo>
                <a:lnTo>
                  <a:pt x="304" y="100"/>
                </a:lnTo>
                <a:lnTo>
                  <a:pt x="301" y="100"/>
                </a:lnTo>
                <a:lnTo>
                  <a:pt x="297" y="103"/>
                </a:lnTo>
                <a:lnTo>
                  <a:pt x="294" y="103"/>
                </a:lnTo>
                <a:lnTo>
                  <a:pt x="287" y="107"/>
                </a:lnTo>
                <a:lnTo>
                  <a:pt x="284" y="106"/>
                </a:lnTo>
                <a:lnTo>
                  <a:pt x="280" y="106"/>
                </a:lnTo>
                <a:lnTo>
                  <a:pt x="277" y="104"/>
                </a:lnTo>
                <a:lnTo>
                  <a:pt x="274" y="104"/>
                </a:lnTo>
                <a:lnTo>
                  <a:pt x="267" y="107"/>
                </a:lnTo>
                <a:lnTo>
                  <a:pt x="261" y="113"/>
                </a:lnTo>
                <a:lnTo>
                  <a:pt x="260" y="121"/>
                </a:lnTo>
                <a:lnTo>
                  <a:pt x="257" y="123"/>
                </a:lnTo>
                <a:lnTo>
                  <a:pt x="255" y="125"/>
                </a:lnTo>
                <a:lnTo>
                  <a:pt x="253" y="128"/>
                </a:lnTo>
                <a:lnTo>
                  <a:pt x="250" y="130"/>
                </a:lnTo>
                <a:lnTo>
                  <a:pt x="248" y="133"/>
                </a:lnTo>
                <a:lnTo>
                  <a:pt x="245" y="136"/>
                </a:lnTo>
                <a:lnTo>
                  <a:pt x="239" y="142"/>
                </a:lnTo>
                <a:lnTo>
                  <a:pt x="234" y="150"/>
                </a:lnTo>
                <a:lnTo>
                  <a:pt x="231" y="152"/>
                </a:lnTo>
                <a:lnTo>
                  <a:pt x="228" y="153"/>
                </a:lnTo>
                <a:lnTo>
                  <a:pt x="224" y="156"/>
                </a:lnTo>
                <a:lnTo>
                  <a:pt x="221" y="158"/>
                </a:lnTo>
                <a:lnTo>
                  <a:pt x="218" y="162"/>
                </a:lnTo>
                <a:lnTo>
                  <a:pt x="214" y="166"/>
                </a:lnTo>
                <a:lnTo>
                  <a:pt x="210" y="167"/>
                </a:lnTo>
                <a:lnTo>
                  <a:pt x="206" y="168"/>
                </a:lnTo>
                <a:lnTo>
                  <a:pt x="204" y="170"/>
                </a:lnTo>
                <a:lnTo>
                  <a:pt x="204" y="174"/>
                </a:lnTo>
                <a:lnTo>
                  <a:pt x="206" y="178"/>
                </a:lnTo>
                <a:lnTo>
                  <a:pt x="206" y="182"/>
                </a:lnTo>
                <a:lnTo>
                  <a:pt x="208" y="186"/>
                </a:lnTo>
                <a:lnTo>
                  <a:pt x="206" y="189"/>
                </a:lnTo>
                <a:lnTo>
                  <a:pt x="199" y="194"/>
                </a:lnTo>
                <a:lnTo>
                  <a:pt x="197" y="198"/>
                </a:lnTo>
                <a:lnTo>
                  <a:pt x="194" y="200"/>
                </a:lnTo>
                <a:lnTo>
                  <a:pt x="191" y="201"/>
                </a:lnTo>
                <a:lnTo>
                  <a:pt x="183" y="207"/>
                </a:lnTo>
                <a:lnTo>
                  <a:pt x="181" y="210"/>
                </a:lnTo>
                <a:lnTo>
                  <a:pt x="180" y="213"/>
                </a:lnTo>
                <a:lnTo>
                  <a:pt x="110" y="213"/>
                </a:lnTo>
                <a:lnTo>
                  <a:pt x="47" y="212"/>
                </a:lnTo>
                <a:lnTo>
                  <a:pt x="34" y="212"/>
                </a:lnTo>
                <a:lnTo>
                  <a:pt x="0" y="212"/>
                </a:lnTo>
                <a:lnTo>
                  <a:pt x="4" y="167"/>
                </a:lnTo>
                <a:lnTo>
                  <a:pt x="7" y="137"/>
                </a:lnTo>
                <a:lnTo>
                  <a:pt x="13" y="86"/>
                </a:lnTo>
                <a:lnTo>
                  <a:pt x="16" y="59"/>
                </a:lnTo>
                <a:lnTo>
                  <a:pt x="18" y="46"/>
                </a:lnTo>
                <a:lnTo>
                  <a:pt x="21" y="45"/>
                </a:lnTo>
                <a:lnTo>
                  <a:pt x="27" y="39"/>
                </a:lnTo>
                <a:lnTo>
                  <a:pt x="33" y="35"/>
                </a:lnTo>
                <a:lnTo>
                  <a:pt x="39" y="30"/>
                </a:lnTo>
                <a:lnTo>
                  <a:pt x="40" y="29"/>
                </a:lnTo>
                <a:lnTo>
                  <a:pt x="42" y="28"/>
                </a:lnTo>
                <a:lnTo>
                  <a:pt x="45" y="26"/>
                </a:lnTo>
                <a:lnTo>
                  <a:pt x="52" y="17"/>
                </a:lnTo>
                <a:lnTo>
                  <a:pt x="56" y="17"/>
                </a:lnTo>
                <a:lnTo>
                  <a:pt x="60" y="17"/>
                </a:lnTo>
                <a:lnTo>
                  <a:pt x="63" y="19"/>
                </a:lnTo>
                <a:lnTo>
                  <a:pt x="66" y="22"/>
                </a:lnTo>
                <a:lnTo>
                  <a:pt x="67" y="25"/>
                </a:lnTo>
                <a:lnTo>
                  <a:pt x="69" y="29"/>
                </a:lnTo>
                <a:lnTo>
                  <a:pt x="69" y="31"/>
                </a:lnTo>
                <a:lnTo>
                  <a:pt x="71" y="33"/>
                </a:lnTo>
                <a:lnTo>
                  <a:pt x="75" y="35"/>
                </a:lnTo>
                <a:lnTo>
                  <a:pt x="78" y="35"/>
                </a:lnTo>
                <a:lnTo>
                  <a:pt x="82" y="35"/>
                </a:lnTo>
                <a:lnTo>
                  <a:pt x="84" y="33"/>
                </a:lnTo>
                <a:lnTo>
                  <a:pt x="88" y="32"/>
                </a:lnTo>
                <a:lnTo>
                  <a:pt x="91" y="34"/>
                </a:lnTo>
                <a:lnTo>
                  <a:pt x="94" y="32"/>
                </a:lnTo>
                <a:lnTo>
                  <a:pt x="101" y="31"/>
                </a:lnTo>
                <a:lnTo>
                  <a:pt x="105" y="33"/>
                </a:lnTo>
                <a:lnTo>
                  <a:pt x="108" y="34"/>
                </a:lnTo>
                <a:lnTo>
                  <a:pt x="112" y="33"/>
                </a:lnTo>
                <a:lnTo>
                  <a:pt x="112" y="29"/>
                </a:lnTo>
                <a:lnTo>
                  <a:pt x="116" y="31"/>
                </a:lnTo>
                <a:lnTo>
                  <a:pt x="117" y="33"/>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10" name="Freeform 53"/>
          <p:cNvSpPr>
            <a:spLocks/>
          </p:cNvSpPr>
          <p:nvPr/>
        </p:nvSpPr>
        <p:spPr bwMode="auto">
          <a:xfrm>
            <a:off x="7516813" y="2287588"/>
            <a:ext cx="277812" cy="374650"/>
          </a:xfrm>
          <a:custGeom>
            <a:avLst/>
            <a:gdLst>
              <a:gd name="T0" fmla="*/ 2147483647 w 175"/>
              <a:gd name="T1" fmla="*/ 2147483647 h 236"/>
              <a:gd name="T2" fmla="*/ 2147483647 w 175"/>
              <a:gd name="T3" fmla="*/ 2147483647 h 236"/>
              <a:gd name="T4" fmla="*/ 2147483647 w 175"/>
              <a:gd name="T5" fmla="*/ 2147483647 h 236"/>
              <a:gd name="T6" fmla="*/ 2147483647 w 175"/>
              <a:gd name="T7" fmla="*/ 2147483647 h 236"/>
              <a:gd name="T8" fmla="*/ 2147483647 w 175"/>
              <a:gd name="T9" fmla="*/ 2147483647 h 236"/>
              <a:gd name="T10" fmla="*/ 2147483647 w 175"/>
              <a:gd name="T11" fmla="*/ 2147483647 h 236"/>
              <a:gd name="T12" fmla="*/ 2147483647 w 175"/>
              <a:gd name="T13" fmla="*/ 2147483647 h 236"/>
              <a:gd name="T14" fmla="*/ 2147483647 w 175"/>
              <a:gd name="T15" fmla="*/ 2147483647 h 236"/>
              <a:gd name="T16" fmla="*/ 2147483647 w 175"/>
              <a:gd name="T17" fmla="*/ 2147483647 h 236"/>
              <a:gd name="T18" fmla="*/ 2147483647 w 175"/>
              <a:gd name="T19" fmla="*/ 2147483647 h 236"/>
              <a:gd name="T20" fmla="*/ 2147483647 w 175"/>
              <a:gd name="T21" fmla="*/ 2147483647 h 236"/>
              <a:gd name="T22" fmla="*/ 2147483647 w 175"/>
              <a:gd name="T23" fmla="*/ 2147483647 h 236"/>
              <a:gd name="T24" fmla="*/ 2147483647 w 175"/>
              <a:gd name="T25" fmla="*/ 2147483647 h 236"/>
              <a:gd name="T26" fmla="*/ 2147483647 w 175"/>
              <a:gd name="T27" fmla="*/ 2147483647 h 236"/>
              <a:gd name="T28" fmla="*/ 2147483647 w 175"/>
              <a:gd name="T29" fmla="*/ 2147483647 h 236"/>
              <a:gd name="T30" fmla="*/ 2147483647 w 175"/>
              <a:gd name="T31" fmla="*/ 2147483647 h 236"/>
              <a:gd name="T32" fmla="*/ 2147483647 w 175"/>
              <a:gd name="T33" fmla="*/ 2147483647 h 236"/>
              <a:gd name="T34" fmla="*/ 2147483647 w 175"/>
              <a:gd name="T35" fmla="*/ 2147483647 h 236"/>
              <a:gd name="T36" fmla="*/ 2147483647 w 175"/>
              <a:gd name="T37" fmla="*/ 2147483647 h 236"/>
              <a:gd name="T38" fmla="*/ 2147483647 w 175"/>
              <a:gd name="T39" fmla="*/ 2147483647 h 236"/>
              <a:gd name="T40" fmla="*/ 2147483647 w 175"/>
              <a:gd name="T41" fmla="*/ 2147483647 h 236"/>
              <a:gd name="T42" fmla="*/ 2147483647 w 175"/>
              <a:gd name="T43" fmla="*/ 2147483647 h 236"/>
              <a:gd name="T44" fmla="*/ 2147483647 w 175"/>
              <a:gd name="T45" fmla="*/ 2147483647 h 236"/>
              <a:gd name="T46" fmla="*/ 2147483647 w 175"/>
              <a:gd name="T47" fmla="*/ 2147483647 h 236"/>
              <a:gd name="T48" fmla="*/ 2147483647 w 175"/>
              <a:gd name="T49" fmla="*/ 2147483647 h 236"/>
              <a:gd name="T50" fmla="*/ 2147483647 w 175"/>
              <a:gd name="T51" fmla="*/ 2147483647 h 236"/>
              <a:gd name="T52" fmla="*/ 2147483647 w 175"/>
              <a:gd name="T53" fmla="*/ 2147483647 h 236"/>
              <a:gd name="T54" fmla="*/ 2147483647 w 175"/>
              <a:gd name="T55" fmla="*/ 2147483647 h 236"/>
              <a:gd name="T56" fmla="*/ 2147483647 w 175"/>
              <a:gd name="T57" fmla="*/ 2147483647 h 236"/>
              <a:gd name="T58" fmla="*/ 2147483647 w 175"/>
              <a:gd name="T59" fmla="*/ 2147483647 h 236"/>
              <a:gd name="T60" fmla="*/ 2147483647 w 175"/>
              <a:gd name="T61" fmla="*/ 2147483647 h 236"/>
              <a:gd name="T62" fmla="*/ 0 w 175"/>
              <a:gd name="T63" fmla="*/ 2147483647 h 236"/>
              <a:gd name="T64" fmla="*/ 2147483647 w 175"/>
              <a:gd name="T65" fmla="*/ 2147483647 h 236"/>
              <a:gd name="T66" fmla="*/ 2147483647 w 175"/>
              <a:gd name="T67" fmla="*/ 2147483647 h 236"/>
              <a:gd name="T68" fmla="*/ 2147483647 w 175"/>
              <a:gd name="T69" fmla="*/ 2147483647 h 236"/>
              <a:gd name="T70" fmla="*/ 2147483647 w 175"/>
              <a:gd name="T71" fmla="*/ 2147483647 h 236"/>
              <a:gd name="T72" fmla="*/ 2147483647 w 175"/>
              <a:gd name="T73" fmla="*/ 2147483647 h 236"/>
              <a:gd name="T74" fmla="*/ 2147483647 w 175"/>
              <a:gd name="T75" fmla="*/ 2147483647 h 236"/>
              <a:gd name="T76" fmla="*/ 2147483647 w 175"/>
              <a:gd name="T77" fmla="*/ 2147483647 h 236"/>
              <a:gd name="T78" fmla="*/ 2147483647 w 175"/>
              <a:gd name="T79" fmla="*/ 2147483647 h 236"/>
              <a:gd name="T80" fmla="*/ 2147483647 w 175"/>
              <a:gd name="T81" fmla="*/ 2147483647 h 236"/>
              <a:gd name="T82" fmla="*/ 2147483647 w 175"/>
              <a:gd name="T83" fmla="*/ 2147483647 h 236"/>
              <a:gd name="T84" fmla="*/ 2147483647 w 175"/>
              <a:gd name="T85" fmla="*/ 0 h 2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5" h="236">
                <a:moveTo>
                  <a:pt x="91" y="0"/>
                </a:moveTo>
                <a:lnTo>
                  <a:pt x="91" y="3"/>
                </a:lnTo>
                <a:lnTo>
                  <a:pt x="90" y="8"/>
                </a:lnTo>
                <a:lnTo>
                  <a:pt x="89" y="12"/>
                </a:lnTo>
                <a:lnTo>
                  <a:pt x="88" y="17"/>
                </a:lnTo>
                <a:lnTo>
                  <a:pt x="86" y="20"/>
                </a:lnTo>
                <a:lnTo>
                  <a:pt x="86" y="24"/>
                </a:lnTo>
                <a:lnTo>
                  <a:pt x="86" y="29"/>
                </a:lnTo>
                <a:lnTo>
                  <a:pt x="87" y="33"/>
                </a:lnTo>
                <a:lnTo>
                  <a:pt x="86" y="38"/>
                </a:lnTo>
                <a:lnTo>
                  <a:pt x="86" y="43"/>
                </a:lnTo>
                <a:lnTo>
                  <a:pt x="86" y="48"/>
                </a:lnTo>
                <a:lnTo>
                  <a:pt x="85" y="52"/>
                </a:lnTo>
                <a:lnTo>
                  <a:pt x="84" y="60"/>
                </a:lnTo>
                <a:lnTo>
                  <a:pt x="78" y="64"/>
                </a:lnTo>
                <a:lnTo>
                  <a:pt x="77" y="65"/>
                </a:lnTo>
                <a:lnTo>
                  <a:pt x="74" y="68"/>
                </a:lnTo>
                <a:lnTo>
                  <a:pt x="74" y="69"/>
                </a:lnTo>
                <a:lnTo>
                  <a:pt x="82" y="141"/>
                </a:lnTo>
                <a:lnTo>
                  <a:pt x="85" y="164"/>
                </a:lnTo>
                <a:lnTo>
                  <a:pt x="88" y="167"/>
                </a:lnTo>
                <a:lnTo>
                  <a:pt x="92" y="169"/>
                </a:lnTo>
                <a:lnTo>
                  <a:pt x="94" y="169"/>
                </a:lnTo>
                <a:lnTo>
                  <a:pt x="95" y="169"/>
                </a:lnTo>
                <a:lnTo>
                  <a:pt x="98" y="167"/>
                </a:lnTo>
                <a:lnTo>
                  <a:pt x="99" y="171"/>
                </a:lnTo>
                <a:lnTo>
                  <a:pt x="102" y="174"/>
                </a:lnTo>
                <a:lnTo>
                  <a:pt x="105" y="173"/>
                </a:lnTo>
                <a:lnTo>
                  <a:pt x="109" y="173"/>
                </a:lnTo>
                <a:lnTo>
                  <a:pt x="113" y="171"/>
                </a:lnTo>
                <a:lnTo>
                  <a:pt x="116" y="171"/>
                </a:lnTo>
                <a:lnTo>
                  <a:pt x="120" y="175"/>
                </a:lnTo>
                <a:lnTo>
                  <a:pt x="122" y="178"/>
                </a:lnTo>
                <a:lnTo>
                  <a:pt x="125" y="180"/>
                </a:lnTo>
                <a:lnTo>
                  <a:pt x="129" y="180"/>
                </a:lnTo>
                <a:lnTo>
                  <a:pt x="132" y="179"/>
                </a:lnTo>
                <a:lnTo>
                  <a:pt x="135" y="176"/>
                </a:lnTo>
                <a:lnTo>
                  <a:pt x="139" y="176"/>
                </a:lnTo>
                <a:lnTo>
                  <a:pt x="142" y="177"/>
                </a:lnTo>
                <a:lnTo>
                  <a:pt x="146" y="178"/>
                </a:lnTo>
                <a:lnTo>
                  <a:pt x="148" y="179"/>
                </a:lnTo>
                <a:lnTo>
                  <a:pt x="150" y="183"/>
                </a:lnTo>
                <a:lnTo>
                  <a:pt x="157" y="186"/>
                </a:lnTo>
                <a:lnTo>
                  <a:pt x="174" y="187"/>
                </a:lnTo>
                <a:lnTo>
                  <a:pt x="174" y="193"/>
                </a:lnTo>
                <a:lnTo>
                  <a:pt x="150" y="212"/>
                </a:lnTo>
                <a:lnTo>
                  <a:pt x="146" y="222"/>
                </a:lnTo>
                <a:lnTo>
                  <a:pt x="134" y="226"/>
                </a:lnTo>
                <a:lnTo>
                  <a:pt x="123" y="229"/>
                </a:lnTo>
                <a:lnTo>
                  <a:pt x="116" y="235"/>
                </a:lnTo>
                <a:lnTo>
                  <a:pt x="107" y="235"/>
                </a:lnTo>
                <a:lnTo>
                  <a:pt x="91" y="234"/>
                </a:lnTo>
                <a:lnTo>
                  <a:pt x="84" y="235"/>
                </a:lnTo>
                <a:lnTo>
                  <a:pt x="80" y="235"/>
                </a:lnTo>
                <a:lnTo>
                  <a:pt x="77" y="231"/>
                </a:lnTo>
                <a:lnTo>
                  <a:pt x="72" y="223"/>
                </a:lnTo>
                <a:lnTo>
                  <a:pt x="67" y="216"/>
                </a:lnTo>
                <a:lnTo>
                  <a:pt x="66" y="208"/>
                </a:lnTo>
                <a:lnTo>
                  <a:pt x="66" y="206"/>
                </a:lnTo>
                <a:lnTo>
                  <a:pt x="70" y="206"/>
                </a:lnTo>
                <a:lnTo>
                  <a:pt x="75" y="205"/>
                </a:lnTo>
                <a:lnTo>
                  <a:pt x="72" y="204"/>
                </a:lnTo>
                <a:lnTo>
                  <a:pt x="64" y="203"/>
                </a:lnTo>
                <a:lnTo>
                  <a:pt x="57" y="203"/>
                </a:lnTo>
                <a:lnTo>
                  <a:pt x="54" y="201"/>
                </a:lnTo>
                <a:lnTo>
                  <a:pt x="48" y="200"/>
                </a:lnTo>
                <a:lnTo>
                  <a:pt x="44" y="197"/>
                </a:lnTo>
                <a:lnTo>
                  <a:pt x="44" y="201"/>
                </a:lnTo>
                <a:lnTo>
                  <a:pt x="49" y="204"/>
                </a:lnTo>
                <a:lnTo>
                  <a:pt x="54" y="204"/>
                </a:lnTo>
                <a:lnTo>
                  <a:pt x="55" y="206"/>
                </a:lnTo>
                <a:lnTo>
                  <a:pt x="59" y="206"/>
                </a:lnTo>
                <a:lnTo>
                  <a:pt x="57" y="211"/>
                </a:lnTo>
                <a:lnTo>
                  <a:pt x="49" y="216"/>
                </a:lnTo>
                <a:lnTo>
                  <a:pt x="42" y="219"/>
                </a:lnTo>
                <a:lnTo>
                  <a:pt x="34" y="217"/>
                </a:lnTo>
                <a:lnTo>
                  <a:pt x="33" y="215"/>
                </a:lnTo>
                <a:lnTo>
                  <a:pt x="29" y="214"/>
                </a:lnTo>
                <a:lnTo>
                  <a:pt x="25" y="212"/>
                </a:lnTo>
                <a:lnTo>
                  <a:pt x="21" y="205"/>
                </a:lnTo>
                <a:lnTo>
                  <a:pt x="20" y="201"/>
                </a:lnTo>
                <a:lnTo>
                  <a:pt x="19" y="198"/>
                </a:lnTo>
                <a:lnTo>
                  <a:pt x="20" y="195"/>
                </a:lnTo>
                <a:lnTo>
                  <a:pt x="18" y="193"/>
                </a:lnTo>
                <a:lnTo>
                  <a:pt x="19" y="189"/>
                </a:lnTo>
                <a:lnTo>
                  <a:pt x="17" y="183"/>
                </a:lnTo>
                <a:lnTo>
                  <a:pt x="20" y="176"/>
                </a:lnTo>
                <a:lnTo>
                  <a:pt x="19" y="169"/>
                </a:lnTo>
                <a:lnTo>
                  <a:pt x="21" y="168"/>
                </a:lnTo>
                <a:lnTo>
                  <a:pt x="19" y="166"/>
                </a:lnTo>
                <a:lnTo>
                  <a:pt x="13" y="166"/>
                </a:lnTo>
                <a:lnTo>
                  <a:pt x="9" y="164"/>
                </a:lnTo>
                <a:lnTo>
                  <a:pt x="6" y="157"/>
                </a:lnTo>
                <a:lnTo>
                  <a:pt x="5" y="149"/>
                </a:lnTo>
                <a:lnTo>
                  <a:pt x="2" y="140"/>
                </a:lnTo>
                <a:lnTo>
                  <a:pt x="0" y="131"/>
                </a:lnTo>
                <a:lnTo>
                  <a:pt x="0" y="124"/>
                </a:lnTo>
                <a:lnTo>
                  <a:pt x="1" y="119"/>
                </a:lnTo>
                <a:lnTo>
                  <a:pt x="1" y="113"/>
                </a:lnTo>
                <a:lnTo>
                  <a:pt x="2" y="102"/>
                </a:lnTo>
                <a:lnTo>
                  <a:pt x="5" y="92"/>
                </a:lnTo>
                <a:lnTo>
                  <a:pt x="10" y="84"/>
                </a:lnTo>
                <a:lnTo>
                  <a:pt x="15" y="79"/>
                </a:lnTo>
                <a:lnTo>
                  <a:pt x="17" y="72"/>
                </a:lnTo>
                <a:lnTo>
                  <a:pt x="25" y="61"/>
                </a:lnTo>
                <a:lnTo>
                  <a:pt x="28" y="56"/>
                </a:lnTo>
                <a:lnTo>
                  <a:pt x="27" y="45"/>
                </a:lnTo>
                <a:lnTo>
                  <a:pt x="21" y="30"/>
                </a:lnTo>
                <a:lnTo>
                  <a:pt x="23" y="29"/>
                </a:lnTo>
                <a:lnTo>
                  <a:pt x="27" y="23"/>
                </a:lnTo>
                <a:lnTo>
                  <a:pt x="30" y="20"/>
                </a:lnTo>
                <a:lnTo>
                  <a:pt x="33" y="21"/>
                </a:lnTo>
                <a:lnTo>
                  <a:pt x="37" y="23"/>
                </a:lnTo>
                <a:lnTo>
                  <a:pt x="39" y="20"/>
                </a:lnTo>
                <a:lnTo>
                  <a:pt x="42" y="17"/>
                </a:lnTo>
                <a:lnTo>
                  <a:pt x="44" y="14"/>
                </a:lnTo>
                <a:lnTo>
                  <a:pt x="46" y="10"/>
                </a:lnTo>
                <a:lnTo>
                  <a:pt x="49" y="9"/>
                </a:lnTo>
                <a:lnTo>
                  <a:pt x="53" y="10"/>
                </a:lnTo>
                <a:lnTo>
                  <a:pt x="57" y="11"/>
                </a:lnTo>
                <a:lnTo>
                  <a:pt x="59" y="13"/>
                </a:lnTo>
                <a:lnTo>
                  <a:pt x="65" y="14"/>
                </a:lnTo>
                <a:lnTo>
                  <a:pt x="68" y="14"/>
                </a:lnTo>
                <a:lnTo>
                  <a:pt x="71" y="11"/>
                </a:lnTo>
                <a:lnTo>
                  <a:pt x="74" y="8"/>
                </a:lnTo>
                <a:lnTo>
                  <a:pt x="78" y="5"/>
                </a:lnTo>
                <a:lnTo>
                  <a:pt x="81" y="5"/>
                </a:lnTo>
                <a:lnTo>
                  <a:pt x="86" y="6"/>
                </a:lnTo>
                <a:lnTo>
                  <a:pt x="91" y="0"/>
                </a:lnTo>
              </a:path>
            </a:pathLst>
          </a:custGeom>
          <a:noFill/>
          <a:ln w="12700" cap="rnd" cmpd="sng">
            <a:solidFill>
              <a:srgbClr val="000000"/>
            </a:solidFill>
            <a:prstDash val="solid"/>
            <a:round/>
            <a:headEnd/>
            <a:tailEnd/>
          </a:ln>
        </p:spPr>
        <p:txBody>
          <a:bodyPr/>
          <a:lstStyle/>
          <a:p>
            <a:pPr>
              <a:defRPr/>
            </a:pPr>
            <a:endParaRPr lang="en-US"/>
          </a:p>
        </p:txBody>
      </p:sp>
      <p:sp>
        <p:nvSpPr>
          <p:cNvPr id="2101" name="Freeform 54"/>
          <p:cNvSpPr>
            <a:spLocks/>
          </p:cNvSpPr>
          <p:nvPr/>
        </p:nvSpPr>
        <p:spPr bwMode="auto">
          <a:xfrm>
            <a:off x="939544" y="3600450"/>
            <a:ext cx="474663" cy="193675"/>
          </a:xfrm>
          <a:custGeom>
            <a:avLst/>
            <a:gdLst>
              <a:gd name="T0" fmla="*/ 2147483647 w 299"/>
              <a:gd name="T1" fmla="*/ 2147483647 h 122"/>
              <a:gd name="T2" fmla="*/ 2147483647 w 299"/>
              <a:gd name="T3" fmla="*/ 2147483647 h 122"/>
              <a:gd name="T4" fmla="*/ 2147483647 w 299"/>
              <a:gd name="T5" fmla="*/ 2147483647 h 122"/>
              <a:gd name="T6" fmla="*/ 2147483647 w 299"/>
              <a:gd name="T7" fmla="*/ 2147483647 h 122"/>
              <a:gd name="T8" fmla="*/ 2147483647 w 299"/>
              <a:gd name="T9" fmla="*/ 2147483647 h 122"/>
              <a:gd name="T10" fmla="*/ 2147483647 w 299"/>
              <a:gd name="T11" fmla="*/ 2147483647 h 122"/>
              <a:gd name="T12" fmla="*/ 2147483647 w 299"/>
              <a:gd name="T13" fmla="*/ 2147483647 h 122"/>
              <a:gd name="T14" fmla="*/ 2147483647 w 299"/>
              <a:gd name="T15" fmla="*/ 2147483647 h 122"/>
              <a:gd name="T16" fmla="*/ 2147483647 w 299"/>
              <a:gd name="T17" fmla="*/ 2147483647 h 122"/>
              <a:gd name="T18" fmla="*/ 2147483647 w 299"/>
              <a:gd name="T19" fmla="*/ 2147483647 h 122"/>
              <a:gd name="T20" fmla="*/ 2147483647 w 299"/>
              <a:gd name="T21" fmla="*/ 2147483647 h 122"/>
              <a:gd name="T22" fmla="*/ 2147483647 w 299"/>
              <a:gd name="T23" fmla="*/ 2147483647 h 122"/>
              <a:gd name="T24" fmla="*/ 2147483647 w 299"/>
              <a:gd name="T25" fmla="*/ 2147483647 h 122"/>
              <a:gd name="T26" fmla="*/ 2147483647 w 299"/>
              <a:gd name="T27" fmla="*/ 2147483647 h 122"/>
              <a:gd name="T28" fmla="*/ 2147483647 w 299"/>
              <a:gd name="T29" fmla="*/ 2147483647 h 122"/>
              <a:gd name="T30" fmla="*/ 2147483647 w 299"/>
              <a:gd name="T31" fmla="*/ 2147483647 h 122"/>
              <a:gd name="T32" fmla="*/ 2147483647 w 299"/>
              <a:gd name="T33" fmla="*/ 2147483647 h 122"/>
              <a:gd name="T34" fmla="*/ 2147483647 w 299"/>
              <a:gd name="T35" fmla="*/ 2147483647 h 122"/>
              <a:gd name="T36" fmla="*/ 2147483647 w 299"/>
              <a:gd name="T37" fmla="*/ 2147483647 h 122"/>
              <a:gd name="T38" fmla="*/ 2147483647 w 299"/>
              <a:gd name="T39" fmla="*/ 2147483647 h 122"/>
              <a:gd name="T40" fmla="*/ 2147483647 w 299"/>
              <a:gd name="T41" fmla="*/ 2147483647 h 122"/>
              <a:gd name="T42" fmla="*/ 2147483647 w 299"/>
              <a:gd name="T43" fmla="*/ 2147483647 h 122"/>
              <a:gd name="T44" fmla="*/ 2147483647 w 299"/>
              <a:gd name="T45" fmla="*/ 2147483647 h 122"/>
              <a:gd name="T46" fmla="*/ 2147483647 w 299"/>
              <a:gd name="T47" fmla="*/ 2147483647 h 122"/>
              <a:gd name="T48" fmla="*/ 2147483647 w 299"/>
              <a:gd name="T49" fmla="*/ 2147483647 h 122"/>
              <a:gd name="T50" fmla="*/ 2147483647 w 299"/>
              <a:gd name="T51" fmla="*/ 2147483647 h 122"/>
              <a:gd name="T52" fmla="*/ 2147483647 w 299"/>
              <a:gd name="T53" fmla="*/ 2147483647 h 122"/>
              <a:gd name="T54" fmla="*/ 2147483647 w 299"/>
              <a:gd name="T55" fmla="*/ 2147483647 h 122"/>
              <a:gd name="T56" fmla="*/ 2147483647 w 299"/>
              <a:gd name="T57" fmla="*/ 2147483647 h 122"/>
              <a:gd name="T58" fmla="*/ 2147483647 w 299"/>
              <a:gd name="T59" fmla="*/ 2147483647 h 122"/>
              <a:gd name="T60" fmla="*/ 2147483647 w 299"/>
              <a:gd name="T61" fmla="*/ 2147483647 h 122"/>
              <a:gd name="T62" fmla="*/ 2147483647 w 299"/>
              <a:gd name="T63" fmla="*/ 2147483647 h 122"/>
              <a:gd name="T64" fmla="*/ 2147483647 w 299"/>
              <a:gd name="T65" fmla="*/ 2147483647 h 122"/>
              <a:gd name="T66" fmla="*/ 2147483647 w 299"/>
              <a:gd name="T67" fmla="*/ 2147483647 h 122"/>
              <a:gd name="T68" fmla="*/ 2147483647 w 299"/>
              <a:gd name="T69" fmla="*/ 2147483647 h 122"/>
              <a:gd name="T70" fmla="*/ 2147483647 w 299"/>
              <a:gd name="T71" fmla="*/ 2147483647 h 122"/>
              <a:gd name="T72" fmla="*/ 2147483647 w 299"/>
              <a:gd name="T73" fmla="*/ 2147483647 h 122"/>
              <a:gd name="T74" fmla="*/ 2147483647 w 299"/>
              <a:gd name="T75" fmla="*/ 2147483647 h 122"/>
              <a:gd name="T76" fmla="*/ 2147483647 w 299"/>
              <a:gd name="T77" fmla="*/ 2147483647 h 122"/>
              <a:gd name="T78" fmla="*/ 2147483647 w 299"/>
              <a:gd name="T79" fmla="*/ 2147483647 h 122"/>
              <a:gd name="T80" fmla="*/ 2147483647 w 299"/>
              <a:gd name="T81" fmla="*/ 2147483647 h 122"/>
              <a:gd name="T82" fmla="*/ 2147483647 w 299"/>
              <a:gd name="T83" fmla="*/ 2147483647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9" h="122">
                <a:moveTo>
                  <a:pt x="138" y="120"/>
                </a:moveTo>
                <a:lnTo>
                  <a:pt x="115" y="120"/>
                </a:lnTo>
                <a:lnTo>
                  <a:pt x="83" y="121"/>
                </a:lnTo>
                <a:lnTo>
                  <a:pt x="39" y="121"/>
                </a:lnTo>
                <a:lnTo>
                  <a:pt x="0" y="121"/>
                </a:lnTo>
                <a:lnTo>
                  <a:pt x="1" y="119"/>
                </a:lnTo>
                <a:lnTo>
                  <a:pt x="3" y="116"/>
                </a:lnTo>
                <a:lnTo>
                  <a:pt x="11" y="110"/>
                </a:lnTo>
                <a:lnTo>
                  <a:pt x="14" y="109"/>
                </a:lnTo>
                <a:lnTo>
                  <a:pt x="17" y="107"/>
                </a:lnTo>
                <a:lnTo>
                  <a:pt x="19" y="103"/>
                </a:lnTo>
                <a:lnTo>
                  <a:pt x="26" y="97"/>
                </a:lnTo>
                <a:lnTo>
                  <a:pt x="28" y="95"/>
                </a:lnTo>
                <a:lnTo>
                  <a:pt x="26" y="91"/>
                </a:lnTo>
                <a:lnTo>
                  <a:pt x="26" y="87"/>
                </a:lnTo>
                <a:lnTo>
                  <a:pt x="24" y="83"/>
                </a:lnTo>
                <a:lnTo>
                  <a:pt x="24" y="79"/>
                </a:lnTo>
                <a:lnTo>
                  <a:pt x="26" y="77"/>
                </a:lnTo>
                <a:lnTo>
                  <a:pt x="30" y="76"/>
                </a:lnTo>
                <a:lnTo>
                  <a:pt x="34" y="75"/>
                </a:lnTo>
                <a:lnTo>
                  <a:pt x="38" y="70"/>
                </a:lnTo>
                <a:lnTo>
                  <a:pt x="40" y="67"/>
                </a:lnTo>
                <a:lnTo>
                  <a:pt x="44" y="65"/>
                </a:lnTo>
                <a:lnTo>
                  <a:pt x="47" y="62"/>
                </a:lnTo>
                <a:lnTo>
                  <a:pt x="51" y="61"/>
                </a:lnTo>
                <a:lnTo>
                  <a:pt x="54" y="59"/>
                </a:lnTo>
                <a:lnTo>
                  <a:pt x="59" y="51"/>
                </a:lnTo>
                <a:lnTo>
                  <a:pt x="65" y="45"/>
                </a:lnTo>
                <a:lnTo>
                  <a:pt x="68" y="42"/>
                </a:lnTo>
                <a:lnTo>
                  <a:pt x="70" y="39"/>
                </a:lnTo>
                <a:lnTo>
                  <a:pt x="73" y="36"/>
                </a:lnTo>
                <a:lnTo>
                  <a:pt x="75" y="34"/>
                </a:lnTo>
                <a:lnTo>
                  <a:pt x="77" y="32"/>
                </a:lnTo>
                <a:lnTo>
                  <a:pt x="80" y="30"/>
                </a:lnTo>
                <a:lnTo>
                  <a:pt x="81" y="21"/>
                </a:lnTo>
                <a:lnTo>
                  <a:pt x="87" y="16"/>
                </a:lnTo>
                <a:lnTo>
                  <a:pt x="93" y="13"/>
                </a:lnTo>
                <a:lnTo>
                  <a:pt x="97" y="13"/>
                </a:lnTo>
                <a:lnTo>
                  <a:pt x="100" y="15"/>
                </a:lnTo>
                <a:lnTo>
                  <a:pt x="103" y="15"/>
                </a:lnTo>
                <a:lnTo>
                  <a:pt x="107" y="16"/>
                </a:lnTo>
                <a:lnTo>
                  <a:pt x="113" y="12"/>
                </a:lnTo>
                <a:lnTo>
                  <a:pt x="117" y="12"/>
                </a:lnTo>
                <a:lnTo>
                  <a:pt x="120" y="9"/>
                </a:lnTo>
                <a:lnTo>
                  <a:pt x="123" y="9"/>
                </a:lnTo>
                <a:lnTo>
                  <a:pt x="127" y="9"/>
                </a:lnTo>
                <a:lnTo>
                  <a:pt x="129" y="7"/>
                </a:lnTo>
                <a:lnTo>
                  <a:pt x="132" y="4"/>
                </a:lnTo>
                <a:lnTo>
                  <a:pt x="135" y="3"/>
                </a:lnTo>
                <a:lnTo>
                  <a:pt x="138" y="3"/>
                </a:lnTo>
                <a:lnTo>
                  <a:pt x="142" y="2"/>
                </a:lnTo>
                <a:lnTo>
                  <a:pt x="145" y="0"/>
                </a:lnTo>
                <a:lnTo>
                  <a:pt x="146" y="1"/>
                </a:lnTo>
                <a:lnTo>
                  <a:pt x="150" y="2"/>
                </a:lnTo>
                <a:lnTo>
                  <a:pt x="152" y="4"/>
                </a:lnTo>
                <a:lnTo>
                  <a:pt x="155" y="7"/>
                </a:lnTo>
                <a:lnTo>
                  <a:pt x="157" y="9"/>
                </a:lnTo>
                <a:lnTo>
                  <a:pt x="161" y="9"/>
                </a:lnTo>
                <a:lnTo>
                  <a:pt x="163" y="6"/>
                </a:lnTo>
                <a:lnTo>
                  <a:pt x="166" y="4"/>
                </a:lnTo>
                <a:lnTo>
                  <a:pt x="170" y="5"/>
                </a:lnTo>
                <a:lnTo>
                  <a:pt x="172" y="5"/>
                </a:lnTo>
                <a:lnTo>
                  <a:pt x="176" y="4"/>
                </a:lnTo>
                <a:lnTo>
                  <a:pt x="180" y="5"/>
                </a:lnTo>
                <a:lnTo>
                  <a:pt x="183" y="2"/>
                </a:lnTo>
                <a:lnTo>
                  <a:pt x="186" y="4"/>
                </a:lnTo>
                <a:lnTo>
                  <a:pt x="190" y="3"/>
                </a:lnTo>
                <a:lnTo>
                  <a:pt x="192" y="6"/>
                </a:lnTo>
                <a:lnTo>
                  <a:pt x="196" y="6"/>
                </a:lnTo>
                <a:lnTo>
                  <a:pt x="197" y="2"/>
                </a:lnTo>
                <a:lnTo>
                  <a:pt x="200" y="2"/>
                </a:lnTo>
                <a:lnTo>
                  <a:pt x="202" y="5"/>
                </a:lnTo>
                <a:lnTo>
                  <a:pt x="203" y="9"/>
                </a:lnTo>
                <a:lnTo>
                  <a:pt x="204" y="13"/>
                </a:lnTo>
                <a:lnTo>
                  <a:pt x="201" y="15"/>
                </a:lnTo>
                <a:lnTo>
                  <a:pt x="202" y="18"/>
                </a:lnTo>
                <a:lnTo>
                  <a:pt x="205" y="17"/>
                </a:lnTo>
                <a:lnTo>
                  <a:pt x="209" y="17"/>
                </a:lnTo>
                <a:lnTo>
                  <a:pt x="206" y="20"/>
                </a:lnTo>
                <a:lnTo>
                  <a:pt x="209" y="23"/>
                </a:lnTo>
                <a:lnTo>
                  <a:pt x="209" y="26"/>
                </a:lnTo>
                <a:lnTo>
                  <a:pt x="215" y="26"/>
                </a:lnTo>
                <a:lnTo>
                  <a:pt x="217" y="24"/>
                </a:lnTo>
                <a:lnTo>
                  <a:pt x="217" y="22"/>
                </a:lnTo>
                <a:lnTo>
                  <a:pt x="220" y="23"/>
                </a:lnTo>
                <a:lnTo>
                  <a:pt x="220" y="26"/>
                </a:lnTo>
                <a:lnTo>
                  <a:pt x="221" y="30"/>
                </a:lnTo>
                <a:lnTo>
                  <a:pt x="223" y="34"/>
                </a:lnTo>
                <a:lnTo>
                  <a:pt x="220" y="37"/>
                </a:lnTo>
                <a:lnTo>
                  <a:pt x="221" y="40"/>
                </a:lnTo>
                <a:lnTo>
                  <a:pt x="225" y="41"/>
                </a:lnTo>
                <a:lnTo>
                  <a:pt x="228" y="42"/>
                </a:lnTo>
                <a:lnTo>
                  <a:pt x="231" y="43"/>
                </a:lnTo>
                <a:lnTo>
                  <a:pt x="233" y="46"/>
                </a:lnTo>
                <a:lnTo>
                  <a:pt x="236" y="49"/>
                </a:lnTo>
                <a:lnTo>
                  <a:pt x="240" y="50"/>
                </a:lnTo>
                <a:lnTo>
                  <a:pt x="240" y="54"/>
                </a:lnTo>
                <a:lnTo>
                  <a:pt x="242" y="58"/>
                </a:lnTo>
                <a:lnTo>
                  <a:pt x="243" y="59"/>
                </a:lnTo>
                <a:lnTo>
                  <a:pt x="245" y="62"/>
                </a:lnTo>
                <a:lnTo>
                  <a:pt x="248" y="63"/>
                </a:lnTo>
                <a:lnTo>
                  <a:pt x="249" y="67"/>
                </a:lnTo>
                <a:lnTo>
                  <a:pt x="252" y="70"/>
                </a:lnTo>
                <a:lnTo>
                  <a:pt x="252" y="73"/>
                </a:lnTo>
                <a:lnTo>
                  <a:pt x="250" y="77"/>
                </a:lnTo>
                <a:lnTo>
                  <a:pt x="252" y="80"/>
                </a:lnTo>
                <a:lnTo>
                  <a:pt x="254" y="83"/>
                </a:lnTo>
                <a:lnTo>
                  <a:pt x="257" y="85"/>
                </a:lnTo>
                <a:lnTo>
                  <a:pt x="261" y="85"/>
                </a:lnTo>
                <a:lnTo>
                  <a:pt x="263" y="86"/>
                </a:lnTo>
                <a:lnTo>
                  <a:pt x="266" y="88"/>
                </a:lnTo>
                <a:lnTo>
                  <a:pt x="267" y="90"/>
                </a:lnTo>
                <a:lnTo>
                  <a:pt x="275" y="99"/>
                </a:lnTo>
                <a:lnTo>
                  <a:pt x="276" y="103"/>
                </a:lnTo>
                <a:lnTo>
                  <a:pt x="274" y="106"/>
                </a:lnTo>
                <a:lnTo>
                  <a:pt x="275" y="109"/>
                </a:lnTo>
                <a:lnTo>
                  <a:pt x="276" y="113"/>
                </a:lnTo>
                <a:lnTo>
                  <a:pt x="279" y="113"/>
                </a:lnTo>
                <a:lnTo>
                  <a:pt x="280" y="112"/>
                </a:lnTo>
                <a:lnTo>
                  <a:pt x="282" y="109"/>
                </a:lnTo>
                <a:lnTo>
                  <a:pt x="285" y="112"/>
                </a:lnTo>
                <a:lnTo>
                  <a:pt x="288" y="112"/>
                </a:lnTo>
                <a:lnTo>
                  <a:pt x="292" y="114"/>
                </a:lnTo>
                <a:lnTo>
                  <a:pt x="296" y="114"/>
                </a:lnTo>
                <a:lnTo>
                  <a:pt x="298" y="118"/>
                </a:lnTo>
                <a:lnTo>
                  <a:pt x="261" y="118"/>
                </a:lnTo>
                <a:lnTo>
                  <a:pt x="163" y="119"/>
                </a:lnTo>
                <a:lnTo>
                  <a:pt x="138" y="120"/>
                </a:lnTo>
              </a:path>
            </a:pathLst>
          </a:custGeom>
          <a:noFill/>
          <a:ln w="12700" cap="rnd" cmpd="sng">
            <a:solidFill>
              <a:srgbClr val="000000"/>
            </a:solidFill>
            <a:prstDash val="solid"/>
            <a:round/>
            <a:headEnd/>
            <a:tailEnd/>
          </a:ln>
        </p:spPr>
        <p:txBody>
          <a:bodyPr/>
          <a:lstStyle/>
          <a:p>
            <a:pPr>
              <a:defRPr/>
            </a:pPr>
            <a:endParaRPr lang="en-US"/>
          </a:p>
        </p:txBody>
      </p:sp>
      <p:sp>
        <p:nvSpPr>
          <p:cNvPr id="2102" name="Freeform 55"/>
          <p:cNvSpPr>
            <a:spLocks/>
          </p:cNvSpPr>
          <p:nvPr/>
        </p:nvSpPr>
        <p:spPr bwMode="auto">
          <a:xfrm>
            <a:off x="5380038" y="4351338"/>
            <a:ext cx="827087" cy="600075"/>
          </a:xfrm>
          <a:custGeom>
            <a:avLst/>
            <a:gdLst>
              <a:gd name="T0" fmla="*/ 2147483647 w 521"/>
              <a:gd name="T1" fmla="*/ 2147483647 h 378"/>
              <a:gd name="T2" fmla="*/ 2147483647 w 521"/>
              <a:gd name="T3" fmla="*/ 2147483647 h 378"/>
              <a:gd name="T4" fmla="*/ 2147483647 w 521"/>
              <a:gd name="T5" fmla="*/ 2147483647 h 378"/>
              <a:gd name="T6" fmla="*/ 2147483647 w 521"/>
              <a:gd name="T7" fmla="*/ 2147483647 h 378"/>
              <a:gd name="T8" fmla="*/ 2147483647 w 521"/>
              <a:gd name="T9" fmla="*/ 2147483647 h 378"/>
              <a:gd name="T10" fmla="*/ 2147483647 w 521"/>
              <a:gd name="T11" fmla="*/ 2147483647 h 378"/>
              <a:gd name="T12" fmla="*/ 2147483647 w 521"/>
              <a:gd name="T13" fmla="*/ 2147483647 h 378"/>
              <a:gd name="T14" fmla="*/ 2147483647 w 521"/>
              <a:gd name="T15" fmla="*/ 2147483647 h 378"/>
              <a:gd name="T16" fmla="*/ 2147483647 w 521"/>
              <a:gd name="T17" fmla="*/ 2147483647 h 378"/>
              <a:gd name="T18" fmla="*/ 2147483647 w 521"/>
              <a:gd name="T19" fmla="*/ 2147483647 h 378"/>
              <a:gd name="T20" fmla="*/ 2147483647 w 521"/>
              <a:gd name="T21" fmla="*/ 2147483647 h 378"/>
              <a:gd name="T22" fmla="*/ 2147483647 w 521"/>
              <a:gd name="T23" fmla="*/ 2147483647 h 378"/>
              <a:gd name="T24" fmla="*/ 2147483647 w 521"/>
              <a:gd name="T25" fmla="*/ 2147483647 h 378"/>
              <a:gd name="T26" fmla="*/ 2147483647 w 521"/>
              <a:gd name="T27" fmla="*/ 2147483647 h 378"/>
              <a:gd name="T28" fmla="*/ 2147483647 w 521"/>
              <a:gd name="T29" fmla="*/ 2147483647 h 378"/>
              <a:gd name="T30" fmla="*/ 2147483647 w 521"/>
              <a:gd name="T31" fmla="*/ 2147483647 h 378"/>
              <a:gd name="T32" fmla="*/ 2147483647 w 521"/>
              <a:gd name="T33" fmla="*/ 2147483647 h 378"/>
              <a:gd name="T34" fmla="*/ 2147483647 w 521"/>
              <a:gd name="T35" fmla="*/ 2147483647 h 378"/>
              <a:gd name="T36" fmla="*/ 2147483647 w 521"/>
              <a:gd name="T37" fmla="*/ 2147483647 h 378"/>
              <a:gd name="T38" fmla="*/ 2147483647 w 521"/>
              <a:gd name="T39" fmla="*/ 2147483647 h 378"/>
              <a:gd name="T40" fmla="*/ 2147483647 w 521"/>
              <a:gd name="T41" fmla="*/ 2147483647 h 378"/>
              <a:gd name="T42" fmla="*/ 2147483647 w 521"/>
              <a:gd name="T43" fmla="*/ 2147483647 h 378"/>
              <a:gd name="T44" fmla="*/ 2147483647 w 521"/>
              <a:gd name="T45" fmla="*/ 2147483647 h 378"/>
              <a:gd name="T46" fmla="*/ 2147483647 w 521"/>
              <a:gd name="T47" fmla="*/ 2147483647 h 378"/>
              <a:gd name="T48" fmla="*/ 2147483647 w 521"/>
              <a:gd name="T49" fmla="*/ 2147483647 h 378"/>
              <a:gd name="T50" fmla="*/ 2147483647 w 521"/>
              <a:gd name="T51" fmla="*/ 2147483647 h 378"/>
              <a:gd name="T52" fmla="*/ 2147483647 w 521"/>
              <a:gd name="T53" fmla="*/ 2147483647 h 378"/>
              <a:gd name="T54" fmla="*/ 2147483647 w 521"/>
              <a:gd name="T55" fmla="*/ 2147483647 h 378"/>
              <a:gd name="T56" fmla="*/ 2147483647 w 521"/>
              <a:gd name="T57" fmla="*/ 2147483647 h 378"/>
              <a:gd name="T58" fmla="*/ 2147483647 w 521"/>
              <a:gd name="T59" fmla="*/ 2147483647 h 378"/>
              <a:gd name="T60" fmla="*/ 2147483647 w 521"/>
              <a:gd name="T61" fmla="*/ 2147483647 h 378"/>
              <a:gd name="T62" fmla="*/ 2147483647 w 521"/>
              <a:gd name="T63" fmla="*/ 2147483647 h 378"/>
              <a:gd name="T64" fmla="*/ 2147483647 w 521"/>
              <a:gd name="T65" fmla="*/ 2147483647 h 378"/>
              <a:gd name="T66" fmla="*/ 2147483647 w 521"/>
              <a:gd name="T67" fmla="*/ 2147483647 h 378"/>
              <a:gd name="T68" fmla="*/ 2147483647 w 521"/>
              <a:gd name="T69" fmla="*/ 2147483647 h 378"/>
              <a:gd name="T70" fmla="*/ 2147483647 w 521"/>
              <a:gd name="T71" fmla="*/ 2147483647 h 378"/>
              <a:gd name="T72" fmla="*/ 2147483647 w 521"/>
              <a:gd name="T73" fmla="*/ 2147483647 h 378"/>
              <a:gd name="T74" fmla="*/ 2147483647 w 521"/>
              <a:gd name="T75" fmla="*/ 2147483647 h 378"/>
              <a:gd name="T76" fmla="*/ 2147483647 w 521"/>
              <a:gd name="T77" fmla="*/ 2147483647 h 378"/>
              <a:gd name="T78" fmla="*/ 2147483647 w 521"/>
              <a:gd name="T79" fmla="*/ 2147483647 h 378"/>
              <a:gd name="T80" fmla="*/ 2147483647 w 521"/>
              <a:gd name="T81" fmla="*/ 2147483647 h 378"/>
              <a:gd name="T82" fmla="*/ 2147483647 w 521"/>
              <a:gd name="T83" fmla="*/ 2147483647 h 378"/>
              <a:gd name="T84" fmla="*/ 2147483647 w 521"/>
              <a:gd name="T85" fmla="*/ 2147483647 h 378"/>
              <a:gd name="T86" fmla="*/ 2147483647 w 521"/>
              <a:gd name="T87" fmla="*/ 2147483647 h 378"/>
              <a:gd name="T88" fmla="*/ 2147483647 w 521"/>
              <a:gd name="T89" fmla="*/ 2147483647 h 378"/>
              <a:gd name="T90" fmla="*/ 2147483647 w 521"/>
              <a:gd name="T91" fmla="*/ 2147483647 h 378"/>
              <a:gd name="T92" fmla="*/ 2147483647 w 521"/>
              <a:gd name="T93" fmla="*/ 2147483647 h 378"/>
              <a:gd name="T94" fmla="*/ 2147483647 w 521"/>
              <a:gd name="T95" fmla="*/ 2147483647 h 378"/>
              <a:gd name="T96" fmla="*/ 2147483647 w 521"/>
              <a:gd name="T97" fmla="*/ 2147483647 h 378"/>
              <a:gd name="T98" fmla="*/ 2147483647 w 521"/>
              <a:gd name="T99" fmla="*/ 2147483647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1" h="378">
                <a:moveTo>
                  <a:pt x="296" y="271"/>
                </a:moveTo>
                <a:lnTo>
                  <a:pt x="294" y="273"/>
                </a:lnTo>
                <a:lnTo>
                  <a:pt x="293" y="277"/>
                </a:lnTo>
                <a:lnTo>
                  <a:pt x="292" y="281"/>
                </a:lnTo>
                <a:lnTo>
                  <a:pt x="292" y="286"/>
                </a:lnTo>
                <a:lnTo>
                  <a:pt x="296" y="285"/>
                </a:lnTo>
                <a:lnTo>
                  <a:pt x="296" y="290"/>
                </a:lnTo>
                <a:lnTo>
                  <a:pt x="295" y="293"/>
                </a:lnTo>
                <a:lnTo>
                  <a:pt x="294" y="296"/>
                </a:lnTo>
                <a:lnTo>
                  <a:pt x="287" y="302"/>
                </a:lnTo>
                <a:lnTo>
                  <a:pt x="289" y="301"/>
                </a:lnTo>
                <a:lnTo>
                  <a:pt x="285" y="300"/>
                </a:lnTo>
                <a:lnTo>
                  <a:pt x="282" y="302"/>
                </a:lnTo>
                <a:lnTo>
                  <a:pt x="280" y="305"/>
                </a:lnTo>
                <a:lnTo>
                  <a:pt x="282" y="309"/>
                </a:lnTo>
                <a:lnTo>
                  <a:pt x="282" y="313"/>
                </a:lnTo>
                <a:lnTo>
                  <a:pt x="280" y="313"/>
                </a:lnTo>
                <a:lnTo>
                  <a:pt x="279" y="317"/>
                </a:lnTo>
                <a:lnTo>
                  <a:pt x="268" y="320"/>
                </a:lnTo>
                <a:lnTo>
                  <a:pt x="266" y="322"/>
                </a:lnTo>
                <a:lnTo>
                  <a:pt x="263" y="322"/>
                </a:lnTo>
                <a:lnTo>
                  <a:pt x="261" y="325"/>
                </a:lnTo>
                <a:lnTo>
                  <a:pt x="257" y="326"/>
                </a:lnTo>
                <a:lnTo>
                  <a:pt x="256" y="325"/>
                </a:lnTo>
                <a:lnTo>
                  <a:pt x="253" y="327"/>
                </a:lnTo>
                <a:lnTo>
                  <a:pt x="250" y="330"/>
                </a:lnTo>
                <a:lnTo>
                  <a:pt x="247" y="332"/>
                </a:lnTo>
                <a:lnTo>
                  <a:pt x="247" y="336"/>
                </a:lnTo>
                <a:lnTo>
                  <a:pt x="251" y="341"/>
                </a:lnTo>
                <a:lnTo>
                  <a:pt x="253" y="345"/>
                </a:lnTo>
                <a:lnTo>
                  <a:pt x="254" y="349"/>
                </a:lnTo>
                <a:lnTo>
                  <a:pt x="255" y="352"/>
                </a:lnTo>
                <a:lnTo>
                  <a:pt x="256" y="357"/>
                </a:lnTo>
                <a:lnTo>
                  <a:pt x="248" y="360"/>
                </a:lnTo>
                <a:lnTo>
                  <a:pt x="243" y="364"/>
                </a:lnTo>
                <a:lnTo>
                  <a:pt x="245" y="366"/>
                </a:lnTo>
                <a:lnTo>
                  <a:pt x="246" y="371"/>
                </a:lnTo>
                <a:lnTo>
                  <a:pt x="243" y="374"/>
                </a:lnTo>
                <a:lnTo>
                  <a:pt x="240" y="377"/>
                </a:lnTo>
                <a:lnTo>
                  <a:pt x="241" y="377"/>
                </a:lnTo>
                <a:lnTo>
                  <a:pt x="191" y="327"/>
                </a:lnTo>
                <a:lnTo>
                  <a:pt x="156" y="291"/>
                </a:lnTo>
                <a:lnTo>
                  <a:pt x="84" y="216"/>
                </a:lnTo>
                <a:lnTo>
                  <a:pt x="61" y="192"/>
                </a:lnTo>
                <a:lnTo>
                  <a:pt x="58" y="190"/>
                </a:lnTo>
                <a:lnTo>
                  <a:pt x="0" y="130"/>
                </a:lnTo>
                <a:lnTo>
                  <a:pt x="1" y="128"/>
                </a:lnTo>
                <a:lnTo>
                  <a:pt x="2" y="124"/>
                </a:lnTo>
                <a:lnTo>
                  <a:pt x="6" y="124"/>
                </a:lnTo>
                <a:lnTo>
                  <a:pt x="8" y="121"/>
                </a:lnTo>
                <a:lnTo>
                  <a:pt x="11" y="119"/>
                </a:lnTo>
                <a:lnTo>
                  <a:pt x="14" y="121"/>
                </a:lnTo>
                <a:lnTo>
                  <a:pt x="18" y="121"/>
                </a:lnTo>
                <a:lnTo>
                  <a:pt x="19" y="117"/>
                </a:lnTo>
                <a:lnTo>
                  <a:pt x="22" y="114"/>
                </a:lnTo>
                <a:lnTo>
                  <a:pt x="21" y="105"/>
                </a:lnTo>
                <a:lnTo>
                  <a:pt x="21" y="103"/>
                </a:lnTo>
                <a:lnTo>
                  <a:pt x="26" y="96"/>
                </a:lnTo>
                <a:lnTo>
                  <a:pt x="27" y="92"/>
                </a:lnTo>
                <a:lnTo>
                  <a:pt x="30" y="93"/>
                </a:lnTo>
                <a:lnTo>
                  <a:pt x="34" y="93"/>
                </a:lnTo>
                <a:lnTo>
                  <a:pt x="35" y="90"/>
                </a:lnTo>
                <a:lnTo>
                  <a:pt x="37" y="86"/>
                </a:lnTo>
                <a:lnTo>
                  <a:pt x="39" y="85"/>
                </a:lnTo>
                <a:lnTo>
                  <a:pt x="37" y="77"/>
                </a:lnTo>
                <a:lnTo>
                  <a:pt x="36" y="72"/>
                </a:lnTo>
                <a:lnTo>
                  <a:pt x="39" y="71"/>
                </a:lnTo>
                <a:lnTo>
                  <a:pt x="41" y="66"/>
                </a:lnTo>
                <a:lnTo>
                  <a:pt x="44" y="65"/>
                </a:lnTo>
                <a:lnTo>
                  <a:pt x="47" y="64"/>
                </a:lnTo>
                <a:lnTo>
                  <a:pt x="51" y="65"/>
                </a:lnTo>
                <a:lnTo>
                  <a:pt x="54" y="66"/>
                </a:lnTo>
                <a:lnTo>
                  <a:pt x="57" y="63"/>
                </a:lnTo>
                <a:lnTo>
                  <a:pt x="57" y="62"/>
                </a:lnTo>
                <a:lnTo>
                  <a:pt x="58" y="59"/>
                </a:lnTo>
                <a:lnTo>
                  <a:pt x="58" y="51"/>
                </a:lnTo>
                <a:lnTo>
                  <a:pt x="57" y="47"/>
                </a:lnTo>
                <a:lnTo>
                  <a:pt x="61" y="44"/>
                </a:lnTo>
                <a:lnTo>
                  <a:pt x="58" y="40"/>
                </a:lnTo>
                <a:lnTo>
                  <a:pt x="61" y="37"/>
                </a:lnTo>
                <a:lnTo>
                  <a:pt x="65" y="29"/>
                </a:lnTo>
                <a:lnTo>
                  <a:pt x="68" y="28"/>
                </a:lnTo>
                <a:lnTo>
                  <a:pt x="71" y="25"/>
                </a:lnTo>
                <a:lnTo>
                  <a:pt x="72" y="24"/>
                </a:lnTo>
                <a:lnTo>
                  <a:pt x="73" y="23"/>
                </a:lnTo>
                <a:lnTo>
                  <a:pt x="77" y="23"/>
                </a:lnTo>
                <a:lnTo>
                  <a:pt x="81" y="21"/>
                </a:lnTo>
                <a:lnTo>
                  <a:pt x="84" y="22"/>
                </a:lnTo>
                <a:lnTo>
                  <a:pt x="88" y="22"/>
                </a:lnTo>
                <a:lnTo>
                  <a:pt x="91" y="20"/>
                </a:lnTo>
                <a:lnTo>
                  <a:pt x="94" y="21"/>
                </a:lnTo>
                <a:lnTo>
                  <a:pt x="98" y="19"/>
                </a:lnTo>
                <a:lnTo>
                  <a:pt x="100" y="17"/>
                </a:lnTo>
                <a:lnTo>
                  <a:pt x="103" y="14"/>
                </a:lnTo>
                <a:lnTo>
                  <a:pt x="106" y="11"/>
                </a:lnTo>
                <a:lnTo>
                  <a:pt x="110" y="5"/>
                </a:lnTo>
                <a:lnTo>
                  <a:pt x="113" y="3"/>
                </a:lnTo>
                <a:lnTo>
                  <a:pt x="115" y="1"/>
                </a:lnTo>
                <a:lnTo>
                  <a:pt x="119" y="0"/>
                </a:lnTo>
                <a:lnTo>
                  <a:pt x="121" y="5"/>
                </a:lnTo>
                <a:lnTo>
                  <a:pt x="125" y="7"/>
                </a:lnTo>
                <a:lnTo>
                  <a:pt x="128" y="9"/>
                </a:lnTo>
                <a:lnTo>
                  <a:pt x="130" y="11"/>
                </a:lnTo>
                <a:lnTo>
                  <a:pt x="135" y="13"/>
                </a:lnTo>
                <a:lnTo>
                  <a:pt x="137" y="15"/>
                </a:lnTo>
                <a:lnTo>
                  <a:pt x="141" y="17"/>
                </a:lnTo>
                <a:lnTo>
                  <a:pt x="144" y="17"/>
                </a:lnTo>
                <a:lnTo>
                  <a:pt x="145" y="17"/>
                </a:lnTo>
                <a:lnTo>
                  <a:pt x="169" y="15"/>
                </a:lnTo>
                <a:lnTo>
                  <a:pt x="211" y="13"/>
                </a:lnTo>
                <a:lnTo>
                  <a:pt x="230" y="12"/>
                </a:lnTo>
                <a:lnTo>
                  <a:pt x="232" y="17"/>
                </a:lnTo>
                <a:lnTo>
                  <a:pt x="236" y="21"/>
                </a:lnTo>
                <a:lnTo>
                  <a:pt x="236" y="25"/>
                </a:lnTo>
                <a:lnTo>
                  <a:pt x="240" y="23"/>
                </a:lnTo>
                <a:lnTo>
                  <a:pt x="242" y="19"/>
                </a:lnTo>
                <a:lnTo>
                  <a:pt x="246" y="19"/>
                </a:lnTo>
                <a:lnTo>
                  <a:pt x="250" y="21"/>
                </a:lnTo>
                <a:lnTo>
                  <a:pt x="254" y="22"/>
                </a:lnTo>
                <a:lnTo>
                  <a:pt x="257" y="22"/>
                </a:lnTo>
                <a:lnTo>
                  <a:pt x="261" y="27"/>
                </a:lnTo>
                <a:lnTo>
                  <a:pt x="263" y="29"/>
                </a:lnTo>
                <a:lnTo>
                  <a:pt x="266" y="30"/>
                </a:lnTo>
                <a:lnTo>
                  <a:pt x="270" y="33"/>
                </a:lnTo>
                <a:lnTo>
                  <a:pt x="273" y="39"/>
                </a:lnTo>
                <a:lnTo>
                  <a:pt x="281" y="37"/>
                </a:lnTo>
                <a:lnTo>
                  <a:pt x="295" y="45"/>
                </a:lnTo>
                <a:lnTo>
                  <a:pt x="323" y="59"/>
                </a:lnTo>
                <a:lnTo>
                  <a:pt x="357" y="75"/>
                </a:lnTo>
                <a:lnTo>
                  <a:pt x="373" y="77"/>
                </a:lnTo>
                <a:lnTo>
                  <a:pt x="376" y="77"/>
                </a:lnTo>
                <a:lnTo>
                  <a:pt x="379" y="78"/>
                </a:lnTo>
                <a:lnTo>
                  <a:pt x="384" y="80"/>
                </a:lnTo>
                <a:lnTo>
                  <a:pt x="404" y="78"/>
                </a:lnTo>
                <a:lnTo>
                  <a:pt x="418" y="83"/>
                </a:lnTo>
                <a:lnTo>
                  <a:pt x="419" y="82"/>
                </a:lnTo>
                <a:lnTo>
                  <a:pt x="458" y="64"/>
                </a:lnTo>
                <a:lnTo>
                  <a:pt x="466" y="60"/>
                </a:lnTo>
                <a:lnTo>
                  <a:pt x="467" y="62"/>
                </a:lnTo>
                <a:lnTo>
                  <a:pt x="470" y="65"/>
                </a:lnTo>
                <a:lnTo>
                  <a:pt x="473" y="67"/>
                </a:lnTo>
                <a:lnTo>
                  <a:pt x="474" y="71"/>
                </a:lnTo>
                <a:lnTo>
                  <a:pt x="477" y="73"/>
                </a:lnTo>
                <a:lnTo>
                  <a:pt x="478" y="78"/>
                </a:lnTo>
                <a:lnTo>
                  <a:pt x="481" y="74"/>
                </a:lnTo>
                <a:lnTo>
                  <a:pt x="484" y="78"/>
                </a:lnTo>
                <a:lnTo>
                  <a:pt x="487" y="79"/>
                </a:lnTo>
                <a:lnTo>
                  <a:pt x="491" y="81"/>
                </a:lnTo>
                <a:lnTo>
                  <a:pt x="493" y="89"/>
                </a:lnTo>
                <a:lnTo>
                  <a:pt x="496" y="91"/>
                </a:lnTo>
                <a:lnTo>
                  <a:pt x="500" y="93"/>
                </a:lnTo>
                <a:lnTo>
                  <a:pt x="504" y="93"/>
                </a:lnTo>
                <a:lnTo>
                  <a:pt x="520" y="90"/>
                </a:lnTo>
                <a:lnTo>
                  <a:pt x="467" y="188"/>
                </a:lnTo>
                <a:lnTo>
                  <a:pt x="464" y="188"/>
                </a:lnTo>
                <a:lnTo>
                  <a:pt x="422" y="193"/>
                </a:lnTo>
                <a:lnTo>
                  <a:pt x="399" y="196"/>
                </a:lnTo>
                <a:lnTo>
                  <a:pt x="398" y="196"/>
                </a:lnTo>
                <a:lnTo>
                  <a:pt x="400" y="201"/>
                </a:lnTo>
                <a:lnTo>
                  <a:pt x="402" y="204"/>
                </a:lnTo>
                <a:lnTo>
                  <a:pt x="387" y="220"/>
                </a:lnTo>
                <a:lnTo>
                  <a:pt x="381" y="227"/>
                </a:lnTo>
                <a:lnTo>
                  <a:pt x="379" y="231"/>
                </a:lnTo>
                <a:lnTo>
                  <a:pt x="376" y="234"/>
                </a:lnTo>
                <a:lnTo>
                  <a:pt x="374" y="237"/>
                </a:lnTo>
                <a:lnTo>
                  <a:pt x="372" y="241"/>
                </a:lnTo>
                <a:lnTo>
                  <a:pt x="368" y="241"/>
                </a:lnTo>
                <a:lnTo>
                  <a:pt x="365" y="240"/>
                </a:lnTo>
                <a:lnTo>
                  <a:pt x="361" y="238"/>
                </a:lnTo>
                <a:lnTo>
                  <a:pt x="360" y="238"/>
                </a:lnTo>
                <a:lnTo>
                  <a:pt x="357" y="237"/>
                </a:lnTo>
                <a:lnTo>
                  <a:pt x="353" y="236"/>
                </a:lnTo>
                <a:lnTo>
                  <a:pt x="350" y="234"/>
                </a:lnTo>
                <a:lnTo>
                  <a:pt x="346" y="232"/>
                </a:lnTo>
                <a:lnTo>
                  <a:pt x="343" y="231"/>
                </a:lnTo>
                <a:lnTo>
                  <a:pt x="340" y="229"/>
                </a:lnTo>
                <a:lnTo>
                  <a:pt x="337" y="229"/>
                </a:lnTo>
                <a:lnTo>
                  <a:pt x="330" y="223"/>
                </a:lnTo>
                <a:lnTo>
                  <a:pt x="327" y="222"/>
                </a:lnTo>
                <a:lnTo>
                  <a:pt x="323" y="222"/>
                </a:lnTo>
                <a:lnTo>
                  <a:pt x="319" y="222"/>
                </a:lnTo>
                <a:lnTo>
                  <a:pt x="317" y="225"/>
                </a:lnTo>
                <a:lnTo>
                  <a:pt x="315" y="229"/>
                </a:lnTo>
                <a:lnTo>
                  <a:pt x="312" y="231"/>
                </a:lnTo>
                <a:lnTo>
                  <a:pt x="308" y="231"/>
                </a:lnTo>
                <a:lnTo>
                  <a:pt x="307" y="235"/>
                </a:lnTo>
                <a:lnTo>
                  <a:pt x="303" y="235"/>
                </a:lnTo>
                <a:lnTo>
                  <a:pt x="301" y="239"/>
                </a:lnTo>
                <a:lnTo>
                  <a:pt x="301" y="241"/>
                </a:lnTo>
                <a:lnTo>
                  <a:pt x="300" y="242"/>
                </a:lnTo>
                <a:lnTo>
                  <a:pt x="301" y="247"/>
                </a:lnTo>
                <a:lnTo>
                  <a:pt x="301" y="248"/>
                </a:lnTo>
                <a:lnTo>
                  <a:pt x="304" y="252"/>
                </a:lnTo>
                <a:lnTo>
                  <a:pt x="302" y="252"/>
                </a:lnTo>
                <a:lnTo>
                  <a:pt x="299" y="256"/>
                </a:lnTo>
                <a:lnTo>
                  <a:pt x="296" y="258"/>
                </a:lnTo>
                <a:lnTo>
                  <a:pt x="299" y="260"/>
                </a:lnTo>
                <a:lnTo>
                  <a:pt x="297" y="264"/>
                </a:lnTo>
                <a:lnTo>
                  <a:pt x="299" y="267"/>
                </a:lnTo>
                <a:lnTo>
                  <a:pt x="300" y="271"/>
                </a:lnTo>
                <a:lnTo>
                  <a:pt x="296" y="271"/>
                </a:lnTo>
              </a:path>
            </a:pathLst>
          </a:custGeom>
          <a:noFill/>
          <a:ln w="12700" cap="rnd" cmpd="sng">
            <a:solidFill>
              <a:srgbClr val="000000"/>
            </a:solidFill>
            <a:prstDash val="solid"/>
            <a:round/>
            <a:headEnd/>
            <a:tailEnd/>
          </a:ln>
        </p:spPr>
        <p:txBody>
          <a:bodyPr/>
          <a:lstStyle/>
          <a:p>
            <a:pPr>
              <a:defRPr/>
            </a:pPr>
            <a:endParaRPr lang="en-US"/>
          </a:p>
        </p:txBody>
      </p:sp>
      <p:sp>
        <p:nvSpPr>
          <p:cNvPr id="12" name="Freeform 57"/>
          <p:cNvSpPr>
            <a:spLocks/>
          </p:cNvSpPr>
          <p:nvPr/>
        </p:nvSpPr>
        <p:spPr bwMode="auto">
          <a:xfrm>
            <a:off x="6831013" y="3330575"/>
            <a:ext cx="771525" cy="635000"/>
          </a:xfrm>
          <a:custGeom>
            <a:avLst/>
            <a:gdLst>
              <a:gd name="T0" fmla="*/ 2147483647 w 486"/>
              <a:gd name="T1" fmla="*/ 2147483647 h 400"/>
              <a:gd name="T2" fmla="*/ 2147483647 w 486"/>
              <a:gd name="T3" fmla="*/ 2147483647 h 400"/>
              <a:gd name="T4" fmla="*/ 2147483647 w 486"/>
              <a:gd name="T5" fmla="*/ 2147483647 h 400"/>
              <a:gd name="T6" fmla="*/ 2147483647 w 486"/>
              <a:gd name="T7" fmla="*/ 2147483647 h 400"/>
              <a:gd name="T8" fmla="*/ 2147483647 w 486"/>
              <a:gd name="T9" fmla="*/ 2147483647 h 400"/>
              <a:gd name="T10" fmla="*/ 2147483647 w 486"/>
              <a:gd name="T11" fmla="*/ 2147483647 h 400"/>
              <a:gd name="T12" fmla="*/ 2147483647 w 486"/>
              <a:gd name="T13" fmla="*/ 2147483647 h 400"/>
              <a:gd name="T14" fmla="*/ 2147483647 w 486"/>
              <a:gd name="T15" fmla="*/ 2147483647 h 400"/>
              <a:gd name="T16" fmla="*/ 0 w 486"/>
              <a:gd name="T17" fmla="*/ 2147483647 h 400"/>
              <a:gd name="T18" fmla="*/ 2147483647 w 486"/>
              <a:gd name="T19" fmla="*/ 2147483647 h 400"/>
              <a:gd name="T20" fmla="*/ 2147483647 w 486"/>
              <a:gd name="T21" fmla="*/ 2147483647 h 400"/>
              <a:gd name="T22" fmla="*/ 2147483647 w 486"/>
              <a:gd name="T23" fmla="*/ 2147483647 h 400"/>
              <a:gd name="T24" fmla="*/ 2147483647 w 486"/>
              <a:gd name="T25" fmla="*/ 2147483647 h 400"/>
              <a:gd name="T26" fmla="*/ 2147483647 w 486"/>
              <a:gd name="T27" fmla="*/ 2147483647 h 400"/>
              <a:gd name="T28" fmla="*/ 2147483647 w 486"/>
              <a:gd name="T29" fmla="*/ 2147483647 h 400"/>
              <a:gd name="T30" fmla="*/ 2147483647 w 486"/>
              <a:gd name="T31" fmla="*/ 2147483647 h 400"/>
              <a:gd name="T32" fmla="*/ 2147483647 w 486"/>
              <a:gd name="T33" fmla="*/ 2147483647 h 400"/>
              <a:gd name="T34" fmla="*/ 2147483647 w 486"/>
              <a:gd name="T35" fmla="*/ 2147483647 h 400"/>
              <a:gd name="T36" fmla="*/ 2147483647 w 486"/>
              <a:gd name="T37" fmla="*/ 2147483647 h 400"/>
              <a:gd name="T38" fmla="*/ 2147483647 w 486"/>
              <a:gd name="T39" fmla="*/ 2147483647 h 400"/>
              <a:gd name="T40" fmla="*/ 2147483647 w 486"/>
              <a:gd name="T41" fmla="*/ 0 h 400"/>
              <a:gd name="T42" fmla="*/ 2147483647 w 486"/>
              <a:gd name="T43" fmla="*/ 2147483647 h 400"/>
              <a:gd name="T44" fmla="*/ 2147483647 w 486"/>
              <a:gd name="T45" fmla="*/ 2147483647 h 400"/>
              <a:gd name="T46" fmla="*/ 2147483647 w 486"/>
              <a:gd name="T47" fmla="*/ 2147483647 h 400"/>
              <a:gd name="T48" fmla="*/ 2147483647 w 486"/>
              <a:gd name="T49" fmla="*/ 2147483647 h 400"/>
              <a:gd name="T50" fmla="*/ 2147483647 w 486"/>
              <a:gd name="T51" fmla="*/ 2147483647 h 400"/>
              <a:gd name="T52" fmla="*/ 2147483647 w 486"/>
              <a:gd name="T53" fmla="*/ 2147483647 h 400"/>
              <a:gd name="T54" fmla="*/ 2147483647 w 486"/>
              <a:gd name="T55" fmla="*/ 2147483647 h 400"/>
              <a:gd name="T56" fmla="*/ 2147483647 w 486"/>
              <a:gd name="T57" fmla="*/ 2147483647 h 400"/>
              <a:gd name="T58" fmla="*/ 2147483647 w 486"/>
              <a:gd name="T59" fmla="*/ 2147483647 h 400"/>
              <a:gd name="T60" fmla="*/ 2147483647 w 486"/>
              <a:gd name="T61" fmla="*/ 2147483647 h 400"/>
              <a:gd name="T62" fmla="*/ 2147483647 w 486"/>
              <a:gd name="T63" fmla="*/ 2147483647 h 400"/>
              <a:gd name="T64" fmla="*/ 2147483647 w 486"/>
              <a:gd name="T65" fmla="*/ 2147483647 h 400"/>
              <a:gd name="T66" fmla="*/ 2147483647 w 486"/>
              <a:gd name="T67" fmla="*/ 2147483647 h 400"/>
              <a:gd name="T68" fmla="*/ 2147483647 w 486"/>
              <a:gd name="T69" fmla="*/ 2147483647 h 400"/>
              <a:gd name="T70" fmla="*/ 2147483647 w 486"/>
              <a:gd name="T71" fmla="*/ 2147483647 h 400"/>
              <a:gd name="T72" fmla="*/ 2147483647 w 486"/>
              <a:gd name="T73" fmla="*/ 2147483647 h 400"/>
              <a:gd name="T74" fmla="*/ 2147483647 w 486"/>
              <a:gd name="T75" fmla="*/ 2147483647 h 400"/>
              <a:gd name="T76" fmla="*/ 2147483647 w 486"/>
              <a:gd name="T77" fmla="*/ 2147483647 h 400"/>
              <a:gd name="T78" fmla="*/ 2147483647 w 486"/>
              <a:gd name="T79" fmla="*/ 2147483647 h 400"/>
              <a:gd name="T80" fmla="*/ 2147483647 w 486"/>
              <a:gd name="T81" fmla="*/ 2147483647 h 400"/>
              <a:gd name="T82" fmla="*/ 2147483647 w 486"/>
              <a:gd name="T83" fmla="*/ 2147483647 h 400"/>
              <a:gd name="T84" fmla="*/ 2147483647 w 486"/>
              <a:gd name="T85" fmla="*/ 2147483647 h 400"/>
              <a:gd name="T86" fmla="*/ 2147483647 w 486"/>
              <a:gd name="T87" fmla="*/ 2147483647 h 400"/>
              <a:gd name="T88" fmla="*/ 2147483647 w 486"/>
              <a:gd name="T89" fmla="*/ 2147483647 h 400"/>
              <a:gd name="T90" fmla="*/ 2147483647 w 486"/>
              <a:gd name="T91" fmla="*/ 2147483647 h 400"/>
              <a:gd name="T92" fmla="*/ 2147483647 w 486"/>
              <a:gd name="T93" fmla="*/ 2147483647 h 400"/>
              <a:gd name="T94" fmla="*/ 2147483647 w 486"/>
              <a:gd name="T95" fmla="*/ 2147483647 h 400"/>
              <a:gd name="T96" fmla="*/ 2147483647 w 486"/>
              <a:gd name="T97" fmla="*/ 2147483647 h 400"/>
              <a:gd name="T98" fmla="*/ 2147483647 w 486"/>
              <a:gd name="T99" fmla="*/ 2147483647 h 400"/>
              <a:gd name="T100" fmla="*/ 2147483647 w 486"/>
              <a:gd name="T101" fmla="*/ 2147483647 h 400"/>
              <a:gd name="T102" fmla="*/ 2147483647 w 486"/>
              <a:gd name="T103" fmla="*/ 2147483647 h 400"/>
              <a:gd name="T104" fmla="*/ 2147483647 w 486"/>
              <a:gd name="T105" fmla="*/ 2147483647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6" h="400">
                <a:moveTo>
                  <a:pt x="213" y="291"/>
                </a:moveTo>
                <a:lnTo>
                  <a:pt x="213" y="266"/>
                </a:lnTo>
                <a:lnTo>
                  <a:pt x="212" y="262"/>
                </a:lnTo>
                <a:lnTo>
                  <a:pt x="210" y="259"/>
                </a:lnTo>
                <a:lnTo>
                  <a:pt x="209" y="254"/>
                </a:lnTo>
                <a:lnTo>
                  <a:pt x="208" y="250"/>
                </a:lnTo>
                <a:lnTo>
                  <a:pt x="209" y="247"/>
                </a:lnTo>
                <a:lnTo>
                  <a:pt x="209" y="243"/>
                </a:lnTo>
                <a:lnTo>
                  <a:pt x="208" y="238"/>
                </a:lnTo>
                <a:lnTo>
                  <a:pt x="207" y="234"/>
                </a:lnTo>
                <a:lnTo>
                  <a:pt x="204" y="231"/>
                </a:lnTo>
                <a:lnTo>
                  <a:pt x="202" y="229"/>
                </a:lnTo>
                <a:lnTo>
                  <a:pt x="200" y="229"/>
                </a:lnTo>
                <a:lnTo>
                  <a:pt x="199" y="228"/>
                </a:lnTo>
                <a:lnTo>
                  <a:pt x="197" y="232"/>
                </a:lnTo>
                <a:lnTo>
                  <a:pt x="195" y="235"/>
                </a:lnTo>
                <a:lnTo>
                  <a:pt x="193" y="239"/>
                </a:lnTo>
                <a:lnTo>
                  <a:pt x="190" y="240"/>
                </a:lnTo>
                <a:lnTo>
                  <a:pt x="187" y="244"/>
                </a:lnTo>
                <a:lnTo>
                  <a:pt x="183" y="241"/>
                </a:lnTo>
                <a:lnTo>
                  <a:pt x="178" y="238"/>
                </a:lnTo>
                <a:lnTo>
                  <a:pt x="174" y="241"/>
                </a:lnTo>
                <a:lnTo>
                  <a:pt x="171" y="242"/>
                </a:lnTo>
                <a:lnTo>
                  <a:pt x="167" y="241"/>
                </a:lnTo>
                <a:lnTo>
                  <a:pt x="164" y="239"/>
                </a:lnTo>
                <a:lnTo>
                  <a:pt x="162" y="235"/>
                </a:lnTo>
                <a:lnTo>
                  <a:pt x="161" y="231"/>
                </a:lnTo>
                <a:lnTo>
                  <a:pt x="163" y="227"/>
                </a:lnTo>
                <a:lnTo>
                  <a:pt x="161" y="223"/>
                </a:lnTo>
                <a:lnTo>
                  <a:pt x="150" y="217"/>
                </a:lnTo>
                <a:lnTo>
                  <a:pt x="125" y="205"/>
                </a:lnTo>
                <a:lnTo>
                  <a:pt x="94" y="187"/>
                </a:lnTo>
                <a:lnTo>
                  <a:pt x="76" y="178"/>
                </a:lnTo>
                <a:lnTo>
                  <a:pt x="42" y="160"/>
                </a:lnTo>
                <a:lnTo>
                  <a:pt x="9" y="129"/>
                </a:lnTo>
                <a:lnTo>
                  <a:pt x="0" y="125"/>
                </a:lnTo>
                <a:lnTo>
                  <a:pt x="2" y="121"/>
                </a:lnTo>
                <a:lnTo>
                  <a:pt x="8" y="117"/>
                </a:lnTo>
                <a:lnTo>
                  <a:pt x="15" y="111"/>
                </a:lnTo>
                <a:lnTo>
                  <a:pt x="18" y="109"/>
                </a:lnTo>
                <a:lnTo>
                  <a:pt x="21" y="108"/>
                </a:lnTo>
                <a:lnTo>
                  <a:pt x="26" y="107"/>
                </a:lnTo>
                <a:lnTo>
                  <a:pt x="31" y="103"/>
                </a:lnTo>
                <a:lnTo>
                  <a:pt x="30" y="99"/>
                </a:lnTo>
                <a:lnTo>
                  <a:pt x="26" y="91"/>
                </a:lnTo>
                <a:lnTo>
                  <a:pt x="17" y="78"/>
                </a:lnTo>
                <a:lnTo>
                  <a:pt x="16" y="73"/>
                </a:lnTo>
                <a:lnTo>
                  <a:pt x="16" y="69"/>
                </a:lnTo>
                <a:lnTo>
                  <a:pt x="19" y="66"/>
                </a:lnTo>
                <a:lnTo>
                  <a:pt x="23" y="64"/>
                </a:lnTo>
                <a:lnTo>
                  <a:pt x="25" y="54"/>
                </a:lnTo>
                <a:lnTo>
                  <a:pt x="27" y="53"/>
                </a:lnTo>
                <a:lnTo>
                  <a:pt x="28" y="52"/>
                </a:lnTo>
                <a:lnTo>
                  <a:pt x="32" y="52"/>
                </a:lnTo>
                <a:lnTo>
                  <a:pt x="36" y="50"/>
                </a:lnTo>
                <a:lnTo>
                  <a:pt x="37" y="45"/>
                </a:lnTo>
                <a:lnTo>
                  <a:pt x="41" y="44"/>
                </a:lnTo>
                <a:lnTo>
                  <a:pt x="45" y="43"/>
                </a:lnTo>
                <a:lnTo>
                  <a:pt x="49" y="45"/>
                </a:lnTo>
                <a:lnTo>
                  <a:pt x="51" y="48"/>
                </a:lnTo>
                <a:lnTo>
                  <a:pt x="54" y="50"/>
                </a:lnTo>
                <a:lnTo>
                  <a:pt x="62" y="50"/>
                </a:lnTo>
                <a:lnTo>
                  <a:pt x="66" y="52"/>
                </a:lnTo>
                <a:lnTo>
                  <a:pt x="97" y="23"/>
                </a:lnTo>
                <a:lnTo>
                  <a:pt x="103" y="18"/>
                </a:lnTo>
                <a:lnTo>
                  <a:pt x="117" y="24"/>
                </a:lnTo>
                <a:lnTo>
                  <a:pt x="118" y="29"/>
                </a:lnTo>
                <a:lnTo>
                  <a:pt x="118" y="34"/>
                </a:lnTo>
                <a:lnTo>
                  <a:pt x="125" y="36"/>
                </a:lnTo>
                <a:lnTo>
                  <a:pt x="125" y="38"/>
                </a:lnTo>
                <a:lnTo>
                  <a:pt x="137" y="31"/>
                </a:lnTo>
                <a:lnTo>
                  <a:pt x="139" y="27"/>
                </a:lnTo>
                <a:lnTo>
                  <a:pt x="137" y="23"/>
                </a:lnTo>
                <a:lnTo>
                  <a:pt x="135" y="15"/>
                </a:lnTo>
                <a:lnTo>
                  <a:pt x="136" y="14"/>
                </a:lnTo>
                <a:lnTo>
                  <a:pt x="136" y="12"/>
                </a:lnTo>
                <a:lnTo>
                  <a:pt x="140" y="9"/>
                </a:lnTo>
                <a:lnTo>
                  <a:pt x="142" y="8"/>
                </a:lnTo>
                <a:lnTo>
                  <a:pt x="153" y="5"/>
                </a:lnTo>
                <a:lnTo>
                  <a:pt x="157" y="3"/>
                </a:lnTo>
                <a:lnTo>
                  <a:pt x="161" y="3"/>
                </a:lnTo>
                <a:lnTo>
                  <a:pt x="164" y="3"/>
                </a:lnTo>
                <a:lnTo>
                  <a:pt x="168" y="3"/>
                </a:lnTo>
                <a:lnTo>
                  <a:pt x="171" y="0"/>
                </a:lnTo>
                <a:lnTo>
                  <a:pt x="183" y="7"/>
                </a:lnTo>
                <a:lnTo>
                  <a:pt x="271" y="58"/>
                </a:lnTo>
                <a:lnTo>
                  <a:pt x="292" y="71"/>
                </a:lnTo>
                <a:lnTo>
                  <a:pt x="294" y="72"/>
                </a:lnTo>
                <a:lnTo>
                  <a:pt x="303" y="81"/>
                </a:lnTo>
                <a:lnTo>
                  <a:pt x="304" y="82"/>
                </a:lnTo>
                <a:lnTo>
                  <a:pt x="328" y="108"/>
                </a:lnTo>
                <a:lnTo>
                  <a:pt x="326" y="111"/>
                </a:lnTo>
                <a:lnTo>
                  <a:pt x="326" y="115"/>
                </a:lnTo>
                <a:lnTo>
                  <a:pt x="324" y="118"/>
                </a:lnTo>
                <a:lnTo>
                  <a:pt x="320" y="119"/>
                </a:lnTo>
                <a:lnTo>
                  <a:pt x="316" y="118"/>
                </a:lnTo>
                <a:lnTo>
                  <a:pt x="307" y="124"/>
                </a:lnTo>
                <a:lnTo>
                  <a:pt x="302" y="129"/>
                </a:lnTo>
                <a:lnTo>
                  <a:pt x="304" y="130"/>
                </a:lnTo>
                <a:lnTo>
                  <a:pt x="303" y="134"/>
                </a:lnTo>
                <a:lnTo>
                  <a:pt x="300" y="137"/>
                </a:lnTo>
                <a:lnTo>
                  <a:pt x="297" y="138"/>
                </a:lnTo>
                <a:lnTo>
                  <a:pt x="293" y="142"/>
                </a:lnTo>
                <a:lnTo>
                  <a:pt x="291" y="145"/>
                </a:lnTo>
                <a:lnTo>
                  <a:pt x="290" y="154"/>
                </a:lnTo>
                <a:lnTo>
                  <a:pt x="289" y="158"/>
                </a:lnTo>
                <a:lnTo>
                  <a:pt x="288" y="161"/>
                </a:lnTo>
                <a:lnTo>
                  <a:pt x="288" y="165"/>
                </a:lnTo>
                <a:lnTo>
                  <a:pt x="288" y="170"/>
                </a:lnTo>
                <a:lnTo>
                  <a:pt x="284" y="172"/>
                </a:lnTo>
                <a:lnTo>
                  <a:pt x="281" y="174"/>
                </a:lnTo>
                <a:lnTo>
                  <a:pt x="278" y="174"/>
                </a:lnTo>
                <a:lnTo>
                  <a:pt x="278" y="178"/>
                </a:lnTo>
                <a:lnTo>
                  <a:pt x="279" y="182"/>
                </a:lnTo>
                <a:lnTo>
                  <a:pt x="282" y="186"/>
                </a:lnTo>
                <a:lnTo>
                  <a:pt x="284" y="190"/>
                </a:lnTo>
                <a:lnTo>
                  <a:pt x="301" y="198"/>
                </a:lnTo>
                <a:lnTo>
                  <a:pt x="304" y="201"/>
                </a:lnTo>
                <a:lnTo>
                  <a:pt x="306" y="204"/>
                </a:lnTo>
                <a:lnTo>
                  <a:pt x="307" y="208"/>
                </a:lnTo>
                <a:lnTo>
                  <a:pt x="305" y="211"/>
                </a:lnTo>
                <a:lnTo>
                  <a:pt x="306" y="215"/>
                </a:lnTo>
                <a:lnTo>
                  <a:pt x="306" y="223"/>
                </a:lnTo>
                <a:lnTo>
                  <a:pt x="308" y="227"/>
                </a:lnTo>
                <a:lnTo>
                  <a:pt x="307" y="228"/>
                </a:lnTo>
                <a:lnTo>
                  <a:pt x="298" y="227"/>
                </a:lnTo>
                <a:lnTo>
                  <a:pt x="296" y="234"/>
                </a:lnTo>
                <a:lnTo>
                  <a:pt x="292" y="241"/>
                </a:lnTo>
                <a:lnTo>
                  <a:pt x="286" y="238"/>
                </a:lnTo>
                <a:lnTo>
                  <a:pt x="284" y="238"/>
                </a:lnTo>
                <a:lnTo>
                  <a:pt x="277" y="234"/>
                </a:lnTo>
                <a:lnTo>
                  <a:pt x="273" y="228"/>
                </a:lnTo>
                <a:lnTo>
                  <a:pt x="267" y="221"/>
                </a:lnTo>
                <a:lnTo>
                  <a:pt x="263" y="213"/>
                </a:lnTo>
                <a:lnTo>
                  <a:pt x="260" y="207"/>
                </a:lnTo>
                <a:lnTo>
                  <a:pt x="259" y="204"/>
                </a:lnTo>
                <a:lnTo>
                  <a:pt x="256" y="199"/>
                </a:lnTo>
                <a:lnTo>
                  <a:pt x="250" y="191"/>
                </a:lnTo>
                <a:lnTo>
                  <a:pt x="247" y="186"/>
                </a:lnTo>
                <a:lnTo>
                  <a:pt x="239" y="178"/>
                </a:lnTo>
                <a:lnTo>
                  <a:pt x="232" y="175"/>
                </a:lnTo>
                <a:lnTo>
                  <a:pt x="225" y="177"/>
                </a:lnTo>
                <a:lnTo>
                  <a:pt x="225" y="182"/>
                </a:lnTo>
                <a:lnTo>
                  <a:pt x="232" y="185"/>
                </a:lnTo>
                <a:lnTo>
                  <a:pt x="237" y="190"/>
                </a:lnTo>
                <a:lnTo>
                  <a:pt x="241" y="198"/>
                </a:lnTo>
                <a:lnTo>
                  <a:pt x="246" y="205"/>
                </a:lnTo>
                <a:lnTo>
                  <a:pt x="244" y="210"/>
                </a:lnTo>
                <a:lnTo>
                  <a:pt x="246" y="215"/>
                </a:lnTo>
                <a:lnTo>
                  <a:pt x="250" y="221"/>
                </a:lnTo>
                <a:lnTo>
                  <a:pt x="258" y="227"/>
                </a:lnTo>
                <a:lnTo>
                  <a:pt x="260" y="232"/>
                </a:lnTo>
                <a:lnTo>
                  <a:pt x="262" y="240"/>
                </a:lnTo>
                <a:lnTo>
                  <a:pt x="269" y="246"/>
                </a:lnTo>
                <a:lnTo>
                  <a:pt x="271" y="252"/>
                </a:lnTo>
                <a:lnTo>
                  <a:pt x="275" y="258"/>
                </a:lnTo>
                <a:lnTo>
                  <a:pt x="278" y="264"/>
                </a:lnTo>
                <a:lnTo>
                  <a:pt x="279" y="273"/>
                </a:lnTo>
                <a:lnTo>
                  <a:pt x="281" y="278"/>
                </a:lnTo>
                <a:lnTo>
                  <a:pt x="287" y="285"/>
                </a:lnTo>
                <a:lnTo>
                  <a:pt x="297" y="291"/>
                </a:lnTo>
                <a:lnTo>
                  <a:pt x="305" y="296"/>
                </a:lnTo>
                <a:lnTo>
                  <a:pt x="317" y="307"/>
                </a:lnTo>
                <a:lnTo>
                  <a:pt x="320" y="311"/>
                </a:lnTo>
                <a:lnTo>
                  <a:pt x="318" y="318"/>
                </a:lnTo>
                <a:lnTo>
                  <a:pt x="317" y="326"/>
                </a:lnTo>
                <a:lnTo>
                  <a:pt x="318" y="334"/>
                </a:lnTo>
                <a:lnTo>
                  <a:pt x="324" y="332"/>
                </a:lnTo>
                <a:lnTo>
                  <a:pt x="322" y="323"/>
                </a:lnTo>
                <a:lnTo>
                  <a:pt x="329" y="314"/>
                </a:lnTo>
                <a:lnTo>
                  <a:pt x="343" y="319"/>
                </a:lnTo>
                <a:lnTo>
                  <a:pt x="351" y="322"/>
                </a:lnTo>
                <a:lnTo>
                  <a:pt x="347" y="326"/>
                </a:lnTo>
                <a:lnTo>
                  <a:pt x="353" y="327"/>
                </a:lnTo>
                <a:lnTo>
                  <a:pt x="357" y="325"/>
                </a:lnTo>
                <a:lnTo>
                  <a:pt x="363" y="323"/>
                </a:lnTo>
                <a:lnTo>
                  <a:pt x="369" y="322"/>
                </a:lnTo>
                <a:lnTo>
                  <a:pt x="377" y="322"/>
                </a:lnTo>
                <a:lnTo>
                  <a:pt x="384" y="326"/>
                </a:lnTo>
                <a:lnTo>
                  <a:pt x="389" y="329"/>
                </a:lnTo>
                <a:lnTo>
                  <a:pt x="397" y="333"/>
                </a:lnTo>
                <a:lnTo>
                  <a:pt x="402" y="336"/>
                </a:lnTo>
                <a:lnTo>
                  <a:pt x="405" y="338"/>
                </a:lnTo>
                <a:lnTo>
                  <a:pt x="401" y="346"/>
                </a:lnTo>
                <a:lnTo>
                  <a:pt x="400" y="352"/>
                </a:lnTo>
                <a:lnTo>
                  <a:pt x="408" y="348"/>
                </a:lnTo>
                <a:lnTo>
                  <a:pt x="410" y="342"/>
                </a:lnTo>
                <a:lnTo>
                  <a:pt x="412" y="335"/>
                </a:lnTo>
                <a:lnTo>
                  <a:pt x="423" y="332"/>
                </a:lnTo>
                <a:lnTo>
                  <a:pt x="427" y="331"/>
                </a:lnTo>
                <a:lnTo>
                  <a:pt x="430" y="326"/>
                </a:lnTo>
                <a:lnTo>
                  <a:pt x="433" y="320"/>
                </a:lnTo>
                <a:lnTo>
                  <a:pt x="440" y="311"/>
                </a:lnTo>
                <a:lnTo>
                  <a:pt x="448" y="314"/>
                </a:lnTo>
                <a:lnTo>
                  <a:pt x="453" y="318"/>
                </a:lnTo>
                <a:lnTo>
                  <a:pt x="466" y="325"/>
                </a:lnTo>
                <a:lnTo>
                  <a:pt x="468" y="327"/>
                </a:lnTo>
                <a:lnTo>
                  <a:pt x="468" y="332"/>
                </a:lnTo>
                <a:lnTo>
                  <a:pt x="463" y="342"/>
                </a:lnTo>
                <a:lnTo>
                  <a:pt x="464" y="345"/>
                </a:lnTo>
                <a:lnTo>
                  <a:pt x="485" y="356"/>
                </a:lnTo>
                <a:lnTo>
                  <a:pt x="485" y="357"/>
                </a:lnTo>
                <a:lnTo>
                  <a:pt x="478" y="361"/>
                </a:lnTo>
                <a:lnTo>
                  <a:pt x="449" y="373"/>
                </a:lnTo>
                <a:lnTo>
                  <a:pt x="410" y="390"/>
                </a:lnTo>
                <a:lnTo>
                  <a:pt x="394" y="391"/>
                </a:lnTo>
                <a:lnTo>
                  <a:pt x="356" y="392"/>
                </a:lnTo>
                <a:lnTo>
                  <a:pt x="296" y="396"/>
                </a:lnTo>
                <a:lnTo>
                  <a:pt x="243" y="398"/>
                </a:lnTo>
                <a:lnTo>
                  <a:pt x="208" y="399"/>
                </a:lnTo>
                <a:lnTo>
                  <a:pt x="210" y="330"/>
                </a:lnTo>
                <a:lnTo>
                  <a:pt x="213" y="291"/>
                </a:lnTo>
              </a:path>
            </a:pathLst>
          </a:custGeom>
          <a:solidFill>
            <a:schemeClr val="accent6">
              <a:lumMod val="20000"/>
              <a:lumOff val="80000"/>
            </a:schemeClr>
          </a:solidFill>
          <a:ln w="12700" cap="rnd" cmpd="sng">
            <a:solidFill>
              <a:srgbClr val="000000"/>
            </a:solidFill>
            <a:prstDash val="solid"/>
            <a:round/>
            <a:headEnd/>
            <a:tailEnd/>
          </a:ln>
        </p:spPr>
        <p:txBody>
          <a:bodyPr/>
          <a:lstStyle/>
          <a:p>
            <a:pPr>
              <a:defRPr/>
            </a:pPr>
            <a:endParaRPr lang="en-US"/>
          </a:p>
        </p:txBody>
      </p:sp>
      <p:sp>
        <p:nvSpPr>
          <p:cNvPr id="2106" name="Freeform 58"/>
          <p:cNvSpPr>
            <a:spLocks/>
          </p:cNvSpPr>
          <p:nvPr/>
        </p:nvSpPr>
        <p:spPr bwMode="auto">
          <a:xfrm>
            <a:off x="5341938" y="3483349"/>
            <a:ext cx="557212" cy="482536"/>
          </a:xfrm>
          <a:custGeom>
            <a:avLst/>
            <a:gdLst>
              <a:gd name="T0" fmla="*/ 2147483647 w 351"/>
              <a:gd name="T1" fmla="*/ 2147483647 h 304"/>
              <a:gd name="T2" fmla="*/ 2147483647 w 351"/>
              <a:gd name="T3" fmla="*/ 2147483647 h 304"/>
              <a:gd name="T4" fmla="*/ 2147483647 w 351"/>
              <a:gd name="T5" fmla="*/ 2147483647 h 304"/>
              <a:gd name="T6" fmla="*/ 2147483647 w 351"/>
              <a:gd name="T7" fmla="*/ 2147483647 h 304"/>
              <a:gd name="T8" fmla="*/ 2147483647 w 351"/>
              <a:gd name="T9" fmla="*/ 2147483647 h 304"/>
              <a:gd name="T10" fmla="*/ 2147483647 w 351"/>
              <a:gd name="T11" fmla="*/ 2147483647 h 304"/>
              <a:gd name="T12" fmla="*/ 2147483647 w 351"/>
              <a:gd name="T13" fmla="*/ 2147483647 h 304"/>
              <a:gd name="T14" fmla="*/ 2147483647 w 351"/>
              <a:gd name="T15" fmla="*/ 2147483647 h 304"/>
              <a:gd name="T16" fmla="*/ 2147483647 w 351"/>
              <a:gd name="T17" fmla="*/ 2147483647 h 304"/>
              <a:gd name="T18" fmla="*/ 2147483647 w 351"/>
              <a:gd name="T19" fmla="*/ 2147483647 h 304"/>
              <a:gd name="T20" fmla="*/ 2147483647 w 351"/>
              <a:gd name="T21" fmla="*/ 2147483647 h 304"/>
              <a:gd name="T22" fmla="*/ 2147483647 w 351"/>
              <a:gd name="T23" fmla="*/ 2147483647 h 304"/>
              <a:gd name="T24" fmla="*/ 2147483647 w 351"/>
              <a:gd name="T25" fmla="*/ 2147483647 h 304"/>
              <a:gd name="T26" fmla="*/ 0 w 351"/>
              <a:gd name="T27" fmla="*/ 2147483647 h 304"/>
              <a:gd name="T28" fmla="*/ 2147483647 w 351"/>
              <a:gd name="T29" fmla="*/ 2147483647 h 304"/>
              <a:gd name="T30" fmla="*/ 2147483647 w 351"/>
              <a:gd name="T31" fmla="*/ 2147483647 h 304"/>
              <a:gd name="T32" fmla="*/ 2147483647 w 351"/>
              <a:gd name="T33" fmla="*/ 2147483647 h 304"/>
              <a:gd name="T34" fmla="*/ 2147483647 w 351"/>
              <a:gd name="T35" fmla="*/ 2147483647 h 304"/>
              <a:gd name="T36" fmla="*/ 2147483647 w 351"/>
              <a:gd name="T37" fmla="*/ 2147483647 h 304"/>
              <a:gd name="T38" fmla="*/ 2147483647 w 351"/>
              <a:gd name="T39" fmla="*/ 2147483647 h 304"/>
              <a:gd name="T40" fmla="*/ 2147483647 w 351"/>
              <a:gd name="T41" fmla="*/ 2147483647 h 304"/>
              <a:gd name="T42" fmla="*/ 2147483647 w 351"/>
              <a:gd name="T43" fmla="*/ 2147483647 h 304"/>
              <a:gd name="T44" fmla="*/ 2147483647 w 351"/>
              <a:gd name="T45" fmla="*/ 2147483647 h 304"/>
              <a:gd name="T46" fmla="*/ 2147483647 w 351"/>
              <a:gd name="T47" fmla="*/ 2147483647 h 304"/>
              <a:gd name="T48" fmla="*/ 2147483647 w 351"/>
              <a:gd name="T49" fmla="*/ 2147483647 h 304"/>
              <a:gd name="T50" fmla="*/ 2147483647 w 351"/>
              <a:gd name="T51" fmla="*/ 2147483647 h 304"/>
              <a:gd name="T52" fmla="*/ 2147483647 w 351"/>
              <a:gd name="T53" fmla="*/ 2147483647 h 304"/>
              <a:gd name="T54" fmla="*/ 2147483647 w 351"/>
              <a:gd name="T55" fmla="*/ 2147483647 h 304"/>
              <a:gd name="T56" fmla="*/ 2147483647 w 351"/>
              <a:gd name="T57" fmla="*/ 2147483647 h 304"/>
              <a:gd name="T58" fmla="*/ 2147483647 w 351"/>
              <a:gd name="T59" fmla="*/ 2147483647 h 304"/>
              <a:gd name="T60" fmla="*/ 2147483647 w 351"/>
              <a:gd name="T61" fmla="*/ 2147483647 h 304"/>
              <a:gd name="T62" fmla="*/ 2147483647 w 351"/>
              <a:gd name="T63" fmla="*/ 2147483647 h 304"/>
              <a:gd name="T64" fmla="*/ 2147483647 w 351"/>
              <a:gd name="T65" fmla="*/ 2147483647 h 304"/>
              <a:gd name="T66" fmla="*/ 2147483647 w 351"/>
              <a:gd name="T67" fmla="*/ 2147483647 h 304"/>
              <a:gd name="T68" fmla="*/ 2147483647 w 351"/>
              <a:gd name="T69" fmla="*/ 2147483647 h 304"/>
              <a:gd name="T70" fmla="*/ 2147483647 w 351"/>
              <a:gd name="T71" fmla="*/ 2147483647 h 304"/>
              <a:gd name="T72" fmla="*/ 2147483647 w 351"/>
              <a:gd name="T73" fmla="*/ 2147483647 h 304"/>
              <a:gd name="T74" fmla="*/ 2147483647 w 351"/>
              <a:gd name="T75" fmla="*/ 2147483647 h 304"/>
              <a:gd name="T76" fmla="*/ 2147483647 w 351"/>
              <a:gd name="T77" fmla="*/ 2147483647 h 304"/>
              <a:gd name="T78" fmla="*/ 2147483647 w 351"/>
              <a:gd name="T79" fmla="*/ 2147483647 h 304"/>
              <a:gd name="T80" fmla="*/ 2147483647 w 351"/>
              <a:gd name="T81" fmla="*/ 2147483647 h 304"/>
              <a:gd name="T82" fmla="*/ 2147483647 w 351"/>
              <a:gd name="T83" fmla="*/ 2147483647 h 304"/>
              <a:gd name="T84" fmla="*/ 2147483647 w 351"/>
              <a:gd name="T85" fmla="*/ 2147483647 h 304"/>
              <a:gd name="T86" fmla="*/ 2147483647 w 351"/>
              <a:gd name="T87" fmla="*/ 2147483647 h 304"/>
              <a:gd name="T88" fmla="*/ 2147483647 w 351"/>
              <a:gd name="T89" fmla="*/ 2147483647 h 304"/>
              <a:gd name="T90" fmla="*/ 2147483647 w 351"/>
              <a:gd name="T91" fmla="*/ 2147483647 h 304"/>
              <a:gd name="T92" fmla="*/ 2147483647 w 351"/>
              <a:gd name="T93" fmla="*/ 2147483647 h 304"/>
              <a:gd name="T94" fmla="*/ 2147483647 w 351"/>
              <a:gd name="T95" fmla="*/ 2147483647 h 304"/>
              <a:gd name="T96" fmla="*/ 2147483647 w 351"/>
              <a:gd name="T97" fmla="*/ 2147483647 h 304"/>
              <a:gd name="T98" fmla="*/ 2147483647 w 351"/>
              <a:gd name="T99" fmla="*/ 2147483647 h 304"/>
              <a:gd name="T100" fmla="*/ 2147483647 w 351"/>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1" h="304">
                <a:moveTo>
                  <a:pt x="342" y="295"/>
                </a:moveTo>
                <a:lnTo>
                  <a:pt x="272" y="294"/>
                </a:lnTo>
                <a:lnTo>
                  <a:pt x="209" y="292"/>
                </a:lnTo>
                <a:lnTo>
                  <a:pt x="172" y="294"/>
                </a:lnTo>
                <a:lnTo>
                  <a:pt x="165" y="294"/>
                </a:lnTo>
                <a:lnTo>
                  <a:pt x="154" y="294"/>
                </a:lnTo>
                <a:lnTo>
                  <a:pt x="120" y="303"/>
                </a:lnTo>
                <a:lnTo>
                  <a:pt x="108" y="284"/>
                </a:lnTo>
                <a:lnTo>
                  <a:pt x="107" y="283"/>
                </a:lnTo>
                <a:lnTo>
                  <a:pt x="109" y="279"/>
                </a:lnTo>
                <a:lnTo>
                  <a:pt x="109" y="275"/>
                </a:lnTo>
                <a:lnTo>
                  <a:pt x="108" y="271"/>
                </a:lnTo>
                <a:lnTo>
                  <a:pt x="107" y="266"/>
                </a:lnTo>
                <a:lnTo>
                  <a:pt x="104" y="263"/>
                </a:lnTo>
                <a:lnTo>
                  <a:pt x="101" y="260"/>
                </a:lnTo>
                <a:lnTo>
                  <a:pt x="99" y="256"/>
                </a:lnTo>
                <a:lnTo>
                  <a:pt x="96" y="254"/>
                </a:lnTo>
                <a:lnTo>
                  <a:pt x="93" y="252"/>
                </a:lnTo>
                <a:lnTo>
                  <a:pt x="91" y="249"/>
                </a:lnTo>
                <a:lnTo>
                  <a:pt x="88" y="246"/>
                </a:lnTo>
                <a:lnTo>
                  <a:pt x="50" y="223"/>
                </a:lnTo>
                <a:lnTo>
                  <a:pt x="45" y="220"/>
                </a:lnTo>
                <a:lnTo>
                  <a:pt x="44" y="216"/>
                </a:lnTo>
                <a:lnTo>
                  <a:pt x="44" y="212"/>
                </a:lnTo>
                <a:lnTo>
                  <a:pt x="42" y="209"/>
                </a:lnTo>
                <a:lnTo>
                  <a:pt x="41" y="205"/>
                </a:lnTo>
                <a:lnTo>
                  <a:pt x="39" y="203"/>
                </a:lnTo>
                <a:lnTo>
                  <a:pt x="37" y="202"/>
                </a:lnTo>
                <a:lnTo>
                  <a:pt x="37" y="198"/>
                </a:lnTo>
                <a:lnTo>
                  <a:pt x="37" y="194"/>
                </a:lnTo>
                <a:lnTo>
                  <a:pt x="34" y="191"/>
                </a:lnTo>
                <a:lnTo>
                  <a:pt x="32" y="188"/>
                </a:lnTo>
                <a:lnTo>
                  <a:pt x="32" y="186"/>
                </a:lnTo>
                <a:lnTo>
                  <a:pt x="29" y="182"/>
                </a:lnTo>
                <a:lnTo>
                  <a:pt x="27" y="180"/>
                </a:lnTo>
                <a:lnTo>
                  <a:pt x="24" y="178"/>
                </a:lnTo>
                <a:lnTo>
                  <a:pt x="22" y="174"/>
                </a:lnTo>
                <a:lnTo>
                  <a:pt x="18" y="166"/>
                </a:lnTo>
                <a:lnTo>
                  <a:pt x="17" y="162"/>
                </a:lnTo>
                <a:lnTo>
                  <a:pt x="15" y="159"/>
                </a:lnTo>
                <a:lnTo>
                  <a:pt x="14" y="155"/>
                </a:lnTo>
                <a:lnTo>
                  <a:pt x="14" y="151"/>
                </a:lnTo>
                <a:lnTo>
                  <a:pt x="12" y="148"/>
                </a:lnTo>
                <a:lnTo>
                  <a:pt x="12" y="144"/>
                </a:lnTo>
                <a:lnTo>
                  <a:pt x="13" y="140"/>
                </a:lnTo>
                <a:lnTo>
                  <a:pt x="14" y="136"/>
                </a:lnTo>
                <a:lnTo>
                  <a:pt x="12" y="132"/>
                </a:lnTo>
                <a:lnTo>
                  <a:pt x="12" y="128"/>
                </a:lnTo>
                <a:lnTo>
                  <a:pt x="12" y="124"/>
                </a:lnTo>
                <a:lnTo>
                  <a:pt x="10" y="123"/>
                </a:lnTo>
                <a:lnTo>
                  <a:pt x="9" y="121"/>
                </a:lnTo>
                <a:lnTo>
                  <a:pt x="9" y="117"/>
                </a:lnTo>
                <a:lnTo>
                  <a:pt x="8" y="109"/>
                </a:lnTo>
                <a:lnTo>
                  <a:pt x="6" y="105"/>
                </a:lnTo>
                <a:lnTo>
                  <a:pt x="3" y="102"/>
                </a:lnTo>
                <a:lnTo>
                  <a:pt x="0" y="100"/>
                </a:lnTo>
                <a:lnTo>
                  <a:pt x="9" y="66"/>
                </a:lnTo>
                <a:lnTo>
                  <a:pt x="9" y="62"/>
                </a:lnTo>
                <a:lnTo>
                  <a:pt x="9" y="57"/>
                </a:lnTo>
                <a:lnTo>
                  <a:pt x="10" y="53"/>
                </a:lnTo>
                <a:lnTo>
                  <a:pt x="55" y="41"/>
                </a:lnTo>
                <a:lnTo>
                  <a:pt x="66" y="38"/>
                </a:lnTo>
                <a:lnTo>
                  <a:pt x="78" y="38"/>
                </a:lnTo>
                <a:lnTo>
                  <a:pt x="98" y="34"/>
                </a:lnTo>
                <a:lnTo>
                  <a:pt x="101" y="35"/>
                </a:lnTo>
                <a:lnTo>
                  <a:pt x="104" y="33"/>
                </a:lnTo>
                <a:lnTo>
                  <a:pt x="107" y="32"/>
                </a:lnTo>
                <a:lnTo>
                  <a:pt x="108" y="32"/>
                </a:lnTo>
                <a:lnTo>
                  <a:pt x="111" y="33"/>
                </a:lnTo>
                <a:lnTo>
                  <a:pt x="117" y="29"/>
                </a:lnTo>
                <a:lnTo>
                  <a:pt x="124" y="26"/>
                </a:lnTo>
                <a:lnTo>
                  <a:pt x="127" y="28"/>
                </a:lnTo>
                <a:lnTo>
                  <a:pt x="130" y="26"/>
                </a:lnTo>
                <a:lnTo>
                  <a:pt x="134" y="26"/>
                </a:lnTo>
                <a:lnTo>
                  <a:pt x="137" y="23"/>
                </a:lnTo>
                <a:lnTo>
                  <a:pt x="137" y="18"/>
                </a:lnTo>
                <a:lnTo>
                  <a:pt x="139" y="16"/>
                </a:lnTo>
                <a:lnTo>
                  <a:pt x="140" y="17"/>
                </a:lnTo>
                <a:lnTo>
                  <a:pt x="146" y="17"/>
                </a:lnTo>
                <a:lnTo>
                  <a:pt x="148" y="14"/>
                </a:lnTo>
                <a:lnTo>
                  <a:pt x="152" y="13"/>
                </a:lnTo>
                <a:lnTo>
                  <a:pt x="154" y="10"/>
                </a:lnTo>
                <a:lnTo>
                  <a:pt x="161" y="9"/>
                </a:lnTo>
                <a:lnTo>
                  <a:pt x="164" y="7"/>
                </a:lnTo>
                <a:lnTo>
                  <a:pt x="167" y="6"/>
                </a:lnTo>
                <a:lnTo>
                  <a:pt x="171" y="5"/>
                </a:lnTo>
                <a:lnTo>
                  <a:pt x="173" y="7"/>
                </a:lnTo>
                <a:lnTo>
                  <a:pt x="177" y="6"/>
                </a:lnTo>
                <a:lnTo>
                  <a:pt x="180" y="4"/>
                </a:lnTo>
                <a:lnTo>
                  <a:pt x="183" y="1"/>
                </a:lnTo>
                <a:lnTo>
                  <a:pt x="186" y="2"/>
                </a:lnTo>
                <a:lnTo>
                  <a:pt x="190" y="5"/>
                </a:lnTo>
                <a:lnTo>
                  <a:pt x="193" y="3"/>
                </a:lnTo>
                <a:lnTo>
                  <a:pt x="196" y="4"/>
                </a:lnTo>
                <a:lnTo>
                  <a:pt x="199" y="7"/>
                </a:lnTo>
                <a:lnTo>
                  <a:pt x="201" y="3"/>
                </a:lnTo>
                <a:lnTo>
                  <a:pt x="204" y="2"/>
                </a:lnTo>
                <a:lnTo>
                  <a:pt x="211" y="3"/>
                </a:lnTo>
                <a:lnTo>
                  <a:pt x="215" y="4"/>
                </a:lnTo>
                <a:lnTo>
                  <a:pt x="218" y="3"/>
                </a:lnTo>
                <a:lnTo>
                  <a:pt x="221" y="0"/>
                </a:lnTo>
                <a:lnTo>
                  <a:pt x="225" y="2"/>
                </a:lnTo>
                <a:lnTo>
                  <a:pt x="228" y="5"/>
                </a:lnTo>
                <a:lnTo>
                  <a:pt x="233" y="7"/>
                </a:lnTo>
                <a:lnTo>
                  <a:pt x="234" y="7"/>
                </a:lnTo>
                <a:lnTo>
                  <a:pt x="266" y="13"/>
                </a:lnTo>
                <a:lnTo>
                  <a:pt x="284" y="15"/>
                </a:lnTo>
                <a:lnTo>
                  <a:pt x="285" y="19"/>
                </a:lnTo>
                <a:lnTo>
                  <a:pt x="283" y="23"/>
                </a:lnTo>
                <a:lnTo>
                  <a:pt x="284" y="26"/>
                </a:lnTo>
                <a:lnTo>
                  <a:pt x="284" y="28"/>
                </a:lnTo>
                <a:lnTo>
                  <a:pt x="282" y="32"/>
                </a:lnTo>
                <a:lnTo>
                  <a:pt x="280" y="34"/>
                </a:lnTo>
                <a:lnTo>
                  <a:pt x="277" y="37"/>
                </a:lnTo>
                <a:lnTo>
                  <a:pt x="275" y="40"/>
                </a:lnTo>
                <a:lnTo>
                  <a:pt x="278" y="43"/>
                </a:lnTo>
                <a:lnTo>
                  <a:pt x="280" y="45"/>
                </a:lnTo>
                <a:lnTo>
                  <a:pt x="274" y="48"/>
                </a:lnTo>
                <a:lnTo>
                  <a:pt x="270" y="47"/>
                </a:lnTo>
                <a:lnTo>
                  <a:pt x="267" y="49"/>
                </a:lnTo>
                <a:lnTo>
                  <a:pt x="270" y="52"/>
                </a:lnTo>
                <a:lnTo>
                  <a:pt x="273" y="53"/>
                </a:lnTo>
                <a:lnTo>
                  <a:pt x="271" y="56"/>
                </a:lnTo>
                <a:lnTo>
                  <a:pt x="272" y="61"/>
                </a:lnTo>
                <a:lnTo>
                  <a:pt x="274" y="64"/>
                </a:lnTo>
                <a:lnTo>
                  <a:pt x="275" y="64"/>
                </a:lnTo>
                <a:lnTo>
                  <a:pt x="276" y="68"/>
                </a:lnTo>
                <a:lnTo>
                  <a:pt x="274" y="68"/>
                </a:lnTo>
                <a:lnTo>
                  <a:pt x="272" y="71"/>
                </a:lnTo>
                <a:lnTo>
                  <a:pt x="275" y="73"/>
                </a:lnTo>
                <a:lnTo>
                  <a:pt x="275" y="77"/>
                </a:lnTo>
                <a:lnTo>
                  <a:pt x="272" y="78"/>
                </a:lnTo>
                <a:lnTo>
                  <a:pt x="273" y="81"/>
                </a:lnTo>
                <a:lnTo>
                  <a:pt x="272" y="86"/>
                </a:lnTo>
                <a:lnTo>
                  <a:pt x="274" y="90"/>
                </a:lnTo>
                <a:lnTo>
                  <a:pt x="272" y="93"/>
                </a:lnTo>
                <a:lnTo>
                  <a:pt x="270" y="97"/>
                </a:lnTo>
                <a:lnTo>
                  <a:pt x="267" y="100"/>
                </a:lnTo>
                <a:lnTo>
                  <a:pt x="266" y="100"/>
                </a:lnTo>
                <a:lnTo>
                  <a:pt x="264" y="103"/>
                </a:lnTo>
                <a:lnTo>
                  <a:pt x="267" y="105"/>
                </a:lnTo>
                <a:lnTo>
                  <a:pt x="270" y="103"/>
                </a:lnTo>
                <a:lnTo>
                  <a:pt x="271" y="107"/>
                </a:lnTo>
                <a:lnTo>
                  <a:pt x="267" y="109"/>
                </a:lnTo>
                <a:lnTo>
                  <a:pt x="264" y="109"/>
                </a:lnTo>
                <a:lnTo>
                  <a:pt x="264" y="113"/>
                </a:lnTo>
                <a:lnTo>
                  <a:pt x="263" y="117"/>
                </a:lnTo>
                <a:lnTo>
                  <a:pt x="260" y="120"/>
                </a:lnTo>
                <a:lnTo>
                  <a:pt x="257" y="123"/>
                </a:lnTo>
                <a:lnTo>
                  <a:pt x="254" y="121"/>
                </a:lnTo>
                <a:lnTo>
                  <a:pt x="253" y="126"/>
                </a:lnTo>
                <a:lnTo>
                  <a:pt x="253" y="128"/>
                </a:lnTo>
                <a:lnTo>
                  <a:pt x="253" y="130"/>
                </a:lnTo>
                <a:lnTo>
                  <a:pt x="256" y="132"/>
                </a:lnTo>
                <a:lnTo>
                  <a:pt x="257" y="136"/>
                </a:lnTo>
                <a:lnTo>
                  <a:pt x="257" y="140"/>
                </a:lnTo>
                <a:lnTo>
                  <a:pt x="259" y="144"/>
                </a:lnTo>
                <a:lnTo>
                  <a:pt x="260" y="147"/>
                </a:lnTo>
                <a:lnTo>
                  <a:pt x="263" y="153"/>
                </a:lnTo>
                <a:lnTo>
                  <a:pt x="262" y="156"/>
                </a:lnTo>
                <a:lnTo>
                  <a:pt x="262" y="161"/>
                </a:lnTo>
                <a:lnTo>
                  <a:pt x="263" y="165"/>
                </a:lnTo>
                <a:lnTo>
                  <a:pt x="265" y="168"/>
                </a:lnTo>
                <a:lnTo>
                  <a:pt x="264" y="172"/>
                </a:lnTo>
                <a:lnTo>
                  <a:pt x="266" y="176"/>
                </a:lnTo>
                <a:lnTo>
                  <a:pt x="267" y="180"/>
                </a:lnTo>
                <a:lnTo>
                  <a:pt x="266" y="184"/>
                </a:lnTo>
                <a:lnTo>
                  <a:pt x="267" y="188"/>
                </a:lnTo>
                <a:lnTo>
                  <a:pt x="267" y="192"/>
                </a:lnTo>
                <a:lnTo>
                  <a:pt x="270" y="195"/>
                </a:lnTo>
                <a:lnTo>
                  <a:pt x="272" y="197"/>
                </a:lnTo>
                <a:lnTo>
                  <a:pt x="275" y="201"/>
                </a:lnTo>
                <a:lnTo>
                  <a:pt x="279" y="206"/>
                </a:lnTo>
                <a:lnTo>
                  <a:pt x="280" y="207"/>
                </a:lnTo>
                <a:lnTo>
                  <a:pt x="282" y="211"/>
                </a:lnTo>
                <a:lnTo>
                  <a:pt x="288" y="215"/>
                </a:lnTo>
                <a:lnTo>
                  <a:pt x="289" y="219"/>
                </a:lnTo>
                <a:lnTo>
                  <a:pt x="292" y="220"/>
                </a:lnTo>
                <a:lnTo>
                  <a:pt x="295" y="222"/>
                </a:lnTo>
                <a:lnTo>
                  <a:pt x="300" y="228"/>
                </a:lnTo>
                <a:lnTo>
                  <a:pt x="303" y="230"/>
                </a:lnTo>
                <a:lnTo>
                  <a:pt x="307" y="230"/>
                </a:lnTo>
                <a:lnTo>
                  <a:pt x="310" y="234"/>
                </a:lnTo>
                <a:lnTo>
                  <a:pt x="310" y="238"/>
                </a:lnTo>
                <a:lnTo>
                  <a:pt x="316" y="244"/>
                </a:lnTo>
                <a:lnTo>
                  <a:pt x="319" y="246"/>
                </a:lnTo>
                <a:lnTo>
                  <a:pt x="322" y="246"/>
                </a:lnTo>
                <a:lnTo>
                  <a:pt x="326" y="247"/>
                </a:lnTo>
                <a:lnTo>
                  <a:pt x="327" y="252"/>
                </a:lnTo>
                <a:lnTo>
                  <a:pt x="325" y="255"/>
                </a:lnTo>
                <a:lnTo>
                  <a:pt x="327" y="258"/>
                </a:lnTo>
                <a:lnTo>
                  <a:pt x="328" y="260"/>
                </a:lnTo>
                <a:lnTo>
                  <a:pt x="329" y="262"/>
                </a:lnTo>
                <a:lnTo>
                  <a:pt x="333" y="262"/>
                </a:lnTo>
                <a:lnTo>
                  <a:pt x="336" y="265"/>
                </a:lnTo>
                <a:lnTo>
                  <a:pt x="337" y="269"/>
                </a:lnTo>
                <a:lnTo>
                  <a:pt x="340" y="269"/>
                </a:lnTo>
                <a:lnTo>
                  <a:pt x="343" y="271"/>
                </a:lnTo>
                <a:lnTo>
                  <a:pt x="343" y="275"/>
                </a:lnTo>
                <a:lnTo>
                  <a:pt x="343" y="279"/>
                </a:lnTo>
                <a:lnTo>
                  <a:pt x="347" y="281"/>
                </a:lnTo>
                <a:lnTo>
                  <a:pt x="349" y="284"/>
                </a:lnTo>
                <a:lnTo>
                  <a:pt x="350" y="285"/>
                </a:lnTo>
                <a:lnTo>
                  <a:pt x="347" y="291"/>
                </a:lnTo>
                <a:lnTo>
                  <a:pt x="342" y="295"/>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107" name="Freeform 59"/>
          <p:cNvSpPr>
            <a:spLocks/>
          </p:cNvSpPr>
          <p:nvPr/>
        </p:nvSpPr>
        <p:spPr bwMode="auto">
          <a:xfrm>
            <a:off x="8423275" y="2653197"/>
            <a:ext cx="41275" cy="34920"/>
          </a:xfrm>
          <a:custGeom>
            <a:avLst/>
            <a:gdLst>
              <a:gd name="T0" fmla="*/ 2147483647 w 26"/>
              <a:gd name="T1" fmla="*/ 2147483647 h 22"/>
              <a:gd name="T2" fmla="*/ 2147483647 w 26"/>
              <a:gd name="T3" fmla="*/ 2147483647 h 22"/>
              <a:gd name="T4" fmla="*/ 0 w 26"/>
              <a:gd name="T5" fmla="*/ 2147483647 h 22"/>
              <a:gd name="T6" fmla="*/ 2147483647 w 26"/>
              <a:gd name="T7" fmla="*/ 2147483647 h 22"/>
              <a:gd name="T8" fmla="*/ 2147483647 w 26"/>
              <a:gd name="T9" fmla="*/ 2147483647 h 22"/>
              <a:gd name="T10" fmla="*/ 2147483647 w 26"/>
              <a:gd name="T11" fmla="*/ 2147483647 h 22"/>
              <a:gd name="T12" fmla="*/ 2147483647 w 26"/>
              <a:gd name="T13" fmla="*/ 2147483647 h 22"/>
              <a:gd name="T14" fmla="*/ 2147483647 w 26"/>
              <a:gd name="T15" fmla="*/ 2147483647 h 22"/>
              <a:gd name="T16" fmla="*/ 2147483647 w 26"/>
              <a:gd name="T17" fmla="*/ 2147483647 h 22"/>
              <a:gd name="T18" fmla="*/ 2147483647 w 26"/>
              <a:gd name="T19" fmla="*/ 2147483647 h 22"/>
              <a:gd name="T20" fmla="*/ 2147483647 w 26"/>
              <a:gd name="T21" fmla="*/ 2147483647 h 22"/>
              <a:gd name="T22" fmla="*/ 2147483647 w 26"/>
              <a:gd name="T23" fmla="*/ 2147483647 h 22"/>
              <a:gd name="T24" fmla="*/ 2147483647 w 26"/>
              <a:gd name="T25" fmla="*/ 2147483647 h 22"/>
              <a:gd name="T26" fmla="*/ 2147483647 w 26"/>
              <a:gd name="T27" fmla="*/ 2147483647 h 22"/>
              <a:gd name="T28" fmla="*/ 2147483647 w 26"/>
              <a:gd name="T29" fmla="*/ 0 h 22"/>
              <a:gd name="T30" fmla="*/ 2147483647 w 26"/>
              <a:gd name="T31" fmla="*/ 0 h 22"/>
              <a:gd name="T32" fmla="*/ 2147483647 w 26"/>
              <a:gd name="T33" fmla="*/ 2147483647 h 22"/>
              <a:gd name="T34" fmla="*/ 2147483647 w 26"/>
              <a:gd name="T35" fmla="*/ 2147483647 h 22"/>
              <a:gd name="T36" fmla="*/ 2147483647 w 26"/>
              <a:gd name="T37" fmla="*/ 2147483647 h 22"/>
              <a:gd name="T38" fmla="*/ 2147483647 w 26"/>
              <a:gd name="T39" fmla="*/ 2147483647 h 22"/>
              <a:gd name="T40" fmla="*/ 2147483647 w 26"/>
              <a:gd name="T41" fmla="*/ 2147483647 h 22"/>
              <a:gd name="T42" fmla="*/ 2147483647 w 26"/>
              <a:gd name="T43" fmla="*/ 2147483647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2">
                <a:moveTo>
                  <a:pt x="17" y="21"/>
                </a:moveTo>
                <a:lnTo>
                  <a:pt x="10" y="15"/>
                </a:lnTo>
                <a:lnTo>
                  <a:pt x="0" y="14"/>
                </a:lnTo>
                <a:lnTo>
                  <a:pt x="2" y="6"/>
                </a:lnTo>
                <a:lnTo>
                  <a:pt x="4" y="4"/>
                </a:lnTo>
                <a:lnTo>
                  <a:pt x="2" y="1"/>
                </a:lnTo>
                <a:lnTo>
                  <a:pt x="6" y="1"/>
                </a:lnTo>
                <a:lnTo>
                  <a:pt x="7" y="1"/>
                </a:lnTo>
                <a:lnTo>
                  <a:pt x="11" y="2"/>
                </a:lnTo>
                <a:lnTo>
                  <a:pt x="12" y="4"/>
                </a:lnTo>
                <a:lnTo>
                  <a:pt x="13" y="8"/>
                </a:lnTo>
                <a:lnTo>
                  <a:pt x="15" y="10"/>
                </a:lnTo>
                <a:lnTo>
                  <a:pt x="17" y="6"/>
                </a:lnTo>
                <a:lnTo>
                  <a:pt x="20" y="5"/>
                </a:lnTo>
                <a:lnTo>
                  <a:pt x="21" y="0"/>
                </a:lnTo>
                <a:lnTo>
                  <a:pt x="22" y="0"/>
                </a:lnTo>
                <a:lnTo>
                  <a:pt x="25" y="7"/>
                </a:lnTo>
                <a:lnTo>
                  <a:pt x="25" y="12"/>
                </a:lnTo>
                <a:lnTo>
                  <a:pt x="23" y="16"/>
                </a:lnTo>
                <a:lnTo>
                  <a:pt x="23" y="20"/>
                </a:lnTo>
                <a:lnTo>
                  <a:pt x="19" y="19"/>
                </a:lnTo>
                <a:lnTo>
                  <a:pt x="17" y="2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5" name="Freeform 61"/>
          <p:cNvSpPr>
            <a:spLocks/>
          </p:cNvSpPr>
          <p:nvPr/>
        </p:nvSpPr>
        <p:spPr bwMode="auto">
          <a:xfrm>
            <a:off x="8424863" y="2746375"/>
            <a:ext cx="103187" cy="131763"/>
          </a:xfrm>
          <a:custGeom>
            <a:avLst/>
            <a:gdLst>
              <a:gd name="T0" fmla="*/ 4 w 65"/>
              <a:gd name="T1" fmla="*/ 0 h 83"/>
              <a:gd name="T2" fmla="*/ 11 w 65"/>
              <a:gd name="T3" fmla="*/ 0 h 83"/>
              <a:gd name="T4" fmla="*/ 22 w 65"/>
              <a:gd name="T5" fmla="*/ 4 h 83"/>
              <a:gd name="T6" fmla="*/ 37 w 65"/>
              <a:gd name="T7" fmla="*/ 12 h 83"/>
              <a:gd name="T8" fmla="*/ 35 w 65"/>
              <a:gd name="T9" fmla="*/ 21 h 83"/>
              <a:gd name="T10" fmla="*/ 32 w 65"/>
              <a:gd name="T11" fmla="*/ 21 h 83"/>
              <a:gd name="T12" fmla="*/ 35 w 65"/>
              <a:gd name="T13" fmla="*/ 25 h 83"/>
              <a:gd name="T14" fmla="*/ 37 w 65"/>
              <a:gd name="T15" fmla="*/ 25 h 83"/>
              <a:gd name="T16" fmla="*/ 41 w 65"/>
              <a:gd name="T17" fmla="*/ 25 h 83"/>
              <a:gd name="T18" fmla="*/ 44 w 65"/>
              <a:gd name="T19" fmla="*/ 19 h 83"/>
              <a:gd name="T20" fmla="*/ 50 w 65"/>
              <a:gd name="T21" fmla="*/ 26 h 83"/>
              <a:gd name="T22" fmla="*/ 52 w 65"/>
              <a:gd name="T23" fmla="*/ 31 h 83"/>
              <a:gd name="T24" fmla="*/ 52 w 65"/>
              <a:gd name="T25" fmla="*/ 38 h 83"/>
              <a:gd name="T26" fmla="*/ 56 w 65"/>
              <a:gd name="T27" fmla="*/ 38 h 83"/>
              <a:gd name="T28" fmla="*/ 64 w 65"/>
              <a:gd name="T29" fmla="*/ 59 h 83"/>
              <a:gd name="T30" fmla="*/ 62 w 65"/>
              <a:gd name="T31" fmla="*/ 61 h 83"/>
              <a:gd name="T32" fmla="*/ 58 w 65"/>
              <a:gd name="T33" fmla="*/ 58 h 83"/>
              <a:gd name="T34" fmla="*/ 53 w 65"/>
              <a:gd name="T35" fmla="*/ 49 h 83"/>
              <a:gd name="T36" fmla="*/ 51 w 65"/>
              <a:gd name="T37" fmla="*/ 49 h 83"/>
              <a:gd name="T38" fmla="*/ 48 w 65"/>
              <a:gd name="T39" fmla="*/ 49 h 83"/>
              <a:gd name="T40" fmla="*/ 54 w 65"/>
              <a:gd name="T41" fmla="*/ 59 h 83"/>
              <a:gd name="T42" fmla="*/ 60 w 65"/>
              <a:gd name="T43" fmla="*/ 63 h 83"/>
              <a:gd name="T44" fmla="*/ 62 w 65"/>
              <a:gd name="T45" fmla="*/ 68 h 83"/>
              <a:gd name="T46" fmla="*/ 62 w 65"/>
              <a:gd name="T47" fmla="*/ 72 h 83"/>
              <a:gd name="T48" fmla="*/ 64 w 65"/>
              <a:gd name="T49" fmla="*/ 81 h 83"/>
              <a:gd name="T50" fmla="*/ 62 w 65"/>
              <a:gd name="T51" fmla="*/ 81 h 83"/>
              <a:gd name="T52" fmla="*/ 60 w 65"/>
              <a:gd name="T53" fmla="*/ 78 h 83"/>
              <a:gd name="T54" fmla="*/ 58 w 65"/>
              <a:gd name="T55" fmla="*/ 78 h 83"/>
              <a:gd name="T56" fmla="*/ 58 w 65"/>
              <a:gd name="T57" fmla="*/ 82 h 83"/>
              <a:gd name="T58" fmla="*/ 52 w 65"/>
              <a:gd name="T59" fmla="*/ 81 h 83"/>
              <a:gd name="T60" fmla="*/ 51 w 65"/>
              <a:gd name="T61" fmla="*/ 80 h 83"/>
              <a:gd name="T62" fmla="*/ 50 w 65"/>
              <a:gd name="T63" fmla="*/ 81 h 83"/>
              <a:gd name="T64" fmla="*/ 41 w 65"/>
              <a:gd name="T65" fmla="*/ 77 h 83"/>
              <a:gd name="T66" fmla="*/ 41 w 65"/>
              <a:gd name="T67" fmla="*/ 74 h 83"/>
              <a:gd name="T68" fmla="*/ 39 w 65"/>
              <a:gd name="T69" fmla="*/ 73 h 83"/>
              <a:gd name="T70" fmla="*/ 41 w 65"/>
              <a:gd name="T71" fmla="*/ 71 h 83"/>
              <a:gd name="T72" fmla="*/ 35 w 65"/>
              <a:gd name="T73" fmla="*/ 65 h 83"/>
              <a:gd name="T74" fmla="*/ 37 w 65"/>
              <a:gd name="T75" fmla="*/ 59 h 83"/>
              <a:gd name="T76" fmla="*/ 37 w 65"/>
              <a:gd name="T77" fmla="*/ 52 h 83"/>
              <a:gd name="T78" fmla="*/ 35 w 65"/>
              <a:gd name="T79" fmla="*/ 50 h 83"/>
              <a:gd name="T80" fmla="*/ 35 w 65"/>
              <a:gd name="T81" fmla="*/ 46 h 83"/>
              <a:gd name="T82" fmla="*/ 32 w 65"/>
              <a:gd name="T83" fmla="*/ 45 h 83"/>
              <a:gd name="T84" fmla="*/ 28 w 65"/>
              <a:gd name="T85" fmla="*/ 39 h 83"/>
              <a:gd name="T86" fmla="*/ 24 w 65"/>
              <a:gd name="T87" fmla="*/ 39 h 83"/>
              <a:gd name="T88" fmla="*/ 16 w 65"/>
              <a:gd name="T89" fmla="*/ 25 h 83"/>
              <a:gd name="T90" fmla="*/ 17 w 65"/>
              <a:gd name="T91" fmla="*/ 21 h 83"/>
              <a:gd name="T92" fmla="*/ 14 w 65"/>
              <a:gd name="T93" fmla="*/ 19 h 83"/>
              <a:gd name="T94" fmla="*/ 10 w 65"/>
              <a:gd name="T95" fmla="*/ 15 h 83"/>
              <a:gd name="T96" fmla="*/ 2 w 65"/>
              <a:gd name="T97" fmla="*/ 10 h 83"/>
              <a:gd name="T98" fmla="*/ 0 w 65"/>
              <a:gd name="T99" fmla="*/ 3 h 83"/>
              <a:gd name="T100" fmla="*/ 4 w 65"/>
              <a:gd name="T10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83">
                <a:moveTo>
                  <a:pt x="4" y="0"/>
                </a:moveTo>
                <a:lnTo>
                  <a:pt x="11" y="0"/>
                </a:lnTo>
                <a:lnTo>
                  <a:pt x="22" y="4"/>
                </a:lnTo>
                <a:lnTo>
                  <a:pt x="37" y="12"/>
                </a:lnTo>
                <a:lnTo>
                  <a:pt x="35" y="21"/>
                </a:lnTo>
                <a:lnTo>
                  <a:pt x="32" y="21"/>
                </a:lnTo>
                <a:lnTo>
                  <a:pt x="35" y="25"/>
                </a:lnTo>
                <a:lnTo>
                  <a:pt x="37" y="25"/>
                </a:lnTo>
                <a:lnTo>
                  <a:pt x="41" y="25"/>
                </a:lnTo>
                <a:lnTo>
                  <a:pt x="44" y="19"/>
                </a:lnTo>
                <a:lnTo>
                  <a:pt x="50" y="26"/>
                </a:lnTo>
                <a:lnTo>
                  <a:pt x="52" y="31"/>
                </a:lnTo>
                <a:lnTo>
                  <a:pt x="52" y="38"/>
                </a:lnTo>
                <a:lnTo>
                  <a:pt x="56" y="38"/>
                </a:lnTo>
                <a:lnTo>
                  <a:pt x="64" y="59"/>
                </a:lnTo>
                <a:lnTo>
                  <a:pt x="62" y="61"/>
                </a:lnTo>
                <a:lnTo>
                  <a:pt x="58" y="58"/>
                </a:lnTo>
                <a:lnTo>
                  <a:pt x="53" y="49"/>
                </a:lnTo>
                <a:lnTo>
                  <a:pt x="51" y="49"/>
                </a:lnTo>
                <a:lnTo>
                  <a:pt x="48" y="49"/>
                </a:lnTo>
                <a:lnTo>
                  <a:pt x="54" y="59"/>
                </a:lnTo>
                <a:lnTo>
                  <a:pt x="60" y="63"/>
                </a:lnTo>
                <a:lnTo>
                  <a:pt x="62" y="68"/>
                </a:lnTo>
                <a:lnTo>
                  <a:pt x="62" y="72"/>
                </a:lnTo>
                <a:lnTo>
                  <a:pt x="64" y="81"/>
                </a:lnTo>
                <a:lnTo>
                  <a:pt x="62" y="81"/>
                </a:lnTo>
                <a:lnTo>
                  <a:pt x="60" y="78"/>
                </a:lnTo>
                <a:lnTo>
                  <a:pt x="58" y="78"/>
                </a:lnTo>
                <a:lnTo>
                  <a:pt x="58" y="82"/>
                </a:lnTo>
                <a:lnTo>
                  <a:pt x="52" y="81"/>
                </a:lnTo>
                <a:lnTo>
                  <a:pt x="51" y="80"/>
                </a:lnTo>
                <a:lnTo>
                  <a:pt x="50" y="81"/>
                </a:lnTo>
                <a:lnTo>
                  <a:pt x="41" y="77"/>
                </a:lnTo>
                <a:lnTo>
                  <a:pt x="41" y="74"/>
                </a:lnTo>
                <a:lnTo>
                  <a:pt x="39" y="73"/>
                </a:lnTo>
                <a:lnTo>
                  <a:pt x="41" y="71"/>
                </a:lnTo>
                <a:lnTo>
                  <a:pt x="35" y="65"/>
                </a:lnTo>
                <a:lnTo>
                  <a:pt x="37" y="59"/>
                </a:lnTo>
                <a:lnTo>
                  <a:pt x="37" y="52"/>
                </a:lnTo>
                <a:lnTo>
                  <a:pt x="35" y="50"/>
                </a:lnTo>
                <a:lnTo>
                  <a:pt x="35" y="46"/>
                </a:lnTo>
                <a:lnTo>
                  <a:pt x="32" y="45"/>
                </a:lnTo>
                <a:lnTo>
                  <a:pt x="28" y="39"/>
                </a:lnTo>
                <a:lnTo>
                  <a:pt x="24" y="39"/>
                </a:lnTo>
                <a:lnTo>
                  <a:pt x="16" y="25"/>
                </a:lnTo>
                <a:lnTo>
                  <a:pt x="17" y="21"/>
                </a:lnTo>
                <a:lnTo>
                  <a:pt x="14" y="19"/>
                </a:lnTo>
                <a:lnTo>
                  <a:pt x="10" y="15"/>
                </a:lnTo>
                <a:lnTo>
                  <a:pt x="2" y="10"/>
                </a:lnTo>
                <a:lnTo>
                  <a:pt x="0" y="3"/>
                </a:lnTo>
                <a:lnTo>
                  <a:pt x="4" y="0"/>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2109" name="Freeform 62"/>
          <p:cNvSpPr>
            <a:spLocks/>
          </p:cNvSpPr>
          <p:nvPr/>
        </p:nvSpPr>
        <p:spPr bwMode="auto">
          <a:xfrm>
            <a:off x="4100513" y="2646848"/>
            <a:ext cx="403225" cy="582536"/>
          </a:xfrm>
          <a:custGeom>
            <a:avLst/>
            <a:gdLst>
              <a:gd name="T0" fmla="*/ 2147483647 w 254"/>
              <a:gd name="T1" fmla="*/ 2147483647 h 367"/>
              <a:gd name="T2" fmla="*/ 2147483647 w 254"/>
              <a:gd name="T3" fmla="*/ 2147483647 h 367"/>
              <a:gd name="T4" fmla="*/ 2147483647 w 254"/>
              <a:gd name="T5" fmla="*/ 2147483647 h 367"/>
              <a:gd name="T6" fmla="*/ 2147483647 w 254"/>
              <a:gd name="T7" fmla="*/ 2147483647 h 367"/>
              <a:gd name="T8" fmla="*/ 2147483647 w 254"/>
              <a:gd name="T9" fmla="*/ 2147483647 h 367"/>
              <a:gd name="T10" fmla="*/ 2147483647 w 254"/>
              <a:gd name="T11" fmla="*/ 2147483647 h 367"/>
              <a:gd name="T12" fmla="*/ 2147483647 w 254"/>
              <a:gd name="T13" fmla="*/ 2147483647 h 367"/>
              <a:gd name="T14" fmla="*/ 2147483647 w 254"/>
              <a:gd name="T15" fmla="*/ 2147483647 h 367"/>
              <a:gd name="T16" fmla="*/ 2147483647 w 254"/>
              <a:gd name="T17" fmla="*/ 2147483647 h 367"/>
              <a:gd name="T18" fmla="*/ 2147483647 w 254"/>
              <a:gd name="T19" fmla="*/ 2147483647 h 367"/>
              <a:gd name="T20" fmla="*/ 2147483647 w 254"/>
              <a:gd name="T21" fmla="*/ 2147483647 h 367"/>
              <a:gd name="T22" fmla="*/ 2147483647 w 254"/>
              <a:gd name="T23" fmla="*/ 2147483647 h 367"/>
              <a:gd name="T24" fmla="*/ 2147483647 w 254"/>
              <a:gd name="T25" fmla="*/ 2147483647 h 367"/>
              <a:gd name="T26" fmla="*/ 2147483647 w 254"/>
              <a:gd name="T27" fmla="*/ 2147483647 h 367"/>
              <a:gd name="T28" fmla="*/ 2147483647 w 254"/>
              <a:gd name="T29" fmla="*/ 2147483647 h 367"/>
              <a:gd name="T30" fmla="*/ 2147483647 w 254"/>
              <a:gd name="T31" fmla="*/ 2147483647 h 367"/>
              <a:gd name="T32" fmla="*/ 2147483647 w 254"/>
              <a:gd name="T33" fmla="*/ 2147483647 h 367"/>
              <a:gd name="T34" fmla="*/ 2147483647 w 254"/>
              <a:gd name="T35" fmla="*/ 2147483647 h 367"/>
              <a:gd name="T36" fmla="*/ 2147483647 w 254"/>
              <a:gd name="T37" fmla="*/ 2147483647 h 367"/>
              <a:gd name="T38" fmla="*/ 2147483647 w 254"/>
              <a:gd name="T39" fmla="*/ 0 h 367"/>
              <a:gd name="T40" fmla="*/ 2147483647 w 254"/>
              <a:gd name="T41" fmla="*/ 2147483647 h 367"/>
              <a:gd name="T42" fmla="*/ 2147483647 w 254"/>
              <a:gd name="T43" fmla="*/ 2147483647 h 367"/>
              <a:gd name="T44" fmla="*/ 2147483647 w 254"/>
              <a:gd name="T45" fmla="*/ 2147483647 h 367"/>
              <a:gd name="T46" fmla="*/ 2147483647 w 254"/>
              <a:gd name="T47" fmla="*/ 2147483647 h 367"/>
              <a:gd name="T48" fmla="*/ 2147483647 w 254"/>
              <a:gd name="T49" fmla="*/ 2147483647 h 367"/>
              <a:gd name="T50" fmla="*/ 2147483647 w 254"/>
              <a:gd name="T51" fmla="*/ 2147483647 h 367"/>
              <a:gd name="T52" fmla="*/ 2147483647 w 254"/>
              <a:gd name="T53" fmla="*/ 2147483647 h 367"/>
              <a:gd name="T54" fmla="*/ 2147483647 w 254"/>
              <a:gd name="T55" fmla="*/ 2147483647 h 367"/>
              <a:gd name="T56" fmla="*/ 2147483647 w 254"/>
              <a:gd name="T57" fmla="*/ 2147483647 h 367"/>
              <a:gd name="T58" fmla="*/ 2147483647 w 254"/>
              <a:gd name="T59" fmla="*/ 2147483647 h 367"/>
              <a:gd name="T60" fmla="*/ 2147483647 w 254"/>
              <a:gd name="T61" fmla="*/ 2147483647 h 367"/>
              <a:gd name="T62" fmla="*/ 2147483647 w 254"/>
              <a:gd name="T63" fmla="*/ 2147483647 h 367"/>
              <a:gd name="T64" fmla="*/ 2147483647 w 254"/>
              <a:gd name="T65" fmla="*/ 2147483647 h 367"/>
              <a:gd name="T66" fmla="*/ 2147483647 w 254"/>
              <a:gd name="T67" fmla="*/ 2147483647 h 367"/>
              <a:gd name="T68" fmla="*/ 2147483647 w 254"/>
              <a:gd name="T69" fmla="*/ 2147483647 h 367"/>
              <a:gd name="T70" fmla="*/ 2147483647 w 254"/>
              <a:gd name="T71" fmla="*/ 2147483647 h 367"/>
              <a:gd name="T72" fmla="*/ 2147483647 w 254"/>
              <a:gd name="T73" fmla="*/ 2147483647 h 367"/>
              <a:gd name="T74" fmla="*/ 2147483647 w 254"/>
              <a:gd name="T75" fmla="*/ 2147483647 h 367"/>
              <a:gd name="T76" fmla="*/ 2147483647 w 254"/>
              <a:gd name="T77" fmla="*/ 2147483647 h 367"/>
              <a:gd name="T78" fmla="*/ 2147483647 w 254"/>
              <a:gd name="T79" fmla="*/ 2147483647 h 367"/>
              <a:gd name="T80" fmla="*/ 2147483647 w 254"/>
              <a:gd name="T81" fmla="*/ 2147483647 h 367"/>
              <a:gd name="T82" fmla="*/ 2147483647 w 254"/>
              <a:gd name="T83" fmla="*/ 2147483647 h 367"/>
              <a:gd name="T84" fmla="*/ 2147483647 w 254"/>
              <a:gd name="T85" fmla="*/ 2147483647 h 367"/>
              <a:gd name="T86" fmla="*/ 2147483647 w 254"/>
              <a:gd name="T87" fmla="*/ 2147483647 h 367"/>
              <a:gd name="T88" fmla="*/ 2147483647 w 254"/>
              <a:gd name="T89" fmla="*/ 2147483647 h 367"/>
              <a:gd name="T90" fmla="*/ 2147483647 w 254"/>
              <a:gd name="T91" fmla="*/ 2147483647 h 367"/>
              <a:gd name="T92" fmla="*/ 2147483647 w 254"/>
              <a:gd name="T93" fmla="*/ 2147483647 h 367"/>
              <a:gd name="T94" fmla="*/ 2147483647 w 254"/>
              <a:gd name="T95" fmla="*/ 2147483647 h 367"/>
              <a:gd name="T96" fmla="*/ 2147483647 w 254"/>
              <a:gd name="T97" fmla="*/ 2147483647 h 367"/>
              <a:gd name="T98" fmla="*/ 2147483647 w 254"/>
              <a:gd name="T99" fmla="*/ 2147483647 h 367"/>
              <a:gd name="T100" fmla="*/ 0 w 254"/>
              <a:gd name="T101" fmla="*/ 2147483647 h 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4" h="367">
                <a:moveTo>
                  <a:pt x="2" y="131"/>
                </a:moveTo>
                <a:lnTo>
                  <a:pt x="5" y="128"/>
                </a:lnTo>
                <a:lnTo>
                  <a:pt x="8" y="131"/>
                </a:lnTo>
                <a:lnTo>
                  <a:pt x="12" y="138"/>
                </a:lnTo>
                <a:lnTo>
                  <a:pt x="15" y="141"/>
                </a:lnTo>
                <a:lnTo>
                  <a:pt x="18" y="139"/>
                </a:lnTo>
                <a:lnTo>
                  <a:pt x="21" y="136"/>
                </a:lnTo>
                <a:lnTo>
                  <a:pt x="24" y="134"/>
                </a:lnTo>
                <a:lnTo>
                  <a:pt x="26" y="136"/>
                </a:lnTo>
                <a:lnTo>
                  <a:pt x="30" y="139"/>
                </a:lnTo>
                <a:lnTo>
                  <a:pt x="33" y="137"/>
                </a:lnTo>
                <a:lnTo>
                  <a:pt x="33" y="133"/>
                </a:lnTo>
                <a:lnTo>
                  <a:pt x="34" y="129"/>
                </a:lnTo>
                <a:lnTo>
                  <a:pt x="35" y="125"/>
                </a:lnTo>
                <a:lnTo>
                  <a:pt x="37" y="123"/>
                </a:lnTo>
                <a:lnTo>
                  <a:pt x="40" y="123"/>
                </a:lnTo>
                <a:lnTo>
                  <a:pt x="43" y="126"/>
                </a:lnTo>
                <a:lnTo>
                  <a:pt x="46" y="128"/>
                </a:lnTo>
                <a:lnTo>
                  <a:pt x="50" y="130"/>
                </a:lnTo>
                <a:lnTo>
                  <a:pt x="53" y="130"/>
                </a:lnTo>
                <a:lnTo>
                  <a:pt x="55" y="127"/>
                </a:lnTo>
                <a:lnTo>
                  <a:pt x="56" y="123"/>
                </a:lnTo>
                <a:lnTo>
                  <a:pt x="56" y="119"/>
                </a:lnTo>
                <a:lnTo>
                  <a:pt x="55" y="115"/>
                </a:lnTo>
                <a:lnTo>
                  <a:pt x="54" y="110"/>
                </a:lnTo>
                <a:lnTo>
                  <a:pt x="51" y="109"/>
                </a:lnTo>
                <a:lnTo>
                  <a:pt x="44" y="107"/>
                </a:lnTo>
                <a:lnTo>
                  <a:pt x="39" y="103"/>
                </a:lnTo>
                <a:lnTo>
                  <a:pt x="41" y="99"/>
                </a:lnTo>
                <a:lnTo>
                  <a:pt x="43" y="96"/>
                </a:lnTo>
                <a:lnTo>
                  <a:pt x="46" y="95"/>
                </a:lnTo>
                <a:lnTo>
                  <a:pt x="50" y="94"/>
                </a:lnTo>
                <a:lnTo>
                  <a:pt x="54" y="95"/>
                </a:lnTo>
                <a:lnTo>
                  <a:pt x="63" y="100"/>
                </a:lnTo>
                <a:lnTo>
                  <a:pt x="65" y="100"/>
                </a:lnTo>
                <a:lnTo>
                  <a:pt x="68" y="97"/>
                </a:lnTo>
                <a:lnTo>
                  <a:pt x="69" y="92"/>
                </a:lnTo>
                <a:lnTo>
                  <a:pt x="67" y="89"/>
                </a:lnTo>
                <a:lnTo>
                  <a:pt x="64" y="85"/>
                </a:lnTo>
                <a:lnTo>
                  <a:pt x="64" y="82"/>
                </a:lnTo>
                <a:lnTo>
                  <a:pt x="63" y="79"/>
                </a:lnTo>
                <a:lnTo>
                  <a:pt x="64" y="77"/>
                </a:lnTo>
                <a:lnTo>
                  <a:pt x="66" y="73"/>
                </a:lnTo>
                <a:lnTo>
                  <a:pt x="67" y="70"/>
                </a:lnTo>
                <a:lnTo>
                  <a:pt x="63" y="62"/>
                </a:lnTo>
                <a:lnTo>
                  <a:pt x="63" y="50"/>
                </a:lnTo>
                <a:lnTo>
                  <a:pt x="61" y="45"/>
                </a:lnTo>
                <a:lnTo>
                  <a:pt x="59" y="43"/>
                </a:lnTo>
                <a:lnTo>
                  <a:pt x="55" y="42"/>
                </a:lnTo>
                <a:lnTo>
                  <a:pt x="53" y="39"/>
                </a:lnTo>
                <a:lnTo>
                  <a:pt x="89" y="29"/>
                </a:lnTo>
                <a:lnTo>
                  <a:pt x="90" y="28"/>
                </a:lnTo>
                <a:lnTo>
                  <a:pt x="94" y="27"/>
                </a:lnTo>
                <a:lnTo>
                  <a:pt x="94" y="22"/>
                </a:lnTo>
                <a:lnTo>
                  <a:pt x="135" y="22"/>
                </a:lnTo>
                <a:lnTo>
                  <a:pt x="137" y="22"/>
                </a:lnTo>
                <a:lnTo>
                  <a:pt x="155" y="22"/>
                </a:lnTo>
                <a:lnTo>
                  <a:pt x="155" y="0"/>
                </a:lnTo>
                <a:lnTo>
                  <a:pt x="161" y="0"/>
                </a:lnTo>
                <a:lnTo>
                  <a:pt x="192" y="0"/>
                </a:lnTo>
                <a:lnTo>
                  <a:pt x="193" y="0"/>
                </a:lnTo>
                <a:lnTo>
                  <a:pt x="253" y="11"/>
                </a:lnTo>
                <a:lnTo>
                  <a:pt x="252" y="36"/>
                </a:lnTo>
                <a:lnTo>
                  <a:pt x="251" y="74"/>
                </a:lnTo>
                <a:lnTo>
                  <a:pt x="248" y="143"/>
                </a:lnTo>
                <a:lnTo>
                  <a:pt x="248" y="145"/>
                </a:lnTo>
                <a:lnTo>
                  <a:pt x="246" y="195"/>
                </a:lnTo>
                <a:lnTo>
                  <a:pt x="245" y="218"/>
                </a:lnTo>
                <a:lnTo>
                  <a:pt x="242" y="289"/>
                </a:lnTo>
                <a:lnTo>
                  <a:pt x="242" y="290"/>
                </a:lnTo>
                <a:lnTo>
                  <a:pt x="241" y="318"/>
                </a:lnTo>
                <a:lnTo>
                  <a:pt x="240" y="365"/>
                </a:lnTo>
                <a:lnTo>
                  <a:pt x="173" y="366"/>
                </a:lnTo>
                <a:lnTo>
                  <a:pt x="172" y="362"/>
                </a:lnTo>
                <a:lnTo>
                  <a:pt x="172" y="357"/>
                </a:lnTo>
                <a:lnTo>
                  <a:pt x="169" y="351"/>
                </a:lnTo>
                <a:lnTo>
                  <a:pt x="165" y="348"/>
                </a:lnTo>
                <a:lnTo>
                  <a:pt x="165" y="344"/>
                </a:lnTo>
                <a:lnTo>
                  <a:pt x="165" y="339"/>
                </a:lnTo>
                <a:lnTo>
                  <a:pt x="163" y="336"/>
                </a:lnTo>
                <a:lnTo>
                  <a:pt x="161" y="335"/>
                </a:lnTo>
                <a:lnTo>
                  <a:pt x="160" y="334"/>
                </a:lnTo>
                <a:lnTo>
                  <a:pt x="157" y="329"/>
                </a:lnTo>
                <a:lnTo>
                  <a:pt x="158" y="321"/>
                </a:lnTo>
                <a:lnTo>
                  <a:pt x="160" y="316"/>
                </a:lnTo>
                <a:lnTo>
                  <a:pt x="159" y="316"/>
                </a:lnTo>
                <a:lnTo>
                  <a:pt x="157" y="312"/>
                </a:lnTo>
                <a:lnTo>
                  <a:pt x="154" y="309"/>
                </a:lnTo>
                <a:lnTo>
                  <a:pt x="147" y="302"/>
                </a:lnTo>
                <a:lnTo>
                  <a:pt x="145" y="299"/>
                </a:lnTo>
                <a:lnTo>
                  <a:pt x="143" y="295"/>
                </a:lnTo>
                <a:lnTo>
                  <a:pt x="141" y="291"/>
                </a:lnTo>
                <a:lnTo>
                  <a:pt x="137" y="288"/>
                </a:lnTo>
                <a:lnTo>
                  <a:pt x="135" y="285"/>
                </a:lnTo>
                <a:lnTo>
                  <a:pt x="132" y="283"/>
                </a:lnTo>
                <a:lnTo>
                  <a:pt x="127" y="279"/>
                </a:lnTo>
                <a:lnTo>
                  <a:pt x="124" y="277"/>
                </a:lnTo>
                <a:lnTo>
                  <a:pt x="116" y="275"/>
                </a:lnTo>
                <a:lnTo>
                  <a:pt x="113" y="274"/>
                </a:lnTo>
                <a:lnTo>
                  <a:pt x="112" y="272"/>
                </a:lnTo>
                <a:lnTo>
                  <a:pt x="111" y="271"/>
                </a:lnTo>
                <a:lnTo>
                  <a:pt x="109" y="268"/>
                </a:lnTo>
                <a:lnTo>
                  <a:pt x="107" y="264"/>
                </a:lnTo>
                <a:lnTo>
                  <a:pt x="105" y="262"/>
                </a:lnTo>
                <a:lnTo>
                  <a:pt x="103" y="260"/>
                </a:lnTo>
                <a:lnTo>
                  <a:pt x="102" y="255"/>
                </a:lnTo>
                <a:lnTo>
                  <a:pt x="101" y="252"/>
                </a:lnTo>
                <a:lnTo>
                  <a:pt x="98" y="249"/>
                </a:lnTo>
                <a:lnTo>
                  <a:pt x="92" y="246"/>
                </a:lnTo>
                <a:lnTo>
                  <a:pt x="89" y="244"/>
                </a:lnTo>
                <a:lnTo>
                  <a:pt x="87" y="240"/>
                </a:lnTo>
                <a:lnTo>
                  <a:pt x="86" y="236"/>
                </a:lnTo>
                <a:lnTo>
                  <a:pt x="87" y="232"/>
                </a:lnTo>
                <a:lnTo>
                  <a:pt x="89" y="229"/>
                </a:lnTo>
                <a:lnTo>
                  <a:pt x="92" y="226"/>
                </a:lnTo>
                <a:lnTo>
                  <a:pt x="92" y="222"/>
                </a:lnTo>
                <a:lnTo>
                  <a:pt x="89" y="218"/>
                </a:lnTo>
                <a:lnTo>
                  <a:pt x="88" y="215"/>
                </a:lnTo>
                <a:lnTo>
                  <a:pt x="86" y="214"/>
                </a:lnTo>
                <a:lnTo>
                  <a:pt x="82" y="214"/>
                </a:lnTo>
                <a:lnTo>
                  <a:pt x="67" y="217"/>
                </a:lnTo>
                <a:lnTo>
                  <a:pt x="63" y="217"/>
                </a:lnTo>
                <a:lnTo>
                  <a:pt x="59" y="215"/>
                </a:lnTo>
                <a:lnTo>
                  <a:pt x="56" y="215"/>
                </a:lnTo>
                <a:lnTo>
                  <a:pt x="55" y="215"/>
                </a:lnTo>
                <a:lnTo>
                  <a:pt x="52" y="212"/>
                </a:lnTo>
                <a:lnTo>
                  <a:pt x="44" y="214"/>
                </a:lnTo>
                <a:lnTo>
                  <a:pt x="40" y="213"/>
                </a:lnTo>
                <a:lnTo>
                  <a:pt x="36" y="211"/>
                </a:lnTo>
                <a:lnTo>
                  <a:pt x="34" y="209"/>
                </a:lnTo>
                <a:lnTo>
                  <a:pt x="27" y="206"/>
                </a:lnTo>
                <a:lnTo>
                  <a:pt x="24" y="204"/>
                </a:lnTo>
                <a:lnTo>
                  <a:pt x="20" y="204"/>
                </a:lnTo>
                <a:lnTo>
                  <a:pt x="17" y="202"/>
                </a:lnTo>
                <a:lnTo>
                  <a:pt x="15" y="199"/>
                </a:lnTo>
                <a:lnTo>
                  <a:pt x="15" y="193"/>
                </a:lnTo>
                <a:lnTo>
                  <a:pt x="16" y="190"/>
                </a:lnTo>
                <a:lnTo>
                  <a:pt x="18" y="188"/>
                </a:lnTo>
                <a:lnTo>
                  <a:pt x="20" y="184"/>
                </a:lnTo>
                <a:lnTo>
                  <a:pt x="19" y="180"/>
                </a:lnTo>
                <a:lnTo>
                  <a:pt x="16" y="177"/>
                </a:lnTo>
                <a:lnTo>
                  <a:pt x="7" y="170"/>
                </a:lnTo>
                <a:lnTo>
                  <a:pt x="5" y="166"/>
                </a:lnTo>
                <a:lnTo>
                  <a:pt x="5" y="162"/>
                </a:lnTo>
                <a:lnTo>
                  <a:pt x="7" y="159"/>
                </a:lnTo>
                <a:lnTo>
                  <a:pt x="12" y="158"/>
                </a:lnTo>
                <a:lnTo>
                  <a:pt x="12" y="153"/>
                </a:lnTo>
                <a:lnTo>
                  <a:pt x="10" y="150"/>
                </a:lnTo>
                <a:lnTo>
                  <a:pt x="10" y="149"/>
                </a:lnTo>
                <a:lnTo>
                  <a:pt x="7" y="142"/>
                </a:lnTo>
                <a:lnTo>
                  <a:pt x="5" y="138"/>
                </a:lnTo>
                <a:lnTo>
                  <a:pt x="2" y="136"/>
                </a:lnTo>
                <a:lnTo>
                  <a:pt x="0" y="137"/>
                </a:lnTo>
                <a:lnTo>
                  <a:pt x="0" y="134"/>
                </a:lnTo>
                <a:lnTo>
                  <a:pt x="2" y="131"/>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10" name="Freeform 63"/>
          <p:cNvSpPr>
            <a:spLocks/>
          </p:cNvSpPr>
          <p:nvPr/>
        </p:nvSpPr>
        <p:spPr bwMode="auto">
          <a:xfrm>
            <a:off x="3900488" y="2605578"/>
            <a:ext cx="311150" cy="357141"/>
          </a:xfrm>
          <a:custGeom>
            <a:avLst/>
            <a:gdLst>
              <a:gd name="T0" fmla="*/ 2147483647 w 196"/>
              <a:gd name="T1" fmla="*/ 2147483647 h 225"/>
              <a:gd name="T2" fmla="*/ 2147483647 w 196"/>
              <a:gd name="T3" fmla="*/ 2147483647 h 225"/>
              <a:gd name="T4" fmla="*/ 2147483647 w 196"/>
              <a:gd name="T5" fmla="*/ 2147483647 h 225"/>
              <a:gd name="T6" fmla="*/ 2147483647 w 196"/>
              <a:gd name="T7" fmla="*/ 2147483647 h 225"/>
              <a:gd name="T8" fmla="*/ 2147483647 w 196"/>
              <a:gd name="T9" fmla="*/ 2147483647 h 225"/>
              <a:gd name="T10" fmla="*/ 2147483647 w 196"/>
              <a:gd name="T11" fmla="*/ 2147483647 h 225"/>
              <a:gd name="T12" fmla="*/ 2147483647 w 196"/>
              <a:gd name="T13" fmla="*/ 2147483647 h 225"/>
              <a:gd name="T14" fmla="*/ 2147483647 w 196"/>
              <a:gd name="T15" fmla="*/ 2147483647 h 225"/>
              <a:gd name="T16" fmla="*/ 2147483647 w 196"/>
              <a:gd name="T17" fmla="*/ 2147483647 h 225"/>
              <a:gd name="T18" fmla="*/ 2147483647 w 196"/>
              <a:gd name="T19" fmla="*/ 2147483647 h 225"/>
              <a:gd name="T20" fmla="*/ 2147483647 w 196"/>
              <a:gd name="T21" fmla="*/ 2147483647 h 225"/>
              <a:gd name="T22" fmla="*/ 2147483647 w 196"/>
              <a:gd name="T23" fmla="*/ 2147483647 h 225"/>
              <a:gd name="T24" fmla="*/ 2147483647 w 196"/>
              <a:gd name="T25" fmla="*/ 2147483647 h 225"/>
              <a:gd name="T26" fmla="*/ 2147483647 w 196"/>
              <a:gd name="T27" fmla="*/ 2147483647 h 225"/>
              <a:gd name="T28" fmla="*/ 2147483647 w 196"/>
              <a:gd name="T29" fmla="*/ 2147483647 h 225"/>
              <a:gd name="T30" fmla="*/ 2147483647 w 196"/>
              <a:gd name="T31" fmla="*/ 2147483647 h 225"/>
              <a:gd name="T32" fmla="*/ 2147483647 w 196"/>
              <a:gd name="T33" fmla="*/ 2147483647 h 225"/>
              <a:gd name="T34" fmla="*/ 2147483647 w 196"/>
              <a:gd name="T35" fmla="*/ 2147483647 h 225"/>
              <a:gd name="T36" fmla="*/ 2147483647 w 196"/>
              <a:gd name="T37" fmla="*/ 2147483647 h 225"/>
              <a:gd name="T38" fmla="*/ 2147483647 w 196"/>
              <a:gd name="T39" fmla="*/ 2147483647 h 225"/>
              <a:gd name="T40" fmla="*/ 2147483647 w 196"/>
              <a:gd name="T41" fmla="*/ 2147483647 h 225"/>
              <a:gd name="T42" fmla="*/ 2147483647 w 196"/>
              <a:gd name="T43" fmla="*/ 2147483647 h 225"/>
              <a:gd name="T44" fmla="*/ 2147483647 w 196"/>
              <a:gd name="T45" fmla="*/ 2147483647 h 225"/>
              <a:gd name="T46" fmla="*/ 2147483647 w 196"/>
              <a:gd name="T47" fmla="*/ 2147483647 h 225"/>
              <a:gd name="T48" fmla="*/ 2147483647 w 196"/>
              <a:gd name="T49" fmla="*/ 2147483647 h 225"/>
              <a:gd name="T50" fmla="*/ 2147483647 w 196"/>
              <a:gd name="T51" fmla="*/ 2147483647 h 225"/>
              <a:gd name="T52" fmla="*/ 2147483647 w 196"/>
              <a:gd name="T53" fmla="*/ 2147483647 h 225"/>
              <a:gd name="T54" fmla="*/ 2147483647 w 196"/>
              <a:gd name="T55" fmla="*/ 2147483647 h 225"/>
              <a:gd name="T56" fmla="*/ 2147483647 w 196"/>
              <a:gd name="T57" fmla="*/ 2147483647 h 225"/>
              <a:gd name="T58" fmla="*/ 2147483647 w 196"/>
              <a:gd name="T59" fmla="*/ 2147483647 h 225"/>
              <a:gd name="T60" fmla="*/ 2147483647 w 196"/>
              <a:gd name="T61" fmla="*/ 2147483647 h 225"/>
              <a:gd name="T62" fmla="*/ 2147483647 w 196"/>
              <a:gd name="T63" fmla="*/ 2147483647 h 225"/>
              <a:gd name="T64" fmla="*/ 2147483647 w 196"/>
              <a:gd name="T65" fmla="*/ 2147483647 h 225"/>
              <a:gd name="T66" fmla="*/ 2147483647 w 196"/>
              <a:gd name="T67" fmla="*/ 2147483647 h 225"/>
              <a:gd name="T68" fmla="*/ 2147483647 w 196"/>
              <a:gd name="T69" fmla="*/ 2147483647 h 225"/>
              <a:gd name="T70" fmla="*/ 2147483647 w 196"/>
              <a:gd name="T71" fmla="*/ 2147483647 h 225"/>
              <a:gd name="T72" fmla="*/ 2147483647 w 196"/>
              <a:gd name="T73" fmla="*/ 2147483647 h 225"/>
              <a:gd name="T74" fmla="*/ 2147483647 w 196"/>
              <a:gd name="T75" fmla="*/ 2147483647 h 225"/>
              <a:gd name="T76" fmla="*/ 2147483647 w 196"/>
              <a:gd name="T77" fmla="*/ 2147483647 h 225"/>
              <a:gd name="T78" fmla="*/ 2147483647 w 196"/>
              <a:gd name="T79" fmla="*/ 2147483647 h 225"/>
              <a:gd name="T80" fmla="*/ 2147483647 w 196"/>
              <a:gd name="T81" fmla="*/ 2147483647 h 225"/>
              <a:gd name="T82" fmla="*/ 2147483647 w 196"/>
              <a:gd name="T83" fmla="*/ 2147483647 h 225"/>
              <a:gd name="T84" fmla="*/ 2147483647 w 196"/>
              <a:gd name="T85" fmla="*/ 2147483647 h 225"/>
              <a:gd name="T86" fmla="*/ 2147483647 w 196"/>
              <a:gd name="T87" fmla="*/ 2147483647 h 225"/>
              <a:gd name="T88" fmla="*/ 2147483647 w 196"/>
              <a:gd name="T89" fmla="*/ 2147483647 h 225"/>
              <a:gd name="T90" fmla="*/ 2147483647 w 196"/>
              <a:gd name="T91" fmla="*/ 2147483647 h 225"/>
              <a:gd name="T92" fmla="*/ 2147483647 w 196"/>
              <a:gd name="T93" fmla="*/ 2147483647 h 225"/>
              <a:gd name="T94" fmla="*/ 2147483647 w 196"/>
              <a:gd name="T95" fmla="*/ 2147483647 h 225"/>
              <a:gd name="T96" fmla="*/ 2147483647 w 196"/>
              <a:gd name="T97" fmla="*/ 2147483647 h 225"/>
              <a:gd name="T98" fmla="*/ 2147483647 w 196"/>
              <a:gd name="T99" fmla="*/ 2147483647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6" h="225">
                <a:moveTo>
                  <a:pt x="166" y="55"/>
                </a:moveTo>
                <a:lnTo>
                  <a:pt x="167" y="57"/>
                </a:lnTo>
                <a:lnTo>
                  <a:pt x="169" y="58"/>
                </a:lnTo>
                <a:lnTo>
                  <a:pt x="179" y="63"/>
                </a:lnTo>
                <a:lnTo>
                  <a:pt x="181" y="66"/>
                </a:lnTo>
                <a:lnTo>
                  <a:pt x="185" y="67"/>
                </a:lnTo>
                <a:lnTo>
                  <a:pt x="187" y="69"/>
                </a:lnTo>
                <a:lnTo>
                  <a:pt x="189" y="74"/>
                </a:lnTo>
                <a:lnTo>
                  <a:pt x="189" y="86"/>
                </a:lnTo>
                <a:lnTo>
                  <a:pt x="193" y="94"/>
                </a:lnTo>
                <a:lnTo>
                  <a:pt x="192" y="97"/>
                </a:lnTo>
                <a:lnTo>
                  <a:pt x="190" y="101"/>
                </a:lnTo>
                <a:lnTo>
                  <a:pt x="189" y="103"/>
                </a:lnTo>
                <a:lnTo>
                  <a:pt x="190" y="106"/>
                </a:lnTo>
                <a:lnTo>
                  <a:pt x="191" y="110"/>
                </a:lnTo>
                <a:lnTo>
                  <a:pt x="193" y="113"/>
                </a:lnTo>
                <a:lnTo>
                  <a:pt x="195" y="116"/>
                </a:lnTo>
                <a:lnTo>
                  <a:pt x="194" y="121"/>
                </a:lnTo>
                <a:lnTo>
                  <a:pt x="192" y="124"/>
                </a:lnTo>
                <a:lnTo>
                  <a:pt x="189" y="124"/>
                </a:lnTo>
                <a:lnTo>
                  <a:pt x="180" y="119"/>
                </a:lnTo>
                <a:lnTo>
                  <a:pt x="176" y="119"/>
                </a:lnTo>
                <a:lnTo>
                  <a:pt x="173" y="119"/>
                </a:lnTo>
                <a:lnTo>
                  <a:pt x="169" y="120"/>
                </a:lnTo>
                <a:lnTo>
                  <a:pt x="167" y="123"/>
                </a:lnTo>
                <a:lnTo>
                  <a:pt x="165" y="127"/>
                </a:lnTo>
                <a:lnTo>
                  <a:pt x="170" y="131"/>
                </a:lnTo>
                <a:lnTo>
                  <a:pt x="177" y="133"/>
                </a:lnTo>
                <a:lnTo>
                  <a:pt x="180" y="134"/>
                </a:lnTo>
                <a:lnTo>
                  <a:pt x="182" y="139"/>
                </a:lnTo>
                <a:lnTo>
                  <a:pt x="183" y="143"/>
                </a:lnTo>
                <a:lnTo>
                  <a:pt x="183" y="148"/>
                </a:lnTo>
                <a:lnTo>
                  <a:pt x="182" y="151"/>
                </a:lnTo>
                <a:lnTo>
                  <a:pt x="179" y="154"/>
                </a:lnTo>
                <a:lnTo>
                  <a:pt x="176" y="155"/>
                </a:lnTo>
                <a:lnTo>
                  <a:pt x="173" y="153"/>
                </a:lnTo>
                <a:lnTo>
                  <a:pt x="169" y="150"/>
                </a:lnTo>
                <a:lnTo>
                  <a:pt x="166" y="148"/>
                </a:lnTo>
                <a:lnTo>
                  <a:pt x="163" y="147"/>
                </a:lnTo>
                <a:lnTo>
                  <a:pt x="161" y="149"/>
                </a:lnTo>
                <a:lnTo>
                  <a:pt x="161" y="153"/>
                </a:lnTo>
                <a:lnTo>
                  <a:pt x="160" y="158"/>
                </a:lnTo>
                <a:lnTo>
                  <a:pt x="159" y="162"/>
                </a:lnTo>
                <a:lnTo>
                  <a:pt x="157" y="164"/>
                </a:lnTo>
                <a:lnTo>
                  <a:pt x="153" y="161"/>
                </a:lnTo>
                <a:lnTo>
                  <a:pt x="150" y="158"/>
                </a:lnTo>
                <a:lnTo>
                  <a:pt x="147" y="161"/>
                </a:lnTo>
                <a:lnTo>
                  <a:pt x="144" y="164"/>
                </a:lnTo>
                <a:lnTo>
                  <a:pt x="142" y="165"/>
                </a:lnTo>
                <a:lnTo>
                  <a:pt x="139" y="164"/>
                </a:lnTo>
                <a:lnTo>
                  <a:pt x="135" y="156"/>
                </a:lnTo>
                <a:lnTo>
                  <a:pt x="132" y="153"/>
                </a:lnTo>
                <a:lnTo>
                  <a:pt x="129" y="155"/>
                </a:lnTo>
                <a:lnTo>
                  <a:pt x="126" y="158"/>
                </a:lnTo>
                <a:lnTo>
                  <a:pt x="126" y="162"/>
                </a:lnTo>
                <a:lnTo>
                  <a:pt x="129" y="161"/>
                </a:lnTo>
                <a:lnTo>
                  <a:pt x="132" y="164"/>
                </a:lnTo>
                <a:lnTo>
                  <a:pt x="134" y="167"/>
                </a:lnTo>
                <a:lnTo>
                  <a:pt x="138" y="174"/>
                </a:lnTo>
                <a:lnTo>
                  <a:pt x="138" y="175"/>
                </a:lnTo>
                <a:lnTo>
                  <a:pt x="138" y="178"/>
                </a:lnTo>
                <a:lnTo>
                  <a:pt x="138" y="183"/>
                </a:lnTo>
                <a:lnTo>
                  <a:pt x="134" y="184"/>
                </a:lnTo>
                <a:lnTo>
                  <a:pt x="132" y="187"/>
                </a:lnTo>
                <a:lnTo>
                  <a:pt x="132" y="191"/>
                </a:lnTo>
                <a:lnTo>
                  <a:pt x="133" y="195"/>
                </a:lnTo>
                <a:lnTo>
                  <a:pt x="143" y="202"/>
                </a:lnTo>
                <a:lnTo>
                  <a:pt x="146" y="205"/>
                </a:lnTo>
                <a:lnTo>
                  <a:pt x="147" y="209"/>
                </a:lnTo>
                <a:lnTo>
                  <a:pt x="145" y="213"/>
                </a:lnTo>
                <a:lnTo>
                  <a:pt x="143" y="215"/>
                </a:lnTo>
                <a:lnTo>
                  <a:pt x="142" y="218"/>
                </a:lnTo>
                <a:lnTo>
                  <a:pt x="142" y="224"/>
                </a:lnTo>
                <a:lnTo>
                  <a:pt x="140" y="218"/>
                </a:lnTo>
                <a:lnTo>
                  <a:pt x="138" y="215"/>
                </a:lnTo>
                <a:lnTo>
                  <a:pt x="136" y="211"/>
                </a:lnTo>
                <a:lnTo>
                  <a:pt x="135" y="207"/>
                </a:lnTo>
                <a:lnTo>
                  <a:pt x="133" y="204"/>
                </a:lnTo>
                <a:lnTo>
                  <a:pt x="130" y="201"/>
                </a:lnTo>
                <a:lnTo>
                  <a:pt x="126" y="202"/>
                </a:lnTo>
                <a:lnTo>
                  <a:pt x="124" y="205"/>
                </a:lnTo>
                <a:lnTo>
                  <a:pt x="122" y="197"/>
                </a:lnTo>
                <a:lnTo>
                  <a:pt x="119" y="195"/>
                </a:lnTo>
                <a:lnTo>
                  <a:pt x="117" y="195"/>
                </a:lnTo>
                <a:lnTo>
                  <a:pt x="112" y="200"/>
                </a:lnTo>
                <a:lnTo>
                  <a:pt x="106" y="194"/>
                </a:lnTo>
                <a:lnTo>
                  <a:pt x="102" y="195"/>
                </a:lnTo>
                <a:lnTo>
                  <a:pt x="99" y="194"/>
                </a:lnTo>
                <a:lnTo>
                  <a:pt x="97" y="191"/>
                </a:lnTo>
                <a:lnTo>
                  <a:pt x="97" y="190"/>
                </a:lnTo>
                <a:lnTo>
                  <a:pt x="94" y="188"/>
                </a:lnTo>
                <a:lnTo>
                  <a:pt x="92" y="185"/>
                </a:lnTo>
                <a:lnTo>
                  <a:pt x="88" y="184"/>
                </a:lnTo>
                <a:lnTo>
                  <a:pt x="86" y="180"/>
                </a:lnTo>
                <a:lnTo>
                  <a:pt x="84" y="177"/>
                </a:lnTo>
                <a:lnTo>
                  <a:pt x="81" y="175"/>
                </a:lnTo>
                <a:lnTo>
                  <a:pt x="78" y="172"/>
                </a:lnTo>
                <a:lnTo>
                  <a:pt x="75" y="171"/>
                </a:lnTo>
                <a:lnTo>
                  <a:pt x="71" y="169"/>
                </a:lnTo>
                <a:lnTo>
                  <a:pt x="68" y="168"/>
                </a:lnTo>
                <a:lnTo>
                  <a:pt x="66" y="171"/>
                </a:lnTo>
                <a:lnTo>
                  <a:pt x="65" y="167"/>
                </a:lnTo>
                <a:lnTo>
                  <a:pt x="61" y="165"/>
                </a:lnTo>
                <a:lnTo>
                  <a:pt x="59" y="167"/>
                </a:lnTo>
                <a:lnTo>
                  <a:pt x="56" y="168"/>
                </a:lnTo>
                <a:lnTo>
                  <a:pt x="56" y="164"/>
                </a:lnTo>
                <a:lnTo>
                  <a:pt x="52" y="160"/>
                </a:lnTo>
                <a:lnTo>
                  <a:pt x="47" y="156"/>
                </a:lnTo>
                <a:lnTo>
                  <a:pt x="46" y="157"/>
                </a:lnTo>
                <a:lnTo>
                  <a:pt x="44" y="153"/>
                </a:lnTo>
                <a:lnTo>
                  <a:pt x="41" y="152"/>
                </a:lnTo>
                <a:lnTo>
                  <a:pt x="37" y="152"/>
                </a:lnTo>
                <a:lnTo>
                  <a:pt x="33" y="151"/>
                </a:lnTo>
                <a:lnTo>
                  <a:pt x="26" y="152"/>
                </a:lnTo>
                <a:lnTo>
                  <a:pt x="22" y="151"/>
                </a:lnTo>
                <a:lnTo>
                  <a:pt x="20" y="148"/>
                </a:lnTo>
                <a:lnTo>
                  <a:pt x="22" y="144"/>
                </a:lnTo>
                <a:lnTo>
                  <a:pt x="18" y="143"/>
                </a:lnTo>
                <a:lnTo>
                  <a:pt x="15" y="143"/>
                </a:lnTo>
                <a:lnTo>
                  <a:pt x="11" y="141"/>
                </a:lnTo>
                <a:lnTo>
                  <a:pt x="7" y="142"/>
                </a:lnTo>
                <a:lnTo>
                  <a:pt x="6" y="145"/>
                </a:lnTo>
                <a:lnTo>
                  <a:pt x="3" y="148"/>
                </a:lnTo>
                <a:lnTo>
                  <a:pt x="0" y="146"/>
                </a:lnTo>
                <a:lnTo>
                  <a:pt x="0" y="143"/>
                </a:lnTo>
                <a:lnTo>
                  <a:pt x="4" y="82"/>
                </a:lnTo>
                <a:lnTo>
                  <a:pt x="4" y="66"/>
                </a:lnTo>
                <a:lnTo>
                  <a:pt x="7" y="9"/>
                </a:lnTo>
                <a:lnTo>
                  <a:pt x="32" y="9"/>
                </a:lnTo>
                <a:lnTo>
                  <a:pt x="75" y="10"/>
                </a:lnTo>
                <a:lnTo>
                  <a:pt x="92" y="11"/>
                </a:lnTo>
                <a:lnTo>
                  <a:pt x="121" y="12"/>
                </a:lnTo>
                <a:lnTo>
                  <a:pt x="124" y="14"/>
                </a:lnTo>
                <a:lnTo>
                  <a:pt x="127" y="12"/>
                </a:lnTo>
                <a:lnTo>
                  <a:pt x="131" y="10"/>
                </a:lnTo>
                <a:lnTo>
                  <a:pt x="133" y="2"/>
                </a:lnTo>
                <a:lnTo>
                  <a:pt x="138" y="0"/>
                </a:lnTo>
                <a:lnTo>
                  <a:pt x="140" y="1"/>
                </a:lnTo>
                <a:lnTo>
                  <a:pt x="142" y="5"/>
                </a:lnTo>
                <a:lnTo>
                  <a:pt x="143" y="10"/>
                </a:lnTo>
                <a:lnTo>
                  <a:pt x="144" y="13"/>
                </a:lnTo>
                <a:lnTo>
                  <a:pt x="146" y="14"/>
                </a:lnTo>
                <a:lnTo>
                  <a:pt x="148" y="16"/>
                </a:lnTo>
                <a:lnTo>
                  <a:pt x="150" y="20"/>
                </a:lnTo>
                <a:lnTo>
                  <a:pt x="152" y="23"/>
                </a:lnTo>
                <a:lnTo>
                  <a:pt x="164" y="32"/>
                </a:lnTo>
                <a:lnTo>
                  <a:pt x="167" y="40"/>
                </a:lnTo>
                <a:lnTo>
                  <a:pt x="167" y="44"/>
                </a:lnTo>
                <a:lnTo>
                  <a:pt x="164" y="47"/>
                </a:lnTo>
                <a:lnTo>
                  <a:pt x="162" y="50"/>
                </a:lnTo>
                <a:lnTo>
                  <a:pt x="166" y="55"/>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11" name="Freeform 64"/>
          <p:cNvSpPr>
            <a:spLocks/>
          </p:cNvSpPr>
          <p:nvPr/>
        </p:nvSpPr>
        <p:spPr bwMode="auto">
          <a:xfrm>
            <a:off x="6175375" y="3563938"/>
            <a:ext cx="496888" cy="538162"/>
          </a:xfrm>
          <a:custGeom>
            <a:avLst/>
            <a:gdLst>
              <a:gd name="T0" fmla="*/ 2147483647 w 313"/>
              <a:gd name="T1" fmla="*/ 2147483647 h 339"/>
              <a:gd name="T2" fmla="*/ 2147483647 w 313"/>
              <a:gd name="T3" fmla="*/ 2147483647 h 339"/>
              <a:gd name="T4" fmla="*/ 2147483647 w 313"/>
              <a:gd name="T5" fmla="*/ 2147483647 h 339"/>
              <a:gd name="T6" fmla="*/ 0 w 313"/>
              <a:gd name="T7" fmla="*/ 2147483647 h 339"/>
              <a:gd name="T8" fmla="*/ 2147483647 w 313"/>
              <a:gd name="T9" fmla="*/ 2147483647 h 339"/>
              <a:gd name="T10" fmla="*/ 2147483647 w 313"/>
              <a:gd name="T11" fmla="*/ 2147483647 h 339"/>
              <a:gd name="T12" fmla="*/ 2147483647 w 313"/>
              <a:gd name="T13" fmla="*/ 2147483647 h 339"/>
              <a:gd name="T14" fmla="*/ 2147483647 w 313"/>
              <a:gd name="T15" fmla="*/ 2147483647 h 339"/>
              <a:gd name="T16" fmla="*/ 2147483647 w 313"/>
              <a:gd name="T17" fmla="*/ 2147483647 h 339"/>
              <a:gd name="T18" fmla="*/ 2147483647 w 313"/>
              <a:gd name="T19" fmla="*/ 2147483647 h 339"/>
              <a:gd name="T20" fmla="*/ 2147483647 w 313"/>
              <a:gd name="T21" fmla="*/ 2147483647 h 339"/>
              <a:gd name="T22" fmla="*/ 2147483647 w 313"/>
              <a:gd name="T23" fmla="*/ 2147483647 h 339"/>
              <a:gd name="T24" fmla="*/ 2147483647 w 313"/>
              <a:gd name="T25" fmla="*/ 2147483647 h 339"/>
              <a:gd name="T26" fmla="*/ 2147483647 w 313"/>
              <a:gd name="T27" fmla="*/ 0 h 339"/>
              <a:gd name="T28" fmla="*/ 2147483647 w 313"/>
              <a:gd name="T29" fmla="*/ 2147483647 h 339"/>
              <a:gd name="T30" fmla="*/ 2147483647 w 313"/>
              <a:gd name="T31" fmla="*/ 2147483647 h 339"/>
              <a:gd name="T32" fmla="*/ 2147483647 w 313"/>
              <a:gd name="T33" fmla="*/ 2147483647 h 339"/>
              <a:gd name="T34" fmla="*/ 2147483647 w 313"/>
              <a:gd name="T35" fmla="*/ 2147483647 h 339"/>
              <a:gd name="T36" fmla="*/ 2147483647 w 313"/>
              <a:gd name="T37" fmla="*/ 2147483647 h 339"/>
              <a:gd name="T38" fmla="*/ 2147483647 w 313"/>
              <a:gd name="T39" fmla="*/ 2147483647 h 339"/>
              <a:gd name="T40" fmla="*/ 2147483647 w 313"/>
              <a:gd name="T41" fmla="*/ 2147483647 h 339"/>
              <a:gd name="T42" fmla="*/ 2147483647 w 313"/>
              <a:gd name="T43" fmla="*/ 2147483647 h 339"/>
              <a:gd name="T44" fmla="*/ 2147483647 w 313"/>
              <a:gd name="T45" fmla="*/ 2147483647 h 339"/>
              <a:gd name="T46" fmla="*/ 2147483647 w 313"/>
              <a:gd name="T47" fmla="*/ 2147483647 h 339"/>
              <a:gd name="T48" fmla="*/ 2147483647 w 313"/>
              <a:gd name="T49" fmla="*/ 2147483647 h 339"/>
              <a:gd name="T50" fmla="*/ 2147483647 w 313"/>
              <a:gd name="T51" fmla="*/ 2147483647 h 339"/>
              <a:gd name="T52" fmla="*/ 2147483647 w 313"/>
              <a:gd name="T53" fmla="*/ 2147483647 h 339"/>
              <a:gd name="T54" fmla="*/ 2147483647 w 313"/>
              <a:gd name="T55" fmla="*/ 2147483647 h 339"/>
              <a:gd name="T56" fmla="*/ 2147483647 w 313"/>
              <a:gd name="T57" fmla="*/ 2147483647 h 339"/>
              <a:gd name="T58" fmla="*/ 2147483647 w 313"/>
              <a:gd name="T59" fmla="*/ 2147483647 h 339"/>
              <a:gd name="T60" fmla="*/ 2147483647 w 313"/>
              <a:gd name="T61" fmla="*/ 2147483647 h 339"/>
              <a:gd name="T62" fmla="*/ 2147483647 w 313"/>
              <a:gd name="T63" fmla="*/ 2147483647 h 339"/>
              <a:gd name="T64" fmla="*/ 2147483647 w 313"/>
              <a:gd name="T65" fmla="*/ 2147483647 h 339"/>
              <a:gd name="T66" fmla="*/ 2147483647 w 313"/>
              <a:gd name="T67" fmla="*/ 2147483647 h 339"/>
              <a:gd name="T68" fmla="*/ 2147483647 w 313"/>
              <a:gd name="T69" fmla="*/ 2147483647 h 339"/>
              <a:gd name="T70" fmla="*/ 2147483647 w 313"/>
              <a:gd name="T71" fmla="*/ 2147483647 h 339"/>
              <a:gd name="T72" fmla="*/ 2147483647 w 313"/>
              <a:gd name="T73" fmla="*/ 2147483647 h 339"/>
              <a:gd name="T74" fmla="*/ 2147483647 w 313"/>
              <a:gd name="T75" fmla="*/ 2147483647 h 339"/>
              <a:gd name="T76" fmla="*/ 2147483647 w 313"/>
              <a:gd name="T77" fmla="*/ 2147483647 h 339"/>
              <a:gd name="T78" fmla="*/ 2147483647 w 313"/>
              <a:gd name="T79" fmla="*/ 2147483647 h 339"/>
              <a:gd name="T80" fmla="*/ 2147483647 w 313"/>
              <a:gd name="T81" fmla="*/ 2147483647 h 339"/>
              <a:gd name="T82" fmla="*/ 2147483647 w 313"/>
              <a:gd name="T83" fmla="*/ 2147483647 h 339"/>
              <a:gd name="T84" fmla="*/ 2147483647 w 313"/>
              <a:gd name="T85" fmla="*/ 2147483647 h 339"/>
              <a:gd name="T86" fmla="*/ 2147483647 w 313"/>
              <a:gd name="T87" fmla="*/ 2147483647 h 339"/>
              <a:gd name="T88" fmla="*/ 2147483647 w 313"/>
              <a:gd name="T89" fmla="*/ 2147483647 h 339"/>
              <a:gd name="T90" fmla="*/ 2147483647 w 313"/>
              <a:gd name="T91" fmla="*/ 2147483647 h 339"/>
              <a:gd name="T92" fmla="*/ 2147483647 w 313"/>
              <a:gd name="T93" fmla="*/ 2147483647 h 3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13" h="339">
                <a:moveTo>
                  <a:pt x="67" y="328"/>
                </a:moveTo>
                <a:lnTo>
                  <a:pt x="63" y="328"/>
                </a:lnTo>
                <a:lnTo>
                  <a:pt x="60" y="330"/>
                </a:lnTo>
                <a:lnTo>
                  <a:pt x="56" y="328"/>
                </a:lnTo>
                <a:lnTo>
                  <a:pt x="48" y="331"/>
                </a:lnTo>
                <a:lnTo>
                  <a:pt x="39" y="338"/>
                </a:lnTo>
                <a:lnTo>
                  <a:pt x="27" y="331"/>
                </a:lnTo>
                <a:lnTo>
                  <a:pt x="0" y="317"/>
                </a:lnTo>
                <a:lnTo>
                  <a:pt x="14" y="263"/>
                </a:lnTo>
                <a:lnTo>
                  <a:pt x="28" y="206"/>
                </a:lnTo>
                <a:lnTo>
                  <a:pt x="29" y="205"/>
                </a:lnTo>
                <a:lnTo>
                  <a:pt x="27" y="177"/>
                </a:lnTo>
                <a:lnTo>
                  <a:pt x="23" y="99"/>
                </a:lnTo>
                <a:lnTo>
                  <a:pt x="22" y="80"/>
                </a:lnTo>
                <a:lnTo>
                  <a:pt x="15" y="70"/>
                </a:lnTo>
                <a:lnTo>
                  <a:pt x="15" y="62"/>
                </a:lnTo>
                <a:lnTo>
                  <a:pt x="15" y="56"/>
                </a:lnTo>
                <a:lnTo>
                  <a:pt x="20" y="40"/>
                </a:lnTo>
                <a:lnTo>
                  <a:pt x="19" y="12"/>
                </a:lnTo>
                <a:lnTo>
                  <a:pt x="19" y="4"/>
                </a:lnTo>
                <a:lnTo>
                  <a:pt x="34" y="6"/>
                </a:lnTo>
                <a:lnTo>
                  <a:pt x="70" y="13"/>
                </a:lnTo>
                <a:lnTo>
                  <a:pt x="86" y="2"/>
                </a:lnTo>
                <a:lnTo>
                  <a:pt x="87" y="2"/>
                </a:lnTo>
                <a:lnTo>
                  <a:pt x="89" y="1"/>
                </a:lnTo>
                <a:lnTo>
                  <a:pt x="92" y="1"/>
                </a:lnTo>
                <a:lnTo>
                  <a:pt x="96" y="1"/>
                </a:lnTo>
                <a:lnTo>
                  <a:pt x="100" y="0"/>
                </a:lnTo>
                <a:lnTo>
                  <a:pt x="100" y="1"/>
                </a:lnTo>
                <a:lnTo>
                  <a:pt x="103" y="2"/>
                </a:lnTo>
                <a:lnTo>
                  <a:pt x="106" y="3"/>
                </a:lnTo>
                <a:lnTo>
                  <a:pt x="109" y="3"/>
                </a:lnTo>
                <a:lnTo>
                  <a:pt x="113" y="5"/>
                </a:lnTo>
                <a:lnTo>
                  <a:pt x="115" y="8"/>
                </a:lnTo>
                <a:lnTo>
                  <a:pt x="119" y="8"/>
                </a:lnTo>
                <a:lnTo>
                  <a:pt x="122" y="8"/>
                </a:lnTo>
                <a:lnTo>
                  <a:pt x="124" y="13"/>
                </a:lnTo>
                <a:lnTo>
                  <a:pt x="125" y="16"/>
                </a:lnTo>
                <a:lnTo>
                  <a:pt x="128" y="19"/>
                </a:lnTo>
                <a:lnTo>
                  <a:pt x="135" y="21"/>
                </a:lnTo>
                <a:lnTo>
                  <a:pt x="138" y="21"/>
                </a:lnTo>
                <a:lnTo>
                  <a:pt x="145" y="15"/>
                </a:lnTo>
                <a:lnTo>
                  <a:pt x="148" y="16"/>
                </a:lnTo>
                <a:lnTo>
                  <a:pt x="152" y="15"/>
                </a:lnTo>
                <a:lnTo>
                  <a:pt x="155" y="16"/>
                </a:lnTo>
                <a:lnTo>
                  <a:pt x="162" y="21"/>
                </a:lnTo>
                <a:lnTo>
                  <a:pt x="164" y="24"/>
                </a:lnTo>
                <a:lnTo>
                  <a:pt x="166" y="27"/>
                </a:lnTo>
                <a:lnTo>
                  <a:pt x="173" y="34"/>
                </a:lnTo>
                <a:lnTo>
                  <a:pt x="173" y="28"/>
                </a:lnTo>
                <a:lnTo>
                  <a:pt x="179" y="23"/>
                </a:lnTo>
                <a:lnTo>
                  <a:pt x="208" y="12"/>
                </a:lnTo>
                <a:lnTo>
                  <a:pt x="244" y="34"/>
                </a:lnTo>
                <a:lnTo>
                  <a:pt x="256" y="61"/>
                </a:lnTo>
                <a:lnTo>
                  <a:pt x="256" y="63"/>
                </a:lnTo>
                <a:lnTo>
                  <a:pt x="257" y="93"/>
                </a:lnTo>
                <a:lnTo>
                  <a:pt x="258" y="121"/>
                </a:lnTo>
                <a:lnTo>
                  <a:pt x="266" y="131"/>
                </a:lnTo>
                <a:lnTo>
                  <a:pt x="271" y="136"/>
                </a:lnTo>
                <a:lnTo>
                  <a:pt x="272" y="137"/>
                </a:lnTo>
                <a:lnTo>
                  <a:pt x="297" y="154"/>
                </a:lnTo>
                <a:lnTo>
                  <a:pt x="312" y="190"/>
                </a:lnTo>
                <a:lnTo>
                  <a:pt x="303" y="251"/>
                </a:lnTo>
                <a:lnTo>
                  <a:pt x="296" y="302"/>
                </a:lnTo>
                <a:lnTo>
                  <a:pt x="292" y="324"/>
                </a:lnTo>
                <a:lnTo>
                  <a:pt x="295" y="331"/>
                </a:lnTo>
                <a:lnTo>
                  <a:pt x="203" y="333"/>
                </a:lnTo>
                <a:lnTo>
                  <a:pt x="158" y="335"/>
                </a:lnTo>
                <a:lnTo>
                  <a:pt x="157" y="334"/>
                </a:lnTo>
                <a:lnTo>
                  <a:pt x="156" y="332"/>
                </a:lnTo>
                <a:lnTo>
                  <a:pt x="153" y="330"/>
                </a:lnTo>
                <a:lnTo>
                  <a:pt x="143" y="332"/>
                </a:lnTo>
                <a:lnTo>
                  <a:pt x="139" y="335"/>
                </a:lnTo>
                <a:lnTo>
                  <a:pt x="136" y="334"/>
                </a:lnTo>
                <a:lnTo>
                  <a:pt x="133" y="332"/>
                </a:lnTo>
                <a:lnTo>
                  <a:pt x="129" y="332"/>
                </a:lnTo>
                <a:lnTo>
                  <a:pt x="126" y="335"/>
                </a:lnTo>
                <a:lnTo>
                  <a:pt x="119" y="334"/>
                </a:lnTo>
                <a:lnTo>
                  <a:pt x="115" y="332"/>
                </a:lnTo>
                <a:lnTo>
                  <a:pt x="113" y="331"/>
                </a:lnTo>
                <a:lnTo>
                  <a:pt x="110" y="328"/>
                </a:lnTo>
                <a:lnTo>
                  <a:pt x="107" y="325"/>
                </a:lnTo>
                <a:lnTo>
                  <a:pt x="104" y="324"/>
                </a:lnTo>
                <a:lnTo>
                  <a:pt x="100" y="325"/>
                </a:lnTo>
                <a:lnTo>
                  <a:pt x="98" y="328"/>
                </a:lnTo>
                <a:lnTo>
                  <a:pt x="95" y="327"/>
                </a:lnTo>
                <a:lnTo>
                  <a:pt x="91" y="328"/>
                </a:lnTo>
                <a:lnTo>
                  <a:pt x="88" y="328"/>
                </a:lnTo>
                <a:lnTo>
                  <a:pt x="87" y="328"/>
                </a:lnTo>
                <a:lnTo>
                  <a:pt x="83" y="329"/>
                </a:lnTo>
                <a:lnTo>
                  <a:pt x="80" y="328"/>
                </a:lnTo>
                <a:lnTo>
                  <a:pt x="76" y="327"/>
                </a:lnTo>
                <a:lnTo>
                  <a:pt x="72" y="328"/>
                </a:lnTo>
                <a:lnTo>
                  <a:pt x="70" y="329"/>
                </a:lnTo>
                <a:lnTo>
                  <a:pt x="67" y="328"/>
                </a:lnTo>
              </a:path>
            </a:pathLst>
          </a:custGeom>
          <a:noFill/>
          <a:ln w="12700" cap="rnd" cmpd="sng">
            <a:solidFill>
              <a:srgbClr val="000000"/>
            </a:solidFill>
            <a:prstDash val="solid"/>
            <a:round/>
            <a:headEnd/>
            <a:tailEnd/>
          </a:ln>
        </p:spPr>
        <p:txBody>
          <a:bodyPr/>
          <a:lstStyle/>
          <a:p>
            <a:pPr>
              <a:defRPr/>
            </a:pPr>
            <a:endParaRPr lang="en-US"/>
          </a:p>
        </p:txBody>
      </p:sp>
      <p:sp>
        <p:nvSpPr>
          <p:cNvPr id="2112" name="Freeform 65"/>
          <p:cNvSpPr>
            <a:spLocks/>
          </p:cNvSpPr>
          <p:nvPr/>
        </p:nvSpPr>
        <p:spPr bwMode="auto">
          <a:xfrm>
            <a:off x="5430838" y="2410342"/>
            <a:ext cx="288925" cy="417456"/>
          </a:xfrm>
          <a:custGeom>
            <a:avLst/>
            <a:gdLst>
              <a:gd name="T0" fmla="*/ 2147483647 w 182"/>
              <a:gd name="T1" fmla="*/ 2147483647 h 263"/>
              <a:gd name="T2" fmla="*/ 2147483647 w 182"/>
              <a:gd name="T3" fmla="*/ 2147483647 h 263"/>
              <a:gd name="T4" fmla="*/ 2147483647 w 182"/>
              <a:gd name="T5" fmla="*/ 2147483647 h 263"/>
              <a:gd name="T6" fmla="*/ 2147483647 w 182"/>
              <a:gd name="T7" fmla="*/ 2147483647 h 263"/>
              <a:gd name="T8" fmla="*/ 2147483647 w 182"/>
              <a:gd name="T9" fmla="*/ 2147483647 h 263"/>
              <a:gd name="T10" fmla="*/ 2147483647 w 182"/>
              <a:gd name="T11" fmla="*/ 2147483647 h 263"/>
              <a:gd name="T12" fmla="*/ 2147483647 w 182"/>
              <a:gd name="T13" fmla="*/ 2147483647 h 263"/>
              <a:gd name="T14" fmla="*/ 2147483647 w 182"/>
              <a:gd name="T15" fmla="*/ 2147483647 h 263"/>
              <a:gd name="T16" fmla="*/ 2147483647 w 182"/>
              <a:gd name="T17" fmla="*/ 2147483647 h 263"/>
              <a:gd name="T18" fmla="*/ 2147483647 w 182"/>
              <a:gd name="T19" fmla="*/ 2147483647 h 263"/>
              <a:gd name="T20" fmla="*/ 2147483647 w 182"/>
              <a:gd name="T21" fmla="*/ 2147483647 h 263"/>
              <a:gd name="T22" fmla="*/ 2147483647 w 182"/>
              <a:gd name="T23" fmla="*/ 2147483647 h 263"/>
              <a:gd name="T24" fmla="*/ 2147483647 w 182"/>
              <a:gd name="T25" fmla="*/ 2147483647 h 263"/>
              <a:gd name="T26" fmla="*/ 2147483647 w 182"/>
              <a:gd name="T27" fmla="*/ 2147483647 h 263"/>
              <a:gd name="T28" fmla="*/ 2147483647 w 182"/>
              <a:gd name="T29" fmla="*/ 2147483647 h 263"/>
              <a:gd name="T30" fmla="*/ 2147483647 w 182"/>
              <a:gd name="T31" fmla="*/ 2147483647 h 263"/>
              <a:gd name="T32" fmla="*/ 2147483647 w 182"/>
              <a:gd name="T33" fmla="*/ 2147483647 h 263"/>
              <a:gd name="T34" fmla="*/ 2147483647 w 182"/>
              <a:gd name="T35" fmla="*/ 2147483647 h 263"/>
              <a:gd name="T36" fmla="*/ 2147483647 w 182"/>
              <a:gd name="T37" fmla="*/ 2147483647 h 263"/>
              <a:gd name="T38" fmla="*/ 2147483647 w 182"/>
              <a:gd name="T39" fmla="*/ 2147483647 h 263"/>
              <a:gd name="T40" fmla="*/ 2147483647 w 182"/>
              <a:gd name="T41" fmla="*/ 2147483647 h 263"/>
              <a:gd name="T42" fmla="*/ 2147483647 w 182"/>
              <a:gd name="T43" fmla="*/ 2147483647 h 263"/>
              <a:gd name="T44" fmla="*/ 2147483647 w 182"/>
              <a:gd name="T45" fmla="*/ 2147483647 h 263"/>
              <a:gd name="T46" fmla="*/ 2147483647 w 182"/>
              <a:gd name="T47" fmla="*/ 2147483647 h 263"/>
              <a:gd name="T48" fmla="*/ 2147483647 w 182"/>
              <a:gd name="T49" fmla="*/ 2147483647 h 263"/>
              <a:gd name="T50" fmla="*/ 2147483647 w 182"/>
              <a:gd name="T51" fmla="*/ 2147483647 h 263"/>
              <a:gd name="T52" fmla="*/ 2147483647 w 182"/>
              <a:gd name="T53" fmla="*/ 2147483647 h 263"/>
              <a:gd name="T54" fmla="*/ 2147483647 w 182"/>
              <a:gd name="T55" fmla="*/ 2147483647 h 263"/>
              <a:gd name="T56" fmla="*/ 2147483647 w 182"/>
              <a:gd name="T57" fmla="*/ 2147483647 h 263"/>
              <a:gd name="T58" fmla="*/ 2147483647 w 182"/>
              <a:gd name="T59" fmla="*/ 2147483647 h 263"/>
              <a:gd name="T60" fmla="*/ 2147483647 w 182"/>
              <a:gd name="T61" fmla="*/ 2147483647 h 263"/>
              <a:gd name="T62" fmla="*/ 2147483647 w 182"/>
              <a:gd name="T63" fmla="*/ 2147483647 h 263"/>
              <a:gd name="T64" fmla="*/ 2147483647 w 182"/>
              <a:gd name="T65" fmla="*/ 2147483647 h 263"/>
              <a:gd name="T66" fmla="*/ 2147483647 w 182"/>
              <a:gd name="T67" fmla="*/ 2147483647 h 263"/>
              <a:gd name="T68" fmla="*/ 2147483647 w 182"/>
              <a:gd name="T69" fmla="*/ 2147483647 h 263"/>
              <a:gd name="T70" fmla="*/ 2147483647 w 182"/>
              <a:gd name="T71" fmla="*/ 2147483647 h 263"/>
              <a:gd name="T72" fmla="*/ 2147483647 w 182"/>
              <a:gd name="T73" fmla="*/ 2147483647 h 263"/>
              <a:gd name="T74" fmla="*/ 2147483647 w 182"/>
              <a:gd name="T75" fmla="*/ 2147483647 h 263"/>
              <a:gd name="T76" fmla="*/ 2147483647 w 182"/>
              <a:gd name="T77" fmla="*/ 2147483647 h 263"/>
              <a:gd name="T78" fmla="*/ 2147483647 w 182"/>
              <a:gd name="T79" fmla="*/ 2147483647 h 263"/>
              <a:gd name="T80" fmla="*/ 2147483647 w 182"/>
              <a:gd name="T81" fmla="*/ 2147483647 h 263"/>
              <a:gd name="T82" fmla="*/ 2147483647 w 182"/>
              <a:gd name="T83" fmla="*/ 2147483647 h 263"/>
              <a:gd name="T84" fmla="*/ 0 w 182"/>
              <a:gd name="T85" fmla="*/ 2147483647 h 263"/>
              <a:gd name="T86" fmla="*/ 2147483647 w 182"/>
              <a:gd name="T87" fmla="*/ 2147483647 h 263"/>
              <a:gd name="T88" fmla="*/ 2147483647 w 182"/>
              <a:gd name="T89" fmla="*/ 2147483647 h 263"/>
              <a:gd name="T90" fmla="*/ 2147483647 w 182"/>
              <a:gd name="T91" fmla="*/ 2147483647 h 263"/>
              <a:gd name="T92" fmla="*/ 2147483647 w 182"/>
              <a:gd name="T93" fmla="*/ 2147483647 h 263"/>
              <a:gd name="T94" fmla="*/ 2147483647 w 182"/>
              <a:gd name="T95" fmla="*/ 2147483647 h 263"/>
              <a:gd name="T96" fmla="*/ 2147483647 w 182"/>
              <a:gd name="T97" fmla="*/ 0 h 263"/>
              <a:gd name="T98" fmla="*/ 2147483647 w 182"/>
              <a:gd name="T99" fmla="*/ 0 h 263"/>
              <a:gd name="T100" fmla="*/ 2147483647 w 182"/>
              <a:gd name="T101" fmla="*/ 2147483647 h 263"/>
              <a:gd name="T102" fmla="*/ 2147483647 w 182"/>
              <a:gd name="T103" fmla="*/ 2147483647 h 263"/>
              <a:gd name="T104" fmla="*/ 2147483647 w 182"/>
              <a:gd name="T105" fmla="*/ 2147483647 h 263"/>
              <a:gd name="T106" fmla="*/ 2147483647 w 182"/>
              <a:gd name="T107" fmla="*/ 2147483647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2" h="263">
                <a:moveTo>
                  <a:pt x="118" y="106"/>
                </a:moveTo>
                <a:lnTo>
                  <a:pt x="122" y="107"/>
                </a:lnTo>
                <a:lnTo>
                  <a:pt x="125" y="107"/>
                </a:lnTo>
                <a:lnTo>
                  <a:pt x="128" y="110"/>
                </a:lnTo>
                <a:lnTo>
                  <a:pt x="131" y="112"/>
                </a:lnTo>
                <a:lnTo>
                  <a:pt x="131" y="117"/>
                </a:lnTo>
                <a:lnTo>
                  <a:pt x="152" y="117"/>
                </a:lnTo>
                <a:lnTo>
                  <a:pt x="149" y="129"/>
                </a:lnTo>
                <a:lnTo>
                  <a:pt x="149" y="130"/>
                </a:lnTo>
                <a:lnTo>
                  <a:pt x="151" y="133"/>
                </a:lnTo>
                <a:lnTo>
                  <a:pt x="152" y="133"/>
                </a:lnTo>
                <a:lnTo>
                  <a:pt x="152" y="140"/>
                </a:lnTo>
                <a:lnTo>
                  <a:pt x="150" y="144"/>
                </a:lnTo>
                <a:lnTo>
                  <a:pt x="147" y="146"/>
                </a:lnTo>
                <a:lnTo>
                  <a:pt x="150" y="148"/>
                </a:lnTo>
                <a:lnTo>
                  <a:pt x="157" y="153"/>
                </a:lnTo>
                <a:lnTo>
                  <a:pt x="160" y="152"/>
                </a:lnTo>
                <a:lnTo>
                  <a:pt x="161" y="148"/>
                </a:lnTo>
                <a:lnTo>
                  <a:pt x="164" y="146"/>
                </a:lnTo>
                <a:lnTo>
                  <a:pt x="166" y="142"/>
                </a:lnTo>
                <a:lnTo>
                  <a:pt x="168" y="146"/>
                </a:lnTo>
                <a:lnTo>
                  <a:pt x="171" y="147"/>
                </a:lnTo>
                <a:lnTo>
                  <a:pt x="175" y="147"/>
                </a:lnTo>
                <a:lnTo>
                  <a:pt x="177" y="152"/>
                </a:lnTo>
                <a:lnTo>
                  <a:pt x="176" y="157"/>
                </a:lnTo>
                <a:lnTo>
                  <a:pt x="178" y="161"/>
                </a:lnTo>
                <a:lnTo>
                  <a:pt x="181" y="158"/>
                </a:lnTo>
                <a:lnTo>
                  <a:pt x="172" y="189"/>
                </a:lnTo>
                <a:lnTo>
                  <a:pt x="162" y="205"/>
                </a:lnTo>
                <a:lnTo>
                  <a:pt x="156" y="214"/>
                </a:lnTo>
                <a:lnTo>
                  <a:pt x="152" y="215"/>
                </a:lnTo>
                <a:lnTo>
                  <a:pt x="150" y="217"/>
                </a:lnTo>
                <a:lnTo>
                  <a:pt x="148" y="220"/>
                </a:lnTo>
                <a:lnTo>
                  <a:pt x="147" y="224"/>
                </a:lnTo>
                <a:lnTo>
                  <a:pt x="134" y="221"/>
                </a:lnTo>
                <a:lnTo>
                  <a:pt x="121" y="218"/>
                </a:lnTo>
                <a:lnTo>
                  <a:pt x="119" y="218"/>
                </a:lnTo>
                <a:lnTo>
                  <a:pt x="118" y="222"/>
                </a:lnTo>
                <a:lnTo>
                  <a:pt x="106" y="259"/>
                </a:lnTo>
                <a:lnTo>
                  <a:pt x="96" y="260"/>
                </a:lnTo>
                <a:lnTo>
                  <a:pt x="70" y="259"/>
                </a:lnTo>
                <a:lnTo>
                  <a:pt x="63" y="259"/>
                </a:lnTo>
                <a:lnTo>
                  <a:pt x="0" y="262"/>
                </a:lnTo>
                <a:lnTo>
                  <a:pt x="15" y="151"/>
                </a:lnTo>
                <a:lnTo>
                  <a:pt x="16" y="147"/>
                </a:lnTo>
                <a:lnTo>
                  <a:pt x="19" y="128"/>
                </a:lnTo>
                <a:lnTo>
                  <a:pt x="26" y="76"/>
                </a:lnTo>
                <a:lnTo>
                  <a:pt x="28" y="67"/>
                </a:lnTo>
                <a:lnTo>
                  <a:pt x="38" y="0"/>
                </a:lnTo>
                <a:lnTo>
                  <a:pt x="53" y="0"/>
                </a:lnTo>
                <a:lnTo>
                  <a:pt x="121" y="2"/>
                </a:lnTo>
                <a:lnTo>
                  <a:pt x="120" y="43"/>
                </a:lnTo>
                <a:lnTo>
                  <a:pt x="119" y="100"/>
                </a:lnTo>
                <a:lnTo>
                  <a:pt x="118" y="106"/>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114" name="Freeform 67"/>
          <p:cNvSpPr>
            <a:spLocks/>
          </p:cNvSpPr>
          <p:nvPr/>
        </p:nvSpPr>
        <p:spPr bwMode="auto">
          <a:xfrm>
            <a:off x="4071938" y="2386532"/>
            <a:ext cx="438150" cy="322220"/>
          </a:xfrm>
          <a:custGeom>
            <a:avLst/>
            <a:gdLst>
              <a:gd name="T0" fmla="*/ 2147483647 w 276"/>
              <a:gd name="T1" fmla="*/ 2147483647 h 203"/>
              <a:gd name="T2" fmla="*/ 2147483647 w 276"/>
              <a:gd name="T3" fmla="*/ 0 h 203"/>
              <a:gd name="T4" fmla="*/ 2147483647 w 276"/>
              <a:gd name="T5" fmla="*/ 2147483647 h 203"/>
              <a:gd name="T6" fmla="*/ 2147483647 w 276"/>
              <a:gd name="T7" fmla="*/ 2147483647 h 203"/>
              <a:gd name="T8" fmla="*/ 2147483647 w 276"/>
              <a:gd name="T9" fmla="*/ 2147483647 h 203"/>
              <a:gd name="T10" fmla="*/ 2147483647 w 276"/>
              <a:gd name="T11" fmla="*/ 2147483647 h 203"/>
              <a:gd name="T12" fmla="*/ 2147483647 w 276"/>
              <a:gd name="T13" fmla="*/ 2147483647 h 203"/>
              <a:gd name="T14" fmla="*/ 2147483647 w 276"/>
              <a:gd name="T15" fmla="*/ 2147483647 h 203"/>
              <a:gd name="T16" fmla="*/ 2147483647 w 276"/>
              <a:gd name="T17" fmla="*/ 2147483647 h 203"/>
              <a:gd name="T18" fmla="*/ 2147483647 w 276"/>
              <a:gd name="T19" fmla="*/ 2147483647 h 203"/>
              <a:gd name="T20" fmla="*/ 2147483647 w 276"/>
              <a:gd name="T21" fmla="*/ 2147483647 h 203"/>
              <a:gd name="T22" fmla="*/ 2147483647 w 276"/>
              <a:gd name="T23" fmla="*/ 2147483647 h 203"/>
              <a:gd name="T24" fmla="*/ 2147483647 w 276"/>
              <a:gd name="T25" fmla="*/ 2147483647 h 203"/>
              <a:gd name="T26" fmla="*/ 2147483647 w 276"/>
              <a:gd name="T27" fmla="*/ 2147483647 h 203"/>
              <a:gd name="T28" fmla="*/ 2147483647 w 276"/>
              <a:gd name="T29" fmla="*/ 2147483647 h 203"/>
              <a:gd name="T30" fmla="*/ 2147483647 w 276"/>
              <a:gd name="T31" fmla="*/ 2147483647 h 203"/>
              <a:gd name="T32" fmla="*/ 2147483647 w 276"/>
              <a:gd name="T33" fmla="*/ 2147483647 h 203"/>
              <a:gd name="T34" fmla="*/ 2147483647 w 276"/>
              <a:gd name="T35" fmla="*/ 2147483647 h 203"/>
              <a:gd name="T36" fmla="*/ 2147483647 w 276"/>
              <a:gd name="T37" fmla="*/ 2147483647 h 203"/>
              <a:gd name="T38" fmla="*/ 2147483647 w 276"/>
              <a:gd name="T39" fmla="*/ 2147483647 h 203"/>
              <a:gd name="T40" fmla="*/ 2147483647 w 276"/>
              <a:gd name="T41" fmla="*/ 2147483647 h 203"/>
              <a:gd name="T42" fmla="*/ 2147483647 w 276"/>
              <a:gd name="T43" fmla="*/ 2147483647 h 203"/>
              <a:gd name="T44" fmla="*/ 2147483647 w 276"/>
              <a:gd name="T45" fmla="*/ 2147483647 h 203"/>
              <a:gd name="T46" fmla="*/ 2147483647 w 276"/>
              <a:gd name="T47" fmla="*/ 2147483647 h 203"/>
              <a:gd name="T48" fmla="*/ 2147483647 w 276"/>
              <a:gd name="T49" fmla="*/ 2147483647 h 203"/>
              <a:gd name="T50" fmla="*/ 2147483647 w 276"/>
              <a:gd name="T51" fmla="*/ 2147483647 h 203"/>
              <a:gd name="T52" fmla="*/ 2147483647 w 276"/>
              <a:gd name="T53" fmla="*/ 2147483647 h 203"/>
              <a:gd name="T54" fmla="*/ 2147483647 w 276"/>
              <a:gd name="T55" fmla="*/ 2147483647 h 203"/>
              <a:gd name="T56" fmla="*/ 2147483647 w 276"/>
              <a:gd name="T57" fmla="*/ 2147483647 h 203"/>
              <a:gd name="T58" fmla="*/ 2147483647 w 276"/>
              <a:gd name="T59" fmla="*/ 2147483647 h 203"/>
              <a:gd name="T60" fmla="*/ 2147483647 w 276"/>
              <a:gd name="T61" fmla="*/ 2147483647 h 203"/>
              <a:gd name="T62" fmla="*/ 2147483647 w 276"/>
              <a:gd name="T63" fmla="*/ 2147483647 h 203"/>
              <a:gd name="T64" fmla="*/ 2147483647 w 276"/>
              <a:gd name="T65" fmla="*/ 2147483647 h 203"/>
              <a:gd name="T66" fmla="*/ 2147483647 w 276"/>
              <a:gd name="T67" fmla="*/ 2147483647 h 203"/>
              <a:gd name="T68" fmla="*/ 2147483647 w 276"/>
              <a:gd name="T69" fmla="*/ 2147483647 h 203"/>
              <a:gd name="T70" fmla="*/ 2147483647 w 276"/>
              <a:gd name="T71" fmla="*/ 2147483647 h 203"/>
              <a:gd name="T72" fmla="*/ 2147483647 w 276"/>
              <a:gd name="T73" fmla="*/ 2147483647 h 203"/>
              <a:gd name="T74" fmla="*/ 2147483647 w 276"/>
              <a:gd name="T75" fmla="*/ 2147483647 h 203"/>
              <a:gd name="T76" fmla="*/ 2147483647 w 276"/>
              <a:gd name="T77" fmla="*/ 2147483647 h 203"/>
              <a:gd name="T78" fmla="*/ 2147483647 w 276"/>
              <a:gd name="T79" fmla="*/ 2147483647 h 203"/>
              <a:gd name="T80" fmla="*/ 2147483647 w 276"/>
              <a:gd name="T81" fmla="*/ 2147483647 h 203"/>
              <a:gd name="T82" fmla="*/ 2147483647 w 276"/>
              <a:gd name="T83" fmla="*/ 2147483647 h 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6" h="203">
                <a:moveTo>
                  <a:pt x="46" y="22"/>
                </a:moveTo>
                <a:lnTo>
                  <a:pt x="44" y="20"/>
                </a:lnTo>
                <a:lnTo>
                  <a:pt x="37" y="13"/>
                </a:lnTo>
                <a:lnTo>
                  <a:pt x="37" y="0"/>
                </a:lnTo>
                <a:lnTo>
                  <a:pt x="103" y="1"/>
                </a:lnTo>
                <a:lnTo>
                  <a:pt x="146" y="2"/>
                </a:lnTo>
                <a:lnTo>
                  <a:pt x="159" y="2"/>
                </a:lnTo>
                <a:lnTo>
                  <a:pt x="177" y="2"/>
                </a:lnTo>
                <a:lnTo>
                  <a:pt x="216" y="2"/>
                </a:lnTo>
                <a:lnTo>
                  <a:pt x="275" y="3"/>
                </a:lnTo>
                <a:lnTo>
                  <a:pt x="273" y="60"/>
                </a:lnTo>
                <a:lnTo>
                  <a:pt x="273" y="84"/>
                </a:lnTo>
                <a:lnTo>
                  <a:pt x="272" y="112"/>
                </a:lnTo>
                <a:lnTo>
                  <a:pt x="271" y="159"/>
                </a:lnTo>
                <a:lnTo>
                  <a:pt x="270" y="174"/>
                </a:lnTo>
                <a:lnTo>
                  <a:pt x="211" y="163"/>
                </a:lnTo>
                <a:lnTo>
                  <a:pt x="209" y="163"/>
                </a:lnTo>
                <a:lnTo>
                  <a:pt x="179" y="163"/>
                </a:lnTo>
                <a:lnTo>
                  <a:pt x="172" y="163"/>
                </a:lnTo>
                <a:lnTo>
                  <a:pt x="172" y="185"/>
                </a:lnTo>
                <a:lnTo>
                  <a:pt x="154" y="185"/>
                </a:lnTo>
                <a:lnTo>
                  <a:pt x="153" y="185"/>
                </a:lnTo>
                <a:lnTo>
                  <a:pt x="112" y="185"/>
                </a:lnTo>
                <a:lnTo>
                  <a:pt x="112" y="191"/>
                </a:lnTo>
                <a:lnTo>
                  <a:pt x="107" y="192"/>
                </a:lnTo>
                <a:lnTo>
                  <a:pt x="70" y="202"/>
                </a:lnTo>
                <a:lnTo>
                  <a:pt x="60" y="196"/>
                </a:lnTo>
                <a:lnTo>
                  <a:pt x="59" y="195"/>
                </a:lnTo>
                <a:lnTo>
                  <a:pt x="54" y="192"/>
                </a:lnTo>
                <a:lnTo>
                  <a:pt x="53" y="188"/>
                </a:lnTo>
                <a:lnTo>
                  <a:pt x="55" y="185"/>
                </a:lnTo>
                <a:lnTo>
                  <a:pt x="58" y="182"/>
                </a:lnTo>
                <a:lnTo>
                  <a:pt x="58" y="178"/>
                </a:lnTo>
                <a:lnTo>
                  <a:pt x="55" y="170"/>
                </a:lnTo>
                <a:lnTo>
                  <a:pt x="43" y="161"/>
                </a:lnTo>
                <a:lnTo>
                  <a:pt x="41" y="158"/>
                </a:lnTo>
                <a:lnTo>
                  <a:pt x="39" y="155"/>
                </a:lnTo>
                <a:lnTo>
                  <a:pt x="37" y="153"/>
                </a:lnTo>
                <a:lnTo>
                  <a:pt x="36" y="151"/>
                </a:lnTo>
                <a:lnTo>
                  <a:pt x="34" y="148"/>
                </a:lnTo>
                <a:lnTo>
                  <a:pt x="34" y="143"/>
                </a:lnTo>
                <a:lnTo>
                  <a:pt x="32" y="139"/>
                </a:lnTo>
                <a:lnTo>
                  <a:pt x="29" y="138"/>
                </a:lnTo>
                <a:lnTo>
                  <a:pt x="25" y="140"/>
                </a:lnTo>
                <a:lnTo>
                  <a:pt x="22" y="148"/>
                </a:lnTo>
                <a:lnTo>
                  <a:pt x="18" y="150"/>
                </a:lnTo>
                <a:lnTo>
                  <a:pt x="15" y="152"/>
                </a:lnTo>
                <a:lnTo>
                  <a:pt x="13" y="150"/>
                </a:lnTo>
                <a:lnTo>
                  <a:pt x="12" y="150"/>
                </a:lnTo>
                <a:lnTo>
                  <a:pt x="6" y="145"/>
                </a:lnTo>
                <a:lnTo>
                  <a:pt x="5" y="140"/>
                </a:lnTo>
                <a:lnTo>
                  <a:pt x="5" y="136"/>
                </a:lnTo>
                <a:lnTo>
                  <a:pt x="4" y="131"/>
                </a:lnTo>
                <a:lnTo>
                  <a:pt x="2" y="128"/>
                </a:lnTo>
                <a:lnTo>
                  <a:pt x="0" y="123"/>
                </a:lnTo>
                <a:lnTo>
                  <a:pt x="1" y="119"/>
                </a:lnTo>
                <a:lnTo>
                  <a:pt x="3" y="114"/>
                </a:lnTo>
                <a:lnTo>
                  <a:pt x="5" y="111"/>
                </a:lnTo>
                <a:lnTo>
                  <a:pt x="6" y="106"/>
                </a:lnTo>
                <a:lnTo>
                  <a:pt x="17" y="101"/>
                </a:lnTo>
                <a:lnTo>
                  <a:pt x="21" y="101"/>
                </a:lnTo>
                <a:lnTo>
                  <a:pt x="24" y="100"/>
                </a:lnTo>
                <a:lnTo>
                  <a:pt x="28" y="100"/>
                </a:lnTo>
                <a:lnTo>
                  <a:pt x="31" y="100"/>
                </a:lnTo>
                <a:lnTo>
                  <a:pt x="34" y="98"/>
                </a:lnTo>
                <a:lnTo>
                  <a:pt x="37" y="94"/>
                </a:lnTo>
                <a:lnTo>
                  <a:pt x="38" y="93"/>
                </a:lnTo>
                <a:lnTo>
                  <a:pt x="40" y="90"/>
                </a:lnTo>
                <a:lnTo>
                  <a:pt x="43" y="87"/>
                </a:lnTo>
                <a:lnTo>
                  <a:pt x="44" y="84"/>
                </a:lnTo>
                <a:lnTo>
                  <a:pt x="43" y="80"/>
                </a:lnTo>
                <a:lnTo>
                  <a:pt x="42" y="75"/>
                </a:lnTo>
                <a:lnTo>
                  <a:pt x="45" y="67"/>
                </a:lnTo>
                <a:lnTo>
                  <a:pt x="46" y="63"/>
                </a:lnTo>
                <a:lnTo>
                  <a:pt x="44" y="58"/>
                </a:lnTo>
                <a:lnTo>
                  <a:pt x="43" y="57"/>
                </a:lnTo>
                <a:lnTo>
                  <a:pt x="42" y="55"/>
                </a:lnTo>
                <a:lnTo>
                  <a:pt x="44" y="52"/>
                </a:lnTo>
                <a:lnTo>
                  <a:pt x="44" y="48"/>
                </a:lnTo>
                <a:lnTo>
                  <a:pt x="41" y="39"/>
                </a:lnTo>
                <a:lnTo>
                  <a:pt x="41" y="35"/>
                </a:lnTo>
                <a:lnTo>
                  <a:pt x="44" y="32"/>
                </a:lnTo>
                <a:lnTo>
                  <a:pt x="47" y="32"/>
                </a:lnTo>
                <a:lnTo>
                  <a:pt x="47" y="28"/>
                </a:lnTo>
                <a:lnTo>
                  <a:pt x="46" y="22"/>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16" name="Freeform 69"/>
          <p:cNvSpPr>
            <a:spLocks/>
          </p:cNvSpPr>
          <p:nvPr/>
        </p:nvSpPr>
        <p:spPr bwMode="auto">
          <a:xfrm>
            <a:off x="3221038" y="3316684"/>
            <a:ext cx="481012" cy="299998"/>
          </a:xfrm>
          <a:custGeom>
            <a:avLst/>
            <a:gdLst>
              <a:gd name="T0" fmla="*/ 2147483647 w 303"/>
              <a:gd name="T1" fmla="*/ 2147483647 h 189"/>
              <a:gd name="T2" fmla="*/ 2147483647 w 303"/>
              <a:gd name="T3" fmla="*/ 2147483647 h 189"/>
              <a:gd name="T4" fmla="*/ 2147483647 w 303"/>
              <a:gd name="T5" fmla="*/ 2147483647 h 189"/>
              <a:gd name="T6" fmla="*/ 2147483647 w 303"/>
              <a:gd name="T7" fmla="*/ 2147483647 h 189"/>
              <a:gd name="T8" fmla="*/ 2147483647 w 303"/>
              <a:gd name="T9" fmla="*/ 2147483647 h 189"/>
              <a:gd name="T10" fmla="*/ 2147483647 w 303"/>
              <a:gd name="T11" fmla="*/ 2147483647 h 189"/>
              <a:gd name="T12" fmla="*/ 2147483647 w 303"/>
              <a:gd name="T13" fmla="*/ 2147483647 h 189"/>
              <a:gd name="T14" fmla="*/ 0 w 303"/>
              <a:gd name="T15" fmla="*/ 0 h 189"/>
              <a:gd name="T16" fmla="*/ 2147483647 w 303"/>
              <a:gd name="T17" fmla="*/ 2147483647 h 189"/>
              <a:gd name="T18" fmla="*/ 2147483647 w 303"/>
              <a:gd name="T19" fmla="*/ 2147483647 h 189"/>
              <a:gd name="T20" fmla="*/ 2147483647 w 303"/>
              <a:gd name="T21" fmla="*/ 2147483647 h 189"/>
              <a:gd name="T22" fmla="*/ 2147483647 w 303"/>
              <a:gd name="T23" fmla="*/ 2147483647 h 189"/>
              <a:gd name="T24" fmla="*/ 2147483647 w 303"/>
              <a:gd name="T25" fmla="*/ 2147483647 h 189"/>
              <a:gd name="T26" fmla="*/ 2147483647 w 303"/>
              <a:gd name="T27" fmla="*/ 2147483647 h 189"/>
              <a:gd name="T28" fmla="*/ 2147483647 w 303"/>
              <a:gd name="T29" fmla="*/ 2147483647 h 189"/>
              <a:gd name="T30" fmla="*/ 2147483647 w 303"/>
              <a:gd name="T31" fmla="*/ 2147483647 h 189"/>
              <a:gd name="T32" fmla="*/ 2147483647 w 303"/>
              <a:gd name="T33" fmla="*/ 2147483647 h 189"/>
              <a:gd name="T34" fmla="*/ 2147483647 w 303"/>
              <a:gd name="T35" fmla="*/ 2147483647 h 189"/>
              <a:gd name="T36" fmla="*/ 2147483647 w 303"/>
              <a:gd name="T37" fmla="*/ 2147483647 h 189"/>
              <a:gd name="T38" fmla="*/ 2147483647 w 303"/>
              <a:gd name="T39" fmla="*/ 2147483647 h 189"/>
              <a:gd name="T40" fmla="*/ 2147483647 w 303"/>
              <a:gd name="T41" fmla="*/ 2147483647 h 189"/>
              <a:gd name="T42" fmla="*/ 2147483647 w 303"/>
              <a:gd name="T43" fmla="*/ 2147483647 h 189"/>
              <a:gd name="T44" fmla="*/ 2147483647 w 303"/>
              <a:gd name="T45" fmla="*/ 2147483647 h 189"/>
              <a:gd name="T46" fmla="*/ 2147483647 w 303"/>
              <a:gd name="T47" fmla="*/ 2147483647 h 189"/>
              <a:gd name="T48" fmla="*/ 2147483647 w 303"/>
              <a:gd name="T49" fmla="*/ 2147483647 h 189"/>
              <a:gd name="T50" fmla="*/ 2147483647 w 303"/>
              <a:gd name="T51" fmla="*/ 2147483647 h 189"/>
              <a:gd name="T52" fmla="*/ 2147483647 w 303"/>
              <a:gd name="T53" fmla="*/ 2147483647 h 189"/>
              <a:gd name="T54" fmla="*/ 2147483647 w 303"/>
              <a:gd name="T55" fmla="*/ 2147483647 h 189"/>
              <a:gd name="T56" fmla="*/ 2147483647 w 303"/>
              <a:gd name="T57" fmla="*/ 2147483647 h 189"/>
              <a:gd name="T58" fmla="*/ 2147483647 w 303"/>
              <a:gd name="T59" fmla="*/ 2147483647 h 189"/>
              <a:gd name="T60" fmla="*/ 2147483647 w 303"/>
              <a:gd name="T61" fmla="*/ 2147483647 h 189"/>
              <a:gd name="T62" fmla="*/ 2147483647 w 303"/>
              <a:gd name="T63" fmla="*/ 2147483647 h 189"/>
              <a:gd name="T64" fmla="*/ 2147483647 w 303"/>
              <a:gd name="T65" fmla="*/ 2147483647 h 189"/>
              <a:gd name="T66" fmla="*/ 2147483647 w 303"/>
              <a:gd name="T67" fmla="*/ 2147483647 h 189"/>
              <a:gd name="T68" fmla="*/ 2147483647 w 303"/>
              <a:gd name="T69" fmla="*/ 2147483647 h 189"/>
              <a:gd name="T70" fmla="*/ 2147483647 w 303"/>
              <a:gd name="T71" fmla="*/ 2147483647 h 189"/>
              <a:gd name="T72" fmla="*/ 2147483647 w 303"/>
              <a:gd name="T73" fmla="*/ 2147483647 h 189"/>
              <a:gd name="T74" fmla="*/ 2147483647 w 303"/>
              <a:gd name="T75" fmla="*/ 2147483647 h 189"/>
              <a:gd name="T76" fmla="*/ 2147483647 w 303"/>
              <a:gd name="T77" fmla="*/ 2147483647 h 189"/>
              <a:gd name="T78" fmla="*/ 2147483647 w 303"/>
              <a:gd name="T79" fmla="*/ 2147483647 h 189"/>
              <a:gd name="T80" fmla="*/ 2147483647 w 303"/>
              <a:gd name="T81" fmla="*/ 2147483647 h 189"/>
              <a:gd name="T82" fmla="*/ 2147483647 w 303"/>
              <a:gd name="T83" fmla="*/ 2147483647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3" h="189">
                <a:moveTo>
                  <a:pt x="75" y="157"/>
                </a:moveTo>
                <a:lnTo>
                  <a:pt x="75" y="122"/>
                </a:lnTo>
                <a:lnTo>
                  <a:pt x="75" y="118"/>
                </a:lnTo>
                <a:lnTo>
                  <a:pt x="77" y="111"/>
                </a:lnTo>
                <a:lnTo>
                  <a:pt x="56" y="97"/>
                </a:lnTo>
                <a:lnTo>
                  <a:pt x="56" y="93"/>
                </a:lnTo>
                <a:lnTo>
                  <a:pt x="56" y="89"/>
                </a:lnTo>
                <a:lnTo>
                  <a:pt x="56" y="84"/>
                </a:lnTo>
                <a:lnTo>
                  <a:pt x="54" y="81"/>
                </a:lnTo>
                <a:lnTo>
                  <a:pt x="52" y="77"/>
                </a:lnTo>
                <a:lnTo>
                  <a:pt x="51" y="73"/>
                </a:lnTo>
                <a:lnTo>
                  <a:pt x="52" y="68"/>
                </a:lnTo>
                <a:lnTo>
                  <a:pt x="54" y="65"/>
                </a:lnTo>
                <a:lnTo>
                  <a:pt x="56" y="62"/>
                </a:lnTo>
                <a:lnTo>
                  <a:pt x="32" y="46"/>
                </a:lnTo>
                <a:lnTo>
                  <a:pt x="0" y="0"/>
                </a:lnTo>
                <a:lnTo>
                  <a:pt x="44" y="1"/>
                </a:lnTo>
                <a:lnTo>
                  <a:pt x="90" y="4"/>
                </a:lnTo>
                <a:lnTo>
                  <a:pt x="132" y="6"/>
                </a:lnTo>
                <a:lnTo>
                  <a:pt x="143" y="6"/>
                </a:lnTo>
                <a:lnTo>
                  <a:pt x="203" y="9"/>
                </a:lnTo>
                <a:lnTo>
                  <a:pt x="226" y="10"/>
                </a:lnTo>
                <a:lnTo>
                  <a:pt x="286" y="13"/>
                </a:lnTo>
                <a:lnTo>
                  <a:pt x="286" y="18"/>
                </a:lnTo>
                <a:lnTo>
                  <a:pt x="283" y="20"/>
                </a:lnTo>
                <a:lnTo>
                  <a:pt x="280" y="21"/>
                </a:lnTo>
                <a:lnTo>
                  <a:pt x="273" y="26"/>
                </a:lnTo>
                <a:lnTo>
                  <a:pt x="270" y="27"/>
                </a:lnTo>
                <a:lnTo>
                  <a:pt x="268" y="29"/>
                </a:lnTo>
                <a:lnTo>
                  <a:pt x="268" y="33"/>
                </a:lnTo>
                <a:lnTo>
                  <a:pt x="271" y="36"/>
                </a:lnTo>
                <a:lnTo>
                  <a:pt x="274" y="38"/>
                </a:lnTo>
                <a:lnTo>
                  <a:pt x="278" y="37"/>
                </a:lnTo>
                <a:lnTo>
                  <a:pt x="279" y="34"/>
                </a:lnTo>
                <a:lnTo>
                  <a:pt x="283" y="30"/>
                </a:lnTo>
                <a:lnTo>
                  <a:pt x="286" y="34"/>
                </a:lnTo>
                <a:lnTo>
                  <a:pt x="289" y="36"/>
                </a:lnTo>
                <a:lnTo>
                  <a:pt x="292" y="38"/>
                </a:lnTo>
                <a:lnTo>
                  <a:pt x="295" y="39"/>
                </a:lnTo>
                <a:lnTo>
                  <a:pt x="299" y="39"/>
                </a:lnTo>
                <a:lnTo>
                  <a:pt x="302" y="39"/>
                </a:lnTo>
                <a:lnTo>
                  <a:pt x="300" y="43"/>
                </a:lnTo>
                <a:lnTo>
                  <a:pt x="297" y="44"/>
                </a:lnTo>
                <a:lnTo>
                  <a:pt x="293" y="47"/>
                </a:lnTo>
                <a:lnTo>
                  <a:pt x="290" y="47"/>
                </a:lnTo>
                <a:lnTo>
                  <a:pt x="286" y="47"/>
                </a:lnTo>
                <a:lnTo>
                  <a:pt x="283" y="49"/>
                </a:lnTo>
                <a:lnTo>
                  <a:pt x="276" y="47"/>
                </a:lnTo>
                <a:lnTo>
                  <a:pt x="275" y="52"/>
                </a:lnTo>
                <a:lnTo>
                  <a:pt x="271" y="54"/>
                </a:lnTo>
                <a:lnTo>
                  <a:pt x="269" y="57"/>
                </a:lnTo>
                <a:lnTo>
                  <a:pt x="271" y="61"/>
                </a:lnTo>
                <a:lnTo>
                  <a:pt x="271" y="65"/>
                </a:lnTo>
                <a:lnTo>
                  <a:pt x="265" y="70"/>
                </a:lnTo>
                <a:lnTo>
                  <a:pt x="264" y="74"/>
                </a:lnTo>
                <a:lnTo>
                  <a:pt x="262" y="77"/>
                </a:lnTo>
                <a:lnTo>
                  <a:pt x="260" y="79"/>
                </a:lnTo>
                <a:lnTo>
                  <a:pt x="254" y="97"/>
                </a:lnTo>
                <a:lnTo>
                  <a:pt x="251" y="107"/>
                </a:lnTo>
                <a:lnTo>
                  <a:pt x="252" y="111"/>
                </a:lnTo>
                <a:lnTo>
                  <a:pt x="253" y="115"/>
                </a:lnTo>
                <a:lnTo>
                  <a:pt x="254" y="116"/>
                </a:lnTo>
                <a:lnTo>
                  <a:pt x="255" y="118"/>
                </a:lnTo>
                <a:lnTo>
                  <a:pt x="253" y="128"/>
                </a:lnTo>
                <a:lnTo>
                  <a:pt x="253" y="133"/>
                </a:lnTo>
                <a:lnTo>
                  <a:pt x="252" y="137"/>
                </a:lnTo>
                <a:lnTo>
                  <a:pt x="253" y="141"/>
                </a:lnTo>
                <a:lnTo>
                  <a:pt x="257" y="149"/>
                </a:lnTo>
                <a:lnTo>
                  <a:pt x="256" y="154"/>
                </a:lnTo>
                <a:lnTo>
                  <a:pt x="256" y="159"/>
                </a:lnTo>
                <a:lnTo>
                  <a:pt x="257" y="162"/>
                </a:lnTo>
                <a:lnTo>
                  <a:pt x="259" y="167"/>
                </a:lnTo>
                <a:lnTo>
                  <a:pt x="258" y="172"/>
                </a:lnTo>
                <a:lnTo>
                  <a:pt x="256" y="176"/>
                </a:lnTo>
                <a:lnTo>
                  <a:pt x="256" y="181"/>
                </a:lnTo>
                <a:lnTo>
                  <a:pt x="255" y="185"/>
                </a:lnTo>
                <a:lnTo>
                  <a:pt x="251" y="184"/>
                </a:lnTo>
                <a:lnTo>
                  <a:pt x="247" y="188"/>
                </a:lnTo>
                <a:lnTo>
                  <a:pt x="244" y="188"/>
                </a:lnTo>
                <a:lnTo>
                  <a:pt x="242" y="188"/>
                </a:lnTo>
                <a:lnTo>
                  <a:pt x="153" y="183"/>
                </a:lnTo>
                <a:lnTo>
                  <a:pt x="108" y="181"/>
                </a:lnTo>
                <a:lnTo>
                  <a:pt x="73" y="179"/>
                </a:lnTo>
                <a:lnTo>
                  <a:pt x="75" y="157"/>
                </a:lnTo>
              </a:path>
            </a:pathLst>
          </a:custGeom>
          <a:solidFill>
            <a:schemeClr val="accent6"/>
          </a:solidFill>
          <a:ln w="12700" cap="rnd" cmpd="sng">
            <a:solidFill>
              <a:srgbClr val="000000"/>
            </a:solidFill>
            <a:prstDash val="solid"/>
            <a:round/>
            <a:headEnd/>
            <a:tailEnd/>
          </a:ln>
        </p:spPr>
        <p:txBody>
          <a:bodyPr/>
          <a:lstStyle/>
          <a:p>
            <a:endParaRPr lang="en-US"/>
          </a:p>
        </p:txBody>
      </p:sp>
      <p:sp>
        <p:nvSpPr>
          <p:cNvPr id="2117" name="Freeform 70"/>
          <p:cNvSpPr>
            <a:spLocks/>
          </p:cNvSpPr>
          <p:nvPr/>
        </p:nvSpPr>
        <p:spPr bwMode="auto">
          <a:xfrm>
            <a:off x="930073" y="3267541"/>
            <a:ext cx="392961" cy="276188"/>
          </a:xfrm>
          <a:custGeom>
            <a:avLst/>
            <a:gdLst>
              <a:gd name="T0" fmla="*/ 2147483647 w 260"/>
              <a:gd name="T1" fmla="*/ 2147483647 h 174"/>
              <a:gd name="T2" fmla="*/ 2147483647 w 260"/>
              <a:gd name="T3" fmla="*/ 2147483647 h 174"/>
              <a:gd name="T4" fmla="*/ 2147483647 w 260"/>
              <a:gd name="T5" fmla="*/ 2147483647 h 174"/>
              <a:gd name="T6" fmla="*/ 2147483647 w 260"/>
              <a:gd name="T7" fmla="*/ 2147483647 h 174"/>
              <a:gd name="T8" fmla="*/ 2147483647 w 260"/>
              <a:gd name="T9" fmla="*/ 2147483647 h 174"/>
              <a:gd name="T10" fmla="*/ 2147483647 w 260"/>
              <a:gd name="T11" fmla="*/ 2147483647 h 174"/>
              <a:gd name="T12" fmla="*/ 2147483647 w 260"/>
              <a:gd name="T13" fmla="*/ 2147483647 h 174"/>
              <a:gd name="T14" fmla="*/ 2147483647 w 260"/>
              <a:gd name="T15" fmla="*/ 2147483647 h 174"/>
              <a:gd name="T16" fmla="*/ 2147483647 w 260"/>
              <a:gd name="T17" fmla="*/ 2147483647 h 174"/>
              <a:gd name="T18" fmla="*/ 2147483647 w 260"/>
              <a:gd name="T19" fmla="*/ 2147483647 h 174"/>
              <a:gd name="T20" fmla="*/ 2147483647 w 260"/>
              <a:gd name="T21" fmla="*/ 2147483647 h 174"/>
              <a:gd name="T22" fmla="*/ 2147483647 w 260"/>
              <a:gd name="T23" fmla="*/ 2147483647 h 174"/>
              <a:gd name="T24" fmla="*/ 2147483647 w 260"/>
              <a:gd name="T25" fmla="*/ 2147483647 h 174"/>
              <a:gd name="T26" fmla="*/ 2147483647 w 260"/>
              <a:gd name="T27" fmla="*/ 2147483647 h 174"/>
              <a:gd name="T28" fmla="*/ 2147483647 w 260"/>
              <a:gd name="T29" fmla="*/ 2147483647 h 174"/>
              <a:gd name="T30" fmla="*/ 2147483647 w 260"/>
              <a:gd name="T31" fmla="*/ 0 h 174"/>
              <a:gd name="T32" fmla="*/ 2147483647 w 260"/>
              <a:gd name="T33" fmla="*/ 2147483647 h 174"/>
              <a:gd name="T34" fmla="*/ 2147483647 w 260"/>
              <a:gd name="T35" fmla="*/ 2147483647 h 174"/>
              <a:gd name="T36" fmla="*/ 2147483647 w 260"/>
              <a:gd name="T37" fmla="*/ 2147483647 h 174"/>
              <a:gd name="T38" fmla="*/ 2147483647 w 260"/>
              <a:gd name="T39" fmla="*/ 2147483647 h 174"/>
              <a:gd name="T40" fmla="*/ 2147483647 w 260"/>
              <a:gd name="T41" fmla="*/ 2147483647 h 174"/>
              <a:gd name="T42" fmla="*/ 2147483647 w 260"/>
              <a:gd name="T43" fmla="*/ 2147483647 h 174"/>
              <a:gd name="T44" fmla="*/ 2147483647 w 260"/>
              <a:gd name="T45" fmla="*/ 2147483647 h 174"/>
              <a:gd name="T46" fmla="*/ 2147483647 w 260"/>
              <a:gd name="T47" fmla="*/ 2147483647 h 174"/>
              <a:gd name="T48" fmla="*/ 2147483647 w 260"/>
              <a:gd name="T49" fmla="*/ 2147483647 h 174"/>
              <a:gd name="T50" fmla="*/ 2147483647 w 260"/>
              <a:gd name="T51" fmla="*/ 2147483647 h 174"/>
              <a:gd name="T52" fmla="*/ 2147483647 w 260"/>
              <a:gd name="T53" fmla="*/ 2147483647 h 174"/>
              <a:gd name="T54" fmla="*/ 2147483647 w 260"/>
              <a:gd name="T55" fmla="*/ 2147483647 h 174"/>
              <a:gd name="T56" fmla="*/ 2147483647 w 260"/>
              <a:gd name="T57" fmla="*/ 2147483647 h 174"/>
              <a:gd name="T58" fmla="*/ 2147483647 w 260"/>
              <a:gd name="T59" fmla="*/ 2147483647 h 174"/>
              <a:gd name="T60" fmla="*/ 2147483647 w 260"/>
              <a:gd name="T61" fmla="*/ 2147483647 h 174"/>
              <a:gd name="T62" fmla="*/ 2147483647 w 260"/>
              <a:gd name="T63" fmla="*/ 2147483647 h 174"/>
              <a:gd name="T64" fmla="*/ 2147483647 w 260"/>
              <a:gd name="T65" fmla="*/ 2147483647 h 174"/>
              <a:gd name="T66" fmla="*/ 2147483647 w 260"/>
              <a:gd name="T67" fmla="*/ 2147483647 h 174"/>
              <a:gd name="T68" fmla="*/ 2147483647 w 260"/>
              <a:gd name="T69" fmla="*/ 2147483647 h 174"/>
              <a:gd name="T70" fmla="*/ 2147483647 w 260"/>
              <a:gd name="T71" fmla="*/ 2147483647 h 174"/>
              <a:gd name="T72" fmla="*/ 2147483647 w 260"/>
              <a:gd name="T73" fmla="*/ 2147483647 h 174"/>
              <a:gd name="T74" fmla="*/ 2147483647 w 260"/>
              <a:gd name="T75" fmla="*/ 2147483647 h 174"/>
              <a:gd name="T76" fmla="*/ 2147483647 w 260"/>
              <a:gd name="T77" fmla="*/ 2147483647 h 174"/>
              <a:gd name="T78" fmla="*/ 2147483647 w 260"/>
              <a:gd name="T79" fmla="*/ 2147483647 h 174"/>
              <a:gd name="T80" fmla="*/ 2147483647 w 260"/>
              <a:gd name="T81" fmla="*/ 2147483647 h 174"/>
              <a:gd name="T82" fmla="*/ 2147483647 w 260"/>
              <a:gd name="T83" fmla="*/ 2147483647 h 174"/>
              <a:gd name="T84" fmla="*/ 2147483647 w 260"/>
              <a:gd name="T85" fmla="*/ 2147483647 h 174"/>
              <a:gd name="T86" fmla="*/ 2147483647 w 260"/>
              <a:gd name="T87" fmla="*/ 2147483647 h 174"/>
              <a:gd name="T88" fmla="*/ 2147483647 w 260"/>
              <a:gd name="T89" fmla="*/ 2147483647 h 174"/>
              <a:gd name="T90" fmla="*/ 2147483647 w 260"/>
              <a:gd name="T91" fmla="*/ 2147483647 h 174"/>
              <a:gd name="T92" fmla="*/ 2147483647 w 260"/>
              <a:gd name="T93" fmla="*/ 2147483647 h 174"/>
              <a:gd name="T94" fmla="*/ 2147483647 w 260"/>
              <a:gd name="T95" fmla="*/ 2147483647 h 174"/>
              <a:gd name="T96" fmla="*/ 2147483647 w 260"/>
              <a:gd name="T97" fmla="*/ 2147483647 h 174"/>
              <a:gd name="T98" fmla="*/ 2147483647 w 260"/>
              <a:gd name="T99" fmla="*/ 2147483647 h 174"/>
              <a:gd name="T100" fmla="*/ 2147483647 w 260"/>
              <a:gd name="T101" fmla="*/ 2147483647 h 174"/>
              <a:gd name="T102" fmla="*/ 2147483647 w 260"/>
              <a:gd name="T103" fmla="*/ 2147483647 h 174"/>
              <a:gd name="T104" fmla="*/ 2147483647 w 260"/>
              <a:gd name="T105" fmla="*/ 2147483647 h 174"/>
              <a:gd name="T106" fmla="*/ 2147483647 w 260"/>
              <a:gd name="T107" fmla="*/ 2147483647 h 174"/>
              <a:gd name="T108" fmla="*/ 2147483647 w 260"/>
              <a:gd name="T109" fmla="*/ 2147483647 h 174"/>
              <a:gd name="T110" fmla="*/ 2147483647 w 260"/>
              <a:gd name="T111" fmla="*/ 2147483647 h 174"/>
              <a:gd name="T112" fmla="*/ 2147483647 w 260"/>
              <a:gd name="T113" fmla="*/ 2147483647 h 174"/>
              <a:gd name="T114" fmla="*/ 2147483647 w 260"/>
              <a:gd name="T115" fmla="*/ 2147483647 h 174"/>
              <a:gd name="T116" fmla="*/ 2147483647 w 260"/>
              <a:gd name="T117" fmla="*/ 2147483647 h 174"/>
              <a:gd name="T118" fmla="*/ 2147483647 w 260"/>
              <a:gd name="T119" fmla="*/ 2147483647 h 1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 h="174">
                <a:moveTo>
                  <a:pt x="12" y="130"/>
                </a:moveTo>
                <a:lnTo>
                  <a:pt x="7" y="124"/>
                </a:lnTo>
                <a:lnTo>
                  <a:pt x="5" y="121"/>
                </a:lnTo>
                <a:lnTo>
                  <a:pt x="6" y="120"/>
                </a:lnTo>
                <a:lnTo>
                  <a:pt x="8" y="117"/>
                </a:lnTo>
                <a:lnTo>
                  <a:pt x="7" y="111"/>
                </a:lnTo>
                <a:lnTo>
                  <a:pt x="5" y="108"/>
                </a:lnTo>
                <a:lnTo>
                  <a:pt x="1" y="106"/>
                </a:lnTo>
                <a:lnTo>
                  <a:pt x="1" y="102"/>
                </a:lnTo>
                <a:lnTo>
                  <a:pt x="4" y="94"/>
                </a:lnTo>
                <a:lnTo>
                  <a:pt x="3" y="90"/>
                </a:lnTo>
                <a:lnTo>
                  <a:pt x="1" y="87"/>
                </a:lnTo>
                <a:lnTo>
                  <a:pt x="0" y="80"/>
                </a:lnTo>
                <a:lnTo>
                  <a:pt x="4" y="78"/>
                </a:lnTo>
                <a:lnTo>
                  <a:pt x="7" y="78"/>
                </a:lnTo>
                <a:lnTo>
                  <a:pt x="10" y="75"/>
                </a:lnTo>
                <a:lnTo>
                  <a:pt x="12" y="71"/>
                </a:lnTo>
                <a:lnTo>
                  <a:pt x="14" y="68"/>
                </a:lnTo>
                <a:lnTo>
                  <a:pt x="16" y="62"/>
                </a:lnTo>
                <a:lnTo>
                  <a:pt x="16" y="61"/>
                </a:lnTo>
                <a:lnTo>
                  <a:pt x="16" y="60"/>
                </a:lnTo>
                <a:lnTo>
                  <a:pt x="15" y="58"/>
                </a:lnTo>
                <a:lnTo>
                  <a:pt x="15" y="56"/>
                </a:lnTo>
                <a:lnTo>
                  <a:pt x="15" y="52"/>
                </a:lnTo>
                <a:lnTo>
                  <a:pt x="13" y="47"/>
                </a:lnTo>
                <a:lnTo>
                  <a:pt x="11" y="46"/>
                </a:lnTo>
                <a:lnTo>
                  <a:pt x="9" y="42"/>
                </a:lnTo>
                <a:lnTo>
                  <a:pt x="10" y="37"/>
                </a:lnTo>
                <a:lnTo>
                  <a:pt x="14" y="36"/>
                </a:lnTo>
                <a:lnTo>
                  <a:pt x="21" y="27"/>
                </a:lnTo>
                <a:lnTo>
                  <a:pt x="21" y="26"/>
                </a:lnTo>
                <a:lnTo>
                  <a:pt x="22" y="23"/>
                </a:lnTo>
                <a:lnTo>
                  <a:pt x="27" y="18"/>
                </a:lnTo>
                <a:lnTo>
                  <a:pt x="31" y="16"/>
                </a:lnTo>
                <a:lnTo>
                  <a:pt x="33" y="12"/>
                </a:lnTo>
                <a:lnTo>
                  <a:pt x="36" y="11"/>
                </a:lnTo>
                <a:lnTo>
                  <a:pt x="38" y="7"/>
                </a:lnTo>
                <a:lnTo>
                  <a:pt x="42" y="5"/>
                </a:lnTo>
                <a:lnTo>
                  <a:pt x="43" y="1"/>
                </a:lnTo>
                <a:lnTo>
                  <a:pt x="45" y="1"/>
                </a:lnTo>
                <a:lnTo>
                  <a:pt x="48" y="4"/>
                </a:lnTo>
                <a:lnTo>
                  <a:pt x="51" y="7"/>
                </a:lnTo>
                <a:lnTo>
                  <a:pt x="52" y="10"/>
                </a:lnTo>
                <a:lnTo>
                  <a:pt x="56" y="12"/>
                </a:lnTo>
                <a:lnTo>
                  <a:pt x="63" y="10"/>
                </a:lnTo>
                <a:lnTo>
                  <a:pt x="66" y="5"/>
                </a:lnTo>
                <a:lnTo>
                  <a:pt x="71" y="0"/>
                </a:lnTo>
                <a:lnTo>
                  <a:pt x="74" y="0"/>
                </a:lnTo>
                <a:lnTo>
                  <a:pt x="82" y="3"/>
                </a:lnTo>
                <a:lnTo>
                  <a:pt x="86" y="2"/>
                </a:lnTo>
                <a:lnTo>
                  <a:pt x="89" y="2"/>
                </a:lnTo>
                <a:lnTo>
                  <a:pt x="93" y="4"/>
                </a:lnTo>
                <a:lnTo>
                  <a:pt x="96" y="7"/>
                </a:lnTo>
                <a:lnTo>
                  <a:pt x="97" y="10"/>
                </a:lnTo>
                <a:lnTo>
                  <a:pt x="100" y="11"/>
                </a:lnTo>
                <a:lnTo>
                  <a:pt x="105" y="10"/>
                </a:lnTo>
                <a:lnTo>
                  <a:pt x="108" y="9"/>
                </a:lnTo>
                <a:lnTo>
                  <a:pt x="112" y="11"/>
                </a:lnTo>
                <a:lnTo>
                  <a:pt x="125" y="11"/>
                </a:lnTo>
                <a:lnTo>
                  <a:pt x="127" y="14"/>
                </a:lnTo>
                <a:lnTo>
                  <a:pt x="131" y="15"/>
                </a:lnTo>
                <a:lnTo>
                  <a:pt x="133" y="11"/>
                </a:lnTo>
                <a:lnTo>
                  <a:pt x="135" y="7"/>
                </a:lnTo>
                <a:lnTo>
                  <a:pt x="148" y="15"/>
                </a:lnTo>
                <a:lnTo>
                  <a:pt x="152" y="16"/>
                </a:lnTo>
                <a:lnTo>
                  <a:pt x="156" y="16"/>
                </a:lnTo>
                <a:lnTo>
                  <a:pt x="160" y="17"/>
                </a:lnTo>
                <a:lnTo>
                  <a:pt x="164" y="16"/>
                </a:lnTo>
                <a:lnTo>
                  <a:pt x="171" y="14"/>
                </a:lnTo>
                <a:lnTo>
                  <a:pt x="174" y="14"/>
                </a:lnTo>
                <a:lnTo>
                  <a:pt x="178" y="15"/>
                </a:lnTo>
                <a:lnTo>
                  <a:pt x="181" y="16"/>
                </a:lnTo>
                <a:lnTo>
                  <a:pt x="184" y="17"/>
                </a:lnTo>
                <a:lnTo>
                  <a:pt x="188" y="16"/>
                </a:lnTo>
                <a:lnTo>
                  <a:pt x="191" y="16"/>
                </a:lnTo>
                <a:lnTo>
                  <a:pt x="194" y="18"/>
                </a:lnTo>
                <a:lnTo>
                  <a:pt x="201" y="19"/>
                </a:lnTo>
                <a:lnTo>
                  <a:pt x="205" y="20"/>
                </a:lnTo>
                <a:lnTo>
                  <a:pt x="208" y="22"/>
                </a:lnTo>
                <a:lnTo>
                  <a:pt x="211" y="22"/>
                </a:lnTo>
                <a:lnTo>
                  <a:pt x="214" y="23"/>
                </a:lnTo>
                <a:lnTo>
                  <a:pt x="218" y="23"/>
                </a:lnTo>
                <a:lnTo>
                  <a:pt x="219" y="26"/>
                </a:lnTo>
                <a:lnTo>
                  <a:pt x="223" y="26"/>
                </a:lnTo>
                <a:lnTo>
                  <a:pt x="224" y="23"/>
                </a:lnTo>
                <a:lnTo>
                  <a:pt x="224" y="19"/>
                </a:lnTo>
                <a:lnTo>
                  <a:pt x="226" y="16"/>
                </a:lnTo>
                <a:lnTo>
                  <a:pt x="230" y="17"/>
                </a:lnTo>
                <a:lnTo>
                  <a:pt x="233" y="18"/>
                </a:lnTo>
                <a:lnTo>
                  <a:pt x="235" y="20"/>
                </a:lnTo>
                <a:lnTo>
                  <a:pt x="239" y="22"/>
                </a:lnTo>
                <a:lnTo>
                  <a:pt x="241" y="23"/>
                </a:lnTo>
                <a:lnTo>
                  <a:pt x="243" y="26"/>
                </a:lnTo>
                <a:lnTo>
                  <a:pt x="251" y="23"/>
                </a:lnTo>
                <a:lnTo>
                  <a:pt x="254" y="23"/>
                </a:lnTo>
                <a:lnTo>
                  <a:pt x="257" y="22"/>
                </a:lnTo>
                <a:lnTo>
                  <a:pt x="258" y="24"/>
                </a:lnTo>
                <a:lnTo>
                  <a:pt x="258" y="26"/>
                </a:lnTo>
                <a:lnTo>
                  <a:pt x="257" y="28"/>
                </a:lnTo>
                <a:lnTo>
                  <a:pt x="259" y="33"/>
                </a:lnTo>
                <a:lnTo>
                  <a:pt x="259" y="37"/>
                </a:lnTo>
                <a:lnTo>
                  <a:pt x="257" y="45"/>
                </a:lnTo>
                <a:lnTo>
                  <a:pt x="256" y="49"/>
                </a:lnTo>
                <a:lnTo>
                  <a:pt x="255" y="53"/>
                </a:lnTo>
                <a:lnTo>
                  <a:pt x="254" y="57"/>
                </a:lnTo>
                <a:lnTo>
                  <a:pt x="254" y="61"/>
                </a:lnTo>
                <a:lnTo>
                  <a:pt x="253" y="62"/>
                </a:lnTo>
                <a:lnTo>
                  <a:pt x="247" y="68"/>
                </a:lnTo>
                <a:lnTo>
                  <a:pt x="243" y="75"/>
                </a:lnTo>
                <a:lnTo>
                  <a:pt x="239" y="82"/>
                </a:lnTo>
                <a:lnTo>
                  <a:pt x="228" y="88"/>
                </a:lnTo>
                <a:lnTo>
                  <a:pt x="226" y="88"/>
                </a:lnTo>
                <a:lnTo>
                  <a:pt x="215" y="91"/>
                </a:lnTo>
                <a:lnTo>
                  <a:pt x="209" y="96"/>
                </a:lnTo>
                <a:lnTo>
                  <a:pt x="206" y="96"/>
                </a:lnTo>
                <a:lnTo>
                  <a:pt x="200" y="100"/>
                </a:lnTo>
                <a:lnTo>
                  <a:pt x="198" y="104"/>
                </a:lnTo>
                <a:lnTo>
                  <a:pt x="197" y="108"/>
                </a:lnTo>
                <a:lnTo>
                  <a:pt x="196" y="112"/>
                </a:lnTo>
                <a:lnTo>
                  <a:pt x="195" y="117"/>
                </a:lnTo>
                <a:lnTo>
                  <a:pt x="198" y="119"/>
                </a:lnTo>
                <a:lnTo>
                  <a:pt x="202" y="125"/>
                </a:lnTo>
                <a:lnTo>
                  <a:pt x="203" y="129"/>
                </a:lnTo>
                <a:lnTo>
                  <a:pt x="204" y="130"/>
                </a:lnTo>
                <a:lnTo>
                  <a:pt x="199" y="136"/>
                </a:lnTo>
                <a:lnTo>
                  <a:pt x="196" y="143"/>
                </a:lnTo>
                <a:lnTo>
                  <a:pt x="193" y="147"/>
                </a:lnTo>
                <a:lnTo>
                  <a:pt x="190" y="150"/>
                </a:lnTo>
                <a:lnTo>
                  <a:pt x="188" y="146"/>
                </a:lnTo>
                <a:lnTo>
                  <a:pt x="185" y="144"/>
                </a:lnTo>
                <a:lnTo>
                  <a:pt x="182" y="147"/>
                </a:lnTo>
                <a:lnTo>
                  <a:pt x="180" y="149"/>
                </a:lnTo>
                <a:lnTo>
                  <a:pt x="178" y="150"/>
                </a:lnTo>
                <a:lnTo>
                  <a:pt x="175" y="152"/>
                </a:lnTo>
                <a:lnTo>
                  <a:pt x="172" y="153"/>
                </a:lnTo>
                <a:lnTo>
                  <a:pt x="169" y="153"/>
                </a:lnTo>
                <a:lnTo>
                  <a:pt x="165" y="154"/>
                </a:lnTo>
                <a:lnTo>
                  <a:pt x="164" y="155"/>
                </a:lnTo>
                <a:lnTo>
                  <a:pt x="160" y="154"/>
                </a:lnTo>
                <a:lnTo>
                  <a:pt x="156" y="151"/>
                </a:lnTo>
                <a:lnTo>
                  <a:pt x="150" y="152"/>
                </a:lnTo>
                <a:lnTo>
                  <a:pt x="141" y="146"/>
                </a:lnTo>
                <a:lnTo>
                  <a:pt x="137" y="145"/>
                </a:lnTo>
                <a:lnTo>
                  <a:pt x="131" y="148"/>
                </a:lnTo>
                <a:lnTo>
                  <a:pt x="128" y="147"/>
                </a:lnTo>
                <a:lnTo>
                  <a:pt x="125" y="148"/>
                </a:lnTo>
                <a:lnTo>
                  <a:pt x="120" y="149"/>
                </a:lnTo>
                <a:lnTo>
                  <a:pt x="118" y="146"/>
                </a:lnTo>
                <a:lnTo>
                  <a:pt x="114" y="146"/>
                </a:lnTo>
                <a:lnTo>
                  <a:pt x="110" y="147"/>
                </a:lnTo>
                <a:lnTo>
                  <a:pt x="108" y="147"/>
                </a:lnTo>
                <a:lnTo>
                  <a:pt x="107" y="150"/>
                </a:lnTo>
                <a:lnTo>
                  <a:pt x="93" y="154"/>
                </a:lnTo>
                <a:lnTo>
                  <a:pt x="88" y="159"/>
                </a:lnTo>
                <a:lnTo>
                  <a:pt x="84" y="161"/>
                </a:lnTo>
                <a:lnTo>
                  <a:pt x="82" y="161"/>
                </a:lnTo>
                <a:lnTo>
                  <a:pt x="78" y="159"/>
                </a:lnTo>
                <a:lnTo>
                  <a:pt x="75" y="161"/>
                </a:lnTo>
                <a:lnTo>
                  <a:pt x="71" y="162"/>
                </a:lnTo>
                <a:lnTo>
                  <a:pt x="68" y="164"/>
                </a:lnTo>
                <a:lnTo>
                  <a:pt x="64" y="165"/>
                </a:lnTo>
                <a:lnTo>
                  <a:pt x="61" y="167"/>
                </a:lnTo>
                <a:lnTo>
                  <a:pt x="59" y="169"/>
                </a:lnTo>
                <a:lnTo>
                  <a:pt x="55" y="169"/>
                </a:lnTo>
                <a:lnTo>
                  <a:pt x="51" y="171"/>
                </a:lnTo>
                <a:lnTo>
                  <a:pt x="47" y="171"/>
                </a:lnTo>
                <a:lnTo>
                  <a:pt x="44" y="173"/>
                </a:lnTo>
                <a:lnTo>
                  <a:pt x="40" y="172"/>
                </a:lnTo>
                <a:lnTo>
                  <a:pt x="36" y="171"/>
                </a:lnTo>
                <a:lnTo>
                  <a:pt x="31" y="165"/>
                </a:lnTo>
                <a:lnTo>
                  <a:pt x="25" y="163"/>
                </a:lnTo>
                <a:lnTo>
                  <a:pt x="21" y="162"/>
                </a:lnTo>
                <a:lnTo>
                  <a:pt x="19" y="161"/>
                </a:lnTo>
                <a:lnTo>
                  <a:pt x="18" y="157"/>
                </a:lnTo>
                <a:lnTo>
                  <a:pt x="18" y="153"/>
                </a:lnTo>
                <a:lnTo>
                  <a:pt x="21" y="150"/>
                </a:lnTo>
                <a:lnTo>
                  <a:pt x="18" y="148"/>
                </a:lnTo>
                <a:lnTo>
                  <a:pt x="15" y="145"/>
                </a:lnTo>
                <a:lnTo>
                  <a:pt x="15" y="142"/>
                </a:lnTo>
                <a:lnTo>
                  <a:pt x="15" y="141"/>
                </a:lnTo>
                <a:lnTo>
                  <a:pt x="15" y="133"/>
                </a:lnTo>
                <a:lnTo>
                  <a:pt x="12" y="130"/>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118" name="Freeform 72"/>
          <p:cNvSpPr>
            <a:spLocks/>
          </p:cNvSpPr>
          <p:nvPr/>
        </p:nvSpPr>
        <p:spPr bwMode="auto">
          <a:xfrm>
            <a:off x="1598913" y="2905576"/>
            <a:ext cx="441325" cy="555551"/>
          </a:xfrm>
          <a:custGeom>
            <a:avLst/>
            <a:gdLst>
              <a:gd name="T0" fmla="*/ 2147483647 w 292"/>
              <a:gd name="T1" fmla="*/ 2147483647 h 350"/>
              <a:gd name="T2" fmla="*/ 2147483647 w 292"/>
              <a:gd name="T3" fmla="*/ 2147483647 h 350"/>
              <a:gd name="T4" fmla="*/ 2147483647 w 292"/>
              <a:gd name="T5" fmla="*/ 2147483647 h 350"/>
              <a:gd name="T6" fmla="*/ 2147483647 w 292"/>
              <a:gd name="T7" fmla="*/ 2147483647 h 350"/>
              <a:gd name="T8" fmla="*/ 2147483647 w 292"/>
              <a:gd name="T9" fmla="*/ 2147483647 h 350"/>
              <a:gd name="T10" fmla="*/ 2147483647 w 292"/>
              <a:gd name="T11" fmla="*/ 2147483647 h 350"/>
              <a:gd name="T12" fmla="*/ 2147483647 w 292"/>
              <a:gd name="T13" fmla="*/ 2147483647 h 350"/>
              <a:gd name="T14" fmla="*/ 2147483647 w 292"/>
              <a:gd name="T15" fmla="*/ 2147483647 h 350"/>
              <a:gd name="T16" fmla="*/ 2147483647 w 292"/>
              <a:gd name="T17" fmla="*/ 2147483647 h 350"/>
              <a:gd name="T18" fmla="*/ 2147483647 w 292"/>
              <a:gd name="T19" fmla="*/ 2147483647 h 350"/>
              <a:gd name="T20" fmla="*/ 2147483647 w 292"/>
              <a:gd name="T21" fmla="*/ 2147483647 h 350"/>
              <a:gd name="T22" fmla="*/ 2147483647 w 292"/>
              <a:gd name="T23" fmla="*/ 2147483647 h 350"/>
              <a:gd name="T24" fmla="*/ 2147483647 w 292"/>
              <a:gd name="T25" fmla="*/ 2147483647 h 350"/>
              <a:gd name="T26" fmla="*/ 2147483647 w 292"/>
              <a:gd name="T27" fmla="*/ 2147483647 h 350"/>
              <a:gd name="T28" fmla="*/ 2147483647 w 292"/>
              <a:gd name="T29" fmla="*/ 2147483647 h 350"/>
              <a:gd name="T30" fmla="*/ 2147483647 w 292"/>
              <a:gd name="T31" fmla="*/ 2147483647 h 350"/>
              <a:gd name="T32" fmla="*/ 2147483647 w 292"/>
              <a:gd name="T33" fmla="*/ 2147483647 h 350"/>
              <a:gd name="T34" fmla="*/ 2147483647 w 292"/>
              <a:gd name="T35" fmla="*/ 2147483647 h 350"/>
              <a:gd name="T36" fmla="*/ 2147483647 w 292"/>
              <a:gd name="T37" fmla="*/ 2147483647 h 350"/>
              <a:gd name="T38" fmla="*/ 2147483647 w 292"/>
              <a:gd name="T39" fmla="*/ 2147483647 h 350"/>
              <a:gd name="T40" fmla="*/ 2147483647 w 292"/>
              <a:gd name="T41" fmla="*/ 2147483647 h 350"/>
              <a:gd name="T42" fmla="*/ 2147483647 w 292"/>
              <a:gd name="T43" fmla="*/ 2147483647 h 350"/>
              <a:gd name="T44" fmla="*/ 2147483647 w 292"/>
              <a:gd name="T45" fmla="*/ 2147483647 h 350"/>
              <a:gd name="T46" fmla="*/ 2147483647 w 292"/>
              <a:gd name="T47" fmla="*/ 2147483647 h 350"/>
              <a:gd name="T48" fmla="*/ 2147483647 w 292"/>
              <a:gd name="T49" fmla="*/ 2147483647 h 350"/>
              <a:gd name="T50" fmla="*/ 2147483647 w 292"/>
              <a:gd name="T51" fmla="*/ 2147483647 h 350"/>
              <a:gd name="T52" fmla="*/ 2147483647 w 292"/>
              <a:gd name="T53" fmla="*/ 2147483647 h 350"/>
              <a:gd name="T54" fmla="*/ 2147483647 w 292"/>
              <a:gd name="T55" fmla="*/ 2147483647 h 350"/>
              <a:gd name="T56" fmla="*/ 2147483647 w 292"/>
              <a:gd name="T57" fmla="*/ 2147483647 h 350"/>
              <a:gd name="T58" fmla="*/ 2147483647 w 292"/>
              <a:gd name="T59" fmla="*/ 2147483647 h 350"/>
              <a:gd name="T60" fmla="*/ 2147483647 w 292"/>
              <a:gd name="T61" fmla="*/ 2147483647 h 350"/>
              <a:gd name="T62" fmla="*/ 2147483647 w 292"/>
              <a:gd name="T63" fmla="*/ 2147483647 h 350"/>
              <a:gd name="T64" fmla="*/ 2147483647 w 292"/>
              <a:gd name="T65" fmla="*/ 2147483647 h 350"/>
              <a:gd name="T66" fmla="*/ 2147483647 w 292"/>
              <a:gd name="T67" fmla="*/ 2147483647 h 350"/>
              <a:gd name="T68" fmla="*/ 2147483647 w 292"/>
              <a:gd name="T69" fmla="*/ 2147483647 h 350"/>
              <a:gd name="T70" fmla="*/ 2147483647 w 292"/>
              <a:gd name="T71" fmla="*/ 2147483647 h 350"/>
              <a:gd name="T72" fmla="*/ 2147483647 w 292"/>
              <a:gd name="T73" fmla="*/ 2147483647 h 350"/>
              <a:gd name="T74" fmla="*/ 2147483647 w 292"/>
              <a:gd name="T75" fmla="*/ 2147483647 h 350"/>
              <a:gd name="T76" fmla="*/ 2147483647 w 292"/>
              <a:gd name="T77" fmla="*/ 2147483647 h 350"/>
              <a:gd name="T78" fmla="*/ 2147483647 w 292"/>
              <a:gd name="T79" fmla="*/ 2147483647 h 350"/>
              <a:gd name="T80" fmla="*/ 2147483647 w 292"/>
              <a:gd name="T81" fmla="*/ 2147483647 h 350"/>
              <a:gd name="T82" fmla="*/ 2147483647 w 292"/>
              <a:gd name="T83" fmla="*/ 2147483647 h 350"/>
              <a:gd name="T84" fmla="*/ 2147483647 w 292"/>
              <a:gd name="T85" fmla="*/ 2147483647 h 350"/>
              <a:gd name="T86" fmla="*/ 2147483647 w 292"/>
              <a:gd name="T87" fmla="*/ 2147483647 h 350"/>
              <a:gd name="T88" fmla="*/ 2147483647 w 292"/>
              <a:gd name="T89" fmla="*/ 2147483647 h 350"/>
              <a:gd name="T90" fmla="*/ 2147483647 w 292"/>
              <a:gd name="T91" fmla="*/ 2147483647 h 350"/>
              <a:gd name="T92" fmla="*/ 2147483647 w 292"/>
              <a:gd name="T93" fmla="*/ 2147483647 h 350"/>
              <a:gd name="T94" fmla="*/ 2147483647 w 292"/>
              <a:gd name="T95" fmla="*/ 2147483647 h 350"/>
              <a:gd name="T96" fmla="*/ 2147483647 w 292"/>
              <a:gd name="T97" fmla="*/ 2147483647 h 350"/>
              <a:gd name="T98" fmla="*/ 2147483647 w 292"/>
              <a:gd name="T99" fmla="*/ 2147483647 h 350"/>
              <a:gd name="T100" fmla="*/ 2147483647 w 292"/>
              <a:gd name="T101" fmla="*/ 2147483647 h 350"/>
              <a:gd name="T102" fmla="*/ 2147483647 w 292"/>
              <a:gd name="T103" fmla="*/ 2147483647 h 350"/>
              <a:gd name="T104" fmla="*/ 2147483647 w 292"/>
              <a:gd name="T105" fmla="*/ 2147483647 h 350"/>
              <a:gd name="T106" fmla="*/ 2147483647 w 292"/>
              <a:gd name="T107" fmla="*/ 2147483647 h 350"/>
              <a:gd name="T108" fmla="*/ 2147483647 w 292"/>
              <a:gd name="T109" fmla="*/ 2147483647 h 350"/>
              <a:gd name="T110" fmla="*/ 2147483647 w 292"/>
              <a:gd name="T111" fmla="*/ 2147483647 h 350"/>
              <a:gd name="T112" fmla="*/ 2147483647 w 292"/>
              <a:gd name="T113" fmla="*/ 2147483647 h 350"/>
              <a:gd name="T114" fmla="*/ 2147483647 w 292"/>
              <a:gd name="T115" fmla="*/ 0 h 350"/>
              <a:gd name="T116" fmla="*/ 2147483647 w 292"/>
              <a:gd name="T117" fmla="*/ 2147483647 h 350"/>
              <a:gd name="T118" fmla="*/ 2147483647 w 292"/>
              <a:gd name="T119" fmla="*/ 2147483647 h 350"/>
              <a:gd name="T120" fmla="*/ 2147483647 w 292"/>
              <a:gd name="T121" fmla="*/ 2147483647 h 350"/>
              <a:gd name="T122" fmla="*/ 2147483647 w 292"/>
              <a:gd name="T123" fmla="*/ 2147483647 h 350"/>
              <a:gd name="T124" fmla="*/ 2147483647 w 292"/>
              <a:gd name="T125" fmla="*/ 2147483647 h 3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2" h="350">
                <a:moveTo>
                  <a:pt x="214" y="89"/>
                </a:moveTo>
                <a:lnTo>
                  <a:pt x="216" y="87"/>
                </a:lnTo>
                <a:lnTo>
                  <a:pt x="217" y="92"/>
                </a:lnTo>
                <a:lnTo>
                  <a:pt x="219" y="99"/>
                </a:lnTo>
                <a:lnTo>
                  <a:pt x="221" y="102"/>
                </a:lnTo>
                <a:lnTo>
                  <a:pt x="222" y="106"/>
                </a:lnTo>
                <a:lnTo>
                  <a:pt x="225" y="108"/>
                </a:lnTo>
                <a:lnTo>
                  <a:pt x="229" y="107"/>
                </a:lnTo>
                <a:lnTo>
                  <a:pt x="231" y="111"/>
                </a:lnTo>
                <a:lnTo>
                  <a:pt x="231" y="121"/>
                </a:lnTo>
                <a:lnTo>
                  <a:pt x="234" y="123"/>
                </a:lnTo>
                <a:lnTo>
                  <a:pt x="236" y="121"/>
                </a:lnTo>
                <a:lnTo>
                  <a:pt x="239" y="118"/>
                </a:lnTo>
                <a:lnTo>
                  <a:pt x="243" y="120"/>
                </a:lnTo>
                <a:lnTo>
                  <a:pt x="253" y="114"/>
                </a:lnTo>
                <a:lnTo>
                  <a:pt x="254" y="116"/>
                </a:lnTo>
                <a:lnTo>
                  <a:pt x="254" y="121"/>
                </a:lnTo>
                <a:lnTo>
                  <a:pt x="257" y="124"/>
                </a:lnTo>
                <a:lnTo>
                  <a:pt x="259" y="128"/>
                </a:lnTo>
                <a:lnTo>
                  <a:pt x="259" y="130"/>
                </a:lnTo>
                <a:lnTo>
                  <a:pt x="260" y="132"/>
                </a:lnTo>
                <a:lnTo>
                  <a:pt x="261" y="135"/>
                </a:lnTo>
                <a:lnTo>
                  <a:pt x="265" y="136"/>
                </a:lnTo>
                <a:lnTo>
                  <a:pt x="271" y="141"/>
                </a:lnTo>
                <a:lnTo>
                  <a:pt x="273" y="145"/>
                </a:lnTo>
                <a:lnTo>
                  <a:pt x="273" y="150"/>
                </a:lnTo>
                <a:lnTo>
                  <a:pt x="277" y="150"/>
                </a:lnTo>
                <a:lnTo>
                  <a:pt x="278" y="154"/>
                </a:lnTo>
                <a:lnTo>
                  <a:pt x="278" y="155"/>
                </a:lnTo>
                <a:lnTo>
                  <a:pt x="277" y="158"/>
                </a:lnTo>
                <a:lnTo>
                  <a:pt x="275" y="161"/>
                </a:lnTo>
                <a:lnTo>
                  <a:pt x="275" y="166"/>
                </a:lnTo>
                <a:lnTo>
                  <a:pt x="277" y="169"/>
                </a:lnTo>
                <a:lnTo>
                  <a:pt x="279" y="173"/>
                </a:lnTo>
                <a:lnTo>
                  <a:pt x="279" y="177"/>
                </a:lnTo>
                <a:lnTo>
                  <a:pt x="274" y="183"/>
                </a:lnTo>
                <a:lnTo>
                  <a:pt x="272" y="187"/>
                </a:lnTo>
                <a:lnTo>
                  <a:pt x="272" y="191"/>
                </a:lnTo>
                <a:lnTo>
                  <a:pt x="271" y="195"/>
                </a:lnTo>
                <a:lnTo>
                  <a:pt x="269" y="199"/>
                </a:lnTo>
                <a:lnTo>
                  <a:pt x="269" y="204"/>
                </a:lnTo>
                <a:lnTo>
                  <a:pt x="268" y="207"/>
                </a:lnTo>
                <a:lnTo>
                  <a:pt x="264" y="214"/>
                </a:lnTo>
                <a:lnTo>
                  <a:pt x="263" y="218"/>
                </a:lnTo>
                <a:lnTo>
                  <a:pt x="261" y="222"/>
                </a:lnTo>
                <a:lnTo>
                  <a:pt x="263" y="226"/>
                </a:lnTo>
                <a:lnTo>
                  <a:pt x="265" y="230"/>
                </a:lnTo>
                <a:lnTo>
                  <a:pt x="268" y="233"/>
                </a:lnTo>
                <a:lnTo>
                  <a:pt x="271" y="245"/>
                </a:lnTo>
                <a:lnTo>
                  <a:pt x="273" y="248"/>
                </a:lnTo>
                <a:lnTo>
                  <a:pt x="276" y="250"/>
                </a:lnTo>
                <a:lnTo>
                  <a:pt x="279" y="250"/>
                </a:lnTo>
                <a:lnTo>
                  <a:pt x="286" y="254"/>
                </a:lnTo>
                <a:lnTo>
                  <a:pt x="289" y="254"/>
                </a:lnTo>
                <a:lnTo>
                  <a:pt x="291" y="257"/>
                </a:lnTo>
                <a:lnTo>
                  <a:pt x="290" y="260"/>
                </a:lnTo>
                <a:lnTo>
                  <a:pt x="290" y="264"/>
                </a:lnTo>
                <a:lnTo>
                  <a:pt x="289" y="268"/>
                </a:lnTo>
                <a:lnTo>
                  <a:pt x="286" y="271"/>
                </a:lnTo>
                <a:lnTo>
                  <a:pt x="283" y="272"/>
                </a:lnTo>
                <a:lnTo>
                  <a:pt x="280" y="275"/>
                </a:lnTo>
                <a:lnTo>
                  <a:pt x="276" y="277"/>
                </a:lnTo>
                <a:lnTo>
                  <a:pt x="271" y="282"/>
                </a:lnTo>
                <a:lnTo>
                  <a:pt x="267" y="288"/>
                </a:lnTo>
                <a:lnTo>
                  <a:pt x="267" y="290"/>
                </a:lnTo>
                <a:lnTo>
                  <a:pt x="267" y="291"/>
                </a:lnTo>
                <a:lnTo>
                  <a:pt x="265" y="295"/>
                </a:lnTo>
                <a:lnTo>
                  <a:pt x="263" y="298"/>
                </a:lnTo>
                <a:lnTo>
                  <a:pt x="262" y="298"/>
                </a:lnTo>
                <a:lnTo>
                  <a:pt x="262" y="303"/>
                </a:lnTo>
                <a:lnTo>
                  <a:pt x="258" y="310"/>
                </a:lnTo>
                <a:lnTo>
                  <a:pt x="254" y="310"/>
                </a:lnTo>
                <a:lnTo>
                  <a:pt x="252" y="313"/>
                </a:lnTo>
                <a:lnTo>
                  <a:pt x="252" y="317"/>
                </a:lnTo>
                <a:lnTo>
                  <a:pt x="246" y="323"/>
                </a:lnTo>
                <a:lnTo>
                  <a:pt x="244" y="327"/>
                </a:lnTo>
                <a:lnTo>
                  <a:pt x="242" y="330"/>
                </a:lnTo>
                <a:lnTo>
                  <a:pt x="235" y="329"/>
                </a:lnTo>
                <a:lnTo>
                  <a:pt x="231" y="330"/>
                </a:lnTo>
                <a:lnTo>
                  <a:pt x="228" y="330"/>
                </a:lnTo>
                <a:lnTo>
                  <a:pt x="224" y="332"/>
                </a:lnTo>
                <a:lnTo>
                  <a:pt x="221" y="332"/>
                </a:lnTo>
                <a:lnTo>
                  <a:pt x="216" y="333"/>
                </a:lnTo>
                <a:lnTo>
                  <a:pt x="214" y="335"/>
                </a:lnTo>
                <a:lnTo>
                  <a:pt x="213" y="336"/>
                </a:lnTo>
                <a:lnTo>
                  <a:pt x="210" y="337"/>
                </a:lnTo>
                <a:lnTo>
                  <a:pt x="207" y="339"/>
                </a:lnTo>
                <a:lnTo>
                  <a:pt x="204" y="339"/>
                </a:lnTo>
                <a:lnTo>
                  <a:pt x="192" y="349"/>
                </a:lnTo>
                <a:lnTo>
                  <a:pt x="188" y="341"/>
                </a:lnTo>
                <a:lnTo>
                  <a:pt x="185" y="339"/>
                </a:lnTo>
                <a:lnTo>
                  <a:pt x="181" y="339"/>
                </a:lnTo>
                <a:lnTo>
                  <a:pt x="175" y="337"/>
                </a:lnTo>
                <a:lnTo>
                  <a:pt x="173" y="333"/>
                </a:lnTo>
                <a:lnTo>
                  <a:pt x="170" y="331"/>
                </a:lnTo>
                <a:lnTo>
                  <a:pt x="166" y="332"/>
                </a:lnTo>
                <a:lnTo>
                  <a:pt x="167" y="324"/>
                </a:lnTo>
                <a:lnTo>
                  <a:pt x="166" y="319"/>
                </a:lnTo>
                <a:lnTo>
                  <a:pt x="164" y="316"/>
                </a:lnTo>
                <a:lnTo>
                  <a:pt x="161" y="313"/>
                </a:lnTo>
                <a:lnTo>
                  <a:pt x="159" y="309"/>
                </a:lnTo>
                <a:lnTo>
                  <a:pt x="158" y="306"/>
                </a:lnTo>
                <a:lnTo>
                  <a:pt x="154" y="304"/>
                </a:lnTo>
                <a:lnTo>
                  <a:pt x="154" y="299"/>
                </a:lnTo>
                <a:lnTo>
                  <a:pt x="152" y="295"/>
                </a:lnTo>
                <a:lnTo>
                  <a:pt x="146" y="290"/>
                </a:lnTo>
                <a:lnTo>
                  <a:pt x="145" y="290"/>
                </a:lnTo>
                <a:lnTo>
                  <a:pt x="143" y="289"/>
                </a:lnTo>
                <a:lnTo>
                  <a:pt x="139" y="288"/>
                </a:lnTo>
                <a:lnTo>
                  <a:pt x="135" y="288"/>
                </a:lnTo>
                <a:lnTo>
                  <a:pt x="132" y="287"/>
                </a:lnTo>
                <a:lnTo>
                  <a:pt x="130" y="283"/>
                </a:lnTo>
                <a:lnTo>
                  <a:pt x="124" y="278"/>
                </a:lnTo>
                <a:lnTo>
                  <a:pt x="122" y="275"/>
                </a:lnTo>
                <a:lnTo>
                  <a:pt x="122" y="271"/>
                </a:lnTo>
                <a:lnTo>
                  <a:pt x="121" y="267"/>
                </a:lnTo>
                <a:lnTo>
                  <a:pt x="121" y="262"/>
                </a:lnTo>
                <a:lnTo>
                  <a:pt x="118" y="259"/>
                </a:lnTo>
                <a:lnTo>
                  <a:pt x="116" y="256"/>
                </a:lnTo>
                <a:lnTo>
                  <a:pt x="109" y="254"/>
                </a:lnTo>
                <a:lnTo>
                  <a:pt x="103" y="250"/>
                </a:lnTo>
                <a:lnTo>
                  <a:pt x="101" y="248"/>
                </a:lnTo>
                <a:lnTo>
                  <a:pt x="100" y="244"/>
                </a:lnTo>
                <a:lnTo>
                  <a:pt x="98" y="240"/>
                </a:lnTo>
                <a:lnTo>
                  <a:pt x="95" y="240"/>
                </a:lnTo>
                <a:lnTo>
                  <a:pt x="94" y="235"/>
                </a:lnTo>
                <a:lnTo>
                  <a:pt x="91" y="232"/>
                </a:lnTo>
                <a:lnTo>
                  <a:pt x="89" y="231"/>
                </a:lnTo>
                <a:lnTo>
                  <a:pt x="85" y="230"/>
                </a:lnTo>
                <a:lnTo>
                  <a:pt x="82" y="228"/>
                </a:lnTo>
                <a:lnTo>
                  <a:pt x="75" y="228"/>
                </a:lnTo>
                <a:lnTo>
                  <a:pt x="70" y="229"/>
                </a:lnTo>
                <a:lnTo>
                  <a:pt x="69" y="227"/>
                </a:lnTo>
                <a:lnTo>
                  <a:pt x="68" y="226"/>
                </a:lnTo>
                <a:lnTo>
                  <a:pt x="68" y="217"/>
                </a:lnTo>
                <a:lnTo>
                  <a:pt x="67" y="213"/>
                </a:lnTo>
                <a:lnTo>
                  <a:pt x="67" y="209"/>
                </a:lnTo>
                <a:lnTo>
                  <a:pt x="63" y="207"/>
                </a:lnTo>
                <a:lnTo>
                  <a:pt x="60" y="207"/>
                </a:lnTo>
                <a:lnTo>
                  <a:pt x="57" y="206"/>
                </a:lnTo>
                <a:lnTo>
                  <a:pt x="54" y="204"/>
                </a:lnTo>
                <a:lnTo>
                  <a:pt x="54" y="202"/>
                </a:lnTo>
                <a:lnTo>
                  <a:pt x="53" y="197"/>
                </a:lnTo>
                <a:lnTo>
                  <a:pt x="45" y="197"/>
                </a:lnTo>
                <a:lnTo>
                  <a:pt x="43" y="196"/>
                </a:lnTo>
                <a:lnTo>
                  <a:pt x="40" y="193"/>
                </a:lnTo>
                <a:lnTo>
                  <a:pt x="41" y="193"/>
                </a:lnTo>
                <a:lnTo>
                  <a:pt x="44" y="190"/>
                </a:lnTo>
                <a:lnTo>
                  <a:pt x="46" y="188"/>
                </a:lnTo>
                <a:lnTo>
                  <a:pt x="49" y="176"/>
                </a:lnTo>
                <a:lnTo>
                  <a:pt x="52" y="174"/>
                </a:lnTo>
                <a:lnTo>
                  <a:pt x="53" y="170"/>
                </a:lnTo>
                <a:lnTo>
                  <a:pt x="56" y="168"/>
                </a:lnTo>
                <a:lnTo>
                  <a:pt x="56" y="167"/>
                </a:lnTo>
                <a:lnTo>
                  <a:pt x="56" y="164"/>
                </a:lnTo>
                <a:lnTo>
                  <a:pt x="53" y="156"/>
                </a:lnTo>
                <a:lnTo>
                  <a:pt x="52" y="152"/>
                </a:lnTo>
                <a:lnTo>
                  <a:pt x="51" y="149"/>
                </a:lnTo>
                <a:lnTo>
                  <a:pt x="47" y="147"/>
                </a:lnTo>
                <a:lnTo>
                  <a:pt x="44" y="145"/>
                </a:lnTo>
                <a:lnTo>
                  <a:pt x="42" y="142"/>
                </a:lnTo>
                <a:lnTo>
                  <a:pt x="41" y="138"/>
                </a:lnTo>
                <a:lnTo>
                  <a:pt x="40" y="134"/>
                </a:lnTo>
                <a:lnTo>
                  <a:pt x="42" y="131"/>
                </a:lnTo>
                <a:lnTo>
                  <a:pt x="44" y="127"/>
                </a:lnTo>
                <a:lnTo>
                  <a:pt x="44" y="123"/>
                </a:lnTo>
                <a:lnTo>
                  <a:pt x="42" y="120"/>
                </a:lnTo>
                <a:lnTo>
                  <a:pt x="45" y="116"/>
                </a:lnTo>
                <a:lnTo>
                  <a:pt x="45" y="112"/>
                </a:lnTo>
                <a:lnTo>
                  <a:pt x="43" y="108"/>
                </a:lnTo>
                <a:lnTo>
                  <a:pt x="40" y="105"/>
                </a:lnTo>
                <a:lnTo>
                  <a:pt x="33" y="105"/>
                </a:lnTo>
                <a:lnTo>
                  <a:pt x="31" y="101"/>
                </a:lnTo>
                <a:lnTo>
                  <a:pt x="32" y="97"/>
                </a:lnTo>
                <a:lnTo>
                  <a:pt x="34" y="94"/>
                </a:lnTo>
                <a:lnTo>
                  <a:pt x="36" y="90"/>
                </a:lnTo>
                <a:lnTo>
                  <a:pt x="42" y="84"/>
                </a:lnTo>
                <a:lnTo>
                  <a:pt x="39" y="82"/>
                </a:lnTo>
                <a:lnTo>
                  <a:pt x="37" y="79"/>
                </a:lnTo>
                <a:lnTo>
                  <a:pt x="33" y="78"/>
                </a:lnTo>
                <a:lnTo>
                  <a:pt x="30" y="78"/>
                </a:lnTo>
                <a:lnTo>
                  <a:pt x="27" y="76"/>
                </a:lnTo>
                <a:lnTo>
                  <a:pt x="25" y="72"/>
                </a:lnTo>
                <a:lnTo>
                  <a:pt x="22" y="69"/>
                </a:lnTo>
                <a:lnTo>
                  <a:pt x="2" y="67"/>
                </a:lnTo>
                <a:lnTo>
                  <a:pt x="0" y="62"/>
                </a:lnTo>
                <a:lnTo>
                  <a:pt x="2" y="59"/>
                </a:lnTo>
                <a:lnTo>
                  <a:pt x="2" y="54"/>
                </a:lnTo>
                <a:lnTo>
                  <a:pt x="0" y="54"/>
                </a:lnTo>
                <a:lnTo>
                  <a:pt x="3" y="50"/>
                </a:lnTo>
                <a:lnTo>
                  <a:pt x="6" y="49"/>
                </a:lnTo>
                <a:lnTo>
                  <a:pt x="9" y="45"/>
                </a:lnTo>
                <a:lnTo>
                  <a:pt x="13" y="45"/>
                </a:lnTo>
                <a:lnTo>
                  <a:pt x="20" y="45"/>
                </a:lnTo>
                <a:lnTo>
                  <a:pt x="23" y="47"/>
                </a:lnTo>
                <a:lnTo>
                  <a:pt x="32" y="47"/>
                </a:lnTo>
                <a:lnTo>
                  <a:pt x="34" y="45"/>
                </a:lnTo>
                <a:lnTo>
                  <a:pt x="38" y="44"/>
                </a:lnTo>
                <a:lnTo>
                  <a:pt x="41" y="41"/>
                </a:lnTo>
                <a:lnTo>
                  <a:pt x="43" y="38"/>
                </a:lnTo>
                <a:lnTo>
                  <a:pt x="45" y="34"/>
                </a:lnTo>
                <a:lnTo>
                  <a:pt x="48" y="32"/>
                </a:lnTo>
                <a:lnTo>
                  <a:pt x="49" y="29"/>
                </a:lnTo>
                <a:lnTo>
                  <a:pt x="51" y="27"/>
                </a:lnTo>
                <a:lnTo>
                  <a:pt x="51" y="24"/>
                </a:lnTo>
                <a:lnTo>
                  <a:pt x="53" y="21"/>
                </a:lnTo>
                <a:lnTo>
                  <a:pt x="57" y="19"/>
                </a:lnTo>
                <a:lnTo>
                  <a:pt x="61" y="20"/>
                </a:lnTo>
                <a:lnTo>
                  <a:pt x="65" y="19"/>
                </a:lnTo>
                <a:lnTo>
                  <a:pt x="68" y="19"/>
                </a:lnTo>
                <a:lnTo>
                  <a:pt x="71" y="17"/>
                </a:lnTo>
                <a:lnTo>
                  <a:pt x="75" y="17"/>
                </a:lnTo>
                <a:lnTo>
                  <a:pt x="82" y="14"/>
                </a:lnTo>
                <a:lnTo>
                  <a:pt x="88" y="11"/>
                </a:lnTo>
                <a:lnTo>
                  <a:pt x="102" y="1"/>
                </a:lnTo>
                <a:lnTo>
                  <a:pt x="106" y="2"/>
                </a:lnTo>
                <a:lnTo>
                  <a:pt x="109" y="3"/>
                </a:lnTo>
                <a:lnTo>
                  <a:pt x="113" y="2"/>
                </a:lnTo>
                <a:lnTo>
                  <a:pt x="116" y="1"/>
                </a:lnTo>
                <a:lnTo>
                  <a:pt x="119" y="3"/>
                </a:lnTo>
                <a:lnTo>
                  <a:pt x="123" y="4"/>
                </a:lnTo>
                <a:lnTo>
                  <a:pt x="126" y="3"/>
                </a:lnTo>
                <a:lnTo>
                  <a:pt x="131" y="5"/>
                </a:lnTo>
                <a:lnTo>
                  <a:pt x="144" y="10"/>
                </a:lnTo>
                <a:lnTo>
                  <a:pt x="147" y="13"/>
                </a:lnTo>
                <a:lnTo>
                  <a:pt x="151" y="13"/>
                </a:lnTo>
                <a:lnTo>
                  <a:pt x="157" y="9"/>
                </a:lnTo>
                <a:lnTo>
                  <a:pt x="159" y="6"/>
                </a:lnTo>
                <a:lnTo>
                  <a:pt x="161" y="3"/>
                </a:lnTo>
                <a:lnTo>
                  <a:pt x="164" y="2"/>
                </a:lnTo>
                <a:lnTo>
                  <a:pt x="168" y="0"/>
                </a:lnTo>
                <a:lnTo>
                  <a:pt x="169" y="0"/>
                </a:lnTo>
                <a:lnTo>
                  <a:pt x="175" y="11"/>
                </a:lnTo>
                <a:lnTo>
                  <a:pt x="175" y="18"/>
                </a:lnTo>
                <a:lnTo>
                  <a:pt x="173" y="22"/>
                </a:lnTo>
                <a:lnTo>
                  <a:pt x="171" y="24"/>
                </a:lnTo>
                <a:lnTo>
                  <a:pt x="171" y="29"/>
                </a:lnTo>
                <a:lnTo>
                  <a:pt x="173" y="33"/>
                </a:lnTo>
                <a:lnTo>
                  <a:pt x="176" y="36"/>
                </a:lnTo>
                <a:lnTo>
                  <a:pt x="180" y="35"/>
                </a:lnTo>
                <a:lnTo>
                  <a:pt x="182" y="33"/>
                </a:lnTo>
                <a:lnTo>
                  <a:pt x="189" y="32"/>
                </a:lnTo>
                <a:lnTo>
                  <a:pt x="193" y="32"/>
                </a:lnTo>
                <a:lnTo>
                  <a:pt x="199" y="44"/>
                </a:lnTo>
                <a:lnTo>
                  <a:pt x="199" y="49"/>
                </a:lnTo>
                <a:lnTo>
                  <a:pt x="198" y="52"/>
                </a:lnTo>
                <a:lnTo>
                  <a:pt x="203" y="59"/>
                </a:lnTo>
                <a:lnTo>
                  <a:pt x="204" y="63"/>
                </a:lnTo>
                <a:lnTo>
                  <a:pt x="204" y="67"/>
                </a:lnTo>
                <a:lnTo>
                  <a:pt x="204" y="72"/>
                </a:lnTo>
                <a:lnTo>
                  <a:pt x="206" y="76"/>
                </a:lnTo>
                <a:lnTo>
                  <a:pt x="209" y="77"/>
                </a:lnTo>
                <a:lnTo>
                  <a:pt x="212" y="79"/>
                </a:lnTo>
                <a:lnTo>
                  <a:pt x="214" y="89"/>
                </a:lnTo>
              </a:path>
            </a:pathLst>
          </a:custGeom>
          <a:solidFill>
            <a:schemeClr val="accent6">
              <a:lumMod val="40000"/>
              <a:lumOff val="60000"/>
            </a:schemeClr>
          </a:solidFill>
          <a:ln w="12700" cap="rnd" cmpd="sng">
            <a:solidFill>
              <a:srgbClr val="000000"/>
            </a:solidFill>
            <a:prstDash val="solid"/>
            <a:round/>
            <a:headEnd/>
            <a:tailEnd/>
          </a:ln>
        </p:spPr>
        <p:txBody>
          <a:bodyPr/>
          <a:lstStyle/>
          <a:p>
            <a:endParaRPr lang="en-US"/>
          </a:p>
        </p:txBody>
      </p:sp>
      <p:sp>
        <p:nvSpPr>
          <p:cNvPr id="2119" name="Freeform 73"/>
          <p:cNvSpPr>
            <a:spLocks/>
          </p:cNvSpPr>
          <p:nvPr/>
        </p:nvSpPr>
        <p:spPr bwMode="auto">
          <a:xfrm>
            <a:off x="2047875" y="3226209"/>
            <a:ext cx="441325" cy="393648"/>
          </a:xfrm>
          <a:custGeom>
            <a:avLst/>
            <a:gdLst>
              <a:gd name="T0" fmla="*/ 2147483647 w 278"/>
              <a:gd name="T1" fmla="*/ 2147483647 h 248"/>
              <a:gd name="T2" fmla="*/ 2147483647 w 278"/>
              <a:gd name="T3" fmla="*/ 2147483647 h 248"/>
              <a:gd name="T4" fmla="*/ 2147483647 w 278"/>
              <a:gd name="T5" fmla="*/ 2147483647 h 248"/>
              <a:gd name="T6" fmla="*/ 2147483647 w 278"/>
              <a:gd name="T7" fmla="*/ 2147483647 h 248"/>
              <a:gd name="T8" fmla="*/ 2147483647 w 278"/>
              <a:gd name="T9" fmla="*/ 2147483647 h 248"/>
              <a:gd name="T10" fmla="*/ 2147483647 w 278"/>
              <a:gd name="T11" fmla="*/ 2147483647 h 248"/>
              <a:gd name="T12" fmla="*/ 2147483647 w 278"/>
              <a:gd name="T13" fmla="*/ 2147483647 h 248"/>
              <a:gd name="T14" fmla="*/ 2147483647 w 278"/>
              <a:gd name="T15" fmla="*/ 2147483647 h 248"/>
              <a:gd name="T16" fmla="*/ 2147483647 w 278"/>
              <a:gd name="T17" fmla="*/ 2147483647 h 248"/>
              <a:gd name="T18" fmla="*/ 2147483647 w 278"/>
              <a:gd name="T19" fmla="*/ 2147483647 h 248"/>
              <a:gd name="T20" fmla="*/ 2147483647 w 278"/>
              <a:gd name="T21" fmla="*/ 2147483647 h 248"/>
              <a:gd name="T22" fmla="*/ 2147483647 w 278"/>
              <a:gd name="T23" fmla="*/ 2147483647 h 248"/>
              <a:gd name="T24" fmla="*/ 2147483647 w 278"/>
              <a:gd name="T25" fmla="*/ 2147483647 h 248"/>
              <a:gd name="T26" fmla="*/ 2147483647 w 278"/>
              <a:gd name="T27" fmla="*/ 2147483647 h 248"/>
              <a:gd name="T28" fmla="*/ 2147483647 w 278"/>
              <a:gd name="T29" fmla="*/ 2147483647 h 248"/>
              <a:gd name="T30" fmla="*/ 2147483647 w 278"/>
              <a:gd name="T31" fmla="*/ 2147483647 h 248"/>
              <a:gd name="T32" fmla="*/ 2147483647 w 278"/>
              <a:gd name="T33" fmla="*/ 2147483647 h 248"/>
              <a:gd name="T34" fmla="*/ 2147483647 w 278"/>
              <a:gd name="T35" fmla="*/ 2147483647 h 248"/>
              <a:gd name="T36" fmla="*/ 2147483647 w 278"/>
              <a:gd name="T37" fmla="*/ 2147483647 h 248"/>
              <a:gd name="T38" fmla="*/ 2147483647 w 278"/>
              <a:gd name="T39" fmla="*/ 2147483647 h 248"/>
              <a:gd name="T40" fmla="*/ 2147483647 w 278"/>
              <a:gd name="T41" fmla="*/ 2147483647 h 248"/>
              <a:gd name="T42" fmla="*/ 2147483647 w 278"/>
              <a:gd name="T43" fmla="*/ 2147483647 h 248"/>
              <a:gd name="T44" fmla="*/ 2147483647 w 278"/>
              <a:gd name="T45" fmla="*/ 2147483647 h 248"/>
              <a:gd name="T46" fmla="*/ 2147483647 w 278"/>
              <a:gd name="T47" fmla="*/ 2147483647 h 248"/>
              <a:gd name="T48" fmla="*/ 2147483647 w 278"/>
              <a:gd name="T49" fmla="*/ 2147483647 h 248"/>
              <a:gd name="T50" fmla="*/ 2147483647 w 278"/>
              <a:gd name="T51" fmla="*/ 2147483647 h 248"/>
              <a:gd name="T52" fmla="*/ 2147483647 w 278"/>
              <a:gd name="T53" fmla="*/ 2147483647 h 248"/>
              <a:gd name="T54" fmla="*/ 2147483647 w 278"/>
              <a:gd name="T55" fmla="*/ 2147483647 h 248"/>
              <a:gd name="T56" fmla="*/ 2147483647 w 278"/>
              <a:gd name="T57" fmla="*/ 2147483647 h 248"/>
              <a:gd name="T58" fmla="*/ 2147483647 w 278"/>
              <a:gd name="T59" fmla="*/ 2147483647 h 248"/>
              <a:gd name="T60" fmla="*/ 2147483647 w 278"/>
              <a:gd name="T61" fmla="*/ 2147483647 h 248"/>
              <a:gd name="T62" fmla="*/ 2147483647 w 278"/>
              <a:gd name="T63" fmla="*/ 2147483647 h 248"/>
              <a:gd name="T64" fmla="*/ 2147483647 w 278"/>
              <a:gd name="T65" fmla="*/ 2147483647 h 248"/>
              <a:gd name="T66" fmla="*/ 2147483647 w 278"/>
              <a:gd name="T67" fmla="*/ 2147483647 h 248"/>
              <a:gd name="T68" fmla="*/ 2147483647 w 278"/>
              <a:gd name="T69" fmla="*/ 2147483647 h 248"/>
              <a:gd name="T70" fmla="*/ 2147483647 w 278"/>
              <a:gd name="T71" fmla="*/ 2147483647 h 248"/>
              <a:gd name="T72" fmla="*/ 2147483647 w 278"/>
              <a:gd name="T73" fmla="*/ 2147483647 h 248"/>
              <a:gd name="T74" fmla="*/ 2147483647 w 278"/>
              <a:gd name="T75" fmla="*/ 2147483647 h 248"/>
              <a:gd name="T76" fmla="*/ 2147483647 w 278"/>
              <a:gd name="T77" fmla="*/ 2147483647 h 248"/>
              <a:gd name="T78" fmla="*/ 2147483647 w 278"/>
              <a:gd name="T79" fmla="*/ 2147483647 h 248"/>
              <a:gd name="T80" fmla="*/ 2147483647 w 278"/>
              <a:gd name="T81" fmla="*/ 2147483647 h 248"/>
              <a:gd name="T82" fmla="*/ 2147483647 w 278"/>
              <a:gd name="T83" fmla="*/ 2147483647 h 248"/>
              <a:gd name="T84" fmla="*/ 2147483647 w 278"/>
              <a:gd name="T85" fmla="*/ 2147483647 h 248"/>
              <a:gd name="T86" fmla="*/ 2147483647 w 278"/>
              <a:gd name="T87" fmla="*/ 2147483647 h 248"/>
              <a:gd name="T88" fmla="*/ 2147483647 w 278"/>
              <a:gd name="T89" fmla="*/ 2147483647 h 248"/>
              <a:gd name="T90" fmla="*/ 2147483647 w 278"/>
              <a:gd name="T91" fmla="*/ 2147483647 h 248"/>
              <a:gd name="T92" fmla="*/ 2147483647 w 278"/>
              <a:gd name="T93" fmla="*/ 2147483647 h 248"/>
              <a:gd name="T94" fmla="*/ 2147483647 w 278"/>
              <a:gd name="T95" fmla="*/ 2147483647 h 248"/>
              <a:gd name="T96" fmla="*/ 2147483647 w 278"/>
              <a:gd name="T97" fmla="*/ 2147483647 h 248"/>
              <a:gd name="T98" fmla="*/ 2147483647 w 278"/>
              <a:gd name="T99" fmla="*/ 2147483647 h 248"/>
              <a:gd name="T100" fmla="*/ 2147483647 w 278"/>
              <a:gd name="T101" fmla="*/ 2147483647 h 248"/>
              <a:gd name="T102" fmla="*/ 2147483647 w 278"/>
              <a:gd name="T103" fmla="*/ 2147483647 h 248"/>
              <a:gd name="T104" fmla="*/ 2147483647 w 278"/>
              <a:gd name="T105" fmla="*/ 2147483647 h 248"/>
              <a:gd name="T106" fmla="*/ 2147483647 w 278"/>
              <a:gd name="T107" fmla="*/ 2147483647 h 248"/>
              <a:gd name="T108" fmla="*/ 2147483647 w 278"/>
              <a:gd name="T109" fmla="*/ 2147483647 h 248"/>
              <a:gd name="T110" fmla="*/ 2147483647 w 278"/>
              <a:gd name="T111" fmla="*/ 2147483647 h 248"/>
              <a:gd name="T112" fmla="*/ 2147483647 w 278"/>
              <a:gd name="T113" fmla="*/ 2147483647 h 2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8" h="248">
                <a:moveTo>
                  <a:pt x="270" y="69"/>
                </a:moveTo>
                <a:lnTo>
                  <a:pt x="273" y="67"/>
                </a:lnTo>
                <a:lnTo>
                  <a:pt x="275" y="71"/>
                </a:lnTo>
                <a:lnTo>
                  <a:pt x="277" y="74"/>
                </a:lnTo>
                <a:lnTo>
                  <a:pt x="276" y="78"/>
                </a:lnTo>
                <a:lnTo>
                  <a:pt x="271" y="84"/>
                </a:lnTo>
                <a:lnTo>
                  <a:pt x="268" y="86"/>
                </a:lnTo>
                <a:lnTo>
                  <a:pt x="266" y="89"/>
                </a:lnTo>
                <a:lnTo>
                  <a:pt x="266" y="95"/>
                </a:lnTo>
                <a:lnTo>
                  <a:pt x="263" y="98"/>
                </a:lnTo>
                <a:lnTo>
                  <a:pt x="261" y="100"/>
                </a:lnTo>
                <a:lnTo>
                  <a:pt x="259" y="104"/>
                </a:lnTo>
                <a:lnTo>
                  <a:pt x="258" y="108"/>
                </a:lnTo>
                <a:lnTo>
                  <a:pt x="256" y="112"/>
                </a:lnTo>
                <a:lnTo>
                  <a:pt x="253" y="115"/>
                </a:lnTo>
                <a:lnTo>
                  <a:pt x="252" y="116"/>
                </a:lnTo>
                <a:lnTo>
                  <a:pt x="252" y="119"/>
                </a:lnTo>
                <a:lnTo>
                  <a:pt x="251" y="123"/>
                </a:lnTo>
                <a:lnTo>
                  <a:pt x="247" y="131"/>
                </a:lnTo>
                <a:lnTo>
                  <a:pt x="244" y="134"/>
                </a:lnTo>
                <a:lnTo>
                  <a:pt x="241" y="133"/>
                </a:lnTo>
                <a:lnTo>
                  <a:pt x="238" y="134"/>
                </a:lnTo>
                <a:lnTo>
                  <a:pt x="236" y="138"/>
                </a:lnTo>
                <a:lnTo>
                  <a:pt x="232" y="145"/>
                </a:lnTo>
                <a:lnTo>
                  <a:pt x="229" y="148"/>
                </a:lnTo>
                <a:lnTo>
                  <a:pt x="228" y="150"/>
                </a:lnTo>
                <a:lnTo>
                  <a:pt x="228" y="152"/>
                </a:lnTo>
                <a:lnTo>
                  <a:pt x="226" y="173"/>
                </a:lnTo>
                <a:lnTo>
                  <a:pt x="221" y="177"/>
                </a:lnTo>
                <a:lnTo>
                  <a:pt x="221" y="189"/>
                </a:lnTo>
                <a:lnTo>
                  <a:pt x="225" y="189"/>
                </a:lnTo>
                <a:lnTo>
                  <a:pt x="224" y="215"/>
                </a:lnTo>
                <a:lnTo>
                  <a:pt x="221" y="215"/>
                </a:lnTo>
                <a:lnTo>
                  <a:pt x="219" y="219"/>
                </a:lnTo>
                <a:lnTo>
                  <a:pt x="216" y="222"/>
                </a:lnTo>
                <a:lnTo>
                  <a:pt x="213" y="221"/>
                </a:lnTo>
                <a:lnTo>
                  <a:pt x="210" y="218"/>
                </a:lnTo>
                <a:lnTo>
                  <a:pt x="207" y="214"/>
                </a:lnTo>
                <a:lnTo>
                  <a:pt x="211" y="211"/>
                </a:lnTo>
                <a:lnTo>
                  <a:pt x="210" y="207"/>
                </a:lnTo>
                <a:lnTo>
                  <a:pt x="206" y="204"/>
                </a:lnTo>
                <a:lnTo>
                  <a:pt x="205" y="200"/>
                </a:lnTo>
                <a:lnTo>
                  <a:pt x="202" y="199"/>
                </a:lnTo>
                <a:lnTo>
                  <a:pt x="198" y="201"/>
                </a:lnTo>
                <a:lnTo>
                  <a:pt x="196" y="205"/>
                </a:lnTo>
                <a:lnTo>
                  <a:pt x="186" y="211"/>
                </a:lnTo>
                <a:lnTo>
                  <a:pt x="184" y="215"/>
                </a:lnTo>
                <a:lnTo>
                  <a:pt x="182" y="219"/>
                </a:lnTo>
                <a:lnTo>
                  <a:pt x="183" y="224"/>
                </a:lnTo>
                <a:lnTo>
                  <a:pt x="179" y="227"/>
                </a:lnTo>
                <a:lnTo>
                  <a:pt x="177" y="232"/>
                </a:lnTo>
                <a:lnTo>
                  <a:pt x="175" y="233"/>
                </a:lnTo>
                <a:lnTo>
                  <a:pt x="167" y="234"/>
                </a:lnTo>
                <a:lnTo>
                  <a:pt x="167" y="225"/>
                </a:lnTo>
                <a:lnTo>
                  <a:pt x="164" y="222"/>
                </a:lnTo>
                <a:lnTo>
                  <a:pt x="160" y="226"/>
                </a:lnTo>
                <a:lnTo>
                  <a:pt x="159" y="226"/>
                </a:lnTo>
                <a:lnTo>
                  <a:pt x="156" y="227"/>
                </a:lnTo>
                <a:lnTo>
                  <a:pt x="152" y="226"/>
                </a:lnTo>
                <a:lnTo>
                  <a:pt x="148" y="219"/>
                </a:lnTo>
                <a:lnTo>
                  <a:pt x="142" y="234"/>
                </a:lnTo>
                <a:lnTo>
                  <a:pt x="140" y="234"/>
                </a:lnTo>
                <a:lnTo>
                  <a:pt x="139" y="233"/>
                </a:lnTo>
                <a:lnTo>
                  <a:pt x="137" y="236"/>
                </a:lnTo>
                <a:lnTo>
                  <a:pt x="133" y="235"/>
                </a:lnTo>
                <a:lnTo>
                  <a:pt x="130" y="236"/>
                </a:lnTo>
                <a:lnTo>
                  <a:pt x="127" y="238"/>
                </a:lnTo>
                <a:lnTo>
                  <a:pt x="123" y="240"/>
                </a:lnTo>
                <a:lnTo>
                  <a:pt x="120" y="240"/>
                </a:lnTo>
                <a:lnTo>
                  <a:pt x="119" y="237"/>
                </a:lnTo>
                <a:lnTo>
                  <a:pt x="115" y="236"/>
                </a:lnTo>
                <a:lnTo>
                  <a:pt x="111" y="236"/>
                </a:lnTo>
                <a:lnTo>
                  <a:pt x="108" y="238"/>
                </a:lnTo>
                <a:lnTo>
                  <a:pt x="110" y="242"/>
                </a:lnTo>
                <a:lnTo>
                  <a:pt x="106" y="243"/>
                </a:lnTo>
                <a:lnTo>
                  <a:pt x="103" y="243"/>
                </a:lnTo>
                <a:lnTo>
                  <a:pt x="101" y="247"/>
                </a:lnTo>
                <a:lnTo>
                  <a:pt x="97" y="247"/>
                </a:lnTo>
                <a:lnTo>
                  <a:pt x="96" y="245"/>
                </a:lnTo>
                <a:lnTo>
                  <a:pt x="93" y="243"/>
                </a:lnTo>
                <a:lnTo>
                  <a:pt x="89" y="237"/>
                </a:lnTo>
                <a:lnTo>
                  <a:pt x="88" y="233"/>
                </a:lnTo>
                <a:lnTo>
                  <a:pt x="82" y="198"/>
                </a:lnTo>
                <a:lnTo>
                  <a:pt x="81" y="194"/>
                </a:lnTo>
                <a:lnTo>
                  <a:pt x="80" y="168"/>
                </a:lnTo>
                <a:lnTo>
                  <a:pt x="77" y="166"/>
                </a:lnTo>
                <a:lnTo>
                  <a:pt x="74" y="164"/>
                </a:lnTo>
                <a:lnTo>
                  <a:pt x="77" y="152"/>
                </a:lnTo>
                <a:lnTo>
                  <a:pt x="76" y="147"/>
                </a:lnTo>
                <a:lnTo>
                  <a:pt x="73" y="147"/>
                </a:lnTo>
                <a:lnTo>
                  <a:pt x="72" y="146"/>
                </a:lnTo>
                <a:lnTo>
                  <a:pt x="70" y="143"/>
                </a:lnTo>
                <a:lnTo>
                  <a:pt x="69" y="139"/>
                </a:lnTo>
                <a:lnTo>
                  <a:pt x="71" y="135"/>
                </a:lnTo>
                <a:lnTo>
                  <a:pt x="0" y="53"/>
                </a:lnTo>
                <a:lnTo>
                  <a:pt x="5" y="47"/>
                </a:lnTo>
                <a:lnTo>
                  <a:pt x="12" y="44"/>
                </a:lnTo>
                <a:lnTo>
                  <a:pt x="14" y="41"/>
                </a:lnTo>
                <a:lnTo>
                  <a:pt x="16" y="37"/>
                </a:lnTo>
                <a:lnTo>
                  <a:pt x="20" y="36"/>
                </a:lnTo>
                <a:lnTo>
                  <a:pt x="22" y="33"/>
                </a:lnTo>
                <a:lnTo>
                  <a:pt x="25" y="32"/>
                </a:lnTo>
                <a:lnTo>
                  <a:pt x="29" y="32"/>
                </a:lnTo>
                <a:lnTo>
                  <a:pt x="32" y="33"/>
                </a:lnTo>
                <a:lnTo>
                  <a:pt x="40" y="31"/>
                </a:lnTo>
                <a:lnTo>
                  <a:pt x="43" y="29"/>
                </a:lnTo>
                <a:lnTo>
                  <a:pt x="57" y="35"/>
                </a:lnTo>
                <a:lnTo>
                  <a:pt x="59" y="39"/>
                </a:lnTo>
                <a:lnTo>
                  <a:pt x="62" y="40"/>
                </a:lnTo>
                <a:lnTo>
                  <a:pt x="69" y="43"/>
                </a:lnTo>
                <a:lnTo>
                  <a:pt x="72" y="43"/>
                </a:lnTo>
                <a:lnTo>
                  <a:pt x="79" y="40"/>
                </a:lnTo>
                <a:lnTo>
                  <a:pt x="85" y="45"/>
                </a:lnTo>
                <a:lnTo>
                  <a:pt x="88" y="44"/>
                </a:lnTo>
                <a:lnTo>
                  <a:pt x="92" y="46"/>
                </a:lnTo>
                <a:lnTo>
                  <a:pt x="95" y="47"/>
                </a:lnTo>
                <a:lnTo>
                  <a:pt x="98" y="47"/>
                </a:lnTo>
                <a:lnTo>
                  <a:pt x="101" y="46"/>
                </a:lnTo>
                <a:lnTo>
                  <a:pt x="104" y="44"/>
                </a:lnTo>
                <a:lnTo>
                  <a:pt x="106" y="40"/>
                </a:lnTo>
                <a:lnTo>
                  <a:pt x="109" y="40"/>
                </a:lnTo>
                <a:lnTo>
                  <a:pt x="110" y="40"/>
                </a:lnTo>
                <a:lnTo>
                  <a:pt x="112" y="40"/>
                </a:lnTo>
                <a:lnTo>
                  <a:pt x="115" y="45"/>
                </a:lnTo>
                <a:lnTo>
                  <a:pt x="115" y="49"/>
                </a:lnTo>
                <a:lnTo>
                  <a:pt x="118" y="53"/>
                </a:lnTo>
                <a:lnTo>
                  <a:pt x="125" y="54"/>
                </a:lnTo>
                <a:lnTo>
                  <a:pt x="126" y="46"/>
                </a:lnTo>
                <a:lnTo>
                  <a:pt x="119" y="45"/>
                </a:lnTo>
                <a:lnTo>
                  <a:pt x="120" y="39"/>
                </a:lnTo>
                <a:lnTo>
                  <a:pt x="157" y="39"/>
                </a:lnTo>
                <a:lnTo>
                  <a:pt x="161" y="35"/>
                </a:lnTo>
                <a:lnTo>
                  <a:pt x="163" y="35"/>
                </a:lnTo>
                <a:lnTo>
                  <a:pt x="166" y="34"/>
                </a:lnTo>
                <a:lnTo>
                  <a:pt x="168" y="31"/>
                </a:lnTo>
                <a:lnTo>
                  <a:pt x="171" y="29"/>
                </a:lnTo>
                <a:lnTo>
                  <a:pt x="175" y="27"/>
                </a:lnTo>
                <a:lnTo>
                  <a:pt x="177" y="26"/>
                </a:lnTo>
                <a:lnTo>
                  <a:pt x="180" y="23"/>
                </a:lnTo>
                <a:lnTo>
                  <a:pt x="183" y="21"/>
                </a:lnTo>
                <a:lnTo>
                  <a:pt x="186" y="19"/>
                </a:lnTo>
                <a:lnTo>
                  <a:pt x="190" y="19"/>
                </a:lnTo>
                <a:lnTo>
                  <a:pt x="193" y="18"/>
                </a:lnTo>
                <a:lnTo>
                  <a:pt x="196" y="21"/>
                </a:lnTo>
                <a:lnTo>
                  <a:pt x="201" y="21"/>
                </a:lnTo>
                <a:lnTo>
                  <a:pt x="203" y="21"/>
                </a:lnTo>
                <a:lnTo>
                  <a:pt x="206" y="23"/>
                </a:lnTo>
                <a:lnTo>
                  <a:pt x="209" y="25"/>
                </a:lnTo>
                <a:lnTo>
                  <a:pt x="213" y="27"/>
                </a:lnTo>
                <a:lnTo>
                  <a:pt x="216" y="25"/>
                </a:lnTo>
                <a:lnTo>
                  <a:pt x="215" y="21"/>
                </a:lnTo>
                <a:lnTo>
                  <a:pt x="214" y="13"/>
                </a:lnTo>
                <a:lnTo>
                  <a:pt x="216" y="10"/>
                </a:lnTo>
                <a:lnTo>
                  <a:pt x="220" y="9"/>
                </a:lnTo>
                <a:lnTo>
                  <a:pt x="222" y="7"/>
                </a:lnTo>
                <a:lnTo>
                  <a:pt x="225" y="8"/>
                </a:lnTo>
                <a:lnTo>
                  <a:pt x="229" y="8"/>
                </a:lnTo>
                <a:lnTo>
                  <a:pt x="232" y="6"/>
                </a:lnTo>
                <a:lnTo>
                  <a:pt x="233" y="2"/>
                </a:lnTo>
                <a:lnTo>
                  <a:pt x="236" y="0"/>
                </a:lnTo>
                <a:lnTo>
                  <a:pt x="240" y="3"/>
                </a:lnTo>
                <a:lnTo>
                  <a:pt x="274" y="23"/>
                </a:lnTo>
                <a:lnTo>
                  <a:pt x="269" y="34"/>
                </a:lnTo>
                <a:lnTo>
                  <a:pt x="267" y="37"/>
                </a:lnTo>
                <a:lnTo>
                  <a:pt x="267" y="42"/>
                </a:lnTo>
                <a:lnTo>
                  <a:pt x="268" y="45"/>
                </a:lnTo>
                <a:lnTo>
                  <a:pt x="270" y="48"/>
                </a:lnTo>
                <a:lnTo>
                  <a:pt x="268" y="52"/>
                </a:lnTo>
                <a:lnTo>
                  <a:pt x="270" y="57"/>
                </a:lnTo>
                <a:lnTo>
                  <a:pt x="269" y="62"/>
                </a:lnTo>
                <a:lnTo>
                  <a:pt x="270" y="69"/>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121" name="Freeform 74"/>
          <p:cNvSpPr>
            <a:spLocks/>
          </p:cNvSpPr>
          <p:nvPr/>
        </p:nvSpPr>
        <p:spPr bwMode="auto">
          <a:xfrm>
            <a:off x="7589838" y="2997200"/>
            <a:ext cx="693737" cy="422275"/>
          </a:xfrm>
          <a:custGeom>
            <a:avLst/>
            <a:gdLst>
              <a:gd name="T0" fmla="*/ 2147483647 w 437"/>
              <a:gd name="T1" fmla="*/ 2147483647 h 266"/>
              <a:gd name="T2" fmla="*/ 2147483647 w 437"/>
              <a:gd name="T3" fmla="*/ 2147483647 h 266"/>
              <a:gd name="T4" fmla="*/ 2147483647 w 437"/>
              <a:gd name="T5" fmla="*/ 2147483647 h 266"/>
              <a:gd name="T6" fmla="*/ 2147483647 w 437"/>
              <a:gd name="T7" fmla="*/ 2147483647 h 266"/>
              <a:gd name="T8" fmla="*/ 2147483647 w 437"/>
              <a:gd name="T9" fmla="*/ 2147483647 h 266"/>
              <a:gd name="T10" fmla="*/ 2147483647 w 437"/>
              <a:gd name="T11" fmla="*/ 2147483647 h 266"/>
              <a:gd name="T12" fmla="*/ 2147483647 w 437"/>
              <a:gd name="T13" fmla="*/ 2147483647 h 266"/>
              <a:gd name="T14" fmla="*/ 2147483647 w 437"/>
              <a:gd name="T15" fmla="*/ 2147483647 h 266"/>
              <a:gd name="T16" fmla="*/ 2147483647 w 437"/>
              <a:gd name="T17" fmla="*/ 2147483647 h 266"/>
              <a:gd name="T18" fmla="*/ 2147483647 w 437"/>
              <a:gd name="T19" fmla="*/ 2147483647 h 266"/>
              <a:gd name="T20" fmla="*/ 2147483647 w 437"/>
              <a:gd name="T21" fmla="*/ 2147483647 h 266"/>
              <a:gd name="T22" fmla="*/ 2147483647 w 437"/>
              <a:gd name="T23" fmla="*/ 2147483647 h 266"/>
              <a:gd name="T24" fmla="*/ 2147483647 w 437"/>
              <a:gd name="T25" fmla="*/ 2147483647 h 266"/>
              <a:gd name="T26" fmla="*/ 2147483647 w 437"/>
              <a:gd name="T27" fmla="*/ 2147483647 h 266"/>
              <a:gd name="T28" fmla="*/ 2147483647 w 437"/>
              <a:gd name="T29" fmla="*/ 2147483647 h 266"/>
              <a:gd name="T30" fmla="*/ 2147483647 w 437"/>
              <a:gd name="T31" fmla="*/ 2147483647 h 266"/>
              <a:gd name="T32" fmla="*/ 2147483647 w 437"/>
              <a:gd name="T33" fmla="*/ 2147483647 h 266"/>
              <a:gd name="T34" fmla="*/ 2147483647 w 437"/>
              <a:gd name="T35" fmla="*/ 2147483647 h 266"/>
              <a:gd name="T36" fmla="*/ 2147483647 w 437"/>
              <a:gd name="T37" fmla="*/ 2147483647 h 266"/>
              <a:gd name="T38" fmla="*/ 2147483647 w 437"/>
              <a:gd name="T39" fmla="*/ 2147483647 h 266"/>
              <a:gd name="T40" fmla="*/ 2147483647 w 437"/>
              <a:gd name="T41" fmla="*/ 2147483647 h 266"/>
              <a:gd name="T42" fmla="*/ 2147483647 w 437"/>
              <a:gd name="T43" fmla="*/ 2147483647 h 266"/>
              <a:gd name="T44" fmla="*/ 2147483647 w 437"/>
              <a:gd name="T45" fmla="*/ 2147483647 h 266"/>
              <a:gd name="T46" fmla="*/ 2147483647 w 437"/>
              <a:gd name="T47" fmla="*/ 2147483647 h 266"/>
              <a:gd name="T48" fmla="*/ 2147483647 w 437"/>
              <a:gd name="T49" fmla="*/ 2147483647 h 266"/>
              <a:gd name="T50" fmla="*/ 2147483647 w 437"/>
              <a:gd name="T51" fmla="*/ 2147483647 h 266"/>
              <a:gd name="T52" fmla="*/ 2147483647 w 437"/>
              <a:gd name="T53" fmla="*/ 2147483647 h 266"/>
              <a:gd name="T54" fmla="*/ 2147483647 w 437"/>
              <a:gd name="T55" fmla="*/ 2147483647 h 266"/>
              <a:gd name="T56" fmla="*/ 2147483647 w 437"/>
              <a:gd name="T57" fmla="*/ 2147483647 h 266"/>
              <a:gd name="T58" fmla="*/ 2147483647 w 437"/>
              <a:gd name="T59" fmla="*/ 2147483647 h 266"/>
              <a:gd name="T60" fmla="*/ 2147483647 w 437"/>
              <a:gd name="T61" fmla="*/ 2147483647 h 266"/>
              <a:gd name="T62" fmla="*/ 2147483647 w 437"/>
              <a:gd name="T63" fmla="*/ 2147483647 h 266"/>
              <a:gd name="T64" fmla="*/ 2147483647 w 437"/>
              <a:gd name="T65" fmla="*/ 2147483647 h 266"/>
              <a:gd name="T66" fmla="*/ 2147483647 w 437"/>
              <a:gd name="T67" fmla="*/ 2147483647 h 266"/>
              <a:gd name="T68" fmla="*/ 2147483647 w 437"/>
              <a:gd name="T69" fmla="*/ 2147483647 h 266"/>
              <a:gd name="T70" fmla="*/ 2147483647 w 437"/>
              <a:gd name="T71" fmla="*/ 2147483647 h 266"/>
              <a:gd name="T72" fmla="*/ 2147483647 w 437"/>
              <a:gd name="T73" fmla="*/ 2147483647 h 266"/>
              <a:gd name="T74" fmla="*/ 2147483647 w 437"/>
              <a:gd name="T75" fmla="*/ 2147483647 h 266"/>
              <a:gd name="T76" fmla="*/ 2147483647 w 437"/>
              <a:gd name="T77" fmla="*/ 2147483647 h 266"/>
              <a:gd name="T78" fmla="*/ 2147483647 w 437"/>
              <a:gd name="T79" fmla="*/ 2147483647 h 266"/>
              <a:gd name="T80" fmla="*/ 2147483647 w 437"/>
              <a:gd name="T81" fmla="*/ 2147483647 h 266"/>
              <a:gd name="T82" fmla="*/ 2147483647 w 437"/>
              <a:gd name="T83" fmla="*/ 2147483647 h 266"/>
              <a:gd name="T84" fmla="*/ 2147483647 w 437"/>
              <a:gd name="T85" fmla="*/ 2147483647 h 266"/>
              <a:gd name="T86" fmla="*/ 2147483647 w 437"/>
              <a:gd name="T87" fmla="*/ 2147483647 h 266"/>
              <a:gd name="T88" fmla="*/ 2147483647 w 437"/>
              <a:gd name="T89" fmla="*/ 2147483647 h 266"/>
              <a:gd name="T90" fmla="*/ 2147483647 w 437"/>
              <a:gd name="T91" fmla="*/ 2147483647 h 266"/>
              <a:gd name="T92" fmla="*/ 2147483647 w 437"/>
              <a:gd name="T93" fmla="*/ 2147483647 h 266"/>
              <a:gd name="T94" fmla="*/ 2147483647 w 437"/>
              <a:gd name="T95" fmla="*/ 2147483647 h 266"/>
              <a:gd name="T96" fmla="*/ 2147483647 w 437"/>
              <a:gd name="T97" fmla="*/ 2147483647 h 266"/>
              <a:gd name="T98" fmla="*/ 2147483647 w 437"/>
              <a:gd name="T99" fmla="*/ 2147483647 h 266"/>
              <a:gd name="T100" fmla="*/ 2147483647 w 437"/>
              <a:gd name="T101" fmla="*/ 2147483647 h 266"/>
              <a:gd name="T102" fmla="*/ 2147483647 w 437"/>
              <a:gd name="T103" fmla="*/ 2147483647 h 266"/>
              <a:gd name="T104" fmla="*/ 2147483647 w 437"/>
              <a:gd name="T105" fmla="*/ 2147483647 h 266"/>
              <a:gd name="T106" fmla="*/ 2147483647 w 437"/>
              <a:gd name="T107" fmla="*/ 2147483647 h 266"/>
              <a:gd name="T108" fmla="*/ 2147483647 w 437"/>
              <a:gd name="T109" fmla="*/ 2147483647 h 266"/>
              <a:gd name="T110" fmla="*/ 2147483647 w 437"/>
              <a:gd name="T111" fmla="*/ 2147483647 h 266"/>
              <a:gd name="T112" fmla="*/ 2147483647 w 437"/>
              <a:gd name="T113" fmla="*/ 2147483647 h 266"/>
              <a:gd name="T114" fmla="*/ 0 w 437"/>
              <a:gd name="T115" fmla="*/ 0 h 266"/>
              <a:gd name="T116" fmla="*/ 2147483647 w 437"/>
              <a:gd name="T117" fmla="*/ 2147483647 h 266"/>
              <a:gd name="T118" fmla="*/ 2147483647 w 437"/>
              <a:gd name="T119" fmla="*/ 2147483647 h 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7" h="266">
                <a:moveTo>
                  <a:pt x="246" y="72"/>
                </a:moveTo>
                <a:lnTo>
                  <a:pt x="246" y="70"/>
                </a:lnTo>
                <a:lnTo>
                  <a:pt x="246" y="67"/>
                </a:lnTo>
                <a:lnTo>
                  <a:pt x="249" y="63"/>
                </a:lnTo>
                <a:lnTo>
                  <a:pt x="251" y="61"/>
                </a:lnTo>
                <a:lnTo>
                  <a:pt x="252" y="55"/>
                </a:lnTo>
                <a:lnTo>
                  <a:pt x="252" y="51"/>
                </a:lnTo>
                <a:lnTo>
                  <a:pt x="254" y="46"/>
                </a:lnTo>
                <a:lnTo>
                  <a:pt x="254" y="42"/>
                </a:lnTo>
                <a:lnTo>
                  <a:pt x="259" y="38"/>
                </a:lnTo>
                <a:lnTo>
                  <a:pt x="262" y="36"/>
                </a:lnTo>
                <a:lnTo>
                  <a:pt x="261" y="31"/>
                </a:lnTo>
                <a:lnTo>
                  <a:pt x="260" y="27"/>
                </a:lnTo>
                <a:lnTo>
                  <a:pt x="263" y="25"/>
                </a:lnTo>
                <a:lnTo>
                  <a:pt x="266" y="22"/>
                </a:lnTo>
                <a:lnTo>
                  <a:pt x="263" y="18"/>
                </a:lnTo>
                <a:lnTo>
                  <a:pt x="263" y="15"/>
                </a:lnTo>
                <a:lnTo>
                  <a:pt x="265" y="9"/>
                </a:lnTo>
                <a:lnTo>
                  <a:pt x="268" y="9"/>
                </a:lnTo>
                <a:lnTo>
                  <a:pt x="265" y="6"/>
                </a:lnTo>
                <a:lnTo>
                  <a:pt x="269" y="5"/>
                </a:lnTo>
                <a:lnTo>
                  <a:pt x="273" y="6"/>
                </a:lnTo>
                <a:lnTo>
                  <a:pt x="277" y="5"/>
                </a:lnTo>
                <a:lnTo>
                  <a:pt x="281" y="3"/>
                </a:lnTo>
                <a:lnTo>
                  <a:pt x="284" y="2"/>
                </a:lnTo>
                <a:lnTo>
                  <a:pt x="286" y="5"/>
                </a:lnTo>
                <a:lnTo>
                  <a:pt x="289" y="9"/>
                </a:lnTo>
                <a:lnTo>
                  <a:pt x="292" y="9"/>
                </a:lnTo>
                <a:lnTo>
                  <a:pt x="293" y="9"/>
                </a:lnTo>
                <a:lnTo>
                  <a:pt x="296" y="9"/>
                </a:lnTo>
                <a:lnTo>
                  <a:pt x="295" y="14"/>
                </a:lnTo>
                <a:lnTo>
                  <a:pt x="296" y="19"/>
                </a:lnTo>
                <a:lnTo>
                  <a:pt x="301" y="19"/>
                </a:lnTo>
                <a:lnTo>
                  <a:pt x="305" y="20"/>
                </a:lnTo>
                <a:lnTo>
                  <a:pt x="308" y="25"/>
                </a:lnTo>
                <a:lnTo>
                  <a:pt x="312" y="24"/>
                </a:lnTo>
                <a:lnTo>
                  <a:pt x="314" y="21"/>
                </a:lnTo>
                <a:lnTo>
                  <a:pt x="317" y="22"/>
                </a:lnTo>
                <a:lnTo>
                  <a:pt x="321" y="23"/>
                </a:lnTo>
                <a:lnTo>
                  <a:pt x="326" y="23"/>
                </a:lnTo>
                <a:lnTo>
                  <a:pt x="329" y="21"/>
                </a:lnTo>
                <a:lnTo>
                  <a:pt x="332" y="23"/>
                </a:lnTo>
                <a:lnTo>
                  <a:pt x="336" y="26"/>
                </a:lnTo>
                <a:lnTo>
                  <a:pt x="338" y="28"/>
                </a:lnTo>
                <a:lnTo>
                  <a:pt x="342" y="31"/>
                </a:lnTo>
                <a:lnTo>
                  <a:pt x="346" y="29"/>
                </a:lnTo>
                <a:lnTo>
                  <a:pt x="348" y="25"/>
                </a:lnTo>
                <a:lnTo>
                  <a:pt x="359" y="25"/>
                </a:lnTo>
                <a:lnTo>
                  <a:pt x="419" y="25"/>
                </a:lnTo>
                <a:lnTo>
                  <a:pt x="421" y="25"/>
                </a:lnTo>
                <a:lnTo>
                  <a:pt x="421" y="30"/>
                </a:lnTo>
                <a:lnTo>
                  <a:pt x="423" y="34"/>
                </a:lnTo>
                <a:lnTo>
                  <a:pt x="426" y="36"/>
                </a:lnTo>
                <a:lnTo>
                  <a:pt x="427" y="40"/>
                </a:lnTo>
                <a:lnTo>
                  <a:pt x="427" y="44"/>
                </a:lnTo>
                <a:lnTo>
                  <a:pt x="430" y="48"/>
                </a:lnTo>
                <a:lnTo>
                  <a:pt x="432" y="52"/>
                </a:lnTo>
                <a:lnTo>
                  <a:pt x="435" y="54"/>
                </a:lnTo>
                <a:lnTo>
                  <a:pt x="435" y="55"/>
                </a:lnTo>
                <a:lnTo>
                  <a:pt x="436" y="58"/>
                </a:lnTo>
                <a:lnTo>
                  <a:pt x="426" y="74"/>
                </a:lnTo>
                <a:lnTo>
                  <a:pt x="421" y="73"/>
                </a:lnTo>
                <a:lnTo>
                  <a:pt x="422" y="77"/>
                </a:lnTo>
                <a:lnTo>
                  <a:pt x="428" y="81"/>
                </a:lnTo>
                <a:lnTo>
                  <a:pt x="430" y="88"/>
                </a:lnTo>
                <a:lnTo>
                  <a:pt x="431" y="93"/>
                </a:lnTo>
                <a:lnTo>
                  <a:pt x="425" y="92"/>
                </a:lnTo>
                <a:lnTo>
                  <a:pt x="421" y="95"/>
                </a:lnTo>
                <a:lnTo>
                  <a:pt x="419" y="100"/>
                </a:lnTo>
                <a:lnTo>
                  <a:pt x="410" y="103"/>
                </a:lnTo>
                <a:lnTo>
                  <a:pt x="410" y="108"/>
                </a:lnTo>
                <a:lnTo>
                  <a:pt x="408" y="113"/>
                </a:lnTo>
                <a:lnTo>
                  <a:pt x="415" y="109"/>
                </a:lnTo>
                <a:lnTo>
                  <a:pt x="414" y="114"/>
                </a:lnTo>
                <a:lnTo>
                  <a:pt x="405" y="119"/>
                </a:lnTo>
                <a:lnTo>
                  <a:pt x="395" y="120"/>
                </a:lnTo>
                <a:lnTo>
                  <a:pt x="388" y="126"/>
                </a:lnTo>
                <a:lnTo>
                  <a:pt x="390" y="129"/>
                </a:lnTo>
                <a:lnTo>
                  <a:pt x="385" y="133"/>
                </a:lnTo>
                <a:lnTo>
                  <a:pt x="376" y="129"/>
                </a:lnTo>
                <a:lnTo>
                  <a:pt x="377" y="135"/>
                </a:lnTo>
                <a:lnTo>
                  <a:pt x="370" y="135"/>
                </a:lnTo>
                <a:lnTo>
                  <a:pt x="370" y="139"/>
                </a:lnTo>
                <a:lnTo>
                  <a:pt x="375" y="139"/>
                </a:lnTo>
                <a:lnTo>
                  <a:pt x="385" y="142"/>
                </a:lnTo>
                <a:lnTo>
                  <a:pt x="385" y="146"/>
                </a:lnTo>
                <a:lnTo>
                  <a:pt x="387" y="150"/>
                </a:lnTo>
                <a:lnTo>
                  <a:pt x="378" y="151"/>
                </a:lnTo>
                <a:lnTo>
                  <a:pt x="373" y="155"/>
                </a:lnTo>
                <a:lnTo>
                  <a:pt x="369" y="154"/>
                </a:lnTo>
                <a:lnTo>
                  <a:pt x="369" y="159"/>
                </a:lnTo>
                <a:lnTo>
                  <a:pt x="366" y="163"/>
                </a:lnTo>
                <a:lnTo>
                  <a:pt x="359" y="162"/>
                </a:lnTo>
                <a:lnTo>
                  <a:pt x="362" y="167"/>
                </a:lnTo>
                <a:lnTo>
                  <a:pt x="366" y="167"/>
                </a:lnTo>
                <a:lnTo>
                  <a:pt x="368" y="172"/>
                </a:lnTo>
                <a:lnTo>
                  <a:pt x="358" y="181"/>
                </a:lnTo>
                <a:lnTo>
                  <a:pt x="354" y="186"/>
                </a:lnTo>
                <a:lnTo>
                  <a:pt x="356" y="190"/>
                </a:lnTo>
                <a:lnTo>
                  <a:pt x="356" y="201"/>
                </a:lnTo>
                <a:lnTo>
                  <a:pt x="351" y="203"/>
                </a:lnTo>
                <a:lnTo>
                  <a:pt x="353" y="205"/>
                </a:lnTo>
                <a:lnTo>
                  <a:pt x="347" y="206"/>
                </a:lnTo>
                <a:lnTo>
                  <a:pt x="344" y="201"/>
                </a:lnTo>
                <a:lnTo>
                  <a:pt x="349" y="195"/>
                </a:lnTo>
                <a:lnTo>
                  <a:pt x="348" y="192"/>
                </a:lnTo>
                <a:lnTo>
                  <a:pt x="345" y="195"/>
                </a:lnTo>
                <a:lnTo>
                  <a:pt x="342" y="195"/>
                </a:lnTo>
                <a:lnTo>
                  <a:pt x="330" y="190"/>
                </a:lnTo>
                <a:lnTo>
                  <a:pt x="326" y="194"/>
                </a:lnTo>
                <a:lnTo>
                  <a:pt x="328" y="196"/>
                </a:lnTo>
                <a:lnTo>
                  <a:pt x="330" y="194"/>
                </a:lnTo>
                <a:lnTo>
                  <a:pt x="332" y="199"/>
                </a:lnTo>
                <a:lnTo>
                  <a:pt x="326" y="201"/>
                </a:lnTo>
                <a:lnTo>
                  <a:pt x="330" y="205"/>
                </a:lnTo>
                <a:lnTo>
                  <a:pt x="322" y="209"/>
                </a:lnTo>
                <a:lnTo>
                  <a:pt x="319" y="214"/>
                </a:lnTo>
                <a:lnTo>
                  <a:pt x="318" y="218"/>
                </a:lnTo>
                <a:lnTo>
                  <a:pt x="320" y="223"/>
                </a:lnTo>
                <a:lnTo>
                  <a:pt x="320" y="227"/>
                </a:lnTo>
                <a:lnTo>
                  <a:pt x="325" y="225"/>
                </a:lnTo>
                <a:lnTo>
                  <a:pt x="329" y="226"/>
                </a:lnTo>
                <a:lnTo>
                  <a:pt x="326" y="230"/>
                </a:lnTo>
                <a:lnTo>
                  <a:pt x="324" y="234"/>
                </a:lnTo>
                <a:lnTo>
                  <a:pt x="317" y="232"/>
                </a:lnTo>
                <a:lnTo>
                  <a:pt x="317" y="235"/>
                </a:lnTo>
                <a:lnTo>
                  <a:pt x="312" y="236"/>
                </a:lnTo>
                <a:lnTo>
                  <a:pt x="312" y="240"/>
                </a:lnTo>
                <a:lnTo>
                  <a:pt x="304" y="243"/>
                </a:lnTo>
                <a:lnTo>
                  <a:pt x="301" y="245"/>
                </a:lnTo>
                <a:lnTo>
                  <a:pt x="293" y="245"/>
                </a:lnTo>
                <a:lnTo>
                  <a:pt x="290" y="244"/>
                </a:lnTo>
                <a:lnTo>
                  <a:pt x="282" y="246"/>
                </a:lnTo>
                <a:lnTo>
                  <a:pt x="286" y="253"/>
                </a:lnTo>
                <a:lnTo>
                  <a:pt x="278" y="258"/>
                </a:lnTo>
                <a:lnTo>
                  <a:pt x="280" y="263"/>
                </a:lnTo>
                <a:lnTo>
                  <a:pt x="271" y="265"/>
                </a:lnTo>
                <a:lnTo>
                  <a:pt x="274" y="258"/>
                </a:lnTo>
                <a:lnTo>
                  <a:pt x="273" y="253"/>
                </a:lnTo>
                <a:lnTo>
                  <a:pt x="262" y="251"/>
                </a:lnTo>
                <a:lnTo>
                  <a:pt x="258" y="251"/>
                </a:lnTo>
                <a:lnTo>
                  <a:pt x="256" y="254"/>
                </a:lnTo>
                <a:lnTo>
                  <a:pt x="252" y="253"/>
                </a:lnTo>
                <a:lnTo>
                  <a:pt x="247" y="256"/>
                </a:lnTo>
                <a:lnTo>
                  <a:pt x="248" y="251"/>
                </a:lnTo>
                <a:lnTo>
                  <a:pt x="243" y="251"/>
                </a:lnTo>
                <a:lnTo>
                  <a:pt x="237" y="255"/>
                </a:lnTo>
                <a:lnTo>
                  <a:pt x="232" y="249"/>
                </a:lnTo>
                <a:lnTo>
                  <a:pt x="235" y="241"/>
                </a:lnTo>
                <a:lnTo>
                  <a:pt x="230" y="241"/>
                </a:lnTo>
                <a:lnTo>
                  <a:pt x="227" y="240"/>
                </a:lnTo>
                <a:lnTo>
                  <a:pt x="227" y="237"/>
                </a:lnTo>
                <a:lnTo>
                  <a:pt x="223" y="236"/>
                </a:lnTo>
                <a:lnTo>
                  <a:pt x="220" y="237"/>
                </a:lnTo>
                <a:lnTo>
                  <a:pt x="218" y="230"/>
                </a:lnTo>
                <a:lnTo>
                  <a:pt x="222" y="224"/>
                </a:lnTo>
                <a:lnTo>
                  <a:pt x="227" y="224"/>
                </a:lnTo>
                <a:lnTo>
                  <a:pt x="228" y="221"/>
                </a:lnTo>
                <a:lnTo>
                  <a:pt x="220" y="221"/>
                </a:lnTo>
                <a:lnTo>
                  <a:pt x="216" y="225"/>
                </a:lnTo>
                <a:lnTo>
                  <a:pt x="215" y="235"/>
                </a:lnTo>
                <a:lnTo>
                  <a:pt x="215" y="245"/>
                </a:lnTo>
                <a:lnTo>
                  <a:pt x="219" y="248"/>
                </a:lnTo>
                <a:lnTo>
                  <a:pt x="219" y="251"/>
                </a:lnTo>
                <a:lnTo>
                  <a:pt x="210" y="255"/>
                </a:lnTo>
                <a:lnTo>
                  <a:pt x="198" y="250"/>
                </a:lnTo>
                <a:lnTo>
                  <a:pt x="196" y="248"/>
                </a:lnTo>
                <a:lnTo>
                  <a:pt x="191" y="248"/>
                </a:lnTo>
                <a:lnTo>
                  <a:pt x="188" y="244"/>
                </a:lnTo>
                <a:lnTo>
                  <a:pt x="190" y="241"/>
                </a:lnTo>
                <a:lnTo>
                  <a:pt x="193" y="242"/>
                </a:lnTo>
                <a:lnTo>
                  <a:pt x="198" y="242"/>
                </a:lnTo>
                <a:lnTo>
                  <a:pt x="200" y="236"/>
                </a:lnTo>
                <a:lnTo>
                  <a:pt x="196" y="237"/>
                </a:lnTo>
                <a:lnTo>
                  <a:pt x="191" y="236"/>
                </a:lnTo>
                <a:lnTo>
                  <a:pt x="191" y="233"/>
                </a:lnTo>
                <a:lnTo>
                  <a:pt x="187" y="233"/>
                </a:lnTo>
                <a:lnTo>
                  <a:pt x="180" y="235"/>
                </a:lnTo>
                <a:lnTo>
                  <a:pt x="179" y="225"/>
                </a:lnTo>
                <a:lnTo>
                  <a:pt x="184" y="225"/>
                </a:lnTo>
                <a:lnTo>
                  <a:pt x="184" y="218"/>
                </a:lnTo>
                <a:lnTo>
                  <a:pt x="182" y="221"/>
                </a:lnTo>
                <a:lnTo>
                  <a:pt x="175" y="221"/>
                </a:lnTo>
                <a:lnTo>
                  <a:pt x="168" y="211"/>
                </a:lnTo>
                <a:lnTo>
                  <a:pt x="161" y="203"/>
                </a:lnTo>
                <a:lnTo>
                  <a:pt x="162" y="209"/>
                </a:lnTo>
                <a:lnTo>
                  <a:pt x="156" y="209"/>
                </a:lnTo>
                <a:lnTo>
                  <a:pt x="159" y="212"/>
                </a:lnTo>
                <a:lnTo>
                  <a:pt x="163" y="215"/>
                </a:lnTo>
                <a:lnTo>
                  <a:pt x="161" y="217"/>
                </a:lnTo>
                <a:lnTo>
                  <a:pt x="165" y="217"/>
                </a:lnTo>
                <a:lnTo>
                  <a:pt x="162" y="223"/>
                </a:lnTo>
                <a:lnTo>
                  <a:pt x="157" y="228"/>
                </a:lnTo>
                <a:lnTo>
                  <a:pt x="148" y="222"/>
                </a:lnTo>
                <a:lnTo>
                  <a:pt x="144" y="224"/>
                </a:lnTo>
                <a:lnTo>
                  <a:pt x="142" y="217"/>
                </a:lnTo>
                <a:lnTo>
                  <a:pt x="136" y="213"/>
                </a:lnTo>
                <a:lnTo>
                  <a:pt x="134" y="209"/>
                </a:lnTo>
                <a:lnTo>
                  <a:pt x="144" y="211"/>
                </a:lnTo>
                <a:lnTo>
                  <a:pt x="145" y="209"/>
                </a:lnTo>
                <a:lnTo>
                  <a:pt x="142" y="207"/>
                </a:lnTo>
                <a:lnTo>
                  <a:pt x="144" y="206"/>
                </a:lnTo>
                <a:lnTo>
                  <a:pt x="142" y="196"/>
                </a:lnTo>
                <a:lnTo>
                  <a:pt x="138" y="190"/>
                </a:lnTo>
                <a:lnTo>
                  <a:pt x="126" y="183"/>
                </a:lnTo>
                <a:lnTo>
                  <a:pt x="129" y="179"/>
                </a:lnTo>
                <a:lnTo>
                  <a:pt x="132" y="176"/>
                </a:lnTo>
                <a:lnTo>
                  <a:pt x="144" y="178"/>
                </a:lnTo>
                <a:lnTo>
                  <a:pt x="132" y="170"/>
                </a:lnTo>
                <a:lnTo>
                  <a:pt x="125" y="177"/>
                </a:lnTo>
                <a:lnTo>
                  <a:pt x="123" y="177"/>
                </a:lnTo>
                <a:lnTo>
                  <a:pt x="117" y="168"/>
                </a:lnTo>
                <a:lnTo>
                  <a:pt x="114" y="172"/>
                </a:lnTo>
                <a:lnTo>
                  <a:pt x="119" y="173"/>
                </a:lnTo>
                <a:lnTo>
                  <a:pt x="120" y="178"/>
                </a:lnTo>
                <a:lnTo>
                  <a:pt x="116" y="182"/>
                </a:lnTo>
                <a:lnTo>
                  <a:pt x="121" y="183"/>
                </a:lnTo>
                <a:lnTo>
                  <a:pt x="122" y="190"/>
                </a:lnTo>
                <a:lnTo>
                  <a:pt x="127" y="192"/>
                </a:lnTo>
                <a:lnTo>
                  <a:pt x="119" y="195"/>
                </a:lnTo>
                <a:lnTo>
                  <a:pt x="117" y="192"/>
                </a:lnTo>
                <a:lnTo>
                  <a:pt x="115" y="195"/>
                </a:lnTo>
                <a:lnTo>
                  <a:pt x="118" y="198"/>
                </a:lnTo>
                <a:lnTo>
                  <a:pt x="123" y="199"/>
                </a:lnTo>
                <a:lnTo>
                  <a:pt x="118" y="208"/>
                </a:lnTo>
                <a:lnTo>
                  <a:pt x="110" y="213"/>
                </a:lnTo>
                <a:lnTo>
                  <a:pt x="114" y="218"/>
                </a:lnTo>
                <a:lnTo>
                  <a:pt x="112" y="221"/>
                </a:lnTo>
                <a:lnTo>
                  <a:pt x="111" y="216"/>
                </a:lnTo>
                <a:lnTo>
                  <a:pt x="106" y="216"/>
                </a:lnTo>
                <a:lnTo>
                  <a:pt x="106" y="221"/>
                </a:lnTo>
                <a:lnTo>
                  <a:pt x="103" y="216"/>
                </a:lnTo>
                <a:lnTo>
                  <a:pt x="104" y="208"/>
                </a:lnTo>
                <a:lnTo>
                  <a:pt x="109" y="205"/>
                </a:lnTo>
                <a:lnTo>
                  <a:pt x="107" y="200"/>
                </a:lnTo>
                <a:lnTo>
                  <a:pt x="102" y="191"/>
                </a:lnTo>
                <a:lnTo>
                  <a:pt x="99" y="194"/>
                </a:lnTo>
                <a:lnTo>
                  <a:pt x="101" y="201"/>
                </a:lnTo>
                <a:lnTo>
                  <a:pt x="100" y="206"/>
                </a:lnTo>
                <a:lnTo>
                  <a:pt x="95" y="211"/>
                </a:lnTo>
                <a:lnTo>
                  <a:pt x="86" y="206"/>
                </a:lnTo>
                <a:lnTo>
                  <a:pt x="84" y="211"/>
                </a:lnTo>
                <a:lnTo>
                  <a:pt x="90" y="214"/>
                </a:lnTo>
                <a:lnTo>
                  <a:pt x="89" y="222"/>
                </a:lnTo>
                <a:lnTo>
                  <a:pt x="91" y="224"/>
                </a:lnTo>
                <a:lnTo>
                  <a:pt x="95" y="228"/>
                </a:lnTo>
                <a:lnTo>
                  <a:pt x="99" y="233"/>
                </a:lnTo>
                <a:lnTo>
                  <a:pt x="90" y="233"/>
                </a:lnTo>
                <a:lnTo>
                  <a:pt x="80" y="227"/>
                </a:lnTo>
                <a:lnTo>
                  <a:pt x="80" y="222"/>
                </a:lnTo>
                <a:lnTo>
                  <a:pt x="75" y="222"/>
                </a:lnTo>
                <a:lnTo>
                  <a:pt x="74" y="217"/>
                </a:lnTo>
                <a:lnTo>
                  <a:pt x="81" y="215"/>
                </a:lnTo>
                <a:lnTo>
                  <a:pt x="77" y="212"/>
                </a:lnTo>
                <a:lnTo>
                  <a:pt x="72" y="208"/>
                </a:lnTo>
                <a:lnTo>
                  <a:pt x="68" y="209"/>
                </a:lnTo>
                <a:lnTo>
                  <a:pt x="72" y="213"/>
                </a:lnTo>
                <a:lnTo>
                  <a:pt x="68" y="216"/>
                </a:lnTo>
                <a:lnTo>
                  <a:pt x="61" y="212"/>
                </a:lnTo>
                <a:lnTo>
                  <a:pt x="57" y="205"/>
                </a:lnTo>
                <a:lnTo>
                  <a:pt x="54" y="206"/>
                </a:lnTo>
                <a:lnTo>
                  <a:pt x="58" y="193"/>
                </a:lnTo>
                <a:lnTo>
                  <a:pt x="64" y="190"/>
                </a:lnTo>
                <a:lnTo>
                  <a:pt x="69" y="196"/>
                </a:lnTo>
                <a:lnTo>
                  <a:pt x="76" y="198"/>
                </a:lnTo>
                <a:lnTo>
                  <a:pt x="61" y="184"/>
                </a:lnTo>
                <a:lnTo>
                  <a:pt x="61" y="189"/>
                </a:lnTo>
                <a:lnTo>
                  <a:pt x="56" y="188"/>
                </a:lnTo>
                <a:lnTo>
                  <a:pt x="54" y="186"/>
                </a:lnTo>
                <a:lnTo>
                  <a:pt x="51" y="188"/>
                </a:lnTo>
                <a:lnTo>
                  <a:pt x="45" y="185"/>
                </a:lnTo>
                <a:lnTo>
                  <a:pt x="39" y="178"/>
                </a:lnTo>
                <a:lnTo>
                  <a:pt x="45" y="175"/>
                </a:lnTo>
                <a:lnTo>
                  <a:pt x="48" y="176"/>
                </a:lnTo>
                <a:lnTo>
                  <a:pt x="50" y="172"/>
                </a:lnTo>
                <a:lnTo>
                  <a:pt x="55" y="167"/>
                </a:lnTo>
                <a:lnTo>
                  <a:pt x="57" y="161"/>
                </a:lnTo>
                <a:lnTo>
                  <a:pt x="59" y="163"/>
                </a:lnTo>
                <a:lnTo>
                  <a:pt x="66" y="165"/>
                </a:lnTo>
                <a:lnTo>
                  <a:pt x="67" y="169"/>
                </a:lnTo>
                <a:lnTo>
                  <a:pt x="81" y="173"/>
                </a:lnTo>
                <a:lnTo>
                  <a:pt x="70" y="166"/>
                </a:lnTo>
                <a:lnTo>
                  <a:pt x="64" y="163"/>
                </a:lnTo>
                <a:lnTo>
                  <a:pt x="64" y="157"/>
                </a:lnTo>
                <a:lnTo>
                  <a:pt x="61" y="158"/>
                </a:lnTo>
                <a:lnTo>
                  <a:pt x="57" y="157"/>
                </a:lnTo>
                <a:lnTo>
                  <a:pt x="52" y="156"/>
                </a:lnTo>
                <a:lnTo>
                  <a:pt x="52" y="160"/>
                </a:lnTo>
                <a:lnTo>
                  <a:pt x="47" y="166"/>
                </a:lnTo>
                <a:lnTo>
                  <a:pt x="41" y="160"/>
                </a:lnTo>
                <a:lnTo>
                  <a:pt x="42" y="150"/>
                </a:lnTo>
                <a:lnTo>
                  <a:pt x="38" y="146"/>
                </a:lnTo>
                <a:lnTo>
                  <a:pt x="31" y="143"/>
                </a:lnTo>
                <a:lnTo>
                  <a:pt x="38" y="143"/>
                </a:lnTo>
                <a:lnTo>
                  <a:pt x="28" y="141"/>
                </a:lnTo>
                <a:lnTo>
                  <a:pt x="27" y="137"/>
                </a:lnTo>
                <a:lnTo>
                  <a:pt x="40" y="135"/>
                </a:lnTo>
                <a:lnTo>
                  <a:pt x="47" y="137"/>
                </a:lnTo>
                <a:lnTo>
                  <a:pt x="55" y="136"/>
                </a:lnTo>
                <a:lnTo>
                  <a:pt x="62" y="136"/>
                </a:lnTo>
                <a:lnTo>
                  <a:pt x="71" y="141"/>
                </a:lnTo>
                <a:lnTo>
                  <a:pt x="80" y="141"/>
                </a:lnTo>
                <a:lnTo>
                  <a:pt x="84" y="150"/>
                </a:lnTo>
                <a:lnTo>
                  <a:pt x="83" y="141"/>
                </a:lnTo>
                <a:lnTo>
                  <a:pt x="88" y="135"/>
                </a:lnTo>
                <a:lnTo>
                  <a:pt x="110" y="144"/>
                </a:lnTo>
                <a:lnTo>
                  <a:pt x="93" y="134"/>
                </a:lnTo>
                <a:lnTo>
                  <a:pt x="93" y="131"/>
                </a:lnTo>
                <a:lnTo>
                  <a:pt x="99" y="130"/>
                </a:lnTo>
                <a:lnTo>
                  <a:pt x="95" y="128"/>
                </a:lnTo>
                <a:lnTo>
                  <a:pt x="97" y="119"/>
                </a:lnTo>
                <a:lnTo>
                  <a:pt x="100" y="112"/>
                </a:lnTo>
                <a:lnTo>
                  <a:pt x="103" y="114"/>
                </a:lnTo>
                <a:lnTo>
                  <a:pt x="103" y="107"/>
                </a:lnTo>
                <a:lnTo>
                  <a:pt x="108" y="106"/>
                </a:lnTo>
                <a:lnTo>
                  <a:pt x="95" y="103"/>
                </a:lnTo>
                <a:lnTo>
                  <a:pt x="95" y="102"/>
                </a:lnTo>
                <a:lnTo>
                  <a:pt x="93" y="100"/>
                </a:lnTo>
                <a:lnTo>
                  <a:pt x="92" y="100"/>
                </a:lnTo>
                <a:lnTo>
                  <a:pt x="91" y="99"/>
                </a:lnTo>
                <a:lnTo>
                  <a:pt x="83" y="92"/>
                </a:lnTo>
                <a:lnTo>
                  <a:pt x="79" y="95"/>
                </a:lnTo>
                <a:lnTo>
                  <a:pt x="76" y="91"/>
                </a:lnTo>
                <a:lnTo>
                  <a:pt x="76" y="87"/>
                </a:lnTo>
                <a:lnTo>
                  <a:pt x="73" y="89"/>
                </a:lnTo>
                <a:lnTo>
                  <a:pt x="69" y="89"/>
                </a:lnTo>
                <a:lnTo>
                  <a:pt x="67" y="85"/>
                </a:lnTo>
                <a:lnTo>
                  <a:pt x="64" y="84"/>
                </a:lnTo>
                <a:lnTo>
                  <a:pt x="62" y="86"/>
                </a:lnTo>
                <a:lnTo>
                  <a:pt x="58" y="85"/>
                </a:lnTo>
                <a:lnTo>
                  <a:pt x="58" y="81"/>
                </a:lnTo>
                <a:lnTo>
                  <a:pt x="59" y="78"/>
                </a:lnTo>
                <a:lnTo>
                  <a:pt x="57" y="76"/>
                </a:lnTo>
                <a:lnTo>
                  <a:pt x="54" y="74"/>
                </a:lnTo>
                <a:lnTo>
                  <a:pt x="50" y="75"/>
                </a:lnTo>
                <a:lnTo>
                  <a:pt x="47" y="74"/>
                </a:lnTo>
                <a:lnTo>
                  <a:pt x="43" y="73"/>
                </a:lnTo>
                <a:lnTo>
                  <a:pt x="40" y="72"/>
                </a:lnTo>
                <a:lnTo>
                  <a:pt x="38" y="69"/>
                </a:lnTo>
                <a:lnTo>
                  <a:pt x="35" y="66"/>
                </a:lnTo>
                <a:lnTo>
                  <a:pt x="27" y="58"/>
                </a:lnTo>
                <a:lnTo>
                  <a:pt x="26" y="57"/>
                </a:lnTo>
                <a:lnTo>
                  <a:pt x="25" y="54"/>
                </a:lnTo>
                <a:lnTo>
                  <a:pt x="21" y="48"/>
                </a:lnTo>
                <a:lnTo>
                  <a:pt x="18" y="40"/>
                </a:lnTo>
                <a:lnTo>
                  <a:pt x="21" y="29"/>
                </a:lnTo>
                <a:lnTo>
                  <a:pt x="20" y="25"/>
                </a:lnTo>
                <a:lnTo>
                  <a:pt x="0" y="0"/>
                </a:lnTo>
                <a:lnTo>
                  <a:pt x="13" y="0"/>
                </a:lnTo>
                <a:lnTo>
                  <a:pt x="133" y="5"/>
                </a:lnTo>
                <a:lnTo>
                  <a:pt x="182" y="8"/>
                </a:lnTo>
                <a:lnTo>
                  <a:pt x="211" y="10"/>
                </a:lnTo>
                <a:lnTo>
                  <a:pt x="198" y="57"/>
                </a:lnTo>
                <a:lnTo>
                  <a:pt x="196" y="65"/>
                </a:lnTo>
                <a:lnTo>
                  <a:pt x="197" y="69"/>
                </a:lnTo>
                <a:lnTo>
                  <a:pt x="201" y="70"/>
                </a:lnTo>
                <a:lnTo>
                  <a:pt x="203" y="69"/>
                </a:lnTo>
                <a:lnTo>
                  <a:pt x="207" y="70"/>
                </a:lnTo>
                <a:lnTo>
                  <a:pt x="211" y="69"/>
                </a:lnTo>
                <a:lnTo>
                  <a:pt x="213" y="72"/>
                </a:lnTo>
                <a:lnTo>
                  <a:pt x="220" y="70"/>
                </a:lnTo>
                <a:lnTo>
                  <a:pt x="232" y="74"/>
                </a:lnTo>
                <a:lnTo>
                  <a:pt x="236" y="74"/>
                </a:lnTo>
                <a:lnTo>
                  <a:pt x="240" y="75"/>
                </a:lnTo>
                <a:lnTo>
                  <a:pt x="246" y="72"/>
                </a:lnTo>
              </a:path>
            </a:pathLst>
          </a:custGeom>
          <a:noFill/>
          <a:ln w="12700" cap="rnd" cmpd="sng">
            <a:solidFill>
              <a:srgbClr val="000000"/>
            </a:solidFill>
            <a:prstDash val="solid"/>
            <a:round/>
            <a:headEnd/>
            <a:tailEnd/>
          </a:ln>
        </p:spPr>
        <p:txBody>
          <a:bodyPr/>
          <a:lstStyle/>
          <a:p>
            <a:pPr>
              <a:defRPr/>
            </a:pPr>
            <a:endParaRPr lang="en-US"/>
          </a:p>
        </p:txBody>
      </p:sp>
      <p:sp>
        <p:nvSpPr>
          <p:cNvPr id="13" name="Freeform 75"/>
          <p:cNvSpPr>
            <a:spLocks/>
          </p:cNvSpPr>
          <p:nvPr/>
        </p:nvSpPr>
        <p:spPr bwMode="auto">
          <a:xfrm>
            <a:off x="1523805" y="3196066"/>
            <a:ext cx="385425" cy="584200"/>
          </a:xfrm>
          <a:custGeom>
            <a:avLst/>
            <a:gdLst>
              <a:gd name="T0" fmla="*/ 325119020 w 255"/>
              <a:gd name="T1" fmla="*/ 80655767 h 368"/>
              <a:gd name="T2" fmla="*/ 342760300 w 255"/>
              <a:gd name="T3" fmla="*/ 108381981 h 368"/>
              <a:gd name="T4" fmla="*/ 378044449 w 255"/>
              <a:gd name="T5" fmla="*/ 113422967 h 368"/>
              <a:gd name="T6" fmla="*/ 400727909 w 255"/>
              <a:gd name="T7" fmla="*/ 136106607 h 368"/>
              <a:gd name="T8" fmla="*/ 430971465 w 255"/>
              <a:gd name="T9" fmla="*/ 171393506 h 368"/>
              <a:gd name="T10" fmla="*/ 458693931 w 255"/>
              <a:gd name="T11" fmla="*/ 204160705 h 368"/>
              <a:gd name="T12" fmla="*/ 481377392 w 255"/>
              <a:gd name="T13" fmla="*/ 244488589 h 368"/>
              <a:gd name="T14" fmla="*/ 514140450 w 255"/>
              <a:gd name="T15" fmla="*/ 259611545 h 368"/>
              <a:gd name="T16" fmla="*/ 539343413 w 255"/>
              <a:gd name="T17" fmla="*/ 287336171 h 368"/>
              <a:gd name="T18" fmla="*/ 559505784 w 255"/>
              <a:gd name="T19" fmla="*/ 320103371 h 368"/>
              <a:gd name="T20" fmla="*/ 572108059 w 255"/>
              <a:gd name="T21" fmla="*/ 367991939 h 368"/>
              <a:gd name="T22" fmla="*/ 609911710 w 255"/>
              <a:gd name="T23" fmla="*/ 385636182 h 368"/>
              <a:gd name="T24" fmla="*/ 635114674 w 255"/>
              <a:gd name="T25" fmla="*/ 420923080 h 368"/>
              <a:gd name="T26" fmla="*/ 635114674 w 255"/>
              <a:gd name="T27" fmla="*/ 463770663 h 368"/>
              <a:gd name="T28" fmla="*/ 627554578 w 255"/>
              <a:gd name="T29" fmla="*/ 504098546 h 368"/>
              <a:gd name="T30" fmla="*/ 602351615 w 255"/>
              <a:gd name="T31" fmla="*/ 531824760 h 368"/>
              <a:gd name="T32" fmla="*/ 577148652 w 255"/>
              <a:gd name="T33" fmla="*/ 569631357 h 368"/>
              <a:gd name="T34" fmla="*/ 539343413 w 255"/>
              <a:gd name="T35" fmla="*/ 594836285 h 368"/>
              <a:gd name="T36" fmla="*/ 539343413 w 255"/>
              <a:gd name="T37" fmla="*/ 632644469 h 368"/>
              <a:gd name="T38" fmla="*/ 536823911 w 255"/>
              <a:gd name="T39" fmla="*/ 660369096 h 368"/>
              <a:gd name="T40" fmla="*/ 554465191 w 255"/>
              <a:gd name="T41" fmla="*/ 683054324 h 368"/>
              <a:gd name="T42" fmla="*/ 458693931 w 255"/>
              <a:gd name="T43" fmla="*/ 793956004 h 368"/>
              <a:gd name="T44" fmla="*/ 443572153 w 255"/>
              <a:gd name="T45" fmla="*/ 829242902 h 368"/>
              <a:gd name="T46" fmla="*/ 468775116 w 255"/>
              <a:gd name="T47" fmla="*/ 849406844 h 368"/>
              <a:gd name="T48" fmla="*/ 501539762 w 255"/>
              <a:gd name="T49" fmla="*/ 864529801 h 368"/>
              <a:gd name="T50" fmla="*/ 365443761 w 255"/>
              <a:gd name="T51" fmla="*/ 912418369 h 368"/>
              <a:gd name="T52" fmla="*/ 342760300 w 255"/>
              <a:gd name="T53" fmla="*/ 894775713 h 368"/>
              <a:gd name="T54" fmla="*/ 332679115 w 255"/>
              <a:gd name="T55" fmla="*/ 854447830 h 368"/>
              <a:gd name="T56" fmla="*/ 299916056 w 255"/>
              <a:gd name="T57" fmla="*/ 826721616 h 368"/>
              <a:gd name="T58" fmla="*/ 277232596 w 255"/>
              <a:gd name="T59" fmla="*/ 801516688 h 368"/>
              <a:gd name="T60" fmla="*/ 309997242 w 255"/>
              <a:gd name="T61" fmla="*/ 783874033 h 368"/>
              <a:gd name="T62" fmla="*/ 299916056 w 255"/>
              <a:gd name="T63" fmla="*/ 751106834 h 368"/>
              <a:gd name="T64" fmla="*/ 267151410 w 255"/>
              <a:gd name="T65" fmla="*/ 733464179 h 368"/>
              <a:gd name="T66" fmla="*/ 257070225 w 255"/>
              <a:gd name="T67" fmla="*/ 693136295 h 368"/>
              <a:gd name="T68" fmla="*/ 221786076 w 255"/>
              <a:gd name="T69" fmla="*/ 657849397 h 368"/>
              <a:gd name="T70" fmla="*/ 201623706 w 255"/>
              <a:gd name="T71" fmla="*/ 620041212 h 368"/>
              <a:gd name="T72" fmla="*/ 209185389 w 255"/>
              <a:gd name="T73" fmla="*/ 579713328 h 368"/>
              <a:gd name="T74" fmla="*/ 209185389 w 255"/>
              <a:gd name="T75" fmla="*/ 536865746 h 368"/>
              <a:gd name="T76" fmla="*/ 194063611 w 255"/>
              <a:gd name="T77" fmla="*/ 504098546 h 368"/>
              <a:gd name="T78" fmla="*/ 168860647 w 255"/>
              <a:gd name="T79" fmla="*/ 511660818 h 368"/>
              <a:gd name="T80" fmla="*/ 128535906 w 255"/>
              <a:gd name="T81" fmla="*/ 521742789 h 368"/>
              <a:gd name="T82" fmla="*/ 98292350 w 255"/>
              <a:gd name="T83" fmla="*/ 504098546 h 368"/>
              <a:gd name="T84" fmla="*/ 83170572 w 255"/>
              <a:gd name="T85" fmla="*/ 471332935 h 368"/>
              <a:gd name="T86" fmla="*/ 70568297 w 255"/>
              <a:gd name="T87" fmla="*/ 438565735 h 368"/>
              <a:gd name="T88" fmla="*/ 65527704 w 255"/>
              <a:gd name="T89" fmla="*/ 398237851 h 368"/>
              <a:gd name="T90" fmla="*/ 55446519 w 255"/>
              <a:gd name="T91" fmla="*/ 367991939 h 368"/>
              <a:gd name="T92" fmla="*/ 32764646 w 255"/>
              <a:gd name="T93" fmla="*/ 340267313 h 368"/>
              <a:gd name="T94" fmla="*/ 45365334 w 255"/>
              <a:gd name="T95" fmla="*/ 304980414 h 368"/>
              <a:gd name="T96" fmla="*/ 35284149 w 255"/>
              <a:gd name="T97" fmla="*/ 262131244 h 368"/>
              <a:gd name="T98" fmla="*/ 27724053 w 255"/>
              <a:gd name="T99" fmla="*/ 226844346 h 368"/>
              <a:gd name="T100" fmla="*/ 12602275 w 255"/>
              <a:gd name="T101" fmla="*/ 199119720 h 368"/>
              <a:gd name="T102" fmla="*/ 0 w 255"/>
              <a:gd name="T103" fmla="*/ 166352520 h 368"/>
              <a:gd name="T104" fmla="*/ 20162371 w 255"/>
              <a:gd name="T105" fmla="*/ 98300010 h 368"/>
              <a:gd name="T106" fmla="*/ 63008202 w 255"/>
              <a:gd name="T107" fmla="*/ 103340996 h 368"/>
              <a:gd name="T108" fmla="*/ 85690075 w 255"/>
              <a:gd name="T109" fmla="*/ 80655767 h 368"/>
              <a:gd name="T110" fmla="*/ 110893038 w 255"/>
              <a:gd name="T111" fmla="*/ 60491826 h 368"/>
              <a:gd name="T112" fmla="*/ 136096001 w 255"/>
              <a:gd name="T113" fmla="*/ 35286898 h 368"/>
              <a:gd name="T114" fmla="*/ 171380150 w 255"/>
              <a:gd name="T115" fmla="*/ 12603258 h 368"/>
              <a:gd name="T116" fmla="*/ 211704891 w 255"/>
              <a:gd name="T117" fmla="*/ 0 h 368"/>
              <a:gd name="T118" fmla="*/ 241948447 w 255"/>
              <a:gd name="T119" fmla="*/ 12603258 h 368"/>
              <a:gd name="T120" fmla="*/ 269672500 w 255"/>
              <a:gd name="T121" fmla="*/ 27726214 h 368"/>
              <a:gd name="T122" fmla="*/ 297394966 w 255"/>
              <a:gd name="T123" fmla="*/ 52931141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5" h="368">
                <a:moveTo>
                  <a:pt x="123" y="24"/>
                </a:moveTo>
                <a:lnTo>
                  <a:pt x="128" y="24"/>
                </a:lnTo>
                <a:lnTo>
                  <a:pt x="128" y="27"/>
                </a:lnTo>
                <a:lnTo>
                  <a:pt x="129" y="32"/>
                </a:lnTo>
                <a:lnTo>
                  <a:pt x="129" y="40"/>
                </a:lnTo>
                <a:lnTo>
                  <a:pt x="130" y="42"/>
                </a:lnTo>
                <a:lnTo>
                  <a:pt x="131" y="43"/>
                </a:lnTo>
                <a:lnTo>
                  <a:pt x="136" y="43"/>
                </a:lnTo>
                <a:lnTo>
                  <a:pt x="144" y="43"/>
                </a:lnTo>
                <a:lnTo>
                  <a:pt x="146" y="44"/>
                </a:lnTo>
                <a:lnTo>
                  <a:pt x="149" y="45"/>
                </a:lnTo>
                <a:lnTo>
                  <a:pt x="150" y="45"/>
                </a:lnTo>
                <a:lnTo>
                  <a:pt x="153" y="46"/>
                </a:lnTo>
                <a:lnTo>
                  <a:pt x="155" y="50"/>
                </a:lnTo>
                <a:lnTo>
                  <a:pt x="156" y="54"/>
                </a:lnTo>
                <a:lnTo>
                  <a:pt x="159" y="54"/>
                </a:lnTo>
                <a:lnTo>
                  <a:pt x="161" y="58"/>
                </a:lnTo>
                <a:lnTo>
                  <a:pt x="162" y="62"/>
                </a:lnTo>
                <a:lnTo>
                  <a:pt x="164" y="64"/>
                </a:lnTo>
                <a:lnTo>
                  <a:pt x="171" y="68"/>
                </a:lnTo>
                <a:lnTo>
                  <a:pt x="176" y="70"/>
                </a:lnTo>
                <a:lnTo>
                  <a:pt x="179" y="73"/>
                </a:lnTo>
                <a:lnTo>
                  <a:pt x="182" y="76"/>
                </a:lnTo>
                <a:lnTo>
                  <a:pt x="182" y="81"/>
                </a:lnTo>
                <a:lnTo>
                  <a:pt x="183" y="85"/>
                </a:lnTo>
                <a:lnTo>
                  <a:pt x="183" y="89"/>
                </a:lnTo>
                <a:lnTo>
                  <a:pt x="185" y="92"/>
                </a:lnTo>
                <a:lnTo>
                  <a:pt x="191" y="97"/>
                </a:lnTo>
                <a:lnTo>
                  <a:pt x="193" y="101"/>
                </a:lnTo>
                <a:lnTo>
                  <a:pt x="196" y="102"/>
                </a:lnTo>
                <a:lnTo>
                  <a:pt x="200" y="102"/>
                </a:lnTo>
                <a:lnTo>
                  <a:pt x="204" y="103"/>
                </a:lnTo>
                <a:lnTo>
                  <a:pt x="206" y="104"/>
                </a:lnTo>
                <a:lnTo>
                  <a:pt x="208" y="105"/>
                </a:lnTo>
                <a:lnTo>
                  <a:pt x="213" y="109"/>
                </a:lnTo>
                <a:lnTo>
                  <a:pt x="214" y="114"/>
                </a:lnTo>
                <a:lnTo>
                  <a:pt x="215" y="118"/>
                </a:lnTo>
                <a:lnTo>
                  <a:pt x="219" y="120"/>
                </a:lnTo>
                <a:lnTo>
                  <a:pt x="220" y="124"/>
                </a:lnTo>
                <a:lnTo>
                  <a:pt x="222" y="127"/>
                </a:lnTo>
                <a:lnTo>
                  <a:pt x="225" y="130"/>
                </a:lnTo>
                <a:lnTo>
                  <a:pt x="227" y="134"/>
                </a:lnTo>
                <a:lnTo>
                  <a:pt x="228" y="138"/>
                </a:lnTo>
                <a:lnTo>
                  <a:pt x="227" y="146"/>
                </a:lnTo>
                <a:lnTo>
                  <a:pt x="231" y="145"/>
                </a:lnTo>
                <a:lnTo>
                  <a:pt x="233" y="147"/>
                </a:lnTo>
                <a:lnTo>
                  <a:pt x="236" y="151"/>
                </a:lnTo>
                <a:lnTo>
                  <a:pt x="242" y="153"/>
                </a:lnTo>
                <a:lnTo>
                  <a:pt x="246" y="153"/>
                </a:lnTo>
                <a:lnTo>
                  <a:pt x="249" y="155"/>
                </a:lnTo>
                <a:lnTo>
                  <a:pt x="253" y="163"/>
                </a:lnTo>
                <a:lnTo>
                  <a:pt x="252" y="167"/>
                </a:lnTo>
                <a:lnTo>
                  <a:pt x="253" y="172"/>
                </a:lnTo>
                <a:lnTo>
                  <a:pt x="253" y="176"/>
                </a:lnTo>
                <a:lnTo>
                  <a:pt x="254" y="180"/>
                </a:lnTo>
                <a:lnTo>
                  <a:pt x="252" y="184"/>
                </a:lnTo>
                <a:lnTo>
                  <a:pt x="251" y="188"/>
                </a:lnTo>
                <a:lnTo>
                  <a:pt x="250" y="192"/>
                </a:lnTo>
                <a:lnTo>
                  <a:pt x="250" y="196"/>
                </a:lnTo>
                <a:lnTo>
                  <a:pt x="249" y="200"/>
                </a:lnTo>
                <a:lnTo>
                  <a:pt x="247" y="203"/>
                </a:lnTo>
                <a:lnTo>
                  <a:pt x="246" y="208"/>
                </a:lnTo>
                <a:lnTo>
                  <a:pt x="243" y="210"/>
                </a:lnTo>
                <a:lnTo>
                  <a:pt x="239" y="211"/>
                </a:lnTo>
                <a:lnTo>
                  <a:pt x="233" y="215"/>
                </a:lnTo>
                <a:lnTo>
                  <a:pt x="230" y="218"/>
                </a:lnTo>
                <a:lnTo>
                  <a:pt x="230" y="221"/>
                </a:lnTo>
                <a:lnTo>
                  <a:pt x="229" y="226"/>
                </a:lnTo>
                <a:lnTo>
                  <a:pt x="226" y="227"/>
                </a:lnTo>
                <a:lnTo>
                  <a:pt x="224" y="231"/>
                </a:lnTo>
                <a:lnTo>
                  <a:pt x="218" y="234"/>
                </a:lnTo>
                <a:lnTo>
                  <a:pt x="214" y="236"/>
                </a:lnTo>
                <a:lnTo>
                  <a:pt x="215" y="240"/>
                </a:lnTo>
                <a:lnTo>
                  <a:pt x="214" y="244"/>
                </a:lnTo>
                <a:lnTo>
                  <a:pt x="217" y="248"/>
                </a:lnTo>
                <a:lnTo>
                  <a:pt x="214" y="251"/>
                </a:lnTo>
                <a:lnTo>
                  <a:pt x="211" y="252"/>
                </a:lnTo>
                <a:lnTo>
                  <a:pt x="209" y="256"/>
                </a:lnTo>
                <a:lnTo>
                  <a:pt x="210" y="259"/>
                </a:lnTo>
                <a:lnTo>
                  <a:pt x="213" y="262"/>
                </a:lnTo>
                <a:lnTo>
                  <a:pt x="214" y="263"/>
                </a:lnTo>
                <a:lnTo>
                  <a:pt x="219" y="263"/>
                </a:lnTo>
                <a:lnTo>
                  <a:pt x="219" y="267"/>
                </a:lnTo>
                <a:lnTo>
                  <a:pt x="220" y="271"/>
                </a:lnTo>
                <a:lnTo>
                  <a:pt x="220" y="275"/>
                </a:lnTo>
                <a:lnTo>
                  <a:pt x="216" y="275"/>
                </a:lnTo>
                <a:lnTo>
                  <a:pt x="214" y="277"/>
                </a:lnTo>
                <a:lnTo>
                  <a:pt x="182" y="315"/>
                </a:lnTo>
                <a:lnTo>
                  <a:pt x="182" y="319"/>
                </a:lnTo>
                <a:lnTo>
                  <a:pt x="180" y="322"/>
                </a:lnTo>
                <a:lnTo>
                  <a:pt x="178" y="326"/>
                </a:lnTo>
                <a:lnTo>
                  <a:pt x="176" y="329"/>
                </a:lnTo>
                <a:lnTo>
                  <a:pt x="178" y="331"/>
                </a:lnTo>
                <a:lnTo>
                  <a:pt x="183" y="331"/>
                </a:lnTo>
                <a:lnTo>
                  <a:pt x="185" y="334"/>
                </a:lnTo>
                <a:lnTo>
                  <a:pt x="186" y="337"/>
                </a:lnTo>
                <a:lnTo>
                  <a:pt x="188" y="340"/>
                </a:lnTo>
                <a:lnTo>
                  <a:pt x="192" y="339"/>
                </a:lnTo>
                <a:lnTo>
                  <a:pt x="195" y="341"/>
                </a:lnTo>
                <a:lnTo>
                  <a:pt x="199" y="343"/>
                </a:lnTo>
                <a:lnTo>
                  <a:pt x="202" y="348"/>
                </a:lnTo>
                <a:lnTo>
                  <a:pt x="190" y="352"/>
                </a:lnTo>
                <a:lnTo>
                  <a:pt x="145" y="367"/>
                </a:lnTo>
                <a:lnTo>
                  <a:pt x="145" y="362"/>
                </a:lnTo>
                <a:lnTo>
                  <a:pt x="144" y="359"/>
                </a:lnTo>
                <a:lnTo>
                  <a:pt x="140" y="358"/>
                </a:lnTo>
                <a:lnTo>
                  <a:pt x="136" y="356"/>
                </a:lnTo>
                <a:lnTo>
                  <a:pt x="136" y="355"/>
                </a:lnTo>
                <a:lnTo>
                  <a:pt x="136" y="351"/>
                </a:lnTo>
                <a:lnTo>
                  <a:pt x="133" y="348"/>
                </a:lnTo>
                <a:lnTo>
                  <a:pt x="132" y="344"/>
                </a:lnTo>
                <a:lnTo>
                  <a:pt x="132" y="339"/>
                </a:lnTo>
                <a:lnTo>
                  <a:pt x="129" y="339"/>
                </a:lnTo>
                <a:lnTo>
                  <a:pt x="128" y="336"/>
                </a:lnTo>
                <a:lnTo>
                  <a:pt x="122" y="329"/>
                </a:lnTo>
                <a:lnTo>
                  <a:pt x="119" y="328"/>
                </a:lnTo>
                <a:lnTo>
                  <a:pt x="115" y="328"/>
                </a:lnTo>
                <a:lnTo>
                  <a:pt x="112" y="326"/>
                </a:lnTo>
                <a:lnTo>
                  <a:pt x="111" y="322"/>
                </a:lnTo>
                <a:lnTo>
                  <a:pt x="110" y="318"/>
                </a:lnTo>
                <a:lnTo>
                  <a:pt x="114" y="317"/>
                </a:lnTo>
                <a:lnTo>
                  <a:pt x="117" y="313"/>
                </a:lnTo>
                <a:lnTo>
                  <a:pt x="120" y="311"/>
                </a:lnTo>
                <a:lnTo>
                  <a:pt x="123" y="311"/>
                </a:lnTo>
                <a:lnTo>
                  <a:pt x="125" y="308"/>
                </a:lnTo>
                <a:lnTo>
                  <a:pt x="123" y="303"/>
                </a:lnTo>
                <a:lnTo>
                  <a:pt x="122" y="301"/>
                </a:lnTo>
                <a:lnTo>
                  <a:pt x="119" y="298"/>
                </a:lnTo>
                <a:lnTo>
                  <a:pt x="115" y="297"/>
                </a:lnTo>
                <a:lnTo>
                  <a:pt x="113" y="294"/>
                </a:lnTo>
                <a:lnTo>
                  <a:pt x="109" y="294"/>
                </a:lnTo>
                <a:lnTo>
                  <a:pt x="106" y="291"/>
                </a:lnTo>
                <a:lnTo>
                  <a:pt x="106" y="286"/>
                </a:lnTo>
                <a:lnTo>
                  <a:pt x="103" y="284"/>
                </a:lnTo>
                <a:lnTo>
                  <a:pt x="103" y="280"/>
                </a:lnTo>
                <a:lnTo>
                  <a:pt x="102" y="275"/>
                </a:lnTo>
                <a:lnTo>
                  <a:pt x="99" y="272"/>
                </a:lnTo>
                <a:lnTo>
                  <a:pt x="96" y="268"/>
                </a:lnTo>
                <a:lnTo>
                  <a:pt x="91" y="264"/>
                </a:lnTo>
                <a:lnTo>
                  <a:pt x="88" y="261"/>
                </a:lnTo>
                <a:lnTo>
                  <a:pt x="86" y="257"/>
                </a:lnTo>
                <a:lnTo>
                  <a:pt x="80" y="254"/>
                </a:lnTo>
                <a:lnTo>
                  <a:pt x="81" y="250"/>
                </a:lnTo>
                <a:lnTo>
                  <a:pt x="80" y="246"/>
                </a:lnTo>
                <a:lnTo>
                  <a:pt x="80" y="238"/>
                </a:lnTo>
                <a:lnTo>
                  <a:pt x="80" y="237"/>
                </a:lnTo>
                <a:lnTo>
                  <a:pt x="80" y="233"/>
                </a:lnTo>
                <a:lnTo>
                  <a:pt x="83" y="230"/>
                </a:lnTo>
                <a:lnTo>
                  <a:pt x="83" y="226"/>
                </a:lnTo>
                <a:lnTo>
                  <a:pt x="84" y="221"/>
                </a:lnTo>
                <a:lnTo>
                  <a:pt x="84" y="218"/>
                </a:lnTo>
                <a:lnTo>
                  <a:pt x="83" y="213"/>
                </a:lnTo>
                <a:lnTo>
                  <a:pt x="83" y="209"/>
                </a:lnTo>
                <a:lnTo>
                  <a:pt x="81" y="206"/>
                </a:lnTo>
                <a:lnTo>
                  <a:pt x="80" y="201"/>
                </a:lnTo>
                <a:lnTo>
                  <a:pt x="77" y="200"/>
                </a:lnTo>
                <a:lnTo>
                  <a:pt x="73" y="199"/>
                </a:lnTo>
                <a:lnTo>
                  <a:pt x="71" y="200"/>
                </a:lnTo>
                <a:lnTo>
                  <a:pt x="68" y="203"/>
                </a:lnTo>
                <a:lnTo>
                  <a:pt x="67" y="203"/>
                </a:lnTo>
                <a:lnTo>
                  <a:pt x="65" y="205"/>
                </a:lnTo>
                <a:lnTo>
                  <a:pt x="59" y="206"/>
                </a:lnTo>
                <a:lnTo>
                  <a:pt x="52" y="207"/>
                </a:lnTo>
                <a:lnTo>
                  <a:pt x="51" y="207"/>
                </a:lnTo>
                <a:lnTo>
                  <a:pt x="48" y="207"/>
                </a:lnTo>
                <a:lnTo>
                  <a:pt x="45" y="205"/>
                </a:lnTo>
                <a:lnTo>
                  <a:pt x="41" y="203"/>
                </a:lnTo>
                <a:lnTo>
                  <a:pt x="39" y="200"/>
                </a:lnTo>
                <a:lnTo>
                  <a:pt x="38" y="196"/>
                </a:lnTo>
                <a:lnTo>
                  <a:pt x="38" y="192"/>
                </a:lnTo>
                <a:lnTo>
                  <a:pt x="37" y="189"/>
                </a:lnTo>
                <a:lnTo>
                  <a:pt x="33" y="187"/>
                </a:lnTo>
                <a:lnTo>
                  <a:pt x="30" y="187"/>
                </a:lnTo>
                <a:lnTo>
                  <a:pt x="30" y="181"/>
                </a:lnTo>
                <a:lnTo>
                  <a:pt x="28" y="178"/>
                </a:lnTo>
                <a:lnTo>
                  <a:pt x="28" y="174"/>
                </a:lnTo>
                <a:lnTo>
                  <a:pt x="29" y="170"/>
                </a:lnTo>
                <a:lnTo>
                  <a:pt x="27" y="166"/>
                </a:lnTo>
                <a:lnTo>
                  <a:pt x="27" y="162"/>
                </a:lnTo>
                <a:lnTo>
                  <a:pt x="26" y="158"/>
                </a:lnTo>
                <a:lnTo>
                  <a:pt x="23" y="154"/>
                </a:lnTo>
                <a:lnTo>
                  <a:pt x="24" y="150"/>
                </a:lnTo>
                <a:lnTo>
                  <a:pt x="24" y="149"/>
                </a:lnTo>
                <a:lnTo>
                  <a:pt x="22" y="146"/>
                </a:lnTo>
                <a:lnTo>
                  <a:pt x="18" y="146"/>
                </a:lnTo>
                <a:lnTo>
                  <a:pt x="17" y="142"/>
                </a:lnTo>
                <a:lnTo>
                  <a:pt x="16" y="138"/>
                </a:lnTo>
                <a:lnTo>
                  <a:pt x="13" y="135"/>
                </a:lnTo>
                <a:lnTo>
                  <a:pt x="13" y="134"/>
                </a:lnTo>
                <a:lnTo>
                  <a:pt x="14" y="129"/>
                </a:lnTo>
                <a:lnTo>
                  <a:pt x="16" y="125"/>
                </a:lnTo>
                <a:lnTo>
                  <a:pt x="18" y="121"/>
                </a:lnTo>
                <a:lnTo>
                  <a:pt x="18" y="117"/>
                </a:lnTo>
                <a:lnTo>
                  <a:pt x="16" y="112"/>
                </a:lnTo>
                <a:lnTo>
                  <a:pt x="16" y="108"/>
                </a:lnTo>
                <a:lnTo>
                  <a:pt x="14" y="104"/>
                </a:lnTo>
                <a:lnTo>
                  <a:pt x="14" y="102"/>
                </a:lnTo>
                <a:lnTo>
                  <a:pt x="14" y="100"/>
                </a:lnTo>
                <a:lnTo>
                  <a:pt x="12" y="96"/>
                </a:lnTo>
                <a:lnTo>
                  <a:pt x="11" y="90"/>
                </a:lnTo>
                <a:lnTo>
                  <a:pt x="11" y="88"/>
                </a:lnTo>
                <a:lnTo>
                  <a:pt x="8" y="85"/>
                </a:lnTo>
                <a:lnTo>
                  <a:pt x="8" y="82"/>
                </a:lnTo>
                <a:lnTo>
                  <a:pt x="5" y="79"/>
                </a:lnTo>
                <a:lnTo>
                  <a:pt x="1" y="79"/>
                </a:lnTo>
                <a:lnTo>
                  <a:pt x="0" y="74"/>
                </a:lnTo>
                <a:lnTo>
                  <a:pt x="0" y="70"/>
                </a:lnTo>
                <a:lnTo>
                  <a:pt x="0" y="66"/>
                </a:lnTo>
                <a:lnTo>
                  <a:pt x="3" y="63"/>
                </a:lnTo>
                <a:lnTo>
                  <a:pt x="3" y="59"/>
                </a:lnTo>
                <a:lnTo>
                  <a:pt x="5" y="43"/>
                </a:lnTo>
                <a:lnTo>
                  <a:pt x="8" y="39"/>
                </a:lnTo>
                <a:lnTo>
                  <a:pt x="11" y="36"/>
                </a:lnTo>
                <a:lnTo>
                  <a:pt x="14" y="35"/>
                </a:lnTo>
                <a:lnTo>
                  <a:pt x="18" y="37"/>
                </a:lnTo>
                <a:lnTo>
                  <a:pt x="25" y="41"/>
                </a:lnTo>
                <a:lnTo>
                  <a:pt x="28" y="40"/>
                </a:lnTo>
                <a:lnTo>
                  <a:pt x="30" y="37"/>
                </a:lnTo>
                <a:lnTo>
                  <a:pt x="30" y="33"/>
                </a:lnTo>
                <a:lnTo>
                  <a:pt x="34" y="32"/>
                </a:lnTo>
                <a:lnTo>
                  <a:pt x="37" y="29"/>
                </a:lnTo>
                <a:lnTo>
                  <a:pt x="40" y="29"/>
                </a:lnTo>
                <a:lnTo>
                  <a:pt x="43" y="26"/>
                </a:lnTo>
                <a:lnTo>
                  <a:pt x="44" y="24"/>
                </a:lnTo>
                <a:lnTo>
                  <a:pt x="46" y="20"/>
                </a:lnTo>
                <a:lnTo>
                  <a:pt x="50" y="18"/>
                </a:lnTo>
                <a:lnTo>
                  <a:pt x="51" y="17"/>
                </a:lnTo>
                <a:lnTo>
                  <a:pt x="54" y="14"/>
                </a:lnTo>
                <a:lnTo>
                  <a:pt x="57" y="11"/>
                </a:lnTo>
                <a:lnTo>
                  <a:pt x="58" y="8"/>
                </a:lnTo>
                <a:lnTo>
                  <a:pt x="62" y="9"/>
                </a:lnTo>
                <a:lnTo>
                  <a:pt x="68" y="5"/>
                </a:lnTo>
                <a:lnTo>
                  <a:pt x="71" y="2"/>
                </a:lnTo>
                <a:lnTo>
                  <a:pt x="77" y="0"/>
                </a:lnTo>
                <a:lnTo>
                  <a:pt x="81" y="1"/>
                </a:lnTo>
                <a:lnTo>
                  <a:pt x="84" y="0"/>
                </a:lnTo>
                <a:lnTo>
                  <a:pt x="87" y="3"/>
                </a:lnTo>
                <a:lnTo>
                  <a:pt x="90" y="5"/>
                </a:lnTo>
                <a:lnTo>
                  <a:pt x="93" y="5"/>
                </a:lnTo>
                <a:lnTo>
                  <a:pt x="96" y="5"/>
                </a:lnTo>
                <a:lnTo>
                  <a:pt x="100" y="7"/>
                </a:lnTo>
                <a:lnTo>
                  <a:pt x="102" y="8"/>
                </a:lnTo>
                <a:lnTo>
                  <a:pt x="104" y="10"/>
                </a:lnTo>
                <a:lnTo>
                  <a:pt x="107" y="11"/>
                </a:lnTo>
                <a:lnTo>
                  <a:pt x="114" y="11"/>
                </a:lnTo>
                <a:lnTo>
                  <a:pt x="115" y="16"/>
                </a:lnTo>
                <a:lnTo>
                  <a:pt x="115" y="18"/>
                </a:lnTo>
                <a:lnTo>
                  <a:pt x="118" y="21"/>
                </a:lnTo>
                <a:lnTo>
                  <a:pt x="122" y="22"/>
                </a:lnTo>
                <a:lnTo>
                  <a:pt x="123" y="24"/>
                </a:lnTo>
              </a:path>
            </a:pathLst>
          </a:custGeom>
          <a:solidFill>
            <a:schemeClr val="accent6">
              <a:lumMod val="40000"/>
              <a:lumOff val="60000"/>
            </a:schemeClr>
          </a:solidFill>
          <a:ln w="12700" cap="rnd" cmpd="sng">
            <a:solidFill>
              <a:srgbClr val="000000"/>
            </a:solidFill>
            <a:prstDash val="solid"/>
            <a:round/>
            <a:headEnd/>
            <a:tailEnd/>
          </a:ln>
        </p:spPr>
        <p:txBody>
          <a:bodyPr/>
          <a:lstStyle/>
          <a:p>
            <a:endParaRPr lang="en-US"/>
          </a:p>
        </p:txBody>
      </p:sp>
      <p:sp>
        <p:nvSpPr>
          <p:cNvPr id="2124" name="Freeform 77"/>
          <p:cNvSpPr>
            <a:spLocks/>
          </p:cNvSpPr>
          <p:nvPr/>
        </p:nvSpPr>
        <p:spPr bwMode="auto">
          <a:xfrm>
            <a:off x="5741988" y="3433763"/>
            <a:ext cx="508000" cy="846137"/>
          </a:xfrm>
          <a:custGeom>
            <a:avLst/>
            <a:gdLst>
              <a:gd name="T0" fmla="*/ 2147483647 w 320"/>
              <a:gd name="T1" fmla="*/ 2147483647 h 533"/>
              <a:gd name="T2" fmla="*/ 2147483647 w 320"/>
              <a:gd name="T3" fmla="*/ 2147483647 h 533"/>
              <a:gd name="T4" fmla="*/ 2147483647 w 320"/>
              <a:gd name="T5" fmla="*/ 2147483647 h 533"/>
              <a:gd name="T6" fmla="*/ 2147483647 w 320"/>
              <a:gd name="T7" fmla="*/ 2147483647 h 533"/>
              <a:gd name="T8" fmla="*/ 2147483647 w 320"/>
              <a:gd name="T9" fmla="*/ 2147483647 h 533"/>
              <a:gd name="T10" fmla="*/ 2147483647 w 320"/>
              <a:gd name="T11" fmla="*/ 2147483647 h 533"/>
              <a:gd name="T12" fmla="*/ 2147483647 w 320"/>
              <a:gd name="T13" fmla="*/ 2147483647 h 533"/>
              <a:gd name="T14" fmla="*/ 2147483647 w 320"/>
              <a:gd name="T15" fmla="*/ 2147483647 h 533"/>
              <a:gd name="T16" fmla="*/ 2147483647 w 320"/>
              <a:gd name="T17" fmla="*/ 2147483647 h 533"/>
              <a:gd name="T18" fmla="*/ 2147483647 w 320"/>
              <a:gd name="T19" fmla="*/ 2147483647 h 533"/>
              <a:gd name="T20" fmla="*/ 2147483647 w 320"/>
              <a:gd name="T21" fmla="*/ 2147483647 h 533"/>
              <a:gd name="T22" fmla="*/ 2147483647 w 320"/>
              <a:gd name="T23" fmla="*/ 2147483647 h 533"/>
              <a:gd name="T24" fmla="*/ 2147483647 w 320"/>
              <a:gd name="T25" fmla="*/ 2147483647 h 533"/>
              <a:gd name="T26" fmla="*/ 2147483647 w 320"/>
              <a:gd name="T27" fmla="*/ 2147483647 h 533"/>
              <a:gd name="T28" fmla="*/ 2147483647 w 320"/>
              <a:gd name="T29" fmla="*/ 2147483647 h 533"/>
              <a:gd name="T30" fmla="*/ 2147483647 w 320"/>
              <a:gd name="T31" fmla="*/ 2147483647 h 533"/>
              <a:gd name="T32" fmla="*/ 2147483647 w 320"/>
              <a:gd name="T33" fmla="*/ 2147483647 h 533"/>
              <a:gd name="T34" fmla="*/ 2147483647 w 320"/>
              <a:gd name="T35" fmla="*/ 2147483647 h 533"/>
              <a:gd name="T36" fmla="*/ 2147483647 w 320"/>
              <a:gd name="T37" fmla="*/ 2147483647 h 533"/>
              <a:gd name="T38" fmla="*/ 2147483647 w 320"/>
              <a:gd name="T39" fmla="*/ 2147483647 h 533"/>
              <a:gd name="T40" fmla="*/ 2147483647 w 320"/>
              <a:gd name="T41" fmla="*/ 2147483647 h 533"/>
              <a:gd name="T42" fmla="*/ 2147483647 w 320"/>
              <a:gd name="T43" fmla="*/ 2147483647 h 533"/>
              <a:gd name="T44" fmla="*/ 2147483647 w 320"/>
              <a:gd name="T45" fmla="*/ 2147483647 h 533"/>
              <a:gd name="T46" fmla="*/ 2147483647 w 320"/>
              <a:gd name="T47" fmla="*/ 2147483647 h 533"/>
              <a:gd name="T48" fmla="*/ 2147483647 w 320"/>
              <a:gd name="T49" fmla="*/ 2147483647 h 533"/>
              <a:gd name="T50" fmla="*/ 2147483647 w 320"/>
              <a:gd name="T51" fmla="*/ 2147483647 h 533"/>
              <a:gd name="T52" fmla="*/ 2147483647 w 320"/>
              <a:gd name="T53" fmla="*/ 2147483647 h 533"/>
              <a:gd name="T54" fmla="*/ 2147483647 w 320"/>
              <a:gd name="T55" fmla="*/ 2147483647 h 533"/>
              <a:gd name="T56" fmla="*/ 2147483647 w 320"/>
              <a:gd name="T57" fmla="*/ 2147483647 h 533"/>
              <a:gd name="T58" fmla="*/ 2147483647 w 320"/>
              <a:gd name="T59" fmla="*/ 2147483647 h 533"/>
              <a:gd name="T60" fmla="*/ 2147483647 w 320"/>
              <a:gd name="T61" fmla="*/ 2147483647 h 533"/>
              <a:gd name="T62" fmla="*/ 2147483647 w 320"/>
              <a:gd name="T63" fmla="*/ 2147483647 h 533"/>
              <a:gd name="T64" fmla="*/ 2147483647 w 320"/>
              <a:gd name="T65" fmla="*/ 2147483647 h 533"/>
              <a:gd name="T66" fmla="*/ 2147483647 w 320"/>
              <a:gd name="T67" fmla="*/ 2147483647 h 533"/>
              <a:gd name="T68" fmla="*/ 2147483647 w 320"/>
              <a:gd name="T69" fmla="*/ 2147483647 h 533"/>
              <a:gd name="T70" fmla="*/ 2147483647 w 320"/>
              <a:gd name="T71" fmla="*/ 2147483647 h 533"/>
              <a:gd name="T72" fmla="*/ 2147483647 w 320"/>
              <a:gd name="T73" fmla="*/ 2147483647 h 533"/>
              <a:gd name="T74" fmla="*/ 2147483647 w 320"/>
              <a:gd name="T75" fmla="*/ 2147483647 h 533"/>
              <a:gd name="T76" fmla="*/ 2147483647 w 320"/>
              <a:gd name="T77" fmla="*/ 2147483647 h 533"/>
              <a:gd name="T78" fmla="*/ 2147483647 w 320"/>
              <a:gd name="T79" fmla="*/ 2147483647 h 533"/>
              <a:gd name="T80" fmla="*/ 2147483647 w 320"/>
              <a:gd name="T81" fmla="*/ 2147483647 h 533"/>
              <a:gd name="T82" fmla="*/ 2147483647 w 320"/>
              <a:gd name="T83" fmla="*/ 2147483647 h 533"/>
              <a:gd name="T84" fmla="*/ 2147483647 w 320"/>
              <a:gd name="T85" fmla="*/ 2147483647 h 533"/>
              <a:gd name="T86" fmla="*/ 2147483647 w 320"/>
              <a:gd name="T87" fmla="*/ 2147483647 h 533"/>
              <a:gd name="T88" fmla="*/ 2147483647 w 320"/>
              <a:gd name="T89" fmla="*/ 2147483647 h 533"/>
              <a:gd name="T90" fmla="*/ 2147483647 w 320"/>
              <a:gd name="T91" fmla="*/ 2147483647 h 533"/>
              <a:gd name="T92" fmla="*/ 2147483647 w 320"/>
              <a:gd name="T93" fmla="*/ 2147483647 h 533"/>
              <a:gd name="T94" fmla="*/ 2147483647 w 320"/>
              <a:gd name="T95" fmla="*/ 2147483647 h 533"/>
              <a:gd name="T96" fmla="*/ 2147483647 w 320"/>
              <a:gd name="T97" fmla="*/ 2147483647 h 533"/>
              <a:gd name="T98" fmla="*/ 2147483647 w 320"/>
              <a:gd name="T99" fmla="*/ 2147483647 h 533"/>
              <a:gd name="T100" fmla="*/ 2147483647 w 320"/>
              <a:gd name="T101" fmla="*/ 2147483647 h 533"/>
              <a:gd name="T102" fmla="*/ 2147483647 w 320"/>
              <a:gd name="T103" fmla="*/ 2147483647 h 533"/>
              <a:gd name="T104" fmla="*/ 2147483647 w 320"/>
              <a:gd name="T105" fmla="*/ 2147483647 h 533"/>
              <a:gd name="T106" fmla="*/ 2147483647 w 320"/>
              <a:gd name="T107" fmla="*/ 2147483647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0" h="533">
                <a:moveTo>
                  <a:pt x="319" y="424"/>
                </a:moveTo>
                <a:lnTo>
                  <a:pt x="295" y="445"/>
                </a:lnTo>
                <a:lnTo>
                  <a:pt x="253" y="509"/>
                </a:lnTo>
                <a:lnTo>
                  <a:pt x="238" y="532"/>
                </a:lnTo>
                <a:lnTo>
                  <a:pt x="236" y="528"/>
                </a:lnTo>
                <a:lnTo>
                  <a:pt x="239" y="526"/>
                </a:lnTo>
                <a:lnTo>
                  <a:pt x="235" y="518"/>
                </a:lnTo>
                <a:lnTo>
                  <a:pt x="233" y="514"/>
                </a:lnTo>
                <a:lnTo>
                  <a:pt x="230" y="512"/>
                </a:lnTo>
                <a:lnTo>
                  <a:pt x="227" y="511"/>
                </a:lnTo>
                <a:lnTo>
                  <a:pt x="225" y="508"/>
                </a:lnTo>
                <a:lnTo>
                  <a:pt x="219" y="502"/>
                </a:lnTo>
                <a:lnTo>
                  <a:pt x="217" y="499"/>
                </a:lnTo>
                <a:lnTo>
                  <a:pt x="215" y="500"/>
                </a:lnTo>
                <a:lnTo>
                  <a:pt x="210" y="498"/>
                </a:lnTo>
                <a:lnTo>
                  <a:pt x="209" y="494"/>
                </a:lnTo>
                <a:lnTo>
                  <a:pt x="208" y="490"/>
                </a:lnTo>
                <a:lnTo>
                  <a:pt x="205" y="488"/>
                </a:lnTo>
                <a:lnTo>
                  <a:pt x="205" y="483"/>
                </a:lnTo>
                <a:lnTo>
                  <a:pt x="203" y="480"/>
                </a:lnTo>
                <a:lnTo>
                  <a:pt x="200" y="478"/>
                </a:lnTo>
                <a:lnTo>
                  <a:pt x="203" y="477"/>
                </a:lnTo>
                <a:lnTo>
                  <a:pt x="204" y="474"/>
                </a:lnTo>
                <a:lnTo>
                  <a:pt x="205" y="469"/>
                </a:lnTo>
                <a:lnTo>
                  <a:pt x="204" y="468"/>
                </a:lnTo>
                <a:lnTo>
                  <a:pt x="202" y="467"/>
                </a:lnTo>
                <a:lnTo>
                  <a:pt x="199" y="463"/>
                </a:lnTo>
                <a:lnTo>
                  <a:pt x="197" y="460"/>
                </a:lnTo>
                <a:lnTo>
                  <a:pt x="198" y="455"/>
                </a:lnTo>
                <a:lnTo>
                  <a:pt x="198" y="452"/>
                </a:lnTo>
                <a:lnTo>
                  <a:pt x="195" y="449"/>
                </a:lnTo>
                <a:lnTo>
                  <a:pt x="191" y="448"/>
                </a:lnTo>
                <a:lnTo>
                  <a:pt x="187" y="441"/>
                </a:lnTo>
                <a:lnTo>
                  <a:pt x="186" y="437"/>
                </a:lnTo>
                <a:lnTo>
                  <a:pt x="183" y="435"/>
                </a:lnTo>
                <a:lnTo>
                  <a:pt x="180" y="435"/>
                </a:lnTo>
                <a:lnTo>
                  <a:pt x="173" y="432"/>
                </a:lnTo>
                <a:lnTo>
                  <a:pt x="170" y="428"/>
                </a:lnTo>
                <a:lnTo>
                  <a:pt x="173" y="426"/>
                </a:lnTo>
                <a:lnTo>
                  <a:pt x="170" y="423"/>
                </a:lnTo>
                <a:lnTo>
                  <a:pt x="168" y="421"/>
                </a:lnTo>
                <a:lnTo>
                  <a:pt x="167" y="418"/>
                </a:lnTo>
                <a:lnTo>
                  <a:pt x="167" y="417"/>
                </a:lnTo>
                <a:lnTo>
                  <a:pt x="165" y="413"/>
                </a:lnTo>
                <a:lnTo>
                  <a:pt x="163" y="411"/>
                </a:lnTo>
                <a:lnTo>
                  <a:pt x="163" y="410"/>
                </a:lnTo>
                <a:lnTo>
                  <a:pt x="160" y="407"/>
                </a:lnTo>
                <a:lnTo>
                  <a:pt x="162" y="403"/>
                </a:lnTo>
                <a:lnTo>
                  <a:pt x="160" y="399"/>
                </a:lnTo>
                <a:lnTo>
                  <a:pt x="160" y="395"/>
                </a:lnTo>
                <a:lnTo>
                  <a:pt x="155" y="394"/>
                </a:lnTo>
                <a:lnTo>
                  <a:pt x="149" y="384"/>
                </a:lnTo>
                <a:lnTo>
                  <a:pt x="145" y="384"/>
                </a:lnTo>
                <a:lnTo>
                  <a:pt x="143" y="382"/>
                </a:lnTo>
                <a:lnTo>
                  <a:pt x="141" y="379"/>
                </a:lnTo>
                <a:lnTo>
                  <a:pt x="139" y="374"/>
                </a:lnTo>
                <a:lnTo>
                  <a:pt x="136" y="372"/>
                </a:lnTo>
                <a:lnTo>
                  <a:pt x="133" y="369"/>
                </a:lnTo>
                <a:lnTo>
                  <a:pt x="133" y="368"/>
                </a:lnTo>
                <a:lnTo>
                  <a:pt x="131" y="364"/>
                </a:lnTo>
                <a:lnTo>
                  <a:pt x="131" y="360"/>
                </a:lnTo>
                <a:lnTo>
                  <a:pt x="129" y="356"/>
                </a:lnTo>
                <a:lnTo>
                  <a:pt x="128" y="352"/>
                </a:lnTo>
                <a:lnTo>
                  <a:pt x="124" y="352"/>
                </a:lnTo>
                <a:lnTo>
                  <a:pt x="120" y="345"/>
                </a:lnTo>
                <a:lnTo>
                  <a:pt x="118" y="341"/>
                </a:lnTo>
                <a:lnTo>
                  <a:pt x="115" y="339"/>
                </a:lnTo>
                <a:lnTo>
                  <a:pt x="110" y="335"/>
                </a:lnTo>
                <a:lnTo>
                  <a:pt x="106" y="335"/>
                </a:lnTo>
                <a:lnTo>
                  <a:pt x="105" y="334"/>
                </a:lnTo>
                <a:lnTo>
                  <a:pt x="104" y="331"/>
                </a:lnTo>
                <a:lnTo>
                  <a:pt x="102" y="329"/>
                </a:lnTo>
                <a:lnTo>
                  <a:pt x="102" y="324"/>
                </a:lnTo>
                <a:lnTo>
                  <a:pt x="101" y="321"/>
                </a:lnTo>
                <a:lnTo>
                  <a:pt x="98" y="318"/>
                </a:lnTo>
                <a:lnTo>
                  <a:pt x="96" y="316"/>
                </a:lnTo>
                <a:lnTo>
                  <a:pt x="95" y="314"/>
                </a:lnTo>
                <a:lnTo>
                  <a:pt x="91" y="311"/>
                </a:lnTo>
                <a:lnTo>
                  <a:pt x="90" y="308"/>
                </a:lnTo>
                <a:lnTo>
                  <a:pt x="91" y="303"/>
                </a:lnTo>
                <a:lnTo>
                  <a:pt x="88" y="302"/>
                </a:lnTo>
                <a:lnTo>
                  <a:pt x="84" y="302"/>
                </a:lnTo>
                <a:lnTo>
                  <a:pt x="83" y="297"/>
                </a:lnTo>
                <a:lnTo>
                  <a:pt x="80" y="295"/>
                </a:lnTo>
                <a:lnTo>
                  <a:pt x="77" y="295"/>
                </a:lnTo>
                <a:lnTo>
                  <a:pt x="75" y="292"/>
                </a:lnTo>
                <a:lnTo>
                  <a:pt x="74" y="291"/>
                </a:lnTo>
                <a:lnTo>
                  <a:pt x="72" y="288"/>
                </a:lnTo>
                <a:lnTo>
                  <a:pt x="73" y="284"/>
                </a:lnTo>
                <a:lnTo>
                  <a:pt x="73" y="280"/>
                </a:lnTo>
                <a:lnTo>
                  <a:pt x="69" y="279"/>
                </a:lnTo>
                <a:lnTo>
                  <a:pt x="66" y="279"/>
                </a:lnTo>
                <a:lnTo>
                  <a:pt x="62" y="277"/>
                </a:lnTo>
                <a:lnTo>
                  <a:pt x="57" y="270"/>
                </a:lnTo>
                <a:lnTo>
                  <a:pt x="57" y="266"/>
                </a:lnTo>
                <a:lnTo>
                  <a:pt x="54" y="263"/>
                </a:lnTo>
                <a:lnTo>
                  <a:pt x="50" y="263"/>
                </a:lnTo>
                <a:lnTo>
                  <a:pt x="47" y="261"/>
                </a:lnTo>
                <a:lnTo>
                  <a:pt x="42" y="254"/>
                </a:lnTo>
                <a:lnTo>
                  <a:pt x="39" y="253"/>
                </a:lnTo>
                <a:lnTo>
                  <a:pt x="35" y="252"/>
                </a:lnTo>
                <a:lnTo>
                  <a:pt x="35" y="247"/>
                </a:lnTo>
                <a:lnTo>
                  <a:pt x="29" y="243"/>
                </a:lnTo>
                <a:lnTo>
                  <a:pt x="27" y="239"/>
                </a:lnTo>
                <a:lnTo>
                  <a:pt x="26" y="238"/>
                </a:lnTo>
                <a:lnTo>
                  <a:pt x="22" y="234"/>
                </a:lnTo>
                <a:lnTo>
                  <a:pt x="19" y="230"/>
                </a:lnTo>
                <a:lnTo>
                  <a:pt x="16" y="227"/>
                </a:lnTo>
                <a:lnTo>
                  <a:pt x="15" y="224"/>
                </a:lnTo>
                <a:lnTo>
                  <a:pt x="14" y="220"/>
                </a:lnTo>
                <a:lnTo>
                  <a:pt x="14" y="216"/>
                </a:lnTo>
                <a:lnTo>
                  <a:pt x="14" y="212"/>
                </a:lnTo>
                <a:lnTo>
                  <a:pt x="12" y="208"/>
                </a:lnTo>
                <a:lnTo>
                  <a:pt x="11" y="205"/>
                </a:lnTo>
                <a:lnTo>
                  <a:pt x="12" y="200"/>
                </a:lnTo>
                <a:lnTo>
                  <a:pt x="10" y="197"/>
                </a:lnTo>
                <a:lnTo>
                  <a:pt x="8" y="193"/>
                </a:lnTo>
                <a:lnTo>
                  <a:pt x="8" y="189"/>
                </a:lnTo>
                <a:lnTo>
                  <a:pt x="10" y="185"/>
                </a:lnTo>
                <a:lnTo>
                  <a:pt x="7" y="180"/>
                </a:lnTo>
                <a:lnTo>
                  <a:pt x="6" y="177"/>
                </a:lnTo>
                <a:lnTo>
                  <a:pt x="4" y="173"/>
                </a:lnTo>
                <a:lnTo>
                  <a:pt x="4" y="169"/>
                </a:lnTo>
                <a:lnTo>
                  <a:pt x="4" y="164"/>
                </a:lnTo>
                <a:lnTo>
                  <a:pt x="0" y="163"/>
                </a:lnTo>
                <a:lnTo>
                  <a:pt x="0" y="160"/>
                </a:lnTo>
                <a:lnTo>
                  <a:pt x="0" y="159"/>
                </a:lnTo>
                <a:lnTo>
                  <a:pt x="1" y="154"/>
                </a:lnTo>
                <a:lnTo>
                  <a:pt x="4" y="155"/>
                </a:lnTo>
                <a:lnTo>
                  <a:pt x="7" y="153"/>
                </a:lnTo>
                <a:lnTo>
                  <a:pt x="10" y="150"/>
                </a:lnTo>
                <a:lnTo>
                  <a:pt x="11" y="145"/>
                </a:lnTo>
                <a:lnTo>
                  <a:pt x="11" y="141"/>
                </a:lnTo>
                <a:lnTo>
                  <a:pt x="15" y="141"/>
                </a:lnTo>
                <a:lnTo>
                  <a:pt x="18" y="139"/>
                </a:lnTo>
                <a:lnTo>
                  <a:pt x="17" y="136"/>
                </a:lnTo>
                <a:lnTo>
                  <a:pt x="14" y="138"/>
                </a:lnTo>
                <a:lnTo>
                  <a:pt x="11" y="136"/>
                </a:lnTo>
                <a:lnTo>
                  <a:pt x="12" y="132"/>
                </a:lnTo>
                <a:lnTo>
                  <a:pt x="14" y="132"/>
                </a:lnTo>
                <a:lnTo>
                  <a:pt x="16" y="129"/>
                </a:lnTo>
                <a:lnTo>
                  <a:pt x="19" y="126"/>
                </a:lnTo>
                <a:lnTo>
                  <a:pt x="22" y="122"/>
                </a:lnTo>
                <a:lnTo>
                  <a:pt x="19" y="118"/>
                </a:lnTo>
                <a:lnTo>
                  <a:pt x="20" y="113"/>
                </a:lnTo>
                <a:lnTo>
                  <a:pt x="19" y="110"/>
                </a:lnTo>
                <a:lnTo>
                  <a:pt x="22" y="109"/>
                </a:lnTo>
                <a:lnTo>
                  <a:pt x="22" y="106"/>
                </a:lnTo>
                <a:lnTo>
                  <a:pt x="19" y="104"/>
                </a:lnTo>
                <a:lnTo>
                  <a:pt x="20" y="101"/>
                </a:lnTo>
                <a:lnTo>
                  <a:pt x="24" y="100"/>
                </a:lnTo>
                <a:lnTo>
                  <a:pt x="22" y="97"/>
                </a:lnTo>
                <a:lnTo>
                  <a:pt x="19" y="93"/>
                </a:lnTo>
                <a:lnTo>
                  <a:pt x="18" y="89"/>
                </a:lnTo>
                <a:lnTo>
                  <a:pt x="20" y="86"/>
                </a:lnTo>
                <a:lnTo>
                  <a:pt x="17" y="84"/>
                </a:lnTo>
                <a:lnTo>
                  <a:pt x="14" y="82"/>
                </a:lnTo>
                <a:lnTo>
                  <a:pt x="17" y="80"/>
                </a:lnTo>
                <a:lnTo>
                  <a:pt x="20" y="81"/>
                </a:lnTo>
                <a:lnTo>
                  <a:pt x="27" y="78"/>
                </a:lnTo>
                <a:lnTo>
                  <a:pt x="25" y="75"/>
                </a:lnTo>
                <a:lnTo>
                  <a:pt x="23" y="73"/>
                </a:lnTo>
                <a:lnTo>
                  <a:pt x="24" y="69"/>
                </a:lnTo>
                <a:lnTo>
                  <a:pt x="27" y="67"/>
                </a:lnTo>
                <a:lnTo>
                  <a:pt x="30" y="64"/>
                </a:lnTo>
                <a:lnTo>
                  <a:pt x="31" y="60"/>
                </a:lnTo>
                <a:lnTo>
                  <a:pt x="31" y="59"/>
                </a:lnTo>
                <a:lnTo>
                  <a:pt x="31" y="56"/>
                </a:lnTo>
                <a:lnTo>
                  <a:pt x="31" y="52"/>
                </a:lnTo>
                <a:lnTo>
                  <a:pt x="31" y="48"/>
                </a:lnTo>
                <a:lnTo>
                  <a:pt x="34" y="45"/>
                </a:lnTo>
                <a:lnTo>
                  <a:pt x="35" y="42"/>
                </a:lnTo>
                <a:lnTo>
                  <a:pt x="38" y="40"/>
                </a:lnTo>
                <a:lnTo>
                  <a:pt x="41" y="38"/>
                </a:lnTo>
                <a:lnTo>
                  <a:pt x="42" y="34"/>
                </a:lnTo>
                <a:lnTo>
                  <a:pt x="48" y="30"/>
                </a:lnTo>
                <a:lnTo>
                  <a:pt x="50" y="27"/>
                </a:lnTo>
                <a:lnTo>
                  <a:pt x="50" y="23"/>
                </a:lnTo>
                <a:lnTo>
                  <a:pt x="50" y="18"/>
                </a:lnTo>
                <a:lnTo>
                  <a:pt x="50" y="14"/>
                </a:lnTo>
                <a:lnTo>
                  <a:pt x="53" y="12"/>
                </a:lnTo>
                <a:lnTo>
                  <a:pt x="57" y="12"/>
                </a:lnTo>
                <a:lnTo>
                  <a:pt x="58" y="8"/>
                </a:lnTo>
                <a:lnTo>
                  <a:pt x="65" y="5"/>
                </a:lnTo>
                <a:lnTo>
                  <a:pt x="69" y="2"/>
                </a:lnTo>
                <a:lnTo>
                  <a:pt x="72" y="2"/>
                </a:lnTo>
                <a:lnTo>
                  <a:pt x="74" y="0"/>
                </a:lnTo>
                <a:lnTo>
                  <a:pt x="84" y="12"/>
                </a:lnTo>
                <a:lnTo>
                  <a:pt x="103" y="36"/>
                </a:lnTo>
                <a:lnTo>
                  <a:pt x="144" y="41"/>
                </a:lnTo>
                <a:lnTo>
                  <a:pt x="149" y="42"/>
                </a:lnTo>
                <a:lnTo>
                  <a:pt x="158" y="36"/>
                </a:lnTo>
                <a:lnTo>
                  <a:pt x="179" y="30"/>
                </a:lnTo>
                <a:lnTo>
                  <a:pt x="210" y="20"/>
                </a:lnTo>
                <a:lnTo>
                  <a:pt x="230" y="46"/>
                </a:lnTo>
                <a:lnTo>
                  <a:pt x="242" y="60"/>
                </a:lnTo>
                <a:lnTo>
                  <a:pt x="244" y="62"/>
                </a:lnTo>
                <a:lnTo>
                  <a:pt x="248" y="63"/>
                </a:lnTo>
                <a:lnTo>
                  <a:pt x="292" y="77"/>
                </a:lnTo>
                <a:lnTo>
                  <a:pt x="291" y="87"/>
                </a:lnTo>
                <a:lnTo>
                  <a:pt x="290" y="95"/>
                </a:lnTo>
                <a:lnTo>
                  <a:pt x="291" y="124"/>
                </a:lnTo>
                <a:lnTo>
                  <a:pt x="287" y="140"/>
                </a:lnTo>
                <a:lnTo>
                  <a:pt x="287" y="146"/>
                </a:lnTo>
                <a:lnTo>
                  <a:pt x="286" y="154"/>
                </a:lnTo>
                <a:lnTo>
                  <a:pt x="293" y="164"/>
                </a:lnTo>
                <a:lnTo>
                  <a:pt x="294" y="182"/>
                </a:lnTo>
                <a:lnTo>
                  <a:pt x="299" y="261"/>
                </a:lnTo>
                <a:lnTo>
                  <a:pt x="300" y="288"/>
                </a:lnTo>
                <a:lnTo>
                  <a:pt x="300" y="290"/>
                </a:lnTo>
                <a:lnTo>
                  <a:pt x="285" y="347"/>
                </a:lnTo>
                <a:lnTo>
                  <a:pt x="271" y="402"/>
                </a:lnTo>
                <a:lnTo>
                  <a:pt x="299" y="416"/>
                </a:lnTo>
                <a:lnTo>
                  <a:pt x="310" y="422"/>
                </a:lnTo>
                <a:lnTo>
                  <a:pt x="319" y="415"/>
                </a:lnTo>
                <a:lnTo>
                  <a:pt x="319" y="424"/>
                </a:lnTo>
              </a:path>
            </a:pathLst>
          </a:custGeom>
          <a:noFill/>
          <a:ln w="12700" cap="rnd" cmpd="sng">
            <a:solidFill>
              <a:srgbClr val="000000"/>
            </a:solidFill>
            <a:prstDash val="solid"/>
            <a:round/>
            <a:headEnd/>
            <a:tailEnd/>
          </a:ln>
        </p:spPr>
        <p:txBody>
          <a:bodyPr/>
          <a:lstStyle/>
          <a:p>
            <a:pPr>
              <a:defRPr/>
            </a:pPr>
            <a:endParaRPr lang="en-US"/>
          </a:p>
        </p:txBody>
      </p:sp>
      <p:sp>
        <p:nvSpPr>
          <p:cNvPr id="14" name="Freeform 79"/>
          <p:cNvSpPr>
            <a:spLocks/>
          </p:cNvSpPr>
          <p:nvPr/>
        </p:nvSpPr>
        <p:spPr bwMode="auto">
          <a:xfrm>
            <a:off x="5119688" y="3084939"/>
            <a:ext cx="352425" cy="355553"/>
          </a:xfrm>
          <a:custGeom>
            <a:avLst/>
            <a:gdLst>
              <a:gd name="T0" fmla="*/ 2147483647 w 222"/>
              <a:gd name="T1" fmla="*/ 2147483647 h 224"/>
              <a:gd name="T2" fmla="*/ 2147483647 w 222"/>
              <a:gd name="T3" fmla="*/ 2147483647 h 224"/>
              <a:gd name="T4" fmla="*/ 2147483647 w 222"/>
              <a:gd name="T5" fmla="*/ 2147483647 h 224"/>
              <a:gd name="T6" fmla="*/ 2147483647 w 222"/>
              <a:gd name="T7" fmla="*/ 2147483647 h 224"/>
              <a:gd name="T8" fmla="*/ 2147483647 w 222"/>
              <a:gd name="T9" fmla="*/ 2147483647 h 224"/>
              <a:gd name="T10" fmla="*/ 2147483647 w 222"/>
              <a:gd name="T11" fmla="*/ 2147483647 h 224"/>
              <a:gd name="T12" fmla="*/ 2147483647 w 222"/>
              <a:gd name="T13" fmla="*/ 2147483647 h 224"/>
              <a:gd name="T14" fmla="*/ 2147483647 w 222"/>
              <a:gd name="T15" fmla="*/ 2147483647 h 224"/>
              <a:gd name="T16" fmla="*/ 2147483647 w 222"/>
              <a:gd name="T17" fmla="*/ 2147483647 h 224"/>
              <a:gd name="T18" fmla="*/ 2147483647 w 222"/>
              <a:gd name="T19" fmla="*/ 2147483647 h 224"/>
              <a:gd name="T20" fmla="*/ 2147483647 w 222"/>
              <a:gd name="T21" fmla="*/ 2147483647 h 224"/>
              <a:gd name="T22" fmla="*/ 2147483647 w 222"/>
              <a:gd name="T23" fmla="*/ 2147483647 h 224"/>
              <a:gd name="T24" fmla="*/ 2147483647 w 222"/>
              <a:gd name="T25" fmla="*/ 2147483647 h 224"/>
              <a:gd name="T26" fmla="*/ 2147483647 w 222"/>
              <a:gd name="T27" fmla="*/ 2147483647 h 224"/>
              <a:gd name="T28" fmla="*/ 2147483647 w 222"/>
              <a:gd name="T29" fmla="*/ 0 h 224"/>
              <a:gd name="T30" fmla="*/ 2147483647 w 222"/>
              <a:gd name="T31" fmla="*/ 2147483647 h 224"/>
              <a:gd name="T32" fmla="*/ 2147483647 w 222"/>
              <a:gd name="T33" fmla="*/ 2147483647 h 224"/>
              <a:gd name="T34" fmla="*/ 2147483647 w 222"/>
              <a:gd name="T35" fmla="*/ 2147483647 h 224"/>
              <a:gd name="T36" fmla="*/ 2147483647 w 222"/>
              <a:gd name="T37" fmla="*/ 2147483647 h 224"/>
              <a:gd name="T38" fmla="*/ 2147483647 w 222"/>
              <a:gd name="T39" fmla="*/ 2147483647 h 224"/>
              <a:gd name="T40" fmla="*/ 2147483647 w 222"/>
              <a:gd name="T41" fmla="*/ 2147483647 h 224"/>
              <a:gd name="T42" fmla="*/ 2147483647 w 222"/>
              <a:gd name="T43" fmla="*/ 2147483647 h 224"/>
              <a:gd name="T44" fmla="*/ 2147483647 w 222"/>
              <a:gd name="T45" fmla="*/ 2147483647 h 224"/>
              <a:gd name="T46" fmla="*/ 2147483647 w 222"/>
              <a:gd name="T47" fmla="*/ 2147483647 h 224"/>
              <a:gd name="T48" fmla="*/ 2147483647 w 222"/>
              <a:gd name="T49" fmla="*/ 2147483647 h 224"/>
              <a:gd name="T50" fmla="*/ 2147483647 w 222"/>
              <a:gd name="T51" fmla="*/ 2147483647 h 224"/>
              <a:gd name="T52" fmla="*/ 2147483647 w 222"/>
              <a:gd name="T53" fmla="*/ 2147483647 h 224"/>
              <a:gd name="T54" fmla="*/ 2147483647 w 222"/>
              <a:gd name="T55" fmla="*/ 2147483647 h 224"/>
              <a:gd name="T56" fmla="*/ 2147483647 w 222"/>
              <a:gd name="T57" fmla="*/ 2147483647 h 224"/>
              <a:gd name="T58" fmla="*/ 2147483647 w 222"/>
              <a:gd name="T59" fmla="*/ 2147483647 h 224"/>
              <a:gd name="T60" fmla="*/ 2147483647 w 222"/>
              <a:gd name="T61" fmla="*/ 2147483647 h 224"/>
              <a:gd name="T62" fmla="*/ 2147483647 w 222"/>
              <a:gd name="T63" fmla="*/ 2147483647 h 224"/>
              <a:gd name="T64" fmla="*/ 2147483647 w 222"/>
              <a:gd name="T65" fmla="*/ 2147483647 h 224"/>
              <a:gd name="T66" fmla="*/ 2147483647 w 222"/>
              <a:gd name="T67" fmla="*/ 2147483647 h 224"/>
              <a:gd name="T68" fmla="*/ 2147483647 w 222"/>
              <a:gd name="T69" fmla="*/ 2147483647 h 224"/>
              <a:gd name="T70" fmla="*/ 2147483647 w 222"/>
              <a:gd name="T71" fmla="*/ 2147483647 h 224"/>
              <a:gd name="T72" fmla="*/ 2147483647 w 222"/>
              <a:gd name="T73" fmla="*/ 2147483647 h 224"/>
              <a:gd name="T74" fmla="*/ 2147483647 w 222"/>
              <a:gd name="T75" fmla="*/ 2147483647 h 224"/>
              <a:gd name="T76" fmla="*/ 2147483647 w 222"/>
              <a:gd name="T77" fmla="*/ 2147483647 h 224"/>
              <a:gd name="T78" fmla="*/ 2147483647 w 222"/>
              <a:gd name="T79" fmla="*/ 2147483647 h 224"/>
              <a:gd name="T80" fmla="*/ 2147483647 w 222"/>
              <a:gd name="T81" fmla="*/ 2147483647 h 224"/>
              <a:gd name="T82" fmla="*/ 2147483647 w 222"/>
              <a:gd name="T83" fmla="*/ 2147483647 h 224"/>
              <a:gd name="T84" fmla="*/ 2147483647 w 222"/>
              <a:gd name="T85" fmla="*/ 2147483647 h 224"/>
              <a:gd name="T86" fmla="*/ 2147483647 w 222"/>
              <a:gd name="T87" fmla="*/ 2147483647 h 224"/>
              <a:gd name="T88" fmla="*/ 2147483647 w 222"/>
              <a:gd name="T89" fmla="*/ 2147483647 h 224"/>
              <a:gd name="T90" fmla="*/ 2147483647 w 222"/>
              <a:gd name="T91" fmla="*/ 2147483647 h 224"/>
              <a:gd name="T92" fmla="*/ 2147483647 w 222"/>
              <a:gd name="T93" fmla="*/ 2147483647 h 224"/>
              <a:gd name="T94" fmla="*/ 2147483647 w 222"/>
              <a:gd name="T95" fmla="*/ 2147483647 h 224"/>
              <a:gd name="T96" fmla="*/ 2147483647 w 222"/>
              <a:gd name="T97" fmla="*/ 2147483647 h 224"/>
              <a:gd name="T98" fmla="*/ 2147483647 w 222"/>
              <a:gd name="T99" fmla="*/ 2147483647 h 224"/>
              <a:gd name="T100" fmla="*/ 2147483647 w 222"/>
              <a:gd name="T101" fmla="*/ 2147483647 h 224"/>
              <a:gd name="T102" fmla="*/ 2147483647 w 222"/>
              <a:gd name="T103" fmla="*/ 2147483647 h 224"/>
              <a:gd name="T104" fmla="*/ 2147483647 w 222"/>
              <a:gd name="T105" fmla="*/ 2147483647 h 224"/>
              <a:gd name="T106" fmla="*/ 2147483647 w 222"/>
              <a:gd name="T107" fmla="*/ 2147483647 h 224"/>
              <a:gd name="T108" fmla="*/ 2147483647 w 222"/>
              <a:gd name="T109" fmla="*/ 2147483647 h 224"/>
              <a:gd name="T110" fmla="*/ 2147483647 w 222"/>
              <a:gd name="T111" fmla="*/ 2147483647 h 224"/>
              <a:gd name="T112" fmla="*/ 2147483647 w 222"/>
              <a:gd name="T113" fmla="*/ 2147483647 h 224"/>
              <a:gd name="T114" fmla="*/ 2147483647 w 222"/>
              <a:gd name="T115" fmla="*/ 2147483647 h 224"/>
              <a:gd name="T116" fmla="*/ 2147483647 w 222"/>
              <a:gd name="T117" fmla="*/ 2147483647 h 224"/>
              <a:gd name="T118" fmla="*/ 2147483647 w 222"/>
              <a:gd name="T119" fmla="*/ 2147483647 h 224"/>
              <a:gd name="T120" fmla="*/ 2147483647 w 222"/>
              <a:gd name="T121" fmla="*/ 2147483647 h 2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2" h="224">
                <a:moveTo>
                  <a:pt x="62" y="57"/>
                </a:moveTo>
                <a:lnTo>
                  <a:pt x="66" y="53"/>
                </a:lnTo>
                <a:lnTo>
                  <a:pt x="64" y="44"/>
                </a:lnTo>
                <a:lnTo>
                  <a:pt x="66" y="40"/>
                </a:lnTo>
                <a:lnTo>
                  <a:pt x="67" y="41"/>
                </a:lnTo>
                <a:lnTo>
                  <a:pt x="69" y="41"/>
                </a:lnTo>
                <a:lnTo>
                  <a:pt x="73" y="42"/>
                </a:lnTo>
                <a:lnTo>
                  <a:pt x="76" y="41"/>
                </a:lnTo>
                <a:lnTo>
                  <a:pt x="78" y="45"/>
                </a:lnTo>
                <a:lnTo>
                  <a:pt x="76" y="49"/>
                </a:lnTo>
                <a:lnTo>
                  <a:pt x="77" y="53"/>
                </a:lnTo>
                <a:lnTo>
                  <a:pt x="80" y="51"/>
                </a:lnTo>
                <a:lnTo>
                  <a:pt x="83" y="50"/>
                </a:lnTo>
                <a:lnTo>
                  <a:pt x="86" y="49"/>
                </a:lnTo>
                <a:lnTo>
                  <a:pt x="89" y="47"/>
                </a:lnTo>
                <a:lnTo>
                  <a:pt x="89" y="42"/>
                </a:lnTo>
                <a:lnTo>
                  <a:pt x="88" y="39"/>
                </a:lnTo>
                <a:lnTo>
                  <a:pt x="90" y="36"/>
                </a:lnTo>
                <a:lnTo>
                  <a:pt x="93" y="35"/>
                </a:lnTo>
                <a:lnTo>
                  <a:pt x="97" y="33"/>
                </a:lnTo>
                <a:lnTo>
                  <a:pt x="99" y="30"/>
                </a:lnTo>
                <a:lnTo>
                  <a:pt x="114" y="17"/>
                </a:lnTo>
                <a:lnTo>
                  <a:pt x="115" y="13"/>
                </a:lnTo>
                <a:lnTo>
                  <a:pt x="117" y="10"/>
                </a:lnTo>
                <a:lnTo>
                  <a:pt x="119" y="7"/>
                </a:lnTo>
                <a:lnTo>
                  <a:pt x="122" y="4"/>
                </a:lnTo>
                <a:lnTo>
                  <a:pt x="125" y="3"/>
                </a:lnTo>
                <a:lnTo>
                  <a:pt x="129" y="3"/>
                </a:lnTo>
                <a:lnTo>
                  <a:pt x="132" y="3"/>
                </a:lnTo>
                <a:lnTo>
                  <a:pt x="135" y="0"/>
                </a:lnTo>
                <a:lnTo>
                  <a:pt x="141" y="4"/>
                </a:lnTo>
                <a:lnTo>
                  <a:pt x="145" y="3"/>
                </a:lnTo>
                <a:lnTo>
                  <a:pt x="148" y="4"/>
                </a:lnTo>
                <a:lnTo>
                  <a:pt x="151" y="7"/>
                </a:lnTo>
                <a:lnTo>
                  <a:pt x="157" y="10"/>
                </a:lnTo>
                <a:lnTo>
                  <a:pt x="161" y="11"/>
                </a:lnTo>
                <a:lnTo>
                  <a:pt x="164" y="14"/>
                </a:lnTo>
                <a:lnTo>
                  <a:pt x="169" y="19"/>
                </a:lnTo>
                <a:lnTo>
                  <a:pt x="172" y="21"/>
                </a:lnTo>
                <a:lnTo>
                  <a:pt x="174" y="25"/>
                </a:lnTo>
                <a:lnTo>
                  <a:pt x="174" y="29"/>
                </a:lnTo>
                <a:lnTo>
                  <a:pt x="176" y="33"/>
                </a:lnTo>
                <a:lnTo>
                  <a:pt x="177" y="37"/>
                </a:lnTo>
                <a:lnTo>
                  <a:pt x="177" y="41"/>
                </a:lnTo>
                <a:lnTo>
                  <a:pt x="180" y="44"/>
                </a:lnTo>
                <a:lnTo>
                  <a:pt x="190" y="56"/>
                </a:lnTo>
                <a:lnTo>
                  <a:pt x="194" y="58"/>
                </a:lnTo>
                <a:lnTo>
                  <a:pt x="196" y="59"/>
                </a:lnTo>
                <a:lnTo>
                  <a:pt x="203" y="59"/>
                </a:lnTo>
                <a:lnTo>
                  <a:pt x="207" y="60"/>
                </a:lnTo>
                <a:lnTo>
                  <a:pt x="210" y="62"/>
                </a:lnTo>
                <a:lnTo>
                  <a:pt x="213" y="64"/>
                </a:lnTo>
                <a:lnTo>
                  <a:pt x="218" y="71"/>
                </a:lnTo>
                <a:lnTo>
                  <a:pt x="221" y="74"/>
                </a:lnTo>
                <a:lnTo>
                  <a:pt x="160" y="148"/>
                </a:lnTo>
                <a:lnTo>
                  <a:pt x="137" y="176"/>
                </a:lnTo>
                <a:lnTo>
                  <a:pt x="99" y="223"/>
                </a:lnTo>
                <a:lnTo>
                  <a:pt x="61" y="200"/>
                </a:lnTo>
                <a:lnTo>
                  <a:pt x="52" y="197"/>
                </a:lnTo>
                <a:lnTo>
                  <a:pt x="50" y="194"/>
                </a:lnTo>
                <a:lnTo>
                  <a:pt x="47" y="190"/>
                </a:lnTo>
                <a:lnTo>
                  <a:pt x="48" y="185"/>
                </a:lnTo>
                <a:lnTo>
                  <a:pt x="46" y="182"/>
                </a:lnTo>
                <a:lnTo>
                  <a:pt x="45" y="177"/>
                </a:lnTo>
                <a:lnTo>
                  <a:pt x="45" y="175"/>
                </a:lnTo>
                <a:lnTo>
                  <a:pt x="44" y="173"/>
                </a:lnTo>
                <a:lnTo>
                  <a:pt x="42" y="169"/>
                </a:lnTo>
                <a:lnTo>
                  <a:pt x="40" y="162"/>
                </a:lnTo>
                <a:lnTo>
                  <a:pt x="38" y="160"/>
                </a:lnTo>
                <a:lnTo>
                  <a:pt x="37" y="159"/>
                </a:lnTo>
                <a:lnTo>
                  <a:pt x="34" y="157"/>
                </a:lnTo>
                <a:lnTo>
                  <a:pt x="32" y="156"/>
                </a:lnTo>
                <a:lnTo>
                  <a:pt x="29" y="154"/>
                </a:lnTo>
                <a:lnTo>
                  <a:pt x="26" y="151"/>
                </a:lnTo>
                <a:lnTo>
                  <a:pt x="25" y="148"/>
                </a:lnTo>
                <a:lnTo>
                  <a:pt x="24" y="147"/>
                </a:lnTo>
                <a:lnTo>
                  <a:pt x="22" y="144"/>
                </a:lnTo>
                <a:lnTo>
                  <a:pt x="20" y="144"/>
                </a:lnTo>
                <a:lnTo>
                  <a:pt x="19" y="144"/>
                </a:lnTo>
                <a:lnTo>
                  <a:pt x="15" y="141"/>
                </a:lnTo>
                <a:lnTo>
                  <a:pt x="16" y="137"/>
                </a:lnTo>
                <a:lnTo>
                  <a:pt x="17" y="135"/>
                </a:lnTo>
                <a:lnTo>
                  <a:pt x="15" y="131"/>
                </a:lnTo>
                <a:lnTo>
                  <a:pt x="13" y="128"/>
                </a:lnTo>
                <a:lnTo>
                  <a:pt x="10" y="127"/>
                </a:lnTo>
                <a:lnTo>
                  <a:pt x="8" y="125"/>
                </a:lnTo>
                <a:lnTo>
                  <a:pt x="6" y="121"/>
                </a:lnTo>
                <a:lnTo>
                  <a:pt x="4" y="119"/>
                </a:lnTo>
                <a:lnTo>
                  <a:pt x="4" y="114"/>
                </a:lnTo>
                <a:lnTo>
                  <a:pt x="1" y="112"/>
                </a:lnTo>
                <a:lnTo>
                  <a:pt x="0" y="109"/>
                </a:lnTo>
                <a:lnTo>
                  <a:pt x="1" y="105"/>
                </a:lnTo>
                <a:lnTo>
                  <a:pt x="4" y="102"/>
                </a:lnTo>
                <a:lnTo>
                  <a:pt x="5" y="99"/>
                </a:lnTo>
                <a:lnTo>
                  <a:pt x="10" y="93"/>
                </a:lnTo>
                <a:lnTo>
                  <a:pt x="12" y="90"/>
                </a:lnTo>
                <a:lnTo>
                  <a:pt x="10" y="85"/>
                </a:lnTo>
                <a:lnTo>
                  <a:pt x="4" y="80"/>
                </a:lnTo>
                <a:lnTo>
                  <a:pt x="4" y="76"/>
                </a:lnTo>
                <a:lnTo>
                  <a:pt x="4" y="75"/>
                </a:lnTo>
                <a:lnTo>
                  <a:pt x="8" y="75"/>
                </a:lnTo>
                <a:lnTo>
                  <a:pt x="11" y="73"/>
                </a:lnTo>
                <a:lnTo>
                  <a:pt x="14" y="72"/>
                </a:lnTo>
                <a:lnTo>
                  <a:pt x="17" y="72"/>
                </a:lnTo>
                <a:lnTo>
                  <a:pt x="21" y="71"/>
                </a:lnTo>
                <a:lnTo>
                  <a:pt x="24" y="69"/>
                </a:lnTo>
                <a:lnTo>
                  <a:pt x="25" y="65"/>
                </a:lnTo>
                <a:lnTo>
                  <a:pt x="23" y="63"/>
                </a:lnTo>
                <a:lnTo>
                  <a:pt x="21" y="59"/>
                </a:lnTo>
                <a:lnTo>
                  <a:pt x="25" y="58"/>
                </a:lnTo>
                <a:lnTo>
                  <a:pt x="28" y="56"/>
                </a:lnTo>
                <a:lnTo>
                  <a:pt x="31" y="53"/>
                </a:lnTo>
                <a:lnTo>
                  <a:pt x="42" y="51"/>
                </a:lnTo>
                <a:lnTo>
                  <a:pt x="40" y="55"/>
                </a:lnTo>
                <a:lnTo>
                  <a:pt x="38" y="57"/>
                </a:lnTo>
                <a:lnTo>
                  <a:pt x="39" y="61"/>
                </a:lnTo>
                <a:lnTo>
                  <a:pt x="42" y="63"/>
                </a:lnTo>
                <a:lnTo>
                  <a:pt x="43" y="65"/>
                </a:lnTo>
                <a:lnTo>
                  <a:pt x="47" y="67"/>
                </a:lnTo>
                <a:lnTo>
                  <a:pt x="51" y="66"/>
                </a:lnTo>
                <a:lnTo>
                  <a:pt x="51" y="65"/>
                </a:lnTo>
                <a:lnTo>
                  <a:pt x="54" y="64"/>
                </a:lnTo>
                <a:lnTo>
                  <a:pt x="62" y="57"/>
                </a:lnTo>
              </a:path>
            </a:pathLst>
          </a:custGeom>
          <a:noFill/>
          <a:ln w="12700" cap="rnd" cmpd="sng">
            <a:solidFill>
              <a:srgbClr val="000000"/>
            </a:solidFill>
            <a:prstDash val="solid"/>
            <a:round/>
            <a:headEnd/>
            <a:tailEnd/>
          </a:ln>
        </p:spPr>
        <p:txBody>
          <a:bodyPr/>
          <a:lstStyle/>
          <a:p>
            <a:endParaRPr lang="en-US"/>
          </a:p>
        </p:txBody>
      </p:sp>
      <p:sp>
        <p:nvSpPr>
          <p:cNvPr id="15" name="Freeform 81"/>
          <p:cNvSpPr>
            <a:spLocks/>
          </p:cNvSpPr>
          <p:nvPr/>
        </p:nvSpPr>
        <p:spPr bwMode="auto">
          <a:xfrm>
            <a:off x="2460625" y="2715102"/>
            <a:ext cx="427038" cy="484123"/>
          </a:xfrm>
          <a:custGeom>
            <a:avLst/>
            <a:gdLst>
              <a:gd name="T0" fmla="*/ 2147483647 w 269"/>
              <a:gd name="T1" fmla="*/ 2147483647 h 305"/>
              <a:gd name="T2" fmla="*/ 2147483647 w 269"/>
              <a:gd name="T3" fmla="*/ 2147483647 h 305"/>
              <a:gd name="T4" fmla="*/ 2147483647 w 269"/>
              <a:gd name="T5" fmla="*/ 2147483647 h 305"/>
              <a:gd name="T6" fmla="*/ 2147483647 w 269"/>
              <a:gd name="T7" fmla="*/ 2147483647 h 305"/>
              <a:gd name="T8" fmla="*/ 2147483647 w 269"/>
              <a:gd name="T9" fmla="*/ 2147483647 h 305"/>
              <a:gd name="T10" fmla="*/ 2147483647 w 269"/>
              <a:gd name="T11" fmla="*/ 2147483647 h 305"/>
              <a:gd name="T12" fmla="*/ 2147483647 w 269"/>
              <a:gd name="T13" fmla="*/ 2147483647 h 305"/>
              <a:gd name="T14" fmla="*/ 2147483647 w 269"/>
              <a:gd name="T15" fmla="*/ 2147483647 h 305"/>
              <a:gd name="T16" fmla="*/ 2147483647 w 269"/>
              <a:gd name="T17" fmla="*/ 2147483647 h 305"/>
              <a:gd name="T18" fmla="*/ 2147483647 w 269"/>
              <a:gd name="T19" fmla="*/ 2147483647 h 305"/>
              <a:gd name="T20" fmla="*/ 2147483647 w 269"/>
              <a:gd name="T21" fmla="*/ 2147483647 h 305"/>
              <a:gd name="T22" fmla="*/ 2147483647 w 269"/>
              <a:gd name="T23" fmla="*/ 2147483647 h 305"/>
              <a:gd name="T24" fmla="*/ 2147483647 w 269"/>
              <a:gd name="T25" fmla="*/ 2147483647 h 305"/>
              <a:gd name="T26" fmla="*/ 2147483647 w 269"/>
              <a:gd name="T27" fmla="*/ 2147483647 h 305"/>
              <a:gd name="T28" fmla="*/ 2147483647 w 269"/>
              <a:gd name="T29" fmla="*/ 2147483647 h 305"/>
              <a:gd name="T30" fmla="*/ 2147483647 w 269"/>
              <a:gd name="T31" fmla="*/ 2147483647 h 305"/>
              <a:gd name="T32" fmla="*/ 2147483647 w 269"/>
              <a:gd name="T33" fmla="*/ 2147483647 h 305"/>
              <a:gd name="T34" fmla="*/ 2147483647 w 269"/>
              <a:gd name="T35" fmla="*/ 2147483647 h 305"/>
              <a:gd name="T36" fmla="*/ 2147483647 w 269"/>
              <a:gd name="T37" fmla="*/ 2147483647 h 305"/>
              <a:gd name="T38" fmla="*/ 2147483647 w 269"/>
              <a:gd name="T39" fmla="*/ 2147483647 h 305"/>
              <a:gd name="T40" fmla="*/ 2147483647 w 269"/>
              <a:gd name="T41" fmla="*/ 2147483647 h 305"/>
              <a:gd name="T42" fmla="*/ 2147483647 w 269"/>
              <a:gd name="T43" fmla="*/ 2147483647 h 305"/>
              <a:gd name="T44" fmla="*/ 2147483647 w 269"/>
              <a:gd name="T45" fmla="*/ 2147483647 h 305"/>
              <a:gd name="T46" fmla="*/ 2147483647 w 269"/>
              <a:gd name="T47" fmla="*/ 2147483647 h 305"/>
              <a:gd name="T48" fmla="*/ 2147483647 w 269"/>
              <a:gd name="T49" fmla="*/ 2147483647 h 305"/>
              <a:gd name="T50" fmla="*/ 2147483647 w 269"/>
              <a:gd name="T51" fmla="*/ 2147483647 h 305"/>
              <a:gd name="T52" fmla="*/ 2147483647 w 269"/>
              <a:gd name="T53" fmla="*/ 2147483647 h 305"/>
              <a:gd name="T54" fmla="*/ 0 w 269"/>
              <a:gd name="T55" fmla="*/ 2147483647 h 305"/>
              <a:gd name="T56" fmla="*/ 2147483647 w 269"/>
              <a:gd name="T57" fmla="*/ 2147483647 h 305"/>
              <a:gd name="T58" fmla="*/ 2147483647 w 269"/>
              <a:gd name="T59" fmla="*/ 2147483647 h 305"/>
              <a:gd name="T60" fmla="*/ 2147483647 w 269"/>
              <a:gd name="T61" fmla="*/ 2147483647 h 305"/>
              <a:gd name="T62" fmla="*/ 2147483647 w 269"/>
              <a:gd name="T63" fmla="*/ 2147483647 h 305"/>
              <a:gd name="T64" fmla="*/ 2147483647 w 269"/>
              <a:gd name="T65" fmla="*/ 2147483647 h 305"/>
              <a:gd name="T66" fmla="*/ 2147483647 w 269"/>
              <a:gd name="T67" fmla="*/ 2147483647 h 305"/>
              <a:gd name="T68" fmla="*/ 2147483647 w 269"/>
              <a:gd name="T69" fmla="*/ 2147483647 h 305"/>
              <a:gd name="T70" fmla="*/ 2147483647 w 269"/>
              <a:gd name="T71" fmla="*/ 2147483647 h 305"/>
              <a:gd name="T72" fmla="*/ 2147483647 w 269"/>
              <a:gd name="T73" fmla="*/ 2147483647 h 305"/>
              <a:gd name="T74" fmla="*/ 2147483647 w 269"/>
              <a:gd name="T75" fmla="*/ 2147483647 h 305"/>
              <a:gd name="T76" fmla="*/ 2147483647 w 269"/>
              <a:gd name="T77" fmla="*/ 2147483647 h 305"/>
              <a:gd name="T78" fmla="*/ 2147483647 w 269"/>
              <a:gd name="T79" fmla="*/ 2147483647 h 305"/>
              <a:gd name="T80" fmla="*/ 2147483647 w 269"/>
              <a:gd name="T81" fmla="*/ 2147483647 h 305"/>
              <a:gd name="T82" fmla="*/ 2147483647 w 269"/>
              <a:gd name="T83" fmla="*/ 2147483647 h 305"/>
              <a:gd name="T84" fmla="*/ 2147483647 w 269"/>
              <a:gd name="T85" fmla="*/ 2147483647 h 305"/>
              <a:gd name="T86" fmla="*/ 2147483647 w 269"/>
              <a:gd name="T87" fmla="*/ 2147483647 h 305"/>
              <a:gd name="T88" fmla="*/ 2147483647 w 269"/>
              <a:gd name="T89" fmla="*/ 2147483647 h 305"/>
              <a:gd name="T90" fmla="*/ 2147483647 w 269"/>
              <a:gd name="T91" fmla="*/ 2147483647 h 305"/>
              <a:gd name="T92" fmla="*/ 2147483647 w 269"/>
              <a:gd name="T93" fmla="*/ 2147483647 h 305"/>
              <a:gd name="T94" fmla="*/ 2147483647 w 269"/>
              <a:gd name="T95" fmla="*/ 2147483647 h 305"/>
              <a:gd name="T96" fmla="*/ 2147483647 w 269"/>
              <a:gd name="T97" fmla="*/ 2147483647 h 305"/>
              <a:gd name="T98" fmla="*/ 2147483647 w 269"/>
              <a:gd name="T99" fmla="*/ 2147483647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305">
                <a:moveTo>
                  <a:pt x="200" y="0"/>
                </a:moveTo>
                <a:lnTo>
                  <a:pt x="203" y="3"/>
                </a:lnTo>
                <a:lnTo>
                  <a:pt x="207" y="11"/>
                </a:lnTo>
                <a:lnTo>
                  <a:pt x="207" y="14"/>
                </a:lnTo>
                <a:lnTo>
                  <a:pt x="210" y="23"/>
                </a:lnTo>
                <a:lnTo>
                  <a:pt x="212" y="26"/>
                </a:lnTo>
                <a:lnTo>
                  <a:pt x="215" y="30"/>
                </a:lnTo>
                <a:lnTo>
                  <a:pt x="219" y="38"/>
                </a:lnTo>
                <a:lnTo>
                  <a:pt x="219" y="39"/>
                </a:lnTo>
                <a:lnTo>
                  <a:pt x="216" y="42"/>
                </a:lnTo>
                <a:lnTo>
                  <a:pt x="220" y="44"/>
                </a:lnTo>
                <a:lnTo>
                  <a:pt x="220" y="53"/>
                </a:lnTo>
                <a:lnTo>
                  <a:pt x="220" y="57"/>
                </a:lnTo>
                <a:lnTo>
                  <a:pt x="219" y="60"/>
                </a:lnTo>
                <a:lnTo>
                  <a:pt x="217" y="63"/>
                </a:lnTo>
                <a:lnTo>
                  <a:pt x="215" y="67"/>
                </a:lnTo>
                <a:lnTo>
                  <a:pt x="215" y="71"/>
                </a:lnTo>
                <a:lnTo>
                  <a:pt x="215" y="76"/>
                </a:lnTo>
                <a:lnTo>
                  <a:pt x="213" y="79"/>
                </a:lnTo>
                <a:lnTo>
                  <a:pt x="210" y="83"/>
                </a:lnTo>
                <a:lnTo>
                  <a:pt x="201" y="88"/>
                </a:lnTo>
                <a:lnTo>
                  <a:pt x="197" y="95"/>
                </a:lnTo>
                <a:lnTo>
                  <a:pt x="194" y="97"/>
                </a:lnTo>
                <a:lnTo>
                  <a:pt x="190" y="99"/>
                </a:lnTo>
                <a:lnTo>
                  <a:pt x="187" y="101"/>
                </a:lnTo>
                <a:lnTo>
                  <a:pt x="184" y="100"/>
                </a:lnTo>
                <a:lnTo>
                  <a:pt x="181" y="99"/>
                </a:lnTo>
                <a:lnTo>
                  <a:pt x="179" y="103"/>
                </a:lnTo>
                <a:lnTo>
                  <a:pt x="175" y="107"/>
                </a:lnTo>
                <a:lnTo>
                  <a:pt x="242" y="169"/>
                </a:lnTo>
                <a:lnTo>
                  <a:pt x="242" y="170"/>
                </a:lnTo>
                <a:lnTo>
                  <a:pt x="243" y="175"/>
                </a:lnTo>
                <a:lnTo>
                  <a:pt x="268" y="270"/>
                </a:lnTo>
                <a:lnTo>
                  <a:pt x="265" y="272"/>
                </a:lnTo>
                <a:lnTo>
                  <a:pt x="263" y="277"/>
                </a:lnTo>
                <a:lnTo>
                  <a:pt x="262" y="281"/>
                </a:lnTo>
                <a:lnTo>
                  <a:pt x="260" y="282"/>
                </a:lnTo>
                <a:lnTo>
                  <a:pt x="257" y="290"/>
                </a:lnTo>
                <a:lnTo>
                  <a:pt x="240" y="292"/>
                </a:lnTo>
                <a:lnTo>
                  <a:pt x="239" y="292"/>
                </a:lnTo>
                <a:lnTo>
                  <a:pt x="238" y="292"/>
                </a:lnTo>
                <a:lnTo>
                  <a:pt x="221" y="293"/>
                </a:lnTo>
                <a:lnTo>
                  <a:pt x="217" y="296"/>
                </a:lnTo>
                <a:lnTo>
                  <a:pt x="211" y="298"/>
                </a:lnTo>
                <a:lnTo>
                  <a:pt x="203" y="298"/>
                </a:lnTo>
                <a:lnTo>
                  <a:pt x="190" y="303"/>
                </a:lnTo>
                <a:lnTo>
                  <a:pt x="186" y="304"/>
                </a:lnTo>
                <a:lnTo>
                  <a:pt x="183" y="303"/>
                </a:lnTo>
                <a:lnTo>
                  <a:pt x="181" y="300"/>
                </a:lnTo>
                <a:lnTo>
                  <a:pt x="180" y="299"/>
                </a:lnTo>
                <a:lnTo>
                  <a:pt x="174" y="293"/>
                </a:lnTo>
                <a:lnTo>
                  <a:pt x="170" y="291"/>
                </a:lnTo>
                <a:lnTo>
                  <a:pt x="168" y="288"/>
                </a:lnTo>
                <a:lnTo>
                  <a:pt x="165" y="288"/>
                </a:lnTo>
                <a:lnTo>
                  <a:pt x="161" y="289"/>
                </a:lnTo>
                <a:lnTo>
                  <a:pt x="158" y="292"/>
                </a:lnTo>
                <a:lnTo>
                  <a:pt x="155" y="296"/>
                </a:lnTo>
                <a:lnTo>
                  <a:pt x="151" y="297"/>
                </a:lnTo>
                <a:lnTo>
                  <a:pt x="128" y="296"/>
                </a:lnTo>
                <a:lnTo>
                  <a:pt x="124" y="297"/>
                </a:lnTo>
                <a:lnTo>
                  <a:pt x="121" y="299"/>
                </a:lnTo>
                <a:lnTo>
                  <a:pt x="83" y="303"/>
                </a:lnTo>
                <a:lnTo>
                  <a:pt x="70" y="303"/>
                </a:lnTo>
                <a:lnTo>
                  <a:pt x="46" y="287"/>
                </a:lnTo>
                <a:lnTo>
                  <a:pt x="41" y="285"/>
                </a:lnTo>
                <a:lnTo>
                  <a:pt x="24" y="280"/>
                </a:lnTo>
                <a:lnTo>
                  <a:pt x="2" y="258"/>
                </a:lnTo>
                <a:lnTo>
                  <a:pt x="3" y="254"/>
                </a:lnTo>
                <a:lnTo>
                  <a:pt x="7" y="248"/>
                </a:lnTo>
                <a:lnTo>
                  <a:pt x="10" y="245"/>
                </a:lnTo>
                <a:lnTo>
                  <a:pt x="14" y="244"/>
                </a:lnTo>
                <a:lnTo>
                  <a:pt x="17" y="242"/>
                </a:lnTo>
                <a:lnTo>
                  <a:pt x="11" y="232"/>
                </a:lnTo>
                <a:lnTo>
                  <a:pt x="12" y="228"/>
                </a:lnTo>
                <a:lnTo>
                  <a:pt x="9" y="225"/>
                </a:lnTo>
                <a:lnTo>
                  <a:pt x="6" y="223"/>
                </a:lnTo>
                <a:lnTo>
                  <a:pt x="6" y="218"/>
                </a:lnTo>
                <a:lnTo>
                  <a:pt x="4" y="216"/>
                </a:lnTo>
                <a:lnTo>
                  <a:pt x="4" y="212"/>
                </a:lnTo>
                <a:lnTo>
                  <a:pt x="7" y="204"/>
                </a:lnTo>
                <a:lnTo>
                  <a:pt x="6" y="200"/>
                </a:lnTo>
                <a:lnTo>
                  <a:pt x="3" y="197"/>
                </a:lnTo>
                <a:lnTo>
                  <a:pt x="0" y="195"/>
                </a:lnTo>
                <a:lnTo>
                  <a:pt x="0" y="190"/>
                </a:lnTo>
                <a:lnTo>
                  <a:pt x="2" y="187"/>
                </a:lnTo>
                <a:lnTo>
                  <a:pt x="7" y="180"/>
                </a:lnTo>
                <a:lnTo>
                  <a:pt x="11" y="179"/>
                </a:lnTo>
                <a:lnTo>
                  <a:pt x="14" y="180"/>
                </a:lnTo>
                <a:lnTo>
                  <a:pt x="17" y="182"/>
                </a:lnTo>
                <a:lnTo>
                  <a:pt x="21" y="183"/>
                </a:lnTo>
                <a:lnTo>
                  <a:pt x="22" y="179"/>
                </a:lnTo>
                <a:lnTo>
                  <a:pt x="25" y="177"/>
                </a:lnTo>
                <a:lnTo>
                  <a:pt x="48" y="164"/>
                </a:lnTo>
                <a:lnTo>
                  <a:pt x="57" y="157"/>
                </a:lnTo>
                <a:lnTo>
                  <a:pt x="59" y="155"/>
                </a:lnTo>
                <a:lnTo>
                  <a:pt x="60" y="151"/>
                </a:lnTo>
                <a:lnTo>
                  <a:pt x="62" y="147"/>
                </a:lnTo>
                <a:lnTo>
                  <a:pt x="65" y="144"/>
                </a:lnTo>
                <a:lnTo>
                  <a:pt x="67" y="141"/>
                </a:lnTo>
                <a:lnTo>
                  <a:pt x="70" y="140"/>
                </a:lnTo>
                <a:lnTo>
                  <a:pt x="74" y="133"/>
                </a:lnTo>
                <a:lnTo>
                  <a:pt x="76" y="130"/>
                </a:lnTo>
                <a:lnTo>
                  <a:pt x="77" y="127"/>
                </a:lnTo>
                <a:lnTo>
                  <a:pt x="75" y="125"/>
                </a:lnTo>
                <a:lnTo>
                  <a:pt x="72" y="122"/>
                </a:lnTo>
                <a:lnTo>
                  <a:pt x="74" y="118"/>
                </a:lnTo>
                <a:lnTo>
                  <a:pt x="75" y="114"/>
                </a:lnTo>
                <a:lnTo>
                  <a:pt x="77" y="111"/>
                </a:lnTo>
                <a:lnTo>
                  <a:pt x="84" y="107"/>
                </a:lnTo>
                <a:lnTo>
                  <a:pt x="83" y="106"/>
                </a:lnTo>
                <a:lnTo>
                  <a:pt x="88" y="102"/>
                </a:lnTo>
                <a:lnTo>
                  <a:pt x="90" y="99"/>
                </a:lnTo>
                <a:lnTo>
                  <a:pt x="92" y="95"/>
                </a:lnTo>
                <a:lnTo>
                  <a:pt x="93" y="95"/>
                </a:lnTo>
                <a:lnTo>
                  <a:pt x="97" y="96"/>
                </a:lnTo>
                <a:lnTo>
                  <a:pt x="99" y="93"/>
                </a:lnTo>
                <a:lnTo>
                  <a:pt x="102" y="89"/>
                </a:lnTo>
                <a:lnTo>
                  <a:pt x="105" y="88"/>
                </a:lnTo>
                <a:lnTo>
                  <a:pt x="110" y="83"/>
                </a:lnTo>
                <a:lnTo>
                  <a:pt x="110" y="79"/>
                </a:lnTo>
                <a:lnTo>
                  <a:pt x="113" y="76"/>
                </a:lnTo>
                <a:lnTo>
                  <a:pt x="117" y="77"/>
                </a:lnTo>
                <a:lnTo>
                  <a:pt x="120" y="78"/>
                </a:lnTo>
                <a:lnTo>
                  <a:pt x="124" y="78"/>
                </a:lnTo>
                <a:lnTo>
                  <a:pt x="127" y="77"/>
                </a:lnTo>
                <a:lnTo>
                  <a:pt x="137" y="76"/>
                </a:lnTo>
                <a:lnTo>
                  <a:pt x="141" y="74"/>
                </a:lnTo>
                <a:lnTo>
                  <a:pt x="147" y="70"/>
                </a:lnTo>
                <a:lnTo>
                  <a:pt x="151" y="64"/>
                </a:lnTo>
                <a:lnTo>
                  <a:pt x="151" y="60"/>
                </a:lnTo>
                <a:lnTo>
                  <a:pt x="153" y="56"/>
                </a:lnTo>
                <a:lnTo>
                  <a:pt x="155" y="53"/>
                </a:lnTo>
                <a:lnTo>
                  <a:pt x="159" y="53"/>
                </a:lnTo>
                <a:lnTo>
                  <a:pt x="162" y="54"/>
                </a:lnTo>
                <a:lnTo>
                  <a:pt x="165" y="56"/>
                </a:lnTo>
                <a:lnTo>
                  <a:pt x="167" y="60"/>
                </a:lnTo>
                <a:lnTo>
                  <a:pt x="168" y="61"/>
                </a:lnTo>
                <a:lnTo>
                  <a:pt x="170" y="60"/>
                </a:lnTo>
                <a:lnTo>
                  <a:pt x="173" y="58"/>
                </a:lnTo>
                <a:lnTo>
                  <a:pt x="179" y="53"/>
                </a:lnTo>
                <a:lnTo>
                  <a:pt x="180" y="42"/>
                </a:lnTo>
                <a:lnTo>
                  <a:pt x="178" y="34"/>
                </a:lnTo>
                <a:lnTo>
                  <a:pt x="181" y="31"/>
                </a:lnTo>
                <a:lnTo>
                  <a:pt x="185" y="31"/>
                </a:lnTo>
                <a:lnTo>
                  <a:pt x="188" y="28"/>
                </a:lnTo>
                <a:lnTo>
                  <a:pt x="190" y="26"/>
                </a:lnTo>
                <a:lnTo>
                  <a:pt x="194" y="23"/>
                </a:lnTo>
                <a:lnTo>
                  <a:pt x="193" y="20"/>
                </a:lnTo>
                <a:lnTo>
                  <a:pt x="190" y="17"/>
                </a:lnTo>
                <a:lnTo>
                  <a:pt x="189" y="13"/>
                </a:lnTo>
                <a:lnTo>
                  <a:pt x="197" y="4"/>
                </a:lnTo>
                <a:lnTo>
                  <a:pt x="200" y="0"/>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29" name="Freeform 82"/>
          <p:cNvSpPr>
            <a:spLocks/>
          </p:cNvSpPr>
          <p:nvPr/>
        </p:nvSpPr>
        <p:spPr bwMode="auto">
          <a:xfrm>
            <a:off x="1184019" y="3410379"/>
            <a:ext cx="571500" cy="381000"/>
          </a:xfrm>
          <a:custGeom>
            <a:avLst/>
            <a:gdLst>
              <a:gd name="T0" fmla="*/ 2147483647 w 360"/>
              <a:gd name="T1" fmla="*/ 2147483647 h 240"/>
              <a:gd name="T2" fmla="*/ 2147483647 w 360"/>
              <a:gd name="T3" fmla="*/ 2147483647 h 240"/>
              <a:gd name="T4" fmla="*/ 2147483647 w 360"/>
              <a:gd name="T5" fmla="*/ 2147483647 h 240"/>
              <a:gd name="T6" fmla="*/ 2147483647 w 360"/>
              <a:gd name="T7" fmla="*/ 2147483647 h 240"/>
              <a:gd name="T8" fmla="*/ 2147483647 w 360"/>
              <a:gd name="T9" fmla="*/ 2147483647 h 240"/>
              <a:gd name="T10" fmla="*/ 2147483647 w 360"/>
              <a:gd name="T11" fmla="*/ 2147483647 h 240"/>
              <a:gd name="T12" fmla="*/ 2147483647 w 360"/>
              <a:gd name="T13" fmla="*/ 2147483647 h 240"/>
              <a:gd name="T14" fmla="*/ 2147483647 w 360"/>
              <a:gd name="T15" fmla="*/ 2147483647 h 240"/>
              <a:gd name="T16" fmla="*/ 2147483647 w 360"/>
              <a:gd name="T17" fmla="*/ 2147483647 h 240"/>
              <a:gd name="T18" fmla="*/ 2147483647 w 360"/>
              <a:gd name="T19" fmla="*/ 2147483647 h 240"/>
              <a:gd name="T20" fmla="*/ 2147483647 w 360"/>
              <a:gd name="T21" fmla="*/ 2147483647 h 240"/>
              <a:gd name="T22" fmla="*/ 2147483647 w 360"/>
              <a:gd name="T23" fmla="*/ 2147483647 h 240"/>
              <a:gd name="T24" fmla="*/ 2147483647 w 360"/>
              <a:gd name="T25" fmla="*/ 2147483647 h 240"/>
              <a:gd name="T26" fmla="*/ 2147483647 w 360"/>
              <a:gd name="T27" fmla="*/ 2147483647 h 240"/>
              <a:gd name="T28" fmla="*/ 2147483647 w 360"/>
              <a:gd name="T29" fmla="*/ 2147483647 h 240"/>
              <a:gd name="T30" fmla="*/ 2147483647 w 360"/>
              <a:gd name="T31" fmla="*/ 2147483647 h 240"/>
              <a:gd name="T32" fmla="*/ 2147483647 w 360"/>
              <a:gd name="T33" fmla="*/ 2147483647 h 240"/>
              <a:gd name="T34" fmla="*/ 2147483647 w 360"/>
              <a:gd name="T35" fmla="*/ 2147483647 h 240"/>
              <a:gd name="T36" fmla="*/ 2147483647 w 360"/>
              <a:gd name="T37" fmla="*/ 2147483647 h 240"/>
              <a:gd name="T38" fmla="*/ 2147483647 w 360"/>
              <a:gd name="T39" fmla="*/ 2147483647 h 240"/>
              <a:gd name="T40" fmla="*/ 2147483647 w 360"/>
              <a:gd name="T41" fmla="*/ 2147483647 h 240"/>
              <a:gd name="T42" fmla="*/ 2147483647 w 360"/>
              <a:gd name="T43" fmla="*/ 2147483647 h 240"/>
              <a:gd name="T44" fmla="*/ 2147483647 w 360"/>
              <a:gd name="T45" fmla="*/ 2147483647 h 240"/>
              <a:gd name="T46" fmla="*/ 2147483647 w 360"/>
              <a:gd name="T47" fmla="*/ 2147483647 h 240"/>
              <a:gd name="T48" fmla="*/ 2147483647 w 360"/>
              <a:gd name="T49" fmla="*/ 2147483647 h 240"/>
              <a:gd name="T50" fmla="*/ 2147483647 w 360"/>
              <a:gd name="T51" fmla="*/ 2147483647 h 240"/>
              <a:gd name="T52" fmla="*/ 2147483647 w 360"/>
              <a:gd name="T53" fmla="*/ 2147483647 h 240"/>
              <a:gd name="T54" fmla="*/ 2147483647 w 360"/>
              <a:gd name="T55" fmla="*/ 2147483647 h 240"/>
              <a:gd name="T56" fmla="*/ 2147483647 w 360"/>
              <a:gd name="T57" fmla="*/ 2147483647 h 240"/>
              <a:gd name="T58" fmla="*/ 2147483647 w 360"/>
              <a:gd name="T59" fmla="*/ 2147483647 h 240"/>
              <a:gd name="T60" fmla="*/ 2147483647 w 360"/>
              <a:gd name="T61" fmla="*/ 2147483647 h 240"/>
              <a:gd name="T62" fmla="*/ 2147483647 w 360"/>
              <a:gd name="T63" fmla="*/ 2147483647 h 240"/>
              <a:gd name="T64" fmla="*/ 2147483647 w 360"/>
              <a:gd name="T65" fmla="*/ 2147483647 h 240"/>
              <a:gd name="T66" fmla="*/ 2147483647 w 360"/>
              <a:gd name="T67" fmla="*/ 2147483647 h 240"/>
              <a:gd name="T68" fmla="*/ 2147483647 w 360"/>
              <a:gd name="T69" fmla="*/ 2147483647 h 240"/>
              <a:gd name="T70" fmla="*/ 2147483647 w 360"/>
              <a:gd name="T71" fmla="*/ 2147483647 h 240"/>
              <a:gd name="T72" fmla="*/ 2147483647 w 360"/>
              <a:gd name="T73" fmla="*/ 2147483647 h 240"/>
              <a:gd name="T74" fmla="*/ 2147483647 w 360"/>
              <a:gd name="T75" fmla="*/ 2147483647 h 240"/>
              <a:gd name="T76" fmla="*/ 2147483647 w 360"/>
              <a:gd name="T77" fmla="*/ 2147483647 h 240"/>
              <a:gd name="T78" fmla="*/ 2147483647 w 360"/>
              <a:gd name="T79" fmla="*/ 2147483647 h 240"/>
              <a:gd name="T80" fmla="*/ 2147483647 w 360"/>
              <a:gd name="T81" fmla="*/ 2147483647 h 240"/>
              <a:gd name="T82" fmla="*/ 2147483647 w 360"/>
              <a:gd name="T83" fmla="*/ 2147483647 h 240"/>
              <a:gd name="T84" fmla="*/ 2147483647 w 360"/>
              <a:gd name="T85" fmla="*/ 2147483647 h 240"/>
              <a:gd name="T86" fmla="*/ 2147483647 w 360"/>
              <a:gd name="T87" fmla="*/ 2147483647 h 240"/>
              <a:gd name="T88" fmla="*/ 2147483647 w 360"/>
              <a:gd name="T89" fmla="*/ 2147483647 h 240"/>
              <a:gd name="T90" fmla="*/ 2147483647 w 360"/>
              <a:gd name="T91" fmla="*/ 2147483647 h 240"/>
              <a:gd name="T92" fmla="*/ 2147483647 w 360"/>
              <a:gd name="T93" fmla="*/ 2147483647 h 240"/>
              <a:gd name="T94" fmla="*/ 2147483647 w 360"/>
              <a:gd name="T95" fmla="*/ 2147483647 h 240"/>
              <a:gd name="T96" fmla="*/ 2147483647 w 360"/>
              <a:gd name="T97" fmla="*/ 2147483647 h 240"/>
              <a:gd name="T98" fmla="*/ 2147483647 w 360"/>
              <a:gd name="T99" fmla="*/ 2147483647 h 240"/>
              <a:gd name="T100" fmla="*/ 2147483647 w 360"/>
              <a:gd name="T101" fmla="*/ 2147483647 h 240"/>
              <a:gd name="T102" fmla="*/ 2147483647 w 360"/>
              <a:gd name="T103" fmla="*/ 2147483647 h 240"/>
              <a:gd name="T104" fmla="*/ 2147483647 w 360"/>
              <a:gd name="T105" fmla="*/ 2147483647 h 240"/>
              <a:gd name="T106" fmla="*/ 2147483647 w 360"/>
              <a:gd name="T107" fmla="*/ 0 h 2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240">
                <a:moveTo>
                  <a:pt x="221" y="0"/>
                </a:moveTo>
                <a:lnTo>
                  <a:pt x="227" y="1"/>
                </a:lnTo>
                <a:lnTo>
                  <a:pt x="229" y="4"/>
                </a:lnTo>
                <a:lnTo>
                  <a:pt x="230" y="7"/>
                </a:lnTo>
                <a:lnTo>
                  <a:pt x="232" y="11"/>
                </a:lnTo>
                <a:lnTo>
                  <a:pt x="236" y="12"/>
                </a:lnTo>
                <a:lnTo>
                  <a:pt x="238" y="15"/>
                </a:lnTo>
                <a:lnTo>
                  <a:pt x="237" y="19"/>
                </a:lnTo>
                <a:lnTo>
                  <a:pt x="239" y="23"/>
                </a:lnTo>
                <a:lnTo>
                  <a:pt x="240" y="27"/>
                </a:lnTo>
                <a:lnTo>
                  <a:pt x="241" y="32"/>
                </a:lnTo>
                <a:lnTo>
                  <a:pt x="243" y="35"/>
                </a:lnTo>
                <a:lnTo>
                  <a:pt x="242" y="39"/>
                </a:lnTo>
                <a:lnTo>
                  <a:pt x="242" y="43"/>
                </a:lnTo>
                <a:lnTo>
                  <a:pt x="244" y="46"/>
                </a:lnTo>
                <a:lnTo>
                  <a:pt x="244" y="52"/>
                </a:lnTo>
                <a:lnTo>
                  <a:pt x="247" y="52"/>
                </a:lnTo>
                <a:lnTo>
                  <a:pt x="251" y="54"/>
                </a:lnTo>
                <a:lnTo>
                  <a:pt x="252" y="57"/>
                </a:lnTo>
                <a:lnTo>
                  <a:pt x="252" y="61"/>
                </a:lnTo>
                <a:lnTo>
                  <a:pt x="253" y="65"/>
                </a:lnTo>
                <a:lnTo>
                  <a:pt x="255" y="69"/>
                </a:lnTo>
                <a:lnTo>
                  <a:pt x="259" y="70"/>
                </a:lnTo>
                <a:lnTo>
                  <a:pt x="262" y="72"/>
                </a:lnTo>
                <a:lnTo>
                  <a:pt x="265" y="72"/>
                </a:lnTo>
                <a:lnTo>
                  <a:pt x="266" y="72"/>
                </a:lnTo>
                <a:lnTo>
                  <a:pt x="273" y="71"/>
                </a:lnTo>
                <a:lnTo>
                  <a:pt x="279" y="70"/>
                </a:lnTo>
                <a:lnTo>
                  <a:pt x="281" y="69"/>
                </a:lnTo>
                <a:lnTo>
                  <a:pt x="282" y="68"/>
                </a:lnTo>
                <a:lnTo>
                  <a:pt x="284" y="65"/>
                </a:lnTo>
                <a:lnTo>
                  <a:pt x="289" y="65"/>
                </a:lnTo>
                <a:lnTo>
                  <a:pt x="291" y="65"/>
                </a:lnTo>
                <a:lnTo>
                  <a:pt x="294" y="67"/>
                </a:lnTo>
                <a:lnTo>
                  <a:pt x="295" y="71"/>
                </a:lnTo>
                <a:lnTo>
                  <a:pt x="297" y="74"/>
                </a:lnTo>
                <a:lnTo>
                  <a:pt x="296" y="79"/>
                </a:lnTo>
                <a:lnTo>
                  <a:pt x="298" y="83"/>
                </a:lnTo>
                <a:lnTo>
                  <a:pt x="298" y="87"/>
                </a:lnTo>
                <a:lnTo>
                  <a:pt x="296" y="91"/>
                </a:lnTo>
                <a:lnTo>
                  <a:pt x="296" y="95"/>
                </a:lnTo>
                <a:lnTo>
                  <a:pt x="294" y="98"/>
                </a:lnTo>
                <a:lnTo>
                  <a:pt x="293" y="103"/>
                </a:lnTo>
                <a:lnTo>
                  <a:pt x="293" y="111"/>
                </a:lnTo>
                <a:lnTo>
                  <a:pt x="294" y="115"/>
                </a:lnTo>
                <a:lnTo>
                  <a:pt x="294" y="119"/>
                </a:lnTo>
                <a:lnTo>
                  <a:pt x="300" y="122"/>
                </a:lnTo>
                <a:lnTo>
                  <a:pt x="302" y="126"/>
                </a:lnTo>
                <a:lnTo>
                  <a:pt x="304" y="129"/>
                </a:lnTo>
                <a:lnTo>
                  <a:pt x="310" y="133"/>
                </a:lnTo>
                <a:lnTo>
                  <a:pt x="312" y="137"/>
                </a:lnTo>
                <a:lnTo>
                  <a:pt x="316" y="140"/>
                </a:lnTo>
                <a:lnTo>
                  <a:pt x="317" y="145"/>
                </a:lnTo>
                <a:lnTo>
                  <a:pt x="317" y="149"/>
                </a:lnTo>
                <a:lnTo>
                  <a:pt x="320" y="152"/>
                </a:lnTo>
                <a:lnTo>
                  <a:pt x="320" y="156"/>
                </a:lnTo>
                <a:lnTo>
                  <a:pt x="323" y="159"/>
                </a:lnTo>
                <a:lnTo>
                  <a:pt x="327" y="160"/>
                </a:lnTo>
                <a:lnTo>
                  <a:pt x="329" y="162"/>
                </a:lnTo>
                <a:lnTo>
                  <a:pt x="332" y="163"/>
                </a:lnTo>
                <a:lnTo>
                  <a:pt x="336" y="166"/>
                </a:lnTo>
                <a:lnTo>
                  <a:pt x="337" y="169"/>
                </a:lnTo>
                <a:lnTo>
                  <a:pt x="339" y="173"/>
                </a:lnTo>
                <a:lnTo>
                  <a:pt x="337" y="177"/>
                </a:lnTo>
                <a:lnTo>
                  <a:pt x="334" y="177"/>
                </a:lnTo>
                <a:lnTo>
                  <a:pt x="330" y="179"/>
                </a:lnTo>
                <a:lnTo>
                  <a:pt x="328" y="182"/>
                </a:lnTo>
                <a:lnTo>
                  <a:pt x="324" y="183"/>
                </a:lnTo>
                <a:lnTo>
                  <a:pt x="325" y="188"/>
                </a:lnTo>
                <a:lnTo>
                  <a:pt x="326" y="191"/>
                </a:lnTo>
                <a:lnTo>
                  <a:pt x="329" y="193"/>
                </a:lnTo>
                <a:lnTo>
                  <a:pt x="333" y="193"/>
                </a:lnTo>
                <a:lnTo>
                  <a:pt x="336" y="195"/>
                </a:lnTo>
                <a:lnTo>
                  <a:pt x="342" y="201"/>
                </a:lnTo>
                <a:lnTo>
                  <a:pt x="344" y="205"/>
                </a:lnTo>
                <a:lnTo>
                  <a:pt x="347" y="205"/>
                </a:lnTo>
                <a:lnTo>
                  <a:pt x="346" y="209"/>
                </a:lnTo>
                <a:lnTo>
                  <a:pt x="347" y="213"/>
                </a:lnTo>
                <a:lnTo>
                  <a:pt x="350" y="216"/>
                </a:lnTo>
                <a:lnTo>
                  <a:pt x="350" y="220"/>
                </a:lnTo>
                <a:lnTo>
                  <a:pt x="350" y="222"/>
                </a:lnTo>
                <a:lnTo>
                  <a:pt x="354" y="224"/>
                </a:lnTo>
                <a:lnTo>
                  <a:pt x="358" y="224"/>
                </a:lnTo>
                <a:lnTo>
                  <a:pt x="359" y="227"/>
                </a:lnTo>
                <a:lnTo>
                  <a:pt x="359" y="232"/>
                </a:lnTo>
                <a:lnTo>
                  <a:pt x="263" y="235"/>
                </a:lnTo>
                <a:lnTo>
                  <a:pt x="251" y="235"/>
                </a:lnTo>
                <a:lnTo>
                  <a:pt x="219" y="236"/>
                </a:lnTo>
                <a:lnTo>
                  <a:pt x="148" y="239"/>
                </a:lnTo>
                <a:lnTo>
                  <a:pt x="144" y="233"/>
                </a:lnTo>
                <a:lnTo>
                  <a:pt x="140" y="233"/>
                </a:lnTo>
                <a:lnTo>
                  <a:pt x="136" y="232"/>
                </a:lnTo>
                <a:lnTo>
                  <a:pt x="132" y="232"/>
                </a:lnTo>
                <a:lnTo>
                  <a:pt x="130" y="228"/>
                </a:lnTo>
                <a:lnTo>
                  <a:pt x="127" y="231"/>
                </a:lnTo>
                <a:lnTo>
                  <a:pt x="127" y="232"/>
                </a:lnTo>
                <a:lnTo>
                  <a:pt x="123" y="232"/>
                </a:lnTo>
                <a:lnTo>
                  <a:pt x="123" y="228"/>
                </a:lnTo>
                <a:lnTo>
                  <a:pt x="122" y="225"/>
                </a:lnTo>
                <a:lnTo>
                  <a:pt x="124" y="223"/>
                </a:lnTo>
                <a:lnTo>
                  <a:pt x="123" y="218"/>
                </a:lnTo>
                <a:lnTo>
                  <a:pt x="116" y="209"/>
                </a:lnTo>
                <a:lnTo>
                  <a:pt x="114" y="208"/>
                </a:lnTo>
                <a:lnTo>
                  <a:pt x="111" y="205"/>
                </a:lnTo>
                <a:lnTo>
                  <a:pt x="108" y="205"/>
                </a:lnTo>
                <a:lnTo>
                  <a:pt x="104" y="205"/>
                </a:lnTo>
                <a:lnTo>
                  <a:pt x="101" y="202"/>
                </a:lnTo>
                <a:lnTo>
                  <a:pt x="100" y="199"/>
                </a:lnTo>
                <a:lnTo>
                  <a:pt x="98" y="197"/>
                </a:lnTo>
                <a:lnTo>
                  <a:pt x="100" y="193"/>
                </a:lnTo>
                <a:lnTo>
                  <a:pt x="100" y="189"/>
                </a:lnTo>
                <a:lnTo>
                  <a:pt x="97" y="186"/>
                </a:lnTo>
                <a:lnTo>
                  <a:pt x="96" y="182"/>
                </a:lnTo>
                <a:lnTo>
                  <a:pt x="93" y="182"/>
                </a:lnTo>
                <a:lnTo>
                  <a:pt x="91" y="178"/>
                </a:lnTo>
                <a:lnTo>
                  <a:pt x="90" y="178"/>
                </a:lnTo>
                <a:lnTo>
                  <a:pt x="88" y="174"/>
                </a:lnTo>
                <a:lnTo>
                  <a:pt x="88" y="170"/>
                </a:lnTo>
                <a:lnTo>
                  <a:pt x="84" y="168"/>
                </a:lnTo>
                <a:lnTo>
                  <a:pt x="81" y="166"/>
                </a:lnTo>
                <a:lnTo>
                  <a:pt x="79" y="163"/>
                </a:lnTo>
                <a:lnTo>
                  <a:pt x="76" y="161"/>
                </a:lnTo>
                <a:lnTo>
                  <a:pt x="73" y="160"/>
                </a:lnTo>
                <a:lnTo>
                  <a:pt x="70" y="159"/>
                </a:lnTo>
                <a:lnTo>
                  <a:pt x="68" y="156"/>
                </a:lnTo>
                <a:lnTo>
                  <a:pt x="71" y="153"/>
                </a:lnTo>
                <a:lnTo>
                  <a:pt x="70" y="149"/>
                </a:lnTo>
                <a:lnTo>
                  <a:pt x="67" y="145"/>
                </a:lnTo>
                <a:lnTo>
                  <a:pt x="68" y="143"/>
                </a:lnTo>
                <a:lnTo>
                  <a:pt x="65" y="141"/>
                </a:lnTo>
                <a:lnTo>
                  <a:pt x="65" y="144"/>
                </a:lnTo>
                <a:lnTo>
                  <a:pt x="63" y="145"/>
                </a:lnTo>
                <a:lnTo>
                  <a:pt x="57" y="145"/>
                </a:lnTo>
                <a:lnTo>
                  <a:pt x="56" y="143"/>
                </a:lnTo>
                <a:lnTo>
                  <a:pt x="54" y="140"/>
                </a:lnTo>
                <a:lnTo>
                  <a:pt x="56" y="136"/>
                </a:lnTo>
                <a:lnTo>
                  <a:pt x="53" y="136"/>
                </a:lnTo>
                <a:lnTo>
                  <a:pt x="50" y="137"/>
                </a:lnTo>
                <a:lnTo>
                  <a:pt x="48" y="134"/>
                </a:lnTo>
                <a:lnTo>
                  <a:pt x="52" y="133"/>
                </a:lnTo>
                <a:lnTo>
                  <a:pt x="51" y="128"/>
                </a:lnTo>
                <a:lnTo>
                  <a:pt x="50" y="125"/>
                </a:lnTo>
                <a:lnTo>
                  <a:pt x="47" y="122"/>
                </a:lnTo>
                <a:lnTo>
                  <a:pt x="45" y="122"/>
                </a:lnTo>
                <a:lnTo>
                  <a:pt x="44" y="125"/>
                </a:lnTo>
                <a:lnTo>
                  <a:pt x="40" y="125"/>
                </a:lnTo>
                <a:lnTo>
                  <a:pt x="37" y="122"/>
                </a:lnTo>
                <a:lnTo>
                  <a:pt x="34" y="123"/>
                </a:lnTo>
                <a:lnTo>
                  <a:pt x="31" y="122"/>
                </a:lnTo>
                <a:lnTo>
                  <a:pt x="28" y="124"/>
                </a:lnTo>
                <a:lnTo>
                  <a:pt x="24" y="124"/>
                </a:lnTo>
                <a:lnTo>
                  <a:pt x="20" y="125"/>
                </a:lnTo>
                <a:lnTo>
                  <a:pt x="17" y="125"/>
                </a:lnTo>
                <a:lnTo>
                  <a:pt x="13" y="124"/>
                </a:lnTo>
                <a:lnTo>
                  <a:pt x="11" y="125"/>
                </a:lnTo>
                <a:lnTo>
                  <a:pt x="9" y="128"/>
                </a:lnTo>
                <a:lnTo>
                  <a:pt x="5" y="129"/>
                </a:lnTo>
                <a:lnTo>
                  <a:pt x="2" y="126"/>
                </a:lnTo>
                <a:lnTo>
                  <a:pt x="0" y="123"/>
                </a:lnTo>
                <a:lnTo>
                  <a:pt x="1" y="122"/>
                </a:lnTo>
                <a:lnTo>
                  <a:pt x="3" y="114"/>
                </a:lnTo>
                <a:lnTo>
                  <a:pt x="3" y="110"/>
                </a:lnTo>
                <a:lnTo>
                  <a:pt x="5" y="106"/>
                </a:lnTo>
                <a:lnTo>
                  <a:pt x="8" y="104"/>
                </a:lnTo>
                <a:lnTo>
                  <a:pt x="11" y="103"/>
                </a:lnTo>
                <a:lnTo>
                  <a:pt x="13" y="100"/>
                </a:lnTo>
                <a:lnTo>
                  <a:pt x="15" y="99"/>
                </a:lnTo>
                <a:lnTo>
                  <a:pt x="15" y="95"/>
                </a:lnTo>
                <a:lnTo>
                  <a:pt x="12" y="92"/>
                </a:lnTo>
                <a:lnTo>
                  <a:pt x="9" y="94"/>
                </a:lnTo>
                <a:lnTo>
                  <a:pt x="6" y="91"/>
                </a:lnTo>
                <a:lnTo>
                  <a:pt x="8" y="88"/>
                </a:lnTo>
                <a:lnTo>
                  <a:pt x="10" y="85"/>
                </a:lnTo>
                <a:lnTo>
                  <a:pt x="13" y="83"/>
                </a:lnTo>
                <a:lnTo>
                  <a:pt x="16" y="80"/>
                </a:lnTo>
                <a:lnTo>
                  <a:pt x="18" y="78"/>
                </a:lnTo>
                <a:lnTo>
                  <a:pt x="21" y="76"/>
                </a:lnTo>
                <a:lnTo>
                  <a:pt x="24" y="73"/>
                </a:lnTo>
                <a:lnTo>
                  <a:pt x="26" y="69"/>
                </a:lnTo>
                <a:lnTo>
                  <a:pt x="27" y="65"/>
                </a:lnTo>
                <a:lnTo>
                  <a:pt x="25" y="62"/>
                </a:lnTo>
                <a:lnTo>
                  <a:pt x="22" y="59"/>
                </a:lnTo>
                <a:lnTo>
                  <a:pt x="20" y="57"/>
                </a:lnTo>
                <a:lnTo>
                  <a:pt x="22" y="54"/>
                </a:lnTo>
                <a:lnTo>
                  <a:pt x="25" y="50"/>
                </a:lnTo>
                <a:lnTo>
                  <a:pt x="28" y="43"/>
                </a:lnTo>
                <a:lnTo>
                  <a:pt x="33" y="37"/>
                </a:lnTo>
                <a:lnTo>
                  <a:pt x="98" y="27"/>
                </a:lnTo>
                <a:lnTo>
                  <a:pt x="136" y="23"/>
                </a:lnTo>
                <a:lnTo>
                  <a:pt x="139" y="21"/>
                </a:lnTo>
                <a:lnTo>
                  <a:pt x="142" y="18"/>
                </a:lnTo>
                <a:lnTo>
                  <a:pt x="149" y="22"/>
                </a:lnTo>
                <a:lnTo>
                  <a:pt x="152" y="24"/>
                </a:lnTo>
                <a:lnTo>
                  <a:pt x="156" y="23"/>
                </a:lnTo>
                <a:lnTo>
                  <a:pt x="158" y="21"/>
                </a:lnTo>
                <a:lnTo>
                  <a:pt x="162" y="20"/>
                </a:lnTo>
                <a:lnTo>
                  <a:pt x="163" y="16"/>
                </a:lnTo>
                <a:lnTo>
                  <a:pt x="164" y="12"/>
                </a:lnTo>
                <a:lnTo>
                  <a:pt x="167" y="10"/>
                </a:lnTo>
                <a:lnTo>
                  <a:pt x="170" y="9"/>
                </a:lnTo>
                <a:lnTo>
                  <a:pt x="172" y="7"/>
                </a:lnTo>
                <a:lnTo>
                  <a:pt x="176" y="5"/>
                </a:lnTo>
                <a:lnTo>
                  <a:pt x="179" y="7"/>
                </a:lnTo>
                <a:lnTo>
                  <a:pt x="182" y="9"/>
                </a:lnTo>
                <a:lnTo>
                  <a:pt x="185" y="8"/>
                </a:lnTo>
                <a:lnTo>
                  <a:pt x="189" y="8"/>
                </a:lnTo>
                <a:lnTo>
                  <a:pt x="191" y="5"/>
                </a:lnTo>
                <a:lnTo>
                  <a:pt x="194" y="3"/>
                </a:lnTo>
                <a:lnTo>
                  <a:pt x="198" y="4"/>
                </a:lnTo>
                <a:lnTo>
                  <a:pt x="200" y="4"/>
                </a:lnTo>
                <a:lnTo>
                  <a:pt x="204" y="4"/>
                </a:lnTo>
                <a:lnTo>
                  <a:pt x="207" y="4"/>
                </a:lnTo>
                <a:lnTo>
                  <a:pt x="208" y="3"/>
                </a:lnTo>
                <a:lnTo>
                  <a:pt x="214" y="4"/>
                </a:lnTo>
                <a:lnTo>
                  <a:pt x="217" y="3"/>
                </a:lnTo>
                <a:lnTo>
                  <a:pt x="221" y="0"/>
                </a:lnTo>
              </a:path>
            </a:pathLst>
          </a:custGeom>
          <a:noFill/>
          <a:ln w="12700" cap="rnd" cmpd="sng">
            <a:solidFill>
              <a:srgbClr val="000000"/>
            </a:solidFill>
            <a:prstDash val="solid"/>
            <a:round/>
            <a:headEnd/>
            <a:tailEnd/>
          </a:ln>
        </p:spPr>
        <p:txBody>
          <a:bodyPr/>
          <a:lstStyle/>
          <a:p>
            <a:pPr>
              <a:defRPr/>
            </a:pPr>
            <a:endParaRPr lang="en-US"/>
          </a:p>
        </p:txBody>
      </p:sp>
      <p:sp>
        <p:nvSpPr>
          <p:cNvPr id="2130" name="Freeform 84"/>
          <p:cNvSpPr>
            <a:spLocks/>
          </p:cNvSpPr>
          <p:nvPr/>
        </p:nvSpPr>
        <p:spPr bwMode="auto">
          <a:xfrm>
            <a:off x="2346325" y="2499230"/>
            <a:ext cx="398463" cy="373012"/>
          </a:xfrm>
          <a:custGeom>
            <a:avLst/>
            <a:gdLst>
              <a:gd name="T0" fmla="*/ 2147483647 w 251"/>
              <a:gd name="T1" fmla="*/ 2147483647 h 235"/>
              <a:gd name="T2" fmla="*/ 2147483647 w 251"/>
              <a:gd name="T3" fmla="*/ 2147483647 h 235"/>
              <a:gd name="T4" fmla="*/ 2147483647 w 251"/>
              <a:gd name="T5" fmla="*/ 2147483647 h 235"/>
              <a:gd name="T6" fmla="*/ 2147483647 w 251"/>
              <a:gd name="T7" fmla="*/ 2147483647 h 235"/>
              <a:gd name="T8" fmla="*/ 2147483647 w 251"/>
              <a:gd name="T9" fmla="*/ 2147483647 h 235"/>
              <a:gd name="T10" fmla="*/ 2147483647 w 251"/>
              <a:gd name="T11" fmla="*/ 2147483647 h 235"/>
              <a:gd name="T12" fmla="*/ 2147483647 w 251"/>
              <a:gd name="T13" fmla="*/ 2147483647 h 235"/>
              <a:gd name="T14" fmla="*/ 2147483647 w 251"/>
              <a:gd name="T15" fmla="*/ 2147483647 h 235"/>
              <a:gd name="T16" fmla="*/ 2147483647 w 251"/>
              <a:gd name="T17" fmla="*/ 2147483647 h 235"/>
              <a:gd name="T18" fmla="*/ 2147483647 w 251"/>
              <a:gd name="T19" fmla="*/ 2147483647 h 235"/>
              <a:gd name="T20" fmla="*/ 2147483647 w 251"/>
              <a:gd name="T21" fmla="*/ 2147483647 h 235"/>
              <a:gd name="T22" fmla="*/ 2147483647 w 251"/>
              <a:gd name="T23" fmla="*/ 2147483647 h 235"/>
              <a:gd name="T24" fmla="*/ 2147483647 w 251"/>
              <a:gd name="T25" fmla="*/ 2147483647 h 235"/>
              <a:gd name="T26" fmla="*/ 2147483647 w 251"/>
              <a:gd name="T27" fmla="*/ 2147483647 h 235"/>
              <a:gd name="T28" fmla="*/ 2147483647 w 251"/>
              <a:gd name="T29" fmla="*/ 2147483647 h 235"/>
              <a:gd name="T30" fmla="*/ 2147483647 w 251"/>
              <a:gd name="T31" fmla="*/ 2147483647 h 235"/>
              <a:gd name="T32" fmla="*/ 2147483647 w 251"/>
              <a:gd name="T33" fmla="*/ 2147483647 h 235"/>
              <a:gd name="T34" fmla="*/ 2147483647 w 251"/>
              <a:gd name="T35" fmla="*/ 2147483647 h 235"/>
              <a:gd name="T36" fmla="*/ 2147483647 w 251"/>
              <a:gd name="T37" fmla="*/ 2147483647 h 235"/>
              <a:gd name="T38" fmla="*/ 2147483647 w 251"/>
              <a:gd name="T39" fmla="*/ 2147483647 h 235"/>
              <a:gd name="T40" fmla="*/ 2147483647 w 251"/>
              <a:gd name="T41" fmla="*/ 2147483647 h 235"/>
              <a:gd name="T42" fmla="*/ 2147483647 w 251"/>
              <a:gd name="T43" fmla="*/ 2147483647 h 235"/>
              <a:gd name="T44" fmla="*/ 2147483647 w 251"/>
              <a:gd name="T45" fmla="*/ 2147483647 h 235"/>
              <a:gd name="T46" fmla="*/ 2147483647 w 251"/>
              <a:gd name="T47" fmla="*/ 2147483647 h 235"/>
              <a:gd name="T48" fmla="*/ 2147483647 w 251"/>
              <a:gd name="T49" fmla="*/ 2147483647 h 235"/>
              <a:gd name="T50" fmla="*/ 2147483647 w 251"/>
              <a:gd name="T51" fmla="*/ 2147483647 h 235"/>
              <a:gd name="T52" fmla="*/ 2147483647 w 251"/>
              <a:gd name="T53" fmla="*/ 2147483647 h 235"/>
              <a:gd name="T54" fmla="*/ 2147483647 w 251"/>
              <a:gd name="T55" fmla="*/ 2147483647 h 235"/>
              <a:gd name="T56" fmla="*/ 2147483647 w 251"/>
              <a:gd name="T57" fmla="*/ 2147483647 h 235"/>
              <a:gd name="T58" fmla="*/ 0 w 251"/>
              <a:gd name="T59" fmla="*/ 2147483647 h 235"/>
              <a:gd name="T60" fmla="*/ 2147483647 w 251"/>
              <a:gd name="T61" fmla="*/ 2147483647 h 235"/>
              <a:gd name="T62" fmla="*/ 2147483647 w 251"/>
              <a:gd name="T63" fmla="*/ 2147483647 h 235"/>
              <a:gd name="T64" fmla="*/ 2147483647 w 251"/>
              <a:gd name="T65" fmla="*/ 2147483647 h 235"/>
              <a:gd name="T66" fmla="*/ 2147483647 w 251"/>
              <a:gd name="T67" fmla="*/ 2147483647 h 235"/>
              <a:gd name="T68" fmla="*/ 2147483647 w 251"/>
              <a:gd name="T69" fmla="*/ 2147483647 h 235"/>
              <a:gd name="T70" fmla="*/ 2147483647 w 251"/>
              <a:gd name="T71" fmla="*/ 2147483647 h 235"/>
              <a:gd name="T72" fmla="*/ 2147483647 w 251"/>
              <a:gd name="T73" fmla="*/ 2147483647 h 235"/>
              <a:gd name="T74" fmla="*/ 2147483647 w 251"/>
              <a:gd name="T75" fmla="*/ 0 h 235"/>
              <a:gd name="T76" fmla="*/ 2147483647 w 251"/>
              <a:gd name="T77" fmla="*/ 2147483647 h 235"/>
              <a:gd name="T78" fmla="*/ 2147483647 w 251"/>
              <a:gd name="T79" fmla="*/ 2147483647 h 235"/>
              <a:gd name="T80" fmla="*/ 2147483647 w 251"/>
              <a:gd name="T81" fmla="*/ 2147483647 h 235"/>
              <a:gd name="T82" fmla="*/ 2147483647 w 251"/>
              <a:gd name="T83" fmla="*/ 2147483647 h 235"/>
              <a:gd name="T84" fmla="*/ 2147483647 w 251"/>
              <a:gd name="T85" fmla="*/ 2147483647 h 235"/>
              <a:gd name="T86" fmla="*/ 2147483647 w 251"/>
              <a:gd name="T87" fmla="*/ 2147483647 h 235"/>
              <a:gd name="T88" fmla="*/ 2147483647 w 251"/>
              <a:gd name="T89" fmla="*/ 2147483647 h 235"/>
              <a:gd name="T90" fmla="*/ 2147483647 w 251"/>
              <a:gd name="T91" fmla="*/ 2147483647 h 235"/>
              <a:gd name="T92" fmla="*/ 2147483647 w 251"/>
              <a:gd name="T93" fmla="*/ 2147483647 h 235"/>
              <a:gd name="T94" fmla="*/ 2147483647 w 251"/>
              <a:gd name="T95" fmla="*/ 2147483647 h 235"/>
              <a:gd name="T96" fmla="*/ 2147483647 w 251"/>
              <a:gd name="T97" fmla="*/ 2147483647 h 235"/>
              <a:gd name="T98" fmla="*/ 2147483647 w 251"/>
              <a:gd name="T99" fmla="*/ 2147483647 h 235"/>
              <a:gd name="T100" fmla="*/ 2147483647 w 251"/>
              <a:gd name="T101" fmla="*/ 2147483647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1" h="235">
                <a:moveTo>
                  <a:pt x="216" y="208"/>
                </a:moveTo>
                <a:lnTo>
                  <a:pt x="212" y="212"/>
                </a:lnTo>
                <a:lnTo>
                  <a:pt x="208" y="214"/>
                </a:lnTo>
                <a:lnTo>
                  <a:pt x="197" y="215"/>
                </a:lnTo>
                <a:lnTo>
                  <a:pt x="195" y="216"/>
                </a:lnTo>
                <a:lnTo>
                  <a:pt x="191" y="216"/>
                </a:lnTo>
                <a:lnTo>
                  <a:pt x="188" y="215"/>
                </a:lnTo>
                <a:lnTo>
                  <a:pt x="184" y="214"/>
                </a:lnTo>
                <a:lnTo>
                  <a:pt x="181" y="216"/>
                </a:lnTo>
                <a:lnTo>
                  <a:pt x="180" y="221"/>
                </a:lnTo>
                <a:lnTo>
                  <a:pt x="176" y="225"/>
                </a:lnTo>
                <a:lnTo>
                  <a:pt x="173" y="227"/>
                </a:lnTo>
                <a:lnTo>
                  <a:pt x="170" y="231"/>
                </a:lnTo>
                <a:lnTo>
                  <a:pt x="167" y="234"/>
                </a:lnTo>
                <a:lnTo>
                  <a:pt x="164" y="232"/>
                </a:lnTo>
                <a:lnTo>
                  <a:pt x="162" y="233"/>
                </a:lnTo>
                <a:lnTo>
                  <a:pt x="159" y="233"/>
                </a:lnTo>
                <a:lnTo>
                  <a:pt x="157" y="231"/>
                </a:lnTo>
                <a:lnTo>
                  <a:pt x="155" y="227"/>
                </a:lnTo>
                <a:lnTo>
                  <a:pt x="152" y="221"/>
                </a:lnTo>
                <a:lnTo>
                  <a:pt x="156" y="220"/>
                </a:lnTo>
                <a:lnTo>
                  <a:pt x="159" y="219"/>
                </a:lnTo>
                <a:lnTo>
                  <a:pt x="158" y="215"/>
                </a:lnTo>
                <a:lnTo>
                  <a:pt x="158" y="210"/>
                </a:lnTo>
                <a:lnTo>
                  <a:pt x="157" y="209"/>
                </a:lnTo>
                <a:lnTo>
                  <a:pt x="155" y="206"/>
                </a:lnTo>
                <a:lnTo>
                  <a:pt x="156" y="198"/>
                </a:lnTo>
                <a:lnTo>
                  <a:pt x="155" y="194"/>
                </a:lnTo>
                <a:lnTo>
                  <a:pt x="155" y="189"/>
                </a:lnTo>
                <a:lnTo>
                  <a:pt x="152" y="186"/>
                </a:lnTo>
                <a:lnTo>
                  <a:pt x="156" y="183"/>
                </a:lnTo>
                <a:lnTo>
                  <a:pt x="155" y="179"/>
                </a:lnTo>
                <a:lnTo>
                  <a:pt x="155" y="178"/>
                </a:lnTo>
                <a:lnTo>
                  <a:pt x="157" y="175"/>
                </a:lnTo>
                <a:lnTo>
                  <a:pt x="155" y="172"/>
                </a:lnTo>
                <a:lnTo>
                  <a:pt x="153" y="171"/>
                </a:lnTo>
                <a:lnTo>
                  <a:pt x="151" y="168"/>
                </a:lnTo>
                <a:lnTo>
                  <a:pt x="151" y="164"/>
                </a:lnTo>
                <a:lnTo>
                  <a:pt x="151" y="162"/>
                </a:lnTo>
                <a:lnTo>
                  <a:pt x="152" y="158"/>
                </a:lnTo>
                <a:lnTo>
                  <a:pt x="149" y="158"/>
                </a:lnTo>
                <a:lnTo>
                  <a:pt x="146" y="159"/>
                </a:lnTo>
                <a:lnTo>
                  <a:pt x="143" y="157"/>
                </a:lnTo>
                <a:lnTo>
                  <a:pt x="142" y="160"/>
                </a:lnTo>
                <a:lnTo>
                  <a:pt x="137" y="156"/>
                </a:lnTo>
                <a:lnTo>
                  <a:pt x="133" y="153"/>
                </a:lnTo>
                <a:lnTo>
                  <a:pt x="132" y="150"/>
                </a:lnTo>
                <a:lnTo>
                  <a:pt x="131" y="149"/>
                </a:lnTo>
                <a:lnTo>
                  <a:pt x="130" y="148"/>
                </a:lnTo>
                <a:lnTo>
                  <a:pt x="129" y="146"/>
                </a:lnTo>
                <a:lnTo>
                  <a:pt x="128" y="142"/>
                </a:lnTo>
                <a:lnTo>
                  <a:pt x="132" y="138"/>
                </a:lnTo>
                <a:lnTo>
                  <a:pt x="130" y="134"/>
                </a:lnTo>
                <a:lnTo>
                  <a:pt x="129" y="130"/>
                </a:lnTo>
                <a:lnTo>
                  <a:pt x="129" y="128"/>
                </a:lnTo>
                <a:lnTo>
                  <a:pt x="129" y="126"/>
                </a:lnTo>
                <a:lnTo>
                  <a:pt x="129" y="121"/>
                </a:lnTo>
                <a:lnTo>
                  <a:pt x="128" y="117"/>
                </a:lnTo>
                <a:lnTo>
                  <a:pt x="125" y="114"/>
                </a:lnTo>
                <a:lnTo>
                  <a:pt x="123" y="111"/>
                </a:lnTo>
                <a:lnTo>
                  <a:pt x="122" y="106"/>
                </a:lnTo>
                <a:lnTo>
                  <a:pt x="125" y="109"/>
                </a:lnTo>
                <a:lnTo>
                  <a:pt x="129" y="107"/>
                </a:lnTo>
                <a:lnTo>
                  <a:pt x="126" y="101"/>
                </a:lnTo>
                <a:lnTo>
                  <a:pt x="116" y="98"/>
                </a:lnTo>
                <a:lnTo>
                  <a:pt x="109" y="101"/>
                </a:lnTo>
                <a:lnTo>
                  <a:pt x="105" y="101"/>
                </a:lnTo>
                <a:lnTo>
                  <a:pt x="103" y="104"/>
                </a:lnTo>
                <a:lnTo>
                  <a:pt x="100" y="106"/>
                </a:lnTo>
                <a:lnTo>
                  <a:pt x="96" y="105"/>
                </a:lnTo>
                <a:lnTo>
                  <a:pt x="94" y="108"/>
                </a:lnTo>
                <a:lnTo>
                  <a:pt x="94" y="111"/>
                </a:lnTo>
                <a:lnTo>
                  <a:pt x="96" y="115"/>
                </a:lnTo>
                <a:lnTo>
                  <a:pt x="96" y="118"/>
                </a:lnTo>
                <a:lnTo>
                  <a:pt x="95" y="119"/>
                </a:lnTo>
                <a:lnTo>
                  <a:pt x="92" y="117"/>
                </a:lnTo>
                <a:lnTo>
                  <a:pt x="90" y="113"/>
                </a:lnTo>
                <a:lnTo>
                  <a:pt x="87" y="111"/>
                </a:lnTo>
                <a:lnTo>
                  <a:pt x="85" y="110"/>
                </a:lnTo>
                <a:lnTo>
                  <a:pt x="82" y="106"/>
                </a:lnTo>
                <a:lnTo>
                  <a:pt x="83" y="102"/>
                </a:lnTo>
                <a:lnTo>
                  <a:pt x="85" y="98"/>
                </a:lnTo>
                <a:lnTo>
                  <a:pt x="82" y="96"/>
                </a:lnTo>
                <a:lnTo>
                  <a:pt x="79" y="94"/>
                </a:lnTo>
                <a:lnTo>
                  <a:pt x="79" y="93"/>
                </a:lnTo>
                <a:lnTo>
                  <a:pt x="78" y="93"/>
                </a:lnTo>
                <a:lnTo>
                  <a:pt x="75" y="92"/>
                </a:lnTo>
                <a:lnTo>
                  <a:pt x="72" y="89"/>
                </a:lnTo>
                <a:lnTo>
                  <a:pt x="70" y="86"/>
                </a:lnTo>
                <a:lnTo>
                  <a:pt x="67" y="83"/>
                </a:lnTo>
                <a:lnTo>
                  <a:pt x="67" y="79"/>
                </a:lnTo>
                <a:lnTo>
                  <a:pt x="64" y="82"/>
                </a:lnTo>
                <a:lnTo>
                  <a:pt x="61" y="83"/>
                </a:lnTo>
                <a:lnTo>
                  <a:pt x="61" y="84"/>
                </a:lnTo>
                <a:lnTo>
                  <a:pt x="60" y="87"/>
                </a:lnTo>
                <a:lnTo>
                  <a:pt x="60" y="92"/>
                </a:lnTo>
                <a:lnTo>
                  <a:pt x="57" y="93"/>
                </a:lnTo>
                <a:lnTo>
                  <a:pt x="54" y="90"/>
                </a:lnTo>
                <a:lnTo>
                  <a:pt x="50" y="90"/>
                </a:lnTo>
                <a:lnTo>
                  <a:pt x="46" y="90"/>
                </a:lnTo>
                <a:lnTo>
                  <a:pt x="45" y="86"/>
                </a:lnTo>
                <a:lnTo>
                  <a:pt x="46" y="83"/>
                </a:lnTo>
                <a:lnTo>
                  <a:pt x="47" y="77"/>
                </a:lnTo>
                <a:lnTo>
                  <a:pt x="47" y="74"/>
                </a:lnTo>
                <a:lnTo>
                  <a:pt x="45" y="69"/>
                </a:lnTo>
                <a:lnTo>
                  <a:pt x="44" y="65"/>
                </a:lnTo>
                <a:lnTo>
                  <a:pt x="41" y="61"/>
                </a:lnTo>
                <a:lnTo>
                  <a:pt x="41" y="57"/>
                </a:lnTo>
                <a:lnTo>
                  <a:pt x="38" y="54"/>
                </a:lnTo>
                <a:lnTo>
                  <a:pt x="36" y="52"/>
                </a:lnTo>
                <a:lnTo>
                  <a:pt x="33" y="56"/>
                </a:lnTo>
                <a:lnTo>
                  <a:pt x="26" y="57"/>
                </a:lnTo>
                <a:lnTo>
                  <a:pt x="24" y="60"/>
                </a:lnTo>
                <a:lnTo>
                  <a:pt x="21" y="60"/>
                </a:lnTo>
                <a:lnTo>
                  <a:pt x="18" y="57"/>
                </a:lnTo>
                <a:lnTo>
                  <a:pt x="15" y="55"/>
                </a:lnTo>
                <a:lnTo>
                  <a:pt x="11" y="53"/>
                </a:lnTo>
                <a:lnTo>
                  <a:pt x="8" y="56"/>
                </a:lnTo>
                <a:lnTo>
                  <a:pt x="9" y="61"/>
                </a:lnTo>
                <a:lnTo>
                  <a:pt x="0" y="60"/>
                </a:lnTo>
                <a:lnTo>
                  <a:pt x="0" y="59"/>
                </a:lnTo>
                <a:lnTo>
                  <a:pt x="6" y="51"/>
                </a:lnTo>
                <a:lnTo>
                  <a:pt x="9" y="48"/>
                </a:lnTo>
                <a:lnTo>
                  <a:pt x="22" y="39"/>
                </a:lnTo>
                <a:lnTo>
                  <a:pt x="24" y="37"/>
                </a:lnTo>
                <a:lnTo>
                  <a:pt x="29" y="35"/>
                </a:lnTo>
                <a:lnTo>
                  <a:pt x="30" y="35"/>
                </a:lnTo>
                <a:lnTo>
                  <a:pt x="36" y="30"/>
                </a:lnTo>
                <a:lnTo>
                  <a:pt x="40" y="30"/>
                </a:lnTo>
                <a:lnTo>
                  <a:pt x="47" y="30"/>
                </a:lnTo>
                <a:lnTo>
                  <a:pt x="54" y="27"/>
                </a:lnTo>
                <a:lnTo>
                  <a:pt x="57" y="25"/>
                </a:lnTo>
                <a:lnTo>
                  <a:pt x="60" y="23"/>
                </a:lnTo>
                <a:lnTo>
                  <a:pt x="63" y="20"/>
                </a:lnTo>
                <a:lnTo>
                  <a:pt x="67" y="18"/>
                </a:lnTo>
                <a:lnTo>
                  <a:pt x="70" y="16"/>
                </a:lnTo>
                <a:lnTo>
                  <a:pt x="74" y="16"/>
                </a:lnTo>
                <a:lnTo>
                  <a:pt x="77" y="19"/>
                </a:lnTo>
                <a:lnTo>
                  <a:pt x="78" y="19"/>
                </a:lnTo>
                <a:lnTo>
                  <a:pt x="84" y="21"/>
                </a:lnTo>
                <a:lnTo>
                  <a:pt x="87" y="20"/>
                </a:lnTo>
                <a:lnTo>
                  <a:pt x="90" y="16"/>
                </a:lnTo>
                <a:lnTo>
                  <a:pt x="93" y="15"/>
                </a:lnTo>
                <a:lnTo>
                  <a:pt x="96" y="18"/>
                </a:lnTo>
                <a:lnTo>
                  <a:pt x="97" y="18"/>
                </a:lnTo>
                <a:lnTo>
                  <a:pt x="99" y="18"/>
                </a:lnTo>
                <a:lnTo>
                  <a:pt x="101" y="14"/>
                </a:lnTo>
                <a:lnTo>
                  <a:pt x="104" y="12"/>
                </a:lnTo>
                <a:lnTo>
                  <a:pt x="108" y="8"/>
                </a:lnTo>
                <a:lnTo>
                  <a:pt x="110" y="5"/>
                </a:lnTo>
                <a:lnTo>
                  <a:pt x="112" y="1"/>
                </a:lnTo>
                <a:lnTo>
                  <a:pt x="115" y="0"/>
                </a:lnTo>
                <a:lnTo>
                  <a:pt x="119" y="0"/>
                </a:lnTo>
                <a:lnTo>
                  <a:pt x="124" y="3"/>
                </a:lnTo>
                <a:lnTo>
                  <a:pt x="127" y="5"/>
                </a:lnTo>
                <a:lnTo>
                  <a:pt x="131" y="5"/>
                </a:lnTo>
                <a:lnTo>
                  <a:pt x="133" y="9"/>
                </a:lnTo>
                <a:lnTo>
                  <a:pt x="137" y="10"/>
                </a:lnTo>
                <a:lnTo>
                  <a:pt x="140" y="8"/>
                </a:lnTo>
                <a:lnTo>
                  <a:pt x="148" y="8"/>
                </a:lnTo>
                <a:lnTo>
                  <a:pt x="151" y="7"/>
                </a:lnTo>
                <a:lnTo>
                  <a:pt x="152" y="7"/>
                </a:lnTo>
                <a:lnTo>
                  <a:pt x="155" y="8"/>
                </a:lnTo>
                <a:lnTo>
                  <a:pt x="157" y="12"/>
                </a:lnTo>
                <a:lnTo>
                  <a:pt x="158" y="15"/>
                </a:lnTo>
                <a:lnTo>
                  <a:pt x="160" y="19"/>
                </a:lnTo>
                <a:lnTo>
                  <a:pt x="160" y="23"/>
                </a:lnTo>
                <a:lnTo>
                  <a:pt x="160" y="27"/>
                </a:lnTo>
                <a:lnTo>
                  <a:pt x="166" y="38"/>
                </a:lnTo>
                <a:lnTo>
                  <a:pt x="167" y="38"/>
                </a:lnTo>
                <a:lnTo>
                  <a:pt x="168" y="38"/>
                </a:lnTo>
                <a:lnTo>
                  <a:pt x="171" y="38"/>
                </a:lnTo>
                <a:lnTo>
                  <a:pt x="179" y="35"/>
                </a:lnTo>
                <a:lnTo>
                  <a:pt x="182" y="37"/>
                </a:lnTo>
                <a:lnTo>
                  <a:pt x="189" y="37"/>
                </a:lnTo>
                <a:lnTo>
                  <a:pt x="193" y="38"/>
                </a:lnTo>
                <a:lnTo>
                  <a:pt x="195" y="42"/>
                </a:lnTo>
                <a:lnTo>
                  <a:pt x="195" y="50"/>
                </a:lnTo>
                <a:lnTo>
                  <a:pt x="197" y="54"/>
                </a:lnTo>
                <a:lnTo>
                  <a:pt x="199" y="57"/>
                </a:lnTo>
                <a:lnTo>
                  <a:pt x="197" y="61"/>
                </a:lnTo>
                <a:lnTo>
                  <a:pt x="203" y="72"/>
                </a:lnTo>
                <a:lnTo>
                  <a:pt x="205" y="79"/>
                </a:lnTo>
                <a:lnTo>
                  <a:pt x="216" y="103"/>
                </a:lnTo>
                <a:lnTo>
                  <a:pt x="213" y="106"/>
                </a:lnTo>
                <a:lnTo>
                  <a:pt x="211" y="110"/>
                </a:lnTo>
                <a:lnTo>
                  <a:pt x="208" y="111"/>
                </a:lnTo>
                <a:lnTo>
                  <a:pt x="206" y="113"/>
                </a:lnTo>
                <a:lnTo>
                  <a:pt x="205" y="114"/>
                </a:lnTo>
                <a:lnTo>
                  <a:pt x="205" y="120"/>
                </a:lnTo>
                <a:lnTo>
                  <a:pt x="211" y="136"/>
                </a:lnTo>
                <a:lnTo>
                  <a:pt x="219" y="151"/>
                </a:lnTo>
                <a:lnTo>
                  <a:pt x="249" y="172"/>
                </a:lnTo>
                <a:lnTo>
                  <a:pt x="250" y="181"/>
                </a:lnTo>
                <a:lnTo>
                  <a:pt x="249" y="192"/>
                </a:lnTo>
                <a:lnTo>
                  <a:pt x="243" y="197"/>
                </a:lnTo>
                <a:lnTo>
                  <a:pt x="241" y="198"/>
                </a:lnTo>
                <a:lnTo>
                  <a:pt x="238" y="199"/>
                </a:lnTo>
                <a:lnTo>
                  <a:pt x="237" y="198"/>
                </a:lnTo>
                <a:lnTo>
                  <a:pt x="235" y="194"/>
                </a:lnTo>
                <a:lnTo>
                  <a:pt x="232" y="193"/>
                </a:lnTo>
                <a:lnTo>
                  <a:pt x="229" y="191"/>
                </a:lnTo>
                <a:lnTo>
                  <a:pt x="225" y="191"/>
                </a:lnTo>
                <a:lnTo>
                  <a:pt x="223" y="194"/>
                </a:lnTo>
                <a:lnTo>
                  <a:pt x="222" y="198"/>
                </a:lnTo>
                <a:lnTo>
                  <a:pt x="221" y="202"/>
                </a:lnTo>
                <a:lnTo>
                  <a:pt x="216" y="208"/>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132" name="Freeform 86"/>
          <p:cNvSpPr>
            <a:spLocks/>
          </p:cNvSpPr>
          <p:nvPr/>
        </p:nvSpPr>
        <p:spPr bwMode="auto">
          <a:xfrm>
            <a:off x="4746625" y="3207161"/>
            <a:ext cx="614363" cy="526980"/>
          </a:xfrm>
          <a:custGeom>
            <a:avLst/>
            <a:gdLst>
              <a:gd name="T0" fmla="*/ 2147483647 w 387"/>
              <a:gd name="T1" fmla="*/ 2147483647 h 332"/>
              <a:gd name="T2" fmla="*/ 2147483647 w 387"/>
              <a:gd name="T3" fmla="*/ 2147483647 h 332"/>
              <a:gd name="T4" fmla="*/ 2147483647 w 387"/>
              <a:gd name="T5" fmla="*/ 2147483647 h 332"/>
              <a:gd name="T6" fmla="*/ 2147483647 w 387"/>
              <a:gd name="T7" fmla="*/ 2147483647 h 332"/>
              <a:gd name="T8" fmla="*/ 2147483647 w 387"/>
              <a:gd name="T9" fmla="*/ 2147483647 h 332"/>
              <a:gd name="T10" fmla="*/ 2147483647 w 387"/>
              <a:gd name="T11" fmla="*/ 2147483647 h 332"/>
              <a:gd name="T12" fmla="*/ 2147483647 w 387"/>
              <a:gd name="T13" fmla="*/ 2147483647 h 332"/>
              <a:gd name="T14" fmla="*/ 2147483647 w 387"/>
              <a:gd name="T15" fmla="*/ 2147483647 h 332"/>
              <a:gd name="T16" fmla="*/ 2147483647 w 387"/>
              <a:gd name="T17" fmla="*/ 2147483647 h 332"/>
              <a:gd name="T18" fmla="*/ 2147483647 w 387"/>
              <a:gd name="T19" fmla="*/ 2147483647 h 332"/>
              <a:gd name="T20" fmla="*/ 2147483647 w 387"/>
              <a:gd name="T21" fmla="*/ 2147483647 h 332"/>
              <a:gd name="T22" fmla="*/ 2147483647 w 387"/>
              <a:gd name="T23" fmla="*/ 2147483647 h 332"/>
              <a:gd name="T24" fmla="*/ 2147483647 w 387"/>
              <a:gd name="T25" fmla="*/ 2147483647 h 332"/>
              <a:gd name="T26" fmla="*/ 2147483647 w 387"/>
              <a:gd name="T27" fmla="*/ 2147483647 h 332"/>
              <a:gd name="T28" fmla="*/ 2147483647 w 387"/>
              <a:gd name="T29" fmla="*/ 2147483647 h 332"/>
              <a:gd name="T30" fmla="*/ 2147483647 w 387"/>
              <a:gd name="T31" fmla="*/ 2147483647 h 332"/>
              <a:gd name="T32" fmla="*/ 2147483647 w 387"/>
              <a:gd name="T33" fmla="*/ 2147483647 h 332"/>
              <a:gd name="T34" fmla="*/ 2147483647 w 387"/>
              <a:gd name="T35" fmla="*/ 2147483647 h 332"/>
              <a:gd name="T36" fmla="*/ 2147483647 w 387"/>
              <a:gd name="T37" fmla="*/ 2147483647 h 332"/>
              <a:gd name="T38" fmla="*/ 2147483647 w 387"/>
              <a:gd name="T39" fmla="*/ 2147483647 h 332"/>
              <a:gd name="T40" fmla="*/ 2147483647 w 387"/>
              <a:gd name="T41" fmla="*/ 2147483647 h 332"/>
              <a:gd name="T42" fmla="*/ 2147483647 w 387"/>
              <a:gd name="T43" fmla="*/ 2147483647 h 332"/>
              <a:gd name="T44" fmla="*/ 2147483647 w 387"/>
              <a:gd name="T45" fmla="*/ 2147483647 h 332"/>
              <a:gd name="T46" fmla="*/ 2147483647 w 387"/>
              <a:gd name="T47" fmla="*/ 2147483647 h 332"/>
              <a:gd name="T48" fmla="*/ 2147483647 w 387"/>
              <a:gd name="T49" fmla="*/ 2147483647 h 332"/>
              <a:gd name="T50" fmla="*/ 2147483647 w 387"/>
              <a:gd name="T51" fmla="*/ 2147483647 h 332"/>
              <a:gd name="T52" fmla="*/ 2147483647 w 387"/>
              <a:gd name="T53" fmla="*/ 2147483647 h 332"/>
              <a:gd name="T54" fmla="*/ 2147483647 w 387"/>
              <a:gd name="T55" fmla="*/ 2147483647 h 332"/>
              <a:gd name="T56" fmla="*/ 2147483647 w 387"/>
              <a:gd name="T57" fmla="*/ 2147483647 h 332"/>
              <a:gd name="T58" fmla="*/ 2147483647 w 387"/>
              <a:gd name="T59" fmla="*/ 2147483647 h 332"/>
              <a:gd name="T60" fmla="*/ 2147483647 w 387"/>
              <a:gd name="T61" fmla="*/ 2147483647 h 332"/>
              <a:gd name="T62" fmla="*/ 2147483647 w 387"/>
              <a:gd name="T63" fmla="*/ 2147483647 h 332"/>
              <a:gd name="T64" fmla="*/ 2147483647 w 387"/>
              <a:gd name="T65" fmla="*/ 2147483647 h 332"/>
              <a:gd name="T66" fmla="*/ 2147483647 w 387"/>
              <a:gd name="T67" fmla="*/ 2147483647 h 332"/>
              <a:gd name="T68" fmla="*/ 2147483647 w 387"/>
              <a:gd name="T69" fmla="*/ 2147483647 h 332"/>
              <a:gd name="T70" fmla="*/ 2147483647 w 387"/>
              <a:gd name="T71" fmla="*/ 2147483647 h 332"/>
              <a:gd name="T72" fmla="*/ 2147483647 w 387"/>
              <a:gd name="T73" fmla="*/ 2147483647 h 332"/>
              <a:gd name="T74" fmla="*/ 2147483647 w 387"/>
              <a:gd name="T75" fmla="*/ 2147483647 h 332"/>
              <a:gd name="T76" fmla="*/ 2147483647 w 387"/>
              <a:gd name="T77" fmla="*/ 2147483647 h 332"/>
              <a:gd name="T78" fmla="*/ 2147483647 w 387"/>
              <a:gd name="T79" fmla="*/ 2147483647 h 332"/>
              <a:gd name="T80" fmla="*/ 2147483647 w 387"/>
              <a:gd name="T81" fmla="*/ 2147483647 h 332"/>
              <a:gd name="T82" fmla="*/ 2147483647 w 387"/>
              <a:gd name="T83" fmla="*/ 2147483647 h 332"/>
              <a:gd name="T84" fmla="*/ 2147483647 w 387"/>
              <a:gd name="T85" fmla="*/ 2147483647 h 332"/>
              <a:gd name="T86" fmla="*/ 2147483647 w 387"/>
              <a:gd name="T87" fmla="*/ 2147483647 h 332"/>
              <a:gd name="T88" fmla="*/ 2147483647 w 387"/>
              <a:gd name="T89" fmla="*/ 2147483647 h 332"/>
              <a:gd name="T90" fmla="*/ 2147483647 w 387"/>
              <a:gd name="T91" fmla="*/ 2147483647 h 332"/>
              <a:gd name="T92" fmla="*/ 2147483647 w 387"/>
              <a:gd name="T93" fmla="*/ 2147483647 h 332"/>
              <a:gd name="T94" fmla="*/ 2147483647 w 387"/>
              <a:gd name="T95" fmla="*/ 2147483647 h 332"/>
              <a:gd name="T96" fmla="*/ 2147483647 w 387"/>
              <a:gd name="T97" fmla="*/ 2147483647 h 332"/>
              <a:gd name="T98" fmla="*/ 2147483647 w 387"/>
              <a:gd name="T99" fmla="*/ 2147483647 h 332"/>
              <a:gd name="T100" fmla="*/ 2147483647 w 387"/>
              <a:gd name="T101" fmla="*/ 2147483647 h 332"/>
              <a:gd name="T102" fmla="*/ 2147483647 w 387"/>
              <a:gd name="T103" fmla="*/ 2147483647 h 332"/>
              <a:gd name="T104" fmla="*/ 2147483647 w 387"/>
              <a:gd name="T105" fmla="*/ 2147483647 h 332"/>
              <a:gd name="T106" fmla="*/ 2147483647 w 387"/>
              <a:gd name="T107" fmla="*/ 2147483647 h 332"/>
              <a:gd name="T108" fmla="*/ 2147483647 w 387"/>
              <a:gd name="T109" fmla="*/ 2147483647 h 332"/>
              <a:gd name="T110" fmla="*/ 2147483647 w 387"/>
              <a:gd name="T111" fmla="*/ 2147483647 h 332"/>
              <a:gd name="T112" fmla="*/ 2147483647 w 387"/>
              <a:gd name="T113" fmla="*/ 2147483647 h 332"/>
              <a:gd name="T114" fmla="*/ 2147483647 w 387"/>
              <a:gd name="T115" fmla="*/ 2147483647 h 332"/>
              <a:gd name="T116" fmla="*/ 2147483647 w 387"/>
              <a:gd name="T117" fmla="*/ 2147483647 h 332"/>
              <a:gd name="T118" fmla="*/ 2147483647 w 387"/>
              <a:gd name="T119" fmla="*/ 2147483647 h 332"/>
              <a:gd name="T120" fmla="*/ 2147483647 w 387"/>
              <a:gd name="T121" fmla="*/ 2147483647 h 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7" h="332">
                <a:moveTo>
                  <a:pt x="263" y="240"/>
                </a:moveTo>
                <a:lnTo>
                  <a:pt x="263" y="242"/>
                </a:lnTo>
                <a:lnTo>
                  <a:pt x="259" y="244"/>
                </a:lnTo>
                <a:lnTo>
                  <a:pt x="256" y="244"/>
                </a:lnTo>
                <a:lnTo>
                  <a:pt x="253" y="245"/>
                </a:lnTo>
                <a:lnTo>
                  <a:pt x="253" y="246"/>
                </a:lnTo>
                <a:lnTo>
                  <a:pt x="250" y="248"/>
                </a:lnTo>
                <a:lnTo>
                  <a:pt x="247" y="250"/>
                </a:lnTo>
                <a:lnTo>
                  <a:pt x="246" y="250"/>
                </a:lnTo>
                <a:lnTo>
                  <a:pt x="222" y="278"/>
                </a:lnTo>
                <a:lnTo>
                  <a:pt x="176" y="331"/>
                </a:lnTo>
                <a:lnTo>
                  <a:pt x="173" y="329"/>
                </a:lnTo>
                <a:lnTo>
                  <a:pt x="168" y="326"/>
                </a:lnTo>
                <a:lnTo>
                  <a:pt x="166" y="322"/>
                </a:lnTo>
                <a:lnTo>
                  <a:pt x="163" y="320"/>
                </a:lnTo>
                <a:lnTo>
                  <a:pt x="160" y="319"/>
                </a:lnTo>
                <a:lnTo>
                  <a:pt x="157" y="318"/>
                </a:lnTo>
                <a:lnTo>
                  <a:pt x="153" y="317"/>
                </a:lnTo>
                <a:lnTo>
                  <a:pt x="112" y="315"/>
                </a:lnTo>
                <a:lnTo>
                  <a:pt x="110" y="312"/>
                </a:lnTo>
                <a:lnTo>
                  <a:pt x="109" y="307"/>
                </a:lnTo>
                <a:lnTo>
                  <a:pt x="107" y="304"/>
                </a:lnTo>
                <a:lnTo>
                  <a:pt x="107" y="300"/>
                </a:lnTo>
                <a:lnTo>
                  <a:pt x="107" y="296"/>
                </a:lnTo>
                <a:lnTo>
                  <a:pt x="110" y="293"/>
                </a:lnTo>
                <a:lnTo>
                  <a:pt x="110" y="289"/>
                </a:lnTo>
                <a:lnTo>
                  <a:pt x="110" y="285"/>
                </a:lnTo>
                <a:lnTo>
                  <a:pt x="111" y="281"/>
                </a:lnTo>
                <a:lnTo>
                  <a:pt x="111" y="278"/>
                </a:lnTo>
                <a:lnTo>
                  <a:pt x="108" y="274"/>
                </a:lnTo>
                <a:lnTo>
                  <a:pt x="104" y="271"/>
                </a:lnTo>
                <a:lnTo>
                  <a:pt x="103" y="267"/>
                </a:lnTo>
                <a:lnTo>
                  <a:pt x="102" y="264"/>
                </a:lnTo>
                <a:lnTo>
                  <a:pt x="99" y="261"/>
                </a:lnTo>
                <a:lnTo>
                  <a:pt x="95" y="260"/>
                </a:lnTo>
                <a:lnTo>
                  <a:pt x="92" y="257"/>
                </a:lnTo>
                <a:lnTo>
                  <a:pt x="88" y="251"/>
                </a:lnTo>
                <a:lnTo>
                  <a:pt x="87" y="247"/>
                </a:lnTo>
                <a:lnTo>
                  <a:pt x="87" y="246"/>
                </a:lnTo>
                <a:lnTo>
                  <a:pt x="85" y="243"/>
                </a:lnTo>
                <a:lnTo>
                  <a:pt x="82" y="243"/>
                </a:lnTo>
                <a:lnTo>
                  <a:pt x="81" y="242"/>
                </a:lnTo>
                <a:lnTo>
                  <a:pt x="77" y="240"/>
                </a:lnTo>
                <a:lnTo>
                  <a:pt x="74" y="238"/>
                </a:lnTo>
                <a:lnTo>
                  <a:pt x="67" y="229"/>
                </a:lnTo>
                <a:lnTo>
                  <a:pt x="64" y="227"/>
                </a:lnTo>
                <a:lnTo>
                  <a:pt x="62" y="223"/>
                </a:lnTo>
                <a:lnTo>
                  <a:pt x="61" y="219"/>
                </a:lnTo>
                <a:lnTo>
                  <a:pt x="62" y="215"/>
                </a:lnTo>
                <a:lnTo>
                  <a:pt x="59" y="212"/>
                </a:lnTo>
                <a:lnTo>
                  <a:pt x="59" y="208"/>
                </a:lnTo>
                <a:lnTo>
                  <a:pt x="59" y="203"/>
                </a:lnTo>
                <a:lnTo>
                  <a:pt x="57" y="200"/>
                </a:lnTo>
                <a:lnTo>
                  <a:pt x="56" y="196"/>
                </a:lnTo>
                <a:lnTo>
                  <a:pt x="55" y="193"/>
                </a:lnTo>
                <a:lnTo>
                  <a:pt x="55" y="192"/>
                </a:lnTo>
                <a:lnTo>
                  <a:pt x="53" y="190"/>
                </a:lnTo>
                <a:lnTo>
                  <a:pt x="39" y="185"/>
                </a:lnTo>
                <a:lnTo>
                  <a:pt x="38" y="181"/>
                </a:lnTo>
                <a:lnTo>
                  <a:pt x="36" y="177"/>
                </a:lnTo>
                <a:lnTo>
                  <a:pt x="36" y="174"/>
                </a:lnTo>
                <a:lnTo>
                  <a:pt x="33" y="170"/>
                </a:lnTo>
                <a:lnTo>
                  <a:pt x="32" y="168"/>
                </a:lnTo>
                <a:lnTo>
                  <a:pt x="31" y="166"/>
                </a:lnTo>
                <a:lnTo>
                  <a:pt x="31" y="162"/>
                </a:lnTo>
                <a:lnTo>
                  <a:pt x="33" y="157"/>
                </a:lnTo>
                <a:lnTo>
                  <a:pt x="33" y="153"/>
                </a:lnTo>
                <a:lnTo>
                  <a:pt x="30" y="135"/>
                </a:lnTo>
                <a:lnTo>
                  <a:pt x="20" y="98"/>
                </a:lnTo>
                <a:lnTo>
                  <a:pt x="14" y="78"/>
                </a:lnTo>
                <a:lnTo>
                  <a:pt x="13" y="73"/>
                </a:lnTo>
                <a:lnTo>
                  <a:pt x="2" y="29"/>
                </a:lnTo>
                <a:lnTo>
                  <a:pt x="0" y="5"/>
                </a:lnTo>
                <a:lnTo>
                  <a:pt x="49" y="4"/>
                </a:lnTo>
                <a:lnTo>
                  <a:pt x="103" y="2"/>
                </a:lnTo>
                <a:lnTo>
                  <a:pt x="108" y="2"/>
                </a:lnTo>
                <a:lnTo>
                  <a:pt x="110" y="2"/>
                </a:lnTo>
                <a:lnTo>
                  <a:pt x="121" y="2"/>
                </a:lnTo>
                <a:lnTo>
                  <a:pt x="186" y="1"/>
                </a:lnTo>
                <a:lnTo>
                  <a:pt x="187" y="1"/>
                </a:lnTo>
                <a:lnTo>
                  <a:pt x="213" y="1"/>
                </a:lnTo>
                <a:lnTo>
                  <a:pt x="239" y="0"/>
                </a:lnTo>
                <a:lnTo>
                  <a:pt x="239" y="4"/>
                </a:lnTo>
                <a:lnTo>
                  <a:pt x="245" y="9"/>
                </a:lnTo>
                <a:lnTo>
                  <a:pt x="247" y="13"/>
                </a:lnTo>
                <a:lnTo>
                  <a:pt x="245" y="17"/>
                </a:lnTo>
                <a:lnTo>
                  <a:pt x="240" y="22"/>
                </a:lnTo>
                <a:lnTo>
                  <a:pt x="239" y="26"/>
                </a:lnTo>
                <a:lnTo>
                  <a:pt x="236" y="28"/>
                </a:lnTo>
                <a:lnTo>
                  <a:pt x="235" y="32"/>
                </a:lnTo>
                <a:lnTo>
                  <a:pt x="236" y="36"/>
                </a:lnTo>
                <a:lnTo>
                  <a:pt x="239" y="38"/>
                </a:lnTo>
                <a:lnTo>
                  <a:pt x="239" y="43"/>
                </a:lnTo>
                <a:lnTo>
                  <a:pt x="241" y="45"/>
                </a:lnTo>
                <a:lnTo>
                  <a:pt x="244" y="48"/>
                </a:lnTo>
                <a:lnTo>
                  <a:pt x="245" y="50"/>
                </a:lnTo>
                <a:lnTo>
                  <a:pt x="248" y="52"/>
                </a:lnTo>
                <a:lnTo>
                  <a:pt x="250" y="55"/>
                </a:lnTo>
                <a:lnTo>
                  <a:pt x="252" y="59"/>
                </a:lnTo>
                <a:lnTo>
                  <a:pt x="251" y="61"/>
                </a:lnTo>
                <a:lnTo>
                  <a:pt x="250" y="65"/>
                </a:lnTo>
                <a:lnTo>
                  <a:pt x="254" y="67"/>
                </a:lnTo>
                <a:lnTo>
                  <a:pt x="255" y="67"/>
                </a:lnTo>
                <a:lnTo>
                  <a:pt x="257" y="68"/>
                </a:lnTo>
                <a:lnTo>
                  <a:pt x="259" y="71"/>
                </a:lnTo>
                <a:lnTo>
                  <a:pt x="261" y="74"/>
                </a:lnTo>
                <a:lnTo>
                  <a:pt x="264" y="77"/>
                </a:lnTo>
                <a:lnTo>
                  <a:pt x="266" y="79"/>
                </a:lnTo>
                <a:lnTo>
                  <a:pt x="268" y="81"/>
                </a:lnTo>
                <a:lnTo>
                  <a:pt x="271" y="82"/>
                </a:lnTo>
                <a:lnTo>
                  <a:pt x="273" y="83"/>
                </a:lnTo>
                <a:lnTo>
                  <a:pt x="274" y="85"/>
                </a:lnTo>
                <a:lnTo>
                  <a:pt x="277" y="93"/>
                </a:lnTo>
                <a:lnTo>
                  <a:pt x="278" y="96"/>
                </a:lnTo>
                <a:lnTo>
                  <a:pt x="280" y="99"/>
                </a:lnTo>
                <a:lnTo>
                  <a:pt x="280" y="100"/>
                </a:lnTo>
                <a:lnTo>
                  <a:pt x="281" y="105"/>
                </a:lnTo>
                <a:lnTo>
                  <a:pt x="283" y="109"/>
                </a:lnTo>
                <a:lnTo>
                  <a:pt x="282" y="114"/>
                </a:lnTo>
                <a:lnTo>
                  <a:pt x="284" y="117"/>
                </a:lnTo>
                <a:lnTo>
                  <a:pt x="286" y="120"/>
                </a:lnTo>
                <a:lnTo>
                  <a:pt x="296" y="124"/>
                </a:lnTo>
                <a:lnTo>
                  <a:pt x="334" y="147"/>
                </a:lnTo>
                <a:lnTo>
                  <a:pt x="313" y="173"/>
                </a:lnTo>
                <a:lnTo>
                  <a:pt x="317" y="174"/>
                </a:lnTo>
                <a:lnTo>
                  <a:pt x="319" y="176"/>
                </a:lnTo>
                <a:lnTo>
                  <a:pt x="322" y="178"/>
                </a:lnTo>
                <a:lnTo>
                  <a:pt x="330" y="185"/>
                </a:lnTo>
                <a:lnTo>
                  <a:pt x="332" y="187"/>
                </a:lnTo>
                <a:lnTo>
                  <a:pt x="336" y="187"/>
                </a:lnTo>
                <a:lnTo>
                  <a:pt x="339" y="188"/>
                </a:lnTo>
                <a:lnTo>
                  <a:pt x="342" y="190"/>
                </a:lnTo>
                <a:lnTo>
                  <a:pt x="346" y="191"/>
                </a:lnTo>
                <a:lnTo>
                  <a:pt x="350" y="198"/>
                </a:lnTo>
                <a:lnTo>
                  <a:pt x="353" y="202"/>
                </a:lnTo>
                <a:lnTo>
                  <a:pt x="355" y="206"/>
                </a:lnTo>
                <a:lnTo>
                  <a:pt x="354" y="211"/>
                </a:lnTo>
                <a:lnTo>
                  <a:pt x="360" y="213"/>
                </a:lnTo>
                <a:lnTo>
                  <a:pt x="364" y="217"/>
                </a:lnTo>
                <a:lnTo>
                  <a:pt x="367" y="217"/>
                </a:lnTo>
                <a:lnTo>
                  <a:pt x="369" y="217"/>
                </a:lnTo>
                <a:lnTo>
                  <a:pt x="384" y="224"/>
                </a:lnTo>
                <a:lnTo>
                  <a:pt x="386" y="227"/>
                </a:lnTo>
                <a:lnTo>
                  <a:pt x="385" y="231"/>
                </a:lnTo>
                <a:lnTo>
                  <a:pt x="383" y="236"/>
                </a:lnTo>
                <a:lnTo>
                  <a:pt x="383" y="240"/>
                </a:lnTo>
                <a:lnTo>
                  <a:pt x="379" y="240"/>
                </a:lnTo>
                <a:lnTo>
                  <a:pt x="376" y="242"/>
                </a:lnTo>
                <a:lnTo>
                  <a:pt x="372" y="242"/>
                </a:lnTo>
                <a:lnTo>
                  <a:pt x="368" y="244"/>
                </a:lnTo>
                <a:lnTo>
                  <a:pt x="367" y="245"/>
                </a:lnTo>
                <a:lnTo>
                  <a:pt x="365" y="242"/>
                </a:lnTo>
                <a:lnTo>
                  <a:pt x="364" y="238"/>
                </a:lnTo>
                <a:lnTo>
                  <a:pt x="360" y="240"/>
                </a:lnTo>
                <a:lnTo>
                  <a:pt x="358" y="244"/>
                </a:lnTo>
                <a:lnTo>
                  <a:pt x="355" y="241"/>
                </a:lnTo>
                <a:lnTo>
                  <a:pt x="351" y="240"/>
                </a:lnTo>
                <a:lnTo>
                  <a:pt x="350" y="236"/>
                </a:lnTo>
                <a:lnTo>
                  <a:pt x="347" y="234"/>
                </a:lnTo>
                <a:lnTo>
                  <a:pt x="344" y="236"/>
                </a:lnTo>
                <a:lnTo>
                  <a:pt x="341" y="233"/>
                </a:lnTo>
                <a:lnTo>
                  <a:pt x="340" y="228"/>
                </a:lnTo>
                <a:lnTo>
                  <a:pt x="336" y="228"/>
                </a:lnTo>
                <a:lnTo>
                  <a:pt x="333" y="227"/>
                </a:lnTo>
                <a:lnTo>
                  <a:pt x="322" y="227"/>
                </a:lnTo>
                <a:lnTo>
                  <a:pt x="319" y="226"/>
                </a:lnTo>
                <a:lnTo>
                  <a:pt x="315" y="225"/>
                </a:lnTo>
                <a:lnTo>
                  <a:pt x="308" y="216"/>
                </a:lnTo>
                <a:lnTo>
                  <a:pt x="305" y="215"/>
                </a:lnTo>
                <a:lnTo>
                  <a:pt x="301" y="216"/>
                </a:lnTo>
                <a:lnTo>
                  <a:pt x="300" y="212"/>
                </a:lnTo>
                <a:lnTo>
                  <a:pt x="296" y="215"/>
                </a:lnTo>
                <a:lnTo>
                  <a:pt x="296" y="217"/>
                </a:lnTo>
                <a:lnTo>
                  <a:pt x="293" y="219"/>
                </a:lnTo>
                <a:lnTo>
                  <a:pt x="289" y="219"/>
                </a:lnTo>
                <a:lnTo>
                  <a:pt x="286" y="222"/>
                </a:lnTo>
                <a:lnTo>
                  <a:pt x="283" y="222"/>
                </a:lnTo>
                <a:lnTo>
                  <a:pt x="281" y="225"/>
                </a:lnTo>
                <a:lnTo>
                  <a:pt x="277" y="226"/>
                </a:lnTo>
                <a:lnTo>
                  <a:pt x="275" y="229"/>
                </a:lnTo>
                <a:lnTo>
                  <a:pt x="272" y="230"/>
                </a:lnTo>
                <a:lnTo>
                  <a:pt x="264" y="240"/>
                </a:lnTo>
                <a:lnTo>
                  <a:pt x="263" y="240"/>
                </a:lnTo>
              </a:path>
            </a:pathLst>
          </a:custGeom>
          <a:solidFill>
            <a:schemeClr val="accent6">
              <a:lumMod val="40000"/>
              <a:lumOff val="60000"/>
            </a:schemeClr>
          </a:solidFill>
          <a:ln w="12700" cap="rnd" cmpd="sng">
            <a:solidFill>
              <a:srgbClr val="000000"/>
            </a:solidFill>
            <a:prstDash val="solid"/>
            <a:round/>
            <a:headEnd/>
            <a:tailEnd/>
          </a:ln>
        </p:spPr>
        <p:txBody>
          <a:bodyPr/>
          <a:lstStyle/>
          <a:p>
            <a:endParaRPr lang="en-US"/>
          </a:p>
        </p:txBody>
      </p:sp>
      <p:sp>
        <p:nvSpPr>
          <p:cNvPr id="2133" name="Freeform 87"/>
          <p:cNvSpPr>
            <a:spLocks/>
          </p:cNvSpPr>
          <p:nvPr/>
        </p:nvSpPr>
        <p:spPr bwMode="auto">
          <a:xfrm>
            <a:off x="6323013" y="4461119"/>
            <a:ext cx="263525" cy="498409"/>
          </a:xfrm>
          <a:custGeom>
            <a:avLst/>
            <a:gdLst>
              <a:gd name="T0" fmla="*/ 2147483647 w 166"/>
              <a:gd name="T1" fmla="*/ 2147483647 h 314"/>
              <a:gd name="T2" fmla="*/ 2147483647 w 166"/>
              <a:gd name="T3" fmla="*/ 2147483647 h 314"/>
              <a:gd name="T4" fmla="*/ 2147483647 w 166"/>
              <a:gd name="T5" fmla="*/ 2147483647 h 314"/>
              <a:gd name="T6" fmla="*/ 2147483647 w 166"/>
              <a:gd name="T7" fmla="*/ 2147483647 h 314"/>
              <a:gd name="T8" fmla="*/ 2147483647 w 166"/>
              <a:gd name="T9" fmla="*/ 2147483647 h 314"/>
              <a:gd name="T10" fmla="*/ 2147483647 w 166"/>
              <a:gd name="T11" fmla="*/ 2147483647 h 314"/>
              <a:gd name="T12" fmla="*/ 2147483647 w 166"/>
              <a:gd name="T13" fmla="*/ 2147483647 h 314"/>
              <a:gd name="T14" fmla="*/ 2147483647 w 166"/>
              <a:gd name="T15" fmla="*/ 2147483647 h 314"/>
              <a:gd name="T16" fmla="*/ 2147483647 w 166"/>
              <a:gd name="T17" fmla="*/ 2147483647 h 314"/>
              <a:gd name="T18" fmla="*/ 2147483647 w 166"/>
              <a:gd name="T19" fmla="*/ 2147483647 h 314"/>
              <a:gd name="T20" fmla="*/ 2147483647 w 166"/>
              <a:gd name="T21" fmla="*/ 2147483647 h 314"/>
              <a:gd name="T22" fmla="*/ 2147483647 w 166"/>
              <a:gd name="T23" fmla="*/ 2147483647 h 314"/>
              <a:gd name="T24" fmla="*/ 2147483647 w 166"/>
              <a:gd name="T25" fmla="*/ 2147483647 h 314"/>
              <a:gd name="T26" fmla="*/ 2147483647 w 166"/>
              <a:gd name="T27" fmla="*/ 2147483647 h 314"/>
              <a:gd name="T28" fmla="*/ 2147483647 w 166"/>
              <a:gd name="T29" fmla="*/ 2147483647 h 314"/>
              <a:gd name="T30" fmla="*/ 2147483647 w 166"/>
              <a:gd name="T31" fmla="*/ 2147483647 h 314"/>
              <a:gd name="T32" fmla="*/ 2147483647 w 166"/>
              <a:gd name="T33" fmla="*/ 2147483647 h 314"/>
              <a:gd name="T34" fmla="*/ 2147483647 w 166"/>
              <a:gd name="T35" fmla="*/ 2147483647 h 314"/>
              <a:gd name="T36" fmla="*/ 2147483647 w 166"/>
              <a:gd name="T37" fmla="*/ 2147483647 h 314"/>
              <a:gd name="T38" fmla="*/ 2147483647 w 166"/>
              <a:gd name="T39" fmla="*/ 2147483647 h 314"/>
              <a:gd name="T40" fmla="*/ 2147483647 w 166"/>
              <a:gd name="T41" fmla="*/ 2147483647 h 314"/>
              <a:gd name="T42" fmla="*/ 2147483647 w 166"/>
              <a:gd name="T43" fmla="*/ 2147483647 h 314"/>
              <a:gd name="T44" fmla="*/ 2147483647 w 166"/>
              <a:gd name="T45" fmla="*/ 2147483647 h 314"/>
              <a:gd name="T46" fmla="*/ 2147483647 w 166"/>
              <a:gd name="T47" fmla="*/ 2147483647 h 314"/>
              <a:gd name="T48" fmla="*/ 2147483647 w 166"/>
              <a:gd name="T49" fmla="*/ 2147483647 h 314"/>
              <a:gd name="T50" fmla="*/ 2147483647 w 166"/>
              <a:gd name="T51" fmla="*/ 2147483647 h 314"/>
              <a:gd name="T52" fmla="*/ 2147483647 w 166"/>
              <a:gd name="T53" fmla="*/ 2147483647 h 314"/>
              <a:gd name="T54" fmla="*/ 2147483647 w 166"/>
              <a:gd name="T55" fmla="*/ 2147483647 h 314"/>
              <a:gd name="T56" fmla="*/ 2147483647 w 166"/>
              <a:gd name="T57" fmla="*/ 2147483647 h 314"/>
              <a:gd name="T58" fmla="*/ 2147483647 w 166"/>
              <a:gd name="T59" fmla="*/ 2147483647 h 314"/>
              <a:gd name="T60" fmla="*/ 2147483647 w 166"/>
              <a:gd name="T61" fmla="*/ 2147483647 h 314"/>
              <a:gd name="T62" fmla="*/ 2147483647 w 166"/>
              <a:gd name="T63" fmla="*/ 2147483647 h 314"/>
              <a:gd name="T64" fmla="*/ 2147483647 w 166"/>
              <a:gd name="T65" fmla="*/ 2147483647 h 314"/>
              <a:gd name="T66" fmla="*/ 2147483647 w 166"/>
              <a:gd name="T67" fmla="*/ 2147483647 h 314"/>
              <a:gd name="T68" fmla="*/ 2147483647 w 166"/>
              <a:gd name="T69" fmla="*/ 2147483647 h 314"/>
              <a:gd name="T70" fmla="*/ 2147483647 w 166"/>
              <a:gd name="T71" fmla="*/ 2147483647 h 314"/>
              <a:gd name="T72" fmla="*/ 2147483647 w 166"/>
              <a:gd name="T73" fmla="*/ 2147483647 h 314"/>
              <a:gd name="T74" fmla="*/ 2147483647 w 166"/>
              <a:gd name="T75" fmla="*/ 2147483647 h 314"/>
              <a:gd name="T76" fmla="*/ 2147483647 w 166"/>
              <a:gd name="T77" fmla="*/ 2147483647 h 314"/>
              <a:gd name="T78" fmla="*/ 0 w 166"/>
              <a:gd name="T79" fmla="*/ 2147483647 h 314"/>
              <a:gd name="T80" fmla="*/ 2147483647 w 166"/>
              <a:gd name="T81" fmla="*/ 2147483647 h 314"/>
              <a:gd name="T82" fmla="*/ 2147483647 w 166"/>
              <a:gd name="T83" fmla="*/ 2147483647 h 314"/>
              <a:gd name="T84" fmla="*/ 2147483647 w 166"/>
              <a:gd name="T85" fmla="*/ 2147483647 h 314"/>
              <a:gd name="T86" fmla="*/ 2147483647 w 166"/>
              <a:gd name="T87" fmla="*/ 2147483647 h 314"/>
              <a:gd name="T88" fmla="*/ 2147483647 w 166"/>
              <a:gd name="T89" fmla="*/ 2147483647 h 314"/>
              <a:gd name="T90" fmla="*/ 2147483647 w 166"/>
              <a:gd name="T91" fmla="*/ 2147483647 h 314"/>
              <a:gd name="T92" fmla="*/ 2147483647 w 166"/>
              <a:gd name="T93" fmla="*/ 2147483647 h 314"/>
              <a:gd name="T94" fmla="*/ 2147483647 w 166"/>
              <a:gd name="T95" fmla="*/ 2147483647 h 314"/>
              <a:gd name="T96" fmla="*/ 2147483647 w 166"/>
              <a:gd name="T97" fmla="*/ 2147483647 h 314"/>
              <a:gd name="T98" fmla="*/ 2147483647 w 166"/>
              <a:gd name="T99" fmla="*/ 2147483647 h 314"/>
              <a:gd name="T100" fmla="*/ 2147483647 w 166"/>
              <a:gd name="T101" fmla="*/ 2147483647 h 314"/>
              <a:gd name="T102" fmla="*/ 2147483647 w 166"/>
              <a:gd name="T103" fmla="*/ 2147483647 h 314"/>
              <a:gd name="T104" fmla="*/ 2147483647 w 166"/>
              <a:gd name="T105" fmla="*/ 2147483647 h 314"/>
              <a:gd name="T106" fmla="*/ 2147483647 w 166"/>
              <a:gd name="T107" fmla="*/ 2147483647 h 314"/>
              <a:gd name="T108" fmla="*/ 2147483647 w 166"/>
              <a:gd name="T109" fmla="*/ 2147483647 h 314"/>
              <a:gd name="T110" fmla="*/ 2147483647 w 166"/>
              <a:gd name="T111" fmla="*/ 2147483647 h 314"/>
              <a:gd name="T112" fmla="*/ 2147483647 w 166"/>
              <a:gd name="T113" fmla="*/ 2147483647 h 314"/>
              <a:gd name="T114" fmla="*/ 2147483647 w 166"/>
              <a:gd name="T115" fmla="*/ 2147483647 h 3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6" h="314">
                <a:moveTo>
                  <a:pt x="162" y="63"/>
                </a:moveTo>
                <a:lnTo>
                  <a:pt x="165" y="65"/>
                </a:lnTo>
                <a:lnTo>
                  <a:pt x="161" y="69"/>
                </a:lnTo>
                <a:lnTo>
                  <a:pt x="156" y="74"/>
                </a:lnTo>
                <a:lnTo>
                  <a:pt x="153" y="81"/>
                </a:lnTo>
                <a:lnTo>
                  <a:pt x="149" y="85"/>
                </a:lnTo>
                <a:lnTo>
                  <a:pt x="145" y="92"/>
                </a:lnTo>
                <a:lnTo>
                  <a:pt x="136" y="102"/>
                </a:lnTo>
                <a:lnTo>
                  <a:pt x="132" y="108"/>
                </a:lnTo>
                <a:lnTo>
                  <a:pt x="127" y="113"/>
                </a:lnTo>
                <a:lnTo>
                  <a:pt x="126" y="119"/>
                </a:lnTo>
                <a:lnTo>
                  <a:pt x="121" y="122"/>
                </a:lnTo>
                <a:lnTo>
                  <a:pt x="117" y="126"/>
                </a:lnTo>
                <a:lnTo>
                  <a:pt x="114" y="127"/>
                </a:lnTo>
                <a:lnTo>
                  <a:pt x="117" y="131"/>
                </a:lnTo>
                <a:lnTo>
                  <a:pt x="116" y="135"/>
                </a:lnTo>
                <a:lnTo>
                  <a:pt x="113" y="139"/>
                </a:lnTo>
                <a:lnTo>
                  <a:pt x="109" y="149"/>
                </a:lnTo>
                <a:lnTo>
                  <a:pt x="107" y="154"/>
                </a:lnTo>
                <a:lnTo>
                  <a:pt x="105" y="158"/>
                </a:lnTo>
                <a:lnTo>
                  <a:pt x="102" y="160"/>
                </a:lnTo>
                <a:lnTo>
                  <a:pt x="99" y="164"/>
                </a:lnTo>
                <a:lnTo>
                  <a:pt x="100" y="169"/>
                </a:lnTo>
                <a:lnTo>
                  <a:pt x="97" y="174"/>
                </a:lnTo>
                <a:lnTo>
                  <a:pt x="97" y="179"/>
                </a:lnTo>
                <a:lnTo>
                  <a:pt x="95" y="184"/>
                </a:lnTo>
                <a:lnTo>
                  <a:pt x="93" y="193"/>
                </a:lnTo>
                <a:lnTo>
                  <a:pt x="92" y="196"/>
                </a:lnTo>
                <a:lnTo>
                  <a:pt x="90" y="203"/>
                </a:lnTo>
                <a:lnTo>
                  <a:pt x="89" y="209"/>
                </a:lnTo>
                <a:lnTo>
                  <a:pt x="88" y="218"/>
                </a:lnTo>
                <a:lnTo>
                  <a:pt x="88" y="224"/>
                </a:lnTo>
                <a:lnTo>
                  <a:pt x="85" y="228"/>
                </a:lnTo>
                <a:lnTo>
                  <a:pt x="80" y="231"/>
                </a:lnTo>
                <a:lnTo>
                  <a:pt x="87" y="232"/>
                </a:lnTo>
                <a:lnTo>
                  <a:pt x="88" y="237"/>
                </a:lnTo>
                <a:lnTo>
                  <a:pt x="86" y="244"/>
                </a:lnTo>
                <a:lnTo>
                  <a:pt x="84" y="252"/>
                </a:lnTo>
                <a:lnTo>
                  <a:pt x="82" y="260"/>
                </a:lnTo>
                <a:lnTo>
                  <a:pt x="82" y="265"/>
                </a:lnTo>
                <a:lnTo>
                  <a:pt x="82" y="270"/>
                </a:lnTo>
                <a:lnTo>
                  <a:pt x="80" y="284"/>
                </a:lnTo>
                <a:lnTo>
                  <a:pt x="75" y="297"/>
                </a:lnTo>
                <a:lnTo>
                  <a:pt x="73" y="303"/>
                </a:lnTo>
                <a:lnTo>
                  <a:pt x="70" y="312"/>
                </a:lnTo>
                <a:lnTo>
                  <a:pt x="66" y="313"/>
                </a:lnTo>
                <a:lnTo>
                  <a:pt x="63" y="311"/>
                </a:lnTo>
                <a:lnTo>
                  <a:pt x="64" y="307"/>
                </a:lnTo>
                <a:lnTo>
                  <a:pt x="66" y="305"/>
                </a:lnTo>
                <a:lnTo>
                  <a:pt x="63" y="302"/>
                </a:lnTo>
                <a:lnTo>
                  <a:pt x="62" y="304"/>
                </a:lnTo>
                <a:lnTo>
                  <a:pt x="62" y="300"/>
                </a:lnTo>
                <a:lnTo>
                  <a:pt x="62" y="296"/>
                </a:lnTo>
                <a:lnTo>
                  <a:pt x="64" y="293"/>
                </a:lnTo>
                <a:lnTo>
                  <a:pt x="68" y="289"/>
                </a:lnTo>
                <a:lnTo>
                  <a:pt x="71" y="287"/>
                </a:lnTo>
                <a:lnTo>
                  <a:pt x="74" y="287"/>
                </a:lnTo>
                <a:lnTo>
                  <a:pt x="75" y="283"/>
                </a:lnTo>
                <a:lnTo>
                  <a:pt x="75" y="277"/>
                </a:lnTo>
                <a:lnTo>
                  <a:pt x="75" y="272"/>
                </a:lnTo>
                <a:lnTo>
                  <a:pt x="73" y="267"/>
                </a:lnTo>
                <a:lnTo>
                  <a:pt x="71" y="265"/>
                </a:lnTo>
                <a:lnTo>
                  <a:pt x="73" y="261"/>
                </a:lnTo>
                <a:lnTo>
                  <a:pt x="74" y="258"/>
                </a:lnTo>
                <a:lnTo>
                  <a:pt x="72" y="249"/>
                </a:lnTo>
                <a:lnTo>
                  <a:pt x="70" y="240"/>
                </a:lnTo>
                <a:lnTo>
                  <a:pt x="70" y="237"/>
                </a:lnTo>
                <a:lnTo>
                  <a:pt x="70" y="233"/>
                </a:lnTo>
                <a:lnTo>
                  <a:pt x="71" y="230"/>
                </a:lnTo>
                <a:lnTo>
                  <a:pt x="69" y="226"/>
                </a:lnTo>
                <a:lnTo>
                  <a:pt x="67" y="223"/>
                </a:lnTo>
                <a:lnTo>
                  <a:pt x="66" y="219"/>
                </a:lnTo>
                <a:lnTo>
                  <a:pt x="66" y="214"/>
                </a:lnTo>
                <a:lnTo>
                  <a:pt x="67" y="209"/>
                </a:lnTo>
                <a:lnTo>
                  <a:pt x="64" y="202"/>
                </a:lnTo>
                <a:lnTo>
                  <a:pt x="64" y="193"/>
                </a:lnTo>
                <a:lnTo>
                  <a:pt x="60" y="186"/>
                </a:lnTo>
                <a:lnTo>
                  <a:pt x="62" y="177"/>
                </a:lnTo>
                <a:lnTo>
                  <a:pt x="57" y="173"/>
                </a:lnTo>
                <a:lnTo>
                  <a:pt x="51" y="169"/>
                </a:lnTo>
                <a:lnTo>
                  <a:pt x="50" y="164"/>
                </a:lnTo>
                <a:lnTo>
                  <a:pt x="48" y="160"/>
                </a:lnTo>
                <a:lnTo>
                  <a:pt x="48" y="156"/>
                </a:lnTo>
                <a:lnTo>
                  <a:pt x="45" y="151"/>
                </a:lnTo>
                <a:lnTo>
                  <a:pt x="44" y="149"/>
                </a:lnTo>
                <a:lnTo>
                  <a:pt x="43" y="138"/>
                </a:lnTo>
                <a:lnTo>
                  <a:pt x="43" y="133"/>
                </a:lnTo>
                <a:lnTo>
                  <a:pt x="41" y="128"/>
                </a:lnTo>
                <a:lnTo>
                  <a:pt x="42" y="115"/>
                </a:lnTo>
                <a:lnTo>
                  <a:pt x="42" y="113"/>
                </a:lnTo>
                <a:lnTo>
                  <a:pt x="43" y="106"/>
                </a:lnTo>
                <a:lnTo>
                  <a:pt x="41" y="105"/>
                </a:lnTo>
                <a:lnTo>
                  <a:pt x="36" y="100"/>
                </a:lnTo>
                <a:lnTo>
                  <a:pt x="38" y="96"/>
                </a:lnTo>
                <a:lnTo>
                  <a:pt x="32" y="96"/>
                </a:lnTo>
                <a:lnTo>
                  <a:pt x="31" y="92"/>
                </a:lnTo>
                <a:lnTo>
                  <a:pt x="29" y="88"/>
                </a:lnTo>
                <a:lnTo>
                  <a:pt x="25" y="88"/>
                </a:lnTo>
                <a:lnTo>
                  <a:pt x="25" y="84"/>
                </a:lnTo>
                <a:lnTo>
                  <a:pt x="23" y="81"/>
                </a:lnTo>
                <a:lnTo>
                  <a:pt x="18" y="81"/>
                </a:lnTo>
                <a:lnTo>
                  <a:pt x="18" y="77"/>
                </a:lnTo>
                <a:lnTo>
                  <a:pt x="22" y="76"/>
                </a:lnTo>
                <a:lnTo>
                  <a:pt x="24" y="74"/>
                </a:lnTo>
                <a:lnTo>
                  <a:pt x="21" y="72"/>
                </a:lnTo>
                <a:lnTo>
                  <a:pt x="18" y="73"/>
                </a:lnTo>
                <a:lnTo>
                  <a:pt x="15" y="73"/>
                </a:lnTo>
                <a:lnTo>
                  <a:pt x="15" y="68"/>
                </a:lnTo>
                <a:lnTo>
                  <a:pt x="12" y="68"/>
                </a:lnTo>
                <a:lnTo>
                  <a:pt x="9" y="65"/>
                </a:lnTo>
                <a:lnTo>
                  <a:pt x="11" y="61"/>
                </a:lnTo>
                <a:lnTo>
                  <a:pt x="10" y="56"/>
                </a:lnTo>
                <a:lnTo>
                  <a:pt x="12" y="51"/>
                </a:lnTo>
                <a:lnTo>
                  <a:pt x="14" y="48"/>
                </a:lnTo>
                <a:lnTo>
                  <a:pt x="12" y="45"/>
                </a:lnTo>
                <a:lnTo>
                  <a:pt x="9" y="46"/>
                </a:lnTo>
                <a:lnTo>
                  <a:pt x="5" y="48"/>
                </a:lnTo>
                <a:lnTo>
                  <a:pt x="3" y="46"/>
                </a:lnTo>
                <a:lnTo>
                  <a:pt x="4" y="40"/>
                </a:lnTo>
                <a:lnTo>
                  <a:pt x="0" y="39"/>
                </a:lnTo>
                <a:lnTo>
                  <a:pt x="24" y="36"/>
                </a:lnTo>
                <a:lnTo>
                  <a:pt x="21" y="32"/>
                </a:lnTo>
                <a:lnTo>
                  <a:pt x="25" y="25"/>
                </a:lnTo>
                <a:lnTo>
                  <a:pt x="29" y="22"/>
                </a:lnTo>
                <a:lnTo>
                  <a:pt x="31" y="20"/>
                </a:lnTo>
                <a:lnTo>
                  <a:pt x="27" y="18"/>
                </a:lnTo>
                <a:lnTo>
                  <a:pt x="25" y="14"/>
                </a:lnTo>
                <a:lnTo>
                  <a:pt x="25" y="10"/>
                </a:lnTo>
                <a:lnTo>
                  <a:pt x="29" y="10"/>
                </a:lnTo>
                <a:lnTo>
                  <a:pt x="33" y="10"/>
                </a:lnTo>
                <a:lnTo>
                  <a:pt x="36" y="5"/>
                </a:lnTo>
                <a:lnTo>
                  <a:pt x="40" y="3"/>
                </a:lnTo>
                <a:lnTo>
                  <a:pt x="41" y="6"/>
                </a:lnTo>
                <a:lnTo>
                  <a:pt x="41" y="9"/>
                </a:lnTo>
                <a:lnTo>
                  <a:pt x="42" y="12"/>
                </a:lnTo>
                <a:lnTo>
                  <a:pt x="45" y="14"/>
                </a:lnTo>
                <a:lnTo>
                  <a:pt x="47" y="12"/>
                </a:lnTo>
                <a:lnTo>
                  <a:pt x="51" y="12"/>
                </a:lnTo>
                <a:lnTo>
                  <a:pt x="52" y="15"/>
                </a:lnTo>
                <a:lnTo>
                  <a:pt x="53" y="20"/>
                </a:lnTo>
                <a:lnTo>
                  <a:pt x="55" y="16"/>
                </a:lnTo>
                <a:lnTo>
                  <a:pt x="58" y="18"/>
                </a:lnTo>
                <a:lnTo>
                  <a:pt x="59" y="18"/>
                </a:lnTo>
                <a:lnTo>
                  <a:pt x="62" y="14"/>
                </a:lnTo>
                <a:lnTo>
                  <a:pt x="63" y="12"/>
                </a:lnTo>
                <a:lnTo>
                  <a:pt x="64" y="9"/>
                </a:lnTo>
                <a:lnTo>
                  <a:pt x="69" y="8"/>
                </a:lnTo>
                <a:lnTo>
                  <a:pt x="69" y="9"/>
                </a:lnTo>
                <a:lnTo>
                  <a:pt x="71" y="9"/>
                </a:lnTo>
                <a:lnTo>
                  <a:pt x="74" y="6"/>
                </a:lnTo>
                <a:lnTo>
                  <a:pt x="76" y="9"/>
                </a:lnTo>
                <a:lnTo>
                  <a:pt x="76" y="13"/>
                </a:lnTo>
                <a:lnTo>
                  <a:pt x="77" y="17"/>
                </a:lnTo>
                <a:lnTo>
                  <a:pt x="81" y="17"/>
                </a:lnTo>
                <a:lnTo>
                  <a:pt x="85" y="16"/>
                </a:lnTo>
                <a:lnTo>
                  <a:pt x="88" y="14"/>
                </a:lnTo>
                <a:lnTo>
                  <a:pt x="91" y="10"/>
                </a:lnTo>
                <a:lnTo>
                  <a:pt x="100" y="5"/>
                </a:lnTo>
                <a:lnTo>
                  <a:pt x="104" y="5"/>
                </a:lnTo>
                <a:lnTo>
                  <a:pt x="108" y="5"/>
                </a:lnTo>
                <a:lnTo>
                  <a:pt x="111" y="3"/>
                </a:lnTo>
                <a:lnTo>
                  <a:pt x="114" y="1"/>
                </a:lnTo>
                <a:lnTo>
                  <a:pt x="117" y="0"/>
                </a:lnTo>
                <a:lnTo>
                  <a:pt x="121" y="1"/>
                </a:lnTo>
                <a:lnTo>
                  <a:pt x="124" y="3"/>
                </a:lnTo>
                <a:lnTo>
                  <a:pt x="130" y="9"/>
                </a:lnTo>
                <a:lnTo>
                  <a:pt x="127" y="12"/>
                </a:lnTo>
                <a:lnTo>
                  <a:pt x="124" y="13"/>
                </a:lnTo>
                <a:lnTo>
                  <a:pt x="125" y="18"/>
                </a:lnTo>
                <a:lnTo>
                  <a:pt x="130" y="21"/>
                </a:lnTo>
                <a:lnTo>
                  <a:pt x="161" y="59"/>
                </a:lnTo>
                <a:lnTo>
                  <a:pt x="162" y="59"/>
                </a:lnTo>
                <a:lnTo>
                  <a:pt x="159" y="58"/>
                </a:lnTo>
                <a:lnTo>
                  <a:pt x="162" y="63"/>
                </a:lnTo>
              </a:path>
            </a:pathLst>
          </a:custGeom>
          <a:noFill/>
          <a:ln w="12700" cap="rnd" cmpd="sng">
            <a:solidFill>
              <a:srgbClr val="000000"/>
            </a:solidFill>
            <a:prstDash val="solid"/>
            <a:round/>
            <a:headEnd/>
            <a:tailEnd/>
          </a:ln>
        </p:spPr>
        <p:txBody>
          <a:bodyPr/>
          <a:lstStyle/>
          <a:p>
            <a:endParaRPr lang="en-US"/>
          </a:p>
        </p:txBody>
      </p:sp>
      <p:sp>
        <p:nvSpPr>
          <p:cNvPr id="2134" name="Freeform 88"/>
          <p:cNvSpPr>
            <a:spLocks/>
          </p:cNvSpPr>
          <p:nvPr/>
        </p:nvSpPr>
        <p:spPr bwMode="auto">
          <a:xfrm>
            <a:off x="6527800" y="4640483"/>
            <a:ext cx="26988" cy="26984"/>
          </a:xfrm>
          <a:custGeom>
            <a:avLst/>
            <a:gdLst>
              <a:gd name="T0" fmla="*/ 2147483647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2147483647 w 17"/>
              <a:gd name="T25" fmla="*/ 2147483647 h 17"/>
              <a:gd name="T26" fmla="*/ 2147483647 w 17"/>
              <a:gd name="T27" fmla="*/ 2147483647 h 17"/>
              <a:gd name="T28" fmla="*/ 2147483647 w 17"/>
              <a:gd name="T29" fmla="*/ 0 h 17"/>
              <a:gd name="T30" fmla="*/ 2147483647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7">
                <a:moveTo>
                  <a:pt x="8" y="1"/>
                </a:moveTo>
                <a:lnTo>
                  <a:pt x="7" y="2"/>
                </a:lnTo>
                <a:lnTo>
                  <a:pt x="12" y="0"/>
                </a:lnTo>
                <a:lnTo>
                  <a:pt x="16" y="2"/>
                </a:lnTo>
                <a:lnTo>
                  <a:pt x="13" y="4"/>
                </a:lnTo>
                <a:lnTo>
                  <a:pt x="11" y="4"/>
                </a:lnTo>
                <a:lnTo>
                  <a:pt x="9" y="9"/>
                </a:lnTo>
                <a:lnTo>
                  <a:pt x="8" y="13"/>
                </a:lnTo>
                <a:lnTo>
                  <a:pt x="8" y="16"/>
                </a:lnTo>
                <a:lnTo>
                  <a:pt x="4" y="13"/>
                </a:lnTo>
                <a:lnTo>
                  <a:pt x="1" y="13"/>
                </a:lnTo>
                <a:lnTo>
                  <a:pt x="0" y="16"/>
                </a:lnTo>
                <a:lnTo>
                  <a:pt x="1" y="11"/>
                </a:lnTo>
                <a:lnTo>
                  <a:pt x="2" y="3"/>
                </a:lnTo>
                <a:lnTo>
                  <a:pt x="4" y="0"/>
                </a:lnTo>
                <a:lnTo>
                  <a:pt x="8" y="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5" name="Freeform 89"/>
          <p:cNvSpPr>
            <a:spLocks/>
          </p:cNvSpPr>
          <p:nvPr/>
        </p:nvSpPr>
        <p:spPr bwMode="auto">
          <a:xfrm>
            <a:off x="6543675" y="4618260"/>
            <a:ext cx="26988" cy="26984"/>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
                <a:moveTo>
                  <a:pt x="2" y="14"/>
                </a:moveTo>
                <a:lnTo>
                  <a:pt x="0" y="11"/>
                </a:lnTo>
                <a:lnTo>
                  <a:pt x="2" y="7"/>
                </a:lnTo>
                <a:lnTo>
                  <a:pt x="4" y="4"/>
                </a:lnTo>
                <a:lnTo>
                  <a:pt x="5" y="1"/>
                </a:lnTo>
                <a:lnTo>
                  <a:pt x="7" y="0"/>
                </a:lnTo>
                <a:lnTo>
                  <a:pt x="10" y="3"/>
                </a:lnTo>
                <a:lnTo>
                  <a:pt x="12" y="3"/>
                </a:lnTo>
                <a:lnTo>
                  <a:pt x="16" y="2"/>
                </a:lnTo>
                <a:lnTo>
                  <a:pt x="12" y="7"/>
                </a:lnTo>
                <a:lnTo>
                  <a:pt x="11" y="12"/>
                </a:lnTo>
                <a:lnTo>
                  <a:pt x="7" y="16"/>
                </a:lnTo>
                <a:lnTo>
                  <a:pt x="4" y="16"/>
                </a:lnTo>
                <a:lnTo>
                  <a:pt x="2" y="1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6" name="Freeform 90"/>
          <p:cNvSpPr>
            <a:spLocks/>
          </p:cNvSpPr>
          <p:nvPr/>
        </p:nvSpPr>
        <p:spPr bwMode="auto">
          <a:xfrm>
            <a:off x="6469063" y="4686514"/>
            <a:ext cx="61912" cy="133332"/>
          </a:xfrm>
          <a:custGeom>
            <a:avLst/>
            <a:gdLst>
              <a:gd name="T0" fmla="*/ 0 w 39"/>
              <a:gd name="T1" fmla="*/ 2147483647 h 84"/>
              <a:gd name="T2" fmla="*/ 2147483647 w 39"/>
              <a:gd name="T3" fmla="*/ 2147483647 h 84"/>
              <a:gd name="T4" fmla="*/ 2147483647 w 39"/>
              <a:gd name="T5" fmla="*/ 2147483647 h 84"/>
              <a:gd name="T6" fmla="*/ 2147483647 w 39"/>
              <a:gd name="T7" fmla="*/ 2147483647 h 84"/>
              <a:gd name="T8" fmla="*/ 2147483647 w 39"/>
              <a:gd name="T9" fmla="*/ 2147483647 h 84"/>
              <a:gd name="T10" fmla="*/ 2147483647 w 39"/>
              <a:gd name="T11" fmla="*/ 2147483647 h 84"/>
              <a:gd name="T12" fmla="*/ 2147483647 w 39"/>
              <a:gd name="T13" fmla="*/ 2147483647 h 84"/>
              <a:gd name="T14" fmla="*/ 2147483647 w 39"/>
              <a:gd name="T15" fmla="*/ 2147483647 h 84"/>
              <a:gd name="T16" fmla="*/ 2147483647 w 39"/>
              <a:gd name="T17" fmla="*/ 2147483647 h 84"/>
              <a:gd name="T18" fmla="*/ 2147483647 w 39"/>
              <a:gd name="T19" fmla="*/ 2147483647 h 84"/>
              <a:gd name="T20" fmla="*/ 2147483647 w 39"/>
              <a:gd name="T21" fmla="*/ 2147483647 h 84"/>
              <a:gd name="T22" fmla="*/ 2147483647 w 39"/>
              <a:gd name="T23" fmla="*/ 2147483647 h 84"/>
              <a:gd name="T24" fmla="*/ 2147483647 w 39"/>
              <a:gd name="T25" fmla="*/ 2147483647 h 84"/>
              <a:gd name="T26" fmla="*/ 2147483647 w 39"/>
              <a:gd name="T27" fmla="*/ 2147483647 h 84"/>
              <a:gd name="T28" fmla="*/ 2147483647 w 39"/>
              <a:gd name="T29" fmla="*/ 2147483647 h 84"/>
              <a:gd name="T30" fmla="*/ 2147483647 w 39"/>
              <a:gd name="T31" fmla="*/ 2147483647 h 84"/>
              <a:gd name="T32" fmla="*/ 2147483647 w 39"/>
              <a:gd name="T33" fmla="*/ 2147483647 h 84"/>
              <a:gd name="T34" fmla="*/ 2147483647 w 39"/>
              <a:gd name="T35" fmla="*/ 2147483647 h 84"/>
              <a:gd name="T36" fmla="*/ 2147483647 w 39"/>
              <a:gd name="T37" fmla="*/ 2147483647 h 84"/>
              <a:gd name="T38" fmla="*/ 2147483647 w 39"/>
              <a:gd name="T39" fmla="*/ 2147483647 h 84"/>
              <a:gd name="T40" fmla="*/ 2147483647 w 39"/>
              <a:gd name="T41" fmla="*/ 0 h 84"/>
              <a:gd name="T42" fmla="*/ 2147483647 w 39"/>
              <a:gd name="T43" fmla="*/ 2147483647 h 84"/>
              <a:gd name="T44" fmla="*/ 2147483647 w 39"/>
              <a:gd name="T45" fmla="*/ 2147483647 h 84"/>
              <a:gd name="T46" fmla="*/ 2147483647 w 39"/>
              <a:gd name="T47" fmla="*/ 2147483647 h 84"/>
              <a:gd name="T48" fmla="*/ 2147483647 w 39"/>
              <a:gd name="T49" fmla="*/ 2147483647 h 84"/>
              <a:gd name="T50" fmla="*/ 2147483647 w 39"/>
              <a:gd name="T51" fmla="*/ 2147483647 h 84"/>
              <a:gd name="T52" fmla="*/ 2147483647 w 39"/>
              <a:gd name="T53" fmla="*/ 2147483647 h 84"/>
              <a:gd name="T54" fmla="*/ 2147483647 w 39"/>
              <a:gd name="T55" fmla="*/ 2147483647 h 84"/>
              <a:gd name="T56" fmla="*/ 2147483647 w 39"/>
              <a:gd name="T57" fmla="*/ 2147483647 h 84"/>
              <a:gd name="T58" fmla="*/ 2147483647 w 39"/>
              <a:gd name="T59" fmla="*/ 2147483647 h 84"/>
              <a:gd name="T60" fmla="*/ 2147483647 w 39"/>
              <a:gd name="T61" fmla="*/ 2147483647 h 84"/>
              <a:gd name="T62" fmla="*/ 2147483647 w 39"/>
              <a:gd name="T63" fmla="*/ 2147483647 h 84"/>
              <a:gd name="T64" fmla="*/ 2147483647 w 39"/>
              <a:gd name="T65" fmla="*/ 2147483647 h 84"/>
              <a:gd name="T66" fmla="*/ 2147483647 w 39"/>
              <a:gd name="T67" fmla="*/ 2147483647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 h="84">
                <a:moveTo>
                  <a:pt x="4" y="83"/>
                </a:moveTo>
                <a:lnTo>
                  <a:pt x="0" y="81"/>
                </a:lnTo>
                <a:lnTo>
                  <a:pt x="1" y="77"/>
                </a:lnTo>
                <a:lnTo>
                  <a:pt x="3" y="79"/>
                </a:lnTo>
                <a:lnTo>
                  <a:pt x="4" y="76"/>
                </a:lnTo>
                <a:lnTo>
                  <a:pt x="6" y="73"/>
                </a:lnTo>
                <a:lnTo>
                  <a:pt x="5" y="70"/>
                </a:lnTo>
                <a:lnTo>
                  <a:pt x="8" y="66"/>
                </a:lnTo>
                <a:lnTo>
                  <a:pt x="10" y="62"/>
                </a:lnTo>
                <a:lnTo>
                  <a:pt x="10" y="60"/>
                </a:lnTo>
                <a:lnTo>
                  <a:pt x="12" y="55"/>
                </a:lnTo>
                <a:lnTo>
                  <a:pt x="9" y="51"/>
                </a:lnTo>
                <a:lnTo>
                  <a:pt x="13" y="50"/>
                </a:lnTo>
                <a:lnTo>
                  <a:pt x="15" y="45"/>
                </a:lnTo>
                <a:lnTo>
                  <a:pt x="15" y="42"/>
                </a:lnTo>
                <a:lnTo>
                  <a:pt x="16" y="41"/>
                </a:lnTo>
                <a:lnTo>
                  <a:pt x="16" y="38"/>
                </a:lnTo>
                <a:lnTo>
                  <a:pt x="17" y="36"/>
                </a:lnTo>
                <a:lnTo>
                  <a:pt x="12" y="37"/>
                </a:lnTo>
                <a:lnTo>
                  <a:pt x="13" y="35"/>
                </a:lnTo>
                <a:lnTo>
                  <a:pt x="19" y="31"/>
                </a:lnTo>
                <a:lnTo>
                  <a:pt x="15" y="31"/>
                </a:lnTo>
                <a:lnTo>
                  <a:pt x="11" y="32"/>
                </a:lnTo>
                <a:lnTo>
                  <a:pt x="13" y="30"/>
                </a:lnTo>
                <a:lnTo>
                  <a:pt x="15" y="26"/>
                </a:lnTo>
                <a:lnTo>
                  <a:pt x="19" y="25"/>
                </a:lnTo>
                <a:lnTo>
                  <a:pt x="17" y="20"/>
                </a:lnTo>
                <a:lnTo>
                  <a:pt x="20" y="18"/>
                </a:lnTo>
                <a:lnTo>
                  <a:pt x="21" y="16"/>
                </a:lnTo>
                <a:lnTo>
                  <a:pt x="21" y="24"/>
                </a:lnTo>
                <a:lnTo>
                  <a:pt x="23" y="20"/>
                </a:lnTo>
                <a:lnTo>
                  <a:pt x="25" y="20"/>
                </a:lnTo>
                <a:lnTo>
                  <a:pt x="25" y="17"/>
                </a:lnTo>
                <a:lnTo>
                  <a:pt x="29" y="15"/>
                </a:lnTo>
                <a:lnTo>
                  <a:pt x="30" y="13"/>
                </a:lnTo>
                <a:lnTo>
                  <a:pt x="30" y="11"/>
                </a:lnTo>
                <a:lnTo>
                  <a:pt x="30" y="8"/>
                </a:lnTo>
                <a:lnTo>
                  <a:pt x="28" y="8"/>
                </a:lnTo>
                <a:lnTo>
                  <a:pt x="25" y="7"/>
                </a:lnTo>
                <a:lnTo>
                  <a:pt x="28" y="5"/>
                </a:lnTo>
                <a:lnTo>
                  <a:pt x="25" y="2"/>
                </a:lnTo>
                <a:lnTo>
                  <a:pt x="28" y="0"/>
                </a:lnTo>
                <a:lnTo>
                  <a:pt x="30" y="3"/>
                </a:lnTo>
                <a:lnTo>
                  <a:pt x="31" y="1"/>
                </a:lnTo>
                <a:lnTo>
                  <a:pt x="33" y="2"/>
                </a:lnTo>
                <a:lnTo>
                  <a:pt x="32" y="6"/>
                </a:lnTo>
                <a:lnTo>
                  <a:pt x="35" y="4"/>
                </a:lnTo>
                <a:lnTo>
                  <a:pt x="38" y="5"/>
                </a:lnTo>
                <a:lnTo>
                  <a:pt x="35" y="9"/>
                </a:lnTo>
                <a:lnTo>
                  <a:pt x="32" y="14"/>
                </a:lnTo>
                <a:lnTo>
                  <a:pt x="30" y="20"/>
                </a:lnTo>
                <a:lnTo>
                  <a:pt x="25" y="24"/>
                </a:lnTo>
                <a:lnTo>
                  <a:pt x="24" y="30"/>
                </a:lnTo>
                <a:lnTo>
                  <a:pt x="22" y="35"/>
                </a:lnTo>
                <a:lnTo>
                  <a:pt x="20" y="42"/>
                </a:lnTo>
                <a:lnTo>
                  <a:pt x="19" y="48"/>
                </a:lnTo>
                <a:lnTo>
                  <a:pt x="17" y="53"/>
                </a:lnTo>
                <a:lnTo>
                  <a:pt x="15" y="58"/>
                </a:lnTo>
                <a:lnTo>
                  <a:pt x="13" y="61"/>
                </a:lnTo>
                <a:lnTo>
                  <a:pt x="12" y="66"/>
                </a:lnTo>
                <a:lnTo>
                  <a:pt x="10" y="72"/>
                </a:lnTo>
                <a:lnTo>
                  <a:pt x="8" y="77"/>
                </a:lnTo>
                <a:lnTo>
                  <a:pt x="5" y="82"/>
                </a:lnTo>
                <a:lnTo>
                  <a:pt x="8" y="81"/>
                </a:lnTo>
                <a:lnTo>
                  <a:pt x="6" y="82"/>
                </a:lnTo>
                <a:lnTo>
                  <a:pt x="5" y="83"/>
                </a:lnTo>
                <a:lnTo>
                  <a:pt x="4" y="80"/>
                </a:lnTo>
                <a:lnTo>
                  <a:pt x="4" y="8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7" name="Freeform 91"/>
          <p:cNvSpPr>
            <a:spLocks/>
          </p:cNvSpPr>
          <p:nvPr/>
        </p:nvSpPr>
        <p:spPr bwMode="auto">
          <a:xfrm>
            <a:off x="6526213" y="4650006"/>
            <a:ext cx="26987" cy="38095"/>
          </a:xfrm>
          <a:custGeom>
            <a:avLst/>
            <a:gdLst>
              <a:gd name="T0" fmla="*/ 2147483647 w 17"/>
              <a:gd name="T1" fmla="*/ 2147483647 h 24"/>
              <a:gd name="T2" fmla="*/ 0 w 17"/>
              <a:gd name="T3" fmla="*/ 2147483647 h 24"/>
              <a:gd name="T4" fmla="*/ 2147483647 w 17"/>
              <a:gd name="T5" fmla="*/ 2147483647 h 24"/>
              <a:gd name="T6" fmla="*/ 2147483647 w 17"/>
              <a:gd name="T7" fmla="*/ 2147483647 h 24"/>
              <a:gd name="T8" fmla="*/ 2147483647 w 17"/>
              <a:gd name="T9" fmla="*/ 2147483647 h 24"/>
              <a:gd name="T10" fmla="*/ 2147483647 w 17"/>
              <a:gd name="T11" fmla="*/ 2147483647 h 24"/>
              <a:gd name="T12" fmla="*/ 2147483647 w 17"/>
              <a:gd name="T13" fmla="*/ 2147483647 h 24"/>
              <a:gd name="T14" fmla="*/ 2147483647 w 17"/>
              <a:gd name="T15" fmla="*/ 2147483647 h 24"/>
              <a:gd name="T16" fmla="*/ 2147483647 w 17"/>
              <a:gd name="T17" fmla="*/ 2147483647 h 24"/>
              <a:gd name="T18" fmla="*/ 2147483647 w 17"/>
              <a:gd name="T19" fmla="*/ 0 h 24"/>
              <a:gd name="T20" fmla="*/ 2147483647 w 17"/>
              <a:gd name="T21" fmla="*/ 0 h 24"/>
              <a:gd name="T22" fmla="*/ 2147483647 w 17"/>
              <a:gd name="T23" fmla="*/ 0 h 24"/>
              <a:gd name="T24" fmla="*/ 2147483647 w 17"/>
              <a:gd name="T25" fmla="*/ 2147483647 h 24"/>
              <a:gd name="T26" fmla="*/ 2147483647 w 17"/>
              <a:gd name="T27" fmla="*/ 2147483647 h 24"/>
              <a:gd name="T28" fmla="*/ 2147483647 w 17"/>
              <a:gd name="T29" fmla="*/ 2147483647 h 24"/>
              <a:gd name="T30" fmla="*/ 2147483647 w 17"/>
              <a:gd name="T31" fmla="*/ 2147483647 h 24"/>
              <a:gd name="T32" fmla="*/ 2147483647 w 17"/>
              <a:gd name="T33" fmla="*/ 2147483647 h 24"/>
              <a:gd name="T34" fmla="*/ 2147483647 w 17"/>
              <a:gd name="T35" fmla="*/ 2147483647 h 24"/>
              <a:gd name="T36" fmla="*/ 2147483647 w 17"/>
              <a:gd name="T37" fmla="*/ 2147483647 h 24"/>
              <a:gd name="T38" fmla="*/ 2147483647 w 17"/>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24">
                <a:moveTo>
                  <a:pt x="2" y="22"/>
                </a:moveTo>
                <a:lnTo>
                  <a:pt x="0" y="23"/>
                </a:lnTo>
                <a:lnTo>
                  <a:pt x="1" y="20"/>
                </a:lnTo>
                <a:lnTo>
                  <a:pt x="1" y="17"/>
                </a:lnTo>
                <a:lnTo>
                  <a:pt x="2" y="15"/>
                </a:lnTo>
                <a:lnTo>
                  <a:pt x="5" y="12"/>
                </a:lnTo>
                <a:lnTo>
                  <a:pt x="7" y="8"/>
                </a:lnTo>
                <a:lnTo>
                  <a:pt x="9" y="5"/>
                </a:lnTo>
                <a:lnTo>
                  <a:pt x="10" y="3"/>
                </a:lnTo>
                <a:lnTo>
                  <a:pt x="11" y="0"/>
                </a:lnTo>
                <a:lnTo>
                  <a:pt x="13" y="0"/>
                </a:lnTo>
                <a:lnTo>
                  <a:pt x="16" y="0"/>
                </a:lnTo>
                <a:lnTo>
                  <a:pt x="14" y="5"/>
                </a:lnTo>
                <a:lnTo>
                  <a:pt x="13" y="9"/>
                </a:lnTo>
                <a:lnTo>
                  <a:pt x="10" y="11"/>
                </a:lnTo>
                <a:lnTo>
                  <a:pt x="7" y="12"/>
                </a:lnTo>
                <a:lnTo>
                  <a:pt x="5" y="17"/>
                </a:lnTo>
                <a:lnTo>
                  <a:pt x="3" y="21"/>
                </a:lnTo>
                <a:lnTo>
                  <a:pt x="4" y="22"/>
                </a:lnTo>
                <a:lnTo>
                  <a:pt x="2" y="2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9" name="Freeform 92"/>
          <p:cNvSpPr>
            <a:spLocks/>
          </p:cNvSpPr>
          <p:nvPr/>
        </p:nvSpPr>
        <p:spPr bwMode="auto">
          <a:xfrm>
            <a:off x="6638925" y="3792538"/>
            <a:ext cx="523875" cy="590550"/>
          </a:xfrm>
          <a:custGeom>
            <a:avLst/>
            <a:gdLst>
              <a:gd name="T0" fmla="*/ 2147483647 w 330"/>
              <a:gd name="T1" fmla="*/ 2147483647 h 372"/>
              <a:gd name="T2" fmla="*/ 2147483647 w 330"/>
              <a:gd name="T3" fmla="*/ 2147483647 h 372"/>
              <a:gd name="T4" fmla="*/ 2147483647 w 330"/>
              <a:gd name="T5" fmla="*/ 2147483647 h 372"/>
              <a:gd name="T6" fmla="*/ 2147483647 w 330"/>
              <a:gd name="T7" fmla="*/ 2147483647 h 372"/>
              <a:gd name="T8" fmla="*/ 2147483647 w 330"/>
              <a:gd name="T9" fmla="*/ 2147483647 h 372"/>
              <a:gd name="T10" fmla="*/ 2147483647 w 330"/>
              <a:gd name="T11" fmla="*/ 2147483647 h 372"/>
              <a:gd name="T12" fmla="*/ 2147483647 w 330"/>
              <a:gd name="T13" fmla="*/ 2147483647 h 372"/>
              <a:gd name="T14" fmla="*/ 2147483647 w 330"/>
              <a:gd name="T15" fmla="*/ 2147483647 h 372"/>
              <a:gd name="T16" fmla="*/ 2147483647 w 330"/>
              <a:gd name="T17" fmla="*/ 2147483647 h 372"/>
              <a:gd name="T18" fmla="*/ 2147483647 w 330"/>
              <a:gd name="T19" fmla="*/ 2147483647 h 372"/>
              <a:gd name="T20" fmla="*/ 2147483647 w 330"/>
              <a:gd name="T21" fmla="*/ 2147483647 h 372"/>
              <a:gd name="T22" fmla="*/ 2147483647 w 330"/>
              <a:gd name="T23" fmla="*/ 2147483647 h 372"/>
              <a:gd name="T24" fmla="*/ 2147483647 w 330"/>
              <a:gd name="T25" fmla="*/ 2147483647 h 372"/>
              <a:gd name="T26" fmla="*/ 2147483647 w 330"/>
              <a:gd name="T27" fmla="*/ 2147483647 h 372"/>
              <a:gd name="T28" fmla="*/ 2147483647 w 330"/>
              <a:gd name="T29" fmla="*/ 2147483647 h 372"/>
              <a:gd name="T30" fmla="*/ 2147483647 w 330"/>
              <a:gd name="T31" fmla="*/ 2147483647 h 372"/>
              <a:gd name="T32" fmla="*/ 2147483647 w 330"/>
              <a:gd name="T33" fmla="*/ 2147483647 h 372"/>
              <a:gd name="T34" fmla="*/ 2147483647 w 330"/>
              <a:gd name="T35" fmla="*/ 2147483647 h 372"/>
              <a:gd name="T36" fmla="*/ 2147483647 w 330"/>
              <a:gd name="T37" fmla="*/ 2147483647 h 372"/>
              <a:gd name="T38" fmla="*/ 2147483647 w 330"/>
              <a:gd name="T39" fmla="*/ 2147483647 h 372"/>
              <a:gd name="T40" fmla="*/ 2147483647 w 330"/>
              <a:gd name="T41" fmla="*/ 2147483647 h 372"/>
              <a:gd name="T42" fmla="*/ 2147483647 w 330"/>
              <a:gd name="T43" fmla="*/ 2147483647 h 372"/>
              <a:gd name="T44" fmla="*/ 2147483647 w 330"/>
              <a:gd name="T45" fmla="*/ 2147483647 h 372"/>
              <a:gd name="T46" fmla="*/ 2147483647 w 330"/>
              <a:gd name="T47" fmla="*/ 2147483647 h 372"/>
              <a:gd name="T48" fmla="*/ 2147483647 w 330"/>
              <a:gd name="T49" fmla="*/ 2147483647 h 372"/>
              <a:gd name="T50" fmla="*/ 2147483647 w 330"/>
              <a:gd name="T51" fmla="*/ 2147483647 h 372"/>
              <a:gd name="T52" fmla="*/ 2147483647 w 330"/>
              <a:gd name="T53" fmla="*/ 2147483647 h 372"/>
              <a:gd name="T54" fmla="*/ 2147483647 w 330"/>
              <a:gd name="T55" fmla="*/ 2147483647 h 372"/>
              <a:gd name="T56" fmla="*/ 2147483647 w 330"/>
              <a:gd name="T57" fmla="*/ 2147483647 h 372"/>
              <a:gd name="T58" fmla="*/ 2147483647 w 330"/>
              <a:gd name="T59" fmla="*/ 2147483647 h 372"/>
              <a:gd name="T60" fmla="*/ 2147483647 w 330"/>
              <a:gd name="T61" fmla="*/ 2147483647 h 372"/>
              <a:gd name="T62" fmla="*/ 2147483647 w 330"/>
              <a:gd name="T63" fmla="*/ 2147483647 h 372"/>
              <a:gd name="T64" fmla="*/ 2147483647 w 330"/>
              <a:gd name="T65" fmla="*/ 2147483647 h 372"/>
              <a:gd name="T66" fmla="*/ 2147483647 w 330"/>
              <a:gd name="T67" fmla="*/ 2147483647 h 372"/>
              <a:gd name="T68" fmla="*/ 2147483647 w 330"/>
              <a:gd name="T69" fmla="*/ 2147483647 h 372"/>
              <a:gd name="T70" fmla="*/ 2147483647 w 330"/>
              <a:gd name="T71" fmla="*/ 2147483647 h 372"/>
              <a:gd name="T72" fmla="*/ 2147483647 w 330"/>
              <a:gd name="T73" fmla="*/ 2147483647 h 372"/>
              <a:gd name="T74" fmla="*/ 2147483647 w 330"/>
              <a:gd name="T75" fmla="*/ 2147483647 h 372"/>
              <a:gd name="T76" fmla="*/ 2147483647 w 330"/>
              <a:gd name="T77" fmla="*/ 2147483647 h 372"/>
              <a:gd name="T78" fmla="*/ 2147483647 w 330"/>
              <a:gd name="T79" fmla="*/ 2147483647 h 372"/>
              <a:gd name="T80" fmla="*/ 2147483647 w 330"/>
              <a:gd name="T81" fmla="*/ 2147483647 h 372"/>
              <a:gd name="T82" fmla="*/ 2147483647 w 330"/>
              <a:gd name="T83" fmla="*/ 2147483647 h 372"/>
              <a:gd name="T84" fmla="*/ 2147483647 w 330"/>
              <a:gd name="T85" fmla="*/ 2147483647 h 372"/>
              <a:gd name="T86" fmla="*/ 2147483647 w 330"/>
              <a:gd name="T87" fmla="*/ 2147483647 h 372"/>
              <a:gd name="T88" fmla="*/ 2147483647 w 330"/>
              <a:gd name="T89" fmla="*/ 2147483647 h 372"/>
              <a:gd name="T90" fmla="*/ 2147483647 w 330"/>
              <a:gd name="T91" fmla="*/ 2147483647 h 372"/>
              <a:gd name="T92" fmla="*/ 2147483647 w 330"/>
              <a:gd name="T93" fmla="*/ 2147483647 h 372"/>
              <a:gd name="T94" fmla="*/ 2147483647 w 330"/>
              <a:gd name="T95" fmla="*/ 2147483647 h 372"/>
              <a:gd name="T96" fmla="*/ 2147483647 w 330"/>
              <a:gd name="T97" fmla="*/ 2147483647 h 372"/>
              <a:gd name="T98" fmla="*/ 2147483647 w 330"/>
              <a:gd name="T99" fmla="*/ 2147483647 h 372"/>
              <a:gd name="T100" fmla="*/ 2147483647 w 330"/>
              <a:gd name="T101" fmla="*/ 2147483647 h 372"/>
              <a:gd name="T102" fmla="*/ 2147483647 w 330"/>
              <a:gd name="T103" fmla="*/ 2147483647 h 372"/>
              <a:gd name="T104" fmla="*/ 2147483647 w 330"/>
              <a:gd name="T105" fmla="*/ 2147483647 h 372"/>
              <a:gd name="T106" fmla="*/ 2147483647 w 330"/>
              <a:gd name="T107" fmla="*/ 2147483647 h 372"/>
              <a:gd name="T108" fmla="*/ 2147483647 w 330"/>
              <a:gd name="T109" fmla="*/ 2147483647 h 372"/>
              <a:gd name="T110" fmla="*/ 2147483647 w 330"/>
              <a:gd name="T111" fmla="*/ 2147483647 h 372"/>
              <a:gd name="T112" fmla="*/ 2147483647 w 330"/>
              <a:gd name="T113" fmla="*/ 2147483647 h 372"/>
              <a:gd name="T114" fmla="*/ 2147483647 w 330"/>
              <a:gd name="T115" fmla="*/ 2147483647 h 372"/>
              <a:gd name="T116" fmla="*/ 2147483647 w 330"/>
              <a:gd name="T117" fmla="*/ 2147483647 h 372"/>
              <a:gd name="T118" fmla="*/ 2147483647 w 330"/>
              <a:gd name="T119" fmla="*/ 2147483647 h 3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 h="372">
                <a:moveTo>
                  <a:pt x="186" y="46"/>
                </a:moveTo>
                <a:lnTo>
                  <a:pt x="186" y="44"/>
                </a:lnTo>
                <a:lnTo>
                  <a:pt x="189" y="42"/>
                </a:lnTo>
                <a:lnTo>
                  <a:pt x="193" y="41"/>
                </a:lnTo>
                <a:lnTo>
                  <a:pt x="195" y="40"/>
                </a:lnTo>
                <a:lnTo>
                  <a:pt x="198" y="38"/>
                </a:lnTo>
                <a:lnTo>
                  <a:pt x="201" y="36"/>
                </a:lnTo>
                <a:lnTo>
                  <a:pt x="204" y="35"/>
                </a:lnTo>
                <a:lnTo>
                  <a:pt x="210" y="40"/>
                </a:lnTo>
                <a:lnTo>
                  <a:pt x="213" y="40"/>
                </a:lnTo>
                <a:lnTo>
                  <a:pt x="214" y="36"/>
                </a:lnTo>
                <a:lnTo>
                  <a:pt x="218" y="38"/>
                </a:lnTo>
                <a:lnTo>
                  <a:pt x="221" y="39"/>
                </a:lnTo>
                <a:lnTo>
                  <a:pt x="224" y="41"/>
                </a:lnTo>
                <a:lnTo>
                  <a:pt x="228" y="41"/>
                </a:lnTo>
                <a:lnTo>
                  <a:pt x="231" y="43"/>
                </a:lnTo>
                <a:lnTo>
                  <a:pt x="238" y="44"/>
                </a:lnTo>
                <a:lnTo>
                  <a:pt x="240" y="47"/>
                </a:lnTo>
                <a:lnTo>
                  <a:pt x="241" y="48"/>
                </a:lnTo>
                <a:lnTo>
                  <a:pt x="243" y="51"/>
                </a:lnTo>
                <a:lnTo>
                  <a:pt x="248" y="58"/>
                </a:lnTo>
                <a:lnTo>
                  <a:pt x="249" y="61"/>
                </a:lnTo>
                <a:lnTo>
                  <a:pt x="252" y="62"/>
                </a:lnTo>
                <a:lnTo>
                  <a:pt x="256" y="63"/>
                </a:lnTo>
                <a:lnTo>
                  <a:pt x="258" y="67"/>
                </a:lnTo>
                <a:lnTo>
                  <a:pt x="259" y="71"/>
                </a:lnTo>
                <a:lnTo>
                  <a:pt x="263" y="74"/>
                </a:lnTo>
                <a:lnTo>
                  <a:pt x="266" y="77"/>
                </a:lnTo>
                <a:lnTo>
                  <a:pt x="267" y="82"/>
                </a:lnTo>
                <a:lnTo>
                  <a:pt x="269" y="86"/>
                </a:lnTo>
                <a:lnTo>
                  <a:pt x="271" y="89"/>
                </a:lnTo>
                <a:lnTo>
                  <a:pt x="272" y="94"/>
                </a:lnTo>
                <a:lnTo>
                  <a:pt x="277" y="104"/>
                </a:lnTo>
                <a:lnTo>
                  <a:pt x="277" y="108"/>
                </a:lnTo>
                <a:lnTo>
                  <a:pt x="281" y="109"/>
                </a:lnTo>
                <a:lnTo>
                  <a:pt x="286" y="108"/>
                </a:lnTo>
                <a:lnTo>
                  <a:pt x="289" y="108"/>
                </a:lnTo>
                <a:lnTo>
                  <a:pt x="289" y="112"/>
                </a:lnTo>
                <a:lnTo>
                  <a:pt x="287" y="115"/>
                </a:lnTo>
                <a:lnTo>
                  <a:pt x="285" y="119"/>
                </a:lnTo>
                <a:lnTo>
                  <a:pt x="281" y="122"/>
                </a:lnTo>
                <a:lnTo>
                  <a:pt x="281" y="126"/>
                </a:lnTo>
                <a:lnTo>
                  <a:pt x="285" y="131"/>
                </a:lnTo>
                <a:lnTo>
                  <a:pt x="289" y="133"/>
                </a:lnTo>
                <a:lnTo>
                  <a:pt x="291" y="137"/>
                </a:lnTo>
                <a:lnTo>
                  <a:pt x="293" y="142"/>
                </a:lnTo>
                <a:lnTo>
                  <a:pt x="295" y="145"/>
                </a:lnTo>
                <a:lnTo>
                  <a:pt x="297" y="143"/>
                </a:lnTo>
                <a:lnTo>
                  <a:pt x="301" y="145"/>
                </a:lnTo>
                <a:lnTo>
                  <a:pt x="300" y="150"/>
                </a:lnTo>
                <a:lnTo>
                  <a:pt x="304" y="150"/>
                </a:lnTo>
                <a:lnTo>
                  <a:pt x="301" y="153"/>
                </a:lnTo>
                <a:lnTo>
                  <a:pt x="306" y="154"/>
                </a:lnTo>
                <a:lnTo>
                  <a:pt x="309" y="155"/>
                </a:lnTo>
                <a:lnTo>
                  <a:pt x="310" y="160"/>
                </a:lnTo>
                <a:lnTo>
                  <a:pt x="315" y="159"/>
                </a:lnTo>
                <a:lnTo>
                  <a:pt x="316" y="161"/>
                </a:lnTo>
                <a:lnTo>
                  <a:pt x="315" y="164"/>
                </a:lnTo>
                <a:lnTo>
                  <a:pt x="313" y="167"/>
                </a:lnTo>
                <a:lnTo>
                  <a:pt x="315" y="168"/>
                </a:lnTo>
                <a:lnTo>
                  <a:pt x="316" y="172"/>
                </a:lnTo>
                <a:lnTo>
                  <a:pt x="317" y="177"/>
                </a:lnTo>
                <a:lnTo>
                  <a:pt x="316" y="181"/>
                </a:lnTo>
                <a:lnTo>
                  <a:pt x="318" y="183"/>
                </a:lnTo>
                <a:lnTo>
                  <a:pt x="323" y="186"/>
                </a:lnTo>
                <a:lnTo>
                  <a:pt x="326" y="187"/>
                </a:lnTo>
                <a:lnTo>
                  <a:pt x="327" y="191"/>
                </a:lnTo>
                <a:lnTo>
                  <a:pt x="329" y="198"/>
                </a:lnTo>
                <a:lnTo>
                  <a:pt x="327" y="202"/>
                </a:lnTo>
                <a:lnTo>
                  <a:pt x="325" y="206"/>
                </a:lnTo>
                <a:lnTo>
                  <a:pt x="326" y="209"/>
                </a:lnTo>
                <a:lnTo>
                  <a:pt x="324" y="211"/>
                </a:lnTo>
                <a:lnTo>
                  <a:pt x="320" y="211"/>
                </a:lnTo>
                <a:lnTo>
                  <a:pt x="318" y="212"/>
                </a:lnTo>
                <a:lnTo>
                  <a:pt x="316" y="213"/>
                </a:lnTo>
                <a:lnTo>
                  <a:pt x="314" y="214"/>
                </a:lnTo>
                <a:lnTo>
                  <a:pt x="313" y="218"/>
                </a:lnTo>
                <a:lnTo>
                  <a:pt x="314" y="221"/>
                </a:lnTo>
                <a:lnTo>
                  <a:pt x="312" y="222"/>
                </a:lnTo>
                <a:lnTo>
                  <a:pt x="309" y="223"/>
                </a:lnTo>
                <a:lnTo>
                  <a:pt x="307" y="220"/>
                </a:lnTo>
                <a:lnTo>
                  <a:pt x="303" y="215"/>
                </a:lnTo>
                <a:lnTo>
                  <a:pt x="304" y="213"/>
                </a:lnTo>
                <a:lnTo>
                  <a:pt x="300" y="211"/>
                </a:lnTo>
                <a:lnTo>
                  <a:pt x="298" y="211"/>
                </a:lnTo>
                <a:lnTo>
                  <a:pt x="292" y="205"/>
                </a:lnTo>
                <a:lnTo>
                  <a:pt x="288" y="201"/>
                </a:lnTo>
                <a:lnTo>
                  <a:pt x="284" y="202"/>
                </a:lnTo>
                <a:lnTo>
                  <a:pt x="290" y="206"/>
                </a:lnTo>
                <a:lnTo>
                  <a:pt x="296" y="213"/>
                </a:lnTo>
                <a:lnTo>
                  <a:pt x="299" y="220"/>
                </a:lnTo>
                <a:lnTo>
                  <a:pt x="292" y="217"/>
                </a:lnTo>
                <a:lnTo>
                  <a:pt x="295" y="221"/>
                </a:lnTo>
                <a:lnTo>
                  <a:pt x="299" y="224"/>
                </a:lnTo>
                <a:lnTo>
                  <a:pt x="301" y="221"/>
                </a:lnTo>
                <a:lnTo>
                  <a:pt x="303" y="223"/>
                </a:lnTo>
                <a:lnTo>
                  <a:pt x="300" y="226"/>
                </a:lnTo>
                <a:lnTo>
                  <a:pt x="305" y="227"/>
                </a:lnTo>
                <a:lnTo>
                  <a:pt x="299" y="232"/>
                </a:lnTo>
                <a:lnTo>
                  <a:pt x="287" y="239"/>
                </a:lnTo>
                <a:lnTo>
                  <a:pt x="279" y="246"/>
                </a:lnTo>
                <a:lnTo>
                  <a:pt x="278" y="243"/>
                </a:lnTo>
                <a:lnTo>
                  <a:pt x="277" y="238"/>
                </a:lnTo>
                <a:lnTo>
                  <a:pt x="273" y="237"/>
                </a:lnTo>
                <a:lnTo>
                  <a:pt x="267" y="233"/>
                </a:lnTo>
                <a:lnTo>
                  <a:pt x="267" y="238"/>
                </a:lnTo>
                <a:lnTo>
                  <a:pt x="271" y="242"/>
                </a:lnTo>
                <a:lnTo>
                  <a:pt x="276" y="243"/>
                </a:lnTo>
                <a:lnTo>
                  <a:pt x="274" y="249"/>
                </a:lnTo>
                <a:lnTo>
                  <a:pt x="271" y="251"/>
                </a:lnTo>
                <a:lnTo>
                  <a:pt x="267" y="251"/>
                </a:lnTo>
                <a:lnTo>
                  <a:pt x="263" y="251"/>
                </a:lnTo>
                <a:lnTo>
                  <a:pt x="266" y="253"/>
                </a:lnTo>
                <a:lnTo>
                  <a:pt x="263" y="257"/>
                </a:lnTo>
                <a:lnTo>
                  <a:pt x="267" y="255"/>
                </a:lnTo>
                <a:lnTo>
                  <a:pt x="259" y="261"/>
                </a:lnTo>
                <a:lnTo>
                  <a:pt x="255" y="265"/>
                </a:lnTo>
                <a:lnTo>
                  <a:pt x="247" y="273"/>
                </a:lnTo>
                <a:lnTo>
                  <a:pt x="242" y="281"/>
                </a:lnTo>
                <a:lnTo>
                  <a:pt x="234" y="289"/>
                </a:lnTo>
                <a:lnTo>
                  <a:pt x="227" y="295"/>
                </a:lnTo>
                <a:lnTo>
                  <a:pt x="221" y="300"/>
                </a:lnTo>
                <a:lnTo>
                  <a:pt x="216" y="300"/>
                </a:lnTo>
                <a:lnTo>
                  <a:pt x="214" y="303"/>
                </a:lnTo>
                <a:lnTo>
                  <a:pt x="210" y="305"/>
                </a:lnTo>
                <a:lnTo>
                  <a:pt x="209" y="308"/>
                </a:lnTo>
                <a:lnTo>
                  <a:pt x="209" y="305"/>
                </a:lnTo>
                <a:lnTo>
                  <a:pt x="207" y="304"/>
                </a:lnTo>
                <a:lnTo>
                  <a:pt x="203" y="303"/>
                </a:lnTo>
                <a:lnTo>
                  <a:pt x="199" y="301"/>
                </a:lnTo>
                <a:lnTo>
                  <a:pt x="198" y="297"/>
                </a:lnTo>
                <a:lnTo>
                  <a:pt x="198" y="292"/>
                </a:lnTo>
                <a:lnTo>
                  <a:pt x="197" y="289"/>
                </a:lnTo>
                <a:lnTo>
                  <a:pt x="195" y="289"/>
                </a:lnTo>
                <a:lnTo>
                  <a:pt x="190" y="293"/>
                </a:lnTo>
                <a:lnTo>
                  <a:pt x="186" y="290"/>
                </a:lnTo>
                <a:lnTo>
                  <a:pt x="185" y="287"/>
                </a:lnTo>
                <a:lnTo>
                  <a:pt x="179" y="285"/>
                </a:lnTo>
                <a:lnTo>
                  <a:pt x="182" y="282"/>
                </a:lnTo>
                <a:lnTo>
                  <a:pt x="183" y="278"/>
                </a:lnTo>
                <a:lnTo>
                  <a:pt x="181" y="279"/>
                </a:lnTo>
                <a:lnTo>
                  <a:pt x="178" y="281"/>
                </a:lnTo>
                <a:lnTo>
                  <a:pt x="176" y="285"/>
                </a:lnTo>
                <a:lnTo>
                  <a:pt x="173" y="282"/>
                </a:lnTo>
                <a:lnTo>
                  <a:pt x="171" y="279"/>
                </a:lnTo>
                <a:lnTo>
                  <a:pt x="168" y="276"/>
                </a:lnTo>
                <a:lnTo>
                  <a:pt x="167" y="281"/>
                </a:lnTo>
                <a:lnTo>
                  <a:pt x="165" y="282"/>
                </a:lnTo>
                <a:lnTo>
                  <a:pt x="163" y="282"/>
                </a:lnTo>
                <a:lnTo>
                  <a:pt x="161" y="279"/>
                </a:lnTo>
                <a:lnTo>
                  <a:pt x="163" y="277"/>
                </a:lnTo>
                <a:lnTo>
                  <a:pt x="164" y="273"/>
                </a:lnTo>
                <a:lnTo>
                  <a:pt x="167" y="272"/>
                </a:lnTo>
                <a:lnTo>
                  <a:pt x="170" y="271"/>
                </a:lnTo>
                <a:lnTo>
                  <a:pt x="173" y="270"/>
                </a:lnTo>
                <a:lnTo>
                  <a:pt x="178" y="270"/>
                </a:lnTo>
                <a:lnTo>
                  <a:pt x="181" y="268"/>
                </a:lnTo>
                <a:lnTo>
                  <a:pt x="185" y="266"/>
                </a:lnTo>
                <a:lnTo>
                  <a:pt x="187" y="261"/>
                </a:lnTo>
                <a:lnTo>
                  <a:pt x="188" y="257"/>
                </a:lnTo>
                <a:lnTo>
                  <a:pt x="191" y="253"/>
                </a:lnTo>
                <a:lnTo>
                  <a:pt x="195" y="250"/>
                </a:lnTo>
                <a:lnTo>
                  <a:pt x="195" y="252"/>
                </a:lnTo>
                <a:lnTo>
                  <a:pt x="198" y="252"/>
                </a:lnTo>
                <a:lnTo>
                  <a:pt x="198" y="249"/>
                </a:lnTo>
                <a:lnTo>
                  <a:pt x="200" y="246"/>
                </a:lnTo>
                <a:lnTo>
                  <a:pt x="202" y="248"/>
                </a:lnTo>
                <a:lnTo>
                  <a:pt x="205" y="248"/>
                </a:lnTo>
                <a:lnTo>
                  <a:pt x="208" y="247"/>
                </a:lnTo>
                <a:lnTo>
                  <a:pt x="213" y="249"/>
                </a:lnTo>
                <a:lnTo>
                  <a:pt x="213" y="245"/>
                </a:lnTo>
                <a:lnTo>
                  <a:pt x="210" y="243"/>
                </a:lnTo>
                <a:lnTo>
                  <a:pt x="206" y="241"/>
                </a:lnTo>
                <a:lnTo>
                  <a:pt x="203" y="243"/>
                </a:lnTo>
                <a:lnTo>
                  <a:pt x="199" y="243"/>
                </a:lnTo>
                <a:lnTo>
                  <a:pt x="197" y="240"/>
                </a:lnTo>
                <a:lnTo>
                  <a:pt x="196" y="236"/>
                </a:lnTo>
                <a:lnTo>
                  <a:pt x="194" y="233"/>
                </a:lnTo>
                <a:lnTo>
                  <a:pt x="191" y="231"/>
                </a:lnTo>
                <a:lnTo>
                  <a:pt x="189" y="227"/>
                </a:lnTo>
                <a:lnTo>
                  <a:pt x="187" y="224"/>
                </a:lnTo>
                <a:lnTo>
                  <a:pt x="185" y="222"/>
                </a:lnTo>
                <a:lnTo>
                  <a:pt x="181" y="222"/>
                </a:lnTo>
                <a:lnTo>
                  <a:pt x="178" y="219"/>
                </a:lnTo>
                <a:lnTo>
                  <a:pt x="181" y="218"/>
                </a:lnTo>
                <a:lnTo>
                  <a:pt x="184" y="218"/>
                </a:lnTo>
                <a:lnTo>
                  <a:pt x="187" y="217"/>
                </a:lnTo>
                <a:lnTo>
                  <a:pt x="189" y="216"/>
                </a:lnTo>
                <a:lnTo>
                  <a:pt x="190" y="213"/>
                </a:lnTo>
                <a:lnTo>
                  <a:pt x="194" y="211"/>
                </a:lnTo>
                <a:lnTo>
                  <a:pt x="194" y="209"/>
                </a:lnTo>
                <a:lnTo>
                  <a:pt x="189" y="210"/>
                </a:lnTo>
                <a:lnTo>
                  <a:pt x="186" y="214"/>
                </a:lnTo>
                <a:lnTo>
                  <a:pt x="183" y="211"/>
                </a:lnTo>
                <a:lnTo>
                  <a:pt x="181" y="208"/>
                </a:lnTo>
                <a:lnTo>
                  <a:pt x="178" y="202"/>
                </a:lnTo>
                <a:lnTo>
                  <a:pt x="174" y="199"/>
                </a:lnTo>
                <a:lnTo>
                  <a:pt x="171" y="197"/>
                </a:lnTo>
                <a:lnTo>
                  <a:pt x="167" y="195"/>
                </a:lnTo>
                <a:lnTo>
                  <a:pt x="166" y="189"/>
                </a:lnTo>
                <a:lnTo>
                  <a:pt x="168" y="188"/>
                </a:lnTo>
                <a:lnTo>
                  <a:pt x="171" y="188"/>
                </a:lnTo>
                <a:lnTo>
                  <a:pt x="174" y="188"/>
                </a:lnTo>
                <a:lnTo>
                  <a:pt x="178" y="188"/>
                </a:lnTo>
                <a:lnTo>
                  <a:pt x="181" y="188"/>
                </a:lnTo>
                <a:lnTo>
                  <a:pt x="185" y="186"/>
                </a:lnTo>
                <a:lnTo>
                  <a:pt x="189" y="183"/>
                </a:lnTo>
                <a:lnTo>
                  <a:pt x="190" y="179"/>
                </a:lnTo>
                <a:lnTo>
                  <a:pt x="190" y="175"/>
                </a:lnTo>
                <a:lnTo>
                  <a:pt x="186" y="177"/>
                </a:lnTo>
                <a:lnTo>
                  <a:pt x="182" y="180"/>
                </a:lnTo>
                <a:lnTo>
                  <a:pt x="176" y="181"/>
                </a:lnTo>
                <a:lnTo>
                  <a:pt x="170" y="180"/>
                </a:lnTo>
                <a:lnTo>
                  <a:pt x="163" y="181"/>
                </a:lnTo>
                <a:lnTo>
                  <a:pt x="160" y="183"/>
                </a:lnTo>
                <a:lnTo>
                  <a:pt x="159" y="187"/>
                </a:lnTo>
                <a:lnTo>
                  <a:pt x="156" y="189"/>
                </a:lnTo>
                <a:lnTo>
                  <a:pt x="154" y="187"/>
                </a:lnTo>
                <a:lnTo>
                  <a:pt x="151" y="182"/>
                </a:lnTo>
                <a:lnTo>
                  <a:pt x="148" y="175"/>
                </a:lnTo>
                <a:lnTo>
                  <a:pt x="145" y="179"/>
                </a:lnTo>
                <a:lnTo>
                  <a:pt x="149" y="184"/>
                </a:lnTo>
                <a:lnTo>
                  <a:pt x="147" y="188"/>
                </a:lnTo>
                <a:lnTo>
                  <a:pt x="145" y="192"/>
                </a:lnTo>
                <a:lnTo>
                  <a:pt x="148" y="195"/>
                </a:lnTo>
                <a:lnTo>
                  <a:pt x="148" y="198"/>
                </a:lnTo>
                <a:lnTo>
                  <a:pt x="148" y="200"/>
                </a:lnTo>
                <a:lnTo>
                  <a:pt x="145" y="203"/>
                </a:lnTo>
                <a:lnTo>
                  <a:pt x="145" y="208"/>
                </a:lnTo>
                <a:lnTo>
                  <a:pt x="148" y="214"/>
                </a:lnTo>
                <a:lnTo>
                  <a:pt x="148" y="213"/>
                </a:lnTo>
                <a:lnTo>
                  <a:pt x="149" y="211"/>
                </a:lnTo>
                <a:lnTo>
                  <a:pt x="152" y="207"/>
                </a:lnTo>
                <a:lnTo>
                  <a:pt x="153" y="205"/>
                </a:lnTo>
                <a:lnTo>
                  <a:pt x="156" y="202"/>
                </a:lnTo>
                <a:lnTo>
                  <a:pt x="158" y="201"/>
                </a:lnTo>
                <a:lnTo>
                  <a:pt x="158" y="207"/>
                </a:lnTo>
                <a:lnTo>
                  <a:pt x="158" y="211"/>
                </a:lnTo>
                <a:lnTo>
                  <a:pt x="162" y="214"/>
                </a:lnTo>
                <a:lnTo>
                  <a:pt x="164" y="216"/>
                </a:lnTo>
                <a:lnTo>
                  <a:pt x="164" y="221"/>
                </a:lnTo>
                <a:lnTo>
                  <a:pt x="165" y="224"/>
                </a:lnTo>
                <a:lnTo>
                  <a:pt x="168" y="226"/>
                </a:lnTo>
                <a:lnTo>
                  <a:pt x="172" y="225"/>
                </a:lnTo>
                <a:lnTo>
                  <a:pt x="175" y="225"/>
                </a:lnTo>
                <a:lnTo>
                  <a:pt x="174" y="229"/>
                </a:lnTo>
                <a:lnTo>
                  <a:pt x="174" y="234"/>
                </a:lnTo>
                <a:lnTo>
                  <a:pt x="176" y="236"/>
                </a:lnTo>
                <a:lnTo>
                  <a:pt x="179" y="238"/>
                </a:lnTo>
                <a:lnTo>
                  <a:pt x="181" y="241"/>
                </a:lnTo>
                <a:lnTo>
                  <a:pt x="180" y="244"/>
                </a:lnTo>
                <a:lnTo>
                  <a:pt x="178" y="245"/>
                </a:lnTo>
                <a:lnTo>
                  <a:pt x="179" y="249"/>
                </a:lnTo>
                <a:lnTo>
                  <a:pt x="179" y="252"/>
                </a:lnTo>
                <a:lnTo>
                  <a:pt x="176" y="255"/>
                </a:lnTo>
                <a:lnTo>
                  <a:pt x="174" y="256"/>
                </a:lnTo>
                <a:lnTo>
                  <a:pt x="171" y="259"/>
                </a:lnTo>
                <a:lnTo>
                  <a:pt x="168" y="262"/>
                </a:lnTo>
                <a:lnTo>
                  <a:pt x="164" y="262"/>
                </a:lnTo>
                <a:lnTo>
                  <a:pt x="161" y="260"/>
                </a:lnTo>
                <a:lnTo>
                  <a:pt x="158" y="259"/>
                </a:lnTo>
                <a:lnTo>
                  <a:pt x="153" y="257"/>
                </a:lnTo>
                <a:lnTo>
                  <a:pt x="149" y="257"/>
                </a:lnTo>
                <a:lnTo>
                  <a:pt x="144" y="257"/>
                </a:lnTo>
                <a:lnTo>
                  <a:pt x="141" y="259"/>
                </a:lnTo>
                <a:lnTo>
                  <a:pt x="139" y="258"/>
                </a:lnTo>
                <a:lnTo>
                  <a:pt x="137" y="261"/>
                </a:lnTo>
                <a:lnTo>
                  <a:pt x="136" y="263"/>
                </a:lnTo>
                <a:lnTo>
                  <a:pt x="134" y="264"/>
                </a:lnTo>
                <a:lnTo>
                  <a:pt x="135" y="267"/>
                </a:lnTo>
                <a:lnTo>
                  <a:pt x="138" y="265"/>
                </a:lnTo>
                <a:lnTo>
                  <a:pt x="141" y="265"/>
                </a:lnTo>
                <a:lnTo>
                  <a:pt x="142" y="267"/>
                </a:lnTo>
                <a:lnTo>
                  <a:pt x="142" y="270"/>
                </a:lnTo>
                <a:lnTo>
                  <a:pt x="143" y="275"/>
                </a:lnTo>
                <a:lnTo>
                  <a:pt x="144" y="280"/>
                </a:lnTo>
                <a:lnTo>
                  <a:pt x="148" y="285"/>
                </a:lnTo>
                <a:lnTo>
                  <a:pt x="152" y="290"/>
                </a:lnTo>
                <a:lnTo>
                  <a:pt x="155" y="291"/>
                </a:lnTo>
                <a:lnTo>
                  <a:pt x="153" y="295"/>
                </a:lnTo>
                <a:lnTo>
                  <a:pt x="157" y="293"/>
                </a:lnTo>
                <a:lnTo>
                  <a:pt x="159" y="291"/>
                </a:lnTo>
                <a:lnTo>
                  <a:pt x="161" y="290"/>
                </a:lnTo>
                <a:lnTo>
                  <a:pt x="164" y="289"/>
                </a:lnTo>
                <a:lnTo>
                  <a:pt x="166" y="290"/>
                </a:lnTo>
                <a:lnTo>
                  <a:pt x="166" y="291"/>
                </a:lnTo>
                <a:lnTo>
                  <a:pt x="168" y="294"/>
                </a:lnTo>
                <a:lnTo>
                  <a:pt x="168" y="296"/>
                </a:lnTo>
                <a:lnTo>
                  <a:pt x="170" y="294"/>
                </a:lnTo>
                <a:lnTo>
                  <a:pt x="173" y="294"/>
                </a:lnTo>
                <a:lnTo>
                  <a:pt x="176" y="295"/>
                </a:lnTo>
                <a:lnTo>
                  <a:pt x="179" y="298"/>
                </a:lnTo>
                <a:lnTo>
                  <a:pt x="182" y="300"/>
                </a:lnTo>
                <a:lnTo>
                  <a:pt x="183" y="304"/>
                </a:lnTo>
                <a:lnTo>
                  <a:pt x="187" y="304"/>
                </a:lnTo>
                <a:lnTo>
                  <a:pt x="185" y="307"/>
                </a:lnTo>
                <a:lnTo>
                  <a:pt x="185" y="309"/>
                </a:lnTo>
                <a:lnTo>
                  <a:pt x="183" y="312"/>
                </a:lnTo>
                <a:lnTo>
                  <a:pt x="179" y="309"/>
                </a:lnTo>
                <a:lnTo>
                  <a:pt x="178" y="310"/>
                </a:lnTo>
                <a:lnTo>
                  <a:pt x="174" y="310"/>
                </a:lnTo>
                <a:lnTo>
                  <a:pt x="171" y="309"/>
                </a:lnTo>
                <a:lnTo>
                  <a:pt x="170" y="310"/>
                </a:lnTo>
                <a:lnTo>
                  <a:pt x="172" y="314"/>
                </a:lnTo>
                <a:lnTo>
                  <a:pt x="168" y="317"/>
                </a:lnTo>
                <a:lnTo>
                  <a:pt x="168" y="319"/>
                </a:lnTo>
                <a:lnTo>
                  <a:pt x="171" y="319"/>
                </a:lnTo>
                <a:lnTo>
                  <a:pt x="175" y="317"/>
                </a:lnTo>
                <a:lnTo>
                  <a:pt x="179" y="316"/>
                </a:lnTo>
                <a:lnTo>
                  <a:pt x="181" y="317"/>
                </a:lnTo>
                <a:lnTo>
                  <a:pt x="180" y="319"/>
                </a:lnTo>
                <a:lnTo>
                  <a:pt x="180" y="321"/>
                </a:lnTo>
                <a:lnTo>
                  <a:pt x="182" y="322"/>
                </a:lnTo>
                <a:lnTo>
                  <a:pt x="180" y="324"/>
                </a:lnTo>
                <a:lnTo>
                  <a:pt x="175" y="327"/>
                </a:lnTo>
                <a:lnTo>
                  <a:pt x="171" y="330"/>
                </a:lnTo>
                <a:lnTo>
                  <a:pt x="164" y="332"/>
                </a:lnTo>
                <a:lnTo>
                  <a:pt x="164" y="329"/>
                </a:lnTo>
                <a:lnTo>
                  <a:pt x="161" y="330"/>
                </a:lnTo>
                <a:lnTo>
                  <a:pt x="157" y="331"/>
                </a:lnTo>
                <a:lnTo>
                  <a:pt x="152" y="332"/>
                </a:lnTo>
                <a:lnTo>
                  <a:pt x="151" y="335"/>
                </a:lnTo>
                <a:lnTo>
                  <a:pt x="152" y="338"/>
                </a:lnTo>
                <a:lnTo>
                  <a:pt x="143" y="342"/>
                </a:lnTo>
                <a:lnTo>
                  <a:pt x="142" y="340"/>
                </a:lnTo>
                <a:lnTo>
                  <a:pt x="140" y="342"/>
                </a:lnTo>
                <a:lnTo>
                  <a:pt x="132" y="344"/>
                </a:lnTo>
                <a:lnTo>
                  <a:pt x="127" y="344"/>
                </a:lnTo>
                <a:lnTo>
                  <a:pt x="126" y="342"/>
                </a:lnTo>
                <a:lnTo>
                  <a:pt x="123" y="351"/>
                </a:lnTo>
                <a:lnTo>
                  <a:pt x="120" y="351"/>
                </a:lnTo>
                <a:lnTo>
                  <a:pt x="116" y="352"/>
                </a:lnTo>
                <a:lnTo>
                  <a:pt x="113" y="354"/>
                </a:lnTo>
                <a:lnTo>
                  <a:pt x="107" y="355"/>
                </a:lnTo>
                <a:lnTo>
                  <a:pt x="109" y="357"/>
                </a:lnTo>
                <a:lnTo>
                  <a:pt x="104" y="361"/>
                </a:lnTo>
                <a:lnTo>
                  <a:pt x="99" y="363"/>
                </a:lnTo>
                <a:lnTo>
                  <a:pt x="95" y="365"/>
                </a:lnTo>
                <a:lnTo>
                  <a:pt x="86" y="371"/>
                </a:lnTo>
                <a:lnTo>
                  <a:pt x="85" y="368"/>
                </a:lnTo>
                <a:lnTo>
                  <a:pt x="81" y="367"/>
                </a:lnTo>
                <a:lnTo>
                  <a:pt x="76" y="362"/>
                </a:lnTo>
                <a:lnTo>
                  <a:pt x="72" y="362"/>
                </a:lnTo>
                <a:lnTo>
                  <a:pt x="68" y="363"/>
                </a:lnTo>
                <a:lnTo>
                  <a:pt x="66" y="361"/>
                </a:lnTo>
                <a:lnTo>
                  <a:pt x="63" y="358"/>
                </a:lnTo>
                <a:lnTo>
                  <a:pt x="38" y="285"/>
                </a:lnTo>
                <a:lnTo>
                  <a:pt x="15" y="221"/>
                </a:lnTo>
                <a:lnTo>
                  <a:pt x="3" y="187"/>
                </a:lnTo>
                <a:lnTo>
                  <a:pt x="0" y="180"/>
                </a:lnTo>
                <a:lnTo>
                  <a:pt x="4" y="158"/>
                </a:lnTo>
                <a:lnTo>
                  <a:pt x="11" y="107"/>
                </a:lnTo>
                <a:lnTo>
                  <a:pt x="20" y="46"/>
                </a:lnTo>
                <a:lnTo>
                  <a:pt x="5" y="10"/>
                </a:lnTo>
                <a:lnTo>
                  <a:pt x="26" y="0"/>
                </a:lnTo>
                <a:lnTo>
                  <a:pt x="66" y="8"/>
                </a:lnTo>
                <a:lnTo>
                  <a:pt x="98" y="13"/>
                </a:lnTo>
                <a:lnTo>
                  <a:pt x="107" y="14"/>
                </a:lnTo>
                <a:lnTo>
                  <a:pt x="133" y="28"/>
                </a:lnTo>
                <a:lnTo>
                  <a:pt x="152" y="37"/>
                </a:lnTo>
                <a:lnTo>
                  <a:pt x="182" y="52"/>
                </a:lnTo>
                <a:lnTo>
                  <a:pt x="183" y="48"/>
                </a:lnTo>
                <a:lnTo>
                  <a:pt x="186" y="46"/>
                </a:lnTo>
              </a:path>
            </a:pathLst>
          </a:custGeom>
          <a:noFill/>
          <a:ln w="12700" cap="rnd" cmpd="sng">
            <a:solidFill>
              <a:srgbClr val="000000"/>
            </a:solidFill>
            <a:prstDash val="solid"/>
            <a:round/>
            <a:headEnd/>
            <a:tailEnd/>
          </a:ln>
        </p:spPr>
        <p:txBody>
          <a:bodyPr/>
          <a:lstStyle/>
          <a:p>
            <a:pPr>
              <a:defRPr/>
            </a:pPr>
            <a:endParaRPr lang="en-US"/>
          </a:p>
        </p:txBody>
      </p:sp>
      <p:sp>
        <p:nvSpPr>
          <p:cNvPr id="17" name="Freeform 93"/>
          <p:cNvSpPr>
            <a:spLocks/>
          </p:cNvSpPr>
          <p:nvPr/>
        </p:nvSpPr>
        <p:spPr bwMode="auto">
          <a:xfrm>
            <a:off x="8040688" y="3765887"/>
            <a:ext cx="31750" cy="31746"/>
          </a:xfrm>
          <a:custGeom>
            <a:avLst/>
            <a:gdLst>
              <a:gd name="T0" fmla="*/ 0 w 20"/>
              <a:gd name="T1" fmla="*/ 2147483647 h 20"/>
              <a:gd name="T2" fmla="*/ 0 w 20"/>
              <a:gd name="T3" fmla="*/ 2147483647 h 20"/>
              <a:gd name="T4" fmla="*/ 2147483647 w 20"/>
              <a:gd name="T5" fmla="*/ 2147483647 h 20"/>
              <a:gd name="T6" fmla="*/ 2147483647 w 20"/>
              <a:gd name="T7" fmla="*/ 2147483647 h 20"/>
              <a:gd name="T8" fmla="*/ 2147483647 w 20"/>
              <a:gd name="T9" fmla="*/ 2147483647 h 20"/>
              <a:gd name="T10" fmla="*/ 2147483647 w 20"/>
              <a:gd name="T11" fmla="*/ 0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0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0">
                <a:moveTo>
                  <a:pt x="0" y="19"/>
                </a:moveTo>
                <a:lnTo>
                  <a:pt x="0" y="18"/>
                </a:lnTo>
                <a:lnTo>
                  <a:pt x="9" y="9"/>
                </a:lnTo>
                <a:lnTo>
                  <a:pt x="10" y="6"/>
                </a:lnTo>
                <a:lnTo>
                  <a:pt x="13" y="4"/>
                </a:lnTo>
                <a:lnTo>
                  <a:pt x="17" y="0"/>
                </a:lnTo>
                <a:lnTo>
                  <a:pt x="19" y="3"/>
                </a:lnTo>
                <a:lnTo>
                  <a:pt x="15" y="6"/>
                </a:lnTo>
                <a:lnTo>
                  <a:pt x="14" y="8"/>
                </a:lnTo>
                <a:lnTo>
                  <a:pt x="10" y="10"/>
                </a:lnTo>
                <a:lnTo>
                  <a:pt x="3" y="19"/>
                </a:lnTo>
                <a:lnTo>
                  <a:pt x="0" y="19"/>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0" name="Freeform 94"/>
          <p:cNvSpPr>
            <a:spLocks/>
          </p:cNvSpPr>
          <p:nvPr/>
        </p:nvSpPr>
        <p:spPr bwMode="auto">
          <a:xfrm>
            <a:off x="7639050" y="4100804"/>
            <a:ext cx="57150" cy="30159"/>
          </a:xfrm>
          <a:custGeom>
            <a:avLst/>
            <a:gdLst>
              <a:gd name="T0" fmla="*/ 2147483647 w 36"/>
              <a:gd name="T1" fmla="*/ 2147483647 h 19"/>
              <a:gd name="T2" fmla="*/ 0 w 36"/>
              <a:gd name="T3" fmla="*/ 2147483647 h 19"/>
              <a:gd name="T4" fmla="*/ 2147483647 w 36"/>
              <a:gd name="T5" fmla="*/ 0 h 19"/>
              <a:gd name="T6" fmla="*/ 2147483647 w 36"/>
              <a:gd name="T7" fmla="*/ 2147483647 h 19"/>
              <a:gd name="T8" fmla="*/ 2147483647 w 36"/>
              <a:gd name="T9" fmla="*/ 0 h 19"/>
              <a:gd name="T10" fmla="*/ 2147483647 w 36"/>
              <a:gd name="T11" fmla="*/ 2147483647 h 19"/>
              <a:gd name="T12" fmla="*/ 2147483647 w 36"/>
              <a:gd name="T13" fmla="*/ 2147483647 h 19"/>
              <a:gd name="T14" fmla="*/ 2147483647 w 36"/>
              <a:gd name="T15" fmla="*/ 2147483647 h 19"/>
              <a:gd name="T16" fmla="*/ 2147483647 w 36"/>
              <a:gd name="T17" fmla="*/ 2147483647 h 19"/>
              <a:gd name="T18" fmla="*/ 2147483647 w 36"/>
              <a:gd name="T19" fmla="*/ 2147483647 h 19"/>
              <a:gd name="T20" fmla="*/ 2147483647 w 36"/>
              <a:gd name="T21" fmla="*/ 2147483647 h 19"/>
              <a:gd name="T22" fmla="*/ 2147483647 w 36"/>
              <a:gd name="T23" fmla="*/ 2147483647 h 19"/>
              <a:gd name="T24" fmla="*/ 2147483647 w 36"/>
              <a:gd name="T25" fmla="*/ 2147483647 h 19"/>
              <a:gd name="T26" fmla="*/ 2147483647 w 36"/>
              <a:gd name="T27" fmla="*/ 2147483647 h 19"/>
              <a:gd name="T28" fmla="*/ 2147483647 w 36"/>
              <a:gd name="T29" fmla="*/ 2147483647 h 19"/>
              <a:gd name="T30" fmla="*/ 2147483647 w 36"/>
              <a:gd name="T31" fmla="*/ 2147483647 h 19"/>
              <a:gd name="T32" fmla="*/ 2147483647 w 36"/>
              <a:gd name="T33" fmla="*/ 2147483647 h 19"/>
              <a:gd name="T34" fmla="*/ 2147483647 w 36"/>
              <a:gd name="T35" fmla="*/ 2147483647 h 19"/>
              <a:gd name="T36" fmla="*/ 2147483647 w 36"/>
              <a:gd name="T37" fmla="*/ 2147483647 h 19"/>
              <a:gd name="T38" fmla="*/ 2147483647 w 36"/>
              <a:gd name="T39" fmla="*/ 2147483647 h 19"/>
              <a:gd name="T40" fmla="*/ 2147483647 w 36"/>
              <a:gd name="T41" fmla="*/ 2147483647 h 19"/>
              <a:gd name="T42" fmla="*/ 2147483647 w 36"/>
              <a:gd name="T43" fmla="*/ 2147483647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19">
                <a:moveTo>
                  <a:pt x="2" y="1"/>
                </a:moveTo>
                <a:lnTo>
                  <a:pt x="0" y="1"/>
                </a:lnTo>
                <a:lnTo>
                  <a:pt x="2" y="0"/>
                </a:lnTo>
                <a:lnTo>
                  <a:pt x="6" y="2"/>
                </a:lnTo>
                <a:lnTo>
                  <a:pt x="5" y="0"/>
                </a:lnTo>
                <a:lnTo>
                  <a:pt x="13" y="3"/>
                </a:lnTo>
                <a:lnTo>
                  <a:pt x="13" y="5"/>
                </a:lnTo>
                <a:lnTo>
                  <a:pt x="17" y="7"/>
                </a:lnTo>
                <a:lnTo>
                  <a:pt x="18" y="8"/>
                </a:lnTo>
                <a:lnTo>
                  <a:pt x="24" y="9"/>
                </a:lnTo>
                <a:lnTo>
                  <a:pt x="31" y="12"/>
                </a:lnTo>
                <a:lnTo>
                  <a:pt x="35" y="13"/>
                </a:lnTo>
                <a:lnTo>
                  <a:pt x="35" y="15"/>
                </a:lnTo>
                <a:lnTo>
                  <a:pt x="33" y="18"/>
                </a:lnTo>
                <a:lnTo>
                  <a:pt x="27" y="16"/>
                </a:lnTo>
                <a:lnTo>
                  <a:pt x="23" y="15"/>
                </a:lnTo>
                <a:lnTo>
                  <a:pt x="21" y="13"/>
                </a:lnTo>
                <a:lnTo>
                  <a:pt x="14" y="12"/>
                </a:lnTo>
                <a:lnTo>
                  <a:pt x="7" y="8"/>
                </a:lnTo>
                <a:lnTo>
                  <a:pt x="3" y="7"/>
                </a:lnTo>
                <a:lnTo>
                  <a:pt x="1" y="5"/>
                </a:lnTo>
                <a:lnTo>
                  <a:pt x="2" y="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1" name="Freeform 95"/>
          <p:cNvSpPr>
            <a:spLocks/>
          </p:cNvSpPr>
          <p:nvPr/>
        </p:nvSpPr>
        <p:spPr bwMode="auto">
          <a:xfrm>
            <a:off x="7921625" y="3848426"/>
            <a:ext cx="63500" cy="60317"/>
          </a:xfrm>
          <a:custGeom>
            <a:avLst/>
            <a:gdLst>
              <a:gd name="T0" fmla="*/ 2147483647 w 40"/>
              <a:gd name="T1" fmla="*/ 2147483647 h 38"/>
              <a:gd name="T2" fmla="*/ 2147483647 w 40"/>
              <a:gd name="T3" fmla="*/ 2147483647 h 38"/>
              <a:gd name="T4" fmla="*/ 2147483647 w 40"/>
              <a:gd name="T5" fmla="*/ 2147483647 h 38"/>
              <a:gd name="T6" fmla="*/ 2147483647 w 40"/>
              <a:gd name="T7" fmla="*/ 2147483647 h 38"/>
              <a:gd name="T8" fmla="*/ 2147483647 w 40"/>
              <a:gd name="T9" fmla="*/ 2147483647 h 38"/>
              <a:gd name="T10" fmla="*/ 2147483647 w 40"/>
              <a:gd name="T11" fmla="*/ 2147483647 h 38"/>
              <a:gd name="T12" fmla="*/ 2147483647 w 40"/>
              <a:gd name="T13" fmla="*/ 2147483647 h 38"/>
              <a:gd name="T14" fmla="*/ 2147483647 w 40"/>
              <a:gd name="T15" fmla="*/ 0 h 38"/>
              <a:gd name="T16" fmla="*/ 2147483647 w 40"/>
              <a:gd name="T17" fmla="*/ 2147483647 h 38"/>
              <a:gd name="T18" fmla="*/ 2147483647 w 40"/>
              <a:gd name="T19" fmla="*/ 2147483647 h 38"/>
              <a:gd name="T20" fmla="*/ 2147483647 w 40"/>
              <a:gd name="T21" fmla="*/ 2147483647 h 38"/>
              <a:gd name="T22" fmla="*/ 0 w 40"/>
              <a:gd name="T23" fmla="*/ 2147483647 h 38"/>
              <a:gd name="T24" fmla="*/ 2147483647 w 40"/>
              <a:gd name="T25" fmla="*/ 2147483647 h 38"/>
              <a:gd name="T26" fmla="*/ 2147483647 w 40"/>
              <a:gd name="T27" fmla="*/ 2147483647 h 38"/>
              <a:gd name="T28" fmla="*/ 2147483647 w 40"/>
              <a:gd name="T29" fmla="*/ 2147483647 h 38"/>
              <a:gd name="T30" fmla="*/ 2147483647 w 40"/>
              <a:gd name="T31" fmla="*/ 2147483647 h 38"/>
              <a:gd name="T32" fmla="*/ 2147483647 w 40"/>
              <a:gd name="T33" fmla="*/ 2147483647 h 38"/>
              <a:gd name="T34" fmla="*/ 2147483647 w 40"/>
              <a:gd name="T35" fmla="*/ 2147483647 h 38"/>
              <a:gd name="T36" fmla="*/ 2147483647 w 40"/>
              <a:gd name="T37" fmla="*/ 2147483647 h 38"/>
              <a:gd name="T38" fmla="*/ 2147483647 w 40"/>
              <a:gd name="T39" fmla="*/ 2147483647 h 38"/>
              <a:gd name="T40" fmla="*/ 2147483647 w 40"/>
              <a:gd name="T41" fmla="*/ 2147483647 h 38"/>
              <a:gd name="T42" fmla="*/ 2147483647 w 40"/>
              <a:gd name="T43" fmla="*/ 2147483647 h 38"/>
              <a:gd name="T44" fmla="*/ 2147483647 w 40"/>
              <a:gd name="T45" fmla="*/ 2147483647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 h="38">
                <a:moveTo>
                  <a:pt x="15" y="16"/>
                </a:moveTo>
                <a:lnTo>
                  <a:pt x="21" y="15"/>
                </a:lnTo>
                <a:lnTo>
                  <a:pt x="22" y="12"/>
                </a:lnTo>
                <a:lnTo>
                  <a:pt x="26" y="12"/>
                </a:lnTo>
                <a:lnTo>
                  <a:pt x="28" y="8"/>
                </a:lnTo>
                <a:lnTo>
                  <a:pt x="31" y="5"/>
                </a:lnTo>
                <a:lnTo>
                  <a:pt x="32" y="5"/>
                </a:lnTo>
                <a:lnTo>
                  <a:pt x="39" y="0"/>
                </a:lnTo>
                <a:lnTo>
                  <a:pt x="23" y="17"/>
                </a:lnTo>
                <a:lnTo>
                  <a:pt x="12" y="28"/>
                </a:lnTo>
                <a:lnTo>
                  <a:pt x="3" y="37"/>
                </a:lnTo>
                <a:lnTo>
                  <a:pt x="0" y="36"/>
                </a:lnTo>
                <a:lnTo>
                  <a:pt x="3" y="32"/>
                </a:lnTo>
                <a:lnTo>
                  <a:pt x="4" y="32"/>
                </a:lnTo>
                <a:lnTo>
                  <a:pt x="6" y="29"/>
                </a:lnTo>
                <a:lnTo>
                  <a:pt x="8" y="28"/>
                </a:lnTo>
                <a:lnTo>
                  <a:pt x="8" y="26"/>
                </a:lnTo>
                <a:lnTo>
                  <a:pt x="11" y="25"/>
                </a:lnTo>
                <a:lnTo>
                  <a:pt x="11" y="23"/>
                </a:lnTo>
                <a:lnTo>
                  <a:pt x="13" y="23"/>
                </a:lnTo>
                <a:lnTo>
                  <a:pt x="15" y="20"/>
                </a:lnTo>
                <a:lnTo>
                  <a:pt x="15" y="19"/>
                </a:lnTo>
                <a:lnTo>
                  <a:pt x="15"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0" name="Freeform 96"/>
          <p:cNvSpPr>
            <a:spLocks/>
          </p:cNvSpPr>
          <p:nvPr/>
        </p:nvSpPr>
        <p:spPr bwMode="auto">
          <a:xfrm>
            <a:off x="8166100" y="2060575"/>
            <a:ext cx="88900" cy="60325"/>
          </a:xfrm>
          <a:custGeom>
            <a:avLst/>
            <a:gdLst>
              <a:gd name="T0" fmla="*/ 41 w 56"/>
              <a:gd name="T1" fmla="*/ 0 h 38"/>
              <a:gd name="T2" fmla="*/ 49 w 56"/>
              <a:gd name="T3" fmla="*/ 0 h 38"/>
              <a:gd name="T4" fmla="*/ 49 w 56"/>
              <a:gd name="T5" fmla="*/ 16 h 38"/>
              <a:gd name="T6" fmla="*/ 47 w 56"/>
              <a:gd name="T7" fmla="*/ 18 h 38"/>
              <a:gd name="T8" fmla="*/ 49 w 56"/>
              <a:gd name="T9" fmla="*/ 19 h 38"/>
              <a:gd name="T10" fmla="*/ 49 w 56"/>
              <a:gd name="T11" fmla="*/ 25 h 38"/>
              <a:gd name="T12" fmla="*/ 48 w 56"/>
              <a:gd name="T13" fmla="*/ 29 h 38"/>
              <a:gd name="T14" fmla="*/ 51 w 56"/>
              <a:gd name="T15" fmla="*/ 30 h 38"/>
              <a:gd name="T16" fmla="*/ 55 w 56"/>
              <a:gd name="T17" fmla="*/ 30 h 38"/>
              <a:gd name="T18" fmla="*/ 52 w 56"/>
              <a:gd name="T19" fmla="*/ 34 h 38"/>
              <a:gd name="T20" fmla="*/ 49 w 56"/>
              <a:gd name="T21" fmla="*/ 33 h 38"/>
              <a:gd name="T22" fmla="*/ 42 w 56"/>
              <a:gd name="T23" fmla="*/ 37 h 38"/>
              <a:gd name="T24" fmla="*/ 37 w 56"/>
              <a:gd name="T25" fmla="*/ 32 h 38"/>
              <a:gd name="T26" fmla="*/ 33 w 56"/>
              <a:gd name="T27" fmla="*/ 32 h 38"/>
              <a:gd name="T28" fmla="*/ 28 w 56"/>
              <a:gd name="T29" fmla="*/ 30 h 38"/>
              <a:gd name="T30" fmla="*/ 24 w 56"/>
              <a:gd name="T31" fmla="*/ 30 h 38"/>
              <a:gd name="T32" fmla="*/ 23 w 56"/>
              <a:gd name="T33" fmla="*/ 30 h 38"/>
              <a:gd name="T34" fmla="*/ 24 w 56"/>
              <a:gd name="T35" fmla="*/ 26 h 38"/>
              <a:gd name="T36" fmla="*/ 22 w 56"/>
              <a:gd name="T37" fmla="*/ 26 h 38"/>
              <a:gd name="T38" fmla="*/ 21 w 56"/>
              <a:gd name="T39" fmla="*/ 30 h 38"/>
              <a:gd name="T40" fmla="*/ 16 w 56"/>
              <a:gd name="T41" fmla="*/ 30 h 38"/>
              <a:gd name="T42" fmla="*/ 14 w 56"/>
              <a:gd name="T43" fmla="*/ 33 h 38"/>
              <a:gd name="T44" fmla="*/ 14 w 56"/>
              <a:gd name="T45" fmla="*/ 37 h 38"/>
              <a:gd name="T46" fmla="*/ 10 w 56"/>
              <a:gd name="T47" fmla="*/ 34 h 38"/>
              <a:gd name="T48" fmla="*/ 7 w 56"/>
              <a:gd name="T49" fmla="*/ 30 h 38"/>
              <a:gd name="T50" fmla="*/ 9 w 56"/>
              <a:gd name="T51" fmla="*/ 22 h 38"/>
              <a:gd name="T52" fmla="*/ 10 w 56"/>
              <a:gd name="T53" fmla="*/ 14 h 38"/>
              <a:gd name="T54" fmla="*/ 13 w 56"/>
              <a:gd name="T55" fmla="*/ 14 h 38"/>
              <a:gd name="T56" fmla="*/ 13 w 56"/>
              <a:gd name="T57" fmla="*/ 11 h 38"/>
              <a:gd name="T58" fmla="*/ 14 w 56"/>
              <a:gd name="T59" fmla="*/ 11 h 38"/>
              <a:gd name="T60" fmla="*/ 14 w 56"/>
              <a:gd name="T61" fmla="*/ 13 h 38"/>
              <a:gd name="T62" fmla="*/ 19 w 56"/>
              <a:gd name="T63" fmla="*/ 11 h 38"/>
              <a:gd name="T64" fmla="*/ 17 w 56"/>
              <a:gd name="T65" fmla="*/ 10 h 38"/>
              <a:gd name="T66" fmla="*/ 16 w 56"/>
              <a:gd name="T67" fmla="*/ 7 h 38"/>
              <a:gd name="T68" fmla="*/ 13 w 56"/>
              <a:gd name="T69" fmla="*/ 8 h 38"/>
              <a:gd name="T70" fmla="*/ 8 w 56"/>
              <a:gd name="T71" fmla="*/ 7 h 38"/>
              <a:gd name="T72" fmla="*/ 2 w 56"/>
              <a:gd name="T73" fmla="*/ 6 h 38"/>
              <a:gd name="T74" fmla="*/ 0 w 56"/>
              <a:gd name="T75" fmla="*/ 0 h 38"/>
              <a:gd name="T76" fmla="*/ 10 w 56"/>
              <a:gd name="T77" fmla="*/ 0 h 38"/>
              <a:gd name="T78" fmla="*/ 23 w 56"/>
              <a:gd name="T79" fmla="*/ 0 h 38"/>
              <a:gd name="T80" fmla="*/ 41 w 56"/>
              <a:gd name="T8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8">
                <a:moveTo>
                  <a:pt x="41" y="0"/>
                </a:moveTo>
                <a:lnTo>
                  <a:pt x="49" y="0"/>
                </a:lnTo>
                <a:lnTo>
                  <a:pt x="49" y="16"/>
                </a:lnTo>
                <a:lnTo>
                  <a:pt x="47" y="18"/>
                </a:lnTo>
                <a:lnTo>
                  <a:pt x="49" y="19"/>
                </a:lnTo>
                <a:lnTo>
                  <a:pt x="49" y="25"/>
                </a:lnTo>
                <a:lnTo>
                  <a:pt x="48" y="29"/>
                </a:lnTo>
                <a:lnTo>
                  <a:pt x="51" y="30"/>
                </a:lnTo>
                <a:lnTo>
                  <a:pt x="55" y="30"/>
                </a:lnTo>
                <a:lnTo>
                  <a:pt x="52" y="34"/>
                </a:lnTo>
                <a:lnTo>
                  <a:pt x="49" y="33"/>
                </a:lnTo>
                <a:lnTo>
                  <a:pt x="42" y="37"/>
                </a:lnTo>
                <a:lnTo>
                  <a:pt x="37" y="32"/>
                </a:lnTo>
                <a:lnTo>
                  <a:pt x="33" y="32"/>
                </a:lnTo>
                <a:lnTo>
                  <a:pt x="28" y="30"/>
                </a:lnTo>
                <a:lnTo>
                  <a:pt x="24" y="30"/>
                </a:lnTo>
                <a:lnTo>
                  <a:pt x="23" y="30"/>
                </a:lnTo>
                <a:lnTo>
                  <a:pt x="24" y="26"/>
                </a:lnTo>
                <a:lnTo>
                  <a:pt x="22" y="26"/>
                </a:lnTo>
                <a:lnTo>
                  <a:pt x="21" y="30"/>
                </a:lnTo>
                <a:lnTo>
                  <a:pt x="16" y="30"/>
                </a:lnTo>
                <a:lnTo>
                  <a:pt x="14" y="33"/>
                </a:lnTo>
                <a:lnTo>
                  <a:pt x="14" y="37"/>
                </a:lnTo>
                <a:lnTo>
                  <a:pt x="10" y="34"/>
                </a:lnTo>
                <a:lnTo>
                  <a:pt x="7" y="30"/>
                </a:lnTo>
                <a:lnTo>
                  <a:pt x="9" y="22"/>
                </a:lnTo>
                <a:lnTo>
                  <a:pt x="10" y="14"/>
                </a:lnTo>
                <a:lnTo>
                  <a:pt x="13" y="14"/>
                </a:lnTo>
                <a:lnTo>
                  <a:pt x="13" y="11"/>
                </a:lnTo>
                <a:lnTo>
                  <a:pt x="14" y="11"/>
                </a:lnTo>
                <a:lnTo>
                  <a:pt x="14" y="13"/>
                </a:lnTo>
                <a:lnTo>
                  <a:pt x="19" y="11"/>
                </a:lnTo>
                <a:lnTo>
                  <a:pt x="17" y="10"/>
                </a:lnTo>
                <a:lnTo>
                  <a:pt x="16" y="7"/>
                </a:lnTo>
                <a:lnTo>
                  <a:pt x="13" y="8"/>
                </a:lnTo>
                <a:lnTo>
                  <a:pt x="8" y="7"/>
                </a:lnTo>
                <a:lnTo>
                  <a:pt x="2" y="6"/>
                </a:lnTo>
                <a:lnTo>
                  <a:pt x="0" y="0"/>
                </a:lnTo>
                <a:lnTo>
                  <a:pt x="10" y="0"/>
                </a:lnTo>
                <a:lnTo>
                  <a:pt x="23" y="0"/>
                </a:lnTo>
                <a:lnTo>
                  <a:pt x="41" y="0"/>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6241" name="Freeform 97"/>
          <p:cNvSpPr>
            <a:spLocks/>
          </p:cNvSpPr>
          <p:nvPr/>
        </p:nvSpPr>
        <p:spPr bwMode="auto">
          <a:xfrm>
            <a:off x="8266113" y="2060575"/>
            <a:ext cx="104775" cy="346075"/>
          </a:xfrm>
          <a:custGeom>
            <a:avLst/>
            <a:gdLst>
              <a:gd name="T0" fmla="*/ 12 w 66"/>
              <a:gd name="T1" fmla="*/ 0 h 218"/>
              <a:gd name="T2" fmla="*/ 16 w 66"/>
              <a:gd name="T3" fmla="*/ 26 h 218"/>
              <a:gd name="T4" fmla="*/ 19 w 66"/>
              <a:gd name="T5" fmla="*/ 38 h 218"/>
              <a:gd name="T6" fmla="*/ 27 w 66"/>
              <a:gd name="T7" fmla="*/ 74 h 218"/>
              <a:gd name="T8" fmla="*/ 33 w 66"/>
              <a:gd name="T9" fmla="*/ 90 h 218"/>
              <a:gd name="T10" fmla="*/ 40 w 66"/>
              <a:gd name="T11" fmla="*/ 124 h 218"/>
              <a:gd name="T12" fmla="*/ 48 w 66"/>
              <a:gd name="T13" fmla="*/ 163 h 218"/>
              <a:gd name="T14" fmla="*/ 61 w 66"/>
              <a:gd name="T15" fmla="*/ 204 h 218"/>
              <a:gd name="T16" fmla="*/ 61 w 66"/>
              <a:gd name="T17" fmla="*/ 217 h 218"/>
              <a:gd name="T18" fmla="*/ 61 w 66"/>
              <a:gd name="T19" fmla="*/ 212 h 218"/>
              <a:gd name="T20" fmla="*/ 55 w 66"/>
              <a:gd name="T21" fmla="*/ 201 h 218"/>
              <a:gd name="T22" fmla="*/ 49 w 66"/>
              <a:gd name="T23" fmla="*/ 195 h 218"/>
              <a:gd name="T24" fmla="*/ 46 w 66"/>
              <a:gd name="T25" fmla="*/ 185 h 218"/>
              <a:gd name="T26" fmla="*/ 45 w 66"/>
              <a:gd name="T27" fmla="*/ 174 h 218"/>
              <a:gd name="T28" fmla="*/ 41 w 66"/>
              <a:gd name="T29" fmla="*/ 168 h 218"/>
              <a:gd name="T30" fmla="*/ 37 w 66"/>
              <a:gd name="T31" fmla="*/ 155 h 218"/>
              <a:gd name="T32" fmla="*/ 37 w 66"/>
              <a:gd name="T33" fmla="*/ 144 h 218"/>
              <a:gd name="T34" fmla="*/ 35 w 66"/>
              <a:gd name="T35" fmla="*/ 133 h 218"/>
              <a:gd name="T36" fmla="*/ 34 w 66"/>
              <a:gd name="T37" fmla="*/ 129 h 218"/>
              <a:gd name="T38" fmla="*/ 33 w 66"/>
              <a:gd name="T39" fmla="*/ 125 h 218"/>
              <a:gd name="T40" fmla="*/ 30 w 66"/>
              <a:gd name="T41" fmla="*/ 118 h 218"/>
              <a:gd name="T42" fmla="*/ 26 w 66"/>
              <a:gd name="T43" fmla="*/ 115 h 218"/>
              <a:gd name="T44" fmla="*/ 28 w 66"/>
              <a:gd name="T45" fmla="*/ 102 h 218"/>
              <a:gd name="T46" fmla="*/ 29 w 66"/>
              <a:gd name="T47" fmla="*/ 97 h 218"/>
              <a:gd name="T48" fmla="*/ 22 w 66"/>
              <a:gd name="T49" fmla="*/ 97 h 218"/>
              <a:gd name="T50" fmla="*/ 26 w 66"/>
              <a:gd name="T51" fmla="*/ 93 h 218"/>
              <a:gd name="T52" fmla="*/ 28 w 66"/>
              <a:gd name="T53" fmla="*/ 90 h 218"/>
              <a:gd name="T54" fmla="*/ 25 w 66"/>
              <a:gd name="T55" fmla="*/ 85 h 218"/>
              <a:gd name="T56" fmla="*/ 25 w 66"/>
              <a:gd name="T57" fmla="*/ 79 h 218"/>
              <a:gd name="T58" fmla="*/ 23 w 66"/>
              <a:gd name="T59" fmla="*/ 80 h 218"/>
              <a:gd name="T60" fmla="*/ 20 w 66"/>
              <a:gd name="T61" fmla="*/ 71 h 218"/>
              <a:gd name="T62" fmla="*/ 16 w 66"/>
              <a:gd name="T63" fmla="*/ 75 h 218"/>
              <a:gd name="T64" fmla="*/ 13 w 66"/>
              <a:gd name="T65" fmla="*/ 66 h 218"/>
              <a:gd name="T66" fmla="*/ 12 w 66"/>
              <a:gd name="T67" fmla="*/ 57 h 218"/>
              <a:gd name="T68" fmla="*/ 17 w 66"/>
              <a:gd name="T69" fmla="*/ 59 h 218"/>
              <a:gd name="T70" fmla="*/ 14 w 66"/>
              <a:gd name="T71" fmla="*/ 55 h 218"/>
              <a:gd name="T72" fmla="*/ 12 w 66"/>
              <a:gd name="T73" fmla="*/ 46 h 218"/>
              <a:gd name="T74" fmla="*/ 8 w 66"/>
              <a:gd name="T75" fmla="*/ 43 h 218"/>
              <a:gd name="T76" fmla="*/ 7 w 66"/>
              <a:gd name="T77" fmla="*/ 37 h 218"/>
              <a:gd name="T78" fmla="*/ 3 w 66"/>
              <a:gd name="T79" fmla="*/ 30 h 218"/>
              <a:gd name="T80" fmla="*/ 6 w 66"/>
              <a:gd name="T81" fmla="*/ 23 h 218"/>
              <a:gd name="T82" fmla="*/ 4 w 66"/>
              <a:gd name="T83" fmla="*/ 13 h 218"/>
              <a:gd name="T84" fmla="*/ 0 w 66"/>
              <a:gd name="T85" fmla="*/ 0 h 218"/>
              <a:gd name="T86" fmla="*/ 8 w 66"/>
              <a:gd name="T8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18">
                <a:moveTo>
                  <a:pt x="8" y="0"/>
                </a:moveTo>
                <a:lnTo>
                  <a:pt x="12" y="0"/>
                </a:lnTo>
                <a:lnTo>
                  <a:pt x="16" y="15"/>
                </a:lnTo>
                <a:lnTo>
                  <a:pt x="16" y="26"/>
                </a:lnTo>
                <a:lnTo>
                  <a:pt x="19" y="30"/>
                </a:lnTo>
                <a:lnTo>
                  <a:pt x="19" y="38"/>
                </a:lnTo>
                <a:lnTo>
                  <a:pt x="23" y="48"/>
                </a:lnTo>
                <a:lnTo>
                  <a:pt x="27" y="74"/>
                </a:lnTo>
                <a:lnTo>
                  <a:pt x="30" y="77"/>
                </a:lnTo>
                <a:lnTo>
                  <a:pt x="33" y="90"/>
                </a:lnTo>
                <a:lnTo>
                  <a:pt x="35" y="100"/>
                </a:lnTo>
                <a:lnTo>
                  <a:pt x="40" y="124"/>
                </a:lnTo>
                <a:lnTo>
                  <a:pt x="44" y="147"/>
                </a:lnTo>
                <a:lnTo>
                  <a:pt x="48" y="163"/>
                </a:lnTo>
                <a:lnTo>
                  <a:pt x="52" y="180"/>
                </a:lnTo>
                <a:lnTo>
                  <a:pt x="61" y="204"/>
                </a:lnTo>
                <a:lnTo>
                  <a:pt x="65" y="215"/>
                </a:lnTo>
                <a:lnTo>
                  <a:pt x="61" y="217"/>
                </a:lnTo>
                <a:lnTo>
                  <a:pt x="60" y="213"/>
                </a:lnTo>
                <a:lnTo>
                  <a:pt x="61" y="212"/>
                </a:lnTo>
                <a:lnTo>
                  <a:pt x="59" y="205"/>
                </a:lnTo>
                <a:lnTo>
                  <a:pt x="55" y="201"/>
                </a:lnTo>
                <a:lnTo>
                  <a:pt x="53" y="200"/>
                </a:lnTo>
                <a:lnTo>
                  <a:pt x="49" y="195"/>
                </a:lnTo>
                <a:lnTo>
                  <a:pt x="49" y="188"/>
                </a:lnTo>
                <a:lnTo>
                  <a:pt x="46" y="185"/>
                </a:lnTo>
                <a:lnTo>
                  <a:pt x="48" y="181"/>
                </a:lnTo>
                <a:lnTo>
                  <a:pt x="45" y="174"/>
                </a:lnTo>
                <a:lnTo>
                  <a:pt x="38" y="174"/>
                </a:lnTo>
                <a:lnTo>
                  <a:pt x="41" y="168"/>
                </a:lnTo>
                <a:lnTo>
                  <a:pt x="39" y="162"/>
                </a:lnTo>
                <a:lnTo>
                  <a:pt x="37" y="155"/>
                </a:lnTo>
                <a:lnTo>
                  <a:pt x="38" y="148"/>
                </a:lnTo>
                <a:lnTo>
                  <a:pt x="37" y="144"/>
                </a:lnTo>
                <a:lnTo>
                  <a:pt x="37" y="137"/>
                </a:lnTo>
                <a:lnTo>
                  <a:pt x="35" y="133"/>
                </a:lnTo>
                <a:lnTo>
                  <a:pt x="33" y="131"/>
                </a:lnTo>
                <a:lnTo>
                  <a:pt x="34" y="129"/>
                </a:lnTo>
                <a:lnTo>
                  <a:pt x="31" y="129"/>
                </a:lnTo>
                <a:lnTo>
                  <a:pt x="33" y="125"/>
                </a:lnTo>
                <a:lnTo>
                  <a:pt x="32" y="119"/>
                </a:lnTo>
                <a:lnTo>
                  <a:pt x="30" y="118"/>
                </a:lnTo>
                <a:lnTo>
                  <a:pt x="29" y="116"/>
                </a:lnTo>
                <a:lnTo>
                  <a:pt x="26" y="115"/>
                </a:lnTo>
                <a:lnTo>
                  <a:pt x="28" y="109"/>
                </a:lnTo>
                <a:lnTo>
                  <a:pt x="28" y="102"/>
                </a:lnTo>
                <a:lnTo>
                  <a:pt x="30" y="102"/>
                </a:lnTo>
                <a:lnTo>
                  <a:pt x="29" y="97"/>
                </a:lnTo>
                <a:lnTo>
                  <a:pt x="26" y="97"/>
                </a:lnTo>
                <a:lnTo>
                  <a:pt x="22" y="97"/>
                </a:lnTo>
                <a:lnTo>
                  <a:pt x="22" y="93"/>
                </a:lnTo>
                <a:lnTo>
                  <a:pt x="26" y="93"/>
                </a:lnTo>
                <a:lnTo>
                  <a:pt x="28" y="93"/>
                </a:lnTo>
                <a:lnTo>
                  <a:pt x="28" y="90"/>
                </a:lnTo>
                <a:lnTo>
                  <a:pt x="28" y="85"/>
                </a:lnTo>
                <a:lnTo>
                  <a:pt x="25" y="85"/>
                </a:lnTo>
                <a:lnTo>
                  <a:pt x="25" y="81"/>
                </a:lnTo>
                <a:lnTo>
                  <a:pt x="25" y="79"/>
                </a:lnTo>
                <a:lnTo>
                  <a:pt x="23" y="71"/>
                </a:lnTo>
                <a:lnTo>
                  <a:pt x="23" y="80"/>
                </a:lnTo>
                <a:lnTo>
                  <a:pt x="19" y="79"/>
                </a:lnTo>
                <a:lnTo>
                  <a:pt x="20" y="71"/>
                </a:lnTo>
                <a:lnTo>
                  <a:pt x="17" y="75"/>
                </a:lnTo>
                <a:lnTo>
                  <a:pt x="16" y="75"/>
                </a:lnTo>
                <a:lnTo>
                  <a:pt x="13" y="71"/>
                </a:lnTo>
                <a:lnTo>
                  <a:pt x="13" y="66"/>
                </a:lnTo>
                <a:lnTo>
                  <a:pt x="11" y="59"/>
                </a:lnTo>
                <a:lnTo>
                  <a:pt x="12" y="57"/>
                </a:lnTo>
                <a:lnTo>
                  <a:pt x="15" y="60"/>
                </a:lnTo>
                <a:lnTo>
                  <a:pt x="17" y="59"/>
                </a:lnTo>
                <a:lnTo>
                  <a:pt x="17" y="55"/>
                </a:lnTo>
                <a:lnTo>
                  <a:pt x="14" y="55"/>
                </a:lnTo>
                <a:lnTo>
                  <a:pt x="15" y="52"/>
                </a:lnTo>
                <a:lnTo>
                  <a:pt x="12" y="46"/>
                </a:lnTo>
                <a:lnTo>
                  <a:pt x="11" y="43"/>
                </a:lnTo>
                <a:lnTo>
                  <a:pt x="8" y="43"/>
                </a:lnTo>
                <a:lnTo>
                  <a:pt x="3" y="37"/>
                </a:lnTo>
                <a:lnTo>
                  <a:pt x="7" y="37"/>
                </a:lnTo>
                <a:lnTo>
                  <a:pt x="6" y="30"/>
                </a:lnTo>
                <a:lnTo>
                  <a:pt x="3" y="30"/>
                </a:lnTo>
                <a:lnTo>
                  <a:pt x="4" y="22"/>
                </a:lnTo>
                <a:lnTo>
                  <a:pt x="6" y="23"/>
                </a:lnTo>
                <a:lnTo>
                  <a:pt x="4" y="17"/>
                </a:lnTo>
                <a:lnTo>
                  <a:pt x="4" y="13"/>
                </a:lnTo>
                <a:lnTo>
                  <a:pt x="6" y="13"/>
                </a:lnTo>
                <a:lnTo>
                  <a:pt x="0" y="0"/>
                </a:lnTo>
                <a:lnTo>
                  <a:pt x="1" y="0"/>
                </a:lnTo>
                <a:lnTo>
                  <a:pt x="8" y="0"/>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2145" name="Freeform 98"/>
          <p:cNvSpPr>
            <a:spLocks/>
          </p:cNvSpPr>
          <p:nvPr/>
        </p:nvSpPr>
        <p:spPr bwMode="auto">
          <a:xfrm>
            <a:off x="7889875" y="2060575"/>
            <a:ext cx="476250" cy="541338"/>
          </a:xfrm>
          <a:custGeom>
            <a:avLst/>
            <a:gdLst>
              <a:gd name="T0" fmla="*/ 2147483647 w 300"/>
              <a:gd name="T1" fmla="*/ 2147483647 h 341"/>
              <a:gd name="T2" fmla="*/ 2147483647 w 300"/>
              <a:gd name="T3" fmla="*/ 2147483647 h 341"/>
              <a:gd name="T4" fmla="*/ 2147483647 w 300"/>
              <a:gd name="T5" fmla="*/ 2147483647 h 341"/>
              <a:gd name="T6" fmla="*/ 2147483647 w 300"/>
              <a:gd name="T7" fmla="*/ 2147483647 h 341"/>
              <a:gd name="T8" fmla="*/ 2147483647 w 300"/>
              <a:gd name="T9" fmla="*/ 2147483647 h 341"/>
              <a:gd name="T10" fmla="*/ 2147483647 w 300"/>
              <a:gd name="T11" fmla="*/ 2147483647 h 341"/>
              <a:gd name="T12" fmla="*/ 2147483647 w 300"/>
              <a:gd name="T13" fmla="*/ 2147483647 h 341"/>
              <a:gd name="T14" fmla="*/ 2147483647 w 300"/>
              <a:gd name="T15" fmla="*/ 2147483647 h 341"/>
              <a:gd name="T16" fmla="*/ 2147483647 w 300"/>
              <a:gd name="T17" fmla="*/ 2147483647 h 341"/>
              <a:gd name="T18" fmla="*/ 2147483647 w 300"/>
              <a:gd name="T19" fmla="*/ 2147483647 h 341"/>
              <a:gd name="T20" fmla="*/ 2147483647 w 300"/>
              <a:gd name="T21" fmla="*/ 2147483647 h 341"/>
              <a:gd name="T22" fmla="*/ 2147483647 w 300"/>
              <a:gd name="T23" fmla="*/ 2147483647 h 341"/>
              <a:gd name="T24" fmla="*/ 2147483647 w 300"/>
              <a:gd name="T25" fmla="*/ 2147483647 h 341"/>
              <a:gd name="T26" fmla="*/ 2147483647 w 300"/>
              <a:gd name="T27" fmla="*/ 2147483647 h 341"/>
              <a:gd name="T28" fmla="*/ 2147483647 w 300"/>
              <a:gd name="T29" fmla="*/ 2147483647 h 341"/>
              <a:gd name="T30" fmla="*/ 2147483647 w 300"/>
              <a:gd name="T31" fmla="*/ 2147483647 h 341"/>
              <a:gd name="T32" fmla="*/ 2147483647 w 300"/>
              <a:gd name="T33" fmla="*/ 2147483647 h 341"/>
              <a:gd name="T34" fmla="*/ 2147483647 w 300"/>
              <a:gd name="T35" fmla="*/ 2147483647 h 341"/>
              <a:gd name="T36" fmla="*/ 2147483647 w 300"/>
              <a:gd name="T37" fmla="*/ 2147483647 h 341"/>
              <a:gd name="T38" fmla="*/ 2147483647 w 300"/>
              <a:gd name="T39" fmla="*/ 2147483647 h 341"/>
              <a:gd name="T40" fmla="*/ 2147483647 w 300"/>
              <a:gd name="T41" fmla="*/ 2147483647 h 341"/>
              <a:gd name="T42" fmla="*/ 2147483647 w 300"/>
              <a:gd name="T43" fmla="*/ 2147483647 h 341"/>
              <a:gd name="T44" fmla="*/ 2147483647 w 300"/>
              <a:gd name="T45" fmla="*/ 2147483647 h 341"/>
              <a:gd name="T46" fmla="*/ 2147483647 w 300"/>
              <a:gd name="T47" fmla="*/ 2147483647 h 341"/>
              <a:gd name="T48" fmla="*/ 2147483647 w 300"/>
              <a:gd name="T49" fmla="*/ 2147483647 h 341"/>
              <a:gd name="T50" fmla="*/ 2147483647 w 300"/>
              <a:gd name="T51" fmla="*/ 2147483647 h 341"/>
              <a:gd name="T52" fmla="*/ 2147483647 w 300"/>
              <a:gd name="T53" fmla="*/ 2147483647 h 341"/>
              <a:gd name="T54" fmla="*/ 2147483647 w 300"/>
              <a:gd name="T55" fmla="*/ 2147483647 h 341"/>
              <a:gd name="T56" fmla="*/ 2147483647 w 300"/>
              <a:gd name="T57" fmla="*/ 2147483647 h 341"/>
              <a:gd name="T58" fmla="*/ 2147483647 w 300"/>
              <a:gd name="T59" fmla="*/ 2147483647 h 341"/>
              <a:gd name="T60" fmla="*/ 2147483647 w 300"/>
              <a:gd name="T61" fmla="*/ 2147483647 h 341"/>
              <a:gd name="T62" fmla="*/ 2147483647 w 300"/>
              <a:gd name="T63" fmla="*/ 2147483647 h 341"/>
              <a:gd name="T64" fmla="*/ 2147483647 w 300"/>
              <a:gd name="T65" fmla="*/ 2147483647 h 341"/>
              <a:gd name="T66" fmla="*/ 2147483647 w 300"/>
              <a:gd name="T67" fmla="*/ 2147483647 h 341"/>
              <a:gd name="T68" fmla="*/ 2147483647 w 300"/>
              <a:gd name="T69" fmla="*/ 2147483647 h 341"/>
              <a:gd name="T70" fmla="*/ 2147483647 w 300"/>
              <a:gd name="T71" fmla="*/ 2147483647 h 341"/>
              <a:gd name="T72" fmla="*/ 2147483647 w 300"/>
              <a:gd name="T73" fmla="*/ 2147483647 h 341"/>
              <a:gd name="T74" fmla="*/ 2147483647 w 300"/>
              <a:gd name="T75" fmla="*/ 2147483647 h 341"/>
              <a:gd name="T76" fmla="*/ 2147483647 w 300"/>
              <a:gd name="T77" fmla="*/ 2147483647 h 341"/>
              <a:gd name="T78" fmla="*/ 2147483647 w 300"/>
              <a:gd name="T79" fmla="*/ 2147483647 h 341"/>
              <a:gd name="T80" fmla="*/ 2147483647 w 300"/>
              <a:gd name="T81" fmla="*/ 2147483647 h 341"/>
              <a:gd name="T82" fmla="*/ 2147483647 w 300"/>
              <a:gd name="T83" fmla="*/ 2147483647 h 341"/>
              <a:gd name="T84" fmla="*/ 2147483647 w 300"/>
              <a:gd name="T85" fmla="*/ 2147483647 h 341"/>
              <a:gd name="T86" fmla="*/ 2147483647 w 300"/>
              <a:gd name="T87" fmla="*/ 2147483647 h 341"/>
              <a:gd name="T88" fmla="*/ 2147483647 w 300"/>
              <a:gd name="T89" fmla="*/ 2147483647 h 341"/>
              <a:gd name="T90" fmla="*/ 2147483647 w 300"/>
              <a:gd name="T91" fmla="*/ 2147483647 h 341"/>
              <a:gd name="T92" fmla="*/ 2147483647 w 300"/>
              <a:gd name="T93" fmla="*/ 2147483647 h 341"/>
              <a:gd name="T94" fmla="*/ 2147483647 w 300"/>
              <a:gd name="T95" fmla="*/ 2147483647 h 341"/>
              <a:gd name="T96" fmla="*/ 2147483647 w 300"/>
              <a:gd name="T97" fmla="*/ 2147483647 h 341"/>
              <a:gd name="T98" fmla="*/ 2147483647 w 300"/>
              <a:gd name="T99" fmla="*/ 2147483647 h 341"/>
              <a:gd name="T100" fmla="*/ 2147483647 w 300"/>
              <a:gd name="T101" fmla="*/ 2147483647 h 341"/>
              <a:gd name="T102" fmla="*/ 2147483647 w 300"/>
              <a:gd name="T103" fmla="*/ 2147483647 h 341"/>
              <a:gd name="T104" fmla="*/ 2147483647 w 300"/>
              <a:gd name="T105" fmla="*/ 0 h 3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 h="341">
                <a:moveTo>
                  <a:pt x="112" y="0"/>
                </a:moveTo>
                <a:lnTo>
                  <a:pt x="158" y="0"/>
                </a:lnTo>
                <a:lnTo>
                  <a:pt x="159" y="8"/>
                </a:lnTo>
                <a:lnTo>
                  <a:pt x="158" y="15"/>
                </a:lnTo>
                <a:lnTo>
                  <a:pt x="156" y="14"/>
                </a:lnTo>
                <a:lnTo>
                  <a:pt x="154" y="17"/>
                </a:lnTo>
                <a:lnTo>
                  <a:pt x="150" y="8"/>
                </a:lnTo>
                <a:lnTo>
                  <a:pt x="147" y="9"/>
                </a:lnTo>
                <a:lnTo>
                  <a:pt x="147" y="11"/>
                </a:lnTo>
                <a:lnTo>
                  <a:pt x="149" y="13"/>
                </a:lnTo>
                <a:lnTo>
                  <a:pt x="150" y="15"/>
                </a:lnTo>
                <a:lnTo>
                  <a:pt x="144" y="18"/>
                </a:lnTo>
                <a:lnTo>
                  <a:pt x="138" y="14"/>
                </a:lnTo>
                <a:lnTo>
                  <a:pt x="135" y="14"/>
                </a:lnTo>
                <a:lnTo>
                  <a:pt x="132" y="18"/>
                </a:lnTo>
                <a:lnTo>
                  <a:pt x="127" y="18"/>
                </a:lnTo>
                <a:lnTo>
                  <a:pt x="131" y="21"/>
                </a:lnTo>
                <a:lnTo>
                  <a:pt x="127" y="30"/>
                </a:lnTo>
                <a:lnTo>
                  <a:pt x="130" y="30"/>
                </a:lnTo>
                <a:lnTo>
                  <a:pt x="141" y="32"/>
                </a:lnTo>
                <a:lnTo>
                  <a:pt x="147" y="28"/>
                </a:lnTo>
                <a:lnTo>
                  <a:pt x="151" y="25"/>
                </a:lnTo>
                <a:lnTo>
                  <a:pt x="154" y="26"/>
                </a:lnTo>
                <a:lnTo>
                  <a:pt x="153" y="30"/>
                </a:lnTo>
                <a:lnTo>
                  <a:pt x="157" y="38"/>
                </a:lnTo>
                <a:lnTo>
                  <a:pt x="159" y="48"/>
                </a:lnTo>
                <a:lnTo>
                  <a:pt x="162" y="51"/>
                </a:lnTo>
                <a:lnTo>
                  <a:pt x="168" y="66"/>
                </a:lnTo>
                <a:lnTo>
                  <a:pt x="178" y="73"/>
                </a:lnTo>
                <a:lnTo>
                  <a:pt x="187" y="76"/>
                </a:lnTo>
                <a:lnTo>
                  <a:pt x="190" y="71"/>
                </a:lnTo>
                <a:lnTo>
                  <a:pt x="192" y="71"/>
                </a:lnTo>
                <a:lnTo>
                  <a:pt x="191" y="74"/>
                </a:lnTo>
                <a:lnTo>
                  <a:pt x="194" y="79"/>
                </a:lnTo>
                <a:lnTo>
                  <a:pt x="195" y="85"/>
                </a:lnTo>
                <a:lnTo>
                  <a:pt x="198" y="89"/>
                </a:lnTo>
                <a:lnTo>
                  <a:pt x="187" y="82"/>
                </a:lnTo>
                <a:lnTo>
                  <a:pt x="186" y="79"/>
                </a:lnTo>
                <a:lnTo>
                  <a:pt x="184" y="81"/>
                </a:lnTo>
                <a:lnTo>
                  <a:pt x="183" y="80"/>
                </a:lnTo>
                <a:lnTo>
                  <a:pt x="176" y="81"/>
                </a:lnTo>
                <a:lnTo>
                  <a:pt x="176" y="85"/>
                </a:lnTo>
                <a:lnTo>
                  <a:pt x="180" y="87"/>
                </a:lnTo>
                <a:lnTo>
                  <a:pt x="180" y="93"/>
                </a:lnTo>
                <a:lnTo>
                  <a:pt x="183" y="96"/>
                </a:lnTo>
                <a:lnTo>
                  <a:pt x="188" y="100"/>
                </a:lnTo>
                <a:lnTo>
                  <a:pt x="192" y="108"/>
                </a:lnTo>
                <a:lnTo>
                  <a:pt x="196" y="112"/>
                </a:lnTo>
                <a:lnTo>
                  <a:pt x="199" y="115"/>
                </a:lnTo>
                <a:lnTo>
                  <a:pt x="198" y="121"/>
                </a:lnTo>
                <a:lnTo>
                  <a:pt x="200" y="123"/>
                </a:lnTo>
                <a:lnTo>
                  <a:pt x="202" y="125"/>
                </a:lnTo>
                <a:lnTo>
                  <a:pt x="206" y="128"/>
                </a:lnTo>
                <a:lnTo>
                  <a:pt x="209" y="128"/>
                </a:lnTo>
                <a:lnTo>
                  <a:pt x="207" y="119"/>
                </a:lnTo>
                <a:lnTo>
                  <a:pt x="204" y="118"/>
                </a:lnTo>
                <a:lnTo>
                  <a:pt x="203" y="105"/>
                </a:lnTo>
                <a:lnTo>
                  <a:pt x="199" y="101"/>
                </a:lnTo>
                <a:lnTo>
                  <a:pt x="200" y="98"/>
                </a:lnTo>
                <a:lnTo>
                  <a:pt x="204" y="101"/>
                </a:lnTo>
                <a:lnTo>
                  <a:pt x="206" y="101"/>
                </a:lnTo>
                <a:lnTo>
                  <a:pt x="207" y="105"/>
                </a:lnTo>
                <a:lnTo>
                  <a:pt x="214" y="109"/>
                </a:lnTo>
                <a:lnTo>
                  <a:pt x="214" y="100"/>
                </a:lnTo>
                <a:lnTo>
                  <a:pt x="210" y="98"/>
                </a:lnTo>
                <a:lnTo>
                  <a:pt x="213" y="93"/>
                </a:lnTo>
                <a:lnTo>
                  <a:pt x="209" y="93"/>
                </a:lnTo>
                <a:lnTo>
                  <a:pt x="208" y="91"/>
                </a:lnTo>
                <a:lnTo>
                  <a:pt x="210" y="85"/>
                </a:lnTo>
                <a:lnTo>
                  <a:pt x="212" y="85"/>
                </a:lnTo>
                <a:lnTo>
                  <a:pt x="212" y="80"/>
                </a:lnTo>
                <a:lnTo>
                  <a:pt x="210" y="80"/>
                </a:lnTo>
                <a:lnTo>
                  <a:pt x="206" y="80"/>
                </a:lnTo>
                <a:lnTo>
                  <a:pt x="206" y="77"/>
                </a:lnTo>
                <a:lnTo>
                  <a:pt x="212" y="76"/>
                </a:lnTo>
                <a:lnTo>
                  <a:pt x="216" y="79"/>
                </a:lnTo>
                <a:lnTo>
                  <a:pt x="218" y="77"/>
                </a:lnTo>
                <a:lnTo>
                  <a:pt x="219" y="86"/>
                </a:lnTo>
                <a:lnTo>
                  <a:pt x="221" y="90"/>
                </a:lnTo>
                <a:lnTo>
                  <a:pt x="220" y="98"/>
                </a:lnTo>
                <a:lnTo>
                  <a:pt x="223" y="109"/>
                </a:lnTo>
                <a:lnTo>
                  <a:pt x="220" y="120"/>
                </a:lnTo>
                <a:lnTo>
                  <a:pt x="217" y="120"/>
                </a:lnTo>
                <a:lnTo>
                  <a:pt x="217" y="123"/>
                </a:lnTo>
                <a:lnTo>
                  <a:pt x="215" y="125"/>
                </a:lnTo>
                <a:lnTo>
                  <a:pt x="219" y="130"/>
                </a:lnTo>
                <a:lnTo>
                  <a:pt x="229" y="150"/>
                </a:lnTo>
                <a:lnTo>
                  <a:pt x="238" y="165"/>
                </a:lnTo>
                <a:lnTo>
                  <a:pt x="238" y="174"/>
                </a:lnTo>
                <a:lnTo>
                  <a:pt x="243" y="184"/>
                </a:lnTo>
                <a:lnTo>
                  <a:pt x="248" y="184"/>
                </a:lnTo>
                <a:lnTo>
                  <a:pt x="249" y="188"/>
                </a:lnTo>
                <a:lnTo>
                  <a:pt x="250" y="191"/>
                </a:lnTo>
                <a:lnTo>
                  <a:pt x="245" y="195"/>
                </a:lnTo>
                <a:lnTo>
                  <a:pt x="248" y="201"/>
                </a:lnTo>
                <a:lnTo>
                  <a:pt x="253" y="199"/>
                </a:lnTo>
                <a:lnTo>
                  <a:pt x="251" y="205"/>
                </a:lnTo>
                <a:lnTo>
                  <a:pt x="249" y="213"/>
                </a:lnTo>
                <a:lnTo>
                  <a:pt x="252" y="214"/>
                </a:lnTo>
                <a:lnTo>
                  <a:pt x="252" y="220"/>
                </a:lnTo>
                <a:lnTo>
                  <a:pt x="255" y="222"/>
                </a:lnTo>
                <a:lnTo>
                  <a:pt x="254" y="226"/>
                </a:lnTo>
                <a:lnTo>
                  <a:pt x="258" y="230"/>
                </a:lnTo>
                <a:lnTo>
                  <a:pt x="260" y="237"/>
                </a:lnTo>
                <a:lnTo>
                  <a:pt x="262" y="243"/>
                </a:lnTo>
                <a:lnTo>
                  <a:pt x="266" y="245"/>
                </a:lnTo>
                <a:lnTo>
                  <a:pt x="266" y="249"/>
                </a:lnTo>
                <a:lnTo>
                  <a:pt x="262" y="249"/>
                </a:lnTo>
                <a:lnTo>
                  <a:pt x="262" y="252"/>
                </a:lnTo>
                <a:lnTo>
                  <a:pt x="267" y="253"/>
                </a:lnTo>
                <a:lnTo>
                  <a:pt x="267" y="263"/>
                </a:lnTo>
                <a:lnTo>
                  <a:pt x="270" y="268"/>
                </a:lnTo>
                <a:lnTo>
                  <a:pt x="270" y="271"/>
                </a:lnTo>
                <a:lnTo>
                  <a:pt x="274" y="271"/>
                </a:lnTo>
                <a:lnTo>
                  <a:pt x="272" y="273"/>
                </a:lnTo>
                <a:lnTo>
                  <a:pt x="276" y="272"/>
                </a:lnTo>
                <a:lnTo>
                  <a:pt x="278" y="275"/>
                </a:lnTo>
                <a:lnTo>
                  <a:pt x="276" y="276"/>
                </a:lnTo>
                <a:lnTo>
                  <a:pt x="278" y="280"/>
                </a:lnTo>
                <a:lnTo>
                  <a:pt x="276" y="284"/>
                </a:lnTo>
                <a:lnTo>
                  <a:pt x="281" y="290"/>
                </a:lnTo>
                <a:lnTo>
                  <a:pt x="281" y="288"/>
                </a:lnTo>
                <a:lnTo>
                  <a:pt x="284" y="291"/>
                </a:lnTo>
                <a:lnTo>
                  <a:pt x="285" y="295"/>
                </a:lnTo>
                <a:lnTo>
                  <a:pt x="287" y="296"/>
                </a:lnTo>
                <a:lnTo>
                  <a:pt x="287" y="302"/>
                </a:lnTo>
                <a:lnTo>
                  <a:pt x="284" y="300"/>
                </a:lnTo>
                <a:lnTo>
                  <a:pt x="284" y="303"/>
                </a:lnTo>
                <a:lnTo>
                  <a:pt x="287" y="306"/>
                </a:lnTo>
                <a:lnTo>
                  <a:pt x="292" y="306"/>
                </a:lnTo>
                <a:lnTo>
                  <a:pt x="292" y="309"/>
                </a:lnTo>
                <a:lnTo>
                  <a:pt x="290" y="311"/>
                </a:lnTo>
                <a:lnTo>
                  <a:pt x="290" y="315"/>
                </a:lnTo>
                <a:lnTo>
                  <a:pt x="289" y="319"/>
                </a:lnTo>
                <a:lnTo>
                  <a:pt x="294" y="325"/>
                </a:lnTo>
                <a:lnTo>
                  <a:pt x="295" y="331"/>
                </a:lnTo>
                <a:lnTo>
                  <a:pt x="299" y="335"/>
                </a:lnTo>
                <a:lnTo>
                  <a:pt x="295" y="335"/>
                </a:lnTo>
                <a:lnTo>
                  <a:pt x="294" y="340"/>
                </a:lnTo>
                <a:lnTo>
                  <a:pt x="270" y="325"/>
                </a:lnTo>
                <a:lnTo>
                  <a:pt x="253" y="304"/>
                </a:lnTo>
                <a:lnTo>
                  <a:pt x="253" y="294"/>
                </a:lnTo>
                <a:lnTo>
                  <a:pt x="255" y="276"/>
                </a:lnTo>
                <a:lnTo>
                  <a:pt x="249" y="271"/>
                </a:lnTo>
                <a:lnTo>
                  <a:pt x="247" y="264"/>
                </a:lnTo>
                <a:lnTo>
                  <a:pt x="247" y="258"/>
                </a:lnTo>
                <a:lnTo>
                  <a:pt x="234" y="246"/>
                </a:lnTo>
                <a:lnTo>
                  <a:pt x="235" y="242"/>
                </a:lnTo>
                <a:lnTo>
                  <a:pt x="229" y="244"/>
                </a:lnTo>
                <a:lnTo>
                  <a:pt x="227" y="240"/>
                </a:lnTo>
                <a:lnTo>
                  <a:pt x="228" y="234"/>
                </a:lnTo>
                <a:lnTo>
                  <a:pt x="225" y="232"/>
                </a:lnTo>
                <a:lnTo>
                  <a:pt x="226" y="230"/>
                </a:lnTo>
                <a:lnTo>
                  <a:pt x="224" y="227"/>
                </a:lnTo>
                <a:lnTo>
                  <a:pt x="225" y="226"/>
                </a:lnTo>
                <a:lnTo>
                  <a:pt x="224" y="224"/>
                </a:lnTo>
                <a:lnTo>
                  <a:pt x="222" y="218"/>
                </a:lnTo>
                <a:lnTo>
                  <a:pt x="227" y="215"/>
                </a:lnTo>
                <a:lnTo>
                  <a:pt x="222" y="208"/>
                </a:lnTo>
                <a:lnTo>
                  <a:pt x="222" y="209"/>
                </a:lnTo>
                <a:lnTo>
                  <a:pt x="222" y="214"/>
                </a:lnTo>
                <a:lnTo>
                  <a:pt x="219" y="216"/>
                </a:lnTo>
                <a:lnTo>
                  <a:pt x="217" y="214"/>
                </a:lnTo>
                <a:lnTo>
                  <a:pt x="215" y="215"/>
                </a:lnTo>
                <a:lnTo>
                  <a:pt x="213" y="213"/>
                </a:lnTo>
                <a:lnTo>
                  <a:pt x="212" y="210"/>
                </a:lnTo>
                <a:lnTo>
                  <a:pt x="207" y="207"/>
                </a:lnTo>
                <a:lnTo>
                  <a:pt x="208" y="203"/>
                </a:lnTo>
                <a:lnTo>
                  <a:pt x="213" y="197"/>
                </a:lnTo>
                <a:lnTo>
                  <a:pt x="203" y="197"/>
                </a:lnTo>
                <a:lnTo>
                  <a:pt x="206" y="196"/>
                </a:lnTo>
                <a:lnTo>
                  <a:pt x="209" y="193"/>
                </a:lnTo>
                <a:lnTo>
                  <a:pt x="207" y="184"/>
                </a:lnTo>
                <a:lnTo>
                  <a:pt x="203" y="184"/>
                </a:lnTo>
                <a:lnTo>
                  <a:pt x="199" y="184"/>
                </a:lnTo>
                <a:lnTo>
                  <a:pt x="196" y="180"/>
                </a:lnTo>
                <a:lnTo>
                  <a:pt x="196" y="176"/>
                </a:lnTo>
                <a:lnTo>
                  <a:pt x="195" y="171"/>
                </a:lnTo>
                <a:lnTo>
                  <a:pt x="192" y="169"/>
                </a:lnTo>
                <a:lnTo>
                  <a:pt x="183" y="169"/>
                </a:lnTo>
                <a:lnTo>
                  <a:pt x="179" y="168"/>
                </a:lnTo>
                <a:lnTo>
                  <a:pt x="178" y="166"/>
                </a:lnTo>
                <a:lnTo>
                  <a:pt x="177" y="161"/>
                </a:lnTo>
                <a:lnTo>
                  <a:pt x="175" y="157"/>
                </a:lnTo>
                <a:lnTo>
                  <a:pt x="171" y="157"/>
                </a:lnTo>
                <a:lnTo>
                  <a:pt x="169" y="154"/>
                </a:lnTo>
                <a:lnTo>
                  <a:pt x="168" y="150"/>
                </a:lnTo>
                <a:lnTo>
                  <a:pt x="169" y="145"/>
                </a:lnTo>
                <a:lnTo>
                  <a:pt x="166" y="144"/>
                </a:lnTo>
                <a:lnTo>
                  <a:pt x="163" y="144"/>
                </a:lnTo>
                <a:lnTo>
                  <a:pt x="162" y="140"/>
                </a:lnTo>
                <a:lnTo>
                  <a:pt x="158" y="138"/>
                </a:lnTo>
                <a:lnTo>
                  <a:pt x="155" y="136"/>
                </a:lnTo>
                <a:lnTo>
                  <a:pt x="147" y="135"/>
                </a:lnTo>
                <a:lnTo>
                  <a:pt x="143" y="141"/>
                </a:lnTo>
                <a:lnTo>
                  <a:pt x="139" y="140"/>
                </a:lnTo>
                <a:lnTo>
                  <a:pt x="137" y="142"/>
                </a:lnTo>
                <a:lnTo>
                  <a:pt x="135" y="142"/>
                </a:lnTo>
                <a:lnTo>
                  <a:pt x="132" y="140"/>
                </a:lnTo>
                <a:lnTo>
                  <a:pt x="128" y="140"/>
                </a:lnTo>
                <a:lnTo>
                  <a:pt x="124" y="140"/>
                </a:lnTo>
                <a:lnTo>
                  <a:pt x="122" y="138"/>
                </a:lnTo>
                <a:lnTo>
                  <a:pt x="118" y="137"/>
                </a:lnTo>
                <a:lnTo>
                  <a:pt x="99" y="112"/>
                </a:lnTo>
                <a:lnTo>
                  <a:pt x="96" y="109"/>
                </a:lnTo>
                <a:lnTo>
                  <a:pt x="93" y="109"/>
                </a:lnTo>
                <a:lnTo>
                  <a:pt x="88" y="107"/>
                </a:lnTo>
                <a:lnTo>
                  <a:pt x="88" y="87"/>
                </a:lnTo>
                <a:lnTo>
                  <a:pt x="83" y="82"/>
                </a:lnTo>
                <a:lnTo>
                  <a:pt x="78" y="77"/>
                </a:lnTo>
                <a:lnTo>
                  <a:pt x="0" y="0"/>
                </a:lnTo>
                <a:lnTo>
                  <a:pt x="87" y="0"/>
                </a:lnTo>
                <a:lnTo>
                  <a:pt x="90" y="0"/>
                </a:lnTo>
                <a:lnTo>
                  <a:pt x="112" y="0"/>
                </a:lnTo>
              </a:path>
            </a:pathLst>
          </a:custGeom>
          <a:noFill/>
          <a:ln w="12700" cap="rnd" cmpd="sng">
            <a:solidFill>
              <a:srgbClr val="000000"/>
            </a:solidFill>
            <a:prstDash val="solid"/>
            <a:round/>
            <a:headEnd/>
            <a:tailEnd/>
          </a:ln>
        </p:spPr>
        <p:txBody>
          <a:bodyPr/>
          <a:lstStyle/>
          <a:p>
            <a:pPr>
              <a:defRPr/>
            </a:pPr>
            <a:endParaRPr lang="en-US"/>
          </a:p>
        </p:txBody>
      </p:sp>
      <p:sp>
        <p:nvSpPr>
          <p:cNvPr id="18" name="Freeform 99"/>
          <p:cNvSpPr>
            <a:spLocks/>
          </p:cNvSpPr>
          <p:nvPr/>
        </p:nvSpPr>
        <p:spPr bwMode="auto">
          <a:xfrm>
            <a:off x="8293100" y="2380183"/>
            <a:ext cx="26988" cy="26984"/>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16"/>
                </a:moveTo>
                <a:lnTo>
                  <a:pt x="0" y="7"/>
                </a:lnTo>
                <a:lnTo>
                  <a:pt x="6" y="0"/>
                </a:lnTo>
                <a:lnTo>
                  <a:pt x="16" y="10"/>
                </a:lnTo>
                <a:lnTo>
                  <a:pt x="12"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6" name="Freeform 100"/>
          <p:cNvSpPr>
            <a:spLocks/>
          </p:cNvSpPr>
          <p:nvPr/>
        </p:nvSpPr>
        <p:spPr bwMode="auto">
          <a:xfrm>
            <a:off x="8305800" y="2354786"/>
            <a:ext cx="26988" cy="26984"/>
          </a:xfrm>
          <a:custGeom>
            <a:avLst/>
            <a:gdLst>
              <a:gd name="T0" fmla="*/ 2147483647 w 17"/>
              <a:gd name="T1" fmla="*/ 2147483647 h 17"/>
              <a:gd name="T2" fmla="*/ 2147483647 w 17"/>
              <a:gd name="T3" fmla="*/ 2147483647 h 17"/>
              <a:gd name="T4" fmla="*/ 2147483647 w 17"/>
              <a:gd name="T5" fmla="*/ 2147483647 h 17"/>
              <a:gd name="T6" fmla="*/ 0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2" y="16"/>
                </a:moveTo>
                <a:lnTo>
                  <a:pt x="8" y="14"/>
                </a:lnTo>
                <a:lnTo>
                  <a:pt x="5" y="8"/>
                </a:lnTo>
                <a:lnTo>
                  <a:pt x="0" y="4"/>
                </a:lnTo>
                <a:lnTo>
                  <a:pt x="14" y="0"/>
                </a:lnTo>
                <a:lnTo>
                  <a:pt x="16" y="6"/>
                </a:lnTo>
                <a:lnTo>
                  <a:pt x="10" y="6"/>
                </a:lnTo>
                <a:lnTo>
                  <a:pt x="12"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7" name="Freeform 101"/>
          <p:cNvSpPr>
            <a:spLocks/>
          </p:cNvSpPr>
          <p:nvPr/>
        </p:nvSpPr>
        <p:spPr bwMode="auto">
          <a:xfrm>
            <a:off x="8285163" y="2364310"/>
            <a:ext cx="26987" cy="26984"/>
          </a:xfrm>
          <a:custGeom>
            <a:avLst/>
            <a:gdLst>
              <a:gd name="T0" fmla="*/ 2147483647 w 17"/>
              <a:gd name="T1" fmla="*/ 2147483647 h 17"/>
              <a:gd name="T2" fmla="*/ 0 w 17"/>
              <a:gd name="T3" fmla="*/ 2147483647 h 17"/>
              <a:gd name="T4" fmla="*/ 2147483647 w 17"/>
              <a:gd name="T5" fmla="*/ 0 h 17"/>
              <a:gd name="T6" fmla="*/ 2147483647 w 17"/>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16"/>
                </a:moveTo>
                <a:lnTo>
                  <a:pt x="0" y="16"/>
                </a:lnTo>
                <a:lnTo>
                  <a:pt x="12" y="0"/>
                </a:lnTo>
                <a:lnTo>
                  <a:pt x="16"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8" name="Freeform 102"/>
          <p:cNvSpPr>
            <a:spLocks/>
          </p:cNvSpPr>
          <p:nvPr/>
        </p:nvSpPr>
        <p:spPr bwMode="auto">
          <a:xfrm>
            <a:off x="8289925" y="2348437"/>
            <a:ext cx="26988" cy="26984"/>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3"/>
                </a:moveTo>
                <a:lnTo>
                  <a:pt x="4" y="0"/>
                </a:lnTo>
                <a:lnTo>
                  <a:pt x="16" y="2"/>
                </a:lnTo>
                <a:lnTo>
                  <a:pt x="16" y="16"/>
                </a:lnTo>
                <a:lnTo>
                  <a:pt x="0" y="1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9" name="Freeform 103"/>
          <p:cNvSpPr>
            <a:spLocks/>
          </p:cNvSpPr>
          <p:nvPr/>
        </p:nvSpPr>
        <p:spPr bwMode="auto">
          <a:xfrm>
            <a:off x="8307388" y="2340501"/>
            <a:ext cx="26987" cy="26983"/>
          </a:xfrm>
          <a:custGeom>
            <a:avLst/>
            <a:gdLst>
              <a:gd name="T0" fmla="*/ 2147483647 w 17"/>
              <a:gd name="T1" fmla="*/ 2147483647 h 17"/>
              <a:gd name="T2" fmla="*/ 2147483647 w 17"/>
              <a:gd name="T3" fmla="*/ 2147483647 h 17"/>
              <a:gd name="T4" fmla="*/ 0 w 17"/>
              <a:gd name="T5" fmla="*/ 2147483647 h 17"/>
              <a:gd name="T6" fmla="*/ 0 w 17"/>
              <a:gd name="T7" fmla="*/ 2147483647 h 17"/>
              <a:gd name="T8" fmla="*/ 2147483647 w 17"/>
              <a:gd name="T9" fmla="*/ 0 h 17"/>
              <a:gd name="T10" fmla="*/ 2147483647 w 17"/>
              <a:gd name="T11" fmla="*/ 2147483647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0"/>
                </a:moveTo>
                <a:lnTo>
                  <a:pt x="8" y="10"/>
                </a:lnTo>
                <a:lnTo>
                  <a:pt x="0" y="16"/>
                </a:lnTo>
                <a:lnTo>
                  <a:pt x="0" y="2"/>
                </a:lnTo>
                <a:lnTo>
                  <a:pt x="8" y="0"/>
                </a:lnTo>
                <a:lnTo>
                  <a:pt x="16" y="1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 name="Freeform 104"/>
          <p:cNvSpPr>
            <a:spLocks/>
          </p:cNvSpPr>
          <p:nvPr/>
        </p:nvSpPr>
        <p:spPr bwMode="auto">
          <a:xfrm>
            <a:off x="8312150" y="2326215"/>
            <a:ext cx="26988" cy="26984"/>
          </a:xfrm>
          <a:custGeom>
            <a:avLst/>
            <a:gdLst>
              <a:gd name="T0" fmla="*/ 2147483647 w 17"/>
              <a:gd name="T1" fmla="*/ 2147483647 h 17"/>
              <a:gd name="T2" fmla="*/ 2147483647 w 17"/>
              <a:gd name="T3" fmla="*/ 2147483647 h 17"/>
              <a:gd name="T4" fmla="*/ 0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4" y="16"/>
                </a:moveTo>
                <a:lnTo>
                  <a:pt x="8" y="8"/>
                </a:lnTo>
                <a:lnTo>
                  <a:pt x="0" y="8"/>
                </a:lnTo>
                <a:lnTo>
                  <a:pt x="8" y="1"/>
                </a:lnTo>
                <a:lnTo>
                  <a:pt x="12" y="0"/>
                </a:lnTo>
                <a:lnTo>
                  <a:pt x="16" y="1"/>
                </a:lnTo>
                <a:lnTo>
                  <a:pt x="14"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 name="Freeform 105"/>
          <p:cNvSpPr>
            <a:spLocks/>
          </p:cNvSpPr>
          <p:nvPr/>
        </p:nvSpPr>
        <p:spPr bwMode="auto">
          <a:xfrm>
            <a:off x="8302625" y="2303993"/>
            <a:ext cx="26988" cy="26984"/>
          </a:xfrm>
          <a:custGeom>
            <a:avLst/>
            <a:gdLst>
              <a:gd name="T0" fmla="*/ 2147483647 w 17"/>
              <a:gd name="T1" fmla="*/ 2147483647 h 17"/>
              <a:gd name="T2" fmla="*/ 2147483647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9" y="16"/>
                </a:moveTo>
                <a:lnTo>
                  <a:pt x="4" y="8"/>
                </a:lnTo>
                <a:lnTo>
                  <a:pt x="0" y="6"/>
                </a:lnTo>
                <a:lnTo>
                  <a:pt x="8" y="0"/>
                </a:lnTo>
                <a:lnTo>
                  <a:pt x="13" y="5"/>
                </a:lnTo>
                <a:lnTo>
                  <a:pt x="16" y="12"/>
                </a:lnTo>
                <a:lnTo>
                  <a:pt x="12" y="12"/>
                </a:lnTo>
                <a:lnTo>
                  <a:pt x="9"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 name="Freeform 106"/>
          <p:cNvSpPr>
            <a:spLocks/>
          </p:cNvSpPr>
          <p:nvPr/>
        </p:nvSpPr>
        <p:spPr bwMode="auto">
          <a:xfrm>
            <a:off x="8301038" y="2296057"/>
            <a:ext cx="26987" cy="26983"/>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2" y="11"/>
                </a:lnTo>
                <a:lnTo>
                  <a:pt x="6" y="0"/>
                </a:lnTo>
                <a:lnTo>
                  <a:pt x="11" y="0"/>
                </a:lnTo>
                <a:lnTo>
                  <a:pt x="16" y="4"/>
                </a:lnTo>
                <a:lnTo>
                  <a:pt x="9" y="6"/>
                </a:lnTo>
                <a:lnTo>
                  <a:pt x="0" y="1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1" name="Freeform 107"/>
          <p:cNvSpPr>
            <a:spLocks/>
          </p:cNvSpPr>
          <p:nvPr/>
        </p:nvSpPr>
        <p:spPr bwMode="auto">
          <a:xfrm>
            <a:off x="8389938" y="2425700"/>
            <a:ext cx="211137" cy="488950"/>
          </a:xfrm>
          <a:custGeom>
            <a:avLst/>
            <a:gdLst>
              <a:gd name="T0" fmla="*/ 20 w 133"/>
              <a:gd name="T1" fmla="*/ 53 h 308"/>
              <a:gd name="T2" fmla="*/ 28 w 133"/>
              <a:gd name="T3" fmla="*/ 73 h 308"/>
              <a:gd name="T4" fmla="*/ 36 w 133"/>
              <a:gd name="T5" fmla="*/ 92 h 308"/>
              <a:gd name="T6" fmla="*/ 47 w 133"/>
              <a:gd name="T7" fmla="*/ 113 h 308"/>
              <a:gd name="T8" fmla="*/ 59 w 133"/>
              <a:gd name="T9" fmla="*/ 134 h 308"/>
              <a:gd name="T10" fmla="*/ 73 w 133"/>
              <a:gd name="T11" fmla="*/ 167 h 308"/>
              <a:gd name="T12" fmla="*/ 91 w 133"/>
              <a:gd name="T13" fmla="*/ 202 h 308"/>
              <a:gd name="T14" fmla="*/ 114 w 133"/>
              <a:gd name="T15" fmla="*/ 252 h 308"/>
              <a:gd name="T16" fmla="*/ 123 w 133"/>
              <a:gd name="T17" fmla="*/ 282 h 308"/>
              <a:gd name="T18" fmla="*/ 132 w 133"/>
              <a:gd name="T19" fmla="*/ 299 h 308"/>
              <a:gd name="T20" fmla="*/ 126 w 133"/>
              <a:gd name="T21" fmla="*/ 305 h 308"/>
              <a:gd name="T22" fmla="*/ 124 w 133"/>
              <a:gd name="T23" fmla="*/ 301 h 308"/>
              <a:gd name="T24" fmla="*/ 125 w 133"/>
              <a:gd name="T25" fmla="*/ 293 h 308"/>
              <a:gd name="T26" fmla="*/ 121 w 133"/>
              <a:gd name="T27" fmla="*/ 293 h 308"/>
              <a:gd name="T28" fmla="*/ 114 w 133"/>
              <a:gd name="T29" fmla="*/ 289 h 308"/>
              <a:gd name="T30" fmla="*/ 112 w 133"/>
              <a:gd name="T31" fmla="*/ 286 h 308"/>
              <a:gd name="T32" fmla="*/ 112 w 133"/>
              <a:gd name="T33" fmla="*/ 280 h 308"/>
              <a:gd name="T34" fmla="*/ 105 w 133"/>
              <a:gd name="T35" fmla="*/ 266 h 308"/>
              <a:gd name="T36" fmla="*/ 101 w 133"/>
              <a:gd name="T37" fmla="*/ 264 h 308"/>
              <a:gd name="T38" fmla="*/ 97 w 133"/>
              <a:gd name="T39" fmla="*/ 254 h 308"/>
              <a:gd name="T40" fmla="*/ 94 w 133"/>
              <a:gd name="T41" fmla="*/ 247 h 308"/>
              <a:gd name="T42" fmla="*/ 97 w 133"/>
              <a:gd name="T43" fmla="*/ 240 h 308"/>
              <a:gd name="T44" fmla="*/ 96 w 133"/>
              <a:gd name="T45" fmla="*/ 229 h 308"/>
              <a:gd name="T46" fmla="*/ 82 w 133"/>
              <a:gd name="T47" fmla="*/ 231 h 308"/>
              <a:gd name="T48" fmla="*/ 81 w 133"/>
              <a:gd name="T49" fmla="*/ 203 h 308"/>
              <a:gd name="T50" fmla="*/ 69 w 133"/>
              <a:gd name="T51" fmla="*/ 183 h 308"/>
              <a:gd name="T52" fmla="*/ 56 w 133"/>
              <a:gd name="T53" fmla="*/ 179 h 308"/>
              <a:gd name="T54" fmla="*/ 51 w 133"/>
              <a:gd name="T55" fmla="*/ 163 h 308"/>
              <a:gd name="T56" fmla="*/ 50 w 133"/>
              <a:gd name="T57" fmla="*/ 149 h 308"/>
              <a:gd name="T58" fmla="*/ 47 w 133"/>
              <a:gd name="T59" fmla="*/ 142 h 308"/>
              <a:gd name="T60" fmla="*/ 45 w 133"/>
              <a:gd name="T61" fmla="*/ 129 h 308"/>
              <a:gd name="T62" fmla="*/ 32 w 133"/>
              <a:gd name="T63" fmla="*/ 123 h 308"/>
              <a:gd name="T64" fmla="*/ 25 w 133"/>
              <a:gd name="T65" fmla="*/ 126 h 308"/>
              <a:gd name="T66" fmla="*/ 20 w 133"/>
              <a:gd name="T67" fmla="*/ 121 h 308"/>
              <a:gd name="T68" fmla="*/ 17 w 133"/>
              <a:gd name="T69" fmla="*/ 118 h 308"/>
              <a:gd name="T70" fmla="*/ 13 w 133"/>
              <a:gd name="T71" fmla="*/ 85 h 308"/>
              <a:gd name="T72" fmla="*/ 13 w 133"/>
              <a:gd name="T73" fmla="*/ 71 h 308"/>
              <a:gd name="T74" fmla="*/ 14 w 133"/>
              <a:gd name="T75" fmla="*/ 61 h 308"/>
              <a:gd name="T76" fmla="*/ 12 w 133"/>
              <a:gd name="T77" fmla="*/ 50 h 308"/>
              <a:gd name="T78" fmla="*/ 9 w 133"/>
              <a:gd name="T79" fmla="*/ 33 h 308"/>
              <a:gd name="T80" fmla="*/ 0 w 133"/>
              <a:gd name="T81" fmla="*/ 0 h 308"/>
              <a:gd name="T82" fmla="*/ 13 w 133"/>
              <a:gd name="T83" fmla="*/ 3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308">
                <a:moveTo>
                  <a:pt x="13" y="32"/>
                </a:moveTo>
                <a:lnTo>
                  <a:pt x="20" y="53"/>
                </a:lnTo>
                <a:lnTo>
                  <a:pt x="24" y="63"/>
                </a:lnTo>
                <a:lnTo>
                  <a:pt x="28" y="73"/>
                </a:lnTo>
                <a:lnTo>
                  <a:pt x="33" y="87"/>
                </a:lnTo>
                <a:lnTo>
                  <a:pt x="36" y="92"/>
                </a:lnTo>
                <a:lnTo>
                  <a:pt x="43" y="106"/>
                </a:lnTo>
                <a:lnTo>
                  <a:pt x="47" y="113"/>
                </a:lnTo>
                <a:lnTo>
                  <a:pt x="53" y="124"/>
                </a:lnTo>
                <a:lnTo>
                  <a:pt x="59" y="134"/>
                </a:lnTo>
                <a:lnTo>
                  <a:pt x="67" y="149"/>
                </a:lnTo>
                <a:lnTo>
                  <a:pt x="73" y="167"/>
                </a:lnTo>
                <a:lnTo>
                  <a:pt x="86" y="195"/>
                </a:lnTo>
                <a:lnTo>
                  <a:pt x="91" y="202"/>
                </a:lnTo>
                <a:lnTo>
                  <a:pt x="100" y="225"/>
                </a:lnTo>
                <a:lnTo>
                  <a:pt x="114" y="252"/>
                </a:lnTo>
                <a:lnTo>
                  <a:pt x="119" y="267"/>
                </a:lnTo>
                <a:lnTo>
                  <a:pt x="123" y="282"/>
                </a:lnTo>
                <a:lnTo>
                  <a:pt x="129" y="294"/>
                </a:lnTo>
                <a:lnTo>
                  <a:pt x="132" y="299"/>
                </a:lnTo>
                <a:lnTo>
                  <a:pt x="132" y="307"/>
                </a:lnTo>
                <a:lnTo>
                  <a:pt x="126" y="305"/>
                </a:lnTo>
                <a:lnTo>
                  <a:pt x="127" y="302"/>
                </a:lnTo>
                <a:lnTo>
                  <a:pt x="124" y="301"/>
                </a:lnTo>
                <a:lnTo>
                  <a:pt x="126" y="297"/>
                </a:lnTo>
                <a:lnTo>
                  <a:pt x="125" y="293"/>
                </a:lnTo>
                <a:lnTo>
                  <a:pt x="123" y="294"/>
                </a:lnTo>
                <a:lnTo>
                  <a:pt x="121" y="293"/>
                </a:lnTo>
                <a:lnTo>
                  <a:pt x="118" y="293"/>
                </a:lnTo>
                <a:lnTo>
                  <a:pt x="114" y="289"/>
                </a:lnTo>
                <a:lnTo>
                  <a:pt x="114" y="286"/>
                </a:lnTo>
                <a:lnTo>
                  <a:pt x="112" y="286"/>
                </a:lnTo>
                <a:lnTo>
                  <a:pt x="110" y="282"/>
                </a:lnTo>
                <a:lnTo>
                  <a:pt x="112" y="280"/>
                </a:lnTo>
                <a:lnTo>
                  <a:pt x="110" y="278"/>
                </a:lnTo>
                <a:lnTo>
                  <a:pt x="105" y="266"/>
                </a:lnTo>
                <a:lnTo>
                  <a:pt x="102" y="267"/>
                </a:lnTo>
                <a:lnTo>
                  <a:pt x="101" y="264"/>
                </a:lnTo>
                <a:lnTo>
                  <a:pt x="98" y="262"/>
                </a:lnTo>
                <a:lnTo>
                  <a:pt x="97" y="254"/>
                </a:lnTo>
                <a:lnTo>
                  <a:pt x="96" y="247"/>
                </a:lnTo>
                <a:lnTo>
                  <a:pt x="94" y="247"/>
                </a:lnTo>
                <a:lnTo>
                  <a:pt x="93" y="244"/>
                </a:lnTo>
                <a:lnTo>
                  <a:pt x="97" y="240"/>
                </a:lnTo>
                <a:lnTo>
                  <a:pt x="97" y="236"/>
                </a:lnTo>
                <a:lnTo>
                  <a:pt x="96" y="229"/>
                </a:lnTo>
                <a:lnTo>
                  <a:pt x="85" y="235"/>
                </a:lnTo>
                <a:lnTo>
                  <a:pt x="82" y="231"/>
                </a:lnTo>
                <a:lnTo>
                  <a:pt x="92" y="226"/>
                </a:lnTo>
                <a:lnTo>
                  <a:pt x="81" y="203"/>
                </a:lnTo>
                <a:lnTo>
                  <a:pt x="78" y="198"/>
                </a:lnTo>
                <a:lnTo>
                  <a:pt x="69" y="183"/>
                </a:lnTo>
                <a:lnTo>
                  <a:pt x="58" y="182"/>
                </a:lnTo>
                <a:lnTo>
                  <a:pt x="56" y="179"/>
                </a:lnTo>
                <a:lnTo>
                  <a:pt x="58" y="172"/>
                </a:lnTo>
                <a:lnTo>
                  <a:pt x="51" y="163"/>
                </a:lnTo>
                <a:lnTo>
                  <a:pt x="49" y="157"/>
                </a:lnTo>
                <a:lnTo>
                  <a:pt x="50" y="149"/>
                </a:lnTo>
                <a:lnTo>
                  <a:pt x="51" y="145"/>
                </a:lnTo>
                <a:lnTo>
                  <a:pt x="47" y="142"/>
                </a:lnTo>
                <a:lnTo>
                  <a:pt x="48" y="137"/>
                </a:lnTo>
                <a:lnTo>
                  <a:pt x="45" y="129"/>
                </a:lnTo>
                <a:lnTo>
                  <a:pt x="40" y="119"/>
                </a:lnTo>
                <a:lnTo>
                  <a:pt x="32" y="123"/>
                </a:lnTo>
                <a:lnTo>
                  <a:pt x="28" y="127"/>
                </a:lnTo>
                <a:lnTo>
                  <a:pt x="25" y="126"/>
                </a:lnTo>
                <a:lnTo>
                  <a:pt x="22" y="123"/>
                </a:lnTo>
                <a:lnTo>
                  <a:pt x="20" y="121"/>
                </a:lnTo>
                <a:lnTo>
                  <a:pt x="19" y="123"/>
                </a:lnTo>
                <a:lnTo>
                  <a:pt x="17" y="118"/>
                </a:lnTo>
                <a:lnTo>
                  <a:pt x="17" y="103"/>
                </a:lnTo>
                <a:lnTo>
                  <a:pt x="13" y="85"/>
                </a:lnTo>
                <a:lnTo>
                  <a:pt x="12" y="76"/>
                </a:lnTo>
                <a:lnTo>
                  <a:pt x="13" y="71"/>
                </a:lnTo>
                <a:lnTo>
                  <a:pt x="16" y="68"/>
                </a:lnTo>
                <a:lnTo>
                  <a:pt x="14" y="61"/>
                </a:lnTo>
                <a:lnTo>
                  <a:pt x="12" y="57"/>
                </a:lnTo>
                <a:lnTo>
                  <a:pt x="12" y="50"/>
                </a:lnTo>
                <a:lnTo>
                  <a:pt x="9" y="42"/>
                </a:lnTo>
                <a:lnTo>
                  <a:pt x="9" y="33"/>
                </a:lnTo>
                <a:lnTo>
                  <a:pt x="5" y="26"/>
                </a:lnTo>
                <a:lnTo>
                  <a:pt x="0" y="0"/>
                </a:lnTo>
                <a:lnTo>
                  <a:pt x="10" y="24"/>
                </a:lnTo>
                <a:lnTo>
                  <a:pt x="13" y="32"/>
                </a:lnTo>
              </a:path>
            </a:pathLst>
          </a:custGeom>
          <a:solidFill>
            <a:schemeClr val="bg1">
              <a:lumMod val="75000"/>
            </a:schemeClr>
          </a:solidFill>
          <a:ln w="12700" cap="rnd" cmpd="sng">
            <a:solidFill>
              <a:srgbClr val="000000"/>
            </a:solidFill>
            <a:prstDash val="solid"/>
            <a:round/>
            <a:headEnd/>
            <a:tailEnd/>
          </a:ln>
          <a:effectLst/>
        </p:spPr>
        <p:txBody>
          <a:bodyPr/>
          <a:lstStyle/>
          <a:p>
            <a:pPr>
              <a:defRPr/>
            </a:pPr>
            <a:endParaRPr lang="en-US"/>
          </a:p>
        </p:txBody>
      </p:sp>
      <p:sp>
        <p:nvSpPr>
          <p:cNvPr id="2154" name="Freeform 108"/>
          <p:cNvSpPr>
            <a:spLocks/>
          </p:cNvSpPr>
          <p:nvPr/>
        </p:nvSpPr>
        <p:spPr bwMode="auto">
          <a:xfrm>
            <a:off x="8066088" y="3694458"/>
            <a:ext cx="87312" cy="74603"/>
          </a:xfrm>
          <a:custGeom>
            <a:avLst/>
            <a:gdLst>
              <a:gd name="T0" fmla="*/ 0 w 55"/>
              <a:gd name="T1" fmla="*/ 2147483647 h 47"/>
              <a:gd name="T2" fmla="*/ 2147483647 w 55"/>
              <a:gd name="T3" fmla="*/ 2147483647 h 47"/>
              <a:gd name="T4" fmla="*/ 2147483647 w 55"/>
              <a:gd name="T5" fmla="*/ 2147483647 h 47"/>
              <a:gd name="T6" fmla="*/ 2147483647 w 55"/>
              <a:gd name="T7" fmla="*/ 2147483647 h 47"/>
              <a:gd name="T8" fmla="*/ 2147483647 w 55"/>
              <a:gd name="T9" fmla="*/ 2147483647 h 47"/>
              <a:gd name="T10" fmla="*/ 2147483647 w 55"/>
              <a:gd name="T11" fmla="*/ 2147483647 h 47"/>
              <a:gd name="T12" fmla="*/ 2147483647 w 55"/>
              <a:gd name="T13" fmla="*/ 2147483647 h 47"/>
              <a:gd name="T14" fmla="*/ 2147483647 w 55"/>
              <a:gd name="T15" fmla="*/ 2147483647 h 47"/>
              <a:gd name="T16" fmla="*/ 2147483647 w 55"/>
              <a:gd name="T17" fmla="*/ 2147483647 h 47"/>
              <a:gd name="T18" fmla="*/ 2147483647 w 55"/>
              <a:gd name="T19" fmla="*/ 2147483647 h 47"/>
              <a:gd name="T20" fmla="*/ 2147483647 w 55"/>
              <a:gd name="T21" fmla="*/ 2147483647 h 47"/>
              <a:gd name="T22" fmla="*/ 2147483647 w 55"/>
              <a:gd name="T23" fmla="*/ 2147483647 h 47"/>
              <a:gd name="T24" fmla="*/ 2147483647 w 55"/>
              <a:gd name="T25" fmla="*/ 2147483647 h 47"/>
              <a:gd name="T26" fmla="*/ 2147483647 w 55"/>
              <a:gd name="T27" fmla="*/ 2147483647 h 47"/>
              <a:gd name="T28" fmla="*/ 2147483647 w 55"/>
              <a:gd name="T29" fmla="*/ 2147483647 h 47"/>
              <a:gd name="T30" fmla="*/ 2147483647 w 55"/>
              <a:gd name="T31" fmla="*/ 2147483647 h 47"/>
              <a:gd name="T32" fmla="*/ 2147483647 w 55"/>
              <a:gd name="T33" fmla="*/ 2147483647 h 47"/>
              <a:gd name="T34" fmla="*/ 2147483647 w 55"/>
              <a:gd name="T35" fmla="*/ 2147483647 h 47"/>
              <a:gd name="T36" fmla="*/ 2147483647 w 55"/>
              <a:gd name="T37" fmla="*/ 2147483647 h 47"/>
              <a:gd name="T38" fmla="*/ 2147483647 w 55"/>
              <a:gd name="T39" fmla="*/ 2147483647 h 47"/>
              <a:gd name="T40" fmla="*/ 2147483647 w 55"/>
              <a:gd name="T41" fmla="*/ 2147483647 h 47"/>
              <a:gd name="T42" fmla="*/ 2147483647 w 55"/>
              <a:gd name="T43" fmla="*/ 2147483647 h 47"/>
              <a:gd name="T44" fmla="*/ 2147483647 w 55"/>
              <a:gd name="T45" fmla="*/ 2147483647 h 47"/>
              <a:gd name="T46" fmla="*/ 2147483647 w 55"/>
              <a:gd name="T47" fmla="*/ 0 h 47"/>
              <a:gd name="T48" fmla="*/ 2147483647 w 55"/>
              <a:gd name="T49" fmla="*/ 2147483647 h 47"/>
              <a:gd name="T50" fmla="*/ 2147483647 w 55"/>
              <a:gd name="T51" fmla="*/ 0 h 47"/>
              <a:gd name="T52" fmla="*/ 2147483647 w 55"/>
              <a:gd name="T53" fmla="*/ 2147483647 h 47"/>
              <a:gd name="T54" fmla="*/ 2147483647 w 55"/>
              <a:gd name="T55" fmla="*/ 2147483647 h 47"/>
              <a:gd name="T56" fmla="*/ 2147483647 w 55"/>
              <a:gd name="T57" fmla="*/ 2147483647 h 47"/>
              <a:gd name="T58" fmla="*/ 2147483647 w 55"/>
              <a:gd name="T59" fmla="*/ 2147483647 h 47"/>
              <a:gd name="T60" fmla="*/ 2147483647 w 55"/>
              <a:gd name="T61" fmla="*/ 2147483647 h 47"/>
              <a:gd name="T62" fmla="*/ 2147483647 w 55"/>
              <a:gd name="T63" fmla="*/ 2147483647 h 47"/>
              <a:gd name="T64" fmla="*/ 2147483647 w 55"/>
              <a:gd name="T65" fmla="*/ 2147483647 h 47"/>
              <a:gd name="T66" fmla="*/ 2147483647 w 55"/>
              <a:gd name="T67" fmla="*/ 2147483647 h 47"/>
              <a:gd name="T68" fmla="*/ 2147483647 w 55"/>
              <a:gd name="T69" fmla="*/ 2147483647 h 47"/>
              <a:gd name="T70" fmla="*/ 2147483647 w 55"/>
              <a:gd name="T71" fmla="*/ 2147483647 h 47"/>
              <a:gd name="T72" fmla="*/ 2147483647 w 55"/>
              <a:gd name="T73" fmla="*/ 2147483647 h 47"/>
              <a:gd name="T74" fmla="*/ 2147483647 w 55"/>
              <a:gd name="T75" fmla="*/ 2147483647 h 47"/>
              <a:gd name="T76" fmla="*/ 2147483647 w 55"/>
              <a:gd name="T77" fmla="*/ 2147483647 h 47"/>
              <a:gd name="T78" fmla="*/ 2147483647 w 55"/>
              <a:gd name="T79" fmla="*/ 2147483647 h 47"/>
              <a:gd name="T80" fmla="*/ 2147483647 w 55"/>
              <a:gd name="T81" fmla="*/ 2147483647 h 47"/>
              <a:gd name="T82" fmla="*/ 0 w 55"/>
              <a:gd name="T83" fmla="*/ 2147483647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 h="47">
                <a:moveTo>
                  <a:pt x="0" y="40"/>
                </a:moveTo>
                <a:lnTo>
                  <a:pt x="1" y="40"/>
                </a:lnTo>
                <a:lnTo>
                  <a:pt x="1" y="37"/>
                </a:lnTo>
                <a:lnTo>
                  <a:pt x="4" y="36"/>
                </a:lnTo>
                <a:lnTo>
                  <a:pt x="5" y="33"/>
                </a:lnTo>
                <a:lnTo>
                  <a:pt x="7" y="33"/>
                </a:lnTo>
                <a:lnTo>
                  <a:pt x="7" y="28"/>
                </a:lnTo>
                <a:lnTo>
                  <a:pt x="11" y="29"/>
                </a:lnTo>
                <a:lnTo>
                  <a:pt x="10" y="27"/>
                </a:lnTo>
                <a:lnTo>
                  <a:pt x="11" y="25"/>
                </a:lnTo>
                <a:lnTo>
                  <a:pt x="14" y="25"/>
                </a:lnTo>
                <a:lnTo>
                  <a:pt x="14" y="22"/>
                </a:lnTo>
                <a:lnTo>
                  <a:pt x="20" y="21"/>
                </a:lnTo>
                <a:lnTo>
                  <a:pt x="20" y="15"/>
                </a:lnTo>
                <a:lnTo>
                  <a:pt x="19" y="15"/>
                </a:lnTo>
                <a:lnTo>
                  <a:pt x="19" y="13"/>
                </a:lnTo>
                <a:lnTo>
                  <a:pt x="20" y="12"/>
                </a:lnTo>
                <a:lnTo>
                  <a:pt x="21" y="10"/>
                </a:lnTo>
                <a:lnTo>
                  <a:pt x="25" y="7"/>
                </a:lnTo>
                <a:lnTo>
                  <a:pt x="27" y="7"/>
                </a:lnTo>
                <a:lnTo>
                  <a:pt x="27" y="6"/>
                </a:lnTo>
                <a:lnTo>
                  <a:pt x="25" y="6"/>
                </a:lnTo>
                <a:lnTo>
                  <a:pt x="26" y="2"/>
                </a:lnTo>
                <a:lnTo>
                  <a:pt x="33" y="0"/>
                </a:lnTo>
                <a:lnTo>
                  <a:pt x="38" y="3"/>
                </a:lnTo>
                <a:lnTo>
                  <a:pt x="42" y="0"/>
                </a:lnTo>
                <a:lnTo>
                  <a:pt x="46" y="5"/>
                </a:lnTo>
                <a:lnTo>
                  <a:pt x="50" y="6"/>
                </a:lnTo>
                <a:lnTo>
                  <a:pt x="53" y="6"/>
                </a:lnTo>
                <a:lnTo>
                  <a:pt x="54" y="6"/>
                </a:lnTo>
                <a:lnTo>
                  <a:pt x="54" y="11"/>
                </a:lnTo>
                <a:lnTo>
                  <a:pt x="52" y="11"/>
                </a:lnTo>
                <a:lnTo>
                  <a:pt x="48" y="11"/>
                </a:lnTo>
                <a:lnTo>
                  <a:pt x="47" y="14"/>
                </a:lnTo>
                <a:lnTo>
                  <a:pt x="36" y="19"/>
                </a:lnTo>
                <a:lnTo>
                  <a:pt x="30" y="24"/>
                </a:lnTo>
                <a:lnTo>
                  <a:pt x="27" y="27"/>
                </a:lnTo>
                <a:lnTo>
                  <a:pt x="20" y="32"/>
                </a:lnTo>
                <a:lnTo>
                  <a:pt x="8" y="41"/>
                </a:lnTo>
                <a:lnTo>
                  <a:pt x="4" y="46"/>
                </a:lnTo>
                <a:lnTo>
                  <a:pt x="1" y="44"/>
                </a:lnTo>
                <a:lnTo>
                  <a:pt x="0" y="4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 name="Freeform 109"/>
          <p:cNvSpPr>
            <a:spLocks/>
          </p:cNvSpPr>
          <p:nvPr/>
        </p:nvSpPr>
        <p:spPr bwMode="auto">
          <a:xfrm>
            <a:off x="8393113" y="2921449"/>
            <a:ext cx="274637" cy="653963"/>
          </a:xfrm>
          <a:custGeom>
            <a:avLst/>
            <a:gdLst>
              <a:gd name="T0" fmla="*/ 0 w 173"/>
              <a:gd name="T1" fmla="*/ 2147483647 h 412"/>
              <a:gd name="T2" fmla="*/ 2147483647 w 173"/>
              <a:gd name="T3" fmla="*/ 2147483647 h 412"/>
              <a:gd name="T4" fmla="*/ 2147483647 w 173"/>
              <a:gd name="T5" fmla="*/ 2147483647 h 412"/>
              <a:gd name="T6" fmla="*/ 2147483647 w 173"/>
              <a:gd name="T7" fmla="*/ 2147483647 h 412"/>
              <a:gd name="T8" fmla="*/ 2147483647 w 173"/>
              <a:gd name="T9" fmla="*/ 2147483647 h 412"/>
              <a:gd name="T10" fmla="*/ 2147483647 w 173"/>
              <a:gd name="T11" fmla="*/ 2147483647 h 412"/>
              <a:gd name="T12" fmla="*/ 2147483647 w 173"/>
              <a:gd name="T13" fmla="*/ 2147483647 h 412"/>
              <a:gd name="T14" fmla="*/ 2147483647 w 173"/>
              <a:gd name="T15" fmla="*/ 2147483647 h 412"/>
              <a:gd name="T16" fmla="*/ 2147483647 w 173"/>
              <a:gd name="T17" fmla="*/ 2147483647 h 412"/>
              <a:gd name="T18" fmla="*/ 2147483647 w 173"/>
              <a:gd name="T19" fmla="*/ 2147483647 h 412"/>
              <a:gd name="T20" fmla="*/ 2147483647 w 173"/>
              <a:gd name="T21" fmla="*/ 2147483647 h 412"/>
              <a:gd name="T22" fmla="*/ 2147483647 w 173"/>
              <a:gd name="T23" fmla="*/ 2147483647 h 412"/>
              <a:gd name="T24" fmla="*/ 2147483647 w 173"/>
              <a:gd name="T25" fmla="*/ 2147483647 h 412"/>
              <a:gd name="T26" fmla="*/ 2147483647 w 173"/>
              <a:gd name="T27" fmla="*/ 2147483647 h 412"/>
              <a:gd name="T28" fmla="*/ 2147483647 w 173"/>
              <a:gd name="T29" fmla="*/ 2147483647 h 412"/>
              <a:gd name="T30" fmla="*/ 2147483647 w 173"/>
              <a:gd name="T31" fmla="*/ 2147483647 h 412"/>
              <a:gd name="T32" fmla="*/ 2147483647 w 173"/>
              <a:gd name="T33" fmla="*/ 2147483647 h 412"/>
              <a:gd name="T34" fmla="*/ 2147483647 w 173"/>
              <a:gd name="T35" fmla="*/ 2147483647 h 412"/>
              <a:gd name="T36" fmla="*/ 2147483647 w 173"/>
              <a:gd name="T37" fmla="*/ 2147483647 h 412"/>
              <a:gd name="T38" fmla="*/ 2147483647 w 173"/>
              <a:gd name="T39" fmla="*/ 2147483647 h 412"/>
              <a:gd name="T40" fmla="*/ 2147483647 w 173"/>
              <a:gd name="T41" fmla="*/ 2147483647 h 412"/>
              <a:gd name="T42" fmla="*/ 2147483647 w 173"/>
              <a:gd name="T43" fmla="*/ 2147483647 h 412"/>
              <a:gd name="T44" fmla="*/ 2147483647 w 173"/>
              <a:gd name="T45" fmla="*/ 2147483647 h 412"/>
              <a:gd name="T46" fmla="*/ 2147483647 w 173"/>
              <a:gd name="T47" fmla="*/ 2147483647 h 412"/>
              <a:gd name="T48" fmla="*/ 2147483647 w 173"/>
              <a:gd name="T49" fmla="*/ 2147483647 h 412"/>
              <a:gd name="T50" fmla="*/ 2147483647 w 173"/>
              <a:gd name="T51" fmla="*/ 2147483647 h 412"/>
              <a:gd name="T52" fmla="*/ 2147483647 w 173"/>
              <a:gd name="T53" fmla="*/ 2147483647 h 412"/>
              <a:gd name="T54" fmla="*/ 2147483647 w 173"/>
              <a:gd name="T55" fmla="*/ 2147483647 h 412"/>
              <a:gd name="T56" fmla="*/ 2147483647 w 173"/>
              <a:gd name="T57" fmla="*/ 2147483647 h 412"/>
              <a:gd name="T58" fmla="*/ 2147483647 w 173"/>
              <a:gd name="T59" fmla="*/ 2147483647 h 412"/>
              <a:gd name="T60" fmla="*/ 2147483647 w 173"/>
              <a:gd name="T61" fmla="*/ 2147483647 h 412"/>
              <a:gd name="T62" fmla="*/ 2147483647 w 173"/>
              <a:gd name="T63" fmla="*/ 2147483647 h 412"/>
              <a:gd name="T64" fmla="*/ 2147483647 w 173"/>
              <a:gd name="T65" fmla="*/ 2147483647 h 412"/>
              <a:gd name="T66" fmla="*/ 2147483647 w 173"/>
              <a:gd name="T67" fmla="*/ 2147483647 h 412"/>
              <a:gd name="T68" fmla="*/ 2147483647 w 173"/>
              <a:gd name="T69" fmla="*/ 2147483647 h 412"/>
              <a:gd name="T70" fmla="*/ 2147483647 w 173"/>
              <a:gd name="T71" fmla="*/ 2147483647 h 412"/>
              <a:gd name="T72" fmla="*/ 2147483647 w 173"/>
              <a:gd name="T73" fmla="*/ 2147483647 h 412"/>
              <a:gd name="T74" fmla="*/ 2147483647 w 173"/>
              <a:gd name="T75" fmla="*/ 2147483647 h 412"/>
              <a:gd name="T76" fmla="*/ 2147483647 w 173"/>
              <a:gd name="T77" fmla="*/ 2147483647 h 412"/>
              <a:gd name="T78" fmla="*/ 2147483647 w 173"/>
              <a:gd name="T79" fmla="*/ 2147483647 h 412"/>
              <a:gd name="T80" fmla="*/ 2147483647 w 173"/>
              <a:gd name="T81" fmla="*/ 2147483647 h 412"/>
              <a:gd name="T82" fmla="*/ 2147483647 w 173"/>
              <a:gd name="T83" fmla="*/ 2147483647 h 412"/>
              <a:gd name="T84" fmla="*/ 2147483647 w 173"/>
              <a:gd name="T85" fmla="*/ 2147483647 h 412"/>
              <a:gd name="T86" fmla="*/ 2147483647 w 173"/>
              <a:gd name="T87" fmla="*/ 0 h 412"/>
              <a:gd name="T88" fmla="*/ 2147483647 w 173"/>
              <a:gd name="T89" fmla="*/ 2147483647 h 412"/>
              <a:gd name="T90" fmla="*/ 2147483647 w 173"/>
              <a:gd name="T91" fmla="*/ 2147483647 h 412"/>
              <a:gd name="T92" fmla="*/ 2147483647 w 173"/>
              <a:gd name="T93" fmla="*/ 2147483647 h 412"/>
              <a:gd name="T94" fmla="*/ 2147483647 w 173"/>
              <a:gd name="T95" fmla="*/ 2147483647 h 412"/>
              <a:gd name="T96" fmla="*/ 2147483647 w 173"/>
              <a:gd name="T97" fmla="*/ 2147483647 h 412"/>
              <a:gd name="T98" fmla="*/ 2147483647 w 173"/>
              <a:gd name="T99" fmla="*/ 2147483647 h 412"/>
              <a:gd name="T100" fmla="*/ 2147483647 w 173"/>
              <a:gd name="T101" fmla="*/ 2147483647 h 412"/>
              <a:gd name="T102" fmla="*/ 2147483647 w 173"/>
              <a:gd name="T103" fmla="*/ 2147483647 h 412"/>
              <a:gd name="T104" fmla="*/ 2147483647 w 173"/>
              <a:gd name="T105" fmla="*/ 2147483647 h 412"/>
              <a:gd name="T106" fmla="*/ 2147483647 w 173"/>
              <a:gd name="T107" fmla="*/ 2147483647 h 412"/>
              <a:gd name="T108" fmla="*/ 2147483647 w 173"/>
              <a:gd name="T109" fmla="*/ 2147483647 h 412"/>
              <a:gd name="T110" fmla="*/ 2147483647 w 173"/>
              <a:gd name="T111" fmla="*/ 2147483647 h 412"/>
              <a:gd name="T112" fmla="*/ 2147483647 w 173"/>
              <a:gd name="T113" fmla="*/ 2147483647 h 412"/>
              <a:gd name="T114" fmla="*/ 2147483647 w 173"/>
              <a:gd name="T115" fmla="*/ 2147483647 h 412"/>
              <a:gd name="T116" fmla="*/ 2147483647 w 173"/>
              <a:gd name="T117" fmla="*/ 2147483647 h 4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3" h="412">
                <a:moveTo>
                  <a:pt x="10" y="411"/>
                </a:moveTo>
                <a:lnTo>
                  <a:pt x="0" y="404"/>
                </a:lnTo>
                <a:lnTo>
                  <a:pt x="4" y="399"/>
                </a:lnTo>
                <a:lnTo>
                  <a:pt x="7" y="399"/>
                </a:lnTo>
                <a:lnTo>
                  <a:pt x="11" y="399"/>
                </a:lnTo>
                <a:lnTo>
                  <a:pt x="11" y="402"/>
                </a:lnTo>
                <a:lnTo>
                  <a:pt x="16" y="400"/>
                </a:lnTo>
                <a:lnTo>
                  <a:pt x="25" y="395"/>
                </a:lnTo>
                <a:lnTo>
                  <a:pt x="27" y="389"/>
                </a:lnTo>
                <a:lnTo>
                  <a:pt x="31" y="389"/>
                </a:lnTo>
                <a:lnTo>
                  <a:pt x="32" y="384"/>
                </a:lnTo>
                <a:lnTo>
                  <a:pt x="35" y="382"/>
                </a:lnTo>
                <a:lnTo>
                  <a:pt x="41" y="380"/>
                </a:lnTo>
                <a:lnTo>
                  <a:pt x="39" y="386"/>
                </a:lnTo>
                <a:lnTo>
                  <a:pt x="46" y="390"/>
                </a:lnTo>
                <a:lnTo>
                  <a:pt x="64" y="383"/>
                </a:lnTo>
                <a:lnTo>
                  <a:pt x="68" y="379"/>
                </a:lnTo>
                <a:lnTo>
                  <a:pt x="90" y="361"/>
                </a:lnTo>
                <a:lnTo>
                  <a:pt x="88" y="357"/>
                </a:lnTo>
                <a:lnTo>
                  <a:pt x="90" y="355"/>
                </a:lnTo>
                <a:lnTo>
                  <a:pt x="91" y="355"/>
                </a:lnTo>
                <a:lnTo>
                  <a:pt x="94" y="359"/>
                </a:lnTo>
                <a:lnTo>
                  <a:pt x="98" y="358"/>
                </a:lnTo>
                <a:lnTo>
                  <a:pt x="100" y="360"/>
                </a:lnTo>
                <a:lnTo>
                  <a:pt x="125" y="354"/>
                </a:lnTo>
                <a:lnTo>
                  <a:pt x="132" y="355"/>
                </a:lnTo>
                <a:lnTo>
                  <a:pt x="135" y="352"/>
                </a:lnTo>
                <a:lnTo>
                  <a:pt x="137" y="332"/>
                </a:lnTo>
                <a:lnTo>
                  <a:pt x="137" y="328"/>
                </a:lnTo>
                <a:lnTo>
                  <a:pt x="137" y="323"/>
                </a:lnTo>
                <a:lnTo>
                  <a:pt x="135" y="312"/>
                </a:lnTo>
                <a:lnTo>
                  <a:pt x="136" y="305"/>
                </a:lnTo>
                <a:lnTo>
                  <a:pt x="138" y="303"/>
                </a:lnTo>
                <a:lnTo>
                  <a:pt x="137" y="299"/>
                </a:lnTo>
                <a:lnTo>
                  <a:pt x="140" y="293"/>
                </a:lnTo>
                <a:lnTo>
                  <a:pt x="146" y="288"/>
                </a:lnTo>
                <a:lnTo>
                  <a:pt x="146" y="284"/>
                </a:lnTo>
                <a:lnTo>
                  <a:pt x="148" y="275"/>
                </a:lnTo>
                <a:lnTo>
                  <a:pt x="148" y="263"/>
                </a:lnTo>
                <a:lnTo>
                  <a:pt x="151" y="255"/>
                </a:lnTo>
                <a:lnTo>
                  <a:pt x="152" y="245"/>
                </a:lnTo>
                <a:lnTo>
                  <a:pt x="155" y="209"/>
                </a:lnTo>
                <a:lnTo>
                  <a:pt x="157" y="194"/>
                </a:lnTo>
                <a:lnTo>
                  <a:pt x="155" y="193"/>
                </a:lnTo>
                <a:lnTo>
                  <a:pt x="156" y="189"/>
                </a:lnTo>
                <a:lnTo>
                  <a:pt x="159" y="185"/>
                </a:lnTo>
                <a:lnTo>
                  <a:pt x="156" y="183"/>
                </a:lnTo>
                <a:lnTo>
                  <a:pt x="157" y="174"/>
                </a:lnTo>
                <a:lnTo>
                  <a:pt x="160" y="175"/>
                </a:lnTo>
                <a:lnTo>
                  <a:pt x="162" y="173"/>
                </a:lnTo>
                <a:lnTo>
                  <a:pt x="163" y="162"/>
                </a:lnTo>
                <a:lnTo>
                  <a:pt x="164" y="153"/>
                </a:lnTo>
                <a:lnTo>
                  <a:pt x="166" y="143"/>
                </a:lnTo>
                <a:lnTo>
                  <a:pt x="167" y="132"/>
                </a:lnTo>
                <a:lnTo>
                  <a:pt x="165" y="129"/>
                </a:lnTo>
                <a:lnTo>
                  <a:pt x="166" y="128"/>
                </a:lnTo>
                <a:lnTo>
                  <a:pt x="166" y="120"/>
                </a:lnTo>
                <a:lnTo>
                  <a:pt x="164" y="119"/>
                </a:lnTo>
                <a:lnTo>
                  <a:pt x="165" y="113"/>
                </a:lnTo>
                <a:lnTo>
                  <a:pt x="163" y="102"/>
                </a:lnTo>
                <a:lnTo>
                  <a:pt x="159" y="96"/>
                </a:lnTo>
                <a:lnTo>
                  <a:pt x="159" y="92"/>
                </a:lnTo>
                <a:lnTo>
                  <a:pt x="157" y="85"/>
                </a:lnTo>
                <a:lnTo>
                  <a:pt x="158" y="79"/>
                </a:lnTo>
                <a:lnTo>
                  <a:pt x="159" y="71"/>
                </a:lnTo>
                <a:lnTo>
                  <a:pt x="156" y="68"/>
                </a:lnTo>
                <a:lnTo>
                  <a:pt x="153" y="66"/>
                </a:lnTo>
                <a:lnTo>
                  <a:pt x="149" y="64"/>
                </a:lnTo>
                <a:lnTo>
                  <a:pt x="151" y="63"/>
                </a:lnTo>
                <a:lnTo>
                  <a:pt x="151" y="56"/>
                </a:lnTo>
                <a:lnTo>
                  <a:pt x="148" y="56"/>
                </a:lnTo>
                <a:lnTo>
                  <a:pt x="147" y="53"/>
                </a:lnTo>
                <a:lnTo>
                  <a:pt x="144" y="51"/>
                </a:lnTo>
                <a:lnTo>
                  <a:pt x="144" y="48"/>
                </a:lnTo>
                <a:lnTo>
                  <a:pt x="145" y="45"/>
                </a:lnTo>
                <a:lnTo>
                  <a:pt x="143" y="43"/>
                </a:lnTo>
                <a:lnTo>
                  <a:pt x="144" y="39"/>
                </a:lnTo>
                <a:lnTo>
                  <a:pt x="141" y="37"/>
                </a:lnTo>
                <a:lnTo>
                  <a:pt x="144" y="31"/>
                </a:lnTo>
                <a:lnTo>
                  <a:pt x="141" y="33"/>
                </a:lnTo>
                <a:lnTo>
                  <a:pt x="138" y="24"/>
                </a:lnTo>
                <a:lnTo>
                  <a:pt x="138" y="20"/>
                </a:lnTo>
                <a:lnTo>
                  <a:pt x="137" y="18"/>
                </a:lnTo>
                <a:lnTo>
                  <a:pt x="137" y="14"/>
                </a:lnTo>
                <a:lnTo>
                  <a:pt x="136" y="13"/>
                </a:lnTo>
                <a:lnTo>
                  <a:pt x="133" y="9"/>
                </a:lnTo>
                <a:lnTo>
                  <a:pt x="130" y="2"/>
                </a:lnTo>
                <a:lnTo>
                  <a:pt x="133" y="0"/>
                </a:lnTo>
                <a:lnTo>
                  <a:pt x="137" y="1"/>
                </a:lnTo>
                <a:lnTo>
                  <a:pt x="141" y="13"/>
                </a:lnTo>
                <a:lnTo>
                  <a:pt x="151" y="27"/>
                </a:lnTo>
                <a:lnTo>
                  <a:pt x="152" y="38"/>
                </a:lnTo>
                <a:lnTo>
                  <a:pt x="156" y="47"/>
                </a:lnTo>
                <a:lnTo>
                  <a:pt x="162" y="67"/>
                </a:lnTo>
                <a:lnTo>
                  <a:pt x="163" y="77"/>
                </a:lnTo>
                <a:lnTo>
                  <a:pt x="165" y="94"/>
                </a:lnTo>
                <a:lnTo>
                  <a:pt x="169" y="110"/>
                </a:lnTo>
                <a:lnTo>
                  <a:pt x="172" y="128"/>
                </a:lnTo>
                <a:lnTo>
                  <a:pt x="171" y="140"/>
                </a:lnTo>
                <a:lnTo>
                  <a:pt x="168" y="170"/>
                </a:lnTo>
                <a:lnTo>
                  <a:pt x="163" y="192"/>
                </a:lnTo>
                <a:lnTo>
                  <a:pt x="160" y="213"/>
                </a:lnTo>
                <a:lnTo>
                  <a:pt x="157" y="249"/>
                </a:lnTo>
                <a:lnTo>
                  <a:pt x="156" y="270"/>
                </a:lnTo>
                <a:lnTo>
                  <a:pt x="150" y="288"/>
                </a:lnTo>
                <a:lnTo>
                  <a:pt x="147" y="297"/>
                </a:lnTo>
                <a:lnTo>
                  <a:pt x="145" y="310"/>
                </a:lnTo>
                <a:lnTo>
                  <a:pt x="144" y="316"/>
                </a:lnTo>
                <a:lnTo>
                  <a:pt x="141" y="339"/>
                </a:lnTo>
                <a:lnTo>
                  <a:pt x="136" y="358"/>
                </a:lnTo>
                <a:lnTo>
                  <a:pt x="136" y="373"/>
                </a:lnTo>
                <a:lnTo>
                  <a:pt x="129" y="384"/>
                </a:lnTo>
                <a:lnTo>
                  <a:pt x="112" y="380"/>
                </a:lnTo>
                <a:lnTo>
                  <a:pt x="96" y="380"/>
                </a:lnTo>
                <a:lnTo>
                  <a:pt x="67" y="387"/>
                </a:lnTo>
                <a:lnTo>
                  <a:pt x="31" y="398"/>
                </a:lnTo>
                <a:lnTo>
                  <a:pt x="19" y="402"/>
                </a:lnTo>
                <a:lnTo>
                  <a:pt x="10" y="41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 name="Freeform 110"/>
          <p:cNvSpPr>
            <a:spLocks/>
          </p:cNvSpPr>
          <p:nvPr/>
        </p:nvSpPr>
        <p:spPr bwMode="auto">
          <a:xfrm>
            <a:off x="8161338" y="3570650"/>
            <a:ext cx="233362" cy="139681"/>
          </a:xfrm>
          <a:custGeom>
            <a:avLst/>
            <a:gdLst>
              <a:gd name="T0" fmla="*/ 2147483647 w 147"/>
              <a:gd name="T1" fmla="*/ 2147483647 h 88"/>
              <a:gd name="T2" fmla="*/ 0 w 147"/>
              <a:gd name="T3" fmla="*/ 2147483647 h 88"/>
              <a:gd name="T4" fmla="*/ 2147483647 w 147"/>
              <a:gd name="T5" fmla="*/ 2147483647 h 88"/>
              <a:gd name="T6" fmla="*/ 2147483647 w 147"/>
              <a:gd name="T7" fmla="*/ 2147483647 h 88"/>
              <a:gd name="T8" fmla="*/ 2147483647 w 147"/>
              <a:gd name="T9" fmla="*/ 2147483647 h 88"/>
              <a:gd name="T10" fmla="*/ 2147483647 w 147"/>
              <a:gd name="T11" fmla="*/ 2147483647 h 88"/>
              <a:gd name="T12" fmla="*/ 2147483647 w 147"/>
              <a:gd name="T13" fmla="*/ 2147483647 h 88"/>
              <a:gd name="T14" fmla="*/ 2147483647 w 147"/>
              <a:gd name="T15" fmla="*/ 2147483647 h 88"/>
              <a:gd name="T16" fmla="*/ 2147483647 w 147"/>
              <a:gd name="T17" fmla="*/ 2147483647 h 88"/>
              <a:gd name="T18" fmla="*/ 2147483647 w 147"/>
              <a:gd name="T19" fmla="*/ 2147483647 h 88"/>
              <a:gd name="T20" fmla="*/ 2147483647 w 147"/>
              <a:gd name="T21" fmla="*/ 2147483647 h 88"/>
              <a:gd name="T22" fmla="*/ 2147483647 w 147"/>
              <a:gd name="T23" fmla="*/ 2147483647 h 88"/>
              <a:gd name="T24" fmla="*/ 2147483647 w 147"/>
              <a:gd name="T25" fmla="*/ 2147483647 h 88"/>
              <a:gd name="T26" fmla="*/ 2147483647 w 147"/>
              <a:gd name="T27" fmla="*/ 2147483647 h 88"/>
              <a:gd name="T28" fmla="*/ 2147483647 w 147"/>
              <a:gd name="T29" fmla="*/ 2147483647 h 88"/>
              <a:gd name="T30" fmla="*/ 2147483647 w 147"/>
              <a:gd name="T31" fmla="*/ 2147483647 h 88"/>
              <a:gd name="T32" fmla="*/ 2147483647 w 147"/>
              <a:gd name="T33" fmla="*/ 2147483647 h 88"/>
              <a:gd name="T34" fmla="*/ 2147483647 w 147"/>
              <a:gd name="T35" fmla="*/ 2147483647 h 88"/>
              <a:gd name="T36" fmla="*/ 2147483647 w 147"/>
              <a:gd name="T37" fmla="*/ 2147483647 h 88"/>
              <a:gd name="T38" fmla="*/ 2147483647 w 147"/>
              <a:gd name="T39" fmla="*/ 2147483647 h 88"/>
              <a:gd name="T40" fmla="*/ 2147483647 w 147"/>
              <a:gd name="T41" fmla="*/ 2147483647 h 88"/>
              <a:gd name="T42" fmla="*/ 2147483647 w 147"/>
              <a:gd name="T43" fmla="*/ 2147483647 h 88"/>
              <a:gd name="T44" fmla="*/ 2147483647 w 147"/>
              <a:gd name="T45" fmla="*/ 2147483647 h 88"/>
              <a:gd name="T46" fmla="*/ 2147483647 w 147"/>
              <a:gd name="T47" fmla="*/ 2147483647 h 88"/>
              <a:gd name="T48" fmla="*/ 2147483647 w 147"/>
              <a:gd name="T49" fmla="*/ 2147483647 h 88"/>
              <a:gd name="T50" fmla="*/ 2147483647 w 147"/>
              <a:gd name="T51" fmla="*/ 2147483647 h 88"/>
              <a:gd name="T52" fmla="*/ 2147483647 w 147"/>
              <a:gd name="T53" fmla="*/ 2147483647 h 88"/>
              <a:gd name="T54" fmla="*/ 2147483647 w 147"/>
              <a:gd name="T55" fmla="*/ 2147483647 h 88"/>
              <a:gd name="T56" fmla="*/ 2147483647 w 147"/>
              <a:gd name="T57" fmla="*/ 2147483647 h 88"/>
              <a:gd name="T58" fmla="*/ 2147483647 w 147"/>
              <a:gd name="T59" fmla="*/ 2147483647 h 88"/>
              <a:gd name="T60" fmla="*/ 2147483647 w 147"/>
              <a:gd name="T61" fmla="*/ 2147483647 h 88"/>
              <a:gd name="T62" fmla="*/ 2147483647 w 147"/>
              <a:gd name="T63" fmla="*/ 2147483647 h 88"/>
              <a:gd name="T64" fmla="*/ 2147483647 w 147"/>
              <a:gd name="T65" fmla="*/ 2147483647 h 88"/>
              <a:gd name="T66" fmla="*/ 2147483647 w 147"/>
              <a:gd name="T67" fmla="*/ 2147483647 h 88"/>
              <a:gd name="T68" fmla="*/ 2147483647 w 147"/>
              <a:gd name="T69" fmla="*/ 2147483647 h 88"/>
              <a:gd name="T70" fmla="*/ 2147483647 w 147"/>
              <a:gd name="T71" fmla="*/ 0 h 88"/>
              <a:gd name="T72" fmla="*/ 2147483647 w 147"/>
              <a:gd name="T73" fmla="*/ 0 h 88"/>
              <a:gd name="T74" fmla="*/ 2147483647 w 147"/>
              <a:gd name="T75" fmla="*/ 2147483647 h 88"/>
              <a:gd name="T76" fmla="*/ 2147483647 w 147"/>
              <a:gd name="T77" fmla="*/ 2147483647 h 88"/>
              <a:gd name="T78" fmla="*/ 2147483647 w 147"/>
              <a:gd name="T79" fmla="*/ 2147483647 h 88"/>
              <a:gd name="T80" fmla="*/ 2147483647 w 147"/>
              <a:gd name="T81" fmla="*/ 2147483647 h 88"/>
              <a:gd name="T82" fmla="*/ 2147483647 w 147"/>
              <a:gd name="T83" fmla="*/ 2147483647 h 88"/>
              <a:gd name="T84" fmla="*/ 2147483647 w 147"/>
              <a:gd name="T85" fmla="*/ 2147483647 h 88"/>
              <a:gd name="T86" fmla="*/ 2147483647 w 147"/>
              <a:gd name="T87" fmla="*/ 2147483647 h 88"/>
              <a:gd name="T88" fmla="*/ 2147483647 w 147"/>
              <a:gd name="T89" fmla="*/ 2147483647 h 88"/>
              <a:gd name="T90" fmla="*/ 2147483647 w 147"/>
              <a:gd name="T91" fmla="*/ 2147483647 h 88"/>
              <a:gd name="T92" fmla="*/ 2147483647 w 147"/>
              <a:gd name="T93" fmla="*/ 2147483647 h 88"/>
              <a:gd name="T94" fmla="*/ 2147483647 w 147"/>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7" h="88">
                <a:moveTo>
                  <a:pt x="4" y="85"/>
                </a:moveTo>
                <a:lnTo>
                  <a:pt x="0" y="85"/>
                </a:lnTo>
                <a:lnTo>
                  <a:pt x="5" y="83"/>
                </a:lnTo>
                <a:lnTo>
                  <a:pt x="9" y="75"/>
                </a:lnTo>
                <a:lnTo>
                  <a:pt x="15" y="66"/>
                </a:lnTo>
                <a:lnTo>
                  <a:pt x="13" y="66"/>
                </a:lnTo>
                <a:lnTo>
                  <a:pt x="12" y="59"/>
                </a:lnTo>
                <a:lnTo>
                  <a:pt x="15" y="58"/>
                </a:lnTo>
                <a:lnTo>
                  <a:pt x="13" y="56"/>
                </a:lnTo>
                <a:lnTo>
                  <a:pt x="16" y="52"/>
                </a:lnTo>
                <a:lnTo>
                  <a:pt x="20" y="51"/>
                </a:lnTo>
                <a:lnTo>
                  <a:pt x="27" y="55"/>
                </a:lnTo>
                <a:lnTo>
                  <a:pt x="32" y="53"/>
                </a:lnTo>
                <a:lnTo>
                  <a:pt x="40" y="52"/>
                </a:lnTo>
                <a:lnTo>
                  <a:pt x="45" y="47"/>
                </a:lnTo>
                <a:lnTo>
                  <a:pt x="51" y="45"/>
                </a:lnTo>
                <a:lnTo>
                  <a:pt x="54" y="41"/>
                </a:lnTo>
                <a:lnTo>
                  <a:pt x="58" y="42"/>
                </a:lnTo>
                <a:lnTo>
                  <a:pt x="59" y="39"/>
                </a:lnTo>
                <a:lnTo>
                  <a:pt x="64" y="40"/>
                </a:lnTo>
                <a:lnTo>
                  <a:pt x="66" y="36"/>
                </a:lnTo>
                <a:lnTo>
                  <a:pt x="69" y="36"/>
                </a:lnTo>
                <a:lnTo>
                  <a:pt x="78" y="31"/>
                </a:lnTo>
                <a:lnTo>
                  <a:pt x="80" y="29"/>
                </a:lnTo>
                <a:lnTo>
                  <a:pt x="84" y="29"/>
                </a:lnTo>
                <a:lnTo>
                  <a:pt x="97" y="21"/>
                </a:lnTo>
                <a:lnTo>
                  <a:pt x="100" y="21"/>
                </a:lnTo>
                <a:lnTo>
                  <a:pt x="104" y="19"/>
                </a:lnTo>
                <a:lnTo>
                  <a:pt x="107" y="19"/>
                </a:lnTo>
                <a:lnTo>
                  <a:pt x="116" y="17"/>
                </a:lnTo>
                <a:lnTo>
                  <a:pt x="118" y="12"/>
                </a:lnTo>
                <a:lnTo>
                  <a:pt x="120" y="11"/>
                </a:lnTo>
                <a:lnTo>
                  <a:pt x="123" y="13"/>
                </a:lnTo>
                <a:lnTo>
                  <a:pt x="130" y="9"/>
                </a:lnTo>
                <a:lnTo>
                  <a:pt x="142" y="3"/>
                </a:lnTo>
                <a:lnTo>
                  <a:pt x="142" y="0"/>
                </a:lnTo>
                <a:lnTo>
                  <a:pt x="145" y="0"/>
                </a:lnTo>
                <a:lnTo>
                  <a:pt x="146" y="5"/>
                </a:lnTo>
                <a:lnTo>
                  <a:pt x="139" y="7"/>
                </a:lnTo>
                <a:lnTo>
                  <a:pt x="131" y="13"/>
                </a:lnTo>
                <a:lnTo>
                  <a:pt x="119" y="18"/>
                </a:lnTo>
                <a:lnTo>
                  <a:pt x="88" y="32"/>
                </a:lnTo>
                <a:lnTo>
                  <a:pt x="79" y="37"/>
                </a:lnTo>
                <a:lnTo>
                  <a:pt x="58" y="48"/>
                </a:lnTo>
                <a:lnTo>
                  <a:pt x="34" y="62"/>
                </a:lnTo>
                <a:lnTo>
                  <a:pt x="20" y="72"/>
                </a:lnTo>
                <a:lnTo>
                  <a:pt x="7" y="87"/>
                </a:lnTo>
                <a:lnTo>
                  <a:pt x="4" y="85"/>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 name="Freeform 111"/>
          <p:cNvSpPr>
            <a:spLocks/>
          </p:cNvSpPr>
          <p:nvPr/>
        </p:nvSpPr>
        <p:spPr bwMode="auto">
          <a:xfrm>
            <a:off x="7575550" y="4127789"/>
            <a:ext cx="117475" cy="66666"/>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2147483647 w 74"/>
              <a:gd name="T39" fmla="*/ 2147483647 h 42"/>
              <a:gd name="T40" fmla="*/ 2147483647 w 74"/>
              <a:gd name="T41" fmla="*/ 2147483647 h 42"/>
              <a:gd name="T42" fmla="*/ 0 w 74"/>
              <a:gd name="T43" fmla="*/ 2147483647 h 42"/>
              <a:gd name="T44" fmla="*/ 2147483647 w 74"/>
              <a:gd name="T45" fmla="*/ 0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2">
                <a:moveTo>
                  <a:pt x="41" y="12"/>
                </a:moveTo>
                <a:lnTo>
                  <a:pt x="45" y="16"/>
                </a:lnTo>
                <a:lnTo>
                  <a:pt x="46" y="15"/>
                </a:lnTo>
                <a:lnTo>
                  <a:pt x="48" y="18"/>
                </a:lnTo>
                <a:lnTo>
                  <a:pt x="52" y="17"/>
                </a:lnTo>
                <a:lnTo>
                  <a:pt x="55" y="22"/>
                </a:lnTo>
                <a:lnTo>
                  <a:pt x="60" y="25"/>
                </a:lnTo>
                <a:lnTo>
                  <a:pt x="65" y="25"/>
                </a:lnTo>
                <a:lnTo>
                  <a:pt x="67" y="29"/>
                </a:lnTo>
                <a:lnTo>
                  <a:pt x="70" y="30"/>
                </a:lnTo>
                <a:lnTo>
                  <a:pt x="67" y="32"/>
                </a:lnTo>
                <a:lnTo>
                  <a:pt x="70" y="33"/>
                </a:lnTo>
                <a:lnTo>
                  <a:pt x="72" y="31"/>
                </a:lnTo>
                <a:lnTo>
                  <a:pt x="73" y="32"/>
                </a:lnTo>
                <a:lnTo>
                  <a:pt x="73" y="38"/>
                </a:lnTo>
                <a:lnTo>
                  <a:pt x="70" y="41"/>
                </a:lnTo>
                <a:lnTo>
                  <a:pt x="61" y="30"/>
                </a:lnTo>
                <a:lnTo>
                  <a:pt x="46" y="21"/>
                </a:lnTo>
                <a:lnTo>
                  <a:pt x="27" y="13"/>
                </a:lnTo>
                <a:lnTo>
                  <a:pt x="12" y="10"/>
                </a:lnTo>
                <a:lnTo>
                  <a:pt x="2" y="6"/>
                </a:lnTo>
                <a:lnTo>
                  <a:pt x="0" y="3"/>
                </a:lnTo>
                <a:lnTo>
                  <a:pt x="7" y="0"/>
                </a:lnTo>
                <a:lnTo>
                  <a:pt x="15" y="2"/>
                </a:lnTo>
                <a:lnTo>
                  <a:pt x="34" y="13"/>
                </a:lnTo>
                <a:lnTo>
                  <a:pt x="35" y="10"/>
                </a:lnTo>
                <a:lnTo>
                  <a:pt x="38" y="11"/>
                </a:lnTo>
                <a:lnTo>
                  <a:pt x="41" y="1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 name="Freeform 112"/>
          <p:cNvSpPr>
            <a:spLocks/>
          </p:cNvSpPr>
          <p:nvPr/>
        </p:nvSpPr>
        <p:spPr bwMode="auto">
          <a:xfrm>
            <a:off x="7159625" y="4102392"/>
            <a:ext cx="396875" cy="79364"/>
          </a:xfrm>
          <a:custGeom>
            <a:avLst/>
            <a:gdLst>
              <a:gd name="T0" fmla="*/ 2147483647 w 250"/>
              <a:gd name="T1" fmla="*/ 2147483647 h 50"/>
              <a:gd name="T2" fmla="*/ 2147483647 w 250"/>
              <a:gd name="T3" fmla="*/ 2147483647 h 50"/>
              <a:gd name="T4" fmla="*/ 2147483647 w 250"/>
              <a:gd name="T5" fmla="*/ 2147483647 h 50"/>
              <a:gd name="T6" fmla="*/ 2147483647 w 250"/>
              <a:gd name="T7" fmla="*/ 2147483647 h 50"/>
              <a:gd name="T8" fmla="*/ 2147483647 w 250"/>
              <a:gd name="T9" fmla="*/ 2147483647 h 50"/>
              <a:gd name="T10" fmla="*/ 2147483647 w 250"/>
              <a:gd name="T11" fmla="*/ 2147483647 h 50"/>
              <a:gd name="T12" fmla="*/ 2147483647 w 250"/>
              <a:gd name="T13" fmla="*/ 2147483647 h 50"/>
              <a:gd name="T14" fmla="*/ 2147483647 w 250"/>
              <a:gd name="T15" fmla="*/ 2147483647 h 50"/>
              <a:gd name="T16" fmla="*/ 2147483647 w 250"/>
              <a:gd name="T17" fmla="*/ 2147483647 h 50"/>
              <a:gd name="T18" fmla="*/ 2147483647 w 250"/>
              <a:gd name="T19" fmla="*/ 2147483647 h 50"/>
              <a:gd name="T20" fmla="*/ 2147483647 w 250"/>
              <a:gd name="T21" fmla="*/ 2147483647 h 50"/>
              <a:gd name="T22" fmla="*/ 2147483647 w 250"/>
              <a:gd name="T23" fmla="*/ 2147483647 h 50"/>
              <a:gd name="T24" fmla="*/ 2147483647 w 250"/>
              <a:gd name="T25" fmla="*/ 2147483647 h 50"/>
              <a:gd name="T26" fmla="*/ 2147483647 w 250"/>
              <a:gd name="T27" fmla="*/ 2147483647 h 50"/>
              <a:gd name="T28" fmla="*/ 2147483647 w 250"/>
              <a:gd name="T29" fmla="*/ 2147483647 h 50"/>
              <a:gd name="T30" fmla="*/ 2147483647 w 250"/>
              <a:gd name="T31" fmla="*/ 2147483647 h 50"/>
              <a:gd name="T32" fmla="*/ 2147483647 w 250"/>
              <a:gd name="T33" fmla="*/ 2147483647 h 50"/>
              <a:gd name="T34" fmla="*/ 2147483647 w 250"/>
              <a:gd name="T35" fmla="*/ 2147483647 h 50"/>
              <a:gd name="T36" fmla="*/ 2147483647 w 250"/>
              <a:gd name="T37" fmla="*/ 2147483647 h 50"/>
              <a:gd name="T38" fmla="*/ 2147483647 w 250"/>
              <a:gd name="T39" fmla="*/ 2147483647 h 50"/>
              <a:gd name="T40" fmla="*/ 2147483647 w 250"/>
              <a:gd name="T41" fmla="*/ 0 h 50"/>
              <a:gd name="T42" fmla="*/ 2147483647 w 250"/>
              <a:gd name="T43" fmla="*/ 0 h 50"/>
              <a:gd name="T44" fmla="*/ 2147483647 w 250"/>
              <a:gd name="T45" fmla="*/ 2147483647 h 50"/>
              <a:gd name="T46" fmla="*/ 2147483647 w 250"/>
              <a:gd name="T47" fmla="*/ 2147483647 h 50"/>
              <a:gd name="T48" fmla="*/ 2147483647 w 250"/>
              <a:gd name="T49" fmla="*/ 2147483647 h 50"/>
              <a:gd name="T50" fmla="*/ 2147483647 w 250"/>
              <a:gd name="T51" fmla="*/ 2147483647 h 50"/>
              <a:gd name="T52" fmla="*/ 2147483647 w 250"/>
              <a:gd name="T53" fmla="*/ 2147483647 h 50"/>
              <a:gd name="T54" fmla="*/ 2147483647 w 250"/>
              <a:gd name="T55" fmla="*/ 2147483647 h 50"/>
              <a:gd name="T56" fmla="*/ 2147483647 w 250"/>
              <a:gd name="T57" fmla="*/ 2147483647 h 50"/>
              <a:gd name="T58" fmla="*/ 2147483647 w 250"/>
              <a:gd name="T59" fmla="*/ 2147483647 h 50"/>
              <a:gd name="T60" fmla="*/ 2147483647 w 250"/>
              <a:gd name="T61" fmla="*/ 2147483647 h 50"/>
              <a:gd name="T62" fmla="*/ 2147483647 w 250"/>
              <a:gd name="T63" fmla="*/ 2147483647 h 50"/>
              <a:gd name="T64" fmla="*/ 2147483647 w 250"/>
              <a:gd name="T65" fmla="*/ 2147483647 h 50"/>
              <a:gd name="T66" fmla="*/ 2147483647 w 250"/>
              <a:gd name="T67" fmla="*/ 2147483647 h 50"/>
              <a:gd name="T68" fmla="*/ 2147483647 w 250"/>
              <a:gd name="T69" fmla="*/ 2147483647 h 50"/>
              <a:gd name="T70" fmla="*/ 2147483647 w 250"/>
              <a:gd name="T71" fmla="*/ 2147483647 h 50"/>
              <a:gd name="T72" fmla="*/ 2147483647 w 250"/>
              <a:gd name="T73" fmla="*/ 2147483647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 h="50">
                <a:moveTo>
                  <a:pt x="50" y="33"/>
                </a:moveTo>
                <a:lnTo>
                  <a:pt x="26" y="39"/>
                </a:lnTo>
                <a:lnTo>
                  <a:pt x="11" y="45"/>
                </a:lnTo>
                <a:lnTo>
                  <a:pt x="2" y="49"/>
                </a:lnTo>
                <a:lnTo>
                  <a:pt x="0" y="48"/>
                </a:lnTo>
                <a:lnTo>
                  <a:pt x="2" y="43"/>
                </a:lnTo>
                <a:lnTo>
                  <a:pt x="4" y="45"/>
                </a:lnTo>
                <a:lnTo>
                  <a:pt x="6" y="37"/>
                </a:lnTo>
                <a:lnTo>
                  <a:pt x="6" y="34"/>
                </a:lnTo>
                <a:lnTo>
                  <a:pt x="11" y="34"/>
                </a:lnTo>
                <a:lnTo>
                  <a:pt x="15" y="33"/>
                </a:lnTo>
                <a:lnTo>
                  <a:pt x="18" y="33"/>
                </a:lnTo>
                <a:lnTo>
                  <a:pt x="20" y="33"/>
                </a:lnTo>
                <a:lnTo>
                  <a:pt x="31" y="30"/>
                </a:lnTo>
                <a:lnTo>
                  <a:pt x="40" y="27"/>
                </a:lnTo>
                <a:lnTo>
                  <a:pt x="51" y="25"/>
                </a:lnTo>
                <a:lnTo>
                  <a:pt x="50" y="27"/>
                </a:lnTo>
                <a:lnTo>
                  <a:pt x="56" y="26"/>
                </a:lnTo>
                <a:lnTo>
                  <a:pt x="64" y="26"/>
                </a:lnTo>
                <a:lnTo>
                  <a:pt x="68" y="24"/>
                </a:lnTo>
                <a:lnTo>
                  <a:pt x="88" y="21"/>
                </a:lnTo>
                <a:lnTo>
                  <a:pt x="101" y="20"/>
                </a:lnTo>
                <a:lnTo>
                  <a:pt x="115" y="16"/>
                </a:lnTo>
                <a:lnTo>
                  <a:pt x="118" y="14"/>
                </a:lnTo>
                <a:lnTo>
                  <a:pt x="123" y="13"/>
                </a:lnTo>
                <a:lnTo>
                  <a:pt x="130" y="15"/>
                </a:lnTo>
                <a:lnTo>
                  <a:pt x="133" y="13"/>
                </a:lnTo>
                <a:lnTo>
                  <a:pt x="142" y="11"/>
                </a:lnTo>
                <a:lnTo>
                  <a:pt x="148" y="11"/>
                </a:lnTo>
                <a:lnTo>
                  <a:pt x="158" y="6"/>
                </a:lnTo>
                <a:lnTo>
                  <a:pt x="164" y="4"/>
                </a:lnTo>
                <a:lnTo>
                  <a:pt x="169" y="5"/>
                </a:lnTo>
                <a:lnTo>
                  <a:pt x="172" y="4"/>
                </a:lnTo>
                <a:lnTo>
                  <a:pt x="180" y="4"/>
                </a:lnTo>
                <a:lnTo>
                  <a:pt x="187" y="4"/>
                </a:lnTo>
                <a:lnTo>
                  <a:pt x="194" y="5"/>
                </a:lnTo>
                <a:lnTo>
                  <a:pt x="194" y="7"/>
                </a:lnTo>
                <a:lnTo>
                  <a:pt x="198" y="5"/>
                </a:lnTo>
                <a:lnTo>
                  <a:pt x="203" y="1"/>
                </a:lnTo>
                <a:lnTo>
                  <a:pt x="206" y="4"/>
                </a:lnTo>
                <a:lnTo>
                  <a:pt x="207" y="0"/>
                </a:lnTo>
                <a:lnTo>
                  <a:pt x="210" y="0"/>
                </a:lnTo>
                <a:lnTo>
                  <a:pt x="212" y="1"/>
                </a:lnTo>
                <a:lnTo>
                  <a:pt x="212" y="0"/>
                </a:lnTo>
                <a:lnTo>
                  <a:pt x="218" y="1"/>
                </a:lnTo>
                <a:lnTo>
                  <a:pt x="218" y="5"/>
                </a:lnTo>
                <a:lnTo>
                  <a:pt x="223" y="6"/>
                </a:lnTo>
                <a:lnTo>
                  <a:pt x="224" y="4"/>
                </a:lnTo>
                <a:lnTo>
                  <a:pt x="229" y="5"/>
                </a:lnTo>
                <a:lnTo>
                  <a:pt x="231" y="7"/>
                </a:lnTo>
                <a:lnTo>
                  <a:pt x="234" y="8"/>
                </a:lnTo>
                <a:lnTo>
                  <a:pt x="235" y="5"/>
                </a:lnTo>
                <a:lnTo>
                  <a:pt x="237" y="5"/>
                </a:lnTo>
                <a:lnTo>
                  <a:pt x="239" y="2"/>
                </a:lnTo>
                <a:lnTo>
                  <a:pt x="242" y="4"/>
                </a:lnTo>
                <a:lnTo>
                  <a:pt x="240" y="6"/>
                </a:lnTo>
                <a:lnTo>
                  <a:pt x="241" y="8"/>
                </a:lnTo>
                <a:lnTo>
                  <a:pt x="245" y="8"/>
                </a:lnTo>
                <a:lnTo>
                  <a:pt x="246" y="9"/>
                </a:lnTo>
                <a:lnTo>
                  <a:pt x="249" y="8"/>
                </a:lnTo>
                <a:lnTo>
                  <a:pt x="249" y="10"/>
                </a:lnTo>
                <a:lnTo>
                  <a:pt x="249" y="13"/>
                </a:lnTo>
                <a:lnTo>
                  <a:pt x="237" y="13"/>
                </a:lnTo>
                <a:lnTo>
                  <a:pt x="218" y="11"/>
                </a:lnTo>
                <a:lnTo>
                  <a:pt x="201" y="10"/>
                </a:lnTo>
                <a:lnTo>
                  <a:pt x="189" y="11"/>
                </a:lnTo>
                <a:lnTo>
                  <a:pt x="145" y="15"/>
                </a:lnTo>
                <a:lnTo>
                  <a:pt x="136" y="19"/>
                </a:lnTo>
                <a:lnTo>
                  <a:pt x="135" y="19"/>
                </a:lnTo>
                <a:lnTo>
                  <a:pt x="128" y="20"/>
                </a:lnTo>
                <a:lnTo>
                  <a:pt x="115" y="21"/>
                </a:lnTo>
                <a:lnTo>
                  <a:pt x="92" y="26"/>
                </a:lnTo>
                <a:lnTo>
                  <a:pt x="77" y="27"/>
                </a:lnTo>
                <a:lnTo>
                  <a:pt x="63" y="30"/>
                </a:lnTo>
                <a:lnTo>
                  <a:pt x="50" y="3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 name="Freeform 113"/>
          <p:cNvSpPr>
            <a:spLocks/>
          </p:cNvSpPr>
          <p:nvPr/>
        </p:nvSpPr>
        <p:spPr bwMode="auto">
          <a:xfrm>
            <a:off x="7667625" y="3913504"/>
            <a:ext cx="252413" cy="334918"/>
          </a:xfrm>
          <a:custGeom>
            <a:avLst/>
            <a:gdLst>
              <a:gd name="T0" fmla="*/ 2147483647 w 159"/>
              <a:gd name="T1" fmla="*/ 2147483647 h 211"/>
              <a:gd name="T2" fmla="*/ 2147483647 w 159"/>
              <a:gd name="T3" fmla="*/ 2147483647 h 211"/>
              <a:gd name="T4" fmla="*/ 2147483647 w 159"/>
              <a:gd name="T5" fmla="*/ 2147483647 h 211"/>
              <a:gd name="T6" fmla="*/ 2147483647 w 159"/>
              <a:gd name="T7" fmla="*/ 2147483647 h 211"/>
              <a:gd name="T8" fmla="*/ 2147483647 w 159"/>
              <a:gd name="T9" fmla="*/ 2147483647 h 211"/>
              <a:gd name="T10" fmla="*/ 2147483647 w 159"/>
              <a:gd name="T11" fmla="*/ 2147483647 h 211"/>
              <a:gd name="T12" fmla="*/ 2147483647 w 159"/>
              <a:gd name="T13" fmla="*/ 2147483647 h 211"/>
              <a:gd name="T14" fmla="*/ 2147483647 w 159"/>
              <a:gd name="T15" fmla="*/ 2147483647 h 211"/>
              <a:gd name="T16" fmla="*/ 2147483647 w 159"/>
              <a:gd name="T17" fmla="*/ 2147483647 h 211"/>
              <a:gd name="T18" fmla="*/ 2147483647 w 159"/>
              <a:gd name="T19" fmla="*/ 2147483647 h 211"/>
              <a:gd name="T20" fmla="*/ 2147483647 w 159"/>
              <a:gd name="T21" fmla="*/ 2147483647 h 211"/>
              <a:gd name="T22" fmla="*/ 2147483647 w 159"/>
              <a:gd name="T23" fmla="*/ 2147483647 h 211"/>
              <a:gd name="T24" fmla="*/ 2147483647 w 159"/>
              <a:gd name="T25" fmla="*/ 2147483647 h 211"/>
              <a:gd name="T26" fmla="*/ 2147483647 w 159"/>
              <a:gd name="T27" fmla="*/ 2147483647 h 211"/>
              <a:gd name="T28" fmla="*/ 2147483647 w 159"/>
              <a:gd name="T29" fmla="*/ 2147483647 h 211"/>
              <a:gd name="T30" fmla="*/ 2147483647 w 159"/>
              <a:gd name="T31" fmla="*/ 2147483647 h 211"/>
              <a:gd name="T32" fmla="*/ 2147483647 w 159"/>
              <a:gd name="T33" fmla="*/ 2147483647 h 211"/>
              <a:gd name="T34" fmla="*/ 2147483647 w 159"/>
              <a:gd name="T35" fmla="*/ 2147483647 h 211"/>
              <a:gd name="T36" fmla="*/ 2147483647 w 159"/>
              <a:gd name="T37" fmla="*/ 2147483647 h 211"/>
              <a:gd name="T38" fmla="*/ 2147483647 w 159"/>
              <a:gd name="T39" fmla="*/ 2147483647 h 211"/>
              <a:gd name="T40" fmla="*/ 2147483647 w 159"/>
              <a:gd name="T41" fmla="*/ 2147483647 h 211"/>
              <a:gd name="T42" fmla="*/ 2147483647 w 159"/>
              <a:gd name="T43" fmla="*/ 2147483647 h 211"/>
              <a:gd name="T44" fmla="*/ 2147483647 w 159"/>
              <a:gd name="T45" fmla="*/ 2147483647 h 211"/>
              <a:gd name="T46" fmla="*/ 2147483647 w 159"/>
              <a:gd name="T47" fmla="*/ 2147483647 h 211"/>
              <a:gd name="T48" fmla="*/ 2147483647 w 159"/>
              <a:gd name="T49" fmla="*/ 2147483647 h 211"/>
              <a:gd name="T50" fmla="*/ 2147483647 w 159"/>
              <a:gd name="T51" fmla="*/ 2147483647 h 211"/>
              <a:gd name="T52" fmla="*/ 2147483647 w 159"/>
              <a:gd name="T53" fmla="*/ 2147483647 h 211"/>
              <a:gd name="T54" fmla="*/ 2147483647 w 159"/>
              <a:gd name="T55" fmla="*/ 2147483647 h 211"/>
              <a:gd name="T56" fmla="*/ 2147483647 w 159"/>
              <a:gd name="T57" fmla="*/ 2147483647 h 211"/>
              <a:gd name="T58" fmla="*/ 2147483647 w 159"/>
              <a:gd name="T59" fmla="*/ 2147483647 h 211"/>
              <a:gd name="T60" fmla="*/ 2147483647 w 159"/>
              <a:gd name="T61" fmla="*/ 2147483647 h 211"/>
              <a:gd name="T62" fmla="*/ 2147483647 w 159"/>
              <a:gd name="T63" fmla="*/ 2147483647 h 211"/>
              <a:gd name="T64" fmla="*/ 2147483647 w 159"/>
              <a:gd name="T65" fmla="*/ 2147483647 h 211"/>
              <a:gd name="T66" fmla="*/ 2147483647 w 159"/>
              <a:gd name="T67" fmla="*/ 2147483647 h 211"/>
              <a:gd name="T68" fmla="*/ 2147483647 w 159"/>
              <a:gd name="T69" fmla="*/ 2147483647 h 211"/>
              <a:gd name="T70" fmla="*/ 2147483647 w 159"/>
              <a:gd name="T71" fmla="*/ 0 h 211"/>
              <a:gd name="T72" fmla="*/ 2147483647 w 159"/>
              <a:gd name="T73" fmla="*/ 2147483647 h 211"/>
              <a:gd name="T74" fmla="*/ 2147483647 w 159"/>
              <a:gd name="T75" fmla="*/ 2147483647 h 211"/>
              <a:gd name="T76" fmla="*/ 2147483647 w 159"/>
              <a:gd name="T77" fmla="*/ 2147483647 h 211"/>
              <a:gd name="T78" fmla="*/ 2147483647 w 159"/>
              <a:gd name="T79" fmla="*/ 2147483647 h 211"/>
              <a:gd name="T80" fmla="*/ 2147483647 w 159"/>
              <a:gd name="T81" fmla="*/ 2147483647 h 211"/>
              <a:gd name="T82" fmla="*/ 2147483647 w 159"/>
              <a:gd name="T83" fmla="*/ 2147483647 h 211"/>
              <a:gd name="T84" fmla="*/ 2147483647 w 159"/>
              <a:gd name="T85" fmla="*/ 2147483647 h 211"/>
              <a:gd name="T86" fmla="*/ 2147483647 w 159"/>
              <a:gd name="T87" fmla="*/ 2147483647 h 211"/>
              <a:gd name="T88" fmla="*/ 2147483647 w 159"/>
              <a:gd name="T89" fmla="*/ 2147483647 h 211"/>
              <a:gd name="T90" fmla="*/ 2147483647 w 159"/>
              <a:gd name="T91" fmla="*/ 2147483647 h 211"/>
              <a:gd name="T92" fmla="*/ 2147483647 w 159"/>
              <a:gd name="T93" fmla="*/ 2147483647 h 211"/>
              <a:gd name="T94" fmla="*/ 0 w 159"/>
              <a:gd name="T95" fmla="*/ 2147483647 h 211"/>
              <a:gd name="T96" fmla="*/ 2147483647 w 159"/>
              <a:gd name="T97" fmla="*/ 2147483647 h 211"/>
              <a:gd name="T98" fmla="*/ 2147483647 w 159"/>
              <a:gd name="T99" fmla="*/ 2147483647 h 211"/>
              <a:gd name="T100" fmla="*/ 2147483647 w 159"/>
              <a:gd name="T101" fmla="*/ 2147483647 h 211"/>
              <a:gd name="T102" fmla="*/ 2147483647 w 159"/>
              <a:gd name="T103" fmla="*/ 2147483647 h 211"/>
              <a:gd name="T104" fmla="*/ 2147483647 w 159"/>
              <a:gd name="T105" fmla="*/ 2147483647 h 211"/>
              <a:gd name="T106" fmla="*/ 2147483647 w 159"/>
              <a:gd name="T107" fmla="*/ 2147483647 h 2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9" h="211">
                <a:moveTo>
                  <a:pt x="25" y="158"/>
                </a:moveTo>
                <a:lnTo>
                  <a:pt x="28" y="155"/>
                </a:lnTo>
                <a:lnTo>
                  <a:pt x="33" y="152"/>
                </a:lnTo>
                <a:lnTo>
                  <a:pt x="30" y="149"/>
                </a:lnTo>
                <a:lnTo>
                  <a:pt x="31" y="146"/>
                </a:lnTo>
                <a:lnTo>
                  <a:pt x="34" y="146"/>
                </a:lnTo>
                <a:lnTo>
                  <a:pt x="34" y="144"/>
                </a:lnTo>
                <a:lnTo>
                  <a:pt x="35" y="143"/>
                </a:lnTo>
                <a:lnTo>
                  <a:pt x="38" y="139"/>
                </a:lnTo>
                <a:lnTo>
                  <a:pt x="40" y="134"/>
                </a:lnTo>
                <a:lnTo>
                  <a:pt x="43" y="137"/>
                </a:lnTo>
                <a:lnTo>
                  <a:pt x="45" y="135"/>
                </a:lnTo>
                <a:lnTo>
                  <a:pt x="44" y="133"/>
                </a:lnTo>
                <a:lnTo>
                  <a:pt x="42" y="131"/>
                </a:lnTo>
                <a:lnTo>
                  <a:pt x="43" y="129"/>
                </a:lnTo>
                <a:lnTo>
                  <a:pt x="47" y="131"/>
                </a:lnTo>
                <a:lnTo>
                  <a:pt x="47" y="128"/>
                </a:lnTo>
                <a:lnTo>
                  <a:pt x="49" y="127"/>
                </a:lnTo>
                <a:lnTo>
                  <a:pt x="49" y="125"/>
                </a:lnTo>
                <a:lnTo>
                  <a:pt x="47" y="123"/>
                </a:lnTo>
                <a:lnTo>
                  <a:pt x="49" y="122"/>
                </a:lnTo>
                <a:lnTo>
                  <a:pt x="51" y="124"/>
                </a:lnTo>
                <a:lnTo>
                  <a:pt x="52" y="122"/>
                </a:lnTo>
                <a:lnTo>
                  <a:pt x="53" y="118"/>
                </a:lnTo>
                <a:lnTo>
                  <a:pt x="54" y="115"/>
                </a:lnTo>
                <a:lnTo>
                  <a:pt x="57" y="116"/>
                </a:lnTo>
                <a:lnTo>
                  <a:pt x="56" y="112"/>
                </a:lnTo>
                <a:lnTo>
                  <a:pt x="57" y="111"/>
                </a:lnTo>
                <a:lnTo>
                  <a:pt x="60" y="110"/>
                </a:lnTo>
                <a:lnTo>
                  <a:pt x="61" y="112"/>
                </a:lnTo>
                <a:lnTo>
                  <a:pt x="62" y="110"/>
                </a:lnTo>
                <a:lnTo>
                  <a:pt x="62" y="107"/>
                </a:lnTo>
                <a:lnTo>
                  <a:pt x="64" y="106"/>
                </a:lnTo>
                <a:lnTo>
                  <a:pt x="66" y="101"/>
                </a:lnTo>
                <a:lnTo>
                  <a:pt x="68" y="99"/>
                </a:lnTo>
                <a:lnTo>
                  <a:pt x="69" y="93"/>
                </a:lnTo>
                <a:lnTo>
                  <a:pt x="68" y="91"/>
                </a:lnTo>
                <a:lnTo>
                  <a:pt x="68" y="86"/>
                </a:lnTo>
                <a:lnTo>
                  <a:pt x="68" y="84"/>
                </a:lnTo>
                <a:lnTo>
                  <a:pt x="72" y="86"/>
                </a:lnTo>
                <a:lnTo>
                  <a:pt x="75" y="82"/>
                </a:lnTo>
                <a:lnTo>
                  <a:pt x="76" y="89"/>
                </a:lnTo>
                <a:lnTo>
                  <a:pt x="82" y="82"/>
                </a:lnTo>
                <a:lnTo>
                  <a:pt x="82" y="80"/>
                </a:lnTo>
                <a:lnTo>
                  <a:pt x="81" y="76"/>
                </a:lnTo>
                <a:lnTo>
                  <a:pt x="85" y="68"/>
                </a:lnTo>
                <a:lnTo>
                  <a:pt x="88" y="64"/>
                </a:lnTo>
                <a:lnTo>
                  <a:pt x="89" y="61"/>
                </a:lnTo>
                <a:lnTo>
                  <a:pt x="91" y="63"/>
                </a:lnTo>
                <a:lnTo>
                  <a:pt x="91" y="66"/>
                </a:lnTo>
                <a:lnTo>
                  <a:pt x="92" y="70"/>
                </a:lnTo>
                <a:lnTo>
                  <a:pt x="94" y="66"/>
                </a:lnTo>
                <a:lnTo>
                  <a:pt x="95" y="63"/>
                </a:lnTo>
                <a:lnTo>
                  <a:pt x="100" y="59"/>
                </a:lnTo>
                <a:lnTo>
                  <a:pt x="103" y="54"/>
                </a:lnTo>
                <a:lnTo>
                  <a:pt x="104" y="52"/>
                </a:lnTo>
                <a:lnTo>
                  <a:pt x="106" y="48"/>
                </a:lnTo>
                <a:lnTo>
                  <a:pt x="108" y="47"/>
                </a:lnTo>
                <a:lnTo>
                  <a:pt x="111" y="44"/>
                </a:lnTo>
                <a:lnTo>
                  <a:pt x="114" y="40"/>
                </a:lnTo>
                <a:lnTo>
                  <a:pt x="116" y="37"/>
                </a:lnTo>
                <a:lnTo>
                  <a:pt x="119" y="37"/>
                </a:lnTo>
                <a:lnTo>
                  <a:pt x="122" y="32"/>
                </a:lnTo>
                <a:lnTo>
                  <a:pt x="130" y="24"/>
                </a:lnTo>
                <a:lnTo>
                  <a:pt x="142" y="11"/>
                </a:lnTo>
                <a:lnTo>
                  <a:pt x="145" y="9"/>
                </a:lnTo>
                <a:lnTo>
                  <a:pt x="145" y="6"/>
                </a:lnTo>
                <a:lnTo>
                  <a:pt x="149" y="5"/>
                </a:lnTo>
                <a:lnTo>
                  <a:pt x="150" y="3"/>
                </a:lnTo>
                <a:lnTo>
                  <a:pt x="154" y="2"/>
                </a:lnTo>
                <a:lnTo>
                  <a:pt x="155" y="0"/>
                </a:lnTo>
                <a:lnTo>
                  <a:pt x="158" y="0"/>
                </a:lnTo>
                <a:lnTo>
                  <a:pt x="153" y="6"/>
                </a:lnTo>
                <a:lnTo>
                  <a:pt x="145" y="13"/>
                </a:lnTo>
                <a:lnTo>
                  <a:pt x="133" y="27"/>
                </a:lnTo>
                <a:lnTo>
                  <a:pt x="130" y="30"/>
                </a:lnTo>
                <a:lnTo>
                  <a:pt x="112" y="47"/>
                </a:lnTo>
                <a:lnTo>
                  <a:pt x="106" y="54"/>
                </a:lnTo>
                <a:lnTo>
                  <a:pt x="91" y="76"/>
                </a:lnTo>
                <a:lnTo>
                  <a:pt x="78" y="93"/>
                </a:lnTo>
                <a:lnTo>
                  <a:pt x="68" y="106"/>
                </a:lnTo>
                <a:lnTo>
                  <a:pt x="51" y="131"/>
                </a:lnTo>
                <a:lnTo>
                  <a:pt x="42" y="143"/>
                </a:lnTo>
                <a:lnTo>
                  <a:pt x="34" y="154"/>
                </a:lnTo>
                <a:lnTo>
                  <a:pt x="25" y="170"/>
                </a:lnTo>
                <a:lnTo>
                  <a:pt x="21" y="180"/>
                </a:lnTo>
                <a:lnTo>
                  <a:pt x="15" y="190"/>
                </a:lnTo>
                <a:lnTo>
                  <a:pt x="13" y="195"/>
                </a:lnTo>
                <a:lnTo>
                  <a:pt x="12" y="202"/>
                </a:lnTo>
                <a:lnTo>
                  <a:pt x="12" y="209"/>
                </a:lnTo>
                <a:lnTo>
                  <a:pt x="9" y="210"/>
                </a:lnTo>
                <a:lnTo>
                  <a:pt x="9" y="206"/>
                </a:lnTo>
                <a:lnTo>
                  <a:pt x="8" y="201"/>
                </a:lnTo>
                <a:lnTo>
                  <a:pt x="3" y="196"/>
                </a:lnTo>
                <a:lnTo>
                  <a:pt x="1" y="191"/>
                </a:lnTo>
                <a:lnTo>
                  <a:pt x="0" y="185"/>
                </a:lnTo>
                <a:lnTo>
                  <a:pt x="2" y="185"/>
                </a:lnTo>
                <a:lnTo>
                  <a:pt x="5" y="191"/>
                </a:lnTo>
                <a:lnTo>
                  <a:pt x="7" y="190"/>
                </a:lnTo>
                <a:lnTo>
                  <a:pt x="9" y="192"/>
                </a:lnTo>
                <a:lnTo>
                  <a:pt x="13" y="190"/>
                </a:lnTo>
                <a:lnTo>
                  <a:pt x="15" y="184"/>
                </a:lnTo>
                <a:lnTo>
                  <a:pt x="13" y="181"/>
                </a:lnTo>
                <a:lnTo>
                  <a:pt x="15" y="178"/>
                </a:lnTo>
                <a:lnTo>
                  <a:pt x="17" y="177"/>
                </a:lnTo>
                <a:lnTo>
                  <a:pt x="19" y="173"/>
                </a:lnTo>
                <a:lnTo>
                  <a:pt x="22" y="170"/>
                </a:lnTo>
                <a:lnTo>
                  <a:pt x="23" y="165"/>
                </a:lnTo>
                <a:lnTo>
                  <a:pt x="25" y="158"/>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 name="Freeform 114"/>
          <p:cNvSpPr>
            <a:spLocks/>
          </p:cNvSpPr>
          <p:nvPr/>
        </p:nvSpPr>
        <p:spPr bwMode="auto">
          <a:xfrm>
            <a:off x="7673975" y="4100804"/>
            <a:ext cx="26988" cy="26984"/>
          </a:xfrm>
          <a:custGeom>
            <a:avLst/>
            <a:gdLst>
              <a:gd name="T0" fmla="*/ 2147483647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2147483647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1" y="2"/>
                </a:moveTo>
                <a:lnTo>
                  <a:pt x="3" y="0"/>
                </a:lnTo>
                <a:lnTo>
                  <a:pt x="6" y="2"/>
                </a:lnTo>
                <a:lnTo>
                  <a:pt x="9" y="2"/>
                </a:lnTo>
                <a:lnTo>
                  <a:pt x="11" y="4"/>
                </a:lnTo>
                <a:lnTo>
                  <a:pt x="16" y="4"/>
                </a:lnTo>
                <a:lnTo>
                  <a:pt x="16" y="16"/>
                </a:lnTo>
                <a:lnTo>
                  <a:pt x="9" y="14"/>
                </a:lnTo>
                <a:lnTo>
                  <a:pt x="6" y="16"/>
                </a:lnTo>
                <a:lnTo>
                  <a:pt x="0" y="8"/>
                </a:lnTo>
                <a:lnTo>
                  <a:pt x="1" y="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 name="Freeform 115"/>
          <p:cNvSpPr>
            <a:spLocks/>
          </p:cNvSpPr>
          <p:nvPr/>
        </p:nvSpPr>
        <p:spPr bwMode="auto">
          <a:xfrm>
            <a:off x="7108825" y="4176994"/>
            <a:ext cx="41275" cy="30159"/>
          </a:xfrm>
          <a:custGeom>
            <a:avLst/>
            <a:gdLst>
              <a:gd name="T0" fmla="*/ 2147483647 w 26"/>
              <a:gd name="T1" fmla="*/ 2147483647 h 19"/>
              <a:gd name="T2" fmla="*/ 2147483647 w 26"/>
              <a:gd name="T3" fmla="*/ 2147483647 h 19"/>
              <a:gd name="T4" fmla="*/ 2147483647 w 26"/>
              <a:gd name="T5" fmla="*/ 0 h 19"/>
              <a:gd name="T6" fmla="*/ 2147483647 w 26"/>
              <a:gd name="T7" fmla="*/ 2147483647 h 19"/>
              <a:gd name="T8" fmla="*/ 2147483647 w 26"/>
              <a:gd name="T9" fmla="*/ 2147483647 h 19"/>
              <a:gd name="T10" fmla="*/ 2147483647 w 26"/>
              <a:gd name="T11" fmla="*/ 2147483647 h 19"/>
              <a:gd name="T12" fmla="*/ 2147483647 w 26"/>
              <a:gd name="T13" fmla="*/ 2147483647 h 19"/>
              <a:gd name="T14" fmla="*/ 2147483647 w 26"/>
              <a:gd name="T15" fmla="*/ 2147483647 h 19"/>
              <a:gd name="T16" fmla="*/ 2147483647 w 26"/>
              <a:gd name="T17" fmla="*/ 2147483647 h 19"/>
              <a:gd name="T18" fmla="*/ 0 w 26"/>
              <a:gd name="T19" fmla="*/ 2147483647 h 19"/>
              <a:gd name="T20" fmla="*/ 2147483647 w 26"/>
              <a:gd name="T21" fmla="*/ 2147483647 h 19"/>
              <a:gd name="T22" fmla="*/ 2147483647 w 26"/>
              <a:gd name="T23" fmla="*/ 2147483647 h 19"/>
              <a:gd name="T24" fmla="*/ 2147483647 w 26"/>
              <a:gd name="T25" fmla="*/ 2147483647 h 19"/>
              <a:gd name="T26" fmla="*/ 2147483647 w 26"/>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 h="19">
                <a:moveTo>
                  <a:pt x="18" y="4"/>
                </a:moveTo>
                <a:lnTo>
                  <a:pt x="20" y="2"/>
                </a:lnTo>
                <a:lnTo>
                  <a:pt x="24" y="0"/>
                </a:lnTo>
                <a:lnTo>
                  <a:pt x="25" y="3"/>
                </a:lnTo>
                <a:lnTo>
                  <a:pt x="20" y="7"/>
                </a:lnTo>
                <a:lnTo>
                  <a:pt x="16" y="10"/>
                </a:lnTo>
                <a:lnTo>
                  <a:pt x="10" y="12"/>
                </a:lnTo>
                <a:lnTo>
                  <a:pt x="8" y="13"/>
                </a:lnTo>
                <a:lnTo>
                  <a:pt x="3" y="18"/>
                </a:lnTo>
                <a:lnTo>
                  <a:pt x="0" y="16"/>
                </a:lnTo>
                <a:lnTo>
                  <a:pt x="4" y="12"/>
                </a:lnTo>
                <a:lnTo>
                  <a:pt x="8" y="10"/>
                </a:lnTo>
                <a:lnTo>
                  <a:pt x="12" y="6"/>
                </a:lnTo>
                <a:lnTo>
                  <a:pt x="18" y="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 name="Freeform 116"/>
          <p:cNvSpPr>
            <a:spLocks/>
          </p:cNvSpPr>
          <p:nvPr/>
        </p:nvSpPr>
        <p:spPr bwMode="auto">
          <a:xfrm>
            <a:off x="6961188" y="4229375"/>
            <a:ext cx="95250" cy="73015"/>
          </a:xfrm>
          <a:custGeom>
            <a:avLst/>
            <a:gdLst>
              <a:gd name="T0" fmla="*/ 2147483647 w 60"/>
              <a:gd name="T1" fmla="*/ 2147483647 h 46"/>
              <a:gd name="T2" fmla="*/ 2147483647 w 60"/>
              <a:gd name="T3" fmla="*/ 2147483647 h 46"/>
              <a:gd name="T4" fmla="*/ 2147483647 w 60"/>
              <a:gd name="T5" fmla="*/ 2147483647 h 46"/>
              <a:gd name="T6" fmla="*/ 2147483647 w 60"/>
              <a:gd name="T7" fmla="*/ 2147483647 h 46"/>
              <a:gd name="T8" fmla="*/ 2147483647 w 60"/>
              <a:gd name="T9" fmla="*/ 2147483647 h 46"/>
              <a:gd name="T10" fmla="*/ 2147483647 w 60"/>
              <a:gd name="T11" fmla="*/ 2147483647 h 46"/>
              <a:gd name="T12" fmla="*/ 2147483647 w 60"/>
              <a:gd name="T13" fmla="*/ 2147483647 h 46"/>
              <a:gd name="T14" fmla="*/ 2147483647 w 60"/>
              <a:gd name="T15" fmla="*/ 2147483647 h 46"/>
              <a:gd name="T16" fmla="*/ 2147483647 w 60"/>
              <a:gd name="T17" fmla="*/ 0 h 46"/>
              <a:gd name="T18" fmla="*/ 2147483647 w 60"/>
              <a:gd name="T19" fmla="*/ 2147483647 h 46"/>
              <a:gd name="T20" fmla="*/ 2147483647 w 60"/>
              <a:gd name="T21" fmla="*/ 2147483647 h 46"/>
              <a:gd name="T22" fmla="*/ 2147483647 w 60"/>
              <a:gd name="T23" fmla="*/ 2147483647 h 46"/>
              <a:gd name="T24" fmla="*/ 2147483647 w 60"/>
              <a:gd name="T25" fmla="*/ 2147483647 h 46"/>
              <a:gd name="T26" fmla="*/ 2147483647 w 60"/>
              <a:gd name="T27" fmla="*/ 2147483647 h 46"/>
              <a:gd name="T28" fmla="*/ 2147483647 w 60"/>
              <a:gd name="T29" fmla="*/ 2147483647 h 46"/>
              <a:gd name="T30" fmla="*/ 2147483647 w 60"/>
              <a:gd name="T31" fmla="*/ 2147483647 h 46"/>
              <a:gd name="T32" fmla="*/ 2147483647 w 60"/>
              <a:gd name="T33" fmla="*/ 2147483647 h 46"/>
              <a:gd name="T34" fmla="*/ 0 w 60"/>
              <a:gd name="T35" fmla="*/ 2147483647 h 46"/>
              <a:gd name="T36" fmla="*/ 2147483647 w 60"/>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46">
                <a:moveTo>
                  <a:pt x="8" y="34"/>
                </a:moveTo>
                <a:lnTo>
                  <a:pt x="11" y="34"/>
                </a:lnTo>
                <a:lnTo>
                  <a:pt x="17" y="31"/>
                </a:lnTo>
                <a:lnTo>
                  <a:pt x="23" y="29"/>
                </a:lnTo>
                <a:lnTo>
                  <a:pt x="29" y="23"/>
                </a:lnTo>
                <a:lnTo>
                  <a:pt x="32" y="20"/>
                </a:lnTo>
                <a:lnTo>
                  <a:pt x="39" y="15"/>
                </a:lnTo>
                <a:lnTo>
                  <a:pt x="44" y="11"/>
                </a:lnTo>
                <a:lnTo>
                  <a:pt x="52" y="0"/>
                </a:lnTo>
                <a:lnTo>
                  <a:pt x="51" y="7"/>
                </a:lnTo>
                <a:lnTo>
                  <a:pt x="59" y="5"/>
                </a:lnTo>
                <a:lnTo>
                  <a:pt x="41" y="15"/>
                </a:lnTo>
                <a:lnTo>
                  <a:pt x="36" y="19"/>
                </a:lnTo>
                <a:lnTo>
                  <a:pt x="28" y="27"/>
                </a:lnTo>
                <a:lnTo>
                  <a:pt x="16" y="35"/>
                </a:lnTo>
                <a:lnTo>
                  <a:pt x="6" y="43"/>
                </a:lnTo>
                <a:lnTo>
                  <a:pt x="1" y="45"/>
                </a:lnTo>
                <a:lnTo>
                  <a:pt x="0" y="41"/>
                </a:lnTo>
                <a:lnTo>
                  <a:pt x="8" y="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 name="Freeform 117"/>
          <p:cNvSpPr>
            <a:spLocks/>
          </p:cNvSpPr>
          <p:nvPr/>
        </p:nvSpPr>
        <p:spPr bwMode="auto">
          <a:xfrm>
            <a:off x="7097713" y="4167470"/>
            <a:ext cx="26987" cy="26984"/>
          </a:xfrm>
          <a:custGeom>
            <a:avLst/>
            <a:gdLst>
              <a:gd name="T0" fmla="*/ 2147483647 w 17"/>
              <a:gd name="T1" fmla="*/ 2147483647 h 17"/>
              <a:gd name="T2" fmla="*/ 2147483647 w 17"/>
              <a:gd name="T3" fmla="*/ 2147483647 h 17"/>
              <a:gd name="T4" fmla="*/ 2147483647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0" y="11"/>
                </a:moveTo>
                <a:lnTo>
                  <a:pt x="5" y="13"/>
                </a:lnTo>
                <a:lnTo>
                  <a:pt x="3" y="16"/>
                </a:lnTo>
                <a:lnTo>
                  <a:pt x="0" y="13"/>
                </a:lnTo>
                <a:lnTo>
                  <a:pt x="0" y="9"/>
                </a:lnTo>
                <a:lnTo>
                  <a:pt x="4" y="7"/>
                </a:lnTo>
                <a:lnTo>
                  <a:pt x="7" y="5"/>
                </a:lnTo>
                <a:lnTo>
                  <a:pt x="10" y="5"/>
                </a:lnTo>
                <a:lnTo>
                  <a:pt x="11" y="2"/>
                </a:lnTo>
                <a:lnTo>
                  <a:pt x="16" y="0"/>
                </a:lnTo>
                <a:lnTo>
                  <a:pt x="14" y="5"/>
                </a:lnTo>
                <a:lnTo>
                  <a:pt x="12" y="7"/>
                </a:lnTo>
                <a:lnTo>
                  <a:pt x="14" y="11"/>
                </a:lnTo>
                <a:lnTo>
                  <a:pt x="10" y="15"/>
                </a:lnTo>
                <a:lnTo>
                  <a:pt x="10" y="16"/>
                </a:lnTo>
                <a:lnTo>
                  <a:pt x="7" y="16"/>
                </a:lnTo>
                <a:lnTo>
                  <a:pt x="7" y="12"/>
                </a:lnTo>
                <a:lnTo>
                  <a:pt x="9" y="11"/>
                </a:lnTo>
                <a:lnTo>
                  <a:pt x="10" y="1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 name="Freeform 118"/>
          <p:cNvSpPr>
            <a:spLocks/>
          </p:cNvSpPr>
          <p:nvPr/>
        </p:nvSpPr>
        <p:spPr bwMode="auto">
          <a:xfrm>
            <a:off x="7058025" y="4202391"/>
            <a:ext cx="44450" cy="26984"/>
          </a:xfrm>
          <a:custGeom>
            <a:avLst/>
            <a:gdLst>
              <a:gd name="T0" fmla="*/ 2147483647 w 28"/>
              <a:gd name="T1" fmla="*/ 2147483647 h 17"/>
              <a:gd name="T2" fmla="*/ 2147483647 w 28"/>
              <a:gd name="T3" fmla="*/ 0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0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0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2147483647 w 28"/>
              <a:gd name="T37" fmla="*/ 2147483647 h 17"/>
              <a:gd name="T38" fmla="*/ 2147483647 w 28"/>
              <a:gd name="T39" fmla="*/ 0 h 17"/>
              <a:gd name="T40" fmla="*/ 2147483647 w 28"/>
              <a:gd name="T41" fmla="*/ 214748364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7">
                <a:moveTo>
                  <a:pt x="27" y="3"/>
                </a:moveTo>
                <a:lnTo>
                  <a:pt x="27" y="0"/>
                </a:lnTo>
                <a:lnTo>
                  <a:pt x="23" y="3"/>
                </a:lnTo>
                <a:lnTo>
                  <a:pt x="19" y="7"/>
                </a:lnTo>
                <a:lnTo>
                  <a:pt x="13" y="9"/>
                </a:lnTo>
                <a:lnTo>
                  <a:pt x="10" y="11"/>
                </a:lnTo>
                <a:lnTo>
                  <a:pt x="6" y="14"/>
                </a:lnTo>
                <a:lnTo>
                  <a:pt x="1" y="16"/>
                </a:lnTo>
                <a:lnTo>
                  <a:pt x="1" y="12"/>
                </a:lnTo>
                <a:lnTo>
                  <a:pt x="0" y="10"/>
                </a:lnTo>
                <a:lnTo>
                  <a:pt x="1" y="7"/>
                </a:lnTo>
                <a:lnTo>
                  <a:pt x="4" y="5"/>
                </a:lnTo>
                <a:lnTo>
                  <a:pt x="6" y="3"/>
                </a:lnTo>
                <a:lnTo>
                  <a:pt x="9" y="0"/>
                </a:lnTo>
                <a:lnTo>
                  <a:pt x="8" y="3"/>
                </a:lnTo>
                <a:lnTo>
                  <a:pt x="11" y="5"/>
                </a:lnTo>
                <a:lnTo>
                  <a:pt x="13" y="5"/>
                </a:lnTo>
                <a:lnTo>
                  <a:pt x="17" y="5"/>
                </a:lnTo>
                <a:lnTo>
                  <a:pt x="20" y="3"/>
                </a:lnTo>
                <a:lnTo>
                  <a:pt x="23" y="0"/>
                </a:lnTo>
                <a:lnTo>
                  <a:pt x="27" y="3"/>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5" name="Freeform 119"/>
          <p:cNvSpPr>
            <a:spLocks/>
          </p:cNvSpPr>
          <p:nvPr/>
        </p:nvSpPr>
        <p:spPr bwMode="auto">
          <a:xfrm>
            <a:off x="5205413" y="2392881"/>
            <a:ext cx="285750" cy="423807"/>
          </a:xfrm>
          <a:custGeom>
            <a:avLst/>
            <a:gdLst>
              <a:gd name="T0" fmla="*/ 2147483647 w 180"/>
              <a:gd name="T1" fmla="*/ 2147483647 h 267"/>
              <a:gd name="T2" fmla="*/ 2147483647 w 180"/>
              <a:gd name="T3" fmla="*/ 0 h 267"/>
              <a:gd name="T4" fmla="*/ 2147483647 w 180"/>
              <a:gd name="T5" fmla="*/ 2147483647 h 267"/>
              <a:gd name="T6" fmla="*/ 2147483647 w 180"/>
              <a:gd name="T7" fmla="*/ 2147483647 h 267"/>
              <a:gd name="T8" fmla="*/ 2147483647 w 180"/>
              <a:gd name="T9" fmla="*/ 2147483647 h 267"/>
              <a:gd name="T10" fmla="*/ 2147483647 w 180"/>
              <a:gd name="T11" fmla="*/ 2147483647 h 267"/>
              <a:gd name="T12" fmla="*/ 2147483647 w 180"/>
              <a:gd name="T13" fmla="*/ 2147483647 h 267"/>
              <a:gd name="T14" fmla="*/ 2147483647 w 180"/>
              <a:gd name="T15" fmla="*/ 2147483647 h 267"/>
              <a:gd name="T16" fmla="*/ 2147483647 w 180"/>
              <a:gd name="T17" fmla="*/ 2147483647 h 267"/>
              <a:gd name="T18" fmla="*/ 2147483647 w 180"/>
              <a:gd name="T19" fmla="*/ 2147483647 h 267"/>
              <a:gd name="T20" fmla="*/ 2147483647 w 180"/>
              <a:gd name="T21" fmla="*/ 2147483647 h 267"/>
              <a:gd name="T22" fmla="*/ 2147483647 w 180"/>
              <a:gd name="T23" fmla="*/ 2147483647 h 267"/>
              <a:gd name="T24" fmla="*/ 2147483647 w 180"/>
              <a:gd name="T25" fmla="*/ 2147483647 h 267"/>
              <a:gd name="T26" fmla="*/ 2147483647 w 180"/>
              <a:gd name="T27" fmla="*/ 2147483647 h 267"/>
              <a:gd name="T28" fmla="*/ 2147483647 w 180"/>
              <a:gd name="T29" fmla="*/ 2147483647 h 267"/>
              <a:gd name="T30" fmla="*/ 2147483647 w 180"/>
              <a:gd name="T31" fmla="*/ 2147483647 h 267"/>
              <a:gd name="T32" fmla="*/ 2147483647 w 180"/>
              <a:gd name="T33" fmla="*/ 2147483647 h 267"/>
              <a:gd name="T34" fmla="*/ 2147483647 w 180"/>
              <a:gd name="T35" fmla="*/ 2147483647 h 267"/>
              <a:gd name="T36" fmla="*/ 2147483647 w 180"/>
              <a:gd name="T37" fmla="*/ 2147483647 h 267"/>
              <a:gd name="T38" fmla="*/ 2147483647 w 180"/>
              <a:gd name="T39" fmla="*/ 2147483647 h 267"/>
              <a:gd name="T40" fmla="*/ 2147483647 w 180"/>
              <a:gd name="T41" fmla="*/ 2147483647 h 267"/>
              <a:gd name="T42" fmla="*/ 2147483647 w 180"/>
              <a:gd name="T43" fmla="*/ 2147483647 h 267"/>
              <a:gd name="T44" fmla="*/ 0 w 180"/>
              <a:gd name="T45" fmla="*/ 2147483647 h 267"/>
              <a:gd name="T46" fmla="*/ 0 w 180"/>
              <a:gd name="T47" fmla="*/ 2147483647 h 267"/>
              <a:gd name="T48" fmla="*/ 2147483647 w 180"/>
              <a:gd name="T49" fmla="*/ 2147483647 h 267"/>
              <a:gd name="T50" fmla="*/ 2147483647 w 180"/>
              <a:gd name="T51" fmla="*/ 2147483647 h 267"/>
              <a:gd name="T52" fmla="*/ 2147483647 w 180"/>
              <a:gd name="T53" fmla="*/ 2147483647 h 267"/>
              <a:gd name="T54" fmla="*/ 2147483647 w 180"/>
              <a:gd name="T55" fmla="*/ 2147483647 h 2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7">
                <a:moveTo>
                  <a:pt x="3" y="85"/>
                </a:moveTo>
                <a:lnTo>
                  <a:pt x="4" y="0"/>
                </a:lnTo>
                <a:lnTo>
                  <a:pt x="63" y="1"/>
                </a:lnTo>
                <a:lnTo>
                  <a:pt x="116" y="2"/>
                </a:lnTo>
                <a:lnTo>
                  <a:pt x="130" y="2"/>
                </a:lnTo>
                <a:lnTo>
                  <a:pt x="179" y="3"/>
                </a:lnTo>
                <a:lnTo>
                  <a:pt x="170" y="70"/>
                </a:lnTo>
                <a:lnTo>
                  <a:pt x="168" y="79"/>
                </a:lnTo>
                <a:lnTo>
                  <a:pt x="161" y="131"/>
                </a:lnTo>
                <a:lnTo>
                  <a:pt x="157" y="150"/>
                </a:lnTo>
                <a:lnTo>
                  <a:pt x="157" y="154"/>
                </a:lnTo>
                <a:lnTo>
                  <a:pt x="142" y="265"/>
                </a:lnTo>
                <a:lnTo>
                  <a:pt x="121" y="264"/>
                </a:lnTo>
                <a:lnTo>
                  <a:pt x="100" y="266"/>
                </a:lnTo>
                <a:lnTo>
                  <a:pt x="68" y="263"/>
                </a:lnTo>
                <a:lnTo>
                  <a:pt x="8" y="258"/>
                </a:lnTo>
                <a:lnTo>
                  <a:pt x="8" y="256"/>
                </a:lnTo>
                <a:lnTo>
                  <a:pt x="6" y="253"/>
                </a:lnTo>
                <a:lnTo>
                  <a:pt x="4" y="249"/>
                </a:lnTo>
                <a:lnTo>
                  <a:pt x="3" y="245"/>
                </a:lnTo>
                <a:lnTo>
                  <a:pt x="4" y="241"/>
                </a:lnTo>
                <a:lnTo>
                  <a:pt x="3" y="237"/>
                </a:lnTo>
                <a:lnTo>
                  <a:pt x="0" y="234"/>
                </a:lnTo>
                <a:lnTo>
                  <a:pt x="0" y="233"/>
                </a:lnTo>
                <a:lnTo>
                  <a:pt x="1" y="147"/>
                </a:lnTo>
                <a:lnTo>
                  <a:pt x="1" y="143"/>
                </a:lnTo>
                <a:lnTo>
                  <a:pt x="3" y="101"/>
                </a:lnTo>
                <a:lnTo>
                  <a:pt x="3" y="85"/>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168" name="Freeform 121"/>
          <p:cNvSpPr>
            <a:spLocks/>
          </p:cNvSpPr>
          <p:nvPr/>
        </p:nvSpPr>
        <p:spPr bwMode="auto">
          <a:xfrm>
            <a:off x="7721600" y="2108200"/>
            <a:ext cx="390525" cy="422275"/>
          </a:xfrm>
          <a:custGeom>
            <a:avLst/>
            <a:gdLst>
              <a:gd name="T0" fmla="*/ 2147483647 w 246"/>
              <a:gd name="T1" fmla="*/ 2147483647 h 266"/>
              <a:gd name="T2" fmla="*/ 2147483647 w 246"/>
              <a:gd name="T3" fmla="*/ 2147483647 h 266"/>
              <a:gd name="T4" fmla="*/ 2147483647 w 246"/>
              <a:gd name="T5" fmla="*/ 2147483647 h 266"/>
              <a:gd name="T6" fmla="*/ 2147483647 w 246"/>
              <a:gd name="T7" fmla="*/ 2147483647 h 266"/>
              <a:gd name="T8" fmla="*/ 2147483647 w 246"/>
              <a:gd name="T9" fmla="*/ 2147483647 h 266"/>
              <a:gd name="T10" fmla="*/ 2147483647 w 246"/>
              <a:gd name="T11" fmla="*/ 2147483647 h 266"/>
              <a:gd name="T12" fmla="*/ 2147483647 w 246"/>
              <a:gd name="T13" fmla="*/ 2147483647 h 266"/>
              <a:gd name="T14" fmla="*/ 2147483647 w 246"/>
              <a:gd name="T15" fmla="*/ 2147483647 h 266"/>
              <a:gd name="T16" fmla="*/ 2147483647 w 246"/>
              <a:gd name="T17" fmla="*/ 2147483647 h 266"/>
              <a:gd name="T18" fmla="*/ 2147483647 w 246"/>
              <a:gd name="T19" fmla="*/ 2147483647 h 266"/>
              <a:gd name="T20" fmla="*/ 2147483647 w 246"/>
              <a:gd name="T21" fmla="*/ 2147483647 h 266"/>
              <a:gd name="T22" fmla="*/ 2147483647 w 246"/>
              <a:gd name="T23" fmla="*/ 2147483647 h 266"/>
              <a:gd name="T24" fmla="*/ 2147483647 w 246"/>
              <a:gd name="T25" fmla="*/ 2147483647 h 266"/>
              <a:gd name="T26" fmla="*/ 2147483647 w 246"/>
              <a:gd name="T27" fmla="*/ 2147483647 h 266"/>
              <a:gd name="T28" fmla="*/ 2147483647 w 246"/>
              <a:gd name="T29" fmla="*/ 2147483647 h 266"/>
              <a:gd name="T30" fmla="*/ 2147483647 w 246"/>
              <a:gd name="T31" fmla="*/ 2147483647 h 266"/>
              <a:gd name="T32" fmla="*/ 2147483647 w 246"/>
              <a:gd name="T33" fmla="*/ 2147483647 h 266"/>
              <a:gd name="T34" fmla="*/ 2147483647 w 246"/>
              <a:gd name="T35" fmla="*/ 2147483647 h 266"/>
              <a:gd name="T36" fmla="*/ 2147483647 w 246"/>
              <a:gd name="T37" fmla="*/ 2147483647 h 266"/>
              <a:gd name="T38" fmla="*/ 2147483647 w 246"/>
              <a:gd name="T39" fmla="*/ 2147483647 h 266"/>
              <a:gd name="T40" fmla="*/ 2147483647 w 246"/>
              <a:gd name="T41" fmla="*/ 2147483647 h 266"/>
              <a:gd name="T42" fmla="*/ 2147483647 w 246"/>
              <a:gd name="T43" fmla="*/ 2147483647 h 266"/>
              <a:gd name="T44" fmla="*/ 2147483647 w 246"/>
              <a:gd name="T45" fmla="*/ 2147483647 h 266"/>
              <a:gd name="T46" fmla="*/ 2147483647 w 246"/>
              <a:gd name="T47" fmla="*/ 2147483647 h 266"/>
              <a:gd name="T48" fmla="*/ 2147483647 w 246"/>
              <a:gd name="T49" fmla="*/ 2147483647 h 266"/>
              <a:gd name="T50" fmla="*/ 2147483647 w 246"/>
              <a:gd name="T51" fmla="*/ 2147483647 h 266"/>
              <a:gd name="T52" fmla="*/ 2147483647 w 246"/>
              <a:gd name="T53" fmla="*/ 2147483647 h 266"/>
              <a:gd name="T54" fmla="*/ 2147483647 w 246"/>
              <a:gd name="T55" fmla="*/ 2147483647 h 266"/>
              <a:gd name="T56" fmla="*/ 2147483647 w 246"/>
              <a:gd name="T57" fmla="*/ 2147483647 h 266"/>
              <a:gd name="T58" fmla="*/ 2147483647 w 246"/>
              <a:gd name="T59" fmla="*/ 2147483647 h 266"/>
              <a:gd name="T60" fmla="*/ 2147483647 w 246"/>
              <a:gd name="T61" fmla="*/ 2147483647 h 266"/>
              <a:gd name="T62" fmla="*/ 2147483647 w 246"/>
              <a:gd name="T63" fmla="*/ 2147483647 h 266"/>
              <a:gd name="T64" fmla="*/ 2147483647 w 246"/>
              <a:gd name="T65" fmla="*/ 2147483647 h 266"/>
              <a:gd name="T66" fmla="*/ 2147483647 w 246"/>
              <a:gd name="T67" fmla="*/ 2147483647 h 266"/>
              <a:gd name="T68" fmla="*/ 2147483647 w 246"/>
              <a:gd name="T69" fmla="*/ 2147483647 h 266"/>
              <a:gd name="T70" fmla="*/ 2147483647 w 246"/>
              <a:gd name="T71" fmla="*/ 0 h 266"/>
              <a:gd name="T72" fmla="*/ 2147483647 w 246"/>
              <a:gd name="T73" fmla="*/ 2147483647 h 266"/>
              <a:gd name="T74" fmla="*/ 2147483647 w 246"/>
              <a:gd name="T75" fmla="*/ 2147483647 h 266"/>
              <a:gd name="T76" fmla="*/ 2147483647 w 246"/>
              <a:gd name="T77" fmla="*/ 2147483647 h 266"/>
              <a:gd name="T78" fmla="*/ 2147483647 w 246"/>
              <a:gd name="T79" fmla="*/ 2147483647 h 266"/>
              <a:gd name="T80" fmla="*/ 2147483647 w 246"/>
              <a:gd name="T81" fmla="*/ 2147483647 h 266"/>
              <a:gd name="T82" fmla="*/ 2147483647 w 246"/>
              <a:gd name="T83" fmla="*/ 2147483647 h 266"/>
              <a:gd name="T84" fmla="*/ 2147483647 w 246"/>
              <a:gd name="T85" fmla="*/ 2147483647 h 266"/>
              <a:gd name="T86" fmla="*/ 2147483647 w 246"/>
              <a:gd name="T87" fmla="*/ 2147483647 h 266"/>
              <a:gd name="T88" fmla="*/ 2147483647 w 246"/>
              <a:gd name="T89" fmla="*/ 2147483647 h 266"/>
              <a:gd name="T90" fmla="*/ 2147483647 w 246"/>
              <a:gd name="T91" fmla="*/ 2147483647 h 266"/>
              <a:gd name="T92" fmla="*/ 2147483647 w 246"/>
              <a:gd name="T93" fmla="*/ 2147483647 h 266"/>
              <a:gd name="T94" fmla="*/ 2147483647 w 246"/>
              <a:gd name="T95" fmla="*/ 2147483647 h 266"/>
              <a:gd name="T96" fmla="*/ 2147483647 w 246"/>
              <a:gd name="T97" fmla="*/ 2147483647 h 266"/>
              <a:gd name="T98" fmla="*/ 2147483647 w 246"/>
              <a:gd name="T99" fmla="*/ 2147483647 h 266"/>
              <a:gd name="T100" fmla="*/ 2147483647 w 246"/>
              <a:gd name="T101" fmla="*/ 2147483647 h 266"/>
              <a:gd name="T102" fmla="*/ 2147483647 w 246"/>
              <a:gd name="T103" fmla="*/ 2147483647 h 266"/>
              <a:gd name="T104" fmla="*/ 2147483647 w 246"/>
              <a:gd name="T105" fmla="*/ 2147483647 h 266"/>
              <a:gd name="T106" fmla="*/ 2147483647 w 246"/>
              <a:gd name="T107" fmla="*/ 2147483647 h 266"/>
              <a:gd name="T108" fmla="*/ 2147483647 w 246"/>
              <a:gd name="T109" fmla="*/ 2147483647 h 2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6" h="266">
                <a:moveTo>
                  <a:pt x="188" y="174"/>
                </a:moveTo>
                <a:lnTo>
                  <a:pt x="191" y="172"/>
                </a:lnTo>
                <a:lnTo>
                  <a:pt x="199" y="174"/>
                </a:lnTo>
                <a:lnTo>
                  <a:pt x="202" y="180"/>
                </a:lnTo>
                <a:lnTo>
                  <a:pt x="203" y="186"/>
                </a:lnTo>
                <a:lnTo>
                  <a:pt x="209" y="194"/>
                </a:lnTo>
                <a:lnTo>
                  <a:pt x="210" y="201"/>
                </a:lnTo>
                <a:lnTo>
                  <a:pt x="200" y="199"/>
                </a:lnTo>
                <a:lnTo>
                  <a:pt x="191" y="202"/>
                </a:lnTo>
                <a:lnTo>
                  <a:pt x="188" y="205"/>
                </a:lnTo>
                <a:lnTo>
                  <a:pt x="194" y="205"/>
                </a:lnTo>
                <a:lnTo>
                  <a:pt x="196" y="203"/>
                </a:lnTo>
                <a:lnTo>
                  <a:pt x="201" y="203"/>
                </a:lnTo>
                <a:lnTo>
                  <a:pt x="203" y="203"/>
                </a:lnTo>
                <a:lnTo>
                  <a:pt x="208" y="207"/>
                </a:lnTo>
                <a:lnTo>
                  <a:pt x="211" y="209"/>
                </a:lnTo>
                <a:lnTo>
                  <a:pt x="213" y="206"/>
                </a:lnTo>
                <a:lnTo>
                  <a:pt x="218" y="208"/>
                </a:lnTo>
                <a:lnTo>
                  <a:pt x="221" y="209"/>
                </a:lnTo>
                <a:lnTo>
                  <a:pt x="226" y="211"/>
                </a:lnTo>
                <a:lnTo>
                  <a:pt x="235" y="218"/>
                </a:lnTo>
                <a:lnTo>
                  <a:pt x="232" y="226"/>
                </a:lnTo>
                <a:lnTo>
                  <a:pt x="225" y="228"/>
                </a:lnTo>
                <a:lnTo>
                  <a:pt x="230" y="229"/>
                </a:lnTo>
                <a:lnTo>
                  <a:pt x="234" y="232"/>
                </a:lnTo>
                <a:lnTo>
                  <a:pt x="235" y="230"/>
                </a:lnTo>
                <a:lnTo>
                  <a:pt x="237" y="228"/>
                </a:lnTo>
                <a:lnTo>
                  <a:pt x="239" y="232"/>
                </a:lnTo>
                <a:lnTo>
                  <a:pt x="239" y="234"/>
                </a:lnTo>
                <a:lnTo>
                  <a:pt x="241" y="235"/>
                </a:lnTo>
                <a:lnTo>
                  <a:pt x="244" y="242"/>
                </a:lnTo>
                <a:lnTo>
                  <a:pt x="245" y="251"/>
                </a:lnTo>
                <a:lnTo>
                  <a:pt x="243" y="253"/>
                </a:lnTo>
                <a:lnTo>
                  <a:pt x="224" y="260"/>
                </a:lnTo>
                <a:lnTo>
                  <a:pt x="220" y="257"/>
                </a:lnTo>
                <a:lnTo>
                  <a:pt x="216" y="257"/>
                </a:lnTo>
                <a:lnTo>
                  <a:pt x="214" y="253"/>
                </a:lnTo>
                <a:lnTo>
                  <a:pt x="206" y="255"/>
                </a:lnTo>
                <a:lnTo>
                  <a:pt x="203" y="248"/>
                </a:lnTo>
                <a:lnTo>
                  <a:pt x="201" y="243"/>
                </a:lnTo>
                <a:lnTo>
                  <a:pt x="199" y="245"/>
                </a:lnTo>
                <a:lnTo>
                  <a:pt x="194" y="246"/>
                </a:lnTo>
                <a:lnTo>
                  <a:pt x="191" y="240"/>
                </a:lnTo>
                <a:lnTo>
                  <a:pt x="190" y="241"/>
                </a:lnTo>
                <a:lnTo>
                  <a:pt x="187" y="241"/>
                </a:lnTo>
                <a:lnTo>
                  <a:pt x="188" y="243"/>
                </a:lnTo>
                <a:lnTo>
                  <a:pt x="187" y="245"/>
                </a:lnTo>
                <a:lnTo>
                  <a:pt x="190" y="244"/>
                </a:lnTo>
                <a:lnTo>
                  <a:pt x="192" y="247"/>
                </a:lnTo>
                <a:lnTo>
                  <a:pt x="197" y="247"/>
                </a:lnTo>
                <a:lnTo>
                  <a:pt x="199" y="248"/>
                </a:lnTo>
                <a:lnTo>
                  <a:pt x="201" y="251"/>
                </a:lnTo>
                <a:lnTo>
                  <a:pt x="199" y="251"/>
                </a:lnTo>
                <a:lnTo>
                  <a:pt x="198" y="254"/>
                </a:lnTo>
                <a:lnTo>
                  <a:pt x="200" y="254"/>
                </a:lnTo>
                <a:lnTo>
                  <a:pt x="201" y="256"/>
                </a:lnTo>
                <a:lnTo>
                  <a:pt x="208" y="259"/>
                </a:lnTo>
                <a:lnTo>
                  <a:pt x="209" y="258"/>
                </a:lnTo>
                <a:lnTo>
                  <a:pt x="210" y="259"/>
                </a:lnTo>
                <a:lnTo>
                  <a:pt x="205" y="261"/>
                </a:lnTo>
                <a:lnTo>
                  <a:pt x="199" y="261"/>
                </a:lnTo>
                <a:lnTo>
                  <a:pt x="196" y="262"/>
                </a:lnTo>
                <a:lnTo>
                  <a:pt x="183" y="265"/>
                </a:lnTo>
                <a:lnTo>
                  <a:pt x="181" y="264"/>
                </a:lnTo>
                <a:lnTo>
                  <a:pt x="179" y="265"/>
                </a:lnTo>
                <a:lnTo>
                  <a:pt x="176" y="262"/>
                </a:lnTo>
                <a:lnTo>
                  <a:pt x="171" y="264"/>
                </a:lnTo>
                <a:lnTo>
                  <a:pt x="168" y="259"/>
                </a:lnTo>
                <a:lnTo>
                  <a:pt x="163" y="257"/>
                </a:lnTo>
                <a:lnTo>
                  <a:pt x="158" y="250"/>
                </a:lnTo>
                <a:lnTo>
                  <a:pt x="156" y="246"/>
                </a:lnTo>
                <a:lnTo>
                  <a:pt x="148" y="238"/>
                </a:lnTo>
                <a:lnTo>
                  <a:pt x="145" y="232"/>
                </a:lnTo>
                <a:lnTo>
                  <a:pt x="147" y="230"/>
                </a:lnTo>
                <a:lnTo>
                  <a:pt x="148" y="219"/>
                </a:lnTo>
                <a:lnTo>
                  <a:pt x="144" y="231"/>
                </a:lnTo>
                <a:lnTo>
                  <a:pt x="141" y="229"/>
                </a:lnTo>
                <a:lnTo>
                  <a:pt x="138" y="230"/>
                </a:lnTo>
                <a:lnTo>
                  <a:pt x="136" y="226"/>
                </a:lnTo>
                <a:lnTo>
                  <a:pt x="137" y="223"/>
                </a:lnTo>
                <a:lnTo>
                  <a:pt x="135" y="221"/>
                </a:lnTo>
                <a:lnTo>
                  <a:pt x="123" y="216"/>
                </a:lnTo>
                <a:lnTo>
                  <a:pt x="118" y="207"/>
                </a:lnTo>
                <a:lnTo>
                  <a:pt x="116" y="204"/>
                </a:lnTo>
                <a:lnTo>
                  <a:pt x="114" y="201"/>
                </a:lnTo>
                <a:lnTo>
                  <a:pt x="110" y="201"/>
                </a:lnTo>
                <a:lnTo>
                  <a:pt x="105" y="194"/>
                </a:lnTo>
                <a:lnTo>
                  <a:pt x="101" y="193"/>
                </a:lnTo>
                <a:lnTo>
                  <a:pt x="100" y="189"/>
                </a:lnTo>
                <a:lnTo>
                  <a:pt x="96" y="188"/>
                </a:lnTo>
                <a:lnTo>
                  <a:pt x="93" y="186"/>
                </a:lnTo>
                <a:lnTo>
                  <a:pt x="91" y="188"/>
                </a:lnTo>
                <a:lnTo>
                  <a:pt x="86" y="187"/>
                </a:lnTo>
                <a:lnTo>
                  <a:pt x="85" y="183"/>
                </a:lnTo>
                <a:lnTo>
                  <a:pt x="79" y="179"/>
                </a:lnTo>
                <a:lnTo>
                  <a:pt x="72" y="178"/>
                </a:lnTo>
                <a:lnTo>
                  <a:pt x="68" y="175"/>
                </a:lnTo>
                <a:lnTo>
                  <a:pt x="67" y="172"/>
                </a:lnTo>
                <a:lnTo>
                  <a:pt x="66" y="168"/>
                </a:lnTo>
                <a:lnTo>
                  <a:pt x="65" y="163"/>
                </a:lnTo>
                <a:lnTo>
                  <a:pt x="62" y="161"/>
                </a:lnTo>
                <a:lnTo>
                  <a:pt x="58" y="154"/>
                </a:lnTo>
                <a:lnTo>
                  <a:pt x="56" y="148"/>
                </a:lnTo>
                <a:lnTo>
                  <a:pt x="27" y="102"/>
                </a:lnTo>
                <a:lnTo>
                  <a:pt x="23" y="93"/>
                </a:lnTo>
                <a:lnTo>
                  <a:pt x="1" y="34"/>
                </a:lnTo>
                <a:lnTo>
                  <a:pt x="0" y="30"/>
                </a:lnTo>
                <a:lnTo>
                  <a:pt x="1" y="0"/>
                </a:lnTo>
                <a:lnTo>
                  <a:pt x="39" y="31"/>
                </a:lnTo>
                <a:lnTo>
                  <a:pt x="50" y="38"/>
                </a:lnTo>
                <a:lnTo>
                  <a:pt x="53" y="38"/>
                </a:lnTo>
                <a:lnTo>
                  <a:pt x="56" y="40"/>
                </a:lnTo>
                <a:lnTo>
                  <a:pt x="64" y="40"/>
                </a:lnTo>
                <a:lnTo>
                  <a:pt x="71" y="43"/>
                </a:lnTo>
                <a:lnTo>
                  <a:pt x="72" y="48"/>
                </a:lnTo>
                <a:lnTo>
                  <a:pt x="74" y="57"/>
                </a:lnTo>
                <a:lnTo>
                  <a:pt x="77" y="58"/>
                </a:lnTo>
                <a:lnTo>
                  <a:pt x="84" y="59"/>
                </a:lnTo>
                <a:lnTo>
                  <a:pt x="86" y="62"/>
                </a:lnTo>
                <a:lnTo>
                  <a:pt x="89" y="60"/>
                </a:lnTo>
                <a:lnTo>
                  <a:pt x="93" y="60"/>
                </a:lnTo>
                <a:lnTo>
                  <a:pt x="96" y="61"/>
                </a:lnTo>
                <a:lnTo>
                  <a:pt x="98" y="65"/>
                </a:lnTo>
                <a:lnTo>
                  <a:pt x="104" y="74"/>
                </a:lnTo>
                <a:lnTo>
                  <a:pt x="117" y="87"/>
                </a:lnTo>
                <a:lnTo>
                  <a:pt x="120" y="85"/>
                </a:lnTo>
                <a:lnTo>
                  <a:pt x="124" y="87"/>
                </a:lnTo>
                <a:lnTo>
                  <a:pt x="128" y="86"/>
                </a:lnTo>
                <a:lnTo>
                  <a:pt x="131" y="87"/>
                </a:lnTo>
                <a:lnTo>
                  <a:pt x="135" y="89"/>
                </a:lnTo>
                <a:lnTo>
                  <a:pt x="135" y="93"/>
                </a:lnTo>
                <a:lnTo>
                  <a:pt x="135" y="97"/>
                </a:lnTo>
                <a:lnTo>
                  <a:pt x="135" y="102"/>
                </a:lnTo>
                <a:lnTo>
                  <a:pt x="138" y="103"/>
                </a:lnTo>
                <a:lnTo>
                  <a:pt x="139" y="103"/>
                </a:lnTo>
                <a:lnTo>
                  <a:pt x="144" y="101"/>
                </a:lnTo>
                <a:lnTo>
                  <a:pt x="145" y="97"/>
                </a:lnTo>
                <a:lnTo>
                  <a:pt x="149" y="98"/>
                </a:lnTo>
                <a:lnTo>
                  <a:pt x="150" y="105"/>
                </a:lnTo>
                <a:lnTo>
                  <a:pt x="153" y="109"/>
                </a:lnTo>
                <a:lnTo>
                  <a:pt x="153" y="113"/>
                </a:lnTo>
                <a:lnTo>
                  <a:pt x="156" y="115"/>
                </a:lnTo>
                <a:lnTo>
                  <a:pt x="159" y="117"/>
                </a:lnTo>
                <a:lnTo>
                  <a:pt x="158" y="121"/>
                </a:lnTo>
                <a:lnTo>
                  <a:pt x="158" y="127"/>
                </a:lnTo>
                <a:lnTo>
                  <a:pt x="162" y="128"/>
                </a:lnTo>
                <a:lnTo>
                  <a:pt x="167" y="127"/>
                </a:lnTo>
                <a:lnTo>
                  <a:pt x="172" y="127"/>
                </a:lnTo>
                <a:lnTo>
                  <a:pt x="175" y="129"/>
                </a:lnTo>
                <a:lnTo>
                  <a:pt x="177" y="133"/>
                </a:lnTo>
                <a:lnTo>
                  <a:pt x="175" y="137"/>
                </a:lnTo>
                <a:lnTo>
                  <a:pt x="167" y="137"/>
                </a:lnTo>
                <a:lnTo>
                  <a:pt x="167" y="139"/>
                </a:lnTo>
                <a:lnTo>
                  <a:pt x="167" y="140"/>
                </a:lnTo>
                <a:lnTo>
                  <a:pt x="165" y="144"/>
                </a:lnTo>
                <a:lnTo>
                  <a:pt x="161" y="144"/>
                </a:lnTo>
                <a:lnTo>
                  <a:pt x="159" y="148"/>
                </a:lnTo>
                <a:lnTo>
                  <a:pt x="164" y="150"/>
                </a:lnTo>
                <a:lnTo>
                  <a:pt x="167" y="151"/>
                </a:lnTo>
                <a:lnTo>
                  <a:pt x="166" y="156"/>
                </a:lnTo>
                <a:lnTo>
                  <a:pt x="170" y="159"/>
                </a:lnTo>
                <a:lnTo>
                  <a:pt x="173" y="159"/>
                </a:lnTo>
                <a:lnTo>
                  <a:pt x="174" y="162"/>
                </a:lnTo>
                <a:lnTo>
                  <a:pt x="180" y="166"/>
                </a:lnTo>
                <a:lnTo>
                  <a:pt x="184" y="171"/>
                </a:lnTo>
                <a:lnTo>
                  <a:pt x="188" y="174"/>
                </a:lnTo>
              </a:path>
            </a:pathLst>
          </a:custGeom>
          <a:noFill/>
          <a:ln w="12700" cap="rnd" cmpd="sng">
            <a:solidFill>
              <a:srgbClr val="000000"/>
            </a:solidFill>
            <a:prstDash val="solid"/>
            <a:round/>
            <a:headEnd/>
            <a:tailEnd/>
          </a:ln>
        </p:spPr>
        <p:txBody>
          <a:bodyPr/>
          <a:lstStyle/>
          <a:p>
            <a:pPr>
              <a:defRPr/>
            </a:pPr>
            <a:endParaRPr lang="en-US"/>
          </a:p>
        </p:txBody>
      </p:sp>
      <p:sp>
        <p:nvSpPr>
          <p:cNvPr id="2169" name="Freeform 122"/>
          <p:cNvSpPr>
            <a:spLocks/>
          </p:cNvSpPr>
          <p:nvPr/>
        </p:nvSpPr>
        <p:spPr bwMode="auto">
          <a:xfrm>
            <a:off x="7632700" y="2251075"/>
            <a:ext cx="365125" cy="341313"/>
          </a:xfrm>
          <a:custGeom>
            <a:avLst/>
            <a:gdLst>
              <a:gd name="T0" fmla="*/ 2147483647 w 230"/>
              <a:gd name="T1" fmla="*/ 2147483647 h 215"/>
              <a:gd name="T2" fmla="*/ 2147483647 w 230"/>
              <a:gd name="T3" fmla="*/ 2147483647 h 215"/>
              <a:gd name="T4" fmla="*/ 2147483647 w 230"/>
              <a:gd name="T5" fmla="*/ 2147483647 h 215"/>
              <a:gd name="T6" fmla="*/ 2147483647 w 230"/>
              <a:gd name="T7" fmla="*/ 2147483647 h 215"/>
              <a:gd name="T8" fmla="*/ 2147483647 w 230"/>
              <a:gd name="T9" fmla="*/ 2147483647 h 215"/>
              <a:gd name="T10" fmla="*/ 2147483647 w 230"/>
              <a:gd name="T11" fmla="*/ 2147483647 h 215"/>
              <a:gd name="T12" fmla="*/ 2147483647 w 230"/>
              <a:gd name="T13" fmla="*/ 2147483647 h 215"/>
              <a:gd name="T14" fmla="*/ 2147483647 w 230"/>
              <a:gd name="T15" fmla="*/ 2147483647 h 215"/>
              <a:gd name="T16" fmla="*/ 2147483647 w 230"/>
              <a:gd name="T17" fmla="*/ 2147483647 h 215"/>
              <a:gd name="T18" fmla="*/ 2147483647 w 230"/>
              <a:gd name="T19" fmla="*/ 2147483647 h 215"/>
              <a:gd name="T20" fmla="*/ 2147483647 w 230"/>
              <a:gd name="T21" fmla="*/ 2147483647 h 215"/>
              <a:gd name="T22" fmla="*/ 2147483647 w 230"/>
              <a:gd name="T23" fmla="*/ 2147483647 h 215"/>
              <a:gd name="T24" fmla="*/ 2147483647 w 230"/>
              <a:gd name="T25" fmla="*/ 2147483647 h 215"/>
              <a:gd name="T26" fmla="*/ 2147483647 w 230"/>
              <a:gd name="T27" fmla="*/ 2147483647 h 215"/>
              <a:gd name="T28" fmla="*/ 2147483647 w 230"/>
              <a:gd name="T29" fmla="*/ 2147483647 h 215"/>
              <a:gd name="T30" fmla="*/ 2147483647 w 230"/>
              <a:gd name="T31" fmla="*/ 0 h 215"/>
              <a:gd name="T32" fmla="*/ 2147483647 w 230"/>
              <a:gd name="T33" fmla="*/ 2147483647 h 215"/>
              <a:gd name="T34" fmla="*/ 2147483647 w 230"/>
              <a:gd name="T35" fmla="*/ 2147483647 h 215"/>
              <a:gd name="T36" fmla="*/ 2147483647 w 230"/>
              <a:gd name="T37" fmla="*/ 2147483647 h 215"/>
              <a:gd name="T38" fmla="*/ 2147483647 w 230"/>
              <a:gd name="T39" fmla="*/ 2147483647 h 215"/>
              <a:gd name="T40" fmla="*/ 2147483647 w 230"/>
              <a:gd name="T41" fmla="*/ 2147483647 h 215"/>
              <a:gd name="T42" fmla="*/ 2147483647 w 230"/>
              <a:gd name="T43" fmla="*/ 2147483647 h 215"/>
              <a:gd name="T44" fmla="*/ 2147483647 w 230"/>
              <a:gd name="T45" fmla="*/ 2147483647 h 215"/>
              <a:gd name="T46" fmla="*/ 2147483647 w 230"/>
              <a:gd name="T47" fmla="*/ 2147483647 h 215"/>
              <a:gd name="T48" fmla="*/ 2147483647 w 230"/>
              <a:gd name="T49" fmla="*/ 2147483647 h 215"/>
              <a:gd name="T50" fmla="*/ 2147483647 w 230"/>
              <a:gd name="T51" fmla="*/ 2147483647 h 215"/>
              <a:gd name="T52" fmla="*/ 2147483647 w 230"/>
              <a:gd name="T53" fmla="*/ 2147483647 h 215"/>
              <a:gd name="T54" fmla="*/ 2147483647 w 230"/>
              <a:gd name="T55" fmla="*/ 2147483647 h 215"/>
              <a:gd name="T56" fmla="*/ 2147483647 w 230"/>
              <a:gd name="T57" fmla="*/ 2147483647 h 215"/>
              <a:gd name="T58" fmla="*/ 2147483647 w 230"/>
              <a:gd name="T59" fmla="*/ 2147483647 h 215"/>
              <a:gd name="T60" fmla="*/ 2147483647 w 230"/>
              <a:gd name="T61" fmla="*/ 2147483647 h 215"/>
              <a:gd name="T62" fmla="*/ 2147483647 w 230"/>
              <a:gd name="T63" fmla="*/ 2147483647 h 215"/>
              <a:gd name="T64" fmla="*/ 2147483647 w 230"/>
              <a:gd name="T65" fmla="*/ 2147483647 h 215"/>
              <a:gd name="T66" fmla="*/ 2147483647 w 230"/>
              <a:gd name="T67" fmla="*/ 2147483647 h 215"/>
              <a:gd name="T68" fmla="*/ 2147483647 w 230"/>
              <a:gd name="T69" fmla="*/ 2147483647 h 215"/>
              <a:gd name="T70" fmla="*/ 2147483647 w 230"/>
              <a:gd name="T71" fmla="*/ 2147483647 h 215"/>
              <a:gd name="T72" fmla="*/ 2147483647 w 230"/>
              <a:gd name="T73" fmla="*/ 2147483647 h 215"/>
              <a:gd name="T74" fmla="*/ 2147483647 w 230"/>
              <a:gd name="T75" fmla="*/ 2147483647 h 215"/>
              <a:gd name="T76" fmla="*/ 2147483647 w 230"/>
              <a:gd name="T77" fmla="*/ 2147483647 h 215"/>
              <a:gd name="T78" fmla="*/ 2147483647 w 230"/>
              <a:gd name="T79" fmla="*/ 2147483647 h 215"/>
              <a:gd name="T80" fmla="*/ 2147483647 w 230"/>
              <a:gd name="T81" fmla="*/ 2147483647 h 215"/>
              <a:gd name="T82" fmla="*/ 2147483647 w 230"/>
              <a:gd name="T83" fmla="*/ 2147483647 h 215"/>
              <a:gd name="T84" fmla="*/ 2147483647 w 230"/>
              <a:gd name="T85" fmla="*/ 2147483647 h 215"/>
              <a:gd name="T86" fmla="*/ 2147483647 w 230"/>
              <a:gd name="T87" fmla="*/ 2147483647 h 215"/>
              <a:gd name="T88" fmla="*/ 2147483647 w 230"/>
              <a:gd name="T89" fmla="*/ 2147483647 h 215"/>
              <a:gd name="T90" fmla="*/ 2147483647 w 230"/>
              <a:gd name="T91" fmla="*/ 2147483647 h 215"/>
              <a:gd name="T92" fmla="*/ 2147483647 w 230"/>
              <a:gd name="T93" fmla="*/ 2147483647 h 215"/>
              <a:gd name="T94" fmla="*/ 2147483647 w 230"/>
              <a:gd name="T95" fmla="*/ 2147483647 h 215"/>
              <a:gd name="T96" fmla="*/ 2147483647 w 230"/>
              <a:gd name="T97" fmla="*/ 2147483647 h 215"/>
              <a:gd name="T98" fmla="*/ 2147483647 w 230"/>
              <a:gd name="T99" fmla="*/ 2147483647 h 215"/>
              <a:gd name="T100" fmla="*/ 2147483647 w 230"/>
              <a:gd name="T101" fmla="*/ 2147483647 h 215"/>
              <a:gd name="T102" fmla="*/ 2147483647 w 230"/>
              <a:gd name="T103" fmla="*/ 2147483647 h 215"/>
              <a:gd name="T104" fmla="*/ 2147483647 w 230"/>
              <a:gd name="T105" fmla="*/ 2147483647 h 215"/>
              <a:gd name="T106" fmla="*/ 2147483647 w 230"/>
              <a:gd name="T107" fmla="*/ 2147483647 h 215"/>
              <a:gd name="T108" fmla="*/ 2147483647 w 230"/>
              <a:gd name="T109" fmla="*/ 2147483647 h 215"/>
              <a:gd name="T110" fmla="*/ 2147483647 w 230"/>
              <a:gd name="T111" fmla="*/ 2147483647 h 215"/>
              <a:gd name="T112" fmla="*/ 2147483647 w 230"/>
              <a:gd name="T113" fmla="*/ 2147483647 h 215"/>
              <a:gd name="T114" fmla="*/ 2147483647 w 230"/>
              <a:gd name="T115" fmla="*/ 2147483647 h 215"/>
              <a:gd name="T116" fmla="*/ 2147483647 w 230"/>
              <a:gd name="T117" fmla="*/ 2147483647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99" y="211"/>
                </a:moveTo>
                <a:lnTo>
                  <a:pt x="96" y="210"/>
                </a:lnTo>
                <a:lnTo>
                  <a:pt x="82" y="210"/>
                </a:lnTo>
                <a:lnTo>
                  <a:pt x="76" y="208"/>
                </a:lnTo>
                <a:lnTo>
                  <a:pt x="74" y="204"/>
                </a:lnTo>
                <a:lnTo>
                  <a:pt x="71" y="202"/>
                </a:lnTo>
                <a:lnTo>
                  <a:pt x="68" y="201"/>
                </a:lnTo>
                <a:lnTo>
                  <a:pt x="65" y="201"/>
                </a:lnTo>
                <a:lnTo>
                  <a:pt x="61" y="201"/>
                </a:lnTo>
                <a:lnTo>
                  <a:pt x="58" y="203"/>
                </a:lnTo>
                <a:lnTo>
                  <a:pt x="54" y="205"/>
                </a:lnTo>
                <a:lnTo>
                  <a:pt x="51" y="205"/>
                </a:lnTo>
                <a:lnTo>
                  <a:pt x="48" y="202"/>
                </a:lnTo>
                <a:lnTo>
                  <a:pt x="45" y="199"/>
                </a:lnTo>
                <a:lnTo>
                  <a:pt x="42" y="196"/>
                </a:lnTo>
                <a:lnTo>
                  <a:pt x="39" y="196"/>
                </a:lnTo>
                <a:lnTo>
                  <a:pt x="34" y="197"/>
                </a:lnTo>
                <a:lnTo>
                  <a:pt x="31" y="197"/>
                </a:lnTo>
                <a:lnTo>
                  <a:pt x="28" y="198"/>
                </a:lnTo>
                <a:lnTo>
                  <a:pt x="24" y="196"/>
                </a:lnTo>
                <a:lnTo>
                  <a:pt x="24" y="191"/>
                </a:lnTo>
                <a:lnTo>
                  <a:pt x="21" y="193"/>
                </a:lnTo>
                <a:lnTo>
                  <a:pt x="20" y="193"/>
                </a:lnTo>
                <a:lnTo>
                  <a:pt x="17" y="193"/>
                </a:lnTo>
                <a:lnTo>
                  <a:pt x="13" y="191"/>
                </a:lnTo>
                <a:lnTo>
                  <a:pt x="10" y="189"/>
                </a:lnTo>
                <a:lnTo>
                  <a:pt x="7" y="166"/>
                </a:lnTo>
                <a:lnTo>
                  <a:pt x="0" y="94"/>
                </a:lnTo>
                <a:lnTo>
                  <a:pt x="0" y="92"/>
                </a:lnTo>
                <a:lnTo>
                  <a:pt x="3" y="89"/>
                </a:lnTo>
                <a:lnTo>
                  <a:pt x="4" y="88"/>
                </a:lnTo>
                <a:lnTo>
                  <a:pt x="9" y="85"/>
                </a:lnTo>
                <a:lnTo>
                  <a:pt x="11" y="77"/>
                </a:lnTo>
                <a:lnTo>
                  <a:pt x="12" y="72"/>
                </a:lnTo>
                <a:lnTo>
                  <a:pt x="12" y="68"/>
                </a:lnTo>
                <a:lnTo>
                  <a:pt x="12" y="62"/>
                </a:lnTo>
                <a:lnTo>
                  <a:pt x="13" y="58"/>
                </a:lnTo>
                <a:lnTo>
                  <a:pt x="12" y="53"/>
                </a:lnTo>
                <a:lnTo>
                  <a:pt x="12" y="49"/>
                </a:lnTo>
                <a:lnTo>
                  <a:pt x="12" y="44"/>
                </a:lnTo>
                <a:lnTo>
                  <a:pt x="14" y="41"/>
                </a:lnTo>
                <a:lnTo>
                  <a:pt x="15" y="37"/>
                </a:lnTo>
                <a:lnTo>
                  <a:pt x="16" y="33"/>
                </a:lnTo>
                <a:lnTo>
                  <a:pt x="16" y="27"/>
                </a:lnTo>
                <a:lnTo>
                  <a:pt x="16" y="23"/>
                </a:lnTo>
                <a:lnTo>
                  <a:pt x="19" y="15"/>
                </a:lnTo>
                <a:lnTo>
                  <a:pt x="51" y="9"/>
                </a:lnTo>
                <a:lnTo>
                  <a:pt x="77" y="0"/>
                </a:lnTo>
                <a:lnTo>
                  <a:pt x="81" y="9"/>
                </a:lnTo>
                <a:lnTo>
                  <a:pt x="110" y="55"/>
                </a:lnTo>
                <a:lnTo>
                  <a:pt x="110" y="56"/>
                </a:lnTo>
                <a:lnTo>
                  <a:pt x="113" y="61"/>
                </a:lnTo>
                <a:lnTo>
                  <a:pt x="115" y="68"/>
                </a:lnTo>
                <a:lnTo>
                  <a:pt x="119" y="71"/>
                </a:lnTo>
                <a:lnTo>
                  <a:pt x="120" y="76"/>
                </a:lnTo>
                <a:lnTo>
                  <a:pt x="121" y="80"/>
                </a:lnTo>
                <a:lnTo>
                  <a:pt x="122" y="83"/>
                </a:lnTo>
                <a:lnTo>
                  <a:pt x="125" y="86"/>
                </a:lnTo>
                <a:lnTo>
                  <a:pt x="133" y="87"/>
                </a:lnTo>
                <a:lnTo>
                  <a:pt x="139" y="91"/>
                </a:lnTo>
                <a:lnTo>
                  <a:pt x="141" y="95"/>
                </a:lnTo>
                <a:lnTo>
                  <a:pt x="144" y="96"/>
                </a:lnTo>
                <a:lnTo>
                  <a:pt x="148" y="94"/>
                </a:lnTo>
                <a:lnTo>
                  <a:pt x="150" y="96"/>
                </a:lnTo>
                <a:lnTo>
                  <a:pt x="154" y="97"/>
                </a:lnTo>
                <a:lnTo>
                  <a:pt x="156" y="101"/>
                </a:lnTo>
                <a:lnTo>
                  <a:pt x="159" y="102"/>
                </a:lnTo>
                <a:lnTo>
                  <a:pt x="164" y="109"/>
                </a:lnTo>
                <a:lnTo>
                  <a:pt x="168" y="109"/>
                </a:lnTo>
                <a:lnTo>
                  <a:pt x="170" y="111"/>
                </a:lnTo>
                <a:lnTo>
                  <a:pt x="171" y="115"/>
                </a:lnTo>
                <a:lnTo>
                  <a:pt x="177" y="124"/>
                </a:lnTo>
                <a:lnTo>
                  <a:pt x="181" y="131"/>
                </a:lnTo>
                <a:lnTo>
                  <a:pt x="180" y="137"/>
                </a:lnTo>
                <a:lnTo>
                  <a:pt x="177" y="138"/>
                </a:lnTo>
                <a:lnTo>
                  <a:pt x="171" y="140"/>
                </a:lnTo>
                <a:lnTo>
                  <a:pt x="167" y="145"/>
                </a:lnTo>
                <a:lnTo>
                  <a:pt x="169" y="145"/>
                </a:lnTo>
                <a:lnTo>
                  <a:pt x="176" y="142"/>
                </a:lnTo>
                <a:lnTo>
                  <a:pt x="177" y="144"/>
                </a:lnTo>
                <a:lnTo>
                  <a:pt x="179" y="142"/>
                </a:lnTo>
                <a:lnTo>
                  <a:pt x="179" y="141"/>
                </a:lnTo>
                <a:lnTo>
                  <a:pt x="184" y="141"/>
                </a:lnTo>
                <a:lnTo>
                  <a:pt x="185" y="144"/>
                </a:lnTo>
                <a:lnTo>
                  <a:pt x="189" y="151"/>
                </a:lnTo>
                <a:lnTo>
                  <a:pt x="193" y="151"/>
                </a:lnTo>
                <a:lnTo>
                  <a:pt x="198" y="153"/>
                </a:lnTo>
                <a:lnTo>
                  <a:pt x="202" y="161"/>
                </a:lnTo>
                <a:lnTo>
                  <a:pt x="203" y="166"/>
                </a:lnTo>
                <a:lnTo>
                  <a:pt x="205" y="172"/>
                </a:lnTo>
                <a:lnTo>
                  <a:pt x="206" y="172"/>
                </a:lnTo>
                <a:lnTo>
                  <a:pt x="208" y="178"/>
                </a:lnTo>
                <a:lnTo>
                  <a:pt x="217" y="183"/>
                </a:lnTo>
                <a:lnTo>
                  <a:pt x="229" y="191"/>
                </a:lnTo>
                <a:lnTo>
                  <a:pt x="229" y="192"/>
                </a:lnTo>
                <a:lnTo>
                  <a:pt x="216" y="198"/>
                </a:lnTo>
                <a:lnTo>
                  <a:pt x="212" y="198"/>
                </a:lnTo>
                <a:lnTo>
                  <a:pt x="209" y="196"/>
                </a:lnTo>
                <a:lnTo>
                  <a:pt x="205" y="197"/>
                </a:lnTo>
                <a:lnTo>
                  <a:pt x="199" y="193"/>
                </a:lnTo>
                <a:lnTo>
                  <a:pt x="194" y="193"/>
                </a:lnTo>
                <a:lnTo>
                  <a:pt x="192" y="191"/>
                </a:lnTo>
                <a:lnTo>
                  <a:pt x="188" y="191"/>
                </a:lnTo>
                <a:lnTo>
                  <a:pt x="184" y="189"/>
                </a:lnTo>
                <a:lnTo>
                  <a:pt x="181" y="186"/>
                </a:lnTo>
                <a:lnTo>
                  <a:pt x="177" y="183"/>
                </a:lnTo>
                <a:lnTo>
                  <a:pt x="180" y="178"/>
                </a:lnTo>
                <a:lnTo>
                  <a:pt x="178" y="176"/>
                </a:lnTo>
                <a:lnTo>
                  <a:pt x="175" y="182"/>
                </a:lnTo>
                <a:lnTo>
                  <a:pt x="174" y="180"/>
                </a:lnTo>
                <a:lnTo>
                  <a:pt x="166" y="178"/>
                </a:lnTo>
                <a:lnTo>
                  <a:pt x="161" y="178"/>
                </a:lnTo>
                <a:lnTo>
                  <a:pt x="158" y="174"/>
                </a:lnTo>
                <a:lnTo>
                  <a:pt x="155" y="170"/>
                </a:lnTo>
                <a:lnTo>
                  <a:pt x="149" y="171"/>
                </a:lnTo>
                <a:lnTo>
                  <a:pt x="147" y="170"/>
                </a:lnTo>
                <a:lnTo>
                  <a:pt x="145" y="166"/>
                </a:lnTo>
                <a:lnTo>
                  <a:pt x="134" y="165"/>
                </a:lnTo>
                <a:lnTo>
                  <a:pt x="122" y="167"/>
                </a:lnTo>
                <a:lnTo>
                  <a:pt x="121" y="162"/>
                </a:lnTo>
                <a:lnTo>
                  <a:pt x="117" y="162"/>
                </a:lnTo>
                <a:lnTo>
                  <a:pt x="117" y="157"/>
                </a:lnTo>
                <a:lnTo>
                  <a:pt x="115" y="157"/>
                </a:lnTo>
                <a:lnTo>
                  <a:pt x="112" y="150"/>
                </a:lnTo>
                <a:lnTo>
                  <a:pt x="114" y="144"/>
                </a:lnTo>
                <a:lnTo>
                  <a:pt x="114" y="136"/>
                </a:lnTo>
                <a:lnTo>
                  <a:pt x="112" y="136"/>
                </a:lnTo>
                <a:lnTo>
                  <a:pt x="113" y="141"/>
                </a:lnTo>
                <a:lnTo>
                  <a:pt x="110" y="142"/>
                </a:lnTo>
                <a:lnTo>
                  <a:pt x="110" y="147"/>
                </a:lnTo>
                <a:lnTo>
                  <a:pt x="109" y="147"/>
                </a:lnTo>
                <a:lnTo>
                  <a:pt x="108" y="144"/>
                </a:lnTo>
                <a:lnTo>
                  <a:pt x="99" y="140"/>
                </a:lnTo>
                <a:lnTo>
                  <a:pt x="99" y="137"/>
                </a:lnTo>
                <a:lnTo>
                  <a:pt x="94" y="137"/>
                </a:lnTo>
                <a:lnTo>
                  <a:pt x="88" y="130"/>
                </a:lnTo>
                <a:lnTo>
                  <a:pt x="83" y="130"/>
                </a:lnTo>
                <a:lnTo>
                  <a:pt x="82" y="126"/>
                </a:lnTo>
                <a:lnTo>
                  <a:pt x="77" y="129"/>
                </a:lnTo>
                <a:lnTo>
                  <a:pt x="77" y="124"/>
                </a:lnTo>
                <a:lnTo>
                  <a:pt x="71" y="126"/>
                </a:lnTo>
                <a:lnTo>
                  <a:pt x="72" y="128"/>
                </a:lnTo>
                <a:lnTo>
                  <a:pt x="72" y="131"/>
                </a:lnTo>
                <a:lnTo>
                  <a:pt x="71" y="133"/>
                </a:lnTo>
                <a:lnTo>
                  <a:pt x="72" y="134"/>
                </a:lnTo>
                <a:lnTo>
                  <a:pt x="76" y="135"/>
                </a:lnTo>
                <a:lnTo>
                  <a:pt x="81" y="141"/>
                </a:lnTo>
                <a:lnTo>
                  <a:pt x="85" y="141"/>
                </a:lnTo>
                <a:lnTo>
                  <a:pt x="88" y="145"/>
                </a:lnTo>
                <a:lnTo>
                  <a:pt x="89" y="150"/>
                </a:lnTo>
                <a:lnTo>
                  <a:pt x="92" y="152"/>
                </a:lnTo>
                <a:lnTo>
                  <a:pt x="96" y="152"/>
                </a:lnTo>
                <a:lnTo>
                  <a:pt x="100" y="158"/>
                </a:lnTo>
                <a:lnTo>
                  <a:pt x="109" y="163"/>
                </a:lnTo>
                <a:lnTo>
                  <a:pt x="111" y="170"/>
                </a:lnTo>
                <a:lnTo>
                  <a:pt x="116" y="172"/>
                </a:lnTo>
                <a:lnTo>
                  <a:pt x="121" y="180"/>
                </a:lnTo>
                <a:lnTo>
                  <a:pt x="126" y="182"/>
                </a:lnTo>
                <a:lnTo>
                  <a:pt x="132" y="179"/>
                </a:lnTo>
                <a:lnTo>
                  <a:pt x="140" y="180"/>
                </a:lnTo>
                <a:lnTo>
                  <a:pt x="144" y="186"/>
                </a:lnTo>
                <a:lnTo>
                  <a:pt x="145" y="189"/>
                </a:lnTo>
                <a:lnTo>
                  <a:pt x="148" y="189"/>
                </a:lnTo>
                <a:lnTo>
                  <a:pt x="150" y="193"/>
                </a:lnTo>
                <a:lnTo>
                  <a:pt x="158" y="193"/>
                </a:lnTo>
                <a:lnTo>
                  <a:pt x="166" y="195"/>
                </a:lnTo>
                <a:lnTo>
                  <a:pt x="164" y="199"/>
                </a:lnTo>
                <a:lnTo>
                  <a:pt x="157" y="201"/>
                </a:lnTo>
                <a:lnTo>
                  <a:pt x="151" y="206"/>
                </a:lnTo>
                <a:lnTo>
                  <a:pt x="147" y="204"/>
                </a:lnTo>
                <a:lnTo>
                  <a:pt x="141" y="202"/>
                </a:lnTo>
                <a:lnTo>
                  <a:pt x="137" y="205"/>
                </a:lnTo>
                <a:lnTo>
                  <a:pt x="134" y="204"/>
                </a:lnTo>
                <a:lnTo>
                  <a:pt x="125" y="205"/>
                </a:lnTo>
                <a:lnTo>
                  <a:pt x="117" y="208"/>
                </a:lnTo>
                <a:lnTo>
                  <a:pt x="103" y="214"/>
                </a:lnTo>
                <a:lnTo>
                  <a:pt x="99" y="211"/>
                </a:lnTo>
              </a:path>
            </a:pathLst>
          </a:custGeom>
          <a:noFill/>
          <a:ln w="12700" cap="rnd" cmpd="sng">
            <a:solidFill>
              <a:srgbClr val="000000"/>
            </a:solidFill>
            <a:prstDash val="solid"/>
            <a:round/>
            <a:headEnd/>
            <a:tailEnd/>
          </a:ln>
        </p:spPr>
        <p:txBody>
          <a:bodyPr/>
          <a:lstStyle/>
          <a:p>
            <a:pPr>
              <a:defRPr/>
            </a:pPr>
            <a:endParaRPr lang="en-US"/>
          </a:p>
        </p:txBody>
      </p:sp>
      <p:sp>
        <p:nvSpPr>
          <p:cNvPr id="19" name="Freeform 123"/>
          <p:cNvSpPr>
            <a:spLocks/>
          </p:cNvSpPr>
          <p:nvPr/>
        </p:nvSpPr>
        <p:spPr bwMode="auto">
          <a:xfrm>
            <a:off x="2398713" y="3326207"/>
            <a:ext cx="361950" cy="249205"/>
          </a:xfrm>
          <a:custGeom>
            <a:avLst/>
            <a:gdLst>
              <a:gd name="T0" fmla="*/ 2147483647 w 228"/>
              <a:gd name="T1" fmla="*/ 2147483647 h 157"/>
              <a:gd name="T2" fmla="*/ 2147483647 w 228"/>
              <a:gd name="T3" fmla="*/ 2147483647 h 157"/>
              <a:gd name="T4" fmla="*/ 2147483647 w 228"/>
              <a:gd name="T5" fmla="*/ 2147483647 h 157"/>
              <a:gd name="T6" fmla="*/ 2147483647 w 228"/>
              <a:gd name="T7" fmla="*/ 2147483647 h 157"/>
              <a:gd name="T8" fmla="*/ 2147483647 w 228"/>
              <a:gd name="T9" fmla="*/ 2147483647 h 157"/>
              <a:gd name="T10" fmla="*/ 2147483647 w 228"/>
              <a:gd name="T11" fmla="*/ 2147483647 h 157"/>
              <a:gd name="T12" fmla="*/ 2147483647 w 228"/>
              <a:gd name="T13" fmla="*/ 2147483647 h 157"/>
              <a:gd name="T14" fmla="*/ 2147483647 w 228"/>
              <a:gd name="T15" fmla="*/ 2147483647 h 157"/>
              <a:gd name="T16" fmla="*/ 2147483647 w 228"/>
              <a:gd name="T17" fmla="*/ 2147483647 h 157"/>
              <a:gd name="T18" fmla="*/ 2147483647 w 228"/>
              <a:gd name="T19" fmla="*/ 2147483647 h 157"/>
              <a:gd name="T20" fmla="*/ 2147483647 w 228"/>
              <a:gd name="T21" fmla="*/ 2147483647 h 157"/>
              <a:gd name="T22" fmla="*/ 2147483647 w 228"/>
              <a:gd name="T23" fmla="*/ 2147483647 h 157"/>
              <a:gd name="T24" fmla="*/ 2147483647 w 228"/>
              <a:gd name="T25" fmla="*/ 2147483647 h 157"/>
              <a:gd name="T26" fmla="*/ 2147483647 w 228"/>
              <a:gd name="T27" fmla="*/ 2147483647 h 157"/>
              <a:gd name="T28" fmla="*/ 2147483647 w 228"/>
              <a:gd name="T29" fmla="*/ 2147483647 h 157"/>
              <a:gd name="T30" fmla="*/ 2147483647 w 228"/>
              <a:gd name="T31" fmla="*/ 2147483647 h 157"/>
              <a:gd name="T32" fmla="*/ 2147483647 w 228"/>
              <a:gd name="T33" fmla="*/ 2147483647 h 157"/>
              <a:gd name="T34" fmla="*/ 2147483647 w 228"/>
              <a:gd name="T35" fmla="*/ 2147483647 h 157"/>
              <a:gd name="T36" fmla="*/ 0 w 228"/>
              <a:gd name="T37" fmla="*/ 2147483647 h 157"/>
              <a:gd name="T38" fmla="*/ 2147483647 w 228"/>
              <a:gd name="T39" fmla="*/ 2147483647 h 157"/>
              <a:gd name="T40" fmla="*/ 2147483647 w 228"/>
              <a:gd name="T41" fmla="*/ 2147483647 h 157"/>
              <a:gd name="T42" fmla="*/ 2147483647 w 228"/>
              <a:gd name="T43" fmla="*/ 2147483647 h 157"/>
              <a:gd name="T44" fmla="*/ 2147483647 w 228"/>
              <a:gd name="T45" fmla="*/ 2147483647 h 157"/>
              <a:gd name="T46" fmla="*/ 2147483647 w 228"/>
              <a:gd name="T47" fmla="*/ 2147483647 h 157"/>
              <a:gd name="T48" fmla="*/ 2147483647 w 228"/>
              <a:gd name="T49" fmla="*/ 2147483647 h 157"/>
              <a:gd name="T50" fmla="*/ 2147483647 w 228"/>
              <a:gd name="T51" fmla="*/ 2147483647 h 157"/>
              <a:gd name="T52" fmla="*/ 2147483647 w 228"/>
              <a:gd name="T53" fmla="*/ 2147483647 h 157"/>
              <a:gd name="T54" fmla="*/ 2147483647 w 228"/>
              <a:gd name="T55" fmla="*/ 2147483647 h 157"/>
              <a:gd name="T56" fmla="*/ 2147483647 w 228"/>
              <a:gd name="T57" fmla="*/ 2147483647 h 157"/>
              <a:gd name="T58" fmla="*/ 2147483647 w 228"/>
              <a:gd name="T59" fmla="*/ 2147483647 h 157"/>
              <a:gd name="T60" fmla="*/ 2147483647 w 228"/>
              <a:gd name="T61" fmla="*/ 2147483647 h 157"/>
              <a:gd name="T62" fmla="*/ 2147483647 w 228"/>
              <a:gd name="T63" fmla="*/ 2147483647 h 157"/>
              <a:gd name="T64" fmla="*/ 2147483647 w 228"/>
              <a:gd name="T65" fmla="*/ 2147483647 h 157"/>
              <a:gd name="T66" fmla="*/ 2147483647 w 228"/>
              <a:gd name="T67" fmla="*/ 2147483647 h 157"/>
              <a:gd name="T68" fmla="*/ 2147483647 w 228"/>
              <a:gd name="T69" fmla="*/ 2147483647 h 157"/>
              <a:gd name="T70" fmla="*/ 2147483647 w 228"/>
              <a:gd name="T71" fmla="*/ 2147483647 h 157"/>
              <a:gd name="T72" fmla="*/ 2147483647 w 228"/>
              <a:gd name="T73" fmla="*/ 2147483647 h 157"/>
              <a:gd name="T74" fmla="*/ 2147483647 w 228"/>
              <a:gd name="T75" fmla="*/ 2147483647 h 157"/>
              <a:gd name="T76" fmla="*/ 2147483647 w 228"/>
              <a:gd name="T77" fmla="*/ 2147483647 h 157"/>
              <a:gd name="T78" fmla="*/ 2147483647 w 228"/>
              <a:gd name="T79" fmla="*/ 2147483647 h 157"/>
              <a:gd name="T80" fmla="*/ 2147483647 w 228"/>
              <a:gd name="T81" fmla="*/ 2147483647 h 157"/>
              <a:gd name="T82" fmla="*/ 2147483647 w 228"/>
              <a:gd name="T83" fmla="*/ 2147483647 h 157"/>
              <a:gd name="T84" fmla="*/ 2147483647 w 228"/>
              <a:gd name="T85" fmla="*/ 2147483647 h 157"/>
              <a:gd name="T86" fmla="*/ 2147483647 w 228"/>
              <a:gd name="T87" fmla="*/ 2147483647 h 157"/>
              <a:gd name="T88" fmla="*/ 2147483647 w 228"/>
              <a:gd name="T89" fmla="*/ 2147483647 h 157"/>
              <a:gd name="T90" fmla="*/ 2147483647 w 228"/>
              <a:gd name="T91" fmla="*/ 2147483647 h 157"/>
              <a:gd name="T92" fmla="*/ 2147483647 w 228"/>
              <a:gd name="T93" fmla="*/ 2147483647 h 157"/>
              <a:gd name="T94" fmla="*/ 2147483647 w 228"/>
              <a:gd name="T95" fmla="*/ 2147483647 h 157"/>
              <a:gd name="T96" fmla="*/ 2147483647 w 228"/>
              <a:gd name="T97" fmla="*/ 2147483647 h 157"/>
              <a:gd name="T98" fmla="*/ 2147483647 w 228"/>
              <a:gd name="T99" fmla="*/ 2147483647 h 157"/>
              <a:gd name="T100" fmla="*/ 2147483647 w 228"/>
              <a:gd name="T101" fmla="*/ 2147483647 h 157"/>
              <a:gd name="T102" fmla="*/ 2147483647 w 228"/>
              <a:gd name="T103" fmla="*/ 2147483647 h 157"/>
              <a:gd name="T104" fmla="*/ 2147483647 w 228"/>
              <a:gd name="T105" fmla="*/ 2147483647 h 157"/>
              <a:gd name="T106" fmla="*/ 2147483647 w 228"/>
              <a:gd name="T107" fmla="*/ 2147483647 h 157"/>
              <a:gd name="T108" fmla="*/ 2147483647 w 228"/>
              <a:gd name="T109" fmla="*/ 2147483647 h 157"/>
              <a:gd name="T110" fmla="*/ 2147483647 w 228"/>
              <a:gd name="T111" fmla="*/ 2147483647 h 1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8" h="157">
                <a:moveTo>
                  <a:pt x="214" y="101"/>
                </a:moveTo>
                <a:lnTo>
                  <a:pt x="216" y="99"/>
                </a:lnTo>
                <a:lnTo>
                  <a:pt x="224" y="106"/>
                </a:lnTo>
                <a:lnTo>
                  <a:pt x="224" y="109"/>
                </a:lnTo>
                <a:lnTo>
                  <a:pt x="224" y="111"/>
                </a:lnTo>
                <a:lnTo>
                  <a:pt x="225" y="115"/>
                </a:lnTo>
                <a:lnTo>
                  <a:pt x="225" y="120"/>
                </a:lnTo>
                <a:lnTo>
                  <a:pt x="225" y="124"/>
                </a:lnTo>
                <a:lnTo>
                  <a:pt x="227" y="128"/>
                </a:lnTo>
                <a:lnTo>
                  <a:pt x="224" y="132"/>
                </a:lnTo>
                <a:lnTo>
                  <a:pt x="224" y="136"/>
                </a:lnTo>
                <a:lnTo>
                  <a:pt x="224" y="139"/>
                </a:lnTo>
                <a:lnTo>
                  <a:pt x="223" y="143"/>
                </a:lnTo>
                <a:lnTo>
                  <a:pt x="224" y="152"/>
                </a:lnTo>
                <a:lnTo>
                  <a:pt x="224" y="155"/>
                </a:lnTo>
                <a:lnTo>
                  <a:pt x="207" y="155"/>
                </a:lnTo>
                <a:lnTo>
                  <a:pt x="154" y="152"/>
                </a:lnTo>
                <a:lnTo>
                  <a:pt x="129" y="151"/>
                </a:lnTo>
                <a:lnTo>
                  <a:pt x="91" y="149"/>
                </a:lnTo>
                <a:lnTo>
                  <a:pt x="83" y="149"/>
                </a:lnTo>
                <a:lnTo>
                  <a:pt x="50" y="147"/>
                </a:lnTo>
                <a:lnTo>
                  <a:pt x="46" y="147"/>
                </a:lnTo>
                <a:lnTo>
                  <a:pt x="43" y="147"/>
                </a:lnTo>
                <a:lnTo>
                  <a:pt x="39" y="148"/>
                </a:lnTo>
                <a:lnTo>
                  <a:pt x="37" y="150"/>
                </a:lnTo>
                <a:lnTo>
                  <a:pt x="35" y="150"/>
                </a:lnTo>
                <a:lnTo>
                  <a:pt x="32" y="151"/>
                </a:lnTo>
                <a:lnTo>
                  <a:pt x="28" y="152"/>
                </a:lnTo>
                <a:lnTo>
                  <a:pt x="27" y="153"/>
                </a:lnTo>
                <a:lnTo>
                  <a:pt x="25" y="155"/>
                </a:lnTo>
                <a:lnTo>
                  <a:pt x="22" y="156"/>
                </a:lnTo>
                <a:lnTo>
                  <a:pt x="18" y="155"/>
                </a:lnTo>
                <a:lnTo>
                  <a:pt x="11" y="151"/>
                </a:lnTo>
                <a:lnTo>
                  <a:pt x="7" y="151"/>
                </a:lnTo>
                <a:lnTo>
                  <a:pt x="4" y="152"/>
                </a:lnTo>
                <a:lnTo>
                  <a:pt x="5" y="127"/>
                </a:lnTo>
                <a:lnTo>
                  <a:pt x="0" y="127"/>
                </a:lnTo>
                <a:lnTo>
                  <a:pt x="0" y="114"/>
                </a:lnTo>
                <a:lnTo>
                  <a:pt x="7" y="111"/>
                </a:lnTo>
                <a:lnTo>
                  <a:pt x="5" y="105"/>
                </a:lnTo>
                <a:lnTo>
                  <a:pt x="8" y="90"/>
                </a:lnTo>
                <a:lnTo>
                  <a:pt x="8" y="86"/>
                </a:lnTo>
                <a:lnTo>
                  <a:pt x="12" y="83"/>
                </a:lnTo>
                <a:lnTo>
                  <a:pt x="16" y="76"/>
                </a:lnTo>
                <a:lnTo>
                  <a:pt x="18" y="71"/>
                </a:lnTo>
                <a:lnTo>
                  <a:pt x="21" y="70"/>
                </a:lnTo>
                <a:lnTo>
                  <a:pt x="24" y="71"/>
                </a:lnTo>
                <a:lnTo>
                  <a:pt x="27" y="68"/>
                </a:lnTo>
                <a:lnTo>
                  <a:pt x="31" y="61"/>
                </a:lnTo>
                <a:lnTo>
                  <a:pt x="32" y="57"/>
                </a:lnTo>
                <a:lnTo>
                  <a:pt x="32" y="55"/>
                </a:lnTo>
                <a:lnTo>
                  <a:pt x="33" y="52"/>
                </a:lnTo>
                <a:lnTo>
                  <a:pt x="35" y="49"/>
                </a:lnTo>
                <a:lnTo>
                  <a:pt x="37" y="46"/>
                </a:lnTo>
                <a:lnTo>
                  <a:pt x="39" y="42"/>
                </a:lnTo>
                <a:lnTo>
                  <a:pt x="41" y="38"/>
                </a:lnTo>
                <a:lnTo>
                  <a:pt x="43" y="36"/>
                </a:lnTo>
                <a:lnTo>
                  <a:pt x="46" y="32"/>
                </a:lnTo>
                <a:lnTo>
                  <a:pt x="46" y="27"/>
                </a:lnTo>
                <a:lnTo>
                  <a:pt x="48" y="23"/>
                </a:lnTo>
                <a:lnTo>
                  <a:pt x="51" y="22"/>
                </a:lnTo>
                <a:lnTo>
                  <a:pt x="57" y="15"/>
                </a:lnTo>
                <a:lnTo>
                  <a:pt x="57" y="11"/>
                </a:lnTo>
                <a:lnTo>
                  <a:pt x="60" y="9"/>
                </a:lnTo>
                <a:lnTo>
                  <a:pt x="65" y="6"/>
                </a:lnTo>
                <a:lnTo>
                  <a:pt x="68" y="6"/>
                </a:lnTo>
                <a:lnTo>
                  <a:pt x="71" y="6"/>
                </a:lnTo>
                <a:lnTo>
                  <a:pt x="74" y="8"/>
                </a:lnTo>
                <a:lnTo>
                  <a:pt x="78" y="10"/>
                </a:lnTo>
                <a:lnTo>
                  <a:pt x="81" y="10"/>
                </a:lnTo>
                <a:lnTo>
                  <a:pt x="85" y="8"/>
                </a:lnTo>
                <a:lnTo>
                  <a:pt x="91" y="4"/>
                </a:lnTo>
                <a:lnTo>
                  <a:pt x="94" y="7"/>
                </a:lnTo>
                <a:lnTo>
                  <a:pt x="101" y="8"/>
                </a:lnTo>
                <a:lnTo>
                  <a:pt x="104" y="5"/>
                </a:lnTo>
                <a:lnTo>
                  <a:pt x="110" y="4"/>
                </a:lnTo>
                <a:lnTo>
                  <a:pt x="113" y="0"/>
                </a:lnTo>
                <a:lnTo>
                  <a:pt x="117" y="1"/>
                </a:lnTo>
                <a:lnTo>
                  <a:pt x="119" y="2"/>
                </a:lnTo>
                <a:lnTo>
                  <a:pt x="124" y="4"/>
                </a:lnTo>
                <a:lnTo>
                  <a:pt x="129" y="10"/>
                </a:lnTo>
                <a:lnTo>
                  <a:pt x="133" y="10"/>
                </a:lnTo>
                <a:lnTo>
                  <a:pt x="136" y="11"/>
                </a:lnTo>
                <a:lnTo>
                  <a:pt x="138" y="15"/>
                </a:lnTo>
                <a:lnTo>
                  <a:pt x="141" y="16"/>
                </a:lnTo>
                <a:lnTo>
                  <a:pt x="144" y="18"/>
                </a:lnTo>
                <a:lnTo>
                  <a:pt x="144" y="19"/>
                </a:lnTo>
                <a:lnTo>
                  <a:pt x="145" y="22"/>
                </a:lnTo>
                <a:lnTo>
                  <a:pt x="147" y="26"/>
                </a:lnTo>
                <a:lnTo>
                  <a:pt x="151" y="27"/>
                </a:lnTo>
                <a:lnTo>
                  <a:pt x="152" y="31"/>
                </a:lnTo>
                <a:lnTo>
                  <a:pt x="156" y="38"/>
                </a:lnTo>
                <a:lnTo>
                  <a:pt x="160" y="40"/>
                </a:lnTo>
                <a:lnTo>
                  <a:pt x="161" y="44"/>
                </a:lnTo>
                <a:lnTo>
                  <a:pt x="162" y="48"/>
                </a:lnTo>
                <a:lnTo>
                  <a:pt x="164" y="50"/>
                </a:lnTo>
                <a:lnTo>
                  <a:pt x="168" y="51"/>
                </a:lnTo>
                <a:lnTo>
                  <a:pt x="176" y="52"/>
                </a:lnTo>
                <a:lnTo>
                  <a:pt x="177" y="56"/>
                </a:lnTo>
                <a:lnTo>
                  <a:pt x="179" y="60"/>
                </a:lnTo>
                <a:lnTo>
                  <a:pt x="182" y="62"/>
                </a:lnTo>
                <a:lnTo>
                  <a:pt x="187" y="69"/>
                </a:lnTo>
                <a:lnTo>
                  <a:pt x="189" y="71"/>
                </a:lnTo>
                <a:lnTo>
                  <a:pt x="190" y="76"/>
                </a:lnTo>
                <a:lnTo>
                  <a:pt x="193" y="78"/>
                </a:lnTo>
                <a:lnTo>
                  <a:pt x="197" y="78"/>
                </a:lnTo>
                <a:lnTo>
                  <a:pt x="198" y="82"/>
                </a:lnTo>
                <a:lnTo>
                  <a:pt x="204" y="88"/>
                </a:lnTo>
                <a:lnTo>
                  <a:pt x="206" y="90"/>
                </a:lnTo>
                <a:lnTo>
                  <a:pt x="207" y="94"/>
                </a:lnTo>
                <a:lnTo>
                  <a:pt x="209" y="98"/>
                </a:lnTo>
                <a:lnTo>
                  <a:pt x="214" y="101"/>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170" name="Freeform 125"/>
          <p:cNvSpPr>
            <a:spLocks/>
          </p:cNvSpPr>
          <p:nvPr/>
        </p:nvSpPr>
        <p:spPr bwMode="auto">
          <a:xfrm>
            <a:off x="4505325" y="2075424"/>
            <a:ext cx="476250" cy="333331"/>
          </a:xfrm>
          <a:custGeom>
            <a:avLst/>
            <a:gdLst>
              <a:gd name="T0" fmla="*/ 2147483647 w 300"/>
              <a:gd name="T1" fmla="*/ 2147483647 h 210"/>
              <a:gd name="T2" fmla="*/ 2147483647 w 300"/>
              <a:gd name="T3" fmla="*/ 2147483647 h 210"/>
              <a:gd name="T4" fmla="*/ 2147483647 w 300"/>
              <a:gd name="T5" fmla="*/ 2147483647 h 210"/>
              <a:gd name="T6" fmla="*/ 2147483647 w 300"/>
              <a:gd name="T7" fmla="*/ 2147483647 h 210"/>
              <a:gd name="T8" fmla="*/ 2147483647 w 300"/>
              <a:gd name="T9" fmla="*/ 2147483647 h 210"/>
              <a:gd name="T10" fmla="*/ 2147483647 w 300"/>
              <a:gd name="T11" fmla="*/ 2147483647 h 210"/>
              <a:gd name="T12" fmla="*/ 2147483647 w 300"/>
              <a:gd name="T13" fmla="*/ 2147483647 h 210"/>
              <a:gd name="T14" fmla="*/ 2147483647 w 300"/>
              <a:gd name="T15" fmla="*/ 2147483647 h 210"/>
              <a:gd name="T16" fmla="*/ 2147483647 w 300"/>
              <a:gd name="T17" fmla="*/ 2147483647 h 210"/>
              <a:gd name="T18" fmla="*/ 2147483647 w 300"/>
              <a:gd name="T19" fmla="*/ 2147483647 h 210"/>
              <a:gd name="T20" fmla="*/ 2147483647 w 300"/>
              <a:gd name="T21" fmla="*/ 2147483647 h 210"/>
              <a:gd name="T22" fmla="*/ 2147483647 w 300"/>
              <a:gd name="T23" fmla="*/ 2147483647 h 210"/>
              <a:gd name="T24" fmla="*/ 2147483647 w 300"/>
              <a:gd name="T25" fmla="*/ 2147483647 h 210"/>
              <a:gd name="T26" fmla="*/ 2147483647 w 300"/>
              <a:gd name="T27" fmla="*/ 2147483647 h 210"/>
              <a:gd name="T28" fmla="*/ 2147483647 w 300"/>
              <a:gd name="T29" fmla="*/ 2147483647 h 210"/>
              <a:gd name="T30" fmla="*/ 0 w 300"/>
              <a:gd name="T31" fmla="*/ 2147483647 h 210"/>
              <a:gd name="T32" fmla="*/ 2147483647 w 300"/>
              <a:gd name="T33" fmla="*/ 2147483647 h 210"/>
              <a:gd name="T34" fmla="*/ 2147483647 w 300"/>
              <a:gd name="T35" fmla="*/ 2147483647 h 210"/>
              <a:gd name="T36" fmla="*/ 2147483647 w 300"/>
              <a:gd name="T37" fmla="*/ 2147483647 h 210"/>
              <a:gd name="T38" fmla="*/ 2147483647 w 300"/>
              <a:gd name="T39" fmla="*/ 0 h 210"/>
              <a:gd name="T40" fmla="*/ 2147483647 w 300"/>
              <a:gd name="T41" fmla="*/ 0 h 210"/>
              <a:gd name="T42" fmla="*/ 2147483647 w 300"/>
              <a:gd name="T43" fmla="*/ 0 h 210"/>
              <a:gd name="T44" fmla="*/ 2147483647 w 300"/>
              <a:gd name="T45" fmla="*/ 0 h 210"/>
              <a:gd name="T46" fmla="*/ 2147483647 w 300"/>
              <a:gd name="T47" fmla="*/ 0 h 210"/>
              <a:gd name="T48" fmla="*/ 2147483647 w 300"/>
              <a:gd name="T49" fmla="*/ 0 h 210"/>
              <a:gd name="T50" fmla="*/ 2147483647 w 300"/>
              <a:gd name="T51" fmla="*/ 0 h 210"/>
              <a:gd name="T52" fmla="*/ 2147483647 w 300"/>
              <a:gd name="T53" fmla="*/ 2147483647 h 2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 h="210">
                <a:moveTo>
                  <a:pt x="299" y="1"/>
                </a:moveTo>
                <a:lnTo>
                  <a:pt x="295" y="73"/>
                </a:lnTo>
                <a:lnTo>
                  <a:pt x="293" y="111"/>
                </a:lnTo>
                <a:lnTo>
                  <a:pt x="292" y="135"/>
                </a:lnTo>
                <a:lnTo>
                  <a:pt x="287" y="204"/>
                </a:lnTo>
                <a:lnTo>
                  <a:pt x="287" y="209"/>
                </a:lnTo>
                <a:lnTo>
                  <a:pt x="237" y="207"/>
                </a:lnTo>
                <a:lnTo>
                  <a:pt x="206" y="206"/>
                </a:lnTo>
                <a:lnTo>
                  <a:pt x="200" y="206"/>
                </a:lnTo>
                <a:lnTo>
                  <a:pt x="189" y="206"/>
                </a:lnTo>
                <a:lnTo>
                  <a:pt x="145" y="204"/>
                </a:lnTo>
                <a:lnTo>
                  <a:pt x="125" y="203"/>
                </a:lnTo>
                <a:lnTo>
                  <a:pt x="93" y="202"/>
                </a:lnTo>
                <a:lnTo>
                  <a:pt x="63" y="201"/>
                </a:lnTo>
                <a:lnTo>
                  <a:pt x="53" y="201"/>
                </a:lnTo>
                <a:lnTo>
                  <a:pt x="0" y="199"/>
                </a:lnTo>
                <a:lnTo>
                  <a:pt x="1" y="145"/>
                </a:lnTo>
                <a:lnTo>
                  <a:pt x="1" y="134"/>
                </a:lnTo>
                <a:lnTo>
                  <a:pt x="3" y="67"/>
                </a:lnTo>
                <a:lnTo>
                  <a:pt x="5" y="0"/>
                </a:lnTo>
                <a:lnTo>
                  <a:pt x="29" y="0"/>
                </a:lnTo>
                <a:lnTo>
                  <a:pt x="59" y="0"/>
                </a:lnTo>
                <a:lnTo>
                  <a:pt x="106" y="0"/>
                </a:lnTo>
                <a:lnTo>
                  <a:pt x="152" y="0"/>
                </a:lnTo>
                <a:lnTo>
                  <a:pt x="183" y="0"/>
                </a:lnTo>
                <a:lnTo>
                  <a:pt x="241" y="0"/>
                </a:lnTo>
                <a:lnTo>
                  <a:pt x="299" y="1"/>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71" name="Freeform 126"/>
          <p:cNvSpPr>
            <a:spLocks/>
          </p:cNvSpPr>
          <p:nvPr/>
        </p:nvSpPr>
        <p:spPr bwMode="auto">
          <a:xfrm>
            <a:off x="2471738" y="3105575"/>
            <a:ext cx="533400" cy="477773"/>
          </a:xfrm>
          <a:custGeom>
            <a:avLst/>
            <a:gdLst>
              <a:gd name="T0" fmla="*/ 2147483647 w 336"/>
              <a:gd name="T1" fmla="*/ 2147483647 h 301"/>
              <a:gd name="T2" fmla="*/ 2147483647 w 336"/>
              <a:gd name="T3" fmla="*/ 2147483647 h 301"/>
              <a:gd name="T4" fmla="*/ 2147483647 w 336"/>
              <a:gd name="T5" fmla="*/ 2147483647 h 301"/>
              <a:gd name="T6" fmla="*/ 2147483647 w 336"/>
              <a:gd name="T7" fmla="*/ 2147483647 h 301"/>
              <a:gd name="T8" fmla="*/ 2147483647 w 336"/>
              <a:gd name="T9" fmla="*/ 2147483647 h 301"/>
              <a:gd name="T10" fmla="*/ 2147483647 w 336"/>
              <a:gd name="T11" fmla="*/ 2147483647 h 301"/>
              <a:gd name="T12" fmla="*/ 2147483647 w 336"/>
              <a:gd name="T13" fmla="*/ 2147483647 h 301"/>
              <a:gd name="T14" fmla="*/ 2147483647 w 336"/>
              <a:gd name="T15" fmla="*/ 2147483647 h 301"/>
              <a:gd name="T16" fmla="*/ 2147483647 w 336"/>
              <a:gd name="T17" fmla="*/ 2147483647 h 301"/>
              <a:gd name="T18" fmla="*/ 2147483647 w 336"/>
              <a:gd name="T19" fmla="*/ 2147483647 h 301"/>
              <a:gd name="T20" fmla="*/ 2147483647 w 336"/>
              <a:gd name="T21" fmla="*/ 2147483647 h 301"/>
              <a:gd name="T22" fmla="*/ 2147483647 w 336"/>
              <a:gd name="T23" fmla="*/ 2147483647 h 301"/>
              <a:gd name="T24" fmla="*/ 2147483647 w 336"/>
              <a:gd name="T25" fmla="*/ 2147483647 h 301"/>
              <a:gd name="T26" fmla="*/ 2147483647 w 336"/>
              <a:gd name="T27" fmla="*/ 2147483647 h 301"/>
              <a:gd name="T28" fmla="*/ 2147483647 w 336"/>
              <a:gd name="T29" fmla="*/ 2147483647 h 301"/>
              <a:gd name="T30" fmla="*/ 2147483647 w 336"/>
              <a:gd name="T31" fmla="*/ 0 h 301"/>
              <a:gd name="T32" fmla="*/ 2147483647 w 336"/>
              <a:gd name="T33" fmla="*/ 2147483647 h 301"/>
              <a:gd name="T34" fmla="*/ 2147483647 w 336"/>
              <a:gd name="T35" fmla="*/ 2147483647 h 301"/>
              <a:gd name="T36" fmla="*/ 2147483647 w 336"/>
              <a:gd name="T37" fmla="*/ 2147483647 h 301"/>
              <a:gd name="T38" fmla="*/ 2147483647 w 336"/>
              <a:gd name="T39" fmla="*/ 2147483647 h 301"/>
              <a:gd name="T40" fmla="*/ 2147483647 w 336"/>
              <a:gd name="T41" fmla="*/ 2147483647 h 301"/>
              <a:gd name="T42" fmla="*/ 2147483647 w 336"/>
              <a:gd name="T43" fmla="*/ 2147483647 h 301"/>
              <a:gd name="T44" fmla="*/ 2147483647 w 336"/>
              <a:gd name="T45" fmla="*/ 2147483647 h 301"/>
              <a:gd name="T46" fmla="*/ 2147483647 w 336"/>
              <a:gd name="T47" fmla="*/ 2147483647 h 301"/>
              <a:gd name="T48" fmla="*/ 2147483647 w 336"/>
              <a:gd name="T49" fmla="*/ 2147483647 h 301"/>
              <a:gd name="T50" fmla="*/ 2147483647 w 336"/>
              <a:gd name="T51" fmla="*/ 2147483647 h 301"/>
              <a:gd name="T52" fmla="*/ 2147483647 w 336"/>
              <a:gd name="T53" fmla="*/ 2147483647 h 301"/>
              <a:gd name="T54" fmla="*/ 2147483647 w 336"/>
              <a:gd name="T55" fmla="*/ 2147483647 h 301"/>
              <a:gd name="T56" fmla="*/ 2147483647 w 336"/>
              <a:gd name="T57" fmla="*/ 2147483647 h 301"/>
              <a:gd name="T58" fmla="*/ 2147483647 w 336"/>
              <a:gd name="T59" fmla="*/ 2147483647 h 301"/>
              <a:gd name="T60" fmla="*/ 2147483647 w 336"/>
              <a:gd name="T61" fmla="*/ 2147483647 h 301"/>
              <a:gd name="T62" fmla="*/ 2147483647 w 336"/>
              <a:gd name="T63" fmla="*/ 2147483647 h 301"/>
              <a:gd name="T64" fmla="*/ 2147483647 w 336"/>
              <a:gd name="T65" fmla="*/ 2147483647 h 301"/>
              <a:gd name="T66" fmla="*/ 2147483647 w 336"/>
              <a:gd name="T67" fmla="*/ 2147483647 h 301"/>
              <a:gd name="T68" fmla="*/ 2147483647 w 336"/>
              <a:gd name="T69" fmla="*/ 2147483647 h 301"/>
              <a:gd name="T70" fmla="*/ 2147483647 w 336"/>
              <a:gd name="T71" fmla="*/ 2147483647 h 301"/>
              <a:gd name="T72" fmla="*/ 2147483647 w 336"/>
              <a:gd name="T73" fmla="*/ 2147483647 h 301"/>
              <a:gd name="T74" fmla="*/ 2147483647 w 336"/>
              <a:gd name="T75" fmla="*/ 2147483647 h 301"/>
              <a:gd name="T76" fmla="*/ 2147483647 w 336"/>
              <a:gd name="T77" fmla="*/ 2147483647 h 301"/>
              <a:gd name="T78" fmla="*/ 2147483647 w 336"/>
              <a:gd name="T79" fmla="*/ 2147483647 h 301"/>
              <a:gd name="T80" fmla="*/ 2147483647 w 336"/>
              <a:gd name="T81" fmla="*/ 2147483647 h 301"/>
              <a:gd name="T82" fmla="*/ 2147483647 w 336"/>
              <a:gd name="T83" fmla="*/ 2147483647 h 301"/>
              <a:gd name="T84" fmla="*/ 2147483647 w 336"/>
              <a:gd name="T85" fmla="*/ 2147483647 h 301"/>
              <a:gd name="T86" fmla="*/ 2147483647 w 336"/>
              <a:gd name="T87" fmla="*/ 2147483647 h 301"/>
              <a:gd name="T88" fmla="*/ 2147483647 w 336"/>
              <a:gd name="T89" fmla="*/ 2147483647 h 301"/>
              <a:gd name="T90" fmla="*/ 2147483647 w 336"/>
              <a:gd name="T91" fmla="*/ 2147483647 h 301"/>
              <a:gd name="T92" fmla="*/ 2147483647 w 336"/>
              <a:gd name="T93" fmla="*/ 2147483647 h 301"/>
              <a:gd name="T94" fmla="*/ 2147483647 w 336"/>
              <a:gd name="T95" fmla="*/ 2147483647 h 301"/>
              <a:gd name="T96" fmla="*/ 2147483647 w 336"/>
              <a:gd name="T97" fmla="*/ 2147483647 h 301"/>
              <a:gd name="T98" fmla="*/ 2147483647 w 336"/>
              <a:gd name="T99" fmla="*/ 2147483647 h 301"/>
              <a:gd name="T100" fmla="*/ 2147483647 w 336"/>
              <a:gd name="T101" fmla="*/ 2147483647 h 301"/>
              <a:gd name="T102" fmla="*/ 2147483647 w 336"/>
              <a:gd name="T103" fmla="*/ 2147483647 h 3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6" h="301">
                <a:moveTo>
                  <a:pt x="45" y="61"/>
                </a:moveTo>
                <a:lnTo>
                  <a:pt x="61" y="58"/>
                </a:lnTo>
                <a:lnTo>
                  <a:pt x="73" y="57"/>
                </a:lnTo>
                <a:lnTo>
                  <a:pt x="112" y="54"/>
                </a:lnTo>
                <a:lnTo>
                  <a:pt x="116" y="51"/>
                </a:lnTo>
                <a:lnTo>
                  <a:pt x="119" y="51"/>
                </a:lnTo>
                <a:lnTo>
                  <a:pt x="143" y="51"/>
                </a:lnTo>
                <a:lnTo>
                  <a:pt x="146" y="50"/>
                </a:lnTo>
                <a:lnTo>
                  <a:pt x="149" y="47"/>
                </a:lnTo>
                <a:lnTo>
                  <a:pt x="152" y="44"/>
                </a:lnTo>
                <a:lnTo>
                  <a:pt x="155" y="43"/>
                </a:lnTo>
                <a:lnTo>
                  <a:pt x="159" y="42"/>
                </a:lnTo>
                <a:lnTo>
                  <a:pt x="162" y="46"/>
                </a:lnTo>
                <a:lnTo>
                  <a:pt x="170" y="51"/>
                </a:lnTo>
                <a:lnTo>
                  <a:pt x="171" y="54"/>
                </a:lnTo>
                <a:lnTo>
                  <a:pt x="172" y="55"/>
                </a:lnTo>
                <a:lnTo>
                  <a:pt x="174" y="57"/>
                </a:lnTo>
                <a:lnTo>
                  <a:pt x="177" y="59"/>
                </a:lnTo>
                <a:lnTo>
                  <a:pt x="181" y="58"/>
                </a:lnTo>
                <a:lnTo>
                  <a:pt x="195" y="52"/>
                </a:lnTo>
                <a:lnTo>
                  <a:pt x="203" y="52"/>
                </a:lnTo>
                <a:lnTo>
                  <a:pt x="209" y="50"/>
                </a:lnTo>
                <a:lnTo>
                  <a:pt x="213" y="48"/>
                </a:lnTo>
                <a:lnTo>
                  <a:pt x="230" y="47"/>
                </a:lnTo>
                <a:lnTo>
                  <a:pt x="231" y="47"/>
                </a:lnTo>
                <a:lnTo>
                  <a:pt x="232" y="47"/>
                </a:lnTo>
                <a:lnTo>
                  <a:pt x="249" y="46"/>
                </a:lnTo>
                <a:lnTo>
                  <a:pt x="252" y="38"/>
                </a:lnTo>
                <a:lnTo>
                  <a:pt x="254" y="36"/>
                </a:lnTo>
                <a:lnTo>
                  <a:pt x="255" y="31"/>
                </a:lnTo>
                <a:lnTo>
                  <a:pt x="256" y="27"/>
                </a:lnTo>
                <a:lnTo>
                  <a:pt x="259" y="24"/>
                </a:lnTo>
                <a:lnTo>
                  <a:pt x="261" y="20"/>
                </a:lnTo>
                <a:lnTo>
                  <a:pt x="264" y="22"/>
                </a:lnTo>
                <a:lnTo>
                  <a:pt x="267" y="20"/>
                </a:lnTo>
                <a:lnTo>
                  <a:pt x="270" y="21"/>
                </a:lnTo>
                <a:lnTo>
                  <a:pt x="274" y="21"/>
                </a:lnTo>
                <a:lnTo>
                  <a:pt x="276" y="18"/>
                </a:lnTo>
                <a:lnTo>
                  <a:pt x="276" y="13"/>
                </a:lnTo>
                <a:lnTo>
                  <a:pt x="279" y="11"/>
                </a:lnTo>
                <a:lnTo>
                  <a:pt x="283" y="12"/>
                </a:lnTo>
                <a:lnTo>
                  <a:pt x="287" y="12"/>
                </a:lnTo>
                <a:lnTo>
                  <a:pt x="290" y="12"/>
                </a:lnTo>
                <a:lnTo>
                  <a:pt x="291" y="8"/>
                </a:lnTo>
                <a:lnTo>
                  <a:pt x="292" y="4"/>
                </a:lnTo>
                <a:lnTo>
                  <a:pt x="296" y="1"/>
                </a:lnTo>
                <a:lnTo>
                  <a:pt x="299" y="0"/>
                </a:lnTo>
                <a:lnTo>
                  <a:pt x="302" y="0"/>
                </a:lnTo>
                <a:lnTo>
                  <a:pt x="303" y="2"/>
                </a:lnTo>
                <a:lnTo>
                  <a:pt x="307" y="4"/>
                </a:lnTo>
                <a:lnTo>
                  <a:pt x="310" y="6"/>
                </a:lnTo>
                <a:lnTo>
                  <a:pt x="313" y="5"/>
                </a:lnTo>
                <a:lnTo>
                  <a:pt x="316" y="4"/>
                </a:lnTo>
                <a:lnTo>
                  <a:pt x="319" y="2"/>
                </a:lnTo>
                <a:lnTo>
                  <a:pt x="322" y="6"/>
                </a:lnTo>
                <a:lnTo>
                  <a:pt x="322" y="10"/>
                </a:lnTo>
                <a:lnTo>
                  <a:pt x="326" y="16"/>
                </a:lnTo>
                <a:lnTo>
                  <a:pt x="329" y="20"/>
                </a:lnTo>
                <a:lnTo>
                  <a:pt x="331" y="21"/>
                </a:lnTo>
                <a:lnTo>
                  <a:pt x="335" y="21"/>
                </a:lnTo>
                <a:lnTo>
                  <a:pt x="333" y="67"/>
                </a:lnTo>
                <a:lnTo>
                  <a:pt x="333" y="85"/>
                </a:lnTo>
                <a:lnTo>
                  <a:pt x="331" y="143"/>
                </a:lnTo>
                <a:lnTo>
                  <a:pt x="330" y="164"/>
                </a:lnTo>
                <a:lnTo>
                  <a:pt x="329" y="176"/>
                </a:lnTo>
                <a:lnTo>
                  <a:pt x="311" y="226"/>
                </a:lnTo>
                <a:lnTo>
                  <a:pt x="307" y="239"/>
                </a:lnTo>
                <a:lnTo>
                  <a:pt x="296" y="270"/>
                </a:lnTo>
                <a:lnTo>
                  <a:pt x="296" y="271"/>
                </a:lnTo>
                <a:lnTo>
                  <a:pt x="292" y="300"/>
                </a:lnTo>
                <a:lnTo>
                  <a:pt x="249" y="298"/>
                </a:lnTo>
                <a:lnTo>
                  <a:pt x="231" y="297"/>
                </a:lnTo>
                <a:lnTo>
                  <a:pt x="177" y="295"/>
                </a:lnTo>
                <a:lnTo>
                  <a:pt x="177" y="293"/>
                </a:lnTo>
                <a:lnTo>
                  <a:pt x="177" y="283"/>
                </a:lnTo>
                <a:lnTo>
                  <a:pt x="177" y="279"/>
                </a:lnTo>
                <a:lnTo>
                  <a:pt x="177" y="275"/>
                </a:lnTo>
                <a:lnTo>
                  <a:pt x="178" y="271"/>
                </a:lnTo>
                <a:lnTo>
                  <a:pt x="180" y="268"/>
                </a:lnTo>
                <a:lnTo>
                  <a:pt x="178" y="264"/>
                </a:lnTo>
                <a:lnTo>
                  <a:pt x="178" y="259"/>
                </a:lnTo>
                <a:lnTo>
                  <a:pt x="179" y="255"/>
                </a:lnTo>
                <a:lnTo>
                  <a:pt x="177" y="251"/>
                </a:lnTo>
                <a:lnTo>
                  <a:pt x="177" y="249"/>
                </a:lnTo>
                <a:lnTo>
                  <a:pt x="177" y="247"/>
                </a:lnTo>
                <a:lnTo>
                  <a:pt x="169" y="238"/>
                </a:lnTo>
                <a:lnTo>
                  <a:pt x="164" y="238"/>
                </a:lnTo>
                <a:lnTo>
                  <a:pt x="162" y="237"/>
                </a:lnTo>
                <a:lnTo>
                  <a:pt x="160" y="233"/>
                </a:lnTo>
                <a:lnTo>
                  <a:pt x="159" y="229"/>
                </a:lnTo>
                <a:lnTo>
                  <a:pt x="157" y="228"/>
                </a:lnTo>
                <a:lnTo>
                  <a:pt x="151" y="221"/>
                </a:lnTo>
                <a:lnTo>
                  <a:pt x="149" y="217"/>
                </a:lnTo>
                <a:lnTo>
                  <a:pt x="146" y="217"/>
                </a:lnTo>
                <a:lnTo>
                  <a:pt x="143" y="215"/>
                </a:lnTo>
                <a:lnTo>
                  <a:pt x="141" y="211"/>
                </a:lnTo>
                <a:lnTo>
                  <a:pt x="140" y="208"/>
                </a:lnTo>
                <a:lnTo>
                  <a:pt x="135" y="202"/>
                </a:lnTo>
                <a:lnTo>
                  <a:pt x="132" y="199"/>
                </a:lnTo>
                <a:lnTo>
                  <a:pt x="130" y="195"/>
                </a:lnTo>
                <a:lnTo>
                  <a:pt x="128" y="192"/>
                </a:lnTo>
                <a:lnTo>
                  <a:pt x="121" y="191"/>
                </a:lnTo>
                <a:lnTo>
                  <a:pt x="117" y="189"/>
                </a:lnTo>
                <a:lnTo>
                  <a:pt x="115" y="187"/>
                </a:lnTo>
                <a:lnTo>
                  <a:pt x="114" y="183"/>
                </a:lnTo>
                <a:lnTo>
                  <a:pt x="113" y="179"/>
                </a:lnTo>
                <a:lnTo>
                  <a:pt x="109" y="177"/>
                </a:lnTo>
                <a:lnTo>
                  <a:pt x="105" y="170"/>
                </a:lnTo>
                <a:lnTo>
                  <a:pt x="103" y="166"/>
                </a:lnTo>
                <a:lnTo>
                  <a:pt x="100" y="165"/>
                </a:lnTo>
                <a:lnTo>
                  <a:pt x="98" y="161"/>
                </a:lnTo>
                <a:lnTo>
                  <a:pt x="97" y="158"/>
                </a:lnTo>
                <a:lnTo>
                  <a:pt x="97" y="157"/>
                </a:lnTo>
                <a:lnTo>
                  <a:pt x="94" y="156"/>
                </a:lnTo>
                <a:lnTo>
                  <a:pt x="91" y="154"/>
                </a:lnTo>
                <a:lnTo>
                  <a:pt x="88" y="150"/>
                </a:lnTo>
                <a:lnTo>
                  <a:pt x="86" y="149"/>
                </a:lnTo>
                <a:lnTo>
                  <a:pt x="82" y="149"/>
                </a:lnTo>
                <a:lnTo>
                  <a:pt x="76" y="143"/>
                </a:lnTo>
                <a:lnTo>
                  <a:pt x="72" y="141"/>
                </a:lnTo>
                <a:lnTo>
                  <a:pt x="69" y="140"/>
                </a:lnTo>
                <a:lnTo>
                  <a:pt x="66" y="139"/>
                </a:lnTo>
                <a:lnTo>
                  <a:pt x="63" y="140"/>
                </a:lnTo>
                <a:lnTo>
                  <a:pt x="57" y="145"/>
                </a:lnTo>
                <a:lnTo>
                  <a:pt x="54" y="147"/>
                </a:lnTo>
                <a:lnTo>
                  <a:pt x="47" y="146"/>
                </a:lnTo>
                <a:lnTo>
                  <a:pt x="44" y="143"/>
                </a:lnTo>
                <a:lnTo>
                  <a:pt x="38" y="147"/>
                </a:lnTo>
                <a:lnTo>
                  <a:pt x="34" y="149"/>
                </a:lnTo>
                <a:lnTo>
                  <a:pt x="31" y="149"/>
                </a:lnTo>
                <a:lnTo>
                  <a:pt x="27" y="147"/>
                </a:lnTo>
                <a:lnTo>
                  <a:pt x="25" y="146"/>
                </a:lnTo>
                <a:lnTo>
                  <a:pt x="22" y="145"/>
                </a:lnTo>
                <a:lnTo>
                  <a:pt x="18" y="146"/>
                </a:lnTo>
                <a:lnTo>
                  <a:pt x="13" y="148"/>
                </a:lnTo>
                <a:lnTo>
                  <a:pt x="10" y="150"/>
                </a:lnTo>
                <a:lnTo>
                  <a:pt x="8" y="148"/>
                </a:lnTo>
                <a:lnTo>
                  <a:pt x="6" y="146"/>
                </a:lnTo>
                <a:lnTo>
                  <a:pt x="6" y="141"/>
                </a:lnTo>
                <a:lnTo>
                  <a:pt x="4" y="138"/>
                </a:lnTo>
                <a:lnTo>
                  <a:pt x="4" y="133"/>
                </a:lnTo>
                <a:lnTo>
                  <a:pt x="2" y="128"/>
                </a:lnTo>
                <a:lnTo>
                  <a:pt x="3" y="124"/>
                </a:lnTo>
                <a:lnTo>
                  <a:pt x="2" y="122"/>
                </a:lnTo>
                <a:lnTo>
                  <a:pt x="0" y="118"/>
                </a:lnTo>
                <a:lnTo>
                  <a:pt x="0" y="114"/>
                </a:lnTo>
                <a:lnTo>
                  <a:pt x="3" y="111"/>
                </a:lnTo>
                <a:lnTo>
                  <a:pt x="7" y="99"/>
                </a:lnTo>
                <a:lnTo>
                  <a:pt x="17" y="103"/>
                </a:lnTo>
                <a:lnTo>
                  <a:pt x="20" y="100"/>
                </a:lnTo>
                <a:lnTo>
                  <a:pt x="23" y="96"/>
                </a:lnTo>
                <a:lnTo>
                  <a:pt x="31" y="77"/>
                </a:lnTo>
                <a:lnTo>
                  <a:pt x="29" y="73"/>
                </a:lnTo>
                <a:lnTo>
                  <a:pt x="26" y="69"/>
                </a:lnTo>
                <a:lnTo>
                  <a:pt x="26" y="65"/>
                </a:lnTo>
                <a:lnTo>
                  <a:pt x="45" y="61"/>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175" name="Freeform 127"/>
          <p:cNvSpPr>
            <a:spLocks/>
          </p:cNvSpPr>
          <p:nvPr/>
        </p:nvSpPr>
        <p:spPr bwMode="auto">
          <a:xfrm>
            <a:off x="4819650" y="3733800"/>
            <a:ext cx="325438" cy="460375"/>
          </a:xfrm>
          <a:custGeom>
            <a:avLst/>
            <a:gdLst>
              <a:gd name="T0" fmla="*/ 306388 w 205"/>
              <a:gd name="T1" fmla="*/ 144463 h 290"/>
              <a:gd name="T2" fmla="*/ 306388 w 205"/>
              <a:gd name="T3" fmla="*/ 165100 h 290"/>
              <a:gd name="T4" fmla="*/ 307975 w 205"/>
              <a:gd name="T5" fmla="*/ 176213 h 290"/>
              <a:gd name="T6" fmla="*/ 309563 w 205"/>
              <a:gd name="T7" fmla="*/ 185738 h 290"/>
              <a:gd name="T8" fmla="*/ 312738 w 205"/>
              <a:gd name="T9" fmla="*/ 198438 h 290"/>
              <a:gd name="T10" fmla="*/ 315913 w 205"/>
              <a:gd name="T11" fmla="*/ 211138 h 290"/>
              <a:gd name="T12" fmla="*/ 309563 w 205"/>
              <a:gd name="T13" fmla="*/ 222250 h 290"/>
              <a:gd name="T14" fmla="*/ 304800 w 205"/>
              <a:gd name="T15" fmla="*/ 234950 h 290"/>
              <a:gd name="T16" fmla="*/ 300038 w 205"/>
              <a:gd name="T17" fmla="*/ 246063 h 290"/>
              <a:gd name="T18" fmla="*/ 306388 w 205"/>
              <a:gd name="T19" fmla="*/ 258763 h 290"/>
              <a:gd name="T20" fmla="*/ 307975 w 205"/>
              <a:gd name="T21" fmla="*/ 269875 h 290"/>
              <a:gd name="T22" fmla="*/ 312738 w 205"/>
              <a:gd name="T23" fmla="*/ 282575 h 290"/>
              <a:gd name="T24" fmla="*/ 319088 w 205"/>
              <a:gd name="T25" fmla="*/ 292100 h 290"/>
              <a:gd name="T26" fmla="*/ 322263 w 205"/>
              <a:gd name="T27" fmla="*/ 300038 h 290"/>
              <a:gd name="T28" fmla="*/ 206375 w 205"/>
              <a:gd name="T29" fmla="*/ 458788 h 290"/>
              <a:gd name="T30" fmla="*/ 41275 w 205"/>
              <a:gd name="T31" fmla="*/ 293688 h 290"/>
              <a:gd name="T32" fmla="*/ 0 w 205"/>
              <a:gd name="T33" fmla="*/ 263525 h 290"/>
              <a:gd name="T34" fmla="*/ 9525 w 205"/>
              <a:gd name="T35" fmla="*/ 254000 h 290"/>
              <a:gd name="T36" fmla="*/ 20638 w 205"/>
              <a:gd name="T37" fmla="*/ 252413 h 290"/>
              <a:gd name="T38" fmla="*/ 33338 w 205"/>
              <a:gd name="T39" fmla="*/ 250825 h 290"/>
              <a:gd name="T40" fmla="*/ 49213 w 205"/>
              <a:gd name="T41" fmla="*/ 241300 h 290"/>
              <a:gd name="T42" fmla="*/ 63500 w 205"/>
              <a:gd name="T43" fmla="*/ 252413 h 290"/>
              <a:gd name="T44" fmla="*/ 60325 w 205"/>
              <a:gd name="T45" fmla="*/ 239713 h 290"/>
              <a:gd name="T46" fmla="*/ 63500 w 205"/>
              <a:gd name="T47" fmla="*/ 228600 h 290"/>
              <a:gd name="T48" fmla="*/ 61913 w 205"/>
              <a:gd name="T49" fmla="*/ 217488 h 290"/>
              <a:gd name="T50" fmla="*/ 57150 w 205"/>
              <a:gd name="T51" fmla="*/ 212725 h 290"/>
              <a:gd name="T52" fmla="*/ 65088 w 205"/>
              <a:gd name="T53" fmla="*/ 196850 h 290"/>
              <a:gd name="T54" fmla="*/ 114300 w 205"/>
              <a:gd name="T55" fmla="*/ 146050 h 290"/>
              <a:gd name="T56" fmla="*/ 111125 w 205"/>
              <a:gd name="T57" fmla="*/ 139700 h 290"/>
              <a:gd name="T58" fmla="*/ 106363 w 205"/>
              <a:gd name="T59" fmla="*/ 128588 h 290"/>
              <a:gd name="T60" fmla="*/ 96838 w 205"/>
              <a:gd name="T61" fmla="*/ 120650 h 290"/>
              <a:gd name="T62" fmla="*/ 95250 w 205"/>
              <a:gd name="T63" fmla="*/ 107950 h 290"/>
              <a:gd name="T64" fmla="*/ 96838 w 205"/>
              <a:gd name="T65" fmla="*/ 93663 h 290"/>
              <a:gd name="T66" fmla="*/ 98425 w 205"/>
              <a:gd name="T67" fmla="*/ 79375 h 290"/>
              <a:gd name="T68" fmla="*/ 101600 w 205"/>
              <a:gd name="T69" fmla="*/ 68263 h 290"/>
              <a:gd name="T70" fmla="*/ 104775 w 205"/>
              <a:gd name="T71" fmla="*/ 58738 h 290"/>
              <a:gd name="T72" fmla="*/ 111125 w 205"/>
              <a:gd name="T73" fmla="*/ 53975 h 290"/>
              <a:gd name="T74" fmla="*/ 125413 w 205"/>
              <a:gd name="T75" fmla="*/ 42863 h 290"/>
              <a:gd name="T76" fmla="*/ 150813 w 205"/>
              <a:gd name="T77" fmla="*/ 26988 h 290"/>
              <a:gd name="T78" fmla="*/ 160338 w 205"/>
              <a:gd name="T79" fmla="*/ 19050 h 290"/>
              <a:gd name="T80" fmla="*/ 193675 w 205"/>
              <a:gd name="T81" fmla="*/ 9525 h 290"/>
              <a:gd name="T82" fmla="*/ 207963 w 205"/>
              <a:gd name="T83" fmla="*/ 0 h 290"/>
              <a:gd name="T84" fmla="*/ 211138 w 205"/>
              <a:gd name="T85" fmla="*/ 9525 h 290"/>
              <a:gd name="T86" fmla="*/ 223838 w 205"/>
              <a:gd name="T87" fmla="*/ 23813 h 290"/>
              <a:gd name="T88" fmla="*/ 231775 w 205"/>
              <a:gd name="T89" fmla="*/ 28575 h 290"/>
              <a:gd name="T90" fmla="*/ 241300 w 205"/>
              <a:gd name="T91" fmla="*/ 38100 h 290"/>
              <a:gd name="T92" fmla="*/ 249238 w 205"/>
              <a:gd name="T93" fmla="*/ 44450 h 290"/>
              <a:gd name="T94" fmla="*/ 263525 w 205"/>
              <a:gd name="T95" fmla="*/ 55563 h 290"/>
              <a:gd name="T96" fmla="*/ 277813 w 205"/>
              <a:gd name="T97" fmla="*/ 74613 h 290"/>
              <a:gd name="T98" fmla="*/ 290513 w 205"/>
              <a:gd name="T99" fmla="*/ 88900 h 290"/>
              <a:gd name="T100" fmla="*/ 295275 w 205"/>
              <a:gd name="T101" fmla="*/ 95250 h 290"/>
              <a:gd name="T102" fmla="*/ 300038 w 205"/>
              <a:gd name="T103" fmla="*/ 104775 h 290"/>
              <a:gd name="T104" fmla="*/ 303213 w 205"/>
              <a:gd name="T105" fmla="*/ 115888 h 290"/>
              <a:gd name="T106" fmla="*/ 303213 w 205"/>
              <a:gd name="T107" fmla="*/ 130175 h 290"/>
              <a:gd name="T108" fmla="*/ 307975 w 205"/>
              <a:gd name="T109" fmla="*/ 139700 h 2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5" h="290">
                <a:moveTo>
                  <a:pt x="194" y="88"/>
                </a:moveTo>
                <a:lnTo>
                  <a:pt x="193" y="91"/>
                </a:lnTo>
                <a:lnTo>
                  <a:pt x="193" y="100"/>
                </a:lnTo>
                <a:lnTo>
                  <a:pt x="193" y="104"/>
                </a:lnTo>
                <a:lnTo>
                  <a:pt x="193" y="108"/>
                </a:lnTo>
                <a:lnTo>
                  <a:pt x="194" y="111"/>
                </a:lnTo>
                <a:lnTo>
                  <a:pt x="195" y="115"/>
                </a:lnTo>
                <a:lnTo>
                  <a:pt x="195" y="117"/>
                </a:lnTo>
                <a:lnTo>
                  <a:pt x="197" y="121"/>
                </a:lnTo>
                <a:lnTo>
                  <a:pt x="197" y="125"/>
                </a:lnTo>
                <a:lnTo>
                  <a:pt x="199" y="129"/>
                </a:lnTo>
                <a:lnTo>
                  <a:pt x="199" y="133"/>
                </a:lnTo>
                <a:lnTo>
                  <a:pt x="197" y="136"/>
                </a:lnTo>
                <a:lnTo>
                  <a:pt x="195" y="140"/>
                </a:lnTo>
                <a:lnTo>
                  <a:pt x="193" y="145"/>
                </a:lnTo>
                <a:lnTo>
                  <a:pt x="192" y="148"/>
                </a:lnTo>
                <a:lnTo>
                  <a:pt x="191" y="152"/>
                </a:lnTo>
                <a:lnTo>
                  <a:pt x="189" y="155"/>
                </a:lnTo>
                <a:lnTo>
                  <a:pt x="190" y="159"/>
                </a:lnTo>
                <a:lnTo>
                  <a:pt x="193" y="163"/>
                </a:lnTo>
                <a:lnTo>
                  <a:pt x="193" y="166"/>
                </a:lnTo>
                <a:lnTo>
                  <a:pt x="194" y="170"/>
                </a:lnTo>
                <a:lnTo>
                  <a:pt x="196" y="174"/>
                </a:lnTo>
                <a:lnTo>
                  <a:pt x="197" y="178"/>
                </a:lnTo>
                <a:lnTo>
                  <a:pt x="199" y="180"/>
                </a:lnTo>
                <a:lnTo>
                  <a:pt x="201" y="184"/>
                </a:lnTo>
                <a:lnTo>
                  <a:pt x="204" y="188"/>
                </a:lnTo>
                <a:lnTo>
                  <a:pt x="203" y="189"/>
                </a:lnTo>
                <a:lnTo>
                  <a:pt x="202" y="191"/>
                </a:lnTo>
                <a:lnTo>
                  <a:pt x="130" y="289"/>
                </a:lnTo>
                <a:lnTo>
                  <a:pt x="102" y="262"/>
                </a:lnTo>
                <a:lnTo>
                  <a:pt x="26" y="185"/>
                </a:lnTo>
                <a:lnTo>
                  <a:pt x="7" y="167"/>
                </a:lnTo>
                <a:lnTo>
                  <a:pt x="0" y="166"/>
                </a:lnTo>
                <a:lnTo>
                  <a:pt x="3" y="161"/>
                </a:lnTo>
                <a:lnTo>
                  <a:pt x="6" y="160"/>
                </a:lnTo>
                <a:lnTo>
                  <a:pt x="9" y="160"/>
                </a:lnTo>
                <a:lnTo>
                  <a:pt x="13" y="159"/>
                </a:lnTo>
                <a:lnTo>
                  <a:pt x="17" y="159"/>
                </a:lnTo>
                <a:lnTo>
                  <a:pt x="21" y="158"/>
                </a:lnTo>
                <a:lnTo>
                  <a:pt x="27" y="154"/>
                </a:lnTo>
                <a:lnTo>
                  <a:pt x="31" y="152"/>
                </a:lnTo>
                <a:lnTo>
                  <a:pt x="36" y="157"/>
                </a:lnTo>
                <a:lnTo>
                  <a:pt x="40" y="159"/>
                </a:lnTo>
                <a:lnTo>
                  <a:pt x="38" y="155"/>
                </a:lnTo>
                <a:lnTo>
                  <a:pt x="38" y="151"/>
                </a:lnTo>
                <a:lnTo>
                  <a:pt x="40" y="148"/>
                </a:lnTo>
                <a:lnTo>
                  <a:pt x="40" y="144"/>
                </a:lnTo>
                <a:lnTo>
                  <a:pt x="38" y="140"/>
                </a:lnTo>
                <a:lnTo>
                  <a:pt x="39" y="137"/>
                </a:lnTo>
                <a:lnTo>
                  <a:pt x="37" y="134"/>
                </a:lnTo>
                <a:lnTo>
                  <a:pt x="36" y="134"/>
                </a:lnTo>
                <a:lnTo>
                  <a:pt x="36" y="132"/>
                </a:lnTo>
                <a:lnTo>
                  <a:pt x="41" y="124"/>
                </a:lnTo>
                <a:lnTo>
                  <a:pt x="57" y="108"/>
                </a:lnTo>
                <a:lnTo>
                  <a:pt x="72" y="92"/>
                </a:lnTo>
                <a:lnTo>
                  <a:pt x="70" y="92"/>
                </a:lnTo>
                <a:lnTo>
                  <a:pt x="70" y="88"/>
                </a:lnTo>
                <a:lnTo>
                  <a:pt x="69" y="84"/>
                </a:lnTo>
                <a:lnTo>
                  <a:pt x="67" y="81"/>
                </a:lnTo>
                <a:lnTo>
                  <a:pt x="63" y="80"/>
                </a:lnTo>
                <a:lnTo>
                  <a:pt x="61" y="76"/>
                </a:lnTo>
                <a:lnTo>
                  <a:pt x="60" y="72"/>
                </a:lnTo>
                <a:lnTo>
                  <a:pt x="60" y="68"/>
                </a:lnTo>
                <a:lnTo>
                  <a:pt x="58" y="64"/>
                </a:lnTo>
                <a:lnTo>
                  <a:pt x="61" y="59"/>
                </a:lnTo>
                <a:lnTo>
                  <a:pt x="61" y="55"/>
                </a:lnTo>
                <a:lnTo>
                  <a:pt x="62" y="50"/>
                </a:lnTo>
                <a:lnTo>
                  <a:pt x="64" y="47"/>
                </a:lnTo>
                <a:lnTo>
                  <a:pt x="64" y="43"/>
                </a:lnTo>
                <a:lnTo>
                  <a:pt x="64" y="38"/>
                </a:lnTo>
                <a:lnTo>
                  <a:pt x="66" y="37"/>
                </a:lnTo>
                <a:lnTo>
                  <a:pt x="67" y="35"/>
                </a:lnTo>
                <a:lnTo>
                  <a:pt x="70" y="34"/>
                </a:lnTo>
                <a:lnTo>
                  <a:pt x="73" y="30"/>
                </a:lnTo>
                <a:lnTo>
                  <a:pt x="79" y="27"/>
                </a:lnTo>
                <a:lnTo>
                  <a:pt x="89" y="20"/>
                </a:lnTo>
                <a:lnTo>
                  <a:pt x="95" y="17"/>
                </a:lnTo>
                <a:lnTo>
                  <a:pt x="98" y="15"/>
                </a:lnTo>
                <a:lnTo>
                  <a:pt x="101" y="12"/>
                </a:lnTo>
                <a:lnTo>
                  <a:pt x="117" y="7"/>
                </a:lnTo>
                <a:lnTo>
                  <a:pt x="122" y="6"/>
                </a:lnTo>
                <a:lnTo>
                  <a:pt x="129" y="2"/>
                </a:lnTo>
                <a:lnTo>
                  <a:pt x="131" y="0"/>
                </a:lnTo>
                <a:lnTo>
                  <a:pt x="132" y="2"/>
                </a:lnTo>
                <a:lnTo>
                  <a:pt x="133" y="6"/>
                </a:lnTo>
                <a:lnTo>
                  <a:pt x="135" y="9"/>
                </a:lnTo>
                <a:lnTo>
                  <a:pt x="141" y="15"/>
                </a:lnTo>
                <a:lnTo>
                  <a:pt x="144" y="15"/>
                </a:lnTo>
                <a:lnTo>
                  <a:pt x="146" y="18"/>
                </a:lnTo>
                <a:lnTo>
                  <a:pt x="149" y="20"/>
                </a:lnTo>
                <a:lnTo>
                  <a:pt x="152" y="24"/>
                </a:lnTo>
                <a:lnTo>
                  <a:pt x="154" y="27"/>
                </a:lnTo>
                <a:lnTo>
                  <a:pt x="157" y="28"/>
                </a:lnTo>
                <a:lnTo>
                  <a:pt x="163" y="32"/>
                </a:lnTo>
                <a:lnTo>
                  <a:pt x="166" y="35"/>
                </a:lnTo>
                <a:lnTo>
                  <a:pt x="172" y="44"/>
                </a:lnTo>
                <a:lnTo>
                  <a:pt x="175" y="47"/>
                </a:lnTo>
                <a:lnTo>
                  <a:pt x="178" y="49"/>
                </a:lnTo>
                <a:lnTo>
                  <a:pt x="183" y="56"/>
                </a:lnTo>
                <a:lnTo>
                  <a:pt x="183" y="57"/>
                </a:lnTo>
                <a:lnTo>
                  <a:pt x="186" y="60"/>
                </a:lnTo>
                <a:lnTo>
                  <a:pt x="187" y="64"/>
                </a:lnTo>
                <a:lnTo>
                  <a:pt x="189" y="66"/>
                </a:lnTo>
                <a:lnTo>
                  <a:pt x="191" y="70"/>
                </a:lnTo>
                <a:lnTo>
                  <a:pt x="191" y="73"/>
                </a:lnTo>
                <a:lnTo>
                  <a:pt x="190" y="77"/>
                </a:lnTo>
                <a:lnTo>
                  <a:pt x="191" y="82"/>
                </a:lnTo>
                <a:lnTo>
                  <a:pt x="192" y="83"/>
                </a:lnTo>
                <a:lnTo>
                  <a:pt x="194" y="88"/>
                </a:lnTo>
              </a:path>
            </a:pathLst>
          </a:custGeom>
          <a:noFill/>
          <a:ln w="12700" cap="rnd" cmpd="sng">
            <a:solidFill>
              <a:srgbClr val="000000"/>
            </a:solidFill>
            <a:prstDash val="solid"/>
            <a:round/>
            <a:headEnd/>
            <a:tailEnd/>
          </a:ln>
        </p:spPr>
        <p:txBody>
          <a:bodyPr/>
          <a:lstStyle/>
          <a:p>
            <a:pPr>
              <a:defRPr/>
            </a:pPr>
            <a:endParaRPr lang="en-US"/>
          </a:p>
        </p:txBody>
      </p:sp>
      <p:sp>
        <p:nvSpPr>
          <p:cNvPr id="2097" name="Freeform 49"/>
          <p:cNvSpPr>
            <a:spLocks/>
          </p:cNvSpPr>
          <p:nvPr/>
        </p:nvSpPr>
        <p:spPr bwMode="auto">
          <a:xfrm>
            <a:off x="3830862" y="3215770"/>
            <a:ext cx="447675" cy="355553"/>
          </a:xfrm>
          <a:custGeom>
            <a:avLst/>
            <a:gdLst>
              <a:gd name="T0" fmla="*/ 2147483647 w 282"/>
              <a:gd name="T1" fmla="*/ 2147483647 h 224"/>
              <a:gd name="T2" fmla="*/ 2147483647 w 282"/>
              <a:gd name="T3" fmla="*/ 2147483647 h 224"/>
              <a:gd name="T4" fmla="*/ 2147483647 w 282"/>
              <a:gd name="T5" fmla="*/ 2147483647 h 224"/>
              <a:gd name="T6" fmla="*/ 2147483647 w 282"/>
              <a:gd name="T7" fmla="*/ 2147483647 h 224"/>
              <a:gd name="T8" fmla="*/ 2147483647 w 282"/>
              <a:gd name="T9" fmla="*/ 2147483647 h 224"/>
              <a:gd name="T10" fmla="*/ 2147483647 w 282"/>
              <a:gd name="T11" fmla="*/ 2147483647 h 224"/>
              <a:gd name="T12" fmla="*/ 2147483647 w 282"/>
              <a:gd name="T13" fmla="*/ 2147483647 h 224"/>
              <a:gd name="T14" fmla="*/ 2147483647 w 282"/>
              <a:gd name="T15" fmla="*/ 2147483647 h 224"/>
              <a:gd name="T16" fmla="*/ 2147483647 w 282"/>
              <a:gd name="T17" fmla="*/ 2147483647 h 224"/>
              <a:gd name="T18" fmla="*/ 2147483647 w 282"/>
              <a:gd name="T19" fmla="*/ 2147483647 h 224"/>
              <a:gd name="T20" fmla="*/ 2147483647 w 282"/>
              <a:gd name="T21" fmla="*/ 2147483647 h 224"/>
              <a:gd name="T22" fmla="*/ 2147483647 w 282"/>
              <a:gd name="T23" fmla="*/ 2147483647 h 224"/>
              <a:gd name="T24" fmla="*/ 2147483647 w 282"/>
              <a:gd name="T25" fmla="*/ 2147483647 h 224"/>
              <a:gd name="T26" fmla="*/ 2147483647 w 282"/>
              <a:gd name="T27" fmla="*/ 2147483647 h 224"/>
              <a:gd name="T28" fmla="*/ 2147483647 w 282"/>
              <a:gd name="T29" fmla="*/ 2147483647 h 224"/>
              <a:gd name="T30" fmla="*/ 2147483647 w 282"/>
              <a:gd name="T31" fmla="*/ 2147483647 h 224"/>
              <a:gd name="T32" fmla="*/ 0 w 282"/>
              <a:gd name="T33" fmla="*/ 2147483647 h 224"/>
              <a:gd name="T34" fmla="*/ 2147483647 w 282"/>
              <a:gd name="T35" fmla="*/ 2147483647 h 224"/>
              <a:gd name="T36" fmla="*/ 2147483647 w 282"/>
              <a:gd name="T37" fmla="*/ 0 h 224"/>
              <a:gd name="T38" fmla="*/ 2147483647 w 282"/>
              <a:gd name="T39" fmla="*/ 0 h 224"/>
              <a:gd name="T40" fmla="*/ 2147483647 w 282"/>
              <a:gd name="T41" fmla="*/ 0 h 224"/>
              <a:gd name="T42" fmla="*/ 2147483647 w 282"/>
              <a:gd name="T43" fmla="*/ 0 h 224"/>
              <a:gd name="T44" fmla="*/ 2147483647 w 282"/>
              <a:gd name="T45" fmla="*/ 0 h 224"/>
              <a:gd name="T46" fmla="*/ 2147483647 w 282"/>
              <a:gd name="T47" fmla="*/ 2147483647 h 224"/>
              <a:gd name="T48" fmla="*/ 2147483647 w 282"/>
              <a:gd name="T49" fmla="*/ 2147483647 h 224"/>
              <a:gd name="T50" fmla="*/ 2147483647 w 282"/>
              <a:gd name="T51" fmla="*/ 2147483647 h 224"/>
              <a:gd name="T52" fmla="*/ 2147483647 w 282"/>
              <a:gd name="T53" fmla="*/ 2147483647 h 224"/>
              <a:gd name="T54" fmla="*/ 2147483647 w 282"/>
              <a:gd name="T55" fmla="*/ 2147483647 h 224"/>
              <a:gd name="T56" fmla="*/ 2147483647 w 282"/>
              <a:gd name="T57" fmla="*/ 2147483647 h 224"/>
              <a:gd name="T58" fmla="*/ 2147483647 w 282"/>
              <a:gd name="T59" fmla="*/ 2147483647 h 224"/>
              <a:gd name="T60" fmla="*/ 2147483647 w 282"/>
              <a:gd name="T61" fmla="*/ 2147483647 h 224"/>
              <a:gd name="T62" fmla="*/ 2147483647 w 282"/>
              <a:gd name="T63" fmla="*/ 2147483647 h 224"/>
              <a:gd name="T64" fmla="*/ 2147483647 w 282"/>
              <a:gd name="T65" fmla="*/ 2147483647 h 224"/>
              <a:gd name="T66" fmla="*/ 2147483647 w 282"/>
              <a:gd name="T67" fmla="*/ 2147483647 h 224"/>
              <a:gd name="T68" fmla="*/ 2147483647 w 282"/>
              <a:gd name="T69" fmla="*/ 2147483647 h 224"/>
              <a:gd name="T70" fmla="*/ 2147483647 w 282"/>
              <a:gd name="T71" fmla="*/ 2147483647 h 224"/>
              <a:gd name="T72" fmla="*/ 2147483647 w 282"/>
              <a:gd name="T73" fmla="*/ 2147483647 h 224"/>
              <a:gd name="T74" fmla="*/ 2147483647 w 282"/>
              <a:gd name="T75" fmla="*/ 2147483647 h 2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2" h="224">
                <a:moveTo>
                  <a:pt x="121" y="199"/>
                </a:moveTo>
                <a:lnTo>
                  <a:pt x="82" y="174"/>
                </a:lnTo>
                <a:lnTo>
                  <a:pt x="69" y="166"/>
                </a:lnTo>
                <a:lnTo>
                  <a:pt x="57" y="124"/>
                </a:lnTo>
                <a:lnTo>
                  <a:pt x="54" y="111"/>
                </a:lnTo>
                <a:lnTo>
                  <a:pt x="50" y="109"/>
                </a:lnTo>
                <a:lnTo>
                  <a:pt x="42" y="106"/>
                </a:lnTo>
                <a:lnTo>
                  <a:pt x="29" y="91"/>
                </a:lnTo>
                <a:lnTo>
                  <a:pt x="25" y="87"/>
                </a:lnTo>
                <a:lnTo>
                  <a:pt x="18" y="77"/>
                </a:lnTo>
                <a:lnTo>
                  <a:pt x="17" y="76"/>
                </a:lnTo>
                <a:lnTo>
                  <a:pt x="13" y="73"/>
                </a:lnTo>
                <a:lnTo>
                  <a:pt x="14" y="68"/>
                </a:lnTo>
                <a:lnTo>
                  <a:pt x="15" y="65"/>
                </a:lnTo>
                <a:lnTo>
                  <a:pt x="20" y="64"/>
                </a:lnTo>
                <a:lnTo>
                  <a:pt x="13" y="44"/>
                </a:lnTo>
                <a:lnTo>
                  <a:pt x="0" y="9"/>
                </a:lnTo>
                <a:lnTo>
                  <a:pt x="1" y="3"/>
                </a:lnTo>
                <a:lnTo>
                  <a:pt x="2" y="0"/>
                </a:lnTo>
                <a:lnTo>
                  <a:pt x="33" y="0"/>
                </a:lnTo>
                <a:lnTo>
                  <a:pt x="55" y="0"/>
                </a:lnTo>
                <a:lnTo>
                  <a:pt x="84" y="0"/>
                </a:lnTo>
                <a:lnTo>
                  <a:pt x="117" y="0"/>
                </a:lnTo>
                <a:lnTo>
                  <a:pt x="143" y="1"/>
                </a:lnTo>
                <a:lnTo>
                  <a:pt x="160" y="1"/>
                </a:lnTo>
                <a:lnTo>
                  <a:pt x="192" y="2"/>
                </a:lnTo>
                <a:lnTo>
                  <a:pt x="214" y="2"/>
                </a:lnTo>
                <a:lnTo>
                  <a:pt x="268" y="2"/>
                </a:lnTo>
                <a:lnTo>
                  <a:pt x="281" y="2"/>
                </a:lnTo>
                <a:lnTo>
                  <a:pt x="275" y="13"/>
                </a:lnTo>
                <a:lnTo>
                  <a:pt x="247" y="63"/>
                </a:lnTo>
                <a:lnTo>
                  <a:pt x="235" y="87"/>
                </a:lnTo>
                <a:lnTo>
                  <a:pt x="224" y="106"/>
                </a:lnTo>
                <a:lnTo>
                  <a:pt x="216" y="121"/>
                </a:lnTo>
                <a:lnTo>
                  <a:pt x="196" y="161"/>
                </a:lnTo>
                <a:lnTo>
                  <a:pt x="162" y="223"/>
                </a:lnTo>
                <a:lnTo>
                  <a:pt x="135" y="207"/>
                </a:lnTo>
                <a:lnTo>
                  <a:pt x="121" y="199"/>
                </a:lnTo>
              </a:path>
            </a:pathLst>
          </a:custGeom>
          <a:solidFill>
            <a:schemeClr val="accent6"/>
          </a:solidFill>
          <a:ln w="12700" cap="rnd" cmpd="sng">
            <a:solidFill>
              <a:schemeClr val="tx1"/>
            </a:solidFill>
            <a:prstDash val="solid"/>
            <a:round/>
            <a:headEnd/>
            <a:tailEnd/>
          </a:ln>
        </p:spPr>
        <p:txBody>
          <a:bodyPr/>
          <a:lstStyle/>
          <a:p>
            <a:endParaRPr lang="en-US"/>
          </a:p>
        </p:txBody>
      </p:sp>
      <p:sp>
        <p:nvSpPr>
          <p:cNvPr id="2131" name="Freeform 85"/>
          <p:cNvSpPr>
            <a:spLocks/>
          </p:cNvSpPr>
          <p:nvPr/>
        </p:nvSpPr>
        <p:spPr bwMode="auto">
          <a:xfrm>
            <a:off x="4375592" y="3212186"/>
            <a:ext cx="514378" cy="414337"/>
          </a:xfrm>
          <a:custGeom>
            <a:avLst/>
            <a:gdLst>
              <a:gd name="T0" fmla="*/ 2147483647 w 324"/>
              <a:gd name="T1" fmla="*/ 2147483647 h 261"/>
              <a:gd name="T2" fmla="*/ 2147483647 w 324"/>
              <a:gd name="T3" fmla="*/ 2147483647 h 261"/>
              <a:gd name="T4" fmla="*/ 2147483647 w 324"/>
              <a:gd name="T5" fmla="*/ 2147483647 h 261"/>
              <a:gd name="T6" fmla="*/ 2147483647 w 324"/>
              <a:gd name="T7" fmla="*/ 2147483647 h 261"/>
              <a:gd name="T8" fmla="*/ 2147483647 w 324"/>
              <a:gd name="T9" fmla="*/ 2147483647 h 261"/>
              <a:gd name="T10" fmla="*/ 2147483647 w 324"/>
              <a:gd name="T11" fmla="*/ 2147483647 h 261"/>
              <a:gd name="T12" fmla="*/ 2147483647 w 324"/>
              <a:gd name="T13" fmla="*/ 2147483647 h 261"/>
              <a:gd name="T14" fmla="*/ 2147483647 w 324"/>
              <a:gd name="T15" fmla="*/ 2147483647 h 261"/>
              <a:gd name="T16" fmla="*/ 2147483647 w 324"/>
              <a:gd name="T17" fmla="*/ 2147483647 h 261"/>
              <a:gd name="T18" fmla="*/ 2147483647 w 324"/>
              <a:gd name="T19" fmla="*/ 2147483647 h 261"/>
              <a:gd name="T20" fmla="*/ 2147483647 w 324"/>
              <a:gd name="T21" fmla="*/ 2147483647 h 261"/>
              <a:gd name="T22" fmla="*/ 2147483647 w 324"/>
              <a:gd name="T23" fmla="*/ 2147483647 h 261"/>
              <a:gd name="T24" fmla="*/ 2147483647 w 324"/>
              <a:gd name="T25" fmla="*/ 2147483647 h 261"/>
              <a:gd name="T26" fmla="*/ 2147483647 w 324"/>
              <a:gd name="T27" fmla="*/ 2147483647 h 261"/>
              <a:gd name="T28" fmla="*/ 2147483647 w 324"/>
              <a:gd name="T29" fmla="*/ 2147483647 h 261"/>
              <a:gd name="T30" fmla="*/ 2147483647 w 324"/>
              <a:gd name="T31" fmla="*/ 2147483647 h 261"/>
              <a:gd name="T32" fmla="*/ 2147483647 w 324"/>
              <a:gd name="T33" fmla="*/ 2147483647 h 261"/>
              <a:gd name="T34" fmla="*/ 2147483647 w 324"/>
              <a:gd name="T35" fmla="*/ 2147483647 h 261"/>
              <a:gd name="T36" fmla="*/ 2147483647 w 324"/>
              <a:gd name="T37" fmla="*/ 2147483647 h 261"/>
              <a:gd name="T38" fmla="*/ 2147483647 w 324"/>
              <a:gd name="T39" fmla="*/ 2147483647 h 261"/>
              <a:gd name="T40" fmla="*/ 2147483647 w 324"/>
              <a:gd name="T41" fmla="*/ 2147483647 h 261"/>
              <a:gd name="T42" fmla="*/ 2147483647 w 324"/>
              <a:gd name="T43" fmla="*/ 2147483647 h 261"/>
              <a:gd name="T44" fmla="*/ 2147483647 w 324"/>
              <a:gd name="T45" fmla="*/ 2147483647 h 261"/>
              <a:gd name="T46" fmla="*/ 2147483647 w 324"/>
              <a:gd name="T47" fmla="*/ 2147483647 h 261"/>
              <a:gd name="T48" fmla="*/ 2147483647 w 324"/>
              <a:gd name="T49" fmla="*/ 2147483647 h 261"/>
              <a:gd name="T50" fmla="*/ 2147483647 w 324"/>
              <a:gd name="T51" fmla="*/ 2147483647 h 261"/>
              <a:gd name="T52" fmla="*/ 2147483647 w 324"/>
              <a:gd name="T53" fmla="*/ 2147483647 h 261"/>
              <a:gd name="T54" fmla="*/ 2147483647 w 324"/>
              <a:gd name="T55" fmla="*/ 2147483647 h 261"/>
              <a:gd name="T56" fmla="*/ 2147483647 w 324"/>
              <a:gd name="T57" fmla="*/ 2147483647 h 261"/>
              <a:gd name="T58" fmla="*/ 2147483647 w 324"/>
              <a:gd name="T59" fmla="*/ 2147483647 h 261"/>
              <a:gd name="T60" fmla="*/ 2147483647 w 324"/>
              <a:gd name="T61" fmla="*/ 2147483647 h 261"/>
              <a:gd name="T62" fmla="*/ 2147483647 w 324"/>
              <a:gd name="T63" fmla="*/ 2147483647 h 261"/>
              <a:gd name="T64" fmla="*/ 2147483647 w 324"/>
              <a:gd name="T65" fmla="*/ 2147483647 h 261"/>
              <a:gd name="T66" fmla="*/ 2147483647 w 324"/>
              <a:gd name="T67" fmla="*/ 2147483647 h 261"/>
              <a:gd name="T68" fmla="*/ 2147483647 w 324"/>
              <a:gd name="T69" fmla="*/ 2147483647 h 261"/>
              <a:gd name="T70" fmla="*/ 2147483647 w 324"/>
              <a:gd name="T71" fmla="*/ 2147483647 h 261"/>
              <a:gd name="T72" fmla="*/ 2147483647 w 324"/>
              <a:gd name="T73" fmla="*/ 2147483647 h 261"/>
              <a:gd name="T74" fmla="*/ 2147483647 w 324"/>
              <a:gd name="T75" fmla="*/ 2147483647 h 261"/>
              <a:gd name="T76" fmla="*/ 2147483647 w 324"/>
              <a:gd name="T77" fmla="*/ 2147483647 h 261"/>
              <a:gd name="T78" fmla="*/ 2147483647 w 324"/>
              <a:gd name="T79" fmla="*/ 0 h 261"/>
              <a:gd name="T80" fmla="*/ 2147483647 w 324"/>
              <a:gd name="T81" fmla="*/ 2147483647 h 261"/>
              <a:gd name="T82" fmla="*/ 2147483647 w 324"/>
              <a:gd name="T83" fmla="*/ 2147483647 h 261"/>
              <a:gd name="T84" fmla="*/ 2147483647 w 324"/>
              <a:gd name="T85" fmla="*/ 2147483647 h 261"/>
              <a:gd name="T86" fmla="*/ 2147483647 w 324"/>
              <a:gd name="T87" fmla="*/ 2147483647 h 261"/>
              <a:gd name="T88" fmla="*/ 2147483647 w 324"/>
              <a:gd name="T89" fmla="*/ 2147483647 h 261"/>
              <a:gd name="T90" fmla="*/ 2147483647 w 324"/>
              <a:gd name="T91" fmla="*/ 2147483647 h 261"/>
              <a:gd name="T92" fmla="*/ 2147483647 w 324"/>
              <a:gd name="T93" fmla="*/ 2147483647 h 261"/>
              <a:gd name="T94" fmla="*/ 2147483647 w 324"/>
              <a:gd name="T95" fmla="*/ 2147483647 h 261"/>
              <a:gd name="T96" fmla="*/ 2147483647 w 324"/>
              <a:gd name="T97" fmla="*/ 2147483647 h 261"/>
              <a:gd name="T98" fmla="*/ 2147483647 w 324"/>
              <a:gd name="T99" fmla="*/ 2147483647 h 261"/>
              <a:gd name="T100" fmla="*/ 2147483647 w 324"/>
              <a:gd name="T101" fmla="*/ 2147483647 h 261"/>
              <a:gd name="T102" fmla="*/ 2147483647 w 324"/>
              <a:gd name="T103" fmla="*/ 2147483647 h 2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4" h="261">
                <a:moveTo>
                  <a:pt x="323" y="241"/>
                </a:moveTo>
                <a:lnTo>
                  <a:pt x="323" y="243"/>
                </a:lnTo>
                <a:lnTo>
                  <a:pt x="321" y="243"/>
                </a:lnTo>
                <a:lnTo>
                  <a:pt x="317" y="244"/>
                </a:lnTo>
                <a:lnTo>
                  <a:pt x="310" y="246"/>
                </a:lnTo>
                <a:lnTo>
                  <a:pt x="308" y="246"/>
                </a:lnTo>
                <a:lnTo>
                  <a:pt x="294" y="237"/>
                </a:lnTo>
                <a:lnTo>
                  <a:pt x="291" y="236"/>
                </a:lnTo>
                <a:lnTo>
                  <a:pt x="287" y="234"/>
                </a:lnTo>
                <a:lnTo>
                  <a:pt x="284" y="234"/>
                </a:lnTo>
                <a:lnTo>
                  <a:pt x="281" y="232"/>
                </a:lnTo>
                <a:lnTo>
                  <a:pt x="277" y="232"/>
                </a:lnTo>
                <a:lnTo>
                  <a:pt x="274" y="235"/>
                </a:lnTo>
                <a:lnTo>
                  <a:pt x="270" y="236"/>
                </a:lnTo>
                <a:lnTo>
                  <a:pt x="267" y="236"/>
                </a:lnTo>
                <a:lnTo>
                  <a:pt x="253" y="233"/>
                </a:lnTo>
                <a:lnTo>
                  <a:pt x="251" y="236"/>
                </a:lnTo>
                <a:lnTo>
                  <a:pt x="247" y="236"/>
                </a:lnTo>
                <a:lnTo>
                  <a:pt x="243" y="236"/>
                </a:lnTo>
                <a:lnTo>
                  <a:pt x="237" y="233"/>
                </a:lnTo>
                <a:lnTo>
                  <a:pt x="226" y="235"/>
                </a:lnTo>
                <a:lnTo>
                  <a:pt x="222" y="235"/>
                </a:lnTo>
                <a:lnTo>
                  <a:pt x="219" y="234"/>
                </a:lnTo>
                <a:lnTo>
                  <a:pt x="216" y="232"/>
                </a:lnTo>
                <a:lnTo>
                  <a:pt x="212" y="232"/>
                </a:lnTo>
                <a:lnTo>
                  <a:pt x="209" y="232"/>
                </a:lnTo>
                <a:lnTo>
                  <a:pt x="207" y="232"/>
                </a:lnTo>
                <a:lnTo>
                  <a:pt x="206" y="232"/>
                </a:lnTo>
                <a:lnTo>
                  <a:pt x="202" y="233"/>
                </a:lnTo>
                <a:lnTo>
                  <a:pt x="199" y="234"/>
                </a:lnTo>
                <a:lnTo>
                  <a:pt x="196" y="232"/>
                </a:lnTo>
                <a:lnTo>
                  <a:pt x="192" y="230"/>
                </a:lnTo>
                <a:lnTo>
                  <a:pt x="189" y="229"/>
                </a:lnTo>
                <a:lnTo>
                  <a:pt x="162" y="244"/>
                </a:lnTo>
                <a:lnTo>
                  <a:pt x="155" y="244"/>
                </a:lnTo>
                <a:lnTo>
                  <a:pt x="136" y="243"/>
                </a:lnTo>
                <a:lnTo>
                  <a:pt x="133" y="246"/>
                </a:lnTo>
                <a:lnTo>
                  <a:pt x="130" y="247"/>
                </a:lnTo>
                <a:lnTo>
                  <a:pt x="122" y="247"/>
                </a:lnTo>
                <a:lnTo>
                  <a:pt x="118" y="247"/>
                </a:lnTo>
                <a:lnTo>
                  <a:pt x="115" y="246"/>
                </a:lnTo>
                <a:lnTo>
                  <a:pt x="92" y="260"/>
                </a:lnTo>
                <a:lnTo>
                  <a:pt x="89" y="260"/>
                </a:lnTo>
                <a:lnTo>
                  <a:pt x="86" y="258"/>
                </a:lnTo>
                <a:lnTo>
                  <a:pt x="82" y="258"/>
                </a:lnTo>
                <a:lnTo>
                  <a:pt x="79" y="259"/>
                </a:lnTo>
                <a:lnTo>
                  <a:pt x="61" y="256"/>
                </a:lnTo>
                <a:lnTo>
                  <a:pt x="65" y="247"/>
                </a:lnTo>
                <a:lnTo>
                  <a:pt x="69" y="245"/>
                </a:lnTo>
                <a:lnTo>
                  <a:pt x="71" y="243"/>
                </a:lnTo>
                <a:lnTo>
                  <a:pt x="73" y="240"/>
                </a:lnTo>
                <a:lnTo>
                  <a:pt x="74" y="235"/>
                </a:lnTo>
                <a:lnTo>
                  <a:pt x="73" y="232"/>
                </a:lnTo>
                <a:lnTo>
                  <a:pt x="73" y="231"/>
                </a:lnTo>
                <a:lnTo>
                  <a:pt x="71" y="228"/>
                </a:lnTo>
                <a:lnTo>
                  <a:pt x="70" y="224"/>
                </a:lnTo>
                <a:lnTo>
                  <a:pt x="70" y="220"/>
                </a:lnTo>
                <a:lnTo>
                  <a:pt x="69" y="216"/>
                </a:lnTo>
                <a:lnTo>
                  <a:pt x="66" y="212"/>
                </a:lnTo>
                <a:lnTo>
                  <a:pt x="65" y="208"/>
                </a:lnTo>
                <a:lnTo>
                  <a:pt x="64" y="204"/>
                </a:lnTo>
                <a:lnTo>
                  <a:pt x="62" y="201"/>
                </a:lnTo>
                <a:lnTo>
                  <a:pt x="60" y="198"/>
                </a:lnTo>
                <a:lnTo>
                  <a:pt x="54" y="194"/>
                </a:lnTo>
                <a:lnTo>
                  <a:pt x="52" y="190"/>
                </a:lnTo>
                <a:lnTo>
                  <a:pt x="51" y="186"/>
                </a:lnTo>
                <a:lnTo>
                  <a:pt x="50" y="180"/>
                </a:lnTo>
                <a:lnTo>
                  <a:pt x="48" y="175"/>
                </a:lnTo>
                <a:lnTo>
                  <a:pt x="50" y="171"/>
                </a:lnTo>
                <a:lnTo>
                  <a:pt x="52" y="168"/>
                </a:lnTo>
                <a:lnTo>
                  <a:pt x="52" y="163"/>
                </a:lnTo>
                <a:lnTo>
                  <a:pt x="51" y="159"/>
                </a:lnTo>
                <a:lnTo>
                  <a:pt x="52" y="154"/>
                </a:lnTo>
                <a:lnTo>
                  <a:pt x="58" y="142"/>
                </a:lnTo>
                <a:lnTo>
                  <a:pt x="58" y="138"/>
                </a:lnTo>
                <a:lnTo>
                  <a:pt x="58" y="137"/>
                </a:lnTo>
                <a:lnTo>
                  <a:pt x="57" y="133"/>
                </a:lnTo>
                <a:lnTo>
                  <a:pt x="61" y="126"/>
                </a:lnTo>
                <a:lnTo>
                  <a:pt x="64" y="122"/>
                </a:lnTo>
                <a:lnTo>
                  <a:pt x="66" y="119"/>
                </a:lnTo>
                <a:lnTo>
                  <a:pt x="66" y="115"/>
                </a:lnTo>
                <a:lnTo>
                  <a:pt x="66" y="110"/>
                </a:lnTo>
                <a:lnTo>
                  <a:pt x="67" y="106"/>
                </a:lnTo>
                <a:lnTo>
                  <a:pt x="73" y="102"/>
                </a:lnTo>
                <a:lnTo>
                  <a:pt x="75" y="98"/>
                </a:lnTo>
                <a:lnTo>
                  <a:pt x="70" y="91"/>
                </a:lnTo>
                <a:lnTo>
                  <a:pt x="69" y="88"/>
                </a:lnTo>
                <a:lnTo>
                  <a:pt x="66" y="84"/>
                </a:lnTo>
                <a:lnTo>
                  <a:pt x="63" y="82"/>
                </a:lnTo>
                <a:lnTo>
                  <a:pt x="60" y="81"/>
                </a:lnTo>
                <a:lnTo>
                  <a:pt x="55" y="81"/>
                </a:lnTo>
                <a:lnTo>
                  <a:pt x="51" y="75"/>
                </a:lnTo>
                <a:lnTo>
                  <a:pt x="53" y="66"/>
                </a:lnTo>
                <a:lnTo>
                  <a:pt x="52" y="64"/>
                </a:lnTo>
                <a:lnTo>
                  <a:pt x="50" y="58"/>
                </a:lnTo>
                <a:lnTo>
                  <a:pt x="48" y="55"/>
                </a:lnTo>
                <a:lnTo>
                  <a:pt x="48" y="51"/>
                </a:lnTo>
                <a:lnTo>
                  <a:pt x="46" y="49"/>
                </a:lnTo>
                <a:lnTo>
                  <a:pt x="43" y="47"/>
                </a:lnTo>
                <a:lnTo>
                  <a:pt x="43" y="43"/>
                </a:lnTo>
                <a:lnTo>
                  <a:pt x="43" y="38"/>
                </a:lnTo>
                <a:lnTo>
                  <a:pt x="41" y="35"/>
                </a:lnTo>
                <a:lnTo>
                  <a:pt x="37" y="32"/>
                </a:lnTo>
                <a:lnTo>
                  <a:pt x="30" y="31"/>
                </a:lnTo>
                <a:lnTo>
                  <a:pt x="28" y="28"/>
                </a:lnTo>
                <a:lnTo>
                  <a:pt x="24" y="26"/>
                </a:lnTo>
                <a:lnTo>
                  <a:pt x="21" y="26"/>
                </a:lnTo>
                <a:lnTo>
                  <a:pt x="17" y="26"/>
                </a:lnTo>
                <a:lnTo>
                  <a:pt x="14" y="26"/>
                </a:lnTo>
                <a:lnTo>
                  <a:pt x="11" y="24"/>
                </a:lnTo>
                <a:lnTo>
                  <a:pt x="9" y="21"/>
                </a:lnTo>
                <a:lnTo>
                  <a:pt x="5" y="19"/>
                </a:lnTo>
                <a:lnTo>
                  <a:pt x="2" y="16"/>
                </a:lnTo>
                <a:lnTo>
                  <a:pt x="2" y="12"/>
                </a:lnTo>
                <a:lnTo>
                  <a:pt x="0" y="5"/>
                </a:lnTo>
                <a:lnTo>
                  <a:pt x="66" y="4"/>
                </a:lnTo>
                <a:lnTo>
                  <a:pt x="103" y="3"/>
                </a:lnTo>
                <a:lnTo>
                  <a:pt x="140" y="2"/>
                </a:lnTo>
                <a:lnTo>
                  <a:pt x="167" y="1"/>
                </a:lnTo>
                <a:lnTo>
                  <a:pt x="216" y="0"/>
                </a:lnTo>
                <a:lnTo>
                  <a:pt x="221" y="0"/>
                </a:lnTo>
                <a:lnTo>
                  <a:pt x="237" y="0"/>
                </a:lnTo>
                <a:lnTo>
                  <a:pt x="238" y="24"/>
                </a:lnTo>
                <a:lnTo>
                  <a:pt x="249" y="69"/>
                </a:lnTo>
                <a:lnTo>
                  <a:pt x="251" y="73"/>
                </a:lnTo>
                <a:lnTo>
                  <a:pt x="256" y="93"/>
                </a:lnTo>
                <a:lnTo>
                  <a:pt x="266" y="130"/>
                </a:lnTo>
                <a:lnTo>
                  <a:pt x="270" y="148"/>
                </a:lnTo>
                <a:lnTo>
                  <a:pt x="270" y="153"/>
                </a:lnTo>
                <a:lnTo>
                  <a:pt x="268" y="157"/>
                </a:lnTo>
                <a:lnTo>
                  <a:pt x="268" y="162"/>
                </a:lnTo>
                <a:lnTo>
                  <a:pt x="269" y="163"/>
                </a:lnTo>
                <a:lnTo>
                  <a:pt x="270" y="165"/>
                </a:lnTo>
                <a:lnTo>
                  <a:pt x="272" y="169"/>
                </a:lnTo>
                <a:lnTo>
                  <a:pt x="272" y="172"/>
                </a:lnTo>
                <a:lnTo>
                  <a:pt x="274" y="176"/>
                </a:lnTo>
                <a:lnTo>
                  <a:pt x="276" y="180"/>
                </a:lnTo>
                <a:lnTo>
                  <a:pt x="289" y="185"/>
                </a:lnTo>
                <a:lnTo>
                  <a:pt x="291" y="188"/>
                </a:lnTo>
                <a:lnTo>
                  <a:pt x="293" y="191"/>
                </a:lnTo>
                <a:lnTo>
                  <a:pt x="294" y="195"/>
                </a:lnTo>
                <a:lnTo>
                  <a:pt x="295" y="199"/>
                </a:lnTo>
                <a:lnTo>
                  <a:pt x="295" y="203"/>
                </a:lnTo>
                <a:lnTo>
                  <a:pt x="297" y="207"/>
                </a:lnTo>
                <a:lnTo>
                  <a:pt x="298" y="210"/>
                </a:lnTo>
                <a:lnTo>
                  <a:pt x="298" y="215"/>
                </a:lnTo>
                <a:lnTo>
                  <a:pt x="299" y="218"/>
                </a:lnTo>
                <a:lnTo>
                  <a:pt x="301" y="222"/>
                </a:lnTo>
                <a:lnTo>
                  <a:pt x="304" y="225"/>
                </a:lnTo>
                <a:lnTo>
                  <a:pt x="311" y="233"/>
                </a:lnTo>
                <a:lnTo>
                  <a:pt x="314" y="235"/>
                </a:lnTo>
                <a:lnTo>
                  <a:pt x="317" y="237"/>
                </a:lnTo>
                <a:lnTo>
                  <a:pt x="318" y="238"/>
                </a:lnTo>
                <a:lnTo>
                  <a:pt x="319" y="239"/>
                </a:lnTo>
                <a:lnTo>
                  <a:pt x="322" y="239"/>
                </a:lnTo>
                <a:lnTo>
                  <a:pt x="323" y="241"/>
                </a:lnTo>
              </a:path>
            </a:pathLst>
          </a:custGeom>
          <a:solidFill>
            <a:schemeClr val="accent6">
              <a:lumMod val="40000"/>
              <a:lumOff val="60000"/>
            </a:schemeClr>
          </a:solidFill>
          <a:ln w="12700" cap="rnd" cmpd="sng">
            <a:solidFill>
              <a:srgbClr val="000000"/>
            </a:solidFill>
            <a:prstDash val="solid"/>
            <a:round/>
            <a:headEnd/>
            <a:tailEnd/>
          </a:ln>
        </p:spPr>
        <p:txBody>
          <a:bodyPr/>
          <a:lstStyle/>
          <a:p>
            <a:endParaRPr lang="en-US"/>
          </a:p>
        </p:txBody>
      </p:sp>
      <p:sp>
        <p:nvSpPr>
          <p:cNvPr id="2174" name="Freeform 129"/>
          <p:cNvSpPr>
            <a:spLocks/>
          </p:cNvSpPr>
          <p:nvPr/>
        </p:nvSpPr>
        <p:spPr bwMode="auto">
          <a:xfrm>
            <a:off x="4133850" y="2064313"/>
            <a:ext cx="387350" cy="326982"/>
          </a:xfrm>
          <a:custGeom>
            <a:avLst/>
            <a:gdLst>
              <a:gd name="T0" fmla="*/ 2147483647 w 244"/>
              <a:gd name="T1" fmla="*/ 2147483647 h 206"/>
              <a:gd name="T2" fmla="*/ 2147483647 w 244"/>
              <a:gd name="T3" fmla="*/ 2147483647 h 206"/>
              <a:gd name="T4" fmla="*/ 2147483647 w 244"/>
              <a:gd name="T5" fmla="*/ 2147483647 h 206"/>
              <a:gd name="T6" fmla="*/ 2147483647 w 244"/>
              <a:gd name="T7" fmla="*/ 2147483647 h 206"/>
              <a:gd name="T8" fmla="*/ 2147483647 w 244"/>
              <a:gd name="T9" fmla="*/ 2147483647 h 206"/>
              <a:gd name="T10" fmla="*/ 2147483647 w 244"/>
              <a:gd name="T11" fmla="*/ 2147483647 h 206"/>
              <a:gd name="T12" fmla="*/ 2147483647 w 244"/>
              <a:gd name="T13" fmla="*/ 2147483647 h 206"/>
              <a:gd name="T14" fmla="*/ 2147483647 w 244"/>
              <a:gd name="T15" fmla="*/ 2147483647 h 206"/>
              <a:gd name="T16" fmla="*/ 2147483647 w 244"/>
              <a:gd name="T17" fmla="*/ 2147483647 h 206"/>
              <a:gd name="T18" fmla="*/ 2147483647 w 244"/>
              <a:gd name="T19" fmla="*/ 2147483647 h 206"/>
              <a:gd name="T20" fmla="*/ 0 w 244"/>
              <a:gd name="T21" fmla="*/ 2147483647 h 206"/>
              <a:gd name="T22" fmla="*/ 2147483647 w 244"/>
              <a:gd name="T23" fmla="*/ 2147483647 h 206"/>
              <a:gd name="T24" fmla="*/ 2147483647 w 244"/>
              <a:gd name="T25" fmla="*/ 2147483647 h 206"/>
              <a:gd name="T26" fmla="*/ 2147483647 w 244"/>
              <a:gd name="T27" fmla="*/ 2147483647 h 206"/>
              <a:gd name="T28" fmla="*/ 2147483647 w 244"/>
              <a:gd name="T29" fmla="*/ 2147483647 h 206"/>
              <a:gd name="T30" fmla="*/ 2147483647 w 244"/>
              <a:gd name="T31" fmla="*/ 2147483647 h 206"/>
              <a:gd name="T32" fmla="*/ 2147483647 w 244"/>
              <a:gd name="T33" fmla="*/ 0 h 206"/>
              <a:gd name="T34" fmla="*/ 2147483647 w 244"/>
              <a:gd name="T35" fmla="*/ 2147483647 h 206"/>
              <a:gd name="T36" fmla="*/ 2147483647 w 244"/>
              <a:gd name="T37" fmla="*/ 2147483647 h 206"/>
              <a:gd name="T38" fmla="*/ 2147483647 w 244"/>
              <a:gd name="T39" fmla="*/ 2147483647 h 206"/>
              <a:gd name="T40" fmla="*/ 2147483647 w 244"/>
              <a:gd name="T41" fmla="*/ 2147483647 h 206"/>
              <a:gd name="T42" fmla="*/ 2147483647 w 244"/>
              <a:gd name="T43" fmla="*/ 2147483647 h 206"/>
              <a:gd name="T44" fmla="*/ 2147483647 w 244"/>
              <a:gd name="T45" fmla="*/ 2147483647 h 2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206">
                <a:moveTo>
                  <a:pt x="243" y="5"/>
                </a:moveTo>
                <a:lnTo>
                  <a:pt x="241" y="73"/>
                </a:lnTo>
                <a:lnTo>
                  <a:pt x="239" y="140"/>
                </a:lnTo>
                <a:lnTo>
                  <a:pt x="239" y="151"/>
                </a:lnTo>
                <a:lnTo>
                  <a:pt x="238" y="205"/>
                </a:lnTo>
                <a:lnTo>
                  <a:pt x="179" y="204"/>
                </a:lnTo>
                <a:lnTo>
                  <a:pt x="140" y="203"/>
                </a:lnTo>
                <a:lnTo>
                  <a:pt x="121" y="203"/>
                </a:lnTo>
                <a:lnTo>
                  <a:pt x="109" y="203"/>
                </a:lnTo>
                <a:lnTo>
                  <a:pt x="66" y="203"/>
                </a:lnTo>
                <a:lnTo>
                  <a:pt x="0" y="202"/>
                </a:lnTo>
                <a:lnTo>
                  <a:pt x="1" y="151"/>
                </a:lnTo>
                <a:lnTo>
                  <a:pt x="3" y="100"/>
                </a:lnTo>
                <a:lnTo>
                  <a:pt x="3" y="92"/>
                </a:lnTo>
                <a:lnTo>
                  <a:pt x="4" y="70"/>
                </a:lnTo>
                <a:lnTo>
                  <a:pt x="4" y="55"/>
                </a:lnTo>
                <a:lnTo>
                  <a:pt x="7" y="0"/>
                </a:lnTo>
                <a:lnTo>
                  <a:pt x="42" y="1"/>
                </a:lnTo>
                <a:lnTo>
                  <a:pt x="86" y="2"/>
                </a:lnTo>
                <a:lnTo>
                  <a:pt x="154" y="4"/>
                </a:lnTo>
                <a:lnTo>
                  <a:pt x="160" y="4"/>
                </a:lnTo>
                <a:lnTo>
                  <a:pt x="228" y="5"/>
                </a:lnTo>
                <a:lnTo>
                  <a:pt x="243" y="5"/>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 name="Freeform 130"/>
          <p:cNvSpPr>
            <a:spLocks/>
          </p:cNvSpPr>
          <p:nvPr/>
        </p:nvSpPr>
        <p:spPr bwMode="auto">
          <a:xfrm>
            <a:off x="3657600" y="2051615"/>
            <a:ext cx="485775" cy="360314"/>
          </a:xfrm>
          <a:custGeom>
            <a:avLst/>
            <a:gdLst>
              <a:gd name="T0" fmla="*/ 2147483647 w 306"/>
              <a:gd name="T1" fmla="*/ 2147483647 h 227"/>
              <a:gd name="T2" fmla="*/ 2147483647 w 306"/>
              <a:gd name="T3" fmla="*/ 2147483647 h 227"/>
              <a:gd name="T4" fmla="*/ 2147483647 w 306"/>
              <a:gd name="T5" fmla="*/ 2147483647 h 227"/>
              <a:gd name="T6" fmla="*/ 2147483647 w 306"/>
              <a:gd name="T7" fmla="*/ 2147483647 h 227"/>
              <a:gd name="T8" fmla="*/ 2147483647 w 306"/>
              <a:gd name="T9" fmla="*/ 2147483647 h 227"/>
              <a:gd name="T10" fmla="*/ 2147483647 w 306"/>
              <a:gd name="T11" fmla="*/ 2147483647 h 227"/>
              <a:gd name="T12" fmla="*/ 2147483647 w 306"/>
              <a:gd name="T13" fmla="*/ 2147483647 h 227"/>
              <a:gd name="T14" fmla="*/ 2147483647 w 306"/>
              <a:gd name="T15" fmla="*/ 2147483647 h 227"/>
              <a:gd name="T16" fmla="*/ 2147483647 w 306"/>
              <a:gd name="T17" fmla="*/ 2147483647 h 227"/>
              <a:gd name="T18" fmla="*/ 2147483647 w 306"/>
              <a:gd name="T19" fmla="*/ 2147483647 h 227"/>
              <a:gd name="T20" fmla="*/ 2147483647 w 306"/>
              <a:gd name="T21" fmla="*/ 2147483647 h 227"/>
              <a:gd name="T22" fmla="*/ 2147483647 w 306"/>
              <a:gd name="T23" fmla="*/ 2147483647 h 227"/>
              <a:gd name="T24" fmla="*/ 2147483647 w 306"/>
              <a:gd name="T25" fmla="*/ 2147483647 h 227"/>
              <a:gd name="T26" fmla="*/ 2147483647 w 306"/>
              <a:gd name="T27" fmla="*/ 2147483647 h 227"/>
              <a:gd name="T28" fmla="*/ 2147483647 w 306"/>
              <a:gd name="T29" fmla="*/ 2147483647 h 227"/>
              <a:gd name="T30" fmla="*/ 2147483647 w 306"/>
              <a:gd name="T31" fmla="*/ 2147483647 h 227"/>
              <a:gd name="T32" fmla="*/ 2147483647 w 306"/>
              <a:gd name="T33" fmla="*/ 2147483647 h 227"/>
              <a:gd name="T34" fmla="*/ 2147483647 w 306"/>
              <a:gd name="T35" fmla="*/ 2147483647 h 227"/>
              <a:gd name="T36" fmla="*/ 2147483647 w 306"/>
              <a:gd name="T37" fmla="*/ 2147483647 h 227"/>
              <a:gd name="T38" fmla="*/ 2147483647 w 306"/>
              <a:gd name="T39" fmla="*/ 2147483647 h 227"/>
              <a:gd name="T40" fmla="*/ 2147483647 w 306"/>
              <a:gd name="T41" fmla="*/ 2147483647 h 227"/>
              <a:gd name="T42" fmla="*/ 2147483647 w 306"/>
              <a:gd name="T43" fmla="*/ 2147483647 h 227"/>
              <a:gd name="T44" fmla="*/ 2147483647 w 306"/>
              <a:gd name="T45" fmla="*/ 2147483647 h 227"/>
              <a:gd name="T46" fmla="*/ 2147483647 w 306"/>
              <a:gd name="T47" fmla="*/ 2147483647 h 227"/>
              <a:gd name="T48" fmla="*/ 2147483647 w 306"/>
              <a:gd name="T49" fmla="*/ 2147483647 h 227"/>
              <a:gd name="T50" fmla="*/ 2147483647 w 306"/>
              <a:gd name="T51" fmla="*/ 2147483647 h 227"/>
              <a:gd name="T52" fmla="*/ 2147483647 w 306"/>
              <a:gd name="T53" fmla="*/ 2147483647 h 227"/>
              <a:gd name="T54" fmla="*/ 2147483647 w 306"/>
              <a:gd name="T55" fmla="*/ 2147483647 h 227"/>
              <a:gd name="T56" fmla="*/ 2147483647 w 306"/>
              <a:gd name="T57" fmla="*/ 2147483647 h 227"/>
              <a:gd name="T58" fmla="*/ 2147483647 w 306"/>
              <a:gd name="T59" fmla="*/ 2147483647 h 227"/>
              <a:gd name="T60" fmla="*/ 2147483647 w 306"/>
              <a:gd name="T61" fmla="*/ 2147483647 h 227"/>
              <a:gd name="T62" fmla="*/ 2147483647 w 306"/>
              <a:gd name="T63" fmla="*/ 2147483647 h 227"/>
              <a:gd name="T64" fmla="*/ 2147483647 w 306"/>
              <a:gd name="T65" fmla="*/ 2147483647 h 227"/>
              <a:gd name="T66" fmla="*/ 2147483647 w 306"/>
              <a:gd name="T67" fmla="*/ 2147483647 h 227"/>
              <a:gd name="T68" fmla="*/ 2147483647 w 306"/>
              <a:gd name="T69" fmla="*/ 2147483647 h 227"/>
              <a:gd name="T70" fmla="*/ 2147483647 w 306"/>
              <a:gd name="T71" fmla="*/ 2147483647 h 227"/>
              <a:gd name="T72" fmla="*/ 2147483647 w 306"/>
              <a:gd name="T73" fmla="*/ 2147483647 h 227"/>
              <a:gd name="T74" fmla="*/ 2147483647 w 306"/>
              <a:gd name="T75" fmla="*/ 2147483647 h 227"/>
              <a:gd name="T76" fmla="*/ 2147483647 w 306"/>
              <a:gd name="T77" fmla="*/ 2147483647 h 227"/>
              <a:gd name="T78" fmla="*/ 2147483647 w 306"/>
              <a:gd name="T79" fmla="*/ 2147483647 h 227"/>
              <a:gd name="T80" fmla="*/ 2147483647 w 306"/>
              <a:gd name="T81" fmla="*/ 2147483647 h 227"/>
              <a:gd name="T82" fmla="*/ 2147483647 w 306"/>
              <a:gd name="T83" fmla="*/ 2147483647 h 227"/>
              <a:gd name="T84" fmla="*/ 2147483647 w 306"/>
              <a:gd name="T85" fmla="*/ 2147483647 h 227"/>
              <a:gd name="T86" fmla="*/ 2147483647 w 306"/>
              <a:gd name="T87" fmla="*/ 2147483647 h 227"/>
              <a:gd name="T88" fmla="*/ 2147483647 w 306"/>
              <a:gd name="T89" fmla="*/ 2147483647 h 227"/>
              <a:gd name="T90" fmla="*/ 2147483647 w 306"/>
              <a:gd name="T91" fmla="*/ 2147483647 h 227"/>
              <a:gd name="T92" fmla="*/ 2147483647 w 306"/>
              <a:gd name="T93" fmla="*/ 2147483647 h 227"/>
              <a:gd name="T94" fmla="*/ 2147483647 w 306"/>
              <a:gd name="T95" fmla="*/ 2147483647 h 227"/>
              <a:gd name="T96" fmla="*/ 2147483647 w 306"/>
              <a:gd name="T97" fmla="*/ 2147483647 h 227"/>
              <a:gd name="T98" fmla="*/ 2147483647 w 306"/>
              <a:gd name="T99" fmla="*/ 2147483647 h 227"/>
              <a:gd name="T100" fmla="*/ 2147483647 w 306"/>
              <a:gd name="T101" fmla="*/ 2147483647 h 227"/>
              <a:gd name="T102" fmla="*/ 2147483647 w 306"/>
              <a:gd name="T103" fmla="*/ 2147483647 h 227"/>
              <a:gd name="T104" fmla="*/ 2147483647 w 306"/>
              <a:gd name="T105" fmla="*/ 2147483647 h 227"/>
              <a:gd name="T106" fmla="*/ 2147483647 w 306"/>
              <a:gd name="T107" fmla="*/ 2147483647 h 227"/>
              <a:gd name="T108" fmla="*/ 2147483647 w 306"/>
              <a:gd name="T109" fmla="*/ 2147483647 h 227"/>
              <a:gd name="T110" fmla="*/ 2147483647 w 306"/>
              <a:gd name="T111" fmla="*/ 2147483647 h 227"/>
              <a:gd name="T112" fmla="*/ 2147483647 w 306"/>
              <a:gd name="T113" fmla="*/ 2147483647 h 227"/>
              <a:gd name="T114" fmla="*/ 2147483647 w 306"/>
              <a:gd name="T115" fmla="*/ 2147483647 h 227"/>
              <a:gd name="T116" fmla="*/ 2147483647 w 306"/>
              <a:gd name="T117" fmla="*/ 2147483647 h 227"/>
              <a:gd name="T118" fmla="*/ 2147483647 w 306"/>
              <a:gd name="T119" fmla="*/ 2147483647 h 227"/>
              <a:gd name="T120" fmla="*/ 2147483647 w 306"/>
              <a:gd name="T121" fmla="*/ 2147483647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6" h="227">
                <a:moveTo>
                  <a:pt x="299" y="210"/>
                </a:moveTo>
                <a:lnTo>
                  <a:pt x="299" y="223"/>
                </a:lnTo>
                <a:lnTo>
                  <a:pt x="295" y="221"/>
                </a:lnTo>
                <a:lnTo>
                  <a:pt x="293" y="217"/>
                </a:lnTo>
                <a:lnTo>
                  <a:pt x="293" y="213"/>
                </a:lnTo>
                <a:lnTo>
                  <a:pt x="289" y="211"/>
                </a:lnTo>
                <a:lnTo>
                  <a:pt x="286" y="210"/>
                </a:lnTo>
                <a:lnTo>
                  <a:pt x="279" y="213"/>
                </a:lnTo>
                <a:lnTo>
                  <a:pt x="276" y="213"/>
                </a:lnTo>
                <a:lnTo>
                  <a:pt x="273" y="212"/>
                </a:lnTo>
                <a:lnTo>
                  <a:pt x="270" y="211"/>
                </a:lnTo>
                <a:lnTo>
                  <a:pt x="267" y="212"/>
                </a:lnTo>
                <a:lnTo>
                  <a:pt x="252" y="212"/>
                </a:lnTo>
                <a:lnTo>
                  <a:pt x="250" y="209"/>
                </a:lnTo>
                <a:lnTo>
                  <a:pt x="251" y="205"/>
                </a:lnTo>
                <a:lnTo>
                  <a:pt x="251" y="202"/>
                </a:lnTo>
                <a:lnTo>
                  <a:pt x="250" y="200"/>
                </a:lnTo>
                <a:lnTo>
                  <a:pt x="249" y="196"/>
                </a:lnTo>
                <a:lnTo>
                  <a:pt x="246" y="194"/>
                </a:lnTo>
                <a:lnTo>
                  <a:pt x="243" y="194"/>
                </a:lnTo>
                <a:lnTo>
                  <a:pt x="242" y="194"/>
                </a:lnTo>
                <a:lnTo>
                  <a:pt x="239" y="195"/>
                </a:lnTo>
                <a:lnTo>
                  <a:pt x="236" y="195"/>
                </a:lnTo>
                <a:lnTo>
                  <a:pt x="232" y="196"/>
                </a:lnTo>
                <a:lnTo>
                  <a:pt x="229" y="197"/>
                </a:lnTo>
                <a:lnTo>
                  <a:pt x="225" y="199"/>
                </a:lnTo>
                <a:lnTo>
                  <a:pt x="219" y="204"/>
                </a:lnTo>
                <a:lnTo>
                  <a:pt x="215" y="204"/>
                </a:lnTo>
                <a:lnTo>
                  <a:pt x="212" y="201"/>
                </a:lnTo>
                <a:lnTo>
                  <a:pt x="209" y="199"/>
                </a:lnTo>
                <a:lnTo>
                  <a:pt x="205" y="198"/>
                </a:lnTo>
                <a:lnTo>
                  <a:pt x="202" y="195"/>
                </a:lnTo>
                <a:lnTo>
                  <a:pt x="200" y="192"/>
                </a:lnTo>
                <a:lnTo>
                  <a:pt x="200" y="191"/>
                </a:lnTo>
                <a:lnTo>
                  <a:pt x="196" y="194"/>
                </a:lnTo>
                <a:lnTo>
                  <a:pt x="198" y="197"/>
                </a:lnTo>
                <a:lnTo>
                  <a:pt x="199" y="202"/>
                </a:lnTo>
                <a:lnTo>
                  <a:pt x="195" y="202"/>
                </a:lnTo>
                <a:lnTo>
                  <a:pt x="191" y="202"/>
                </a:lnTo>
                <a:lnTo>
                  <a:pt x="189" y="204"/>
                </a:lnTo>
                <a:lnTo>
                  <a:pt x="187" y="208"/>
                </a:lnTo>
                <a:lnTo>
                  <a:pt x="187" y="213"/>
                </a:lnTo>
                <a:lnTo>
                  <a:pt x="185" y="215"/>
                </a:lnTo>
                <a:lnTo>
                  <a:pt x="182" y="216"/>
                </a:lnTo>
                <a:lnTo>
                  <a:pt x="178" y="216"/>
                </a:lnTo>
                <a:lnTo>
                  <a:pt x="174" y="216"/>
                </a:lnTo>
                <a:lnTo>
                  <a:pt x="171" y="214"/>
                </a:lnTo>
                <a:lnTo>
                  <a:pt x="170" y="210"/>
                </a:lnTo>
                <a:lnTo>
                  <a:pt x="168" y="207"/>
                </a:lnTo>
                <a:lnTo>
                  <a:pt x="164" y="205"/>
                </a:lnTo>
                <a:lnTo>
                  <a:pt x="161" y="206"/>
                </a:lnTo>
                <a:lnTo>
                  <a:pt x="154" y="207"/>
                </a:lnTo>
                <a:lnTo>
                  <a:pt x="151" y="206"/>
                </a:lnTo>
                <a:lnTo>
                  <a:pt x="147" y="205"/>
                </a:lnTo>
                <a:lnTo>
                  <a:pt x="143" y="205"/>
                </a:lnTo>
                <a:lnTo>
                  <a:pt x="140" y="206"/>
                </a:lnTo>
                <a:lnTo>
                  <a:pt x="138" y="203"/>
                </a:lnTo>
                <a:lnTo>
                  <a:pt x="138" y="198"/>
                </a:lnTo>
                <a:lnTo>
                  <a:pt x="134" y="197"/>
                </a:lnTo>
                <a:lnTo>
                  <a:pt x="132" y="201"/>
                </a:lnTo>
                <a:lnTo>
                  <a:pt x="130" y="205"/>
                </a:lnTo>
                <a:lnTo>
                  <a:pt x="128" y="208"/>
                </a:lnTo>
                <a:lnTo>
                  <a:pt x="127" y="208"/>
                </a:lnTo>
                <a:lnTo>
                  <a:pt x="124" y="208"/>
                </a:lnTo>
                <a:lnTo>
                  <a:pt x="122" y="205"/>
                </a:lnTo>
                <a:lnTo>
                  <a:pt x="119" y="202"/>
                </a:lnTo>
                <a:lnTo>
                  <a:pt x="117" y="201"/>
                </a:lnTo>
                <a:lnTo>
                  <a:pt x="115" y="201"/>
                </a:lnTo>
                <a:lnTo>
                  <a:pt x="112" y="203"/>
                </a:lnTo>
                <a:lnTo>
                  <a:pt x="111" y="207"/>
                </a:lnTo>
                <a:lnTo>
                  <a:pt x="112" y="211"/>
                </a:lnTo>
                <a:lnTo>
                  <a:pt x="111" y="214"/>
                </a:lnTo>
                <a:lnTo>
                  <a:pt x="108" y="216"/>
                </a:lnTo>
                <a:lnTo>
                  <a:pt x="102" y="219"/>
                </a:lnTo>
                <a:lnTo>
                  <a:pt x="96" y="214"/>
                </a:lnTo>
                <a:lnTo>
                  <a:pt x="92" y="215"/>
                </a:lnTo>
                <a:lnTo>
                  <a:pt x="72" y="224"/>
                </a:lnTo>
                <a:lnTo>
                  <a:pt x="68" y="224"/>
                </a:lnTo>
                <a:lnTo>
                  <a:pt x="60" y="225"/>
                </a:lnTo>
                <a:lnTo>
                  <a:pt x="57" y="226"/>
                </a:lnTo>
                <a:lnTo>
                  <a:pt x="60" y="165"/>
                </a:lnTo>
                <a:lnTo>
                  <a:pt x="60" y="164"/>
                </a:lnTo>
                <a:lnTo>
                  <a:pt x="57" y="162"/>
                </a:lnTo>
                <a:lnTo>
                  <a:pt x="54" y="159"/>
                </a:lnTo>
                <a:lnTo>
                  <a:pt x="48" y="156"/>
                </a:lnTo>
                <a:lnTo>
                  <a:pt x="46" y="153"/>
                </a:lnTo>
                <a:lnTo>
                  <a:pt x="43" y="150"/>
                </a:lnTo>
                <a:lnTo>
                  <a:pt x="43" y="145"/>
                </a:lnTo>
                <a:lnTo>
                  <a:pt x="41" y="142"/>
                </a:lnTo>
                <a:lnTo>
                  <a:pt x="38" y="140"/>
                </a:lnTo>
                <a:lnTo>
                  <a:pt x="35" y="138"/>
                </a:lnTo>
                <a:lnTo>
                  <a:pt x="33" y="135"/>
                </a:lnTo>
                <a:lnTo>
                  <a:pt x="30" y="138"/>
                </a:lnTo>
                <a:lnTo>
                  <a:pt x="27" y="137"/>
                </a:lnTo>
                <a:lnTo>
                  <a:pt x="23" y="134"/>
                </a:lnTo>
                <a:lnTo>
                  <a:pt x="20" y="133"/>
                </a:lnTo>
                <a:lnTo>
                  <a:pt x="17" y="131"/>
                </a:lnTo>
                <a:lnTo>
                  <a:pt x="12" y="124"/>
                </a:lnTo>
                <a:lnTo>
                  <a:pt x="9" y="122"/>
                </a:lnTo>
                <a:lnTo>
                  <a:pt x="11" y="117"/>
                </a:lnTo>
                <a:lnTo>
                  <a:pt x="8" y="114"/>
                </a:lnTo>
                <a:lnTo>
                  <a:pt x="5" y="113"/>
                </a:lnTo>
                <a:lnTo>
                  <a:pt x="3" y="111"/>
                </a:lnTo>
                <a:lnTo>
                  <a:pt x="8" y="102"/>
                </a:lnTo>
                <a:lnTo>
                  <a:pt x="0" y="76"/>
                </a:lnTo>
                <a:lnTo>
                  <a:pt x="9" y="65"/>
                </a:lnTo>
                <a:lnTo>
                  <a:pt x="27" y="43"/>
                </a:lnTo>
                <a:lnTo>
                  <a:pt x="28" y="37"/>
                </a:lnTo>
                <a:lnTo>
                  <a:pt x="32" y="15"/>
                </a:lnTo>
                <a:lnTo>
                  <a:pt x="38" y="3"/>
                </a:lnTo>
                <a:lnTo>
                  <a:pt x="42" y="0"/>
                </a:lnTo>
                <a:lnTo>
                  <a:pt x="78" y="2"/>
                </a:lnTo>
                <a:lnTo>
                  <a:pt x="87" y="2"/>
                </a:lnTo>
                <a:lnTo>
                  <a:pt x="183" y="2"/>
                </a:lnTo>
                <a:lnTo>
                  <a:pt x="207" y="2"/>
                </a:lnTo>
                <a:lnTo>
                  <a:pt x="277" y="6"/>
                </a:lnTo>
                <a:lnTo>
                  <a:pt x="305" y="8"/>
                </a:lnTo>
                <a:lnTo>
                  <a:pt x="303" y="64"/>
                </a:lnTo>
                <a:lnTo>
                  <a:pt x="303" y="78"/>
                </a:lnTo>
                <a:lnTo>
                  <a:pt x="302" y="101"/>
                </a:lnTo>
                <a:lnTo>
                  <a:pt x="302" y="108"/>
                </a:lnTo>
                <a:lnTo>
                  <a:pt x="300" y="160"/>
                </a:lnTo>
                <a:lnTo>
                  <a:pt x="299" y="210"/>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76" name="Freeform 131"/>
          <p:cNvSpPr>
            <a:spLocks/>
          </p:cNvSpPr>
          <p:nvPr/>
        </p:nvSpPr>
        <p:spPr bwMode="auto">
          <a:xfrm>
            <a:off x="1790145" y="3303255"/>
            <a:ext cx="415632" cy="441266"/>
          </a:xfrm>
          <a:custGeom>
            <a:avLst/>
            <a:gdLst>
              <a:gd name="T0" fmla="*/ 2147483647 w 275"/>
              <a:gd name="T1" fmla="*/ 2147483647 h 278"/>
              <a:gd name="T2" fmla="*/ 2147483647 w 275"/>
              <a:gd name="T3" fmla="*/ 2147483647 h 278"/>
              <a:gd name="T4" fmla="*/ 2147483647 w 275"/>
              <a:gd name="T5" fmla="*/ 2147483647 h 278"/>
              <a:gd name="T6" fmla="*/ 2147483647 w 275"/>
              <a:gd name="T7" fmla="*/ 2147483647 h 278"/>
              <a:gd name="T8" fmla="*/ 2147483647 w 275"/>
              <a:gd name="T9" fmla="*/ 2147483647 h 278"/>
              <a:gd name="T10" fmla="*/ 2147483647 w 275"/>
              <a:gd name="T11" fmla="*/ 2147483647 h 278"/>
              <a:gd name="T12" fmla="*/ 2147483647 w 275"/>
              <a:gd name="T13" fmla="*/ 2147483647 h 278"/>
              <a:gd name="T14" fmla="*/ 2147483647 w 275"/>
              <a:gd name="T15" fmla="*/ 2147483647 h 278"/>
              <a:gd name="T16" fmla="*/ 2147483647 w 275"/>
              <a:gd name="T17" fmla="*/ 2147483647 h 278"/>
              <a:gd name="T18" fmla="*/ 2147483647 w 275"/>
              <a:gd name="T19" fmla="*/ 2147483647 h 278"/>
              <a:gd name="T20" fmla="*/ 2147483647 w 275"/>
              <a:gd name="T21" fmla="*/ 2147483647 h 278"/>
              <a:gd name="T22" fmla="*/ 2147483647 w 275"/>
              <a:gd name="T23" fmla="*/ 2147483647 h 278"/>
              <a:gd name="T24" fmla="*/ 2147483647 w 275"/>
              <a:gd name="T25" fmla="*/ 2147483647 h 278"/>
              <a:gd name="T26" fmla="*/ 2147483647 w 275"/>
              <a:gd name="T27" fmla="*/ 2147483647 h 278"/>
              <a:gd name="T28" fmla="*/ 2147483647 w 275"/>
              <a:gd name="T29" fmla="*/ 2147483647 h 278"/>
              <a:gd name="T30" fmla="*/ 2147483647 w 275"/>
              <a:gd name="T31" fmla="*/ 2147483647 h 278"/>
              <a:gd name="T32" fmla="*/ 2147483647 w 275"/>
              <a:gd name="T33" fmla="*/ 2147483647 h 278"/>
              <a:gd name="T34" fmla="*/ 2147483647 w 275"/>
              <a:gd name="T35" fmla="*/ 2147483647 h 278"/>
              <a:gd name="T36" fmla="*/ 2147483647 w 275"/>
              <a:gd name="T37" fmla="*/ 2147483647 h 278"/>
              <a:gd name="T38" fmla="*/ 2147483647 w 275"/>
              <a:gd name="T39" fmla="*/ 2147483647 h 278"/>
              <a:gd name="T40" fmla="*/ 2147483647 w 275"/>
              <a:gd name="T41" fmla="*/ 2147483647 h 278"/>
              <a:gd name="T42" fmla="*/ 2147483647 w 275"/>
              <a:gd name="T43" fmla="*/ 2147483647 h 278"/>
              <a:gd name="T44" fmla="*/ 2147483647 w 275"/>
              <a:gd name="T45" fmla="*/ 2147483647 h 278"/>
              <a:gd name="T46" fmla="*/ 2147483647 w 275"/>
              <a:gd name="T47" fmla="*/ 2147483647 h 278"/>
              <a:gd name="T48" fmla="*/ 2147483647 w 275"/>
              <a:gd name="T49" fmla="*/ 2147483647 h 278"/>
              <a:gd name="T50" fmla="*/ 2147483647 w 275"/>
              <a:gd name="T51" fmla="*/ 2147483647 h 278"/>
              <a:gd name="T52" fmla="*/ 2147483647 w 275"/>
              <a:gd name="T53" fmla="*/ 2147483647 h 278"/>
              <a:gd name="T54" fmla="*/ 2147483647 w 275"/>
              <a:gd name="T55" fmla="*/ 2147483647 h 278"/>
              <a:gd name="T56" fmla="*/ 2147483647 w 275"/>
              <a:gd name="T57" fmla="*/ 2147483647 h 278"/>
              <a:gd name="T58" fmla="*/ 2147483647 w 275"/>
              <a:gd name="T59" fmla="*/ 2147483647 h 278"/>
              <a:gd name="T60" fmla="*/ 2147483647 w 275"/>
              <a:gd name="T61" fmla="*/ 2147483647 h 278"/>
              <a:gd name="T62" fmla="*/ 2147483647 w 275"/>
              <a:gd name="T63" fmla="*/ 2147483647 h 278"/>
              <a:gd name="T64" fmla="*/ 2147483647 w 275"/>
              <a:gd name="T65" fmla="*/ 2147483647 h 278"/>
              <a:gd name="T66" fmla="*/ 2147483647 w 275"/>
              <a:gd name="T67" fmla="*/ 2147483647 h 278"/>
              <a:gd name="T68" fmla="*/ 2147483647 w 275"/>
              <a:gd name="T69" fmla="*/ 2147483647 h 278"/>
              <a:gd name="T70" fmla="*/ 2147483647 w 275"/>
              <a:gd name="T71" fmla="*/ 2147483647 h 278"/>
              <a:gd name="T72" fmla="*/ 2147483647 w 275"/>
              <a:gd name="T73" fmla="*/ 2147483647 h 278"/>
              <a:gd name="T74" fmla="*/ 2147483647 w 275"/>
              <a:gd name="T75" fmla="*/ 2147483647 h 278"/>
              <a:gd name="T76" fmla="*/ 2147483647 w 275"/>
              <a:gd name="T77" fmla="*/ 2147483647 h 278"/>
              <a:gd name="T78" fmla="*/ 2147483647 w 275"/>
              <a:gd name="T79" fmla="*/ 2147483647 h 278"/>
              <a:gd name="T80" fmla="*/ 2147483647 w 275"/>
              <a:gd name="T81" fmla="*/ 2147483647 h 278"/>
              <a:gd name="T82" fmla="*/ 2147483647 w 275"/>
              <a:gd name="T83" fmla="*/ 2147483647 h 278"/>
              <a:gd name="T84" fmla="*/ 2147483647 w 275"/>
              <a:gd name="T85" fmla="*/ 2147483647 h 278"/>
              <a:gd name="T86" fmla="*/ 2147483647 w 275"/>
              <a:gd name="T87" fmla="*/ 2147483647 h 278"/>
              <a:gd name="T88" fmla="*/ 2147483647 w 275"/>
              <a:gd name="T89" fmla="*/ 2147483647 h 278"/>
              <a:gd name="T90" fmla="*/ 2147483647 w 275"/>
              <a:gd name="T91" fmla="*/ 2147483647 h 278"/>
              <a:gd name="T92" fmla="*/ 2147483647 w 275"/>
              <a:gd name="T93" fmla="*/ 2147483647 h 278"/>
              <a:gd name="T94" fmla="*/ 2147483647 w 275"/>
              <a:gd name="T95" fmla="*/ 2147483647 h 278"/>
              <a:gd name="T96" fmla="*/ 2147483647 w 275"/>
              <a:gd name="T97" fmla="*/ 2147483647 h 278"/>
              <a:gd name="T98" fmla="*/ 2147483647 w 275"/>
              <a:gd name="T99" fmla="*/ 2147483647 h 2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5" h="278">
                <a:moveTo>
                  <a:pt x="37" y="183"/>
                </a:moveTo>
                <a:lnTo>
                  <a:pt x="34" y="181"/>
                </a:lnTo>
                <a:lnTo>
                  <a:pt x="38" y="180"/>
                </a:lnTo>
                <a:lnTo>
                  <a:pt x="40" y="177"/>
                </a:lnTo>
                <a:lnTo>
                  <a:pt x="38" y="173"/>
                </a:lnTo>
                <a:lnTo>
                  <a:pt x="38" y="170"/>
                </a:lnTo>
                <a:lnTo>
                  <a:pt x="38" y="165"/>
                </a:lnTo>
                <a:lnTo>
                  <a:pt x="41" y="163"/>
                </a:lnTo>
                <a:lnTo>
                  <a:pt x="47" y="161"/>
                </a:lnTo>
                <a:lnTo>
                  <a:pt x="49" y="156"/>
                </a:lnTo>
                <a:lnTo>
                  <a:pt x="52" y="155"/>
                </a:lnTo>
                <a:lnTo>
                  <a:pt x="53" y="151"/>
                </a:lnTo>
                <a:lnTo>
                  <a:pt x="53" y="146"/>
                </a:lnTo>
                <a:lnTo>
                  <a:pt x="56" y="144"/>
                </a:lnTo>
                <a:lnTo>
                  <a:pt x="63" y="140"/>
                </a:lnTo>
                <a:lnTo>
                  <a:pt x="66" y="140"/>
                </a:lnTo>
                <a:lnTo>
                  <a:pt x="68" y="137"/>
                </a:lnTo>
                <a:lnTo>
                  <a:pt x="71" y="133"/>
                </a:lnTo>
                <a:lnTo>
                  <a:pt x="72" y="129"/>
                </a:lnTo>
                <a:lnTo>
                  <a:pt x="73" y="125"/>
                </a:lnTo>
                <a:lnTo>
                  <a:pt x="74" y="121"/>
                </a:lnTo>
                <a:lnTo>
                  <a:pt x="74" y="117"/>
                </a:lnTo>
                <a:lnTo>
                  <a:pt x="75" y="113"/>
                </a:lnTo>
                <a:lnTo>
                  <a:pt x="76" y="108"/>
                </a:lnTo>
                <a:lnTo>
                  <a:pt x="76" y="105"/>
                </a:lnTo>
                <a:lnTo>
                  <a:pt x="76" y="100"/>
                </a:lnTo>
                <a:lnTo>
                  <a:pt x="75" y="96"/>
                </a:lnTo>
                <a:lnTo>
                  <a:pt x="76" y="92"/>
                </a:lnTo>
                <a:lnTo>
                  <a:pt x="88" y="82"/>
                </a:lnTo>
                <a:lnTo>
                  <a:pt x="91" y="81"/>
                </a:lnTo>
                <a:lnTo>
                  <a:pt x="94" y="81"/>
                </a:lnTo>
                <a:lnTo>
                  <a:pt x="98" y="79"/>
                </a:lnTo>
                <a:lnTo>
                  <a:pt x="99" y="79"/>
                </a:lnTo>
                <a:lnTo>
                  <a:pt x="101" y="77"/>
                </a:lnTo>
                <a:lnTo>
                  <a:pt x="105" y="74"/>
                </a:lnTo>
                <a:lnTo>
                  <a:pt x="109" y="76"/>
                </a:lnTo>
                <a:lnTo>
                  <a:pt x="113" y="73"/>
                </a:lnTo>
                <a:lnTo>
                  <a:pt x="116" y="73"/>
                </a:lnTo>
                <a:lnTo>
                  <a:pt x="120" y="72"/>
                </a:lnTo>
                <a:lnTo>
                  <a:pt x="127" y="73"/>
                </a:lnTo>
                <a:lnTo>
                  <a:pt x="129" y="70"/>
                </a:lnTo>
                <a:lnTo>
                  <a:pt x="131" y="66"/>
                </a:lnTo>
                <a:lnTo>
                  <a:pt x="136" y="61"/>
                </a:lnTo>
                <a:lnTo>
                  <a:pt x="137" y="56"/>
                </a:lnTo>
                <a:lnTo>
                  <a:pt x="139" y="53"/>
                </a:lnTo>
                <a:lnTo>
                  <a:pt x="143" y="53"/>
                </a:lnTo>
                <a:lnTo>
                  <a:pt x="147" y="46"/>
                </a:lnTo>
                <a:lnTo>
                  <a:pt x="147" y="42"/>
                </a:lnTo>
                <a:lnTo>
                  <a:pt x="148" y="41"/>
                </a:lnTo>
                <a:lnTo>
                  <a:pt x="150" y="39"/>
                </a:lnTo>
                <a:lnTo>
                  <a:pt x="151" y="34"/>
                </a:lnTo>
                <a:lnTo>
                  <a:pt x="151" y="33"/>
                </a:lnTo>
                <a:lnTo>
                  <a:pt x="152" y="32"/>
                </a:lnTo>
                <a:lnTo>
                  <a:pt x="156" y="26"/>
                </a:lnTo>
                <a:lnTo>
                  <a:pt x="161" y="20"/>
                </a:lnTo>
                <a:lnTo>
                  <a:pt x="165" y="18"/>
                </a:lnTo>
                <a:lnTo>
                  <a:pt x="167" y="15"/>
                </a:lnTo>
                <a:lnTo>
                  <a:pt x="171" y="14"/>
                </a:lnTo>
                <a:lnTo>
                  <a:pt x="174" y="12"/>
                </a:lnTo>
                <a:lnTo>
                  <a:pt x="175" y="8"/>
                </a:lnTo>
                <a:lnTo>
                  <a:pt x="175" y="4"/>
                </a:lnTo>
                <a:lnTo>
                  <a:pt x="176" y="0"/>
                </a:lnTo>
                <a:lnTo>
                  <a:pt x="248" y="83"/>
                </a:lnTo>
                <a:lnTo>
                  <a:pt x="246" y="87"/>
                </a:lnTo>
                <a:lnTo>
                  <a:pt x="246" y="91"/>
                </a:lnTo>
                <a:lnTo>
                  <a:pt x="248" y="93"/>
                </a:lnTo>
                <a:lnTo>
                  <a:pt x="249" y="94"/>
                </a:lnTo>
                <a:lnTo>
                  <a:pt x="253" y="95"/>
                </a:lnTo>
                <a:lnTo>
                  <a:pt x="253" y="99"/>
                </a:lnTo>
                <a:lnTo>
                  <a:pt x="250" y="111"/>
                </a:lnTo>
                <a:lnTo>
                  <a:pt x="254" y="114"/>
                </a:lnTo>
                <a:lnTo>
                  <a:pt x="257" y="115"/>
                </a:lnTo>
                <a:lnTo>
                  <a:pt x="257" y="141"/>
                </a:lnTo>
                <a:lnTo>
                  <a:pt x="258" y="145"/>
                </a:lnTo>
                <a:lnTo>
                  <a:pt x="264" y="180"/>
                </a:lnTo>
                <a:lnTo>
                  <a:pt x="265" y="184"/>
                </a:lnTo>
                <a:lnTo>
                  <a:pt x="269" y="190"/>
                </a:lnTo>
                <a:lnTo>
                  <a:pt x="273" y="191"/>
                </a:lnTo>
                <a:lnTo>
                  <a:pt x="274" y="194"/>
                </a:lnTo>
                <a:lnTo>
                  <a:pt x="272" y="197"/>
                </a:lnTo>
                <a:lnTo>
                  <a:pt x="268" y="195"/>
                </a:lnTo>
                <a:lnTo>
                  <a:pt x="265" y="197"/>
                </a:lnTo>
                <a:lnTo>
                  <a:pt x="262" y="198"/>
                </a:lnTo>
                <a:lnTo>
                  <a:pt x="254" y="198"/>
                </a:lnTo>
                <a:lnTo>
                  <a:pt x="250" y="200"/>
                </a:lnTo>
                <a:lnTo>
                  <a:pt x="248" y="201"/>
                </a:lnTo>
                <a:lnTo>
                  <a:pt x="245" y="203"/>
                </a:lnTo>
                <a:lnTo>
                  <a:pt x="245" y="204"/>
                </a:lnTo>
                <a:lnTo>
                  <a:pt x="242" y="208"/>
                </a:lnTo>
                <a:lnTo>
                  <a:pt x="239" y="208"/>
                </a:lnTo>
                <a:lnTo>
                  <a:pt x="237" y="205"/>
                </a:lnTo>
                <a:lnTo>
                  <a:pt x="230" y="208"/>
                </a:lnTo>
                <a:lnTo>
                  <a:pt x="228" y="212"/>
                </a:lnTo>
                <a:lnTo>
                  <a:pt x="224" y="213"/>
                </a:lnTo>
                <a:lnTo>
                  <a:pt x="220" y="213"/>
                </a:lnTo>
                <a:lnTo>
                  <a:pt x="217" y="213"/>
                </a:lnTo>
                <a:lnTo>
                  <a:pt x="218" y="208"/>
                </a:lnTo>
                <a:lnTo>
                  <a:pt x="214" y="206"/>
                </a:lnTo>
                <a:lnTo>
                  <a:pt x="211" y="208"/>
                </a:lnTo>
                <a:lnTo>
                  <a:pt x="210" y="208"/>
                </a:lnTo>
                <a:lnTo>
                  <a:pt x="209" y="213"/>
                </a:lnTo>
                <a:lnTo>
                  <a:pt x="207" y="213"/>
                </a:lnTo>
                <a:lnTo>
                  <a:pt x="205" y="213"/>
                </a:lnTo>
                <a:lnTo>
                  <a:pt x="209" y="221"/>
                </a:lnTo>
                <a:lnTo>
                  <a:pt x="207" y="224"/>
                </a:lnTo>
                <a:lnTo>
                  <a:pt x="204" y="227"/>
                </a:lnTo>
                <a:lnTo>
                  <a:pt x="200" y="226"/>
                </a:lnTo>
                <a:lnTo>
                  <a:pt x="198" y="228"/>
                </a:lnTo>
                <a:lnTo>
                  <a:pt x="195" y="229"/>
                </a:lnTo>
                <a:lnTo>
                  <a:pt x="188" y="229"/>
                </a:lnTo>
                <a:lnTo>
                  <a:pt x="182" y="235"/>
                </a:lnTo>
                <a:lnTo>
                  <a:pt x="181" y="238"/>
                </a:lnTo>
                <a:lnTo>
                  <a:pt x="178" y="241"/>
                </a:lnTo>
                <a:lnTo>
                  <a:pt x="175" y="240"/>
                </a:lnTo>
                <a:lnTo>
                  <a:pt x="174" y="238"/>
                </a:lnTo>
                <a:lnTo>
                  <a:pt x="172" y="247"/>
                </a:lnTo>
                <a:lnTo>
                  <a:pt x="169" y="248"/>
                </a:lnTo>
                <a:lnTo>
                  <a:pt x="165" y="248"/>
                </a:lnTo>
                <a:lnTo>
                  <a:pt x="162" y="249"/>
                </a:lnTo>
                <a:lnTo>
                  <a:pt x="159" y="250"/>
                </a:lnTo>
                <a:lnTo>
                  <a:pt x="155" y="249"/>
                </a:lnTo>
                <a:lnTo>
                  <a:pt x="157" y="244"/>
                </a:lnTo>
                <a:lnTo>
                  <a:pt x="158" y="241"/>
                </a:lnTo>
                <a:lnTo>
                  <a:pt x="157" y="237"/>
                </a:lnTo>
                <a:lnTo>
                  <a:pt x="154" y="236"/>
                </a:lnTo>
                <a:lnTo>
                  <a:pt x="95" y="254"/>
                </a:lnTo>
                <a:lnTo>
                  <a:pt x="89" y="256"/>
                </a:lnTo>
                <a:lnTo>
                  <a:pt x="26" y="277"/>
                </a:lnTo>
                <a:lnTo>
                  <a:pt x="22" y="271"/>
                </a:lnTo>
                <a:lnTo>
                  <a:pt x="19" y="270"/>
                </a:lnTo>
                <a:lnTo>
                  <a:pt x="16" y="268"/>
                </a:lnTo>
                <a:lnTo>
                  <a:pt x="12" y="269"/>
                </a:lnTo>
                <a:lnTo>
                  <a:pt x="10" y="266"/>
                </a:lnTo>
                <a:lnTo>
                  <a:pt x="9" y="262"/>
                </a:lnTo>
                <a:lnTo>
                  <a:pt x="7" y="260"/>
                </a:lnTo>
                <a:lnTo>
                  <a:pt x="2" y="260"/>
                </a:lnTo>
                <a:lnTo>
                  <a:pt x="0" y="257"/>
                </a:lnTo>
                <a:lnTo>
                  <a:pt x="2" y="255"/>
                </a:lnTo>
                <a:lnTo>
                  <a:pt x="3" y="251"/>
                </a:lnTo>
                <a:lnTo>
                  <a:pt x="6" y="247"/>
                </a:lnTo>
                <a:lnTo>
                  <a:pt x="5" y="243"/>
                </a:lnTo>
                <a:lnTo>
                  <a:pt x="38" y="206"/>
                </a:lnTo>
                <a:lnTo>
                  <a:pt x="39" y="204"/>
                </a:lnTo>
                <a:lnTo>
                  <a:pt x="43" y="204"/>
                </a:lnTo>
                <a:lnTo>
                  <a:pt x="44" y="199"/>
                </a:lnTo>
                <a:lnTo>
                  <a:pt x="43" y="196"/>
                </a:lnTo>
                <a:lnTo>
                  <a:pt x="42" y="191"/>
                </a:lnTo>
                <a:lnTo>
                  <a:pt x="38" y="191"/>
                </a:lnTo>
                <a:lnTo>
                  <a:pt x="36" y="190"/>
                </a:lnTo>
                <a:lnTo>
                  <a:pt x="34" y="187"/>
                </a:lnTo>
                <a:lnTo>
                  <a:pt x="37" y="183"/>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16" name="Freeform 83"/>
          <p:cNvSpPr>
            <a:spLocks/>
          </p:cNvSpPr>
          <p:nvPr/>
        </p:nvSpPr>
        <p:spPr bwMode="auto">
          <a:xfrm>
            <a:off x="3581400" y="3208748"/>
            <a:ext cx="461963" cy="573012"/>
          </a:xfrm>
          <a:custGeom>
            <a:avLst/>
            <a:gdLst>
              <a:gd name="T0" fmla="*/ 2147483647 w 291"/>
              <a:gd name="T1" fmla="*/ 2147483647 h 361"/>
              <a:gd name="T2" fmla="*/ 2147483647 w 291"/>
              <a:gd name="T3" fmla="*/ 2147483647 h 361"/>
              <a:gd name="T4" fmla="*/ 2147483647 w 291"/>
              <a:gd name="T5" fmla="*/ 2147483647 h 361"/>
              <a:gd name="T6" fmla="*/ 2147483647 w 291"/>
              <a:gd name="T7" fmla="*/ 2147483647 h 361"/>
              <a:gd name="T8" fmla="*/ 2147483647 w 291"/>
              <a:gd name="T9" fmla="*/ 2147483647 h 361"/>
              <a:gd name="T10" fmla="*/ 2147483647 w 291"/>
              <a:gd name="T11" fmla="*/ 2147483647 h 361"/>
              <a:gd name="T12" fmla="*/ 2147483647 w 291"/>
              <a:gd name="T13" fmla="*/ 2147483647 h 361"/>
              <a:gd name="T14" fmla="*/ 2147483647 w 291"/>
              <a:gd name="T15" fmla="*/ 2147483647 h 361"/>
              <a:gd name="T16" fmla="*/ 2147483647 w 291"/>
              <a:gd name="T17" fmla="*/ 2147483647 h 361"/>
              <a:gd name="T18" fmla="*/ 2147483647 w 291"/>
              <a:gd name="T19" fmla="*/ 2147483647 h 361"/>
              <a:gd name="T20" fmla="*/ 2147483647 w 291"/>
              <a:gd name="T21" fmla="*/ 2147483647 h 361"/>
              <a:gd name="T22" fmla="*/ 2147483647 w 291"/>
              <a:gd name="T23" fmla="*/ 2147483647 h 361"/>
              <a:gd name="T24" fmla="*/ 2147483647 w 291"/>
              <a:gd name="T25" fmla="*/ 2147483647 h 361"/>
              <a:gd name="T26" fmla="*/ 2147483647 w 291"/>
              <a:gd name="T27" fmla="*/ 2147483647 h 361"/>
              <a:gd name="T28" fmla="*/ 2147483647 w 291"/>
              <a:gd name="T29" fmla="*/ 2147483647 h 361"/>
              <a:gd name="T30" fmla="*/ 2147483647 w 291"/>
              <a:gd name="T31" fmla="*/ 2147483647 h 361"/>
              <a:gd name="T32" fmla="*/ 2147483647 w 291"/>
              <a:gd name="T33" fmla="*/ 2147483647 h 361"/>
              <a:gd name="T34" fmla="*/ 2147483647 w 291"/>
              <a:gd name="T35" fmla="*/ 2147483647 h 361"/>
              <a:gd name="T36" fmla="*/ 2147483647 w 291"/>
              <a:gd name="T37" fmla="*/ 2147483647 h 361"/>
              <a:gd name="T38" fmla="*/ 2147483647 w 291"/>
              <a:gd name="T39" fmla="*/ 2147483647 h 361"/>
              <a:gd name="T40" fmla="*/ 2147483647 w 291"/>
              <a:gd name="T41" fmla="*/ 2147483647 h 361"/>
              <a:gd name="T42" fmla="*/ 2147483647 w 291"/>
              <a:gd name="T43" fmla="*/ 2147483647 h 361"/>
              <a:gd name="T44" fmla="*/ 2147483647 w 291"/>
              <a:gd name="T45" fmla="*/ 2147483647 h 361"/>
              <a:gd name="T46" fmla="*/ 2147483647 w 291"/>
              <a:gd name="T47" fmla="*/ 2147483647 h 361"/>
              <a:gd name="T48" fmla="*/ 2147483647 w 291"/>
              <a:gd name="T49" fmla="*/ 2147483647 h 361"/>
              <a:gd name="T50" fmla="*/ 2147483647 w 291"/>
              <a:gd name="T51" fmla="*/ 2147483647 h 361"/>
              <a:gd name="T52" fmla="*/ 2147483647 w 291"/>
              <a:gd name="T53" fmla="*/ 2147483647 h 361"/>
              <a:gd name="T54" fmla="*/ 2147483647 w 291"/>
              <a:gd name="T55" fmla="*/ 2147483647 h 361"/>
              <a:gd name="T56" fmla="*/ 2147483647 w 291"/>
              <a:gd name="T57" fmla="*/ 2147483647 h 361"/>
              <a:gd name="T58" fmla="*/ 2147483647 w 291"/>
              <a:gd name="T59" fmla="*/ 2147483647 h 361"/>
              <a:gd name="T60" fmla="*/ 2147483647 w 291"/>
              <a:gd name="T61" fmla="*/ 2147483647 h 361"/>
              <a:gd name="T62" fmla="*/ 2147483647 w 291"/>
              <a:gd name="T63" fmla="*/ 2147483647 h 361"/>
              <a:gd name="T64" fmla="*/ 2147483647 w 291"/>
              <a:gd name="T65" fmla="*/ 2147483647 h 361"/>
              <a:gd name="T66" fmla="*/ 2147483647 w 291"/>
              <a:gd name="T67" fmla="*/ 2147483647 h 361"/>
              <a:gd name="T68" fmla="*/ 2147483647 w 291"/>
              <a:gd name="T69" fmla="*/ 2147483647 h 361"/>
              <a:gd name="T70" fmla="*/ 2147483647 w 291"/>
              <a:gd name="T71" fmla="*/ 2147483647 h 361"/>
              <a:gd name="T72" fmla="*/ 2147483647 w 291"/>
              <a:gd name="T73" fmla="*/ 2147483647 h 361"/>
              <a:gd name="T74" fmla="*/ 2147483647 w 291"/>
              <a:gd name="T75" fmla="*/ 2147483647 h 361"/>
              <a:gd name="T76" fmla="*/ 2147483647 w 291"/>
              <a:gd name="T77" fmla="*/ 2147483647 h 361"/>
              <a:gd name="T78" fmla="*/ 2147483647 w 291"/>
              <a:gd name="T79" fmla="*/ 2147483647 h 361"/>
              <a:gd name="T80" fmla="*/ 2147483647 w 291"/>
              <a:gd name="T81" fmla="*/ 2147483647 h 361"/>
              <a:gd name="T82" fmla="*/ 2147483647 w 291"/>
              <a:gd name="T83" fmla="*/ 2147483647 h 361"/>
              <a:gd name="T84" fmla="*/ 2147483647 w 291"/>
              <a:gd name="T85" fmla="*/ 2147483647 h 361"/>
              <a:gd name="T86" fmla="*/ 2147483647 w 291"/>
              <a:gd name="T87" fmla="*/ 2147483647 h 361"/>
              <a:gd name="T88" fmla="*/ 2147483647 w 291"/>
              <a:gd name="T89" fmla="*/ 2147483647 h 361"/>
              <a:gd name="T90" fmla="*/ 2147483647 w 291"/>
              <a:gd name="T91" fmla="*/ 214748364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1" h="361">
                <a:moveTo>
                  <a:pt x="198" y="115"/>
                </a:moveTo>
                <a:lnTo>
                  <a:pt x="208" y="118"/>
                </a:lnTo>
                <a:lnTo>
                  <a:pt x="211" y="131"/>
                </a:lnTo>
                <a:lnTo>
                  <a:pt x="224" y="173"/>
                </a:lnTo>
                <a:lnTo>
                  <a:pt x="237" y="182"/>
                </a:lnTo>
                <a:lnTo>
                  <a:pt x="276" y="206"/>
                </a:lnTo>
                <a:lnTo>
                  <a:pt x="290" y="214"/>
                </a:lnTo>
                <a:lnTo>
                  <a:pt x="245" y="259"/>
                </a:lnTo>
                <a:lnTo>
                  <a:pt x="231" y="274"/>
                </a:lnTo>
                <a:lnTo>
                  <a:pt x="194" y="310"/>
                </a:lnTo>
                <a:lnTo>
                  <a:pt x="192" y="312"/>
                </a:lnTo>
                <a:lnTo>
                  <a:pt x="171" y="332"/>
                </a:lnTo>
                <a:lnTo>
                  <a:pt x="167" y="334"/>
                </a:lnTo>
                <a:lnTo>
                  <a:pt x="165" y="337"/>
                </a:lnTo>
                <a:lnTo>
                  <a:pt x="161" y="338"/>
                </a:lnTo>
                <a:lnTo>
                  <a:pt x="157" y="338"/>
                </a:lnTo>
                <a:lnTo>
                  <a:pt x="146" y="341"/>
                </a:lnTo>
                <a:lnTo>
                  <a:pt x="143" y="344"/>
                </a:lnTo>
                <a:lnTo>
                  <a:pt x="139" y="347"/>
                </a:lnTo>
                <a:lnTo>
                  <a:pt x="136" y="349"/>
                </a:lnTo>
                <a:lnTo>
                  <a:pt x="135" y="352"/>
                </a:lnTo>
                <a:lnTo>
                  <a:pt x="128" y="357"/>
                </a:lnTo>
                <a:lnTo>
                  <a:pt x="125" y="360"/>
                </a:lnTo>
                <a:lnTo>
                  <a:pt x="97" y="321"/>
                </a:lnTo>
                <a:lnTo>
                  <a:pt x="87" y="306"/>
                </a:lnTo>
                <a:lnTo>
                  <a:pt x="70" y="286"/>
                </a:lnTo>
                <a:lnTo>
                  <a:pt x="61" y="293"/>
                </a:lnTo>
                <a:lnTo>
                  <a:pt x="21" y="322"/>
                </a:lnTo>
                <a:lnTo>
                  <a:pt x="10" y="328"/>
                </a:lnTo>
                <a:lnTo>
                  <a:pt x="9" y="328"/>
                </a:lnTo>
                <a:lnTo>
                  <a:pt x="0" y="316"/>
                </a:lnTo>
                <a:lnTo>
                  <a:pt x="1" y="312"/>
                </a:lnTo>
                <a:lnTo>
                  <a:pt x="2" y="306"/>
                </a:lnTo>
                <a:lnTo>
                  <a:pt x="2" y="301"/>
                </a:lnTo>
                <a:lnTo>
                  <a:pt x="3" y="296"/>
                </a:lnTo>
                <a:lnTo>
                  <a:pt x="4" y="292"/>
                </a:lnTo>
                <a:lnTo>
                  <a:pt x="8" y="290"/>
                </a:lnTo>
                <a:lnTo>
                  <a:pt x="11" y="290"/>
                </a:lnTo>
                <a:lnTo>
                  <a:pt x="15" y="286"/>
                </a:lnTo>
                <a:lnTo>
                  <a:pt x="15" y="281"/>
                </a:lnTo>
                <a:lnTo>
                  <a:pt x="14" y="277"/>
                </a:lnTo>
                <a:lnTo>
                  <a:pt x="11" y="273"/>
                </a:lnTo>
                <a:lnTo>
                  <a:pt x="3" y="267"/>
                </a:lnTo>
                <a:lnTo>
                  <a:pt x="6" y="263"/>
                </a:lnTo>
                <a:lnTo>
                  <a:pt x="7" y="259"/>
                </a:lnTo>
                <a:lnTo>
                  <a:pt x="11" y="257"/>
                </a:lnTo>
                <a:lnTo>
                  <a:pt x="15" y="256"/>
                </a:lnTo>
                <a:lnTo>
                  <a:pt x="17" y="256"/>
                </a:lnTo>
                <a:lnTo>
                  <a:pt x="21" y="256"/>
                </a:lnTo>
                <a:lnTo>
                  <a:pt x="24" y="252"/>
                </a:lnTo>
                <a:lnTo>
                  <a:pt x="28" y="254"/>
                </a:lnTo>
                <a:lnTo>
                  <a:pt x="30" y="249"/>
                </a:lnTo>
                <a:lnTo>
                  <a:pt x="29" y="245"/>
                </a:lnTo>
                <a:lnTo>
                  <a:pt x="31" y="240"/>
                </a:lnTo>
                <a:lnTo>
                  <a:pt x="33" y="236"/>
                </a:lnTo>
                <a:lnTo>
                  <a:pt x="30" y="230"/>
                </a:lnTo>
                <a:lnTo>
                  <a:pt x="30" y="227"/>
                </a:lnTo>
                <a:lnTo>
                  <a:pt x="30" y="221"/>
                </a:lnTo>
                <a:lnTo>
                  <a:pt x="30" y="217"/>
                </a:lnTo>
                <a:lnTo>
                  <a:pt x="26" y="209"/>
                </a:lnTo>
                <a:lnTo>
                  <a:pt x="25" y="205"/>
                </a:lnTo>
                <a:lnTo>
                  <a:pt x="26" y="201"/>
                </a:lnTo>
                <a:lnTo>
                  <a:pt x="27" y="195"/>
                </a:lnTo>
                <a:lnTo>
                  <a:pt x="28" y="186"/>
                </a:lnTo>
                <a:lnTo>
                  <a:pt x="28" y="184"/>
                </a:lnTo>
                <a:lnTo>
                  <a:pt x="26" y="182"/>
                </a:lnTo>
                <a:lnTo>
                  <a:pt x="25" y="178"/>
                </a:lnTo>
                <a:lnTo>
                  <a:pt x="25" y="174"/>
                </a:lnTo>
                <a:lnTo>
                  <a:pt x="28" y="165"/>
                </a:lnTo>
                <a:lnTo>
                  <a:pt x="34" y="146"/>
                </a:lnTo>
                <a:lnTo>
                  <a:pt x="36" y="145"/>
                </a:lnTo>
                <a:lnTo>
                  <a:pt x="37" y="141"/>
                </a:lnTo>
                <a:lnTo>
                  <a:pt x="38" y="137"/>
                </a:lnTo>
                <a:lnTo>
                  <a:pt x="44" y="132"/>
                </a:lnTo>
                <a:lnTo>
                  <a:pt x="44" y="128"/>
                </a:lnTo>
                <a:lnTo>
                  <a:pt x="43" y="124"/>
                </a:lnTo>
                <a:lnTo>
                  <a:pt x="45" y="121"/>
                </a:lnTo>
                <a:lnTo>
                  <a:pt x="48" y="119"/>
                </a:lnTo>
                <a:lnTo>
                  <a:pt x="50" y="115"/>
                </a:lnTo>
                <a:lnTo>
                  <a:pt x="56" y="117"/>
                </a:lnTo>
                <a:lnTo>
                  <a:pt x="60" y="115"/>
                </a:lnTo>
                <a:lnTo>
                  <a:pt x="63" y="115"/>
                </a:lnTo>
                <a:lnTo>
                  <a:pt x="67" y="115"/>
                </a:lnTo>
                <a:lnTo>
                  <a:pt x="70" y="112"/>
                </a:lnTo>
                <a:lnTo>
                  <a:pt x="74" y="111"/>
                </a:lnTo>
                <a:lnTo>
                  <a:pt x="75" y="108"/>
                </a:lnTo>
                <a:lnTo>
                  <a:pt x="72" y="107"/>
                </a:lnTo>
                <a:lnTo>
                  <a:pt x="69" y="107"/>
                </a:lnTo>
                <a:lnTo>
                  <a:pt x="66" y="106"/>
                </a:lnTo>
                <a:lnTo>
                  <a:pt x="62" y="104"/>
                </a:lnTo>
                <a:lnTo>
                  <a:pt x="59" y="102"/>
                </a:lnTo>
                <a:lnTo>
                  <a:pt x="57" y="99"/>
                </a:lnTo>
                <a:lnTo>
                  <a:pt x="53" y="102"/>
                </a:lnTo>
                <a:lnTo>
                  <a:pt x="51" y="105"/>
                </a:lnTo>
                <a:lnTo>
                  <a:pt x="47" y="106"/>
                </a:lnTo>
                <a:lnTo>
                  <a:pt x="44" y="104"/>
                </a:lnTo>
                <a:lnTo>
                  <a:pt x="42" y="101"/>
                </a:lnTo>
                <a:lnTo>
                  <a:pt x="41" y="97"/>
                </a:lnTo>
                <a:lnTo>
                  <a:pt x="43" y="95"/>
                </a:lnTo>
                <a:lnTo>
                  <a:pt x="47" y="94"/>
                </a:lnTo>
                <a:lnTo>
                  <a:pt x="53" y="90"/>
                </a:lnTo>
                <a:lnTo>
                  <a:pt x="56" y="88"/>
                </a:lnTo>
                <a:lnTo>
                  <a:pt x="59" y="86"/>
                </a:lnTo>
                <a:lnTo>
                  <a:pt x="59" y="81"/>
                </a:lnTo>
                <a:lnTo>
                  <a:pt x="57" y="78"/>
                </a:lnTo>
                <a:lnTo>
                  <a:pt x="57" y="74"/>
                </a:lnTo>
                <a:lnTo>
                  <a:pt x="59" y="65"/>
                </a:lnTo>
                <a:lnTo>
                  <a:pt x="57" y="58"/>
                </a:lnTo>
                <a:lnTo>
                  <a:pt x="59" y="55"/>
                </a:lnTo>
                <a:lnTo>
                  <a:pt x="61" y="51"/>
                </a:lnTo>
                <a:lnTo>
                  <a:pt x="66" y="45"/>
                </a:lnTo>
                <a:lnTo>
                  <a:pt x="66" y="40"/>
                </a:lnTo>
                <a:lnTo>
                  <a:pt x="63" y="38"/>
                </a:lnTo>
                <a:lnTo>
                  <a:pt x="62" y="35"/>
                </a:lnTo>
                <a:lnTo>
                  <a:pt x="62" y="30"/>
                </a:lnTo>
                <a:lnTo>
                  <a:pt x="63" y="26"/>
                </a:lnTo>
                <a:lnTo>
                  <a:pt x="64" y="22"/>
                </a:lnTo>
                <a:lnTo>
                  <a:pt x="63" y="19"/>
                </a:lnTo>
                <a:lnTo>
                  <a:pt x="60" y="17"/>
                </a:lnTo>
                <a:lnTo>
                  <a:pt x="57" y="15"/>
                </a:lnTo>
                <a:lnTo>
                  <a:pt x="55" y="12"/>
                </a:lnTo>
                <a:lnTo>
                  <a:pt x="55" y="8"/>
                </a:lnTo>
                <a:lnTo>
                  <a:pt x="57" y="4"/>
                </a:lnTo>
                <a:lnTo>
                  <a:pt x="58" y="0"/>
                </a:lnTo>
                <a:lnTo>
                  <a:pt x="112" y="4"/>
                </a:lnTo>
                <a:lnTo>
                  <a:pt x="129" y="5"/>
                </a:lnTo>
                <a:lnTo>
                  <a:pt x="157" y="8"/>
                </a:lnTo>
                <a:lnTo>
                  <a:pt x="156" y="11"/>
                </a:lnTo>
                <a:lnTo>
                  <a:pt x="155" y="17"/>
                </a:lnTo>
                <a:lnTo>
                  <a:pt x="167" y="51"/>
                </a:lnTo>
                <a:lnTo>
                  <a:pt x="175" y="72"/>
                </a:lnTo>
                <a:lnTo>
                  <a:pt x="170" y="73"/>
                </a:lnTo>
                <a:lnTo>
                  <a:pt x="168" y="76"/>
                </a:lnTo>
                <a:lnTo>
                  <a:pt x="167" y="81"/>
                </a:lnTo>
                <a:lnTo>
                  <a:pt x="172" y="84"/>
                </a:lnTo>
                <a:lnTo>
                  <a:pt x="173" y="85"/>
                </a:lnTo>
                <a:lnTo>
                  <a:pt x="180" y="95"/>
                </a:lnTo>
                <a:lnTo>
                  <a:pt x="184" y="99"/>
                </a:lnTo>
                <a:lnTo>
                  <a:pt x="193" y="110"/>
                </a:lnTo>
                <a:lnTo>
                  <a:pt x="198" y="115"/>
                </a:lnTo>
              </a:path>
            </a:pathLst>
          </a:custGeom>
          <a:solidFill>
            <a:srgbClr val="FF9933"/>
          </a:solidFill>
          <a:ln w="12700" cap="rnd" cmpd="sng">
            <a:solidFill>
              <a:srgbClr val="000000"/>
            </a:solidFill>
            <a:prstDash val="solid"/>
            <a:round/>
            <a:headEnd/>
            <a:tailEnd/>
          </a:ln>
        </p:spPr>
        <p:txBody>
          <a:bodyPr/>
          <a:lstStyle/>
          <a:p>
            <a:endParaRPr lang="en-US"/>
          </a:p>
        </p:txBody>
      </p:sp>
      <p:sp>
        <p:nvSpPr>
          <p:cNvPr id="2181" name="Freeform 133"/>
          <p:cNvSpPr>
            <a:spLocks/>
          </p:cNvSpPr>
          <p:nvPr/>
        </p:nvSpPr>
        <p:spPr bwMode="auto">
          <a:xfrm>
            <a:off x="3778250" y="3548063"/>
            <a:ext cx="511175" cy="439737"/>
          </a:xfrm>
          <a:custGeom>
            <a:avLst/>
            <a:gdLst>
              <a:gd name="T0" fmla="*/ 471488 w 322"/>
              <a:gd name="T1" fmla="*/ 438150 h 277"/>
              <a:gd name="T2" fmla="*/ 252413 w 322"/>
              <a:gd name="T3" fmla="*/ 434975 h 277"/>
              <a:gd name="T4" fmla="*/ 158750 w 322"/>
              <a:gd name="T5" fmla="*/ 433388 h 277"/>
              <a:gd name="T6" fmla="*/ 52388 w 322"/>
              <a:gd name="T7" fmla="*/ 304800 h 277"/>
              <a:gd name="T8" fmla="*/ 4763 w 322"/>
              <a:gd name="T9" fmla="*/ 227013 h 277"/>
              <a:gd name="T10" fmla="*/ 17463 w 322"/>
              <a:gd name="T11" fmla="*/ 214313 h 277"/>
              <a:gd name="T12" fmla="*/ 28575 w 322"/>
              <a:gd name="T13" fmla="*/ 206375 h 277"/>
              <a:gd name="T14" fmla="*/ 50800 w 322"/>
              <a:gd name="T15" fmla="*/ 196850 h 277"/>
              <a:gd name="T16" fmla="*/ 61913 w 322"/>
              <a:gd name="T17" fmla="*/ 193675 h 277"/>
              <a:gd name="T18" fmla="*/ 71438 w 322"/>
              <a:gd name="T19" fmla="*/ 187325 h 277"/>
              <a:gd name="T20" fmla="*/ 109538 w 322"/>
              <a:gd name="T21" fmla="*/ 152400 h 277"/>
              <a:gd name="T22" fmla="*/ 192088 w 322"/>
              <a:gd name="T23" fmla="*/ 71438 h 277"/>
              <a:gd name="T24" fmla="*/ 303213 w 322"/>
              <a:gd name="T25" fmla="*/ 26988 h 277"/>
              <a:gd name="T26" fmla="*/ 314325 w 322"/>
              <a:gd name="T27" fmla="*/ 34925 h 277"/>
              <a:gd name="T28" fmla="*/ 323850 w 322"/>
              <a:gd name="T29" fmla="*/ 33338 h 277"/>
              <a:gd name="T30" fmla="*/ 330200 w 322"/>
              <a:gd name="T31" fmla="*/ 42863 h 277"/>
              <a:gd name="T32" fmla="*/ 339725 w 322"/>
              <a:gd name="T33" fmla="*/ 46038 h 277"/>
              <a:gd name="T34" fmla="*/ 349250 w 322"/>
              <a:gd name="T35" fmla="*/ 50800 h 277"/>
              <a:gd name="T36" fmla="*/ 360363 w 322"/>
              <a:gd name="T37" fmla="*/ 53975 h 277"/>
              <a:gd name="T38" fmla="*/ 371475 w 322"/>
              <a:gd name="T39" fmla="*/ 49213 h 277"/>
              <a:gd name="T40" fmla="*/ 379413 w 322"/>
              <a:gd name="T41" fmla="*/ 42863 h 277"/>
              <a:gd name="T42" fmla="*/ 387350 w 322"/>
              <a:gd name="T43" fmla="*/ 52388 h 277"/>
              <a:gd name="T44" fmla="*/ 398463 w 322"/>
              <a:gd name="T45" fmla="*/ 47625 h 277"/>
              <a:gd name="T46" fmla="*/ 409575 w 322"/>
              <a:gd name="T47" fmla="*/ 49213 h 277"/>
              <a:gd name="T48" fmla="*/ 417513 w 322"/>
              <a:gd name="T49" fmla="*/ 41275 h 277"/>
              <a:gd name="T50" fmla="*/ 422275 w 322"/>
              <a:gd name="T51" fmla="*/ 34925 h 277"/>
              <a:gd name="T52" fmla="*/ 430213 w 322"/>
              <a:gd name="T53" fmla="*/ 36513 h 277"/>
              <a:gd name="T54" fmla="*/ 434975 w 322"/>
              <a:gd name="T55" fmla="*/ 47625 h 277"/>
              <a:gd name="T56" fmla="*/ 444500 w 322"/>
              <a:gd name="T57" fmla="*/ 46038 h 277"/>
              <a:gd name="T58" fmla="*/ 455613 w 322"/>
              <a:gd name="T59" fmla="*/ 39688 h 277"/>
              <a:gd name="T60" fmla="*/ 471488 w 322"/>
              <a:gd name="T61" fmla="*/ 39688 h 277"/>
              <a:gd name="T62" fmla="*/ 477838 w 322"/>
              <a:gd name="T63" fmla="*/ 33338 h 277"/>
              <a:gd name="T64" fmla="*/ 485775 w 322"/>
              <a:gd name="T65" fmla="*/ 23813 h 277"/>
              <a:gd name="T66" fmla="*/ 495300 w 322"/>
              <a:gd name="T67" fmla="*/ 15875 h 277"/>
              <a:gd name="T68" fmla="*/ 504825 w 322"/>
              <a:gd name="T69" fmla="*/ 17463 h 277"/>
              <a:gd name="T70" fmla="*/ 495300 w 322"/>
              <a:gd name="T71" fmla="*/ 168275 h 277"/>
              <a:gd name="T72" fmla="*/ 482600 w 322"/>
              <a:gd name="T73" fmla="*/ 306388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2" h="277">
                <a:moveTo>
                  <a:pt x="303" y="214"/>
                </a:moveTo>
                <a:lnTo>
                  <a:pt x="297" y="276"/>
                </a:lnTo>
                <a:lnTo>
                  <a:pt x="224" y="275"/>
                </a:lnTo>
                <a:lnTo>
                  <a:pt x="159" y="274"/>
                </a:lnTo>
                <a:lnTo>
                  <a:pt x="119" y="273"/>
                </a:lnTo>
                <a:lnTo>
                  <a:pt x="100" y="273"/>
                </a:lnTo>
                <a:lnTo>
                  <a:pt x="24" y="272"/>
                </a:lnTo>
                <a:lnTo>
                  <a:pt x="33" y="192"/>
                </a:lnTo>
                <a:lnTo>
                  <a:pt x="0" y="146"/>
                </a:lnTo>
                <a:lnTo>
                  <a:pt x="3" y="143"/>
                </a:lnTo>
                <a:lnTo>
                  <a:pt x="9" y="138"/>
                </a:lnTo>
                <a:lnTo>
                  <a:pt x="11" y="135"/>
                </a:lnTo>
                <a:lnTo>
                  <a:pt x="14" y="133"/>
                </a:lnTo>
                <a:lnTo>
                  <a:pt x="18" y="130"/>
                </a:lnTo>
                <a:lnTo>
                  <a:pt x="21" y="127"/>
                </a:lnTo>
                <a:lnTo>
                  <a:pt x="32" y="124"/>
                </a:lnTo>
                <a:lnTo>
                  <a:pt x="35" y="124"/>
                </a:lnTo>
                <a:lnTo>
                  <a:pt x="39" y="122"/>
                </a:lnTo>
                <a:lnTo>
                  <a:pt x="42" y="120"/>
                </a:lnTo>
                <a:lnTo>
                  <a:pt x="45" y="118"/>
                </a:lnTo>
                <a:lnTo>
                  <a:pt x="67" y="98"/>
                </a:lnTo>
                <a:lnTo>
                  <a:pt x="69" y="96"/>
                </a:lnTo>
                <a:lnTo>
                  <a:pt x="106" y="60"/>
                </a:lnTo>
                <a:lnTo>
                  <a:pt x="121" y="45"/>
                </a:lnTo>
                <a:lnTo>
                  <a:pt x="165" y="0"/>
                </a:lnTo>
                <a:lnTo>
                  <a:pt x="191" y="17"/>
                </a:lnTo>
                <a:lnTo>
                  <a:pt x="194" y="21"/>
                </a:lnTo>
                <a:lnTo>
                  <a:pt x="198" y="22"/>
                </a:lnTo>
                <a:lnTo>
                  <a:pt x="201" y="24"/>
                </a:lnTo>
                <a:lnTo>
                  <a:pt x="204" y="21"/>
                </a:lnTo>
                <a:lnTo>
                  <a:pt x="207" y="23"/>
                </a:lnTo>
                <a:lnTo>
                  <a:pt x="208" y="27"/>
                </a:lnTo>
                <a:lnTo>
                  <a:pt x="210" y="29"/>
                </a:lnTo>
                <a:lnTo>
                  <a:pt x="214" y="29"/>
                </a:lnTo>
                <a:lnTo>
                  <a:pt x="217" y="30"/>
                </a:lnTo>
                <a:lnTo>
                  <a:pt x="220" y="32"/>
                </a:lnTo>
                <a:lnTo>
                  <a:pt x="224" y="32"/>
                </a:lnTo>
                <a:lnTo>
                  <a:pt x="227" y="34"/>
                </a:lnTo>
                <a:lnTo>
                  <a:pt x="232" y="32"/>
                </a:lnTo>
                <a:lnTo>
                  <a:pt x="234" y="31"/>
                </a:lnTo>
                <a:lnTo>
                  <a:pt x="236" y="28"/>
                </a:lnTo>
                <a:lnTo>
                  <a:pt x="239" y="27"/>
                </a:lnTo>
                <a:lnTo>
                  <a:pt x="242" y="29"/>
                </a:lnTo>
                <a:lnTo>
                  <a:pt x="244" y="33"/>
                </a:lnTo>
                <a:lnTo>
                  <a:pt x="247" y="32"/>
                </a:lnTo>
                <a:lnTo>
                  <a:pt x="251" y="30"/>
                </a:lnTo>
                <a:lnTo>
                  <a:pt x="254" y="31"/>
                </a:lnTo>
                <a:lnTo>
                  <a:pt x="258" y="31"/>
                </a:lnTo>
                <a:lnTo>
                  <a:pt x="261" y="29"/>
                </a:lnTo>
                <a:lnTo>
                  <a:pt x="263" y="26"/>
                </a:lnTo>
                <a:lnTo>
                  <a:pt x="265" y="22"/>
                </a:lnTo>
                <a:lnTo>
                  <a:pt x="266" y="22"/>
                </a:lnTo>
                <a:lnTo>
                  <a:pt x="268" y="21"/>
                </a:lnTo>
                <a:lnTo>
                  <a:pt x="271" y="23"/>
                </a:lnTo>
                <a:lnTo>
                  <a:pt x="272" y="27"/>
                </a:lnTo>
                <a:lnTo>
                  <a:pt x="274" y="30"/>
                </a:lnTo>
                <a:lnTo>
                  <a:pt x="277" y="31"/>
                </a:lnTo>
                <a:lnTo>
                  <a:pt x="280" y="29"/>
                </a:lnTo>
                <a:lnTo>
                  <a:pt x="283" y="27"/>
                </a:lnTo>
                <a:lnTo>
                  <a:pt x="287" y="25"/>
                </a:lnTo>
                <a:lnTo>
                  <a:pt x="293" y="23"/>
                </a:lnTo>
                <a:lnTo>
                  <a:pt x="297" y="25"/>
                </a:lnTo>
                <a:lnTo>
                  <a:pt x="299" y="21"/>
                </a:lnTo>
                <a:lnTo>
                  <a:pt x="301" y="21"/>
                </a:lnTo>
                <a:lnTo>
                  <a:pt x="305" y="19"/>
                </a:lnTo>
                <a:lnTo>
                  <a:pt x="306" y="15"/>
                </a:lnTo>
                <a:lnTo>
                  <a:pt x="309" y="14"/>
                </a:lnTo>
                <a:lnTo>
                  <a:pt x="312" y="10"/>
                </a:lnTo>
                <a:lnTo>
                  <a:pt x="314" y="12"/>
                </a:lnTo>
                <a:lnTo>
                  <a:pt x="318" y="11"/>
                </a:lnTo>
                <a:lnTo>
                  <a:pt x="321" y="10"/>
                </a:lnTo>
                <a:lnTo>
                  <a:pt x="312" y="106"/>
                </a:lnTo>
                <a:lnTo>
                  <a:pt x="312" y="113"/>
                </a:lnTo>
                <a:lnTo>
                  <a:pt x="304" y="193"/>
                </a:lnTo>
                <a:lnTo>
                  <a:pt x="303" y="214"/>
                </a:lnTo>
              </a:path>
            </a:pathLst>
          </a:custGeom>
          <a:solidFill>
            <a:schemeClr val="accent6">
              <a:lumMod val="60000"/>
              <a:lumOff val="40000"/>
            </a:schemeClr>
          </a:solidFill>
          <a:ln w="12700" cap="rnd" cmpd="sng">
            <a:solidFill>
              <a:srgbClr val="000000"/>
            </a:solidFill>
            <a:prstDash val="solid"/>
            <a:round/>
            <a:headEnd/>
            <a:tailEnd/>
          </a:ln>
        </p:spPr>
        <p:txBody>
          <a:bodyPr/>
          <a:lstStyle/>
          <a:p>
            <a:pPr>
              <a:defRPr/>
            </a:pPr>
            <a:endParaRPr lang="en-US"/>
          </a:p>
        </p:txBody>
      </p:sp>
      <p:sp>
        <p:nvSpPr>
          <p:cNvPr id="2178" name="Freeform 134"/>
          <p:cNvSpPr>
            <a:spLocks/>
          </p:cNvSpPr>
          <p:nvPr/>
        </p:nvSpPr>
        <p:spPr bwMode="auto">
          <a:xfrm>
            <a:off x="7405688" y="2705578"/>
            <a:ext cx="444500" cy="306346"/>
          </a:xfrm>
          <a:custGeom>
            <a:avLst/>
            <a:gdLst>
              <a:gd name="T0" fmla="*/ 2147483647 w 280"/>
              <a:gd name="T1" fmla="*/ 2147483647 h 193"/>
              <a:gd name="T2" fmla="*/ 2147483647 w 280"/>
              <a:gd name="T3" fmla="*/ 2147483647 h 193"/>
              <a:gd name="T4" fmla="*/ 2147483647 w 280"/>
              <a:gd name="T5" fmla="*/ 2147483647 h 193"/>
              <a:gd name="T6" fmla="*/ 2147483647 w 280"/>
              <a:gd name="T7" fmla="*/ 2147483647 h 193"/>
              <a:gd name="T8" fmla="*/ 2147483647 w 280"/>
              <a:gd name="T9" fmla="*/ 2147483647 h 193"/>
              <a:gd name="T10" fmla="*/ 2147483647 w 280"/>
              <a:gd name="T11" fmla="*/ 2147483647 h 193"/>
              <a:gd name="T12" fmla="*/ 2147483647 w 280"/>
              <a:gd name="T13" fmla="*/ 2147483647 h 193"/>
              <a:gd name="T14" fmla="*/ 2147483647 w 280"/>
              <a:gd name="T15" fmla="*/ 2147483647 h 193"/>
              <a:gd name="T16" fmla="*/ 0 w 280"/>
              <a:gd name="T17" fmla="*/ 2147483647 h 193"/>
              <a:gd name="T18" fmla="*/ 0 w 280"/>
              <a:gd name="T19" fmla="*/ 2147483647 h 193"/>
              <a:gd name="T20" fmla="*/ 2147483647 w 280"/>
              <a:gd name="T21" fmla="*/ 2147483647 h 193"/>
              <a:gd name="T22" fmla="*/ 2147483647 w 280"/>
              <a:gd name="T23" fmla="*/ 2147483647 h 193"/>
              <a:gd name="T24" fmla="*/ 2147483647 w 280"/>
              <a:gd name="T25" fmla="*/ 2147483647 h 193"/>
              <a:gd name="T26" fmla="*/ 2147483647 w 280"/>
              <a:gd name="T27" fmla="*/ 2147483647 h 193"/>
              <a:gd name="T28" fmla="*/ 2147483647 w 280"/>
              <a:gd name="T29" fmla="*/ 2147483647 h 193"/>
              <a:gd name="T30" fmla="*/ 2147483647 w 280"/>
              <a:gd name="T31" fmla="*/ 2147483647 h 193"/>
              <a:gd name="T32" fmla="*/ 2147483647 w 280"/>
              <a:gd name="T33" fmla="*/ 2147483647 h 193"/>
              <a:gd name="T34" fmla="*/ 2147483647 w 280"/>
              <a:gd name="T35" fmla="*/ 2147483647 h 193"/>
              <a:gd name="T36" fmla="*/ 2147483647 w 280"/>
              <a:gd name="T37" fmla="*/ 2147483647 h 193"/>
              <a:gd name="T38" fmla="*/ 2147483647 w 280"/>
              <a:gd name="T39" fmla="*/ 2147483647 h 193"/>
              <a:gd name="T40" fmla="*/ 2147483647 w 280"/>
              <a:gd name="T41" fmla="*/ 2147483647 h 193"/>
              <a:gd name="T42" fmla="*/ 2147483647 w 280"/>
              <a:gd name="T43" fmla="*/ 2147483647 h 193"/>
              <a:gd name="T44" fmla="*/ 2147483647 w 280"/>
              <a:gd name="T45" fmla="*/ 2147483647 h 193"/>
              <a:gd name="T46" fmla="*/ 2147483647 w 280"/>
              <a:gd name="T47" fmla="*/ 2147483647 h 193"/>
              <a:gd name="T48" fmla="*/ 2147483647 w 280"/>
              <a:gd name="T49" fmla="*/ 2147483647 h 193"/>
              <a:gd name="T50" fmla="*/ 2147483647 w 280"/>
              <a:gd name="T51" fmla="*/ 2147483647 h 193"/>
              <a:gd name="T52" fmla="*/ 2147483647 w 280"/>
              <a:gd name="T53" fmla="*/ 2147483647 h 193"/>
              <a:gd name="T54" fmla="*/ 2147483647 w 280"/>
              <a:gd name="T55" fmla="*/ 2147483647 h 193"/>
              <a:gd name="T56" fmla="*/ 2147483647 w 280"/>
              <a:gd name="T57" fmla="*/ 2147483647 h 193"/>
              <a:gd name="T58" fmla="*/ 2147483647 w 280"/>
              <a:gd name="T59" fmla="*/ 2147483647 h 193"/>
              <a:gd name="T60" fmla="*/ 2147483647 w 280"/>
              <a:gd name="T61" fmla="*/ 2147483647 h 193"/>
              <a:gd name="T62" fmla="*/ 2147483647 w 280"/>
              <a:gd name="T63" fmla="*/ 2147483647 h 193"/>
              <a:gd name="T64" fmla="*/ 2147483647 w 280"/>
              <a:gd name="T65" fmla="*/ 2147483647 h 193"/>
              <a:gd name="T66" fmla="*/ 2147483647 w 280"/>
              <a:gd name="T67" fmla="*/ 2147483647 h 193"/>
              <a:gd name="T68" fmla="*/ 2147483647 w 280"/>
              <a:gd name="T69" fmla="*/ 2147483647 h 193"/>
              <a:gd name="T70" fmla="*/ 2147483647 w 280"/>
              <a:gd name="T71" fmla="*/ 2147483647 h 193"/>
              <a:gd name="T72" fmla="*/ 2147483647 w 280"/>
              <a:gd name="T73" fmla="*/ 2147483647 h 193"/>
              <a:gd name="T74" fmla="*/ 2147483647 w 280"/>
              <a:gd name="T75" fmla="*/ 0 h 193"/>
              <a:gd name="T76" fmla="*/ 2147483647 w 280"/>
              <a:gd name="T77" fmla="*/ 2147483647 h 193"/>
              <a:gd name="T78" fmla="*/ 2147483647 w 280"/>
              <a:gd name="T79" fmla="*/ 2147483647 h 193"/>
              <a:gd name="T80" fmla="*/ 2147483647 w 280"/>
              <a:gd name="T81" fmla="*/ 2147483647 h 1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 h="193">
                <a:moveTo>
                  <a:pt x="262" y="36"/>
                </a:moveTo>
                <a:lnTo>
                  <a:pt x="264" y="40"/>
                </a:lnTo>
                <a:lnTo>
                  <a:pt x="266" y="49"/>
                </a:lnTo>
                <a:lnTo>
                  <a:pt x="268" y="52"/>
                </a:lnTo>
                <a:lnTo>
                  <a:pt x="269" y="60"/>
                </a:lnTo>
                <a:lnTo>
                  <a:pt x="271" y="64"/>
                </a:lnTo>
                <a:lnTo>
                  <a:pt x="273" y="67"/>
                </a:lnTo>
                <a:lnTo>
                  <a:pt x="275" y="68"/>
                </a:lnTo>
                <a:lnTo>
                  <a:pt x="277" y="72"/>
                </a:lnTo>
                <a:lnTo>
                  <a:pt x="279" y="77"/>
                </a:lnTo>
                <a:lnTo>
                  <a:pt x="250" y="130"/>
                </a:lnTo>
                <a:lnTo>
                  <a:pt x="250" y="192"/>
                </a:lnTo>
                <a:lnTo>
                  <a:pt x="131" y="186"/>
                </a:lnTo>
                <a:lnTo>
                  <a:pt x="116" y="186"/>
                </a:lnTo>
                <a:lnTo>
                  <a:pt x="67" y="187"/>
                </a:lnTo>
                <a:lnTo>
                  <a:pt x="44" y="187"/>
                </a:lnTo>
                <a:lnTo>
                  <a:pt x="41" y="187"/>
                </a:lnTo>
                <a:lnTo>
                  <a:pt x="0" y="188"/>
                </a:lnTo>
                <a:lnTo>
                  <a:pt x="0" y="186"/>
                </a:lnTo>
                <a:lnTo>
                  <a:pt x="0" y="182"/>
                </a:lnTo>
                <a:lnTo>
                  <a:pt x="2" y="178"/>
                </a:lnTo>
                <a:lnTo>
                  <a:pt x="4" y="177"/>
                </a:lnTo>
                <a:lnTo>
                  <a:pt x="8" y="176"/>
                </a:lnTo>
                <a:lnTo>
                  <a:pt x="6" y="172"/>
                </a:lnTo>
                <a:lnTo>
                  <a:pt x="6" y="164"/>
                </a:lnTo>
                <a:lnTo>
                  <a:pt x="8" y="161"/>
                </a:lnTo>
                <a:lnTo>
                  <a:pt x="11" y="158"/>
                </a:lnTo>
                <a:lnTo>
                  <a:pt x="13" y="155"/>
                </a:lnTo>
                <a:lnTo>
                  <a:pt x="13" y="154"/>
                </a:lnTo>
                <a:lnTo>
                  <a:pt x="13" y="150"/>
                </a:lnTo>
                <a:lnTo>
                  <a:pt x="18" y="144"/>
                </a:lnTo>
                <a:lnTo>
                  <a:pt x="21" y="141"/>
                </a:lnTo>
                <a:lnTo>
                  <a:pt x="22" y="137"/>
                </a:lnTo>
                <a:lnTo>
                  <a:pt x="22" y="132"/>
                </a:lnTo>
                <a:lnTo>
                  <a:pt x="25" y="131"/>
                </a:lnTo>
                <a:lnTo>
                  <a:pt x="27" y="127"/>
                </a:lnTo>
                <a:lnTo>
                  <a:pt x="26" y="123"/>
                </a:lnTo>
                <a:lnTo>
                  <a:pt x="25" y="120"/>
                </a:lnTo>
                <a:lnTo>
                  <a:pt x="22" y="116"/>
                </a:lnTo>
                <a:lnTo>
                  <a:pt x="24" y="112"/>
                </a:lnTo>
                <a:lnTo>
                  <a:pt x="26" y="108"/>
                </a:lnTo>
                <a:lnTo>
                  <a:pt x="33" y="104"/>
                </a:lnTo>
                <a:lnTo>
                  <a:pt x="32" y="99"/>
                </a:lnTo>
                <a:lnTo>
                  <a:pt x="31" y="95"/>
                </a:lnTo>
                <a:lnTo>
                  <a:pt x="32" y="91"/>
                </a:lnTo>
                <a:lnTo>
                  <a:pt x="33" y="86"/>
                </a:lnTo>
                <a:lnTo>
                  <a:pt x="37" y="79"/>
                </a:lnTo>
                <a:lnTo>
                  <a:pt x="40" y="78"/>
                </a:lnTo>
                <a:lnTo>
                  <a:pt x="44" y="76"/>
                </a:lnTo>
                <a:lnTo>
                  <a:pt x="46" y="74"/>
                </a:lnTo>
                <a:lnTo>
                  <a:pt x="50" y="73"/>
                </a:lnTo>
                <a:lnTo>
                  <a:pt x="52" y="71"/>
                </a:lnTo>
                <a:lnTo>
                  <a:pt x="55" y="70"/>
                </a:lnTo>
                <a:lnTo>
                  <a:pt x="57" y="68"/>
                </a:lnTo>
                <a:lnTo>
                  <a:pt x="59" y="66"/>
                </a:lnTo>
                <a:lnTo>
                  <a:pt x="62" y="59"/>
                </a:lnTo>
                <a:lnTo>
                  <a:pt x="63" y="55"/>
                </a:lnTo>
                <a:lnTo>
                  <a:pt x="63" y="50"/>
                </a:lnTo>
                <a:lnTo>
                  <a:pt x="64" y="49"/>
                </a:lnTo>
                <a:lnTo>
                  <a:pt x="71" y="53"/>
                </a:lnTo>
                <a:lnTo>
                  <a:pt x="78" y="45"/>
                </a:lnTo>
                <a:lnTo>
                  <a:pt x="84" y="38"/>
                </a:lnTo>
                <a:lnTo>
                  <a:pt x="89" y="29"/>
                </a:lnTo>
                <a:lnTo>
                  <a:pt x="96" y="33"/>
                </a:lnTo>
                <a:lnTo>
                  <a:pt x="130" y="30"/>
                </a:lnTo>
                <a:lnTo>
                  <a:pt x="134" y="28"/>
                </a:lnTo>
                <a:lnTo>
                  <a:pt x="155" y="26"/>
                </a:lnTo>
                <a:lnTo>
                  <a:pt x="181" y="23"/>
                </a:lnTo>
                <a:lnTo>
                  <a:pt x="197" y="15"/>
                </a:lnTo>
                <a:lnTo>
                  <a:pt x="207" y="14"/>
                </a:lnTo>
                <a:lnTo>
                  <a:pt x="216" y="9"/>
                </a:lnTo>
                <a:lnTo>
                  <a:pt x="221" y="7"/>
                </a:lnTo>
                <a:lnTo>
                  <a:pt x="223" y="6"/>
                </a:lnTo>
                <a:lnTo>
                  <a:pt x="227" y="5"/>
                </a:lnTo>
                <a:lnTo>
                  <a:pt x="236" y="3"/>
                </a:lnTo>
                <a:lnTo>
                  <a:pt x="246" y="0"/>
                </a:lnTo>
                <a:lnTo>
                  <a:pt x="258" y="4"/>
                </a:lnTo>
                <a:lnTo>
                  <a:pt x="260" y="11"/>
                </a:lnTo>
                <a:lnTo>
                  <a:pt x="264" y="17"/>
                </a:lnTo>
                <a:lnTo>
                  <a:pt x="260" y="22"/>
                </a:lnTo>
                <a:lnTo>
                  <a:pt x="266" y="26"/>
                </a:lnTo>
                <a:lnTo>
                  <a:pt x="260" y="32"/>
                </a:lnTo>
                <a:lnTo>
                  <a:pt x="262" y="36"/>
                </a:lnTo>
              </a:path>
            </a:pathLst>
          </a:custGeom>
          <a:noFill/>
          <a:ln w="12700" cap="rnd" cmpd="sng">
            <a:solidFill>
              <a:srgbClr val="000000"/>
            </a:solidFill>
            <a:prstDash val="solid"/>
            <a:round/>
            <a:headEnd/>
            <a:tailEnd/>
          </a:ln>
        </p:spPr>
        <p:txBody>
          <a:bodyPr/>
          <a:lstStyle/>
          <a:p>
            <a:endParaRPr lang="en-US"/>
          </a:p>
        </p:txBody>
      </p:sp>
      <p:sp>
        <p:nvSpPr>
          <p:cNvPr id="2179" name="Freeform 135"/>
          <p:cNvSpPr>
            <a:spLocks/>
          </p:cNvSpPr>
          <p:nvPr/>
        </p:nvSpPr>
        <p:spPr bwMode="auto">
          <a:xfrm>
            <a:off x="2265363" y="2578595"/>
            <a:ext cx="339725" cy="428568"/>
          </a:xfrm>
          <a:custGeom>
            <a:avLst/>
            <a:gdLst>
              <a:gd name="T0" fmla="*/ 2147483647 w 214"/>
              <a:gd name="T1" fmla="*/ 2147483647 h 270"/>
              <a:gd name="T2" fmla="*/ 2147483647 w 214"/>
              <a:gd name="T3" fmla="*/ 2147483647 h 270"/>
              <a:gd name="T4" fmla="*/ 2147483647 w 214"/>
              <a:gd name="T5" fmla="*/ 2147483647 h 270"/>
              <a:gd name="T6" fmla="*/ 2147483647 w 214"/>
              <a:gd name="T7" fmla="*/ 2147483647 h 270"/>
              <a:gd name="T8" fmla="*/ 2147483647 w 214"/>
              <a:gd name="T9" fmla="*/ 2147483647 h 270"/>
              <a:gd name="T10" fmla="*/ 2147483647 w 214"/>
              <a:gd name="T11" fmla="*/ 2147483647 h 270"/>
              <a:gd name="T12" fmla="*/ 2147483647 w 214"/>
              <a:gd name="T13" fmla="*/ 2147483647 h 270"/>
              <a:gd name="T14" fmla="*/ 2147483647 w 214"/>
              <a:gd name="T15" fmla="*/ 2147483647 h 270"/>
              <a:gd name="T16" fmla="*/ 2147483647 w 214"/>
              <a:gd name="T17" fmla="*/ 2147483647 h 270"/>
              <a:gd name="T18" fmla="*/ 2147483647 w 214"/>
              <a:gd name="T19" fmla="*/ 2147483647 h 270"/>
              <a:gd name="T20" fmla="*/ 2147483647 w 214"/>
              <a:gd name="T21" fmla="*/ 2147483647 h 270"/>
              <a:gd name="T22" fmla="*/ 2147483647 w 214"/>
              <a:gd name="T23" fmla="*/ 2147483647 h 270"/>
              <a:gd name="T24" fmla="*/ 2147483647 w 214"/>
              <a:gd name="T25" fmla="*/ 2147483647 h 270"/>
              <a:gd name="T26" fmla="*/ 2147483647 w 214"/>
              <a:gd name="T27" fmla="*/ 2147483647 h 270"/>
              <a:gd name="T28" fmla="*/ 2147483647 w 214"/>
              <a:gd name="T29" fmla="*/ 2147483647 h 270"/>
              <a:gd name="T30" fmla="*/ 2147483647 w 214"/>
              <a:gd name="T31" fmla="*/ 2147483647 h 270"/>
              <a:gd name="T32" fmla="*/ 2147483647 w 214"/>
              <a:gd name="T33" fmla="*/ 2147483647 h 270"/>
              <a:gd name="T34" fmla="*/ 2147483647 w 214"/>
              <a:gd name="T35" fmla="*/ 2147483647 h 270"/>
              <a:gd name="T36" fmla="*/ 2147483647 w 214"/>
              <a:gd name="T37" fmla="*/ 0 h 270"/>
              <a:gd name="T38" fmla="*/ 2147483647 w 214"/>
              <a:gd name="T39" fmla="*/ 2147483647 h 270"/>
              <a:gd name="T40" fmla="*/ 2147483647 w 214"/>
              <a:gd name="T41" fmla="*/ 2147483647 h 270"/>
              <a:gd name="T42" fmla="*/ 2147483647 w 214"/>
              <a:gd name="T43" fmla="*/ 2147483647 h 270"/>
              <a:gd name="T44" fmla="*/ 2147483647 w 214"/>
              <a:gd name="T45" fmla="*/ 2147483647 h 270"/>
              <a:gd name="T46" fmla="*/ 2147483647 w 214"/>
              <a:gd name="T47" fmla="*/ 2147483647 h 270"/>
              <a:gd name="T48" fmla="*/ 2147483647 w 214"/>
              <a:gd name="T49" fmla="*/ 2147483647 h 270"/>
              <a:gd name="T50" fmla="*/ 2147483647 w 214"/>
              <a:gd name="T51" fmla="*/ 2147483647 h 270"/>
              <a:gd name="T52" fmla="*/ 2147483647 w 214"/>
              <a:gd name="T53" fmla="*/ 2147483647 h 270"/>
              <a:gd name="T54" fmla="*/ 2147483647 w 214"/>
              <a:gd name="T55" fmla="*/ 2147483647 h 270"/>
              <a:gd name="T56" fmla="*/ 2147483647 w 214"/>
              <a:gd name="T57" fmla="*/ 2147483647 h 270"/>
              <a:gd name="T58" fmla="*/ 2147483647 w 214"/>
              <a:gd name="T59" fmla="*/ 2147483647 h 270"/>
              <a:gd name="T60" fmla="*/ 2147483647 w 214"/>
              <a:gd name="T61" fmla="*/ 2147483647 h 270"/>
              <a:gd name="T62" fmla="*/ 2147483647 w 214"/>
              <a:gd name="T63" fmla="*/ 2147483647 h 270"/>
              <a:gd name="T64" fmla="*/ 2147483647 w 214"/>
              <a:gd name="T65" fmla="*/ 2147483647 h 270"/>
              <a:gd name="T66" fmla="*/ 2147483647 w 214"/>
              <a:gd name="T67" fmla="*/ 2147483647 h 270"/>
              <a:gd name="T68" fmla="*/ 2147483647 w 214"/>
              <a:gd name="T69" fmla="*/ 2147483647 h 270"/>
              <a:gd name="T70" fmla="*/ 2147483647 w 214"/>
              <a:gd name="T71" fmla="*/ 2147483647 h 270"/>
              <a:gd name="T72" fmla="*/ 2147483647 w 214"/>
              <a:gd name="T73" fmla="*/ 2147483647 h 270"/>
              <a:gd name="T74" fmla="*/ 2147483647 w 214"/>
              <a:gd name="T75" fmla="*/ 2147483647 h 270"/>
              <a:gd name="T76" fmla="*/ 2147483647 w 214"/>
              <a:gd name="T77" fmla="*/ 2147483647 h 270"/>
              <a:gd name="T78" fmla="*/ 2147483647 w 214"/>
              <a:gd name="T79" fmla="*/ 2147483647 h 270"/>
              <a:gd name="T80" fmla="*/ 2147483647 w 214"/>
              <a:gd name="T81" fmla="*/ 2147483647 h 270"/>
              <a:gd name="T82" fmla="*/ 2147483647 w 214"/>
              <a:gd name="T83" fmla="*/ 2147483647 h 270"/>
              <a:gd name="T84" fmla="*/ 2147483647 w 214"/>
              <a:gd name="T85" fmla="*/ 2147483647 h 270"/>
              <a:gd name="T86" fmla="*/ 2147483647 w 214"/>
              <a:gd name="T87" fmla="*/ 2147483647 h 270"/>
              <a:gd name="T88" fmla="*/ 2147483647 w 214"/>
              <a:gd name="T89" fmla="*/ 2147483647 h 270"/>
              <a:gd name="T90" fmla="*/ 2147483647 w 214"/>
              <a:gd name="T91" fmla="*/ 2147483647 h 270"/>
              <a:gd name="T92" fmla="*/ 2147483647 w 214"/>
              <a:gd name="T93" fmla="*/ 2147483647 h 270"/>
              <a:gd name="T94" fmla="*/ 2147483647 w 214"/>
              <a:gd name="T95" fmla="*/ 2147483647 h 270"/>
              <a:gd name="T96" fmla="*/ 2147483647 w 214"/>
              <a:gd name="T97" fmla="*/ 2147483647 h 270"/>
              <a:gd name="T98" fmla="*/ 2147483647 w 214"/>
              <a:gd name="T99" fmla="*/ 2147483647 h 270"/>
              <a:gd name="T100" fmla="*/ 2147483647 w 214"/>
              <a:gd name="T101" fmla="*/ 2147483647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4" h="270">
                <a:moveTo>
                  <a:pt x="103" y="237"/>
                </a:moveTo>
                <a:lnTo>
                  <a:pt x="101" y="235"/>
                </a:lnTo>
                <a:lnTo>
                  <a:pt x="99" y="234"/>
                </a:lnTo>
                <a:lnTo>
                  <a:pt x="100" y="233"/>
                </a:lnTo>
                <a:lnTo>
                  <a:pt x="98" y="227"/>
                </a:lnTo>
                <a:lnTo>
                  <a:pt x="96" y="222"/>
                </a:lnTo>
                <a:lnTo>
                  <a:pt x="93" y="216"/>
                </a:lnTo>
                <a:lnTo>
                  <a:pt x="93" y="212"/>
                </a:lnTo>
                <a:lnTo>
                  <a:pt x="92" y="208"/>
                </a:lnTo>
                <a:lnTo>
                  <a:pt x="93" y="204"/>
                </a:lnTo>
                <a:lnTo>
                  <a:pt x="96" y="201"/>
                </a:lnTo>
                <a:lnTo>
                  <a:pt x="94" y="197"/>
                </a:lnTo>
                <a:lnTo>
                  <a:pt x="91" y="195"/>
                </a:lnTo>
                <a:lnTo>
                  <a:pt x="90" y="191"/>
                </a:lnTo>
                <a:lnTo>
                  <a:pt x="87" y="189"/>
                </a:lnTo>
                <a:lnTo>
                  <a:pt x="84" y="187"/>
                </a:lnTo>
                <a:lnTo>
                  <a:pt x="81" y="185"/>
                </a:lnTo>
                <a:lnTo>
                  <a:pt x="75" y="186"/>
                </a:lnTo>
                <a:lnTo>
                  <a:pt x="73" y="183"/>
                </a:lnTo>
                <a:lnTo>
                  <a:pt x="66" y="185"/>
                </a:lnTo>
                <a:lnTo>
                  <a:pt x="63" y="186"/>
                </a:lnTo>
                <a:lnTo>
                  <a:pt x="59" y="187"/>
                </a:lnTo>
                <a:lnTo>
                  <a:pt x="55" y="187"/>
                </a:lnTo>
                <a:lnTo>
                  <a:pt x="53" y="185"/>
                </a:lnTo>
                <a:lnTo>
                  <a:pt x="54" y="181"/>
                </a:lnTo>
                <a:lnTo>
                  <a:pt x="51" y="177"/>
                </a:lnTo>
                <a:lnTo>
                  <a:pt x="51" y="173"/>
                </a:lnTo>
                <a:lnTo>
                  <a:pt x="50" y="169"/>
                </a:lnTo>
                <a:lnTo>
                  <a:pt x="51" y="165"/>
                </a:lnTo>
                <a:lnTo>
                  <a:pt x="50" y="160"/>
                </a:lnTo>
                <a:lnTo>
                  <a:pt x="49" y="157"/>
                </a:lnTo>
                <a:lnTo>
                  <a:pt x="46" y="154"/>
                </a:lnTo>
                <a:lnTo>
                  <a:pt x="46" y="150"/>
                </a:lnTo>
                <a:lnTo>
                  <a:pt x="40" y="144"/>
                </a:lnTo>
                <a:lnTo>
                  <a:pt x="38" y="143"/>
                </a:lnTo>
                <a:lnTo>
                  <a:pt x="35" y="135"/>
                </a:lnTo>
                <a:lnTo>
                  <a:pt x="34" y="132"/>
                </a:lnTo>
                <a:lnTo>
                  <a:pt x="30" y="129"/>
                </a:lnTo>
                <a:lnTo>
                  <a:pt x="27" y="130"/>
                </a:lnTo>
                <a:lnTo>
                  <a:pt x="24" y="127"/>
                </a:lnTo>
                <a:lnTo>
                  <a:pt x="20" y="125"/>
                </a:lnTo>
                <a:lnTo>
                  <a:pt x="17" y="122"/>
                </a:lnTo>
                <a:lnTo>
                  <a:pt x="10" y="123"/>
                </a:lnTo>
                <a:lnTo>
                  <a:pt x="9" y="122"/>
                </a:lnTo>
                <a:lnTo>
                  <a:pt x="8" y="120"/>
                </a:lnTo>
                <a:lnTo>
                  <a:pt x="9" y="116"/>
                </a:lnTo>
                <a:lnTo>
                  <a:pt x="7" y="112"/>
                </a:lnTo>
                <a:lnTo>
                  <a:pt x="5" y="110"/>
                </a:lnTo>
                <a:lnTo>
                  <a:pt x="7" y="106"/>
                </a:lnTo>
                <a:lnTo>
                  <a:pt x="9" y="103"/>
                </a:lnTo>
                <a:lnTo>
                  <a:pt x="14" y="94"/>
                </a:lnTo>
                <a:lnTo>
                  <a:pt x="11" y="91"/>
                </a:lnTo>
                <a:lnTo>
                  <a:pt x="8" y="90"/>
                </a:lnTo>
                <a:lnTo>
                  <a:pt x="5" y="85"/>
                </a:lnTo>
                <a:lnTo>
                  <a:pt x="3" y="83"/>
                </a:lnTo>
                <a:lnTo>
                  <a:pt x="1" y="79"/>
                </a:lnTo>
                <a:lnTo>
                  <a:pt x="0" y="75"/>
                </a:lnTo>
                <a:lnTo>
                  <a:pt x="4" y="71"/>
                </a:lnTo>
                <a:lnTo>
                  <a:pt x="9" y="66"/>
                </a:lnTo>
                <a:lnTo>
                  <a:pt x="12" y="63"/>
                </a:lnTo>
                <a:lnTo>
                  <a:pt x="15" y="60"/>
                </a:lnTo>
                <a:lnTo>
                  <a:pt x="19" y="59"/>
                </a:lnTo>
                <a:lnTo>
                  <a:pt x="23" y="56"/>
                </a:lnTo>
                <a:lnTo>
                  <a:pt x="26" y="53"/>
                </a:lnTo>
                <a:lnTo>
                  <a:pt x="33" y="41"/>
                </a:lnTo>
                <a:lnTo>
                  <a:pt x="51" y="8"/>
                </a:lnTo>
                <a:lnTo>
                  <a:pt x="60" y="9"/>
                </a:lnTo>
                <a:lnTo>
                  <a:pt x="59" y="4"/>
                </a:lnTo>
                <a:lnTo>
                  <a:pt x="62" y="2"/>
                </a:lnTo>
                <a:lnTo>
                  <a:pt x="66" y="3"/>
                </a:lnTo>
                <a:lnTo>
                  <a:pt x="69" y="5"/>
                </a:lnTo>
                <a:lnTo>
                  <a:pt x="72" y="8"/>
                </a:lnTo>
                <a:lnTo>
                  <a:pt x="75" y="8"/>
                </a:lnTo>
                <a:lnTo>
                  <a:pt x="77" y="6"/>
                </a:lnTo>
                <a:lnTo>
                  <a:pt x="84" y="4"/>
                </a:lnTo>
                <a:lnTo>
                  <a:pt x="87" y="0"/>
                </a:lnTo>
                <a:lnTo>
                  <a:pt x="89" y="3"/>
                </a:lnTo>
                <a:lnTo>
                  <a:pt x="92" y="5"/>
                </a:lnTo>
                <a:lnTo>
                  <a:pt x="92" y="9"/>
                </a:lnTo>
                <a:lnTo>
                  <a:pt x="95" y="13"/>
                </a:lnTo>
                <a:lnTo>
                  <a:pt x="96" y="18"/>
                </a:lnTo>
                <a:lnTo>
                  <a:pt x="98" y="22"/>
                </a:lnTo>
                <a:lnTo>
                  <a:pt x="98" y="26"/>
                </a:lnTo>
                <a:lnTo>
                  <a:pt x="97" y="31"/>
                </a:lnTo>
                <a:lnTo>
                  <a:pt x="96" y="34"/>
                </a:lnTo>
                <a:lnTo>
                  <a:pt x="97" y="38"/>
                </a:lnTo>
                <a:lnTo>
                  <a:pt x="101" y="38"/>
                </a:lnTo>
                <a:lnTo>
                  <a:pt x="104" y="38"/>
                </a:lnTo>
                <a:lnTo>
                  <a:pt x="107" y="41"/>
                </a:lnTo>
                <a:lnTo>
                  <a:pt x="111" y="40"/>
                </a:lnTo>
                <a:lnTo>
                  <a:pt x="110" y="36"/>
                </a:lnTo>
                <a:lnTo>
                  <a:pt x="111" y="33"/>
                </a:lnTo>
                <a:lnTo>
                  <a:pt x="111" y="31"/>
                </a:lnTo>
                <a:lnTo>
                  <a:pt x="115" y="30"/>
                </a:lnTo>
                <a:lnTo>
                  <a:pt x="117" y="27"/>
                </a:lnTo>
                <a:lnTo>
                  <a:pt x="118" y="31"/>
                </a:lnTo>
                <a:lnTo>
                  <a:pt x="120" y="34"/>
                </a:lnTo>
                <a:lnTo>
                  <a:pt x="123" y="38"/>
                </a:lnTo>
                <a:lnTo>
                  <a:pt x="126" y="40"/>
                </a:lnTo>
                <a:lnTo>
                  <a:pt x="129" y="41"/>
                </a:lnTo>
                <a:lnTo>
                  <a:pt x="130" y="42"/>
                </a:lnTo>
                <a:lnTo>
                  <a:pt x="133" y="44"/>
                </a:lnTo>
                <a:lnTo>
                  <a:pt x="136" y="47"/>
                </a:lnTo>
                <a:lnTo>
                  <a:pt x="134" y="50"/>
                </a:lnTo>
                <a:lnTo>
                  <a:pt x="133" y="55"/>
                </a:lnTo>
                <a:lnTo>
                  <a:pt x="136" y="58"/>
                </a:lnTo>
                <a:lnTo>
                  <a:pt x="137" y="59"/>
                </a:lnTo>
                <a:lnTo>
                  <a:pt x="141" y="61"/>
                </a:lnTo>
                <a:lnTo>
                  <a:pt x="142" y="65"/>
                </a:lnTo>
                <a:lnTo>
                  <a:pt x="145" y="67"/>
                </a:lnTo>
                <a:lnTo>
                  <a:pt x="146" y="67"/>
                </a:lnTo>
                <a:lnTo>
                  <a:pt x="146" y="63"/>
                </a:lnTo>
                <a:lnTo>
                  <a:pt x="145" y="59"/>
                </a:lnTo>
                <a:lnTo>
                  <a:pt x="145" y="57"/>
                </a:lnTo>
                <a:lnTo>
                  <a:pt x="146" y="53"/>
                </a:lnTo>
                <a:lnTo>
                  <a:pt x="150" y="54"/>
                </a:lnTo>
                <a:lnTo>
                  <a:pt x="153" y="52"/>
                </a:lnTo>
                <a:lnTo>
                  <a:pt x="156" y="49"/>
                </a:lnTo>
                <a:lnTo>
                  <a:pt x="160" y="49"/>
                </a:lnTo>
                <a:lnTo>
                  <a:pt x="166" y="47"/>
                </a:lnTo>
                <a:lnTo>
                  <a:pt x="176" y="49"/>
                </a:lnTo>
                <a:lnTo>
                  <a:pt x="179" y="55"/>
                </a:lnTo>
                <a:lnTo>
                  <a:pt x="175" y="57"/>
                </a:lnTo>
                <a:lnTo>
                  <a:pt x="172" y="55"/>
                </a:lnTo>
                <a:lnTo>
                  <a:pt x="174" y="59"/>
                </a:lnTo>
                <a:lnTo>
                  <a:pt x="175" y="62"/>
                </a:lnTo>
                <a:lnTo>
                  <a:pt x="179" y="65"/>
                </a:lnTo>
                <a:lnTo>
                  <a:pt x="180" y="69"/>
                </a:lnTo>
                <a:lnTo>
                  <a:pt x="180" y="75"/>
                </a:lnTo>
                <a:lnTo>
                  <a:pt x="180" y="76"/>
                </a:lnTo>
                <a:lnTo>
                  <a:pt x="180" y="79"/>
                </a:lnTo>
                <a:lnTo>
                  <a:pt x="180" y="83"/>
                </a:lnTo>
                <a:lnTo>
                  <a:pt x="183" y="86"/>
                </a:lnTo>
                <a:lnTo>
                  <a:pt x="178" y="90"/>
                </a:lnTo>
                <a:lnTo>
                  <a:pt x="179" y="94"/>
                </a:lnTo>
                <a:lnTo>
                  <a:pt x="180" y="96"/>
                </a:lnTo>
                <a:lnTo>
                  <a:pt x="182" y="97"/>
                </a:lnTo>
                <a:lnTo>
                  <a:pt x="182" y="98"/>
                </a:lnTo>
                <a:lnTo>
                  <a:pt x="184" y="102"/>
                </a:lnTo>
                <a:lnTo>
                  <a:pt x="187" y="104"/>
                </a:lnTo>
                <a:lnTo>
                  <a:pt x="192" y="109"/>
                </a:lnTo>
                <a:lnTo>
                  <a:pt x="193" y="105"/>
                </a:lnTo>
                <a:lnTo>
                  <a:pt x="197" y="107"/>
                </a:lnTo>
                <a:lnTo>
                  <a:pt x="199" y="106"/>
                </a:lnTo>
                <a:lnTo>
                  <a:pt x="203" y="106"/>
                </a:lnTo>
                <a:lnTo>
                  <a:pt x="202" y="110"/>
                </a:lnTo>
                <a:lnTo>
                  <a:pt x="202" y="113"/>
                </a:lnTo>
                <a:lnTo>
                  <a:pt x="201" y="117"/>
                </a:lnTo>
                <a:lnTo>
                  <a:pt x="203" y="120"/>
                </a:lnTo>
                <a:lnTo>
                  <a:pt x="205" y="121"/>
                </a:lnTo>
                <a:lnTo>
                  <a:pt x="208" y="124"/>
                </a:lnTo>
                <a:lnTo>
                  <a:pt x="205" y="127"/>
                </a:lnTo>
                <a:lnTo>
                  <a:pt x="206" y="132"/>
                </a:lnTo>
                <a:lnTo>
                  <a:pt x="203" y="134"/>
                </a:lnTo>
                <a:lnTo>
                  <a:pt x="205" y="137"/>
                </a:lnTo>
                <a:lnTo>
                  <a:pt x="206" y="142"/>
                </a:lnTo>
                <a:lnTo>
                  <a:pt x="206" y="147"/>
                </a:lnTo>
                <a:lnTo>
                  <a:pt x="205" y="154"/>
                </a:lnTo>
                <a:lnTo>
                  <a:pt x="208" y="158"/>
                </a:lnTo>
                <a:lnTo>
                  <a:pt x="208" y="159"/>
                </a:lnTo>
                <a:lnTo>
                  <a:pt x="208" y="163"/>
                </a:lnTo>
                <a:lnTo>
                  <a:pt x="210" y="167"/>
                </a:lnTo>
                <a:lnTo>
                  <a:pt x="206" y="169"/>
                </a:lnTo>
                <a:lnTo>
                  <a:pt x="203" y="170"/>
                </a:lnTo>
                <a:lnTo>
                  <a:pt x="206" y="176"/>
                </a:lnTo>
                <a:lnTo>
                  <a:pt x="207" y="179"/>
                </a:lnTo>
                <a:lnTo>
                  <a:pt x="209" y="182"/>
                </a:lnTo>
                <a:lnTo>
                  <a:pt x="213" y="182"/>
                </a:lnTo>
                <a:lnTo>
                  <a:pt x="212" y="186"/>
                </a:lnTo>
                <a:lnTo>
                  <a:pt x="209" y="188"/>
                </a:lnTo>
                <a:lnTo>
                  <a:pt x="203" y="192"/>
                </a:lnTo>
                <a:lnTo>
                  <a:pt x="205" y="194"/>
                </a:lnTo>
                <a:lnTo>
                  <a:pt x="198" y="198"/>
                </a:lnTo>
                <a:lnTo>
                  <a:pt x="197" y="201"/>
                </a:lnTo>
                <a:lnTo>
                  <a:pt x="194" y="205"/>
                </a:lnTo>
                <a:lnTo>
                  <a:pt x="193" y="209"/>
                </a:lnTo>
                <a:lnTo>
                  <a:pt x="196" y="212"/>
                </a:lnTo>
                <a:lnTo>
                  <a:pt x="198" y="215"/>
                </a:lnTo>
                <a:lnTo>
                  <a:pt x="197" y="217"/>
                </a:lnTo>
                <a:lnTo>
                  <a:pt x="194" y="219"/>
                </a:lnTo>
                <a:lnTo>
                  <a:pt x="191" y="226"/>
                </a:lnTo>
                <a:lnTo>
                  <a:pt x="188" y="228"/>
                </a:lnTo>
                <a:lnTo>
                  <a:pt x="186" y="231"/>
                </a:lnTo>
                <a:lnTo>
                  <a:pt x="183" y="234"/>
                </a:lnTo>
                <a:lnTo>
                  <a:pt x="182" y="238"/>
                </a:lnTo>
                <a:lnTo>
                  <a:pt x="180" y="242"/>
                </a:lnTo>
                <a:lnTo>
                  <a:pt x="178" y="243"/>
                </a:lnTo>
                <a:lnTo>
                  <a:pt x="169" y="250"/>
                </a:lnTo>
                <a:lnTo>
                  <a:pt x="146" y="263"/>
                </a:lnTo>
                <a:lnTo>
                  <a:pt x="144" y="266"/>
                </a:lnTo>
                <a:lnTo>
                  <a:pt x="142" y="269"/>
                </a:lnTo>
                <a:lnTo>
                  <a:pt x="138" y="268"/>
                </a:lnTo>
                <a:lnTo>
                  <a:pt x="135" y="266"/>
                </a:lnTo>
                <a:lnTo>
                  <a:pt x="132" y="265"/>
                </a:lnTo>
                <a:lnTo>
                  <a:pt x="131" y="264"/>
                </a:lnTo>
                <a:lnTo>
                  <a:pt x="131" y="260"/>
                </a:lnTo>
                <a:lnTo>
                  <a:pt x="127" y="253"/>
                </a:lnTo>
                <a:lnTo>
                  <a:pt x="125" y="250"/>
                </a:lnTo>
                <a:lnTo>
                  <a:pt x="122" y="248"/>
                </a:lnTo>
                <a:lnTo>
                  <a:pt x="118" y="247"/>
                </a:lnTo>
                <a:lnTo>
                  <a:pt x="115" y="246"/>
                </a:lnTo>
                <a:lnTo>
                  <a:pt x="112" y="245"/>
                </a:lnTo>
                <a:lnTo>
                  <a:pt x="108" y="243"/>
                </a:lnTo>
                <a:lnTo>
                  <a:pt x="106" y="241"/>
                </a:lnTo>
                <a:lnTo>
                  <a:pt x="103" y="237"/>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2180" name="Freeform 136"/>
          <p:cNvSpPr>
            <a:spLocks/>
          </p:cNvSpPr>
          <p:nvPr/>
        </p:nvSpPr>
        <p:spPr bwMode="auto">
          <a:xfrm>
            <a:off x="5026025" y="3543666"/>
            <a:ext cx="387350" cy="423806"/>
          </a:xfrm>
          <a:custGeom>
            <a:avLst/>
            <a:gdLst>
              <a:gd name="T0" fmla="*/ 2147483647 w 244"/>
              <a:gd name="T1" fmla="*/ 2147483647 h 267"/>
              <a:gd name="T2" fmla="*/ 2147483647 w 244"/>
              <a:gd name="T3" fmla="*/ 2147483647 h 267"/>
              <a:gd name="T4" fmla="*/ 2147483647 w 244"/>
              <a:gd name="T5" fmla="*/ 2147483647 h 267"/>
              <a:gd name="T6" fmla="*/ 2147483647 w 244"/>
              <a:gd name="T7" fmla="*/ 2147483647 h 267"/>
              <a:gd name="T8" fmla="*/ 2147483647 w 244"/>
              <a:gd name="T9" fmla="*/ 2147483647 h 267"/>
              <a:gd name="T10" fmla="*/ 2147483647 w 244"/>
              <a:gd name="T11" fmla="*/ 2147483647 h 267"/>
              <a:gd name="T12" fmla="*/ 2147483647 w 244"/>
              <a:gd name="T13" fmla="*/ 2147483647 h 267"/>
              <a:gd name="T14" fmla="*/ 2147483647 w 244"/>
              <a:gd name="T15" fmla="*/ 2147483647 h 267"/>
              <a:gd name="T16" fmla="*/ 2147483647 w 244"/>
              <a:gd name="T17" fmla="*/ 2147483647 h 267"/>
              <a:gd name="T18" fmla="*/ 2147483647 w 244"/>
              <a:gd name="T19" fmla="*/ 2147483647 h 267"/>
              <a:gd name="T20" fmla="*/ 2147483647 w 244"/>
              <a:gd name="T21" fmla="*/ 2147483647 h 267"/>
              <a:gd name="T22" fmla="*/ 2147483647 w 244"/>
              <a:gd name="T23" fmla="*/ 2147483647 h 267"/>
              <a:gd name="T24" fmla="*/ 2147483647 w 244"/>
              <a:gd name="T25" fmla="*/ 2147483647 h 267"/>
              <a:gd name="T26" fmla="*/ 2147483647 w 244"/>
              <a:gd name="T27" fmla="*/ 2147483647 h 267"/>
              <a:gd name="T28" fmla="*/ 2147483647 w 244"/>
              <a:gd name="T29" fmla="*/ 2147483647 h 267"/>
              <a:gd name="T30" fmla="*/ 2147483647 w 244"/>
              <a:gd name="T31" fmla="*/ 2147483647 h 267"/>
              <a:gd name="T32" fmla="*/ 2147483647 w 244"/>
              <a:gd name="T33" fmla="*/ 2147483647 h 267"/>
              <a:gd name="T34" fmla="*/ 2147483647 w 244"/>
              <a:gd name="T35" fmla="*/ 2147483647 h 267"/>
              <a:gd name="T36" fmla="*/ 2147483647 w 244"/>
              <a:gd name="T37" fmla="*/ 2147483647 h 267"/>
              <a:gd name="T38" fmla="*/ 2147483647 w 244"/>
              <a:gd name="T39" fmla="*/ 2147483647 h 267"/>
              <a:gd name="T40" fmla="*/ 2147483647 w 244"/>
              <a:gd name="T41" fmla="*/ 2147483647 h 267"/>
              <a:gd name="T42" fmla="*/ 2147483647 w 244"/>
              <a:gd name="T43" fmla="*/ 2147483647 h 267"/>
              <a:gd name="T44" fmla="*/ 2147483647 w 244"/>
              <a:gd name="T45" fmla="*/ 2147483647 h 267"/>
              <a:gd name="T46" fmla="*/ 2147483647 w 244"/>
              <a:gd name="T47" fmla="*/ 0 h 267"/>
              <a:gd name="T48" fmla="*/ 2147483647 w 244"/>
              <a:gd name="T49" fmla="*/ 2147483647 h 267"/>
              <a:gd name="T50" fmla="*/ 2147483647 w 244"/>
              <a:gd name="T51" fmla="*/ 2147483647 h 267"/>
              <a:gd name="T52" fmla="*/ 2147483647 w 244"/>
              <a:gd name="T53" fmla="*/ 2147483647 h 267"/>
              <a:gd name="T54" fmla="*/ 2147483647 w 244"/>
              <a:gd name="T55" fmla="*/ 2147483647 h 267"/>
              <a:gd name="T56" fmla="*/ 2147483647 w 244"/>
              <a:gd name="T57" fmla="*/ 2147483647 h 267"/>
              <a:gd name="T58" fmla="*/ 2147483647 w 244"/>
              <a:gd name="T59" fmla="*/ 2147483647 h 267"/>
              <a:gd name="T60" fmla="*/ 2147483647 w 244"/>
              <a:gd name="T61" fmla="*/ 2147483647 h 267"/>
              <a:gd name="T62" fmla="*/ 2147483647 w 244"/>
              <a:gd name="T63" fmla="*/ 2147483647 h 267"/>
              <a:gd name="T64" fmla="*/ 2147483647 w 244"/>
              <a:gd name="T65" fmla="*/ 2147483647 h 267"/>
              <a:gd name="T66" fmla="*/ 2147483647 w 244"/>
              <a:gd name="T67" fmla="*/ 2147483647 h 267"/>
              <a:gd name="T68" fmla="*/ 2147483647 w 244"/>
              <a:gd name="T69" fmla="*/ 2147483647 h 267"/>
              <a:gd name="T70" fmla="*/ 2147483647 w 244"/>
              <a:gd name="T71" fmla="*/ 2147483647 h 267"/>
              <a:gd name="T72" fmla="*/ 2147483647 w 244"/>
              <a:gd name="T73" fmla="*/ 2147483647 h 267"/>
              <a:gd name="T74" fmla="*/ 2147483647 w 244"/>
              <a:gd name="T75" fmla="*/ 2147483647 h 267"/>
              <a:gd name="T76" fmla="*/ 2147483647 w 244"/>
              <a:gd name="T77" fmla="*/ 2147483647 h 267"/>
              <a:gd name="T78" fmla="*/ 2147483647 w 244"/>
              <a:gd name="T79" fmla="*/ 2147483647 h 267"/>
              <a:gd name="T80" fmla="*/ 2147483647 w 244"/>
              <a:gd name="T81" fmla="*/ 2147483647 h 267"/>
              <a:gd name="T82" fmla="*/ 2147483647 w 244"/>
              <a:gd name="T83" fmla="*/ 2147483647 h 267"/>
              <a:gd name="T84" fmla="*/ 2147483647 w 244"/>
              <a:gd name="T85" fmla="*/ 2147483647 h 2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4" h="267">
                <a:moveTo>
                  <a:pt x="242" y="174"/>
                </a:moveTo>
                <a:lnTo>
                  <a:pt x="242" y="178"/>
                </a:lnTo>
                <a:lnTo>
                  <a:pt x="243" y="181"/>
                </a:lnTo>
                <a:lnTo>
                  <a:pt x="232" y="192"/>
                </a:lnTo>
                <a:lnTo>
                  <a:pt x="189" y="232"/>
                </a:lnTo>
                <a:lnTo>
                  <a:pt x="186" y="234"/>
                </a:lnTo>
                <a:lnTo>
                  <a:pt x="166" y="253"/>
                </a:lnTo>
                <a:lnTo>
                  <a:pt x="154" y="266"/>
                </a:lnTo>
                <a:lnTo>
                  <a:pt x="128" y="265"/>
                </a:lnTo>
                <a:lnTo>
                  <a:pt x="63" y="264"/>
                </a:lnTo>
                <a:lnTo>
                  <a:pt x="65" y="259"/>
                </a:lnTo>
                <a:lnTo>
                  <a:pt x="67" y="255"/>
                </a:lnTo>
                <a:lnTo>
                  <a:pt x="70" y="252"/>
                </a:lnTo>
                <a:lnTo>
                  <a:pt x="69" y="248"/>
                </a:lnTo>
                <a:lnTo>
                  <a:pt x="67" y="244"/>
                </a:lnTo>
                <a:lnTo>
                  <a:pt x="67" y="240"/>
                </a:lnTo>
                <a:lnTo>
                  <a:pt x="65" y="236"/>
                </a:lnTo>
                <a:lnTo>
                  <a:pt x="65" y="234"/>
                </a:lnTo>
                <a:lnTo>
                  <a:pt x="64" y="231"/>
                </a:lnTo>
                <a:lnTo>
                  <a:pt x="63" y="227"/>
                </a:lnTo>
                <a:lnTo>
                  <a:pt x="63" y="223"/>
                </a:lnTo>
                <a:lnTo>
                  <a:pt x="63" y="219"/>
                </a:lnTo>
                <a:lnTo>
                  <a:pt x="63" y="211"/>
                </a:lnTo>
                <a:lnTo>
                  <a:pt x="63" y="206"/>
                </a:lnTo>
                <a:lnTo>
                  <a:pt x="62" y="202"/>
                </a:lnTo>
                <a:lnTo>
                  <a:pt x="61" y="200"/>
                </a:lnTo>
                <a:lnTo>
                  <a:pt x="59" y="196"/>
                </a:lnTo>
                <a:lnTo>
                  <a:pt x="61" y="192"/>
                </a:lnTo>
                <a:lnTo>
                  <a:pt x="61" y="188"/>
                </a:lnTo>
                <a:lnTo>
                  <a:pt x="59" y="185"/>
                </a:lnTo>
                <a:lnTo>
                  <a:pt x="56" y="183"/>
                </a:lnTo>
                <a:lnTo>
                  <a:pt x="56" y="178"/>
                </a:lnTo>
                <a:lnTo>
                  <a:pt x="53" y="176"/>
                </a:lnTo>
                <a:lnTo>
                  <a:pt x="53" y="174"/>
                </a:lnTo>
                <a:lnTo>
                  <a:pt x="48" y="169"/>
                </a:lnTo>
                <a:lnTo>
                  <a:pt x="45" y="166"/>
                </a:lnTo>
                <a:lnTo>
                  <a:pt x="42" y="163"/>
                </a:lnTo>
                <a:lnTo>
                  <a:pt x="36" y="154"/>
                </a:lnTo>
                <a:lnTo>
                  <a:pt x="33" y="151"/>
                </a:lnTo>
                <a:lnTo>
                  <a:pt x="26" y="148"/>
                </a:lnTo>
                <a:lnTo>
                  <a:pt x="24" y="146"/>
                </a:lnTo>
                <a:lnTo>
                  <a:pt x="21" y="143"/>
                </a:lnTo>
                <a:lnTo>
                  <a:pt x="19" y="140"/>
                </a:lnTo>
                <a:lnTo>
                  <a:pt x="16" y="136"/>
                </a:lnTo>
                <a:lnTo>
                  <a:pt x="13" y="134"/>
                </a:lnTo>
                <a:lnTo>
                  <a:pt x="10" y="134"/>
                </a:lnTo>
                <a:lnTo>
                  <a:pt x="4" y="128"/>
                </a:lnTo>
                <a:lnTo>
                  <a:pt x="3" y="125"/>
                </a:lnTo>
                <a:lnTo>
                  <a:pt x="1" y="121"/>
                </a:lnTo>
                <a:lnTo>
                  <a:pt x="0" y="120"/>
                </a:lnTo>
                <a:lnTo>
                  <a:pt x="46" y="66"/>
                </a:lnTo>
                <a:lnTo>
                  <a:pt x="70" y="38"/>
                </a:lnTo>
                <a:lnTo>
                  <a:pt x="71" y="38"/>
                </a:lnTo>
                <a:lnTo>
                  <a:pt x="74" y="36"/>
                </a:lnTo>
                <a:lnTo>
                  <a:pt x="76" y="34"/>
                </a:lnTo>
                <a:lnTo>
                  <a:pt x="76" y="33"/>
                </a:lnTo>
                <a:lnTo>
                  <a:pt x="80" y="32"/>
                </a:lnTo>
                <a:lnTo>
                  <a:pt x="83" y="32"/>
                </a:lnTo>
                <a:lnTo>
                  <a:pt x="84" y="30"/>
                </a:lnTo>
                <a:lnTo>
                  <a:pt x="85" y="29"/>
                </a:lnTo>
                <a:lnTo>
                  <a:pt x="89" y="27"/>
                </a:lnTo>
                <a:lnTo>
                  <a:pt x="97" y="18"/>
                </a:lnTo>
                <a:lnTo>
                  <a:pt x="99" y="16"/>
                </a:lnTo>
                <a:lnTo>
                  <a:pt x="102" y="13"/>
                </a:lnTo>
                <a:lnTo>
                  <a:pt x="105" y="12"/>
                </a:lnTo>
                <a:lnTo>
                  <a:pt x="108" y="10"/>
                </a:lnTo>
                <a:lnTo>
                  <a:pt x="111" y="10"/>
                </a:lnTo>
                <a:lnTo>
                  <a:pt x="113" y="7"/>
                </a:lnTo>
                <a:lnTo>
                  <a:pt x="117" y="7"/>
                </a:lnTo>
                <a:lnTo>
                  <a:pt x="120" y="4"/>
                </a:lnTo>
                <a:lnTo>
                  <a:pt x="121" y="2"/>
                </a:lnTo>
                <a:lnTo>
                  <a:pt x="124" y="0"/>
                </a:lnTo>
                <a:lnTo>
                  <a:pt x="126" y="3"/>
                </a:lnTo>
                <a:lnTo>
                  <a:pt x="129" y="2"/>
                </a:lnTo>
                <a:lnTo>
                  <a:pt x="132" y="3"/>
                </a:lnTo>
                <a:lnTo>
                  <a:pt x="140" y="13"/>
                </a:lnTo>
                <a:lnTo>
                  <a:pt x="144" y="13"/>
                </a:lnTo>
                <a:lnTo>
                  <a:pt x="147" y="15"/>
                </a:lnTo>
                <a:lnTo>
                  <a:pt x="158" y="14"/>
                </a:lnTo>
                <a:lnTo>
                  <a:pt x="161" y="15"/>
                </a:lnTo>
                <a:lnTo>
                  <a:pt x="165" y="15"/>
                </a:lnTo>
                <a:lnTo>
                  <a:pt x="165" y="20"/>
                </a:lnTo>
                <a:lnTo>
                  <a:pt x="168" y="23"/>
                </a:lnTo>
                <a:lnTo>
                  <a:pt x="172" y="22"/>
                </a:lnTo>
                <a:lnTo>
                  <a:pt x="175" y="24"/>
                </a:lnTo>
                <a:lnTo>
                  <a:pt x="176" y="28"/>
                </a:lnTo>
                <a:lnTo>
                  <a:pt x="179" y="29"/>
                </a:lnTo>
                <a:lnTo>
                  <a:pt x="182" y="32"/>
                </a:lnTo>
                <a:lnTo>
                  <a:pt x="185" y="28"/>
                </a:lnTo>
                <a:lnTo>
                  <a:pt x="188" y="26"/>
                </a:lnTo>
                <a:lnTo>
                  <a:pt x="189" y="30"/>
                </a:lnTo>
                <a:lnTo>
                  <a:pt x="192" y="33"/>
                </a:lnTo>
                <a:lnTo>
                  <a:pt x="193" y="32"/>
                </a:lnTo>
                <a:lnTo>
                  <a:pt x="196" y="30"/>
                </a:lnTo>
                <a:lnTo>
                  <a:pt x="200" y="30"/>
                </a:lnTo>
                <a:lnTo>
                  <a:pt x="204" y="28"/>
                </a:lnTo>
                <a:lnTo>
                  <a:pt x="208" y="28"/>
                </a:lnTo>
                <a:lnTo>
                  <a:pt x="198" y="62"/>
                </a:lnTo>
                <a:lnTo>
                  <a:pt x="201" y="64"/>
                </a:lnTo>
                <a:lnTo>
                  <a:pt x="204" y="67"/>
                </a:lnTo>
                <a:lnTo>
                  <a:pt x="205" y="71"/>
                </a:lnTo>
                <a:lnTo>
                  <a:pt x="207" y="79"/>
                </a:lnTo>
                <a:lnTo>
                  <a:pt x="207" y="83"/>
                </a:lnTo>
                <a:lnTo>
                  <a:pt x="209" y="85"/>
                </a:lnTo>
                <a:lnTo>
                  <a:pt x="210" y="86"/>
                </a:lnTo>
                <a:lnTo>
                  <a:pt x="211" y="90"/>
                </a:lnTo>
                <a:lnTo>
                  <a:pt x="211" y="94"/>
                </a:lnTo>
                <a:lnTo>
                  <a:pt x="212" y="98"/>
                </a:lnTo>
                <a:lnTo>
                  <a:pt x="211" y="102"/>
                </a:lnTo>
                <a:lnTo>
                  <a:pt x="211" y="106"/>
                </a:lnTo>
                <a:lnTo>
                  <a:pt x="210" y="110"/>
                </a:lnTo>
                <a:lnTo>
                  <a:pt x="212" y="113"/>
                </a:lnTo>
                <a:lnTo>
                  <a:pt x="212" y="117"/>
                </a:lnTo>
                <a:lnTo>
                  <a:pt x="213" y="121"/>
                </a:lnTo>
                <a:lnTo>
                  <a:pt x="215" y="124"/>
                </a:lnTo>
                <a:lnTo>
                  <a:pt x="217" y="129"/>
                </a:lnTo>
                <a:lnTo>
                  <a:pt x="220" y="136"/>
                </a:lnTo>
                <a:lnTo>
                  <a:pt x="222" y="140"/>
                </a:lnTo>
                <a:lnTo>
                  <a:pt x="225" y="142"/>
                </a:lnTo>
                <a:lnTo>
                  <a:pt x="228" y="144"/>
                </a:lnTo>
                <a:lnTo>
                  <a:pt x="230" y="148"/>
                </a:lnTo>
                <a:lnTo>
                  <a:pt x="230" y="150"/>
                </a:lnTo>
                <a:lnTo>
                  <a:pt x="232" y="153"/>
                </a:lnTo>
                <a:lnTo>
                  <a:pt x="235" y="157"/>
                </a:lnTo>
                <a:lnTo>
                  <a:pt x="236" y="160"/>
                </a:lnTo>
                <a:lnTo>
                  <a:pt x="236" y="164"/>
                </a:lnTo>
                <a:lnTo>
                  <a:pt x="237" y="166"/>
                </a:lnTo>
                <a:lnTo>
                  <a:pt x="239" y="167"/>
                </a:lnTo>
                <a:lnTo>
                  <a:pt x="239" y="171"/>
                </a:lnTo>
                <a:lnTo>
                  <a:pt x="242" y="174"/>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184" name="Freeform 137"/>
          <p:cNvSpPr>
            <a:spLocks/>
          </p:cNvSpPr>
          <p:nvPr/>
        </p:nvSpPr>
        <p:spPr bwMode="auto">
          <a:xfrm>
            <a:off x="7305675" y="2060575"/>
            <a:ext cx="450850" cy="284163"/>
          </a:xfrm>
          <a:custGeom>
            <a:avLst/>
            <a:gdLst>
              <a:gd name="T0" fmla="*/ 2147483647 w 284"/>
              <a:gd name="T1" fmla="*/ 2147483647 h 179"/>
              <a:gd name="T2" fmla="*/ 2147483647 w 284"/>
              <a:gd name="T3" fmla="*/ 2147483647 h 179"/>
              <a:gd name="T4" fmla="*/ 2147483647 w 284"/>
              <a:gd name="T5" fmla="*/ 0 h 179"/>
              <a:gd name="T6" fmla="*/ 2147483647 w 284"/>
              <a:gd name="T7" fmla="*/ 0 h 179"/>
              <a:gd name="T8" fmla="*/ 2147483647 w 284"/>
              <a:gd name="T9" fmla="*/ 2147483647 h 179"/>
              <a:gd name="T10" fmla="*/ 2147483647 w 284"/>
              <a:gd name="T11" fmla="*/ 2147483647 h 179"/>
              <a:gd name="T12" fmla="*/ 2147483647 w 284"/>
              <a:gd name="T13" fmla="*/ 2147483647 h 179"/>
              <a:gd name="T14" fmla="*/ 2147483647 w 284"/>
              <a:gd name="T15" fmla="*/ 2147483647 h 179"/>
              <a:gd name="T16" fmla="*/ 2147483647 w 284"/>
              <a:gd name="T17" fmla="*/ 2147483647 h 179"/>
              <a:gd name="T18" fmla="*/ 2147483647 w 284"/>
              <a:gd name="T19" fmla="*/ 2147483647 h 179"/>
              <a:gd name="T20" fmla="*/ 2147483647 w 284"/>
              <a:gd name="T21" fmla="*/ 2147483647 h 179"/>
              <a:gd name="T22" fmla="*/ 2147483647 w 284"/>
              <a:gd name="T23" fmla="*/ 2147483647 h 179"/>
              <a:gd name="T24" fmla="*/ 2147483647 w 284"/>
              <a:gd name="T25" fmla="*/ 2147483647 h 179"/>
              <a:gd name="T26" fmla="*/ 2147483647 w 284"/>
              <a:gd name="T27" fmla="*/ 2147483647 h 179"/>
              <a:gd name="T28" fmla="*/ 2147483647 w 284"/>
              <a:gd name="T29" fmla="*/ 2147483647 h 179"/>
              <a:gd name="T30" fmla="*/ 2147483647 w 284"/>
              <a:gd name="T31" fmla="*/ 2147483647 h 179"/>
              <a:gd name="T32" fmla="*/ 2147483647 w 284"/>
              <a:gd name="T33" fmla="*/ 2147483647 h 179"/>
              <a:gd name="T34" fmla="*/ 2147483647 w 284"/>
              <a:gd name="T35" fmla="*/ 2147483647 h 179"/>
              <a:gd name="T36" fmla="*/ 2147483647 w 284"/>
              <a:gd name="T37" fmla="*/ 2147483647 h 179"/>
              <a:gd name="T38" fmla="*/ 2147483647 w 284"/>
              <a:gd name="T39" fmla="*/ 2147483647 h 179"/>
              <a:gd name="T40" fmla="*/ 2147483647 w 284"/>
              <a:gd name="T41" fmla="*/ 2147483647 h 179"/>
              <a:gd name="T42" fmla="*/ 2147483647 w 284"/>
              <a:gd name="T43" fmla="*/ 2147483647 h 179"/>
              <a:gd name="T44" fmla="*/ 2147483647 w 284"/>
              <a:gd name="T45" fmla="*/ 2147483647 h 179"/>
              <a:gd name="T46" fmla="*/ 2147483647 w 284"/>
              <a:gd name="T47" fmla="*/ 2147483647 h 179"/>
              <a:gd name="T48" fmla="*/ 2147483647 w 284"/>
              <a:gd name="T49" fmla="*/ 2147483647 h 179"/>
              <a:gd name="T50" fmla="*/ 2147483647 w 284"/>
              <a:gd name="T51" fmla="*/ 2147483647 h 179"/>
              <a:gd name="T52" fmla="*/ 2147483647 w 284"/>
              <a:gd name="T53" fmla="*/ 2147483647 h 179"/>
              <a:gd name="T54" fmla="*/ 2147483647 w 284"/>
              <a:gd name="T55" fmla="*/ 2147483647 h 179"/>
              <a:gd name="T56" fmla="*/ 2147483647 w 284"/>
              <a:gd name="T57" fmla="*/ 2147483647 h 179"/>
              <a:gd name="T58" fmla="*/ 2147483647 w 284"/>
              <a:gd name="T59" fmla="*/ 2147483647 h 179"/>
              <a:gd name="T60" fmla="*/ 2147483647 w 284"/>
              <a:gd name="T61" fmla="*/ 2147483647 h 179"/>
              <a:gd name="T62" fmla="*/ 2147483647 w 284"/>
              <a:gd name="T63" fmla="*/ 2147483647 h 179"/>
              <a:gd name="T64" fmla="*/ 2147483647 w 284"/>
              <a:gd name="T65" fmla="*/ 2147483647 h 179"/>
              <a:gd name="T66" fmla="*/ 2147483647 w 284"/>
              <a:gd name="T67" fmla="*/ 2147483647 h 179"/>
              <a:gd name="T68" fmla="*/ 2147483647 w 284"/>
              <a:gd name="T69" fmla="*/ 2147483647 h 179"/>
              <a:gd name="T70" fmla="*/ 2147483647 w 284"/>
              <a:gd name="T71" fmla="*/ 2147483647 h 179"/>
              <a:gd name="T72" fmla="*/ 2147483647 w 284"/>
              <a:gd name="T73" fmla="*/ 2147483647 h 179"/>
              <a:gd name="T74" fmla="*/ 2147483647 w 284"/>
              <a:gd name="T75" fmla="*/ 2147483647 h 179"/>
              <a:gd name="T76" fmla="*/ 2147483647 w 284"/>
              <a:gd name="T77" fmla="*/ 2147483647 h 179"/>
              <a:gd name="T78" fmla="*/ 2147483647 w 284"/>
              <a:gd name="T79" fmla="*/ 2147483647 h 179"/>
              <a:gd name="T80" fmla="*/ 2147483647 w 284"/>
              <a:gd name="T81" fmla="*/ 2147483647 h 179"/>
              <a:gd name="T82" fmla="*/ 2147483647 w 284"/>
              <a:gd name="T83" fmla="*/ 2147483647 h 179"/>
              <a:gd name="T84" fmla="*/ 2147483647 w 284"/>
              <a:gd name="T85" fmla="*/ 2147483647 h 179"/>
              <a:gd name="T86" fmla="*/ 2147483647 w 284"/>
              <a:gd name="T87" fmla="*/ 2147483647 h 179"/>
              <a:gd name="T88" fmla="*/ 2147483647 w 284"/>
              <a:gd name="T89" fmla="*/ 2147483647 h 179"/>
              <a:gd name="T90" fmla="*/ 2147483647 w 284"/>
              <a:gd name="T91" fmla="*/ 2147483647 h 179"/>
              <a:gd name="T92" fmla="*/ 2147483647 w 284"/>
              <a:gd name="T93" fmla="*/ 2147483647 h 179"/>
              <a:gd name="T94" fmla="*/ 2147483647 w 284"/>
              <a:gd name="T95" fmla="*/ 2147483647 h 1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4" h="179">
                <a:moveTo>
                  <a:pt x="15" y="14"/>
                </a:moveTo>
                <a:lnTo>
                  <a:pt x="17" y="10"/>
                </a:lnTo>
                <a:lnTo>
                  <a:pt x="19" y="6"/>
                </a:lnTo>
                <a:lnTo>
                  <a:pt x="19" y="1"/>
                </a:lnTo>
                <a:lnTo>
                  <a:pt x="19" y="0"/>
                </a:lnTo>
                <a:lnTo>
                  <a:pt x="109" y="0"/>
                </a:lnTo>
                <a:lnTo>
                  <a:pt x="180" y="0"/>
                </a:lnTo>
                <a:lnTo>
                  <a:pt x="233" y="0"/>
                </a:lnTo>
                <a:lnTo>
                  <a:pt x="262" y="28"/>
                </a:lnTo>
                <a:lnTo>
                  <a:pt x="260" y="58"/>
                </a:lnTo>
                <a:lnTo>
                  <a:pt x="261" y="63"/>
                </a:lnTo>
                <a:lnTo>
                  <a:pt x="283" y="121"/>
                </a:lnTo>
                <a:lnTo>
                  <a:pt x="257" y="130"/>
                </a:lnTo>
                <a:lnTo>
                  <a:pt x="225" y="136"/>
                </a:lnTo>
                <a:lnTo>
                  <a:pt x="222" y="144"/>
                </a:lnTo>
                <a:lnTo>
                  <a:pt x="218" y="152"/>
                </a:lnTo>
                <a:lnTo>
                  <a:pt x="213" y="151"/>
                </a:lnTo>
                <a:lnTo>
                  <a:pt x="210" y="151"/>
                </a:lnTo>
                <a:lnTo>
                  <a:pt x="205" y="153"/>
                </a:lnTo>
                <a:lnTo>
                  <a:pt x="203" y="157"/>
                </a:lnTo>
                <a:lnTo>
                  <a:pt x="200" y="159"/>
                </a:lnTo>
                <a:lnTo>
                  <a:pt x="196" y="159"/>
                </a:lnTo>
                <a:lnTo>
                  <a:pt x="191" y="158"/>
                </a:lnTo>
                <a:lnTo>
                  <a:pt x="188" y="157"/>
                </a:lnTo>
                <a:lnTo>
                  <a:pt x="184" y="155"/>
                </a:lnTo>
                <a:lnTo>
                  <a:pt x="181" y="154"/>
                </a:lnTo>
                <a:lnTo>
                  <a:pt x="177" y="155"/>
                </a:lnTo>
                <a:lnTo>
                  <a:pt x="176" y="159"/>
                </a:lnTo>
                <a:lnTo>
                  <a:pt x="173" y="162"/>
                </a:lnTo>
                <a:lnTo>
                  <a:pt x="171" y="165"/>
                </a:lnTo>
                <a:lnTo>
                  <a:pt x="168" y="168"/>
                </a:lnTo>
                <a:lnTo>
                  <a:pt x="165" y="166"/>
                </a:lnTo>
                <a:lnTo>
                  <a:pt x="161" y="166"/>
                </a:lnTo>
                <a:lnTo>
                  <a:pt x="158" y="168"/>
                </a:lnTo>
                <a:lnTo>
                  <a:pt x="154" y="174"/>
                </a:lnTo>
                <a:lnTo>
                  <a:pt x="153" y="175"/>
                </a:lnTo>
                <a:lnTo>
                  <a:pt x="145" y="178"/>
                </a:lnTo>
                <a:lnTo>
                  <a:pt x="138" y="174"/>
                </a:lnTo>
                <a:lnTo>
                  <a:pt x="134" y="171"/>
                </a:lnTo>
                <a:lnTo>
                  <a:pt x="131" y="168"/>
                </a:lnTo>
                <a:lnTo>
                  <a:pt x="129" y="165"/>
                </a:lnTo>
                <a:lnTo>
                  <a:pt x="122" y="158"/>
                </a:lnTo>
                <a:lnTo>
                  <a:pt x="112" y="144"/>
                </a:lnTo>
                <a:lnTo>
                  <a:pt x="110" y="140"/>
                </a:lnTo>
                <a:lnTo>
                  <a:pt x="107" y="138"/>
                </a:lnTo>
                <a:lnTo>
                  <a:pt x="103" y="137"/>
                </a:lnTo>
                <a:lnTo>
                  <a:pt x="97" y="132"/>
                </a:lnTo>
                <a:lnTo>
                  <a:pt x="97" y="131"/>
                </a:lnTo>
                <a:lnTo>
                  <a:pt x="93" y="131"/>
                </a:lnTo>
                <a:lnTo>
                  <a:pt x="90" y="134"/>
                </a:lnTo>
                <a:lnTo>
                  <a:pt x="86" y="134"/>
                </a:lnTo>
                <a:lnTo>
                  <a:pt x="80" y="131"/>
                </a:lnTo>
                <a:lnTo>
                  <a:pt x="76" y="131"/>
                </a:lnTo>
                <a:lnTo>
                  <a:pt x="73" y="131"/>
                </a:lnTo>
                <a:lnTo>
                  <a:pt x="66" y="126"/>
                </a:lnTo>
                <a:lnTo>
                  <a:pt x="65" y="125"/>
                </a:lnTo>
                <a:lnTo>
                  <a:pt x="55" y="124"/>
                </a:lnTo>
                <a:lnTo>
                  <a:pt x="45" y="119"/>
                </a:lnTo>
                <a:lnTo>
                  <a:pt x="38" y="117"/>
                </a:lnTo>
                <a:lnTo>
                  <a:pt x="35" y="116"/>
                </a:lnTo>
                <a:lnTo>
                  <a:pt x="31" y="113"/>
                </a:lnTo>
                <a:lnTo>
                  <a:pt x="27" y="112"/>
                </a:lnTo>
                <a:lnTo>
                  <a:pt x="23" y="112"/>
                </a:lnTo>
                <a:lnTo>
                  <a:pt x="20" y="110"/>
                </a:lnTo>
                <a:lnTo>
                  <a:pt x="16" y="108"/>
                </a:lnTo>
                <a:lnTo>
                  <a:pt x="13" y="106"/>
                </a:lnTo>
                <a:lnTo>
                  <a:pt x="10" y="104"/>
                </a:lnTo>
                <a:lnTo>
                  <a:pt x="6" y="101"/>
                </a:lnTo>
                <a:lnTo>
                  <a:pt x="4" y="98"/>
                </a:lnTo>
                <a:lnTo>
                  <a:pt x="2" y="93"/>
                </a:lnTo>
                <a:lnTo>
                  <a:pt x="2" y="90"/>
                </a:lnTo>
                <a:lnTo>
                  <a:pt x="3" y="85"/>
                </a:lnTo>
                <a:lnTo>
                  <a:pt x="2" y="81"/>
                </a:lnTo>
                <a:lnTo>
                  <a:pt x="3" y="75"/>
                </a:lnTo>
                <a:lnTo>
                  <a:pt x="2" y="71"/>
                </a:lnTo>
                <a:lnTo>
                  <a:pt x="1" y="67"/>
                </a:lnTo>
                <a:lnTo>
                  <a:pt x="1" y="63"/>
                </a:lnTo>
                <a:lnTo>
                  <a:pt x="2" y="58"/>
                </a:lnTo>
                <a:lnTo>
                  <a:pt x="0" y="55"/>
                </a:lnTo>
                <a:lnTo>
                  <a:pt x="4" y="54"/>
                </a:lnTo>
                <a:lnTo>
                  <a:pt x="6" y="55"/>
                </a:lnTo>
                <a:lnTo>
                  <a:pt x="10" y="53"/>
                </a:lnTo>
                <a:lnTo>
                  <a:pt x="8" y="49"/>
                </a:lnTo>
                <a:lnTo>
                  <a:pt x="9" y="45"/>
                </a:lnTo>
                <a:lnTo>
                  <a:pt x="12" y="45"/>
                </a:lnTo>
                <a:lnTo>
                  <a:pt x="14" y="41"/>
                </a:lnTo>
                <a:lnTo>
                  <a:pt x="16" y="37"/>
                </a:lnTo>
                <a:lnTo>
                  <a:pt x="15" y="36"/>
                </a:lnTo>
                <a:lnTo>
                  <a:pt x="16" y="34"/>
                </a:lnTo>
                <a:lnTo>
                  <a:pt x="20" y="33"/>
                </a:lnTo>
                <a:lnTo>
                  <a:pt x="23" y="30"/>
                </a:lnTo>
                <a:lnTo>
                  <a:pt x="24" y="25"/>
                </a:lnTo>
                <a:lnTo>
                  <a:pt x="25" y="19"/>
                </a:lnTo>
                <a:lnTo>
                  <a:pt x="22" y="17"/>
                </a:lnTo>
                <a:lnTo>
                  <a:pt x="19" y="15"/>
                </a:lnTo>
                <a:lnTo>
                  <a:pt x="15" y="14"/>
                </a:lnTo>
              </a:path>
            </a:pathLst>
          </a:custGeom>
          <a:noFill/>
          <a:ln w="12700" cap="rnd" cmpd="sng">
            <a:solidFill>
              <a:srgbClr val="000000"/>
            </a:solidFill>
            <a:prstDash val="solid"/>
            <a:round/>
            <a:headEnd/>
            <a:tailEnd/>
          </a:ln>
        </p:spPr>
        <p:txBody>
          <a:bodyPr/>
          <a:lstStyle/>
          <a:p>
            <a:pPr>
              <a:defRPr/>
            </a:pPr>
            <a:endParaRPr lang="en-US"/>
          </a:p>
        </p:txBody>
      </p:sp>
      <p:sp>
        <p:nvSpPr>
          <p:cNvPr id="22" name="Freeform 60"/>
          <p:cNvSpPr>
            <a:spLocks/>
          </p:cNvSpPr>
          <p:nvPr/>
        </p:nvSpPr>
        <p:spPr bwMode="auto">
          <a:xfrm>
            <a:off x="8161338" y="2700815"/>
            <a:ext cx="274637" cy="452378"/>
          </a:xfrm>
          <a:custGeom>
            <a:avLst/>
            <a:gdLst>
              <a:gd name="T0" fmla="*/ 2147483647 w 173"/>
              <a:gd name="T1" fmla="*/ 2147483647 h 285"/>
              <a:gd name="T2" fmla="*/ 2147483647 w 173"/>
              <a:gd name="T3" fmla="*/ 2147483647 h 285"/>
              <a:gd name="T4" fmla="*/ 2147483647 w 173"/>
              <a:gd name="T5" fmla="*/ 2147483647 h 285"/>
              <a:gd name="T6" fmla="*/ 2147483647 w 173"/>
              <a:gd name="T7" fmla="*/ 2147483647 h 285"/>
              <a:gd name="T8" fmla="*/ 2147483647 w 173"/>
              <a:gd name="T9" fmla="*/ 2147483647 h 285"/>
              <a:gd name="T10" fmla="*/ 2147483647 w 173"/>
              <a:gd name="T11" fmla="*/ 2147483647 h 285"/>
              <a:gd name="T12" fmla="*/ 2147483647 w 173"/>
              <a:gd name="T13" fmla="*/ 2147483647 h 285"/>
              <a:gd name="T14" fmla="*/ 2147483647 w 173"/>
              <a:gd name="T15" fmla="*/ 2147483647 h 285"/>
              <a:gd name="T16" fmla="*/ 2147483647 w 173"/>
              <a:gd name="T17" fmla="*/ 2147483647 h 285"/>
              <a:gd name="T18" fmla="*/ 2147483647 w 173"/>
              <a:gd name="T19" fmla="*/ 2147483647 h 285"/>
              <a:gd name="T20" fmla="*/ 2147483647 w 173"/>
              <a:gd name="T21" fmla="*/ 2147483647 h 285"/>
              <a:gd name="T22" fmla="*/ 2147483647 w 173"/>
              <a:gd name="T23" fmla="*/ 2147483647 h 285"/>
              <a:gd name="T24" fmla="*/ 2147483647 w 173"/>
              <a:gd name="T25" fmla="*/ 2147483647 h 285"/>
              <a:gd name="T26" fmla="*/ 2147483647 w 173"/>
              <a:gd name="T27" fmla="*/ 2147483647 h 285"/>
              <a:gd name="T28" fmla="*/ 2147483647 w 173"/>
              <a:gd name="T29" fmla="*/ 2147483647 h 285"/>
              <a:gd name="T30" fmla="*/ 2147483647 w 173"/>
              <a:gd name="T31" fmla="*/ 2147483647 h 285"/>
              <a:gd name="T32" fmla="*/ 2147483647 w 173"/>
              <a:gd name="T33" fmla="*/ 2147483647 h 285"/>
              <a:gd name="T34" fmla="*/ 2147483647 w 173"/>
              <a:gd name="T35" fmla="*/ 2147483647 h 285"/>
              <a:gd name="T36" fmla="*/ 2147483647 w 173"/>
              <a:gd name="T37" fmla="*/ 2147483647 h 285"/>
              <a:gd name="T38" fmla="*/ 2147483647 w 173"/>
              <a:gd name="T39" fmla="*/ 2147483647 h 285"/>
              <a:gd name="T40" fmla="*/ 2147483647 w 173"/>
              <a:gd name="T41" fmla="*/ 2147483647 h 285"/>
              <a:gd name="T42" fmla="*/ 2147483647 w 173"/>
              <a:gd name="T43" fmla="*/ 2147483647 h 285"/>
              <a:gd name="T44" fmla="*/ 2147483647 w 173"/>
              <a:gd name="T45" fmla="*/ 2147483647 h 285"/>
              <a:gd name="T46" fmla="*/ 2147483647 w 173"/>
              <a:gd name="T47" fmla="*/ 2147483647 h 285"/>
              <a:gd name="T48" fmla="*/ 2147483647 w 173"/>
              <a:gd name="T49" fmla="*/ 2147483647 h 285"/>
              <a:gd name="T50" fmla="*/ 2147483647 w 173"/>
              <a:gd name="T51" fmla="*/ 2147483647 h 285"/>
              <a:gd name="T52" fmla="*/ 2147483647 w 173"/>
              <a:gd name="T53" fmla="*/ 2147483647 h 285"/>
              <a:gd name="T54" fmla="*/ 2147483647 w 173"/>
              <a:gd name="T55" fmla="*/ 2147483647 h 285"/>
              <a:gd name="T56" fmla="*/ 2147483647 w 173"/>
              <a:gd name="T57" fmla="*/ 2147483647 h 285"/>
              <a:gd name="T58" fmla="*/ 2147483647 w 173"/>
              <a:gd name="T59" fmla="*/ 2147483647 h 285"/>
              <a:gd name="T60" fmla="*/ 2147483647 w 173"/>
              <a:gd name="T61" fmla="*/ 2147483647 h 285"/>
              <a:gd name="T62" fmla="*/ 2147483647 w 173"/>
              <a:gd name="T63" fmla="*/ 2147483647 h 285"/>
              <a:gd name="T64" fmla="*/ 2147483647 w 173"/>
              <a:gd name="T65" fmla="*/ 2147483647 h 285"/>
              <a:gd name="T66" fmla="*/ 2147483647 w 173"/>
              <a:gd name="T67" fmla="*/ 2147483647 h 285"/>
              <a:gd name="T68" fmla="*/ 2147483647 w 173"/>
              <a:gd name="T69" fmla="*/ 2147483647 h 285"/>
              <a:gd name="T70" fmla="*/ 2147483647 w 173"/>
              <a:gd name="T71" fmla="*/ 2147483647 h 285"/>
              <a:gd name="T72" fmla="*/ 2147483647 w 173"/>
              <a:gd name="T73" fmla="*/ 2147483647 h 285"/>
              <a:gd name="T74" fmla="*/ 2147483647 w 173"/>
              <a:gd name="T75" fmla="*/ 2147483647 h 285"/>
              <a:gd name="T76" fmla="*/ 2147483647 w 173"/>
              <a:gd name="T77" fmla="*/ 2147483647 h 285"/>
              <a:gd name="T78" fmla="*/ 2147483647 w 173"/>
              <a:gd name="T79" fmla="*/ 2147483647 h 285"/>
              <a:gd name="T80" fmla="*/ 2147483647 w 173"/>
              <a:gd name="T81" fmla="*/ 2147483647 h 285"/>
              <a:gd name="T82" fmla="*/ 2147483647 w 173"/>
              <a:gd name="T83" fmla="*/ 2147483647 h 285"/>
              <a:gd name="T84" fmla="*/ 2147483647 w 173"/>
              <a:gd name="T85" fmla="*/ 2147483647 h 285"/>
              <a:gd name="T86" fmla="*/ 2147483647 w 173"/>
              <a:gd name="T87" fmla="*/ 2147483647 h 285"/>
              <a:gd name="T88" fmla="*/ 2147483647 w 173"/>
              <a:gd name="T89" fmla="*/ 2147483647 h 285"/>
              <a:gd name="T90" fmla="*/ 2147483647 w 173"/>
              <a:gd name="T91" fmla="*/ 2147483647 h 285"/>
              <a:gd name="T92" fmla="*/ 2147483647 w 173"/>
              <a:gd name="T93" fmla="*/ 2147483647 h 285"/>
              <a:gd name="T94" fmla="*/ 2147483647 w 173"/>
              <a:gd name="T95" fmla="*/ 2147483647 h 285"/>
              <a:gd name="T96" fmla="*/ 2147483647 w 173"/>
              <a:gd name="T97" fmla="*/ 2147483647 h 285"/>
              <a:gd name="T98" fmla="*/ 2147483647 w 173"/>
              <a:gd name="T99" fmla="*/ 2147483647 h 285"/>
              <a:gd name="T100" fmla="*/ 2147483647 w 173"/>
              <a:gd name="T101" fmla="*/ 2147483647 h 2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3" h="285">
                <a:moveTo>
                  <a:pt x="95" y="0"/>
                </a:moveTo>
                <a:lnTo>
                  <a:pt x="97" y="2"/>
                </a:lnTo>
                <a:lnTo>
                  <a:pt x="105" y="6"/>
                </a:lnTo>
                <a:lnTo>
                  <a:pt x="108" y="10"/>
                </a:lnTo>
                <a:lnTo>
                  <a:pt x="121" y="16"/>
                </a:lnTo>
                <a:lnTo>
                  <a:pt x="119" y="18"/>
                </a:lnTo>
                <a:lnTo>
                  <a:pt x="116" y="17"/>
                </a:lnTo>
                <a:lnTo>
                  <a:pt x="115" y="20"/>
                </a:lnTo>
                <a:lnTo>
                  <a:pt x="117" y="21"/>
                </a:lnTo>
                <a:lnTo>
                  <a:pt x="115" y="24"/>
                </a:lnTo>
                <a:lnTo>
                  <a:pt x="118" y="26"/>
                </a:lnTo>
                <a:lnTo>
                  <a:pt x="120" y="24"/>
                </a:lnTo>
                <a:lnTo>
                  <a:pt x="130" y="32"/>
                </a:lnTo>
                <a:lnTo>
                  <a:pt x="133" y="33"/>
                </a:lnTo>
                <a:lnTo>
                  <a:pt x="137" y="39"/>
                </a:lnTo>
                <a:lnTo>
                  <a:pt x="135" y="41"/>
                </a:lnTo>
                <a:lnTo>
                  <a:pt x="137" y="46"/>
                </a:lnTo>
                <a:lnTo>
                  <a:pt x="139" y="46"/>
                </a:lnTo>
                <a:lnTo>
                  <a:pt x="141" y="53"/>
                </a:lnTo>
                <a:lnTo>
                  <a:pt x="144" y="55"/>
                </a:lnTo>
                <a:lnTo>
                  <a:pt x="144" y="59"/>
                </a:lnTo>
                <a:lnTo>
                  <a:pt x="146" y="65"/>
                </a:lnTo>
                <a:lnTo>
                  <a:pt x="150" y="63"/>
                </a:lnTo>
                <a:lnTo>
                  <a:pt x="152" y="67"/>
                </a:lnTo>
                <a:lnTo>
                  <a:pt x="152" y="70"/>
                </a:lnTo>
                <a:lnTo>
                  <a:pt x="154" y="81"/>
                </a:lnTo>
                <a:lnTo>
                  <a:pt x="152" y="84"/>
                </a:lnTo>
                <a:lnTo>
                  <a:pt x="152" y="91"/>
                </a:lnTo>
                <a:lnTo>
                  <a:pt x="156" y="96"/>
                </a:lnTo>
                <a:lnTo>
                  <a:pt x="158" y="100"/>
                </a:lnTo>
                <a:lnTo>
                  <a:pt x="164" y="107"/>
                </a:lnTo>
                <a:lnTo>
                  <a:pt x="163" y="112"/>
                </a:lnTo>
                <a:lnTo>
                  <a:pt x="166" y="116"/>
                </a:lnTo>
                <a:lnTo>
                  <a:pt x="165" y="120"/>
                </a:lnTo>
                <a:lnTo>
                  <a:pt x="171" y="120"/>
                </a:lnTo>
                <a:lnTo>
                  <a:pt x="165" y="124"/>
                </a:lnTo>
                <a:lnTo>
                  <a:pt x="163" y="135"/>
                </a:lnTo>
                <a:lnTo>
                  <a:pt x="161" y="139"/>
                </a:lnTo>
                <a:lnTo>
                  <a:pt x="159" y="140"/>
                </a:lnTo>
                <a:lnTo>
                  <a:pt x="158" y="146"/>
                </a:lnTo>
                <a:lnTo>
                  <a:pt x="163" y="150"/>
                </a:lnTo>
                <a:lnTo>
                  <a:pt x="160" y="157"/>
                </a:lnTo>
                <a:lnTo>
                  <a:pt x="166" y="166"/>
                </a:lnTo>
                <a:lnTo>
                  <a:pt x="165" y="173"/>
                </a:lnTo>
                <a:lnTo>
                  <a:pt x="168" y="177"/>
                </a:lnTo>
                <a:lnTo>
                  <a:pt x="167" y="182"/>
                </a:lnTo>
                <a:lnTo>
                  <a:pt x="172" y="188"/>
                </a:lnTo>
                <a:lnTo>
                  <a:pt x="172" y="197"/>
                </a:lnTo>
                <a:lnTo>
                  <a:pt x="167" y="206"/>
                </a:lnTo>
                <a:lnTo>
                  <a:pt x="163" y="209"/>
                </a:lnTo>
                <a:lnTo>
                  <a:pt x="156" y="208"/>
                </a:lnTo>
                <a:lnTo>
                  <a:pt x="158" y="202"/>
                </a:lnTo>
                <a:lnTo>
                  <a:pt x="148" y="192"/>
                </a:lnTo>
                <a:lnTo>
                  <a:pt x="143" y="191"/>
                </a:lnTo>
                <a:lnTo>
                  <a:pt x="140" y="194"/>
                </a:lnTo>
                <a:lnTo>
                  <a:pt x="135" y="201"/>
                </a:lnTo>
                <a:lnTo>
                  <a:pt x="138" y="208"/>
                </a:lnTo>
                <a:lnTo>
                  <a:pt x="144" y="210"/>
                </a:lnTo>
                <a:lnTo>
                  <a:pt x="142" y="214"/>
                </a:lnTo>
                <a:lnTo>
                  <a:pt x="142" y="221"/>
                </a:lnTo>
                <a:lnTo>
                  <a:pt x="149" y="229"/>
                </a:lnTo>
                <a:lnTo>
                  <a:pt x="154" y="229"/>
                </a:lnTo>
                <a:lnTo>
                  <a:pt x="158" y="234"/>
                </a:lnTo>
                <a:lnTo>
                  <a:pt x="159" y="238"/>
                </a:lnTo>
                <a:lnTo>
                  <a:pt x="162" y="245"/>
                </a:lnTo>
                <a:lnTo>
                  <a:pt x="154" y="250"/>
                </a:lnTo>
                <a:lnTo>
                  <a:pt x="151" y="260"/>
                </a:lnTo>
                <a:lnTo>
                  <a:pt x="145" y="260"/>
                </a:lnTo>
                <a:lnTo>
                  <a:pt x="141" y="264"/>
                </a:lnTo>
                <a:lnTo>
                  <a:pt x="133" y="264"/>
                </a:lnTo>
                <a:lnTo>
                  <a:pt x="130" y="268"/>
                </a:lnTo>
                <a:lnTo>
                  <a:pt x="133" y="274"/>
                </a:lnTo>
                <a:lnTo>
                  <a:pt x="132" y="280"/>
                </a:lnTo>
                <a:lnTo>
                  <a:pt x="112" y="284"/>
                </a:lnTo>
                <a:lnTo>
                  <a:pt x="107" y="284"/>
                </a:lnTo>
                <a:lnTo>
                  <a:pt x="92" y="283"/>
                </a:lnTo>
                <a:lnTo>
                  <a:pt x="92" y="280"/>
                </a:lnTo>
                <a:lnTo>
                  <a:pt x="98" y="283"/>
                </a:lnTo>
                <a:lnTo>
                  <a:pt x="103" y="280"/>
                </a:lnTo>
                <a:lnTo>
                  <a:pt x="105" y="280"/>
                </a:lnTo>
                <a:lnTo>
                  <a:pt x="105" y="277"/>
                </a:lnTo>
                <a:lnTo>
                  <a:pt x="108" y="278"/>
                </a:lnTo>
                <a:lnTo>
                  <a:pt x="113" y="274"/>
                </a:lnTo>
                <a:lnTo>
                  <a:pt x="111" y="269"/>
                </a:lnTo>
                <a:lnTo>
                  <a:pt x="108" y="262"/>
                </a:lnTo>
                <a:lnTo>
                  <a:pt x="108" y="269"/>
                </a:lnTo>
                <a:lnTo>
                  <a:pt x="103" y="268"/>
                </a:lnTo>
                <a:lnTo>
                  <a:pt x="97" y="272"/>
                </a:lnTo>
                <a:lnTo>
                  <a:pt x="92" y="272"/>
                </a:lnTo>
                <a:lnTo>
                  <a:pt x="91" y="264"/>
                </a:lnTo>
                <a:lnTo>
                  <a:pt x="86" y="263"/>
                </a:lnTo>
                <a:lnTo>
                  <a:pt x="89" y="260"/>
                </a:lnTo>
                <a:lnTo>
                  <a:pt x="86" y="258"/>
                </a:lnTo>
                <a:lnTo>
                  <a:pt x="86" y="247"/>
                </a:lnTo>
                <a:lnTo>
                  <a:pt x="91" y="242"/>
                </a:lnTo>
                <a:lnTo>
                  <a:pt x="76" y="243"/>
                </a:lnTo>
                <a:lnTo>
                  <a:pt x="76" y="242"/>
                </a:lnTo>
                <a:lnTo>
                  <a:pt x="73" y="240"/>
                </a:lnTo>
                <a:lnTo>
                  <a:pt x="72" y="237"/>
                </a:lnTo>
                <a:lnTo>
                  <a:pt x="69" y="232"/>
                </a:lnTo>
                <a:lnTo>
                  <a:pt x="68" y="228"/>
                </a:lnTo>
                <a:lnTo>
                  <a:pt x="67" y="225"/>
                </a:lnTo>
                <a:lnTo>
                  <a:pt x="65" y="222"/>
                </a:lnTo>
                <a:lnTo>
                  <a:pt x="63" y="219"/>
                </a:lnTo>
                <a:lnTo>
                  <a:pt x="62" y="214"/>
                </a:lnTo>
                <a:lnTo>
                  <a:pt x="60" y="214"/>
                </a:lnTo>
                <a:lnTo>
                  <a:pt x="0" y="214"/>
                </a:lnTo>
                <a:lnTo>
                  <a:pt x="4" y="203"/>
                </a:lnTo>
                <a:lnTo>
                  <a:pt x="2" y="199"/>
                </a:lnTo>
                <a:lnTo>
                  <a:pt x="5" y="196"/>
                </a:lnTo>
                <a:lnTo>
                  <a:pt x="5" y="189"/>
                </a:lnTo>
                <a:lnTo>
                  <a:pt x="8" y="186"/>
                </a:lnTo>
                <a:lnTo>
                  <a:pt x="4" y="180"/>
                </a:lnTo>
                <a:lnTo>
                  <a:pt x="5" y="176"/>
                </a:lnTo>
                <a:lnTo>
                  <a:pt x="10" y="171"/>
                </a:lnTo>
                <a:lnTo>
                  <a:pt x="8" y="166"/>
                </a:lnTo>
                <a:lnTo>
                  <a:pt x="10" y="163"/>
                </a:lnTo>
                <a:lnTo>
                  <a:pt x="12" y="155"/>
                </a:lnTo>
                <a:lnTo>
                  <a:pt x="15" y="145"/>
                </a:lnTo>
                <a:lnTo>
                  <a:pt x="14" y="137"/>
                </a:lnTo>
                <a:lnTo>
                  <a:pt x="15" y="134"/>
                </a:lnTo>
                <a:lnTo>
                  <a:pt x="11" y="120"/>
                </a:lnTo>
                <a:lnTo>
                  <a:pt x="12" y="117"/>
                </a:lnTo>
                <a:lnTo>
                  <a:pt x="10" y="115"/>
                </a:lnTo>
                <a:lnTo>
                  <a:pt x="13" y="108"/>
                </a:lnTo>
                <a:lnTo>
                  <a:pt x="15" y="107"/>
                </a:lnTo>
                <a:lnTo>
                  <a:pt x="16" y="101"/>
                </a:lnTo>
                <a:lnTo>
                  <a:pt x="19" y="98"/>
                </a:lnTo>
                <a:lnTo>
                  <a:pt x="19" y="92"/>
                </a:lnTo>
                <a:lnTo>
                  <a:pt x="16" y="88"/>
                </a:lnTo>
                <a:lnTo>
                  <a:pt x="13" y="77"/>
                </a:lnTo>
                <a:lnTo>
                  <a:pt x="17" y="74"/>
                </a:lnTo>
                <a:lnTo>
                  <a:pt x="19" y="68"/>
                </a:lnTo>
                <a:lnTo>
                  <a:pt x="17" y="67"/>
                </a:lnTo>
                <a:lnTo>
                  <a:pt x="15" y="59"/>
                </a:lnTo>
                <a:lnTo>
                  <a:pt x="17" y="55"/>
                </a:lnTo>
                <a:lnTo>
                  <a:pt x="24" y="55"/>
                </a:lnTo>
                <a:lnTo>
                  <a:pt x="31" y="51"/>
                </a:lnTo>
                <a:lnTo>
                  <a:pt x="38" y="40"/>
                </a:lnTo>
                <a:lnTo>
                  <a:pt x="47" y="36"/>
                </a:lnTo>
                <a:lnTo>
                  <a:pt x="55" y="36"/>
                </a:lnTo>
                <a:lnTo>
                  <a:pt x="55" y="40"/>
                </a:lnTo>
                <a:lnTo>
                  <a:pt x="52" y="40"/>
                </a:lnTo>
                <a:lnTo>
                  <a:pt x="49" y="44"/>
                </a:lnTo>
                <a:lnTo>
                  <a:pt x="52" y="48"/>
                </a:lnTo>
                <a:lnTo>
                  <a:pt x="53" y="47"/>
                </a:lnTo>
                <a:lnTo>
                  <a:pt x="59" y="45"/>
                </a:lnTo>
                <a:lnTo>
                  <a:pt x="64" y="47"/>
                </a:lnTo>
                <a:lnTo>
                  <a:pt x="64" y="50"/>
                </a:lnTo>
                <a:lnTo>
                  <a:pt x="65" y="52"/>
                </a:lnTo>
                <a:lnTo>
                  <a:pt x="65" y="55"/>
                </a:lnTo>
                <a:lnTo>
                  <a:pt x="66" y="58"/>
                </a:lnTo>
                <a:lnTo>
                  <a:pt x="65" y="61"/>
                </a:lnTo>
                <a:lnTo>
                  <a:pt x="62" y="63"/>
                </a:lnTo>
                <a:lnTo>
                  <a:pt x="66" y="63"/>
                </a:lnTo>
                <a:lnTo>
                  <a:pt x="67" y="62"/>
                </a:lnTo>
                <a:lnTo>
                  <a:pt x="71" y="66"/>
                </a:lnTo>
                <a:lnTo>
                  <a:pt x="72" y="62"/>
                </a:lnTo>
                <a:lnTo>
                  <a:pt x="74" y="62"/>
                </a:lnTo>
                <a:lnTo>
                  <a:pt x="77" y="63"/>
                </a:lnTo>
                <a:lnTo>
                  <a:pt x="77" y="67"/>
                </a:lnTo>
                <a:lnTo>
                  <a:pt x="80" y="67"/>
                </a:lnTo>
                <a:lnTo>
                  <a:pt x="82" y="70"/>
                </a:lnTo>
                <a:lnTo>
                  <a:pt x="86" y="70"/>
                </a:lnTo>
                <a:lnTo>
                  <a:pt x="86" y="75"/>
                </a:lnTo>
                <a:lnTo>
                  <a:pt x="89" y="70"/>
                </a:lnTo>
                <a:lnTo>
                  <a:pt x="86" y="68"/>
                </a:lnTo>
                <a:lnTo>
                  <a:pt x="90" y="62"/>
                </a:lnTo>
                <a:lnTo>
                  <a:pt x="92" y="62"/>
                </a:lnTo>
                <a:lnTo>
                  <a:pt x="92" y="59"/>
                </a:lnTo>
                <a:lnTo>
                  <a:pt x="87" y="59"/>
                </a:lnTo>
                <a:lnTo>
                  <a:pt x="82" y="62"/>
                </a:lnTo>
                <a:lnTo>
                  <a:pt x="74" y="59"/>
                </a:lnTo>
                <a:lnTo>
                  <a:pt x="72" y="59"/>
                </a:lnTo>
                <a:lnTo>
                  <a:pt x="67" y="55"/>
                </a:lnTo>
                <a:lnTo>
                  <a:pt x="70" y="48"/>
                </a:lnTo>
                <a:lnTo>
                  <a:pt x="65" y="43"/>
                </a:lnTo>
                <a:lnTo>
                  <a:pt x="64" y="40"/>
                </a:lnTo>
                <a:lnTo>
                  <a:pt x="60" y="39"/>
                </a:lnTo>
                <a:lnTo>
                  <a:pt x="61" y="32"/>
                </a:lnTo>
                <a:lnTo>
                  <a:pt x="69" y="29"/>
                </a:lnTo>
                <a:lnTo>
                  <a:pt x="76" y="33"/>
                </a:lnTo>
                <a:lnTo>
                  <a:pt x="89" y="39"/>
                </a:lnTo>
                <a:lnTo>
                  <a:pt x="92" y="35"/>
                </a:lnTo>
                <a:lnTo>
                  <a:pt x="95" y="35"/>
                </a:lnTo>
                <a:lnTo>
                  <a:pt x="97" y="37"/>
                </a:lnTo>
                <a:lnTo>
                  <a:pt x="103" y="36"/>
                </a:lnTo>
                <a:lnTo>
                  <a:pt x="105" y="40"/>
                </a:lnTo>
                <a:lnTo>
                  <a:pt x="108" y="37"/>
                </a:lnTo>
                <a:lnTo>
                  <a:pt x="117" y="39"/>
                </a:lnTo>
                <a:lnTo>
                  <a:pt x="110" y="33"/>
                </a:lnTo>
                <a:lnTo>
                  <a:pt x="107" y="31"/>
                </a:lnTo>
                <a:lnTo>
                  <a:pt x="103" y="29"/>
                </a:lnTo>
                <a:lnTo>
                  <a:pt x="98" y="26"/>
                </a:lnTo>
                <a:lnTo>
                  <a:pt x="94" y="27"/>
                </a:lnTo>
                <a:lnTo>
                  <a:pt x="86" y="28"/>
                </a:lnTo>
                <a:lnTo>
                  <a:pt x="84" y="24"/>
                </a:lnTo>
                <a:lnTo>
                  <a:pt x="92" y="24"/>
                </a:lnTo>
                <a:lnTo>
                  <a:pt x="93" y="21"/>
                </a:lnTo>
                <a:lnTo>
                  <a:pt x="92" y="16"/>
                </a:lnTo>
                <a:lnTo>
                  <a:pt x="95" y="14"/>
                </a:lnTo>
                <a:lnTo>
                  <a:pt x="95" y="10"/>
                </a:lnTo>
                <a:lnTo>
                  <a:pt x="94" y="7"/>
                </a:lnTo>
                <a:lnTo>
                  <a:pt x="93" y="5"/>
                </a:lnTo>
                <a:lnTo>
                  <a:pt x="90" y="4"/>
                </a:lnTo>
                <a:lnTo>
                  <a:pt x="89" y="2"/>
                </a:lnTo>
                <a:lnTo>
                  <a:pt x="95" y="0"/>
                </a:lnTo>
              </a:path>
            </a:pathLst>
          </a:custGeom>
          <a:noFill/>
          <a:ln w="12700" cap="rnd" cmpd="sng">
            <a:solidFill>
              <a:srgbClr val="000000"/>
            </a:solidFill>
            <a:prstDash val="solid"/>
            <a:round/>
            <a:headEnd/>
            <a:tailEnd/>
          </a:ln>
        </p:spPr>
        <p:txBody>
          <a:bodyPr/>
          <a:lstStyle/>
          <a:p>
            <a:endParaRPr lang="en-US"/>
          </a:p>
        </p:txBody>
      </p:sp>
      <p:sp>
        <p:nvSpPr>
          <p:cNvPr id="2066" name="Freeform 18"/>
          <p:cNvSpPr>
            <a:spLocks/>
          </p:cNvSpPr>
          <p:nvPr/>
        </p:nvSpPr>
        <p:spPr bwMode="auto">
          <a:xfrm>
            <a:off x="3843338" y="2829386"/>
            <a:ext cx="533400" cy="398409"/>
          </a:xfrm>
          <a:custGeom>
            <a:avLst/>
            <a:gdLst>
              <a:gd name="T0" fmla="*/ 2147483647 w 336"/>
              <a:gd name="T1" fmla="*/ 2147483647 h 251"/>
              <a:gd name="T2" fmla="*/ 2147483647 w 336"/>
              <a:gd name="T3" fmla="*/ 2147483647 h 251"/>
              <a:gd name="T4" fmla="*/ 2147483647 w 336"/>
              <a:gd name="T5" fmla="*/ 2147483647 h 251"/>
              <a:gd name="T6" fmla="*/ 2147483647 w 336"/>
              <a:gd name="T7" fmla="*/ 2147483647 h 251"/>
              <a:gd name="T8" fmla="*/ 2147483647 w 336"/>
              <a:gd name="T9" fmla="*/ 2147483647 h 251"/>
              <a:gd name="T10" fmla="*/ 2147483647 w 336"/>
              <a:gd name="T11" fmla="*/ 2147483647 h 251"/>
              <a:gd name="T12" fmla="*/ 2147483647 w 336"/>
              <a:gd name="T13" fmla="*/ 2147483647 h 251"/>
              <a:gd name="T14" fmla="*/ 2147483647 w 336"/>
              <a:gd name="T15" fmla="*/ 2147483647 h 251"/>
              <a:gd name="T16" fmla="*/ 2147483647 w 336"/>
              <a:gd name="T17" fmla="*/ 2147483647 h 251"/>
              <a:gd name="T18" fmla="*/ 2147483647 w 336"/>
              <a:gd name="T19" fmla="*/ 2147483647 h 251"/>
              <a:gd name="T20" fmla="*/ 2147483647 w 336"/>
              <a:gd name="T21" fmla="*/ 2147483647 h 251"/>
              <a:gd name="T22" fmla="*/ 2147483647 w 336"/>
              <a:gd name="T23" fmla="*/ 2147483647 h 251"/>
              <a:gd name="T24" fmla="*/ 2147483647 w 336"/>
              <a:gd name="T25" fmla="*/ 2147483647 h 251"/>
              <a:gd name="T26" fmla="*/ 2147483647 w 336"/>
              <a:gd name="T27" fmla="*/ 2147483647 h 251"/>
              <a:gd name="T28" fmla="*/ 2147483647 w 336"/>
              <a:gd name="T29" fmla="*/ 2147483647 h 251"/>
              <a:gd name="T30" fmla="*/ 2147483647 w 336"/>
              <a:gd name="T31" fmla="*/ 2147483647 h 251"/>
              <a:gd name="T32" fmla="*/ 2147483647 w 336"/>
              <a:gd name="T33" fmla="*/ 2147483647 h 251"/>
              <a:gd name="T34" fmla="*/ 2147483647 w 336"/>
              <a:gd name="T35" fmla="*/ 2147483647 h 251"/>
              <a:gd name="T36" fmla="*/ 2147483647 w 336"/>
              <a:gd name="T37" fmla="*/ 2147483647 h 251"/>
              <a:gd name="T38" fmla="*/ 2147483647 w 336"/>
              <a:gd name="T39" fmla="*/ 2147483647 h 251"/>
              <a:gd name="T40" fmla="*/ 2147483647 w 336"/>
              <a:gd name="T41" fmla="*/ 2147483647 h 251"/>
              <a:gd name="T42" fmla="*/ 2147483647 w 336"/>
              <a:gd name="T43" fmla="*/ 2147483647 h 251"/>
              <a:gd name="T44" fmla="*/ 2147483647 w 336"/>
              <a:gd name="T45" fmla="*/ 2147483647 h 251"/>
              <a:gd name="T46" fmla="*/ 2147483647 w 336"/>
              <a:gd name="T47" fmla="*/ 2147483647 h 251"/>
              <a:gd name="T48" fmla="*/ 2147483647 w 336"/>
              <a:gd name="T49" fmla="*/ 2147483647 h 251"/>
              <a:gd name="T50" fmla="*/ 2147483647 w 336"/>
              <a:gd name="T51" fmla="*/ 2147483647 h 251"/>
              <a:gd name="T52" fmla="*/ 2147483647 w 336"/>
              <a:gd name="T53" fmla="*/ 2147483647 h 251"/>
              <a:gd name="T54" fmla="*/ 2147483647 w 336"/>
              <a:gd name="T55" fmla="*/ 2147483647 h 251"/>
              <a:gd name="T56" fmla="*/ 2147483647 w 336"/>
              <a:gd name="T57" fmla="*/ 2147483647 h 251"/>
              <a:gd name="T58" fmla="*/ 2147483647 w 336"/>
              <a:gd name="T59" fmla="*/ 2147483647 h 251"/>
              <a:gd name="T60" fmla="*/ 2147483647 w 336"/>
              <a:gd name="T61" fmla="*/ 2147483647 h 251"/>
              <a:gd name="T62" fmla="*/ 2147483647 w 336"/>
              <a:gd name="T63" fmla="*/ 2147483647 h 251"/>
              <a:gd name="T64" fmla="*/ 2147483647 w 336"/>
              <a:gd name="T65" fmla="*/ 2147483647 h 251"/>
              <a:gd name="T66" fmla="*/ 2147483647 w 336"/>
              <a:gd name="T67" fmla="*/ 2147483647 h 251"/>
              <a:gd name="T68" fmla="*/ 2147483647 w 336"/>
              <a:gd name="T69" fmla="*/ 2147483647 h 251"/>
              <a:gd name="T70" fmla="*/ 2147483647 w 336"/>
              <a:gd name="T71" fmla="*/ 2147483647 h 251"/>
              <a:gd name="T72" fmla="*/ 2147483647 w 336"/>
              <a:gd name="T73" fmla="*/ 2147483647 h 251"/>
              <a:gd name="T74" fmla="*/ 2147483647 w 336"/>
              <a:gd name="T75" fmla="*/ 2147483647 h 251"/>
              <a:gd name="T76" fmla="*/ 2147483647 w 336"/>
              <a:gd name="T77" fmla="*/ 2147483647 h 251"/>
              <a:gd name="T78" fmla="*/ 2147483647 w 336"/>
              <a:gd name="T79" fmla="*/ 2147483647 h 251"/>
              <a:gd name="T80" fmla="*/ 2147483647 w 336"/>
              <a:gd name="T81" fmla="*/ 2147483647 h 251"/>
              <a:gd name="T82" fmla="*/ 2147483647 w 336"/>
              <a:gd name="T83" fmla="*/ 2147483647 h 251"/>
              <a:gd name="T84" fmla="*/ 2147483647 w 336"/>
              <a:gd name="T85" fmla="*/ 2147483647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6" h="251">
                <a:moveTo>
                  <a:pt x="317" y="248"/>
                </a:moveTo>
                <a:lnTo>
                  <a:pt x="271" y="250"/>
                </a:lnTo>
                <a:lnTo>
                  <a:pt x="258" y="250"/>
                </a:lnTo>
                <a:lnTo>
                  <a:pt x="204" y="250"/>
                </a:lnTo>
                <a:lnTo>
                  <a:pt x="183" y="250"/>
                </a:lnTo>
                <a:lnTo>
                  <a:pt x="150" y="249"/>
                </a:lnTo>
                <a:lnTo>
                  <a:pt x="133" y="249"/>
                </a:lnTo>
                <a:lnTo>
                  <a:pt x="107" y="248"/>
                </a:lnTo>
                <a:lnTo>
                  <a:pt x="74" y="248"/>
                </a:lnTo>
                <a:lnTo>
                  <a:pt x="45" y="248"/>
                </a:lnTo>
                <a:lnTo>
                  <a:pt x="22" y="248"/>
                </a:lnTo>
                <a:lnTo>
                  <a:pt x="7" y="171"/>
                </a:lnTo>
                <a:lnTo>
                  <a:pt x="6" y="169"/>
                </a:lnTo>
                <a:lnTo>
                  <a:pt x="0" y="130"/>
                </a:lnTo>
                <a:lnTo>
                  <a:pt x="1" y="123"/>
                </a:lnTo>
                <a:lnTo>
                  <a:pt x="9" y="95"/>
                </a:lnTo>
                <a:lnTo>
                  <a:pt x="19" y="64"/>
                </a:lnTo>
                <a:lnTo>
                  <a:pt x="27" y="36"/>
                </a:lnTo>
                <a:lnTo>
                  <a:pt x="36" y="5"/>
                </a:lnTo>
                <a:lnTo>
                  <a:pt x="39" y="7"/>
                </a:lnTo>
                <a:lnTo>
                  <a:pt x="42" y="4"/>
                </a:lnTo>
                <a:lnTo>
                  <a:pt x="44" y="1"/>
                </a:lnTo>
                <a:lnTo>
                  <a:pt x="47" y="0"/>
                </a:lnTo>
                <a:lnTo>
                  <a:pt x="51" y="2"/>
                </a:lnTo>
                <a:lnTo>
                  <a:pt x="54" y="2"/>
                </a:lnTo>
                <a:lnTo>
                  <a:pt x="58" y="4"/>
                </a:lnTo>
                <a:lnTo>
                  <a:pt x="56" y="7"/>
                </a:lnTo>
                <a:lnTo>
                  <a:pt x="58" y="10"/>
                </a:lnTo>
                <a:lnTo>
                  <a:pt x="62" y="11"/>
                </a:lnTo>
                <a:lnTo>
                  <a:pt x="69" y="10"/>
                </a:lnTo>
                <a:lnTo>
                  <a:pt x="73" y="11"/>
                </a:lnTo>
                <a:lnTo>
                  <a:pt x="77" y="11"/>
                </a:lnTo>
                <a:lnTo>
                  <a:pt x="80" y="12"/>
                </a:lnTo>
                <a:lnTo>
                  <a:pt x="82" y="16"/>
                </a:lnTo>
                <a:lnTo>
                  <a:pt x="83" y="15"/>
                </a:lnTo>
                <a:lnTo>
                  <a:pt x="88" y="19"/>
                </a:lnTo>
                <a:lnTo>
                  <a:pt x="92" y="23"/>
                </a:lnTo>
                <a:lnTo>
                  <a:pt x="92" y="27"/>
                </a:lnTo>
                <a:lnTo>
                  <a:pt x="95" y="26"/>
                </a:lnTo>
                <a:lnTo>
                  <a:pt x="97" y="24"/>
                </a:lnTo>
                <a:lnTo>
                  <a:pt x="101" y="26"/>
                </a:lnTo>
                <a:lnTo>
                  <a:pt x="102" y="31"/>
                </a:lnTo>
                <a:lnTo>
                  <a:pt x="104" y="27"/>
                </a:lnTo>
                <a:lnTo>
                  <a:pt x="108" y="28"/>
                </a:lnTo>
                <a:lnTo>
                  <a:pt x="111" y="31"/>
                </a:lnTo>
                <a:lnTo>
                  <a:pt x="114" y="31"/>
                </a:lnTo>
                <a:lnTo>
                  <a:pt x="117" y="34"/>
                </a:lnTo>
                <a:lnTo>
                  <a:pt x="120" y="36"/>
                </a:lnTo>
                <a:lnTo>
                  <a:pt x="122" y="40"/>
                </a:lnTo>
                <a:lnTo>
                  <a:pt x="124" y="43"/>
                </a:lnTo>
                <a:lnTo>
                  <a:pt x="128" y="44"/>
                </a:lnTo>
                <a:lnTo>
                  <a:pt x="130" y="47"/>
                </a:lnTo>
                <a:lnTo>
                  <a:pt x="133" y="50"/>
                </a:lnTo>
                <a:lnTo>
                  <a:pt x="136" y="53"/>
                </a:lnTo>
                <a:lnTo>
                  <a:pt x="138" y="54"/>
                </a:lnTo>
                <a:lnTo>
                  <a:pt x="142" y="53"/>
                </a:lnTo>
                <a:lnTo>
                  <a:pt x="148" y="59"/>
                </a:lnTo>
                <a:lnTo>
                  <a:pt x="154" y="54"/>
                </a:lnTo>
                <a:lnTo>
                  <a:pt x="155" y="54"/>
                </a:lnTo>
                <a:lnTo>
                  <a:pt x="158" y="56"/>
                </a:lnTo>
                <a:lnTo>
                  <a:pt x="160" y="64"/>
                </a:lnTo>
                <a:lnTo>
                  <a:pt x="162" y="61"/>
                </a:lnTo>
                <a:lnTo>
                  <a:pt x="166" y="60"/>
                </a:lnTo>
                <a:lnTo>
                  <a:pt x="169" y="63"/>
                </a:lnTo>
                <a:lnTo>
                  <a:pt x="171" y="66"/>
                </a:lnTo>
                <a:lnTo>
                  <a:pt x="172" y="70"/>
                </a:lnTo>
                <a:lnTo>
                  <a:pt x="174" y="74"/>
                </a:lnTo>
                <a:lnTo>
                  <a:pt x="176" y="77"/>
                </a:lnTo>
                <a:lnTo>
                  <a:pt x="178" y="83"/>
                </a:lnTo>
                <a:lnTo>
                  <a:pt x="179" y="87"/>
                </a:lnTo>
                <a:lnTo>
                  <a:pt x="183" y="88"/>
                </a:lnTo>
                <a:lnTo>
                  <a:pt x="186" y="88"/>
                </a:lnTo>
                <a:lnTo>
                  <a:pt x="190" y="89"/>
                </a:lnTo>
                <a:lnTo>
                  <a:pt x="197" y="93"/>
                </a:lnTo>
                <a:lnTo>
                  <a:pt x="199" y="96"/>
                </a:lnTo>
                <a:lnTo>
                  <a:pt x="203" y="97"/>
                </a:lnTo>
                <a:lnTo>
                  <a:pt x="206" y="97"/>
                </a:lnTo>
                <a:lnTo>
                  <a:pt x="215" y="96"/>
                </a:lnTo>
                <a:lnTo>
                  <a:pt x="218" y="99"/>
                </a:lnTo>
                <a:lnTo>
                  <a:pt x="219" y="99"/>
                </a:lnTo>
                <a:lnTo>
                  <a:pt x="221" y="99"/>
                </a:lnTo>
                <a:lnTo>
                  <a:pt x="226" y="100"/>
                </a:lnTo>
                <a:lnTo>
                  <a:pt x="229" y="101"/>
                </a:lnTo>
                <a:lnTo>
                  <a:pt x="244" y="98"/>
                </a:lnTo>
                <a:lnTo>
                  <a:pt x="248" y="98"/>
                </a:lnTo>
                <a:lnTo>
                  <a:pt x="250" y="99"/>
                </a:lnTo>
                <a:lnTo>
                  <a:pt x="252" y="102"/>
                </a:lnTo>
                <a:lnTo>
                  <a:pt x="255" y="106"/>
                </a:lnTo>
                <a:lnTo>
                  <a:pt x="255" y="110"/>
                </a:lnTo>
                <a:lnTo>
                  <a:pt x="252" y="113"/>
                </a:lnTo>
                <a:lnTo>
                  <a:pt x="250" y="116"/>
                </a:lnTo>
                <a:lnTo>
                  <a:pt x="249" y="119"/>
                </a:lnTo>
                <a:lnTo>
                  <a:pt x="250" y="124"/>
                </a:lnTo>
                <a:lnTo>
                  <a:pt x="251" y="127"/>
                </a:lnTo>
                <a:lnTo>
                  <a:pt x="255" y="130"/>
                </a:lnTo>
                <a:lnTo>
                  <a:pt x="260" y="133"/>
                </a:lnTo>
                <a:lnTo>
                  <a:pt x="264" y="135"/>
                </a:lnTo>
                <a:lnTo>
                  <a:pt x="265" y="139"/>
                </a:lnTo>
                <a:lnTo>
                  <a:pt x="266" y="144"/>
                </a:lnTo>
                <a:lnTo>
                  <a:pt x="267" y="146"/>
                </a:lnTo>
                <a:lnTo>
                  <a:pt x="270" y="148"/>
                </a:lnTo>
                <a:lnTo>
                  <a:pt x="273" y="152"/>
                </a:lnTo>
                <a:lnTo>
                  <a:pt x="274" y="155"/>
                </a:lnTo>
                <a:lnTo>
                  <a:pt x="275" y="156"/>
                </a:lnTo>
                <a:lnTo>
                  <a:pt x="276" y="158"/>
                </a:lnTo>
                <a:lnTo>
                  <a:pt x="279" y="160"/>
                </a:lnTo>
                <a:lnTo>
                  <a:pt x="286" y="161"/>
                </a:lnTo>
                <a:lnTo>
                  <a:pt x="289" y="163"/>
                </a:lnTo>
                <a:lnTo>
                  <a:pt x="295" y="167"/>
                </a:lnTo>
                <a:lnTo>
                  <a:pt x="297" y="169"/>
                </a:lnTo>
                <a:lnTo>
                  <a:pt x="300" y="172"/>
                </a:lnTo>
                <a:lnTo>
                  <a:pt x="303" y="175"/>
                </a:lnTo>
                <a:lnTo>
                  <a:pt x="305" y="179"/>
                </a:lnTo>
                <a:lnTo>
                  <a:pt x="307" y="183"/>
                </a:lnTo>
                <a:lnTo>
                  <a:pt x="311" y="187"/>
                </a:lnTo>
                <a:lnTo>
                  <a:pt x="317" y="193"/>
                </a:lnTo>
                <a:lnTo>
                  <a:pt x="320" y="196"/>
                </a:lnTo>
                <a:lnTo>
                  <a:pt x="322" y="199"/>
                </a:lnTo>
                <a:lnTo>
                  <a:pt x="322" y="200"/>
                </a:lnTo>
                <a:lnTo>
                  <a:pt x="321" y="206"/>
                </a:lnTo>
                <a:lnTo>
                  <a:pt x="320" y="214"/>
                </a:lnTo>
                <a:lnTo>
                  <a:pt x="322" y="218"/>
                </a:lnTo>
                <a:lnTo>
                  <a:pt x="324" y="219"/>
                </a:lnTo>
                <a:lnTo>
                  <a:pt x="326" y="220"/>
                </a:lnTo>
                <a:lnTo>
                  <a:pt x="328" y="224"/>
                </a:lnTo>
                <a:lnTo>
                  <a:pt x="328" y="228"/>
                </a:lnTo>
                <a:lnTo>
                  <a:pt x="328" y="232"/>
                </a:lnTo>
                <a:lnTo>
                  <a:pt x="331" y="235"/>
                </a:lnTo>
                <a:lnTo>
                  <a:pt x="335" y="241"/>
                </a:lnTo>
                <a:lnTo>
                  <a:pt x="335" y="248"/>
                </a:lnTo>
                <a:lnTo>
                  <a:pt x="317" y="248"/>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2104" name="Freeform 56"/>
          <p:cNvSpPr>
            <a:spLocks/>
          </p:cNvSpPr>
          <p:nvPr/>
        </p:nvSpPr>
        <p:spPr bwMode="auto">
          <a:xfrm>
            <a:off x="2938463" y="3135733"/>
            <a:ext cx="406400" cy="466663"/>
          </a:xfrm>
          <a:custGeom>
            <a:avLst/>
            <a:gdLst>
              <a:gd name="T0" fmla="*/ 2147483647 w 256"/>
              <a:gd name="T1" fmla="*/ 2147483647 h 294"/>
              <a:gd name="T2" fmla="*/ 2147483647 w 256"/>
              <a:gd name="T3" fmla="*/ 2147483647 h 294"/>
              <a:gd name="T4" fmla="*/ 2147483647 w 256"/>
              <a:gd name="T5" fmla="*/ 2147483647 h 294"/>
              <a:gd name="T6" fmla="*/ 2147483647 w 256"/>
              <a:gd name="T7" fmla="*/ 2147483647 h 294"/>
              <a:gd name="T8" fmla="*/ 2147483647 w 256"/>
              <a:gd name="T9" fmla="*/ 2147483647 h 294"/>
              <a:gd name="T10" fmla="*/ 2147483647 w 256"/>
              <a:gd name="T11" fmla="*/ 2147483647 h 294"/>
              <a:gd name="T12" fmla="*/ 2147483647 w 256"/>
              <a:gd name="T13" fmla="*/ 2147483647 h 294"/>
              <a:gd name="T14" fmla="*/ 2147483647 w 256"/>
              <a:gd name="T15" fmla="*/ 2147483647 h 294"/>
              <a:gd name="T16" fmla="*/ 2147483647 w 256"/>
              <a:gd name="T17" fmla="*/ 2147483647 h 294"/>
              <a:gd name="T18" fmla="*/ 0 w 256"/>
              <a:gd name="T19" fmla="*/ 2147483647 h 294"/>
              <a:gd name="T20" fmla="*/ 2147483647 w 256"/>
              <a:gd name="T21" fmla="*/ 2147483647 h 294"/>
              <a:gd name="T22" fmla="*/ 2147483647 w 256"/>
              <a:gd name="T23" fmla="*/ 2147483647 h 294"/>
              <a:gd name="T24" fmla="*/ 2147483647 w 256"/>
              <a:gd name="T25" fmla="*/ 2147483647 h 294"/>
              <a:gd name="T26" fmla="*/ 2147483647 w 256"/>
              <a:gd name="T27" fmla="*/ 2147483647 h 294"/>
              <a:gd name="T28" fmla="*/ 2147483647 w 256"/>
              <a:gd name="T29" fmla="*/ 2147483647 h 294"/>
              <a:gd name="T30" fmla="*/ 2147483647 w 256"/>
              <a:gd name="T31" fmla="*/ 2147483647 h 294"/>
              <a:gd name="T32" fmla="*/ 2147483647 w 256"/>
              <a:gd name="T33" fmla="*/ 2147483647 h 294"/>
              <a:gd name="T34" fmla="*/ 2147483647 w 256"/>
              <a:gd name="T35" fmla="*/ 2147483647 h 294"/>
              <a:gd name="T36" fmla="*/ 2147483647 w 256"/>
              <a:gd name="T37" fmla="*/ 2147483647 h 294"/>
              <a:gd name="T38" fmla="*/ 2147483647 w 256"/>
              <a:gd name="T39" fmla="*/ 2147483647 h 294"/>
              <a:gd name="T40" fmla="*/ 2147483647 w 256"/>
              <a:gd name="T41" fmla="*/ 2147483647 h 294"/>
              <a:gd name="T42" fmla="*/ 2147483647 w 256"/>
              <a:gd name="T43" fmla="*/ 2147483647 h 294"/>
              <a:gd name="T44" fmla="*/ 2147483647 w 256"/>
              <a:gd name="T45" fmla="*/ 2147483647 h 294"/>
              <a:gd name="T46" fmla="*/ 2147483647 w 256"/>
              <a:gd name="T47" fmla="*/ 2147483647 h 294"/>
              <a:gd name="T48" fmla="*/ 2147483647 w 256"/>
              <a:gd name="T49" fmla="*/ 2147483647 h 294"/>
              <a:gd name="T50" fmla="*/ 2147483647 w 256"/>
              <a:gd name="T51" fmla="*/ 2147483647 h 294"/>
              <a:gd name="T52" fmla="*/ 2147483647 w 256"/>
              <a:gd name="T53" fmla="*/ 2147483647 h 294"/>
              <a:gd name="T54" fmla="*/ 2147483647 w 256"/>
              <a:gd name="T55" fmla="*/ 2147483647 h 294"/>
              <a:gd name="T56" fmla="*/ 2147483647 w 256"/>
              <a:gd name="T57" fmla="*/ 2147483647 h 294"/>
              <a:gd name="T58" fmla="*/ 2147483647 w 256"/>
              <a:gd name="T59" fmla="*/ 2147483647 h 294"/>
              <a:gd name="T60" fmla="*/ 2147483647 w 256"/>
              <a:gd name="T61" fmla="*/ 2147483647 h 294"/>
              <a:gd name="T62" fmla="*/ 2147483647 w 256"/>
              <a:gd name="T63" fmla="*/ 2147483647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94">
                <a:moveTo>
                  <a:pt x="230" y="175"/>
                </a:moveTo>
                <a:lnTo>
                  <a:pt x="230" y="183"/>
                </a:lnTo>
                <a:lnTo>
                  <a:pt x="230" y="187"/>
                </a:lnTo>
                <a:lnTo>
                  <a:pt x="231" y="192"/>
                </a:lnTo>
                <a:lnTo>
                  <a:pt x="232" y="195"/>
                </a:lnTo>
                <a:lnTo>
                  <a:pt x="234" y="199"/>
                </a:lnTo>
                <a:lnTo>
                  <a:pt x="235" y="203"/>
                </a:lnTo>
                <a:lnTo>
                  <a:pt x="234" y="207"/>
                </a:lnTo>
                <a:lnTo>
                  <a:pt x="235" y="211"/>
                </a:lnTo>
                <a:lnTo>
                  <a:pt x="255" y="225"/>
                </a:lnTo>
                <a:lnTo>
                  <a:pt x="253" y="232"/>
                </a:lnTo>
                <a:lnTo>
                  <a:pt x="253" y="237"/>
                </a:lnTo>
                <a:lnTo>
                  <a:pt x="253" y="274"/>
                </a:lnTo>
                <a:lnTo>
                  <a:pt x="251" y="293"/>
                </a:lnTo>
                <a:lnTo>
                  <a:pt x="229" y="293"/>
                </a:lnTo>
                <a:lnTo>
                  <a:pt x="146" y="288"/>
                </a:lnTo>
                <a:lnTo>
                  <a:pt x="91" y="286"/>
                </a:lnTo>
                <a:lnTo>
                  <a:pt x="89" y="286"/>
                </a:lnTo>
                <a:lnTo>
                  <a:pt x="5" y="282"/>
                </a:lnTo>
                <a:lnTo>
                  <a:pt x="0" y="282"/>
                </a:lnTo>
                <a:lnTo>
                  <a:pt x="4" y="253"/>
                </a:lnTo>
                <a:lnTo>
                  <a:pt x="5" y="251"/>
                </a:lnTo>
                <a:lnTo>
                  <a:pt x="15" y="221"/>
                </a:lnTo>
                <a:lnTo>
                  <a:pt x="20" y="208"/>
                </a:lnTo>
                <a:lnTo>
                  <a:pt x="37" y="158"/>
                </a:lnTo>
                <a:lnTo>
                  <a:pt x="38" y="146"/>
                </a:lnTo>
                <a:lnTo>
                  <a:pt x="39" y="126"/>
                </a:lnTo>
                <a:lnTo>
                  <a:pt x="41" y="67"/>
                </a:lnTo>
                <a:lnTo>
                  <a:pt x="42" y="49"/>
                </a:lnTo>
                <a:lnTo>
                  <a:pt x="43" y="2"/>
                </a:lnTo>
                <a:lnTo>
                  <a:pt x="44" y="0"/>
                </a:lnTo>
                <a:lnTo>
                  <a:pt x="46" y="2"/>
                </a:lnTo>
                <a:lnTo>
                  <a:pt x="49" y="5"/>
                </a:lnTo>
                <a:lnTo>
                  <a:pt x="54" y="11"/>
                </a:lnTo>
                <a:lnTo>
                  <a:pt x="58" y="12"/>
                </a:lnTo>
                <a:lnTo>
                  <a:pt x="62" y="12"/>
                </a:lnTo>
                <a:lnTo>
                  <a:pt x="69" y="15"/>
                </a:lnTo>
                <a:lnTo>
                  <a:pt x="78" y="13"/>
                </a:lnTo>
                <a:lnTo>
                  <a:pt x="85" y="12"/>
                </a:lnTo>
                <a:lnTo>
                  <a:pt x="92" y="12"/>
                </a:lnTo>
                <a:lnTo>
                  <a:pt x="96" y="10"/>
                </a:lnTo>
                <a:lnTo>
                  <a:pt x="99" y="9"/>
                </a:lnTo>
                <a:lnTo>
                  <a:pt x="101" y="13"/>
                </a:lnTo>
                <a:lnTo>
                  <a:pt x="103" y="12"/>
                </a:lnTo>
                <a:lnTo>
                  <a:pt x="109" y="12"/>
                </a:lnTo>
                <a:lnTo>
                  <a:pt x="109" y="16"/>
                </a:lnTo>
                <a:lnTo>
                  <a:pt x="112" y="18"/>
                </a:lnTo>
                <a:lnTo>
                  <a:pt x="116" y="17"/>
                </a:lnTo>
                <a:lnTo>
                  <a:pt x="119" y="14"/>
                </a:lnTo>
                <a:lnTo>
                  <a:pt x="122" y="14"/>
                </a:lnTo>
                <a:lnTo>
                  <a:pt x="126" y="14"/>
                </a:lnTo>
                <a:lnTo>
                  <a:pt x="131" y="13"/>
                </a:lnTo>
                <a:lnTo>
                  <a:pt x="145" y="18"/>
                </a:lnTo>
                <a:lnTo>
                  <a:pt x="148" y="24"/>
                </a:lnTo>
                <a:lnTo>
                  <a:pt x="148" y="30"/>
                </a:lnTo>
                <a:lnTo>
                  <a:pt x="147" y="38"/>
                </a:lnTo>
                <a:lnTo>
                  <a:pt x="146" y="42"/>
                </a:lnTo>
                <a:lnTo>
                  <a:pt x="161" y="74"/>
                </a:lnTo>
                <a:lnTo>
                  <a:pt x="165" y="81"/>
                </a:lnTo>
                <a:lnTo>
                  <a:pt x="177" y="111"/>
                </a:lnTo>
                <a:lnTo>
                  <a:pt x="179" y="114"/>
                </a:lnTo>
                <a:lnTo>
                  <a:pt x="211" y="161"/>
                </a:lnTo>
                <a:lnTo>
                  <a:pt x="228" y="169"/>
                </a:lnTo>
                <a:lnTo>
                  <a:pt x="230" y="175"/>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8" name="Freeform 128"/>
          <p:cNvSpPr>
            <a:spLocks/>
          </p:cNvSpPr>
          <p:nvPr/>
        </p:nvSpPr>
        <p:spPr bwMode="auto">
          <a:xfrm>
            <a:off x="4086449" y="3220123"/>
            <a:ext cx="414338" cy="400050"/>
          </a:xfrm>
          <a:custGeom>
            <a:avLst/>
            <a:gdLst>
              <a:gd name="T0" fmla="*/ 2147483647 w 261"/>
              <a:gd name="T1" fmla="*/ 2147483647 h 252"/>
              <a:gd name="T2" fmla="*/ 2147483647 w 261"/>
              <a:gd name="T3" fmla="*/ 2147483647 h 252"/>
              <a:gd name="T4" fmla="*/ 2147483647 w 261"/>
              <a:gd name="T5" fmla="*/ 2147483647 h 252"/>
              <a:gd name="T6" fmla="*/ 2147483647 w 261"/>
              <a:gd name="T7" fmla="*/ 2147483647 h 252"/>
              <a:gd name="T8" fmla="*/ 2147483647 w 261"/>
              <a:gd name="T9" fmla="*/ 2147483647 h 252"/>
              <a:gd name="T10" fmla="*/ 2147483647 w 261"/>
              <a:gd name="T11" fmla="*/ 2147483647 h 252"/>
              <a:gd name="T12" fmla="*/ 2147483647 w 261"/>
              <a:gd name="T13" fmla="*/ 2147483647 h 252"/>
              <a:gd name="T14" fmla="*/ 2147483647 w 261"/>
              <a:gd name="T15" fmla="*/ 2147483647 h 252"/>
              <a:gd name="T16" fmla="*/ 2147483647 w 261"/>
              <a:gd name="T17" fmla="*/ 2147483647 h 252"/>
              <a:gd name="T18" fmla="*/ 2147483647 w 261"/>
              <a:gd name="T19" fmla="*/ 2147483647 h 252"/>
              <a:gd name="T20" fmla="*/ 2147483647 w 261"/>
              <a:gd name="T21" fmla="*/ 2147483647 h 252"/>
              <a:gd name="T22" fmla="*/ 2147483647 w 261"/>
              <a:gd name="T23" fmla="*/ 2147483647 h 252"/>
              <a:gd name="T24" fmla="*/ 2147483647 w 261"/>
              <a:gd name="T25" fmla="*/ 2147483647 h 252"/>
              <a:gd name="T26" fmla="*/ 2147483647 w 261"/>
              <a:gd name="T27" fmla="*/ 2147483647 h 252"/>
              <a:gd name="T28" fmla="*/ 2147483647 w 261"/>
              <a:gd name="T29" fmla="*/ 2147483647 h 252"/>
              <a:gd name="T30" fmla="*/ 2147483647 w 261"/>
              <a:gd name="T31" fmla="*/ 2147483647 h 252"/>
              <a:gd name="T32" fmla="*/ 2147483647 w 261"/>
              <a:gd name="T33" fmla="*/ 2147483647 h 252"/>
              <a:gd name="T34" fmla="*/ 2147483647 w 261"/>
              <a:gd name="T35" fmla="*/ 2147483647 h 252"/>
              <a:gd name="T36" fmla="*/ 2147483647 w 261"/>
              <a:gd name="T37" fmla="*/ 2147483647 h 252"/>
              <a:gd name="T38" fmla="*/ 2147483647 w 261"/>
              <a:gd name="T39" fmla="*/ 2147483647 h 252"/>
              <a:gd name="T40" fmla="*/ 2147483647 w 261"/>
              <a:gd name="T41" fmla="*/ 2147483647 h 252"/>
              <a:gd name="T42" fmla="*/ 2147483647 w 261"/>
              <a:gd name="T43" fmla="*/ 2147483647 h 252"/>
              <a:gd name="T44" fmla="*/ 2147483647 w 261"/>
              <a:gd name="T45" fmla="*/ 2147483647 h 252"/>
              <a:gd name="T46" fmla="*/ 2147483647 w 261"/>
              <a:gd name="T47" fmla="*/ 2147483647 h 252"/>
              <a:gd name="T48" fmla="*/ 2147483647 w 261"/>
              <a:gd name="T49" fmla="*/ 2147483647 h 252"/>
              <a:gd name="T50" fmla="*/ 2147483647 w 261"/>
              <a:gd name="T51" fmla="*/ 2147483647 h 252"/>
              <a:gd name="T52" fmla="*/ 2147483647 w 261"/>
              <a:gd name="T53" fmla="*/ 2147483647 h 252"/>
              <a:gd name="T54" fmla="*/ 2147483647 w 261"/>
              <a:gd name="T55" fmla="*/ 2147483647 h 252"/>
              <a:gd name="T56" fmla="*/ 2147483647 w 261"/>
              <a:gd name="T57" fmla="*/ 2147483647 h 252"/>
              <a:gd name="T58" fmla="*/ 2147483647 w 261"/>
              <a:gd name="T59" fmla="*/ 2147483647 h 252"/>
              <a:gd name="T60" fmla="*/ 2147483647 w 261"/>
              <a:gd name="T61" fmla="*/ 2147483647 h 252"/>
              <a:gd name="T62" fmla="*/ 2147483647 w 261"/>
              <a:gd name="T63" fmla="*/ 2147483647 h 252"/>
              <a:gd name="T64" fmla="*/ 2147483647 w 261"/>
              <a:gd name="T65" fmla="*/ 2147483647 h 252"/>
              <a:gd name="T66" fmla="*/ 2147483647 w 261"/>
              <a:gd name="T67" fmla="*/ 2147483647 h 252"/>
              <a:gd name="T68" fmla="*/ 2147483647 w 261"/>
              <a:gd name="T69" fmla="*/ 2147483647 h 252"/>
              <a:gd name="T70" fmla="*/ 2147483647 w 261"/>
              <a:gd name="T71" fmla="*/ 2147483647 h 252"/>
              <a:gd name="T72" fmla="*/ 2147483647 w 261"/>
              <a:gd name="T73" fmla="*/ 2147483647 h 252"/>
              <a:gd name="T74" fmla="*/ 2147483647 w 261"/>
              <a:gd name="T75" fmla="*/ 2147483647 h 252"/>
              <a:gd name="T76" fmla="*/ 2147483647 w 261"/>
              <a:gd name="T77" fmla="*/ 2147483647 h 252"/>
              <a:gd name="T78" fmla="*/ 2147483647 w 261"/>
              <a:gd name="T79" fmla="*/ 2147483647 h 252"/>
              <a:gd name="T80" fmla="*/ 2147483647 w 261"/>
              <a:gd name="T81" fmla="*/ 2147483647 h 252"/>
              <a:gd name="T82" fmla="*/ 2147483647 w 261"/>
              <a:gd name="T83" fmla="*/ 2147483647 h 252"/>
              <a:gd name="T84" fmla="*/ 2147483647 w 261"/>
              <a:gd name="T85" fmla="*/ 2147483647 h 252"/>
              <a:gd name="T86" fmla="*/ 2147483647 w 261"/>
              <a:gd name="T87" fmla="*/ 2147483647 h 252"/>
              <a:gd name="T88" fmla="*/ 2147483647 w 261"/>
              <a:gd name="T89" fmla="*/ 2147483647 h 252"/>
              <a:gd name="T90" fmla="*/ 2147483647 w 261"/>
              <a:gd name="T91" fmla="*/ 2147483647 h 252"/>
              <a:gd name="T92" fmla="*/ 2147483647 w 261"/>
              <a:gd name="T93" fmla="*/ 2147483647 h 252"/>
              <a:gd name="T94" fmla="*/ 2147483647 w 261"/>
              <a:gd name="T95" fmla="*/ 2147483647 h 252"/>
              <a:gd name="T96" fmla="*/ 2147483647 w 261"/>
              <a:gd name="T97" fmla="*/ 2147483647 h 252"/>
              <a:gd name="T98" fmla="*/ 2147483647 w 261"/>
              <a:gd name="T99" fmla="*/ 2147483647 h 252"/>
              <a:gd name="T100" fmla="*/ 2147483647 w 261"/>
              <a:gd name="T101" fmla="*/ 2147483647 h 252"/>
              <a:gd name="T102" fmla="*/ 2147483647 w 261"/>
              <a:gd name="T103" fmla="*/ 0 h 252"/>
              <a:gd name="T104" fmla="*/ 2147483647 w 261"/>
              <a:gd name="T105" fmla="*/ 2147483647 h 252"/>
              <a:gd name="T106" fmla="*/ 2147483647 w 261"/>
              <a:gd name="T107" fmla="*/ 2147483647 h 252"/>
              <a:gd name="T108" fmla="*/ 2147483647 w 261"/>
              <a:gd name="T109" fmla="*/ 2147483647 h 252"/>
              <a:gd name="T110" fmla="*/ 2147483647 w 261"/>
              <a:gd name="T111" fmla="*/ 2147483647 h 252"/>
              <a:gd name="T112" fmla="*/ 2147483647 w 261"/>
              <a:gd name="T113" fmla="*/ 2147483647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1" h="252">
                <a:moveTo>
                  <a:pt x="231" y="43"/>
                </a:moveTo>
                <a:lnTo>
                  <a:pt x="233" y="46"/>
                </a:lnTo>
                <a:lnTo>
                  <a:pt x="232" y="49"/>
                </a:lnTo>
                <a:lnTo>
                  <a:pt x="233" y="53"/>
                </a:lnTo>
                <a:lnTo>
                  <a:pt x="236" y="58"/>
                </a:lnTo>
                <a:lnTo>
                  <a:pt x="237" y="60"/>
                </a:lnTo>
                <a:lnTo>
                  <a:pt x="235" y="69"/>
                </a:lnTo>
                <a:lnTo>
                  <a:pt x="240" y="75"/>
                </a:lnTo>
                <a:lnTo>
                  <a:pt x="244" y="75"/>
                </a:lnTo>
                <a:lnTo>
                  <a:pt x="247" y="76"/>
                </a:lnTo>
                <a:lnTo>
                  <a:pt x="250" y="79"/>
                </a:lnTo>
                <a:lnTo>
                  <a:pt x="252" y="82"/>
                </a:lnTo>
                <a:lnTo>
                  <a:pt x="253" y="83"/>
                </a:lnTo>
                <a:lnTo>
                  <a:pt x="254" y="86"/>
                </a:lnTo>
                <a:lnTo>
                  <a:pt x="260" y="92"/>
                </a:lnTo>
                <a:lnTo>
                  <a:pt x="257" y="96"/>
                </a:lnTo>
                <a:lnTo>
                  <a:pt x="251" y="100"/>
                </a:lnTo>
                <a:lnTo>
                  <a:pt x="251" y="104"/>
                </a:lnTo>
                <a:lnTo>
                  <a:pt x="251" y="109"/>
                </a:lnTo>
                <a:lnTo>
                  <a:pt x="251" y="113"/>
                </a:lnTo>
                <a:lnTo>
                  <a:pt x="248" y="117"/>
                </a:lnTo>
                <a:lnTo>
                  <a:pt x="245" y="120"/>
                </a:lnTo>
                <a:lnTo>
                  <a:pt x="241" y="127"/>
                </a:lnTo>
                <a:lnTo>
                  <a:pt x="242" y="132"/>
                </a:lnTo>
                <a:lnTo>
                  <a:pt x="242" y="133"/>
                </a:lnTo>
                <a:lnTo>
                  <a:pt x="242" y="136"/>
                </a:lnTo>
                <a:lnTo>
                  <a:pt x="236" y="148"/>
                </a:lnTo>
                <a:lnTo>
                  <a:pt x="235" y="154"/>
                </a:lnTo>
                <a:lnTo>
                  <a:pt x="236" y="158"/>
                </a:lnTo>
                <a:lnTo>
                  <a:pt x="236" y="163"/>
                </a:lnTo>
                <a:lnTo>
                  <a:pt x="234" y="166"/>
                </a:lnTo>
                <a:lnTo>
                  <a:pt x="233" y="170"/>
                </a:lnTo>
                <a:lnTo>
                  <a:pt x="233" y="175"/>
                </a:lnTo>
                <a:lnTo>
                  <a:pt x="234" y="180"/>
                </a:lnTo>
                <a:lnTo>
                  <a:pt x="236" y="185"/>
                </a:lnTo>
                <a:lnTo>
                  <a:pt x="237" y="188"/>
                </a:lnTo>
                <a:lnTo>
                  <a:pt x="244" y="192"/>
                </a:lnTo>
                <a:lnTo>
                  <a:pt x="246" y="195"/>
                </a:lnTo>
                <a:lnTo>
                  <a:pt x="248" y="198"/>
                </a:lnTo>
                <a:lnTo>
                  <a:pt x="249" y="202"/>
                </a:lnTo>
                <a:lnTo>
                  <a:pt x="251" y="206"/>
                </a:lnTo>
                <a:lnTo>
                  <a:pt x="252" y="210"/>
                </a:lnTo>
                <a:lnTo>
                  <a:pt x="253" y="214"/>
                </a:lnTo>
                <a:lnTo>
                  <a:pt x="253" y="219"/>
                </a:lnTo>
                <a:lnTo>
                  <a:pt x="255" y="222"/>
                </a:lnTo>
                <a:lnTo>
                  <a:pt x="257" y="225"/>
                </a:lnTo>
                <a:lnTo>
                  <a:pt x="257" y="227"/>
                </a:lnTo>
                <a:lnTo>
                  <a:pt x="258" y="230"/>
                </a:lnTo>
                <a:lnTo>
                  <a:pt x="257" y="234"/>
                </a:lnTo>
                <a:lnTo>
                  <a:pt x="255" y="238"/>
                </a:lnTo>
                <a:lnTo>
                  <a:pt x="252" y="240"/>
                </a:lnTo>
                <a:lnTo>
                  <a:pt x="249" y="242"/>
                </a:lnTo>
                <a:lnTo>
                  <a:pt x="245" y="251"/>
                </a:lnTo>
                <a:lnTo>
                  <a:pt x="243" y="248"/>
                </a:lnTo>
                <a:lnTo>
                  <a:pt x="236" y="239"/>
                </a:lnTo>
                <a:lnTo>
                  <a:pt x="234" y="236"/>
                </a:lnTo>
                <a:lnTo>
                  <a:pt x="231" y="234"/>
                </a:lnTo>
                <a:lnTo>
                  <a:pt x="228" y="232"/>
                </a:lnTo>
                <a:lnTo>
                  <a:pt x="226" y="228"/>
                </a:lnTo>
                <a:lnTo>
                  <a:pt x="227" y="223"/>
                </a:lnTo>
                <a:lnTo>
                  <a:pt x="227" y="219"/>
                </a:lnTo>
                <a:lnTo>
                  <a:pt x="225" y="216"/>
                </a:lnTo>
                <a:lnTo>
                  <a:pt x="221" y="216"/>
                </a:lnTo>
                <a:lnTo>
                  <a:pt x="217" y="218"/>
                </a:lnTo>
                <a:lnTo>
                  <a:pt x="215" y="221"/>
                </a:lnTo>
                <a:lnTo>
                  <a:pt x="216" y="224"/>
                </a:lnTo>
                <a:lnTo>
                  <a:pt x="217" y="228"/>
                </a:lnTo>
                <a:lnTo>
                  <a:pt x="216" y="230"/>
                </a:lnTo>
                <a:lnTo>
                  <a:pt x="213" y="231"/>
                </a:lnTo>
                <a:lnTo>
                  <a:pt x="210" y="235"/>
                </a:lnTo>
                <a:lnTo>
                  <a:pt x="207" y="234"/>
                </a:lnTo>
                <a:lnTo>
                  <a:pt x="204" y="231"/>
                </a:lnTo>
                <a:lnTo>
                  <a:pt x="200" y="230"/>
                </a:lnTo>
                <a:lnTo>
                  <a:pt x="199" y="232"/>
                </a:lnTo>
                <a:lnTo>
                  <a:pt x="197" y="236"/>
                </a:lnTo>
                <a:lnTo>
                  <a:pt x="194" y="238"/>
                </a:lnTo>
                <a:lnTo>
                  <a:pt x="194" y="241"/>
                </a:lnTo>
                <a:lnTo>
                  <a:pt x="196" y="243"/>
                </a:lnTo>
                <a:lnTo>
                  <a:pt x="196" y="248"/>
                </a:lnTo>
                <a:lnTo>
                  <a:pt x="192" y="248"/>
                </a:lnTo>
                <a:lnTo>
                  <a:pt x="189" y="248"/>
                </a:lnTo>
                <a:lnTo>
                  <a:pt x="186" y="246"/>
                </a:lnTo>
                <a:lnTo>
                  <a:pt x="185" y="246"/>
                </a:lnTo>
                <a:lnTo>
                  <a:pt x="183" y="243"/>
                </a:lnTo>
                <a:lnTo>
                  <a:pt x="179" y="242"/>
                </a:lnTo>
                <a:lnTo>
                  <a:pt x="176" y="236"/>
                </a:lnTo>
                <a:lnTo>
                  <a:pt x="172" y="236"/>
                </a:lnTo>
                <a:lnTo>
                  <a:pt x="169" y="243"/>
                </a:lnTo>
                <a:lnTo>
                  <a:pt x="162" y="243"/>
                </a:lnTo>
                <a:lnTo>
                  <a:pt x="160" y="240"/>
                </a:lnTo>
                <a:lnTo>
                  <a:pt x="151" y="227"/>
                </a:lnTo>
                <a:lnTo>
                  <a:pt x="152" y="223"/>
                </a:lnTo>
                <a:lnTo>
                  <a:pt x="150" y="219"/>
                </a:lnTo>
                <a:lnTo>
                  <a:pt x="147" y="215"/>
                </a:lnTo>
                <a:lnTo>
                  <a:pt x="146" y="211"/>
                </a:lnTo>
                <a:lnTo>
                  <a:pt x="145" y="207"/>
                </a:lnTo>
                <a:lnTo>
                  <a:pt x="142" y="204"/>
                </a:lnTo>
                <a:lnTo>
                  <a:pt x="140" y="205"/>
                </a:lnTo>
                <a:lnTo>
                  <a:pt x="139" y="205"/>
                </a:lnTo>
                <a:lnTo>
                  <a:pt x="137" y="209"/>
                </a:lnTo>
                <a:lnTo>
                  <a:pt x="134" y="211"/>
                </a:lnTo>
                <a:lnTo>
                  <a:pt x="132" y="213"/>
                </a:lnTo>
                <a:lnTo>
                  <a:pt x="130" y="215"/>
                </a:lnTo>
                <a:lnTo>
                  <a:pt x="127" y="216"/>
                </a:lnTo>
                <a:lnTo>
                  <a:pt x="123" y="218"/>
                </a:lnTo>
                <a:lnTo>
                  <a:pt x="121" y="215"/>
                </a:lnTo>
                <a:lnTo>
                  <a:pt x="118" y="219"/>
                </a:lnTo>
                <a:lnTo>
                  <a:pt x="115" y="220"/>
                </a:lnTo>
                <a:lnTo>
                  <a:pt x="114" y="224"/>
                </a:lnTo>
                <a:lnTo>
                  <a:pt x="110" y="226"/>
                </a:lnTo>
                <a:lnTo>
                  <a:pt x="107" y="226"/>
                </a:lnTo>
                <a:lnTo>
                  <a:pt x="106" y="230"/>
                </a:lnTo>
                <a:lnTo>
                  <a:pt x="103" y="228"/>
                </a:lnTo>
                <a:lnTo>
                  <a:pt x="95" y="230"/>
                </a:lnTo>
                <a:lnTo>
                  <a:pt x="92" y="232"/>
                </a:lnTo>
                <a:lnTo>
                  <a:pt x="89" y="234"/>
                </a:lnTo>
                <a:lnTo>
                  <a:pt x="86" y="236"/>
                </a:lnTo>
                <a:lnTo>
                  <a:pt x="83" y="236"/>
                </a:lnTo>
                <a:lnTo>
                  <a:pt x="81" y="232"/>
                </a:lnTo>
                <a:lnTo>
                  <a:pt x="80" y="228"/>
                </a:lnTo>
                <a:lnTo>
                  <a:pt x="77" y="227"/>
                </a:lnTo>
                <a:lnTo>
                  <a:pt x="75" y="227"/>
                </a:lnTo>
                <a:lnTo>
                  <a:pt x="74" y="227"/>
                </a:lnTo>
                <a:lnTo>
                  <a:pt x="72" y="231"/>
                </a:lnTo>
                <a:lnTo>
                  <a:pt x="70" y="234"/>
                </a:lnTo>
                <a:lnTo>
                  <a:pt x="67" y="236"/>
                </a:lnTo>
                <a:lnTo>
                  <a:pt x="63" y="236"/>
                </a:lnTo>
                <a:lnTo>
                  <a:pt x="59" y="235"/>
                </a:lnTo>
                <a:lnTo>
                  <a:pt x="56" y="237"/>
                </a:lnTo>
                <a:lnTo>
                  <a:pt x="52" y="238"/>
                </a:lnTo>
                <a:lnTo>
                  <a:pt x="51" y="234"/>
                </a:lnTo>
                <a:lnTo>
                  <a:pt x="48" y="232"/>
                </a:lnTo>
                <a:lnTo>
                  <a:pt x="45" y="233"/>
                </a:lnTo>
                <a:lnTo>
                  <a:pt x="43" y="236"/>
                </a:lnTo>
                <a:lnTo>
                  <a:pt x="41" y="237"/>
                </a:lnTo>
                <a:lnTo>
                  <a:pt x="35" y="239"/>
                </a:lnTo>
                <a:lnTo>
                  <a:pt x="32" y="237"/>
                </a:lnTo>
                <a:lnTo>
                  <a:pt x="29" y="237"/>
                </a:lnTo>
                <a:lnTo>
                  <a:pt x="25" y="236"/>
                </a:lnTo>
                <a:lnTo>
                  <a:pt x="23" y="234"/>
                </a:lnTo>
                <a:lnTo>
                  <a:pt x="18" y="234"/>
                </a:lnTo>
                <a:lnTo>
                  <a:pt x="16" y="232"/>
                </a:lnTo>
                <a:lnTo>
                  <a:pt x="16" y="228"/>
                </a:lnTo>
                <a:lnTo>
                  <a:pt x="12" y="227"/>
                </a:lnTo>
                <a:lnTo>
                  <a:pt x="9" y="229"/>
                </a:lnTo>
                <a:lnTo>
                  <a:pt x="7" y="227"/>
                </a:lnTo>
                <a:lnTo>
                  <a:pt x="2" y="226"/>
                </a:lnTo>
                <a:lnTo>
                  <a:pt x="0" y="222"/>
                </a:lnTo>
                <a:lnTo>
                  <a:pt x="34" y="159"/>
                </a:lnTo>
                <a:lnTo>
                  <a:pt x="55" y="120"/>
                </a:lnTo>
                <a:lnTo>
                  <a:pt x="63" y="105"/>
                </a:lnTo>
                <a:lnTo>
                  <a:pt x="74" y="86"/>
                </a:lnTo>
                <a:lnTo>
                  <a:pt x="86" y="61"/>
                </a:lnTo>
                <a:lnTo>
                  <a:pt x="114" y="12"/>
                </a:lnTo>
                <a:lnTo>
                  <a:pt x="120" y="1"/>
                </a:lnTo>
                <a:lnTo>
                  <a:pt x="185" y="0"/>
                </a:lnTo>
                <a:lnTo>
                  <a:pt x="187" y="7"/>
                </a:lnTo>
                <a:lnTo>
                  <a:pt x="187" y="11"/>
                </a:lnTo>
                <a:lnTo>
                  <a:pt x="190" y="14"/>
                </a:lnTo>
                <a:lnTo>
                  <a:pt x="193" y="16"/>
                </a:lnTo>
                <a:lnTo>
                  <a:pt x="196" y="19"/>
                </a:lnTo>
                <a:lnTo>
                  <a:pt x="199" y="21"/>
                </a:lnTo>
                <a:lnTo>
                  <a:pt x="202" y="21"/>
                </a:lnTo>
                <a:lnTo>
                  <a:pt x="206" y="21"/>
                </a:lnTo>
                <a:lnTo>
                  <a:pt x="209" y="21"/>
                </a:lnTo>
                <a:lnTo>
                  <a:pt x="213" y="23"/>
                </a:lnTo>
                <a:lnTo>
                  <a:pt x="215" y="26"/>
                </a:lnTo>
                <a:lnTo>
                  <a:pt x="222" y="27"/>
                </a:lnTo>
                <a:lnTo>
                  <a:pt x="225" y="30"/>
                </a:lnTo>
                <a:lnTo>
                  <a:pt x="228" y="33"/>
                </a:lnTo>
                <a:lnTo>
                  <a:pt x="227" y="38"/>
                </a:lnTo>
                <a:lnTo>
                  <a:pt x="227" y="42"/>
                </a:lnTo>
                <a:lnTo>
                  <a:pt x="231" y="43"/>
                </a:lnTo>
              </a:path>
            </a:pathLst>
          </a:custGeom>
          <a:solidFill>
            <a:schemeClr val="accent6"/>
          </a:solidFill>
          <a:ln w="12700" cap="rnd" cmpd="sng">
            <a:solidFill>
              <a:schemeClr val="tx1"/>
            </a:solidFill>
            <a:prstDash val="solid"/>
            <a:round/>
            <a:headEnd/>
            <a:tailEnd/>
          </a:ln>
        </p:spPr>
        <p:txBody>
          <a:bodyPr/>
          <a:lstStyle/>
          <a:p>
            <a:pPr>
              <a:defRPr/>
            </a:pPr>
            <a:endParaRPr lang="en-US"/>
          </a:p>
        </p:txBody>
      </p:sp>
      <p:sp>
        <p:nvSpPr>
          <p:cNvPr id="2084" name="Freeform 36"/>
          <p:cNvSpPr>
            <a:spLocks/>
          </p:cNvSpPr>
          <p:nvPr/>
        </p:nvSpPr>
        <p:spPr bwMode="auto">
          <a:xfrm>
            <a:off x="5026025" y="3829050"/>
            <a:ext cx="595313" cy="728663"/>
          </a:xfrm>
          <a:custGeom>
            <a:avLst/>
            <a:gdLst>
              <a:gd name="T0" fmla="*/ 117475 w 375"/>
              <a:gd name="T1" fmla="*/ 200025 h 459"/>
              <a:gd name="T2" fmla="*/ 111125 w 375"/>
              <a:gd name="T3" fmla="*/ 187325 h 459"/>
              <a:gd name="T4" fmla="*/ 103188 w 375"/>
              <a:gd name="T5" fmla="*/ 171450 h 459"/>
              <a:gd name="T6" fmla="*/ 95250 w 375"/>
              <a:gd name="T7" fmla="*/ 152400 h 459"/>
              <a:gd name="T8" fmla="*/ 98425 w 375"/>
              <a:gd name="T9" fmla="*/ 136525 h 459"/>
              <a:gd name="T10" fmla="*/ 244475 w 375"/>
              <a:gd name="T11" fmla="*/ 133350 h 459"/>
              <a:gd name="T12" fmla="*/ 300038 w 375"/>
              <a:gd name="T13" fmla="*/ 79375 h 459"/>
              <a:gd name="T14" fmla="*/ 395288 w 375"/>
              <a:gd name="T15" fmla="*/ 4762 h 459"/>
              <a:gd name="T16" fmla="*/ 463550 w 375"/>
              <a:gd name="T17" fmla="*/ 50800 h 459"/>
              <a:gd name="T18" fmla="*/ 474663 w 375"/>
              <a:gd name="T19" fmla="*/ 63500 h 459"/>
              <a:gd name="T20" fmla="*/ 485775 w 375"/>
              <a:gd name="T21" fmla="*/ 79375 h 459"/>
              <a:gd name="T22" fmla="*/ 484188 w 375"/>
              <a:gd name="T23" fmla="*/ 100012 h 459"/>
              <a:gd name="T24" fmla="*/ 511175 w 375"/>
              <a:gd name="T25" fmla="*/ 134937 h 459"/>
              <a:gd name="T26" fmla="*/ 515938 w 375"/>
              <a:gd name="T27" fmla="*/ 152400 h 459"/>
              <a:gd name="T28" fmla="*/ 528638 w 375"/>
              <a:gd name="T29" fmla="*/ 174625 h 459"/>
              <a:gd name="T30" fmla="*/ 539750 w 375"/>
              <a:gd name="T31" fmla="*/ 198437 h 459"/>
              <a:gd name="T32" fmla="*/ 542925 w 375"/>
              <a:gd name="T33" fmla="*/ 211137 h 459"/>
              <a:gd name="T34" fmla="*/ 549275 w 375"/>
              <a:gd name="T35" fmla="*/ 242887 h 459"/>
              <a:gd name="T36" fmla="*/ 581025 w 375"/>
              <a:gd name="T37" fmla="*/ 274637 h 459"/>
              <a:gd name="T38" fmla="*/ 592138 w 375"/>
              <a:gd name="T39" fmla="*/ 290512 h 459"/>
              <a:gd name="T40" fmla="*/ 593725 w 375"/>
              <a:gd name="T41" fmla="*/ 311150 h 459"/>
              <a:gd name="T42" fmla="*/ 587375 w 375"/>
              <a:gd name="T43" fmla="*/ 328612 h 459"/>
              <a:gd name="T44" fmla="*/ 582613 w 375"/>
              <a:gd name="T45" fmla="*/ 347662 h 459"/>
              <a:gd name="T46" fmla="*/ 574675 w 375"/>
              <a:gd name="T47" fmla="*/ 360362 h 459"/>
              <a:gd name="T48" fmla="*/ 571500 w 375"/>
              <a:gd name="T49" fmla="*/ 379412 h 459"/>
              <a:gd name="T50" fmla="*/ 568325 w 375"/>
              <a:gd name="T51" fmla="*/ 392112 h 459"/>
              <a:gd name="T52" fmla="*/ 566738 w 375"/>
              <a:gd name="T53" fmla="*/ 401637 h 459"/>
              <a:gd name="T54" fmla="*/ 558800 w 375"/>
              <a:gd name="T55" fmla="*/ 419100 h 459"/>
              <a:gd name="T56" fmla="*/ 549275 w 375"/>
              <a:gd name="T57" fmla="*/ 436562 h 459"/>
              <a:gd name="T58" fmla="*/ 547688 w 375"/>
              <a:gd name="T59" fmla="*/ 455612 h 459"/>
              <a:gd name="T60" fmla="*/ 552450 w 375"/>
              <a:gd name="T61" fmla="*/ 476250 h 459"/>
              <a:gd name="T62" fmla="*/ 557213 w 375"/>
              <a:gd name="T63" fmla="*/ 490537 h 459"/>
              <a:gd name="T64" fmla="*/ 549275 w 375"/>
              <a:gd name="T65" fmla="*/ 503237 h 459"/>
              <a:gd name="T66" fmla="*/ 534988 w 375"/>
              <a:gd name="T67" fmla="*/ 522287 h 459"/>
              <a:gd name="T68" fmla="*/ 519113 w 375"/>
              <a:gd name="T69" fmla="*/ 538162 h 459"/>
              <a:gd name="T70" fmla="*/ 508000 w 375"/>
              <a:gd name="T71" fmla="*/ 550862 h 459"/>
              <a:gd name="T72" fmla="*/ 492125 w 375"/>
              <a:gd name="T73" fmla="*/ 555625 h 459"/>
              <a:gd name="T74" fmla="*/ 474663 w 375"/>
              <a:gd name="T75" fmla="*/ 557212 h 459"/>
              <a:gd name="T76" fmla="*/ 466725 w 375"/>
              <a:gd name="T77" fmla="*/ 560387 h 459"/>
              <a:gd name="T78" fmla="*/ 449263 w 375"/>
              <a:gd name="T79" fmla="*/ 579437 h 459"/>
              <a:gd name="T80" fmla="*/ 444500 w 375"/>
              <a:gd name="T81" fmla="*/ 595312 h 459"/>
              <a:gd name="T82" fmla="*/ 444500 w 375"/>
              <a:gd name="T83" fmla="*/ 617537 h 459"/>
              <a:gd name="T84" fmla="*/ 433388 w 375"/>
              <a:gd name="T85" fmla="*/ 623887 h 459"/>
              <a:gd name="T86" fmla="*/ 417513 w 375"/>
              <a:gd name="T87" fmla="*/ 625475 h 459"/>
              <a:gd name="T88" fmla="*/ 412750 w 375"/>
              <a:gd name="T89" fmla="*/ 641350 h 459"/>
              <a:gd name="T90" fmla="*/ 409575 w 375"/>
              <a:gd name="T91" fmla="*/ 663575 h 459"/>
              <a:gd name="T92" fmla="*/ 395288 w 375"/>
              <a:gd name="T93" fmla="*/ 666750 h 459"/>
              <a:gd name="T94" fmla="*/ 385763 w 375"/>
              <a:gd name="T95" fmla="*/ 687387 h 459"/>
              <a:gd name="T96" fmla="*/ 381000 w 375"/>
              <a:gd name="T97" fmla="*/ 712787 h 459"/>
              <a:gd name="T98" fmla="*/ 366713 w 375"/>
              <a:gd name="T99" fmla="*/ 712787 h 459"/>
              <a:gd name="T100" fmla="*/ 355600 w 375"/>
              <a:gd name="T101" fmla="*/ 723900 h 459"/>
              <a:gd name="T102" fmla="*/ 239713 w 375"/>
              <a:gd name="T103" fmla="*/ 609600 h 459"/>
              <a:gd name="T104" fmla="*/ 120650 w 375"/>
              <a:gd name="T105" fmla="*/ 485775 h 459"/>
              <a:gd name="T106" fmla="*/ 9525 w 375"/>
              <a:gd name="T107" fmla="*/ 368300 h 4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5" h="459">
                <a:moveTo>
                  <a:pt x="0" y="226"/>
                </a:moveTo>
                <a:lnTo>
                  <a:pt x="72" y="129"/>
                </a:lnTo>
                <a:lnTo>
                  <a:pt x="74" y="126"/>
                </a:lnTo>
                <a:lnTo>
                  <a:pt x="74" y="125"/>
                </a:lnTo>
                <a:lnTo>
                  <a:pt x="71" y="122"/>
                </a:lnTo>
                <a:lnTo>
                  <a:pt x="70" y="118"/>
                </a:lnTo>
                <a:lnTo>
                  <a:pt x="68" y="115"/>
                </a:lnTo>
                <a:lnTo>
                  <a:pt x="67" y="111"/>
                </a:lnTo>
                <a:lnTo>
                  <a:pt x="65" y="108"/>
                </a:lnTo>
                <a:lnTo>
                  <a:pt x="63" y="104"/>
                </a:lnTo>
                <a:lnTo>
                  <a:pt x="63" y="100"/>
                </a:lnTo>
                <a:lnTo>
                  <a:pt x="60" y="96"/>
                </a:lnTo>
                <a:lnTo>
                  <a:pt x="59" y="93"/>
                </a:lnTo>
                <a:lnTo>
                  <a:pt x="61" y="90"/>
                </a:lnTo>
                <a:lnTo>
                  <a:pt x="62" y="86"/>
                </a:lnTo>
                <a:lnTo>
                  <a:pt x="63" y="82"/>
                </a:lnTo>
                <a:lnTo>
                  <a:pt x="128" y="84"/>
                </a:lnTo>
                <a:lnTo>
                  <a:pt x="154" y="84"/>
                </a:lnTo>
                <a:lnTo>
                  <a:pt x="167" y="72"/>
                </a:lnTo>
                <a:lnTo>
                  <a:pt x="187" y="52"/>
                </a:lnTo>
                <a:lnTo>
                  <a:pt x="189" y="50"/>
                </a:lnTo>
                <a:lnTo>
                  <a:pt x="232" y="10"/>
                </a:lnTo>
                <a:lnTo>
                  <a:pt x="243" y="0"/>
                </a:lnTo>
                <a:lnTo>
                  <a:pt x="249" y="3"/>
                </a:lnTo>
                <a:lnTo>
                  <a:pt x="287" y="27"/>
                </a:lnTo>
                <a:lnTo>
                  <a:pt x="289" y="29"/>
                </a:lnTo>
                <a:lnTo>
                  <a:pt x="292" y="32"/>
                </a:lnTo>
                <a:lnTo>
                  <a:pt x="295" y="34"/>
                </a:lnTo>
                <a:lnTo>
                  <a:pt x="298" y="36"/>
                </a:lnTo>
                <a:lnTo>
                  <a:pt x="299" y="40"/>
                </a:lnTo>
                <a:lnTo>
                  <a:pt x="303" y="43"/>
                </a:lnTo>
                <a:lnTo>
                  <a:pt x="305" y="47"/>
                </a:lnTo>
                <a:lnTo>
                  <a:pt x="306" y="50"/>
                </a:lnTo>
                <a:lnTo>
                  <a:pt x="307" y="55"/>
                </a:lnTo>
                <a:lnTo>
                  <a:pt x="307" y="59"/>
                </a:lnTo>
                <a:lnTo>
                  <a:pt x="305" y="63"/>
                </a:lnTo>
                <a:lnTo>
                  <a:pt x="306" y="65"/>
                </a:lnTo>
                <a:lnTo>
                  <a:pt x="318" y="84"/>
                </a:lnTo>
                <a:lnTo>
                  <a:pt x="322" y="85"/>
                </a:lnTo>
                <a:lnTo>
                  <a:pt x="321" y="89"/>
                </a:lnTo>
                <a:lnTo>
                  <a:pt x="323" y="93"/>
                </a:lnTo>
                <a:lnTo>
                  <a:pt x="325" y="96"/>
                </a:lnTo>
                <a:lnTo>
                  <a:pt x="330" y="103"/>
                </a:lnTo>
                <a:lnTo>
                  <a:pt x="331" y="107"/>
                </a:lnTo>
                <a:lnTo>
                  <a:pt x="333" y="110"/>
                </a:lnTo>
                <a:lnTo>
                  <a:pt x="333" y="114"/>
                </a:lnTo>
                <a:lnTo>
                  <a:pt x="337" y="122"/>
                </a:lnTo>
                <a:lnTo>
                  <a:pt x="340" y="125"/>
                </a:lnTo>
                <a:lnTo>
                  <a:pt x="341" y="129"/>
                </a:lnTo>
                <a:lnTo>
                  <a:pt x="341" y="130"/>
                </a:lnTo>
                <a:lnTo>
                  <a:pt x="342" y="133"/>
                </a:lnTo>
                <a:lnTo>
                  <a:pt x="345" y="142"/>
                </a:lnTo>
                <a:lnTo>
                  <a:pt x="346" y="152"/>
                </a:lnTo>
                <a:lnTo>
                  <a:pt x="346" y="153"/>
                </a:lnTo>
                <a:lnTo>
                  <a:pt x="350" y="155"/>
                </a:lnTo>
                <a:lnTo>
                  <a:pt x="354" y="161"/>
                </a:lnTo>
                <a:lnTo>
                  <a:pt x="366" y="173"/>
                </a:lnTo>
                <a:lnTo>
                  <a:pt x="369" y="176"/>
                </a:lnTo>
                <a:lnTo>
                  <a:pt x="371" y="181"/>
                </a:lnTo>
                <a:lnTo>
                  <a:pt x="373" y="183"/>
                </a:lnTo>
                <a:lnTo>
                  <a:pt x="374" y="187"/>
                </a:lnTo>
                <a:lnTo>
                  <a:pt x="373" y="192"/>
                </a:lnTo>
                <a:lnTo>
                  <a:pt x="374" y="196"/>
                </a:lnTo>
                <a:lnTo>
                  <a:pt x="373" y="201"/>
                </a:lnTo>
                <a:lnTo>
                  <a:pt x="368" y="204"/>
                </a:lnTo>
                <a:lnTo>
                  <a:pt x="370" y="207"/>
                </a:lnTo>
                <a:lnTo>
                  <a:pt x="371" y="212"/>
                </a:lnTo>
                <a:lnTo>
                  <a:pt x="368" y="214"/>
                </a:lnTo>
                <a:lnTo>
                  <a:pt x="367" y="219"/>
                </a:lnTo>
                <a:lnTo>
                  <a:pt x="363" y="221"/>
                </a:lnTo>
                <a:lnTo>
                  <a:pt x="362" y="223"/>
                </a:lnTo>
                <a:lnTo>
                  <a:pt x="362" y="227"/>
                </a:lnTo>
                <a:lnTo>
                  <a:pt x="360" y="232"/>
                </a:lnTo>
                <a:lnTo>
                  <a:pt x="359" y="235"/>
                </a:lnTo>
                <a:lnTo>
                  <a:pt x="360" y="239"/>
                </a:lnTo>
                <a:lnTo>
                  <a:pt x="360" y="240"/>
                </a:lnTo>
                <a:lnTo>
                  <a:pt x="359" y="242"/>
                </a:lnTo>
                <a:lnTo>
                  <a:pt x="358" y="247"/>
                </a:lnTo>
                <a:lnTo>
                  <a:pt x="355" y="249"/>
                </a:lnTo>
                <a:lnTo>
                  <a:pt x="358" y="249"/>
                </a:lnTo>
                <a:lnTo>
                  <a:pt x="357" y="253"/>
                </a:lnTo>
                <a:lnTo>
                  <a:pt x="353" y="255"/>
                </a:lnTo>
                <a:lnTo>
                  <a:pt x="353" y="260"/>
                </a:lnTo>
                <a:lnTo>
                  <a:pt x="352" y="264"/>
                </a:lnTo>
                <a:lnTo>
                  <a:pt x="345" y="267"/>
                </a:lnTo>
                <a:lnTo>
                  <a:pt x="345" y="270"/>
                </a:lnTo>
                <a:lnTo>
                  <a:pt x="346" y="275"/>
                </a:lnTo>
                <a:lnTo>
                  <a:pt x="346" y="279"/>
                </a:lnTo>
                <a:lnTo>
                  <a:pt x="346" y="283"/>
                </a:lnTo>
                <a:lnTo>
                  <a:pt x="345" y="287"/>
                </a:lnTo>
                <a:lnTo>
                  <a:pt x="344" y="291"/>
                </a:lnTo>
                <a:lnTo>
                  <a:pt x="346" y="295"/>
                </a:lnTo>
                <a:lnTo>
                  <a:pt x="348" y="300"/>
                </a:lnTo>
                <a:lnTo>
                  <a:pt x="348" y="303"/>
                </a:lnTo>
                <a:lnTo>
                  <a:pt x="348" y="307"/>
                </a:lnTo>
                <a:lnTo>
                  <a:pt x="351" y="309"/>
                </a:lnTo>
                <a:lnTo>
                  <a:pt x="352" y="313"/>
                </a:lnTo>
                <a:lnTo>
                  <a:pt x="349" y="316"/>
                </a:lnTo>
                <a:lnTo>
                  <a:pt x="346" y="317"/>
                </a:lnTo>
                <a:lnTo>
                  <a:pt x="340" y="321"/>
                </a:lnTo>
                <a:lnTo>
                  <a:pt x="340" y="325"/>
                </a:lnTo>
                <a:lnTo>
                  <a:pt x="337" y="329"/>
                </a:lnTo>
                <a:lnTo>
                  <a:pt x="336" y="331"/>
                </a:lnTo>
                <a:lnTo>
                  <a:pt x="333" y="333"/>
                </a:lnTo>
                <a:lnTo>
                  <a:pt x="327" y="339"/>
                </a:lnTo>
                <a:lnTo>
                  <a:pt x="325" y="342"/>
                </a:lnTo>
                <a:lnTo>
                  <a:pt x="323" y="344"/>
                </a:lnTo>
                <a:lnTo>
                  <a:pt x="320" y="347"/>
                </a:lnTo>
                <a:lnTo>
                  <a:pt x="317" y="348"/>
                </a:lnTo>
                <a:lnTo>
                  <a:pt x="313" y="348"/>
                </a:lnTo>
                <a:lnTo>
                  <a:pt x="310" y="350"/>
                </a:lnTo>
                <a:lnTo>
                  <a:pt x="307" y="350"/>
                </a:lnTo>
                <a:lnTo>
                  <a:pt x="303" y="349"/>
                </a:lnTo>
                <a:lnTo>
                  <a:pt x="299" y="351"/>
                </a:lnTo>
                <a:lnTo>
                  <a:pt x="296" y="351"/>
                </a:lnTo>
                <a:lnTo>
                  <a:pt x="295" y="351"/>
                </a:lnTo>
                <a:lnTo>
                  <a:pt x="294" y="353"/>
                </a:lnTo>
                <a:lnTo>
                  <a:pt x="290" y="355"/>
                </a:lnTo>
                <a:lnTo>
                  <a:pt x="287" y="357"/>
                </a:lnTo>
                <a:lnTo>
                  <a:pt x="283" y="365"/>
                </a:lnTo>
                <a:lnTo>
                  <a:pt x="281" y="368"/>
                </a:lnTo>
                <a:lnTo>
                  <a:pt x="283" y="371"/>
                </a:lnTo>
                <a:lnTo>
                  <a:pt x="280" y="375"/>
                </a:lnTo>
                <a:lnTo>
                  <a:pt x="281" y="378"/>
                </a:lnTo>
                <a:lnTo>
                  <a:pt x="281" y="387"/>
                </a:lnTo>
                <a:lnTo>
                  <a:pt x="280" y="389"/>
                </a:lnTo>
                <a:lnTo>
                  <a:pt x="279" y="391"/>
                </a:lnTo>
                <a:lnTo>
                  <a:pt x="277" y="394"/>
                </a:lnTo>
                <a:lnTo>
                  <a:pt x="273" y="393"/>
                </a:lnTo>
                <a:lnTo>
                  <a:pt x="270" y="392"/>
                </a:lnTo>
                <a:lnTo>
                  <a:pt x="266" y="393"/>
                </a:lnTo>
                <a:lnTo>
                  <a:pt x="263" y="394"/>
                </a:lnTo>
                <a:lnTo>
                  <a:pt x="261" y="398"/>
                </a:lnTo>
                <a:lnTo>
                  <a:pt x="258" y="400"/>
                </a:lnTo>
                <a:lnTo>
                  <a:pt x="260" y="404"/>
                </a:lnTo>
                <a:lnTo>
                  <a:pt x="262" y="412"/>
                </a:lnTo>
                <a:lnTo>
                  <a:pt x="259" y="414"/>
                </a:lnTo>
                <a:lnTo>
                  <a:pt x="258" y="418"/>
                </a:lnTo>
                <a:lnTo>
                  <a:pt x="256" y="421"/>
                </a:lnTo>
                <a:lnTo>
                  <a:pt x="252" y="420"/>
                </a:lnTo>
                <a:lnTo>
                  <a:pt x="249" y="420"/>
                </a:lnTo>
                <a:lnTo>
                  <a:pt x="248" y="424"/>
                </a:lnTo>
                <a:lnTo>
                  <a:pt x="243" y="431"/>
                </a:lnTo>
                <a:lnTo>
                  <a:pt x="243" y="433"/>
                </a:lnTo>
                <a:lnTo>
                  <a:pt x="244" y="442"/>
                </a:lnTo>
                <a:lnTo>
                  <a:pt x="241" y="444"/>
                </a:lnTo>
                <a:lnTo>
                  <a:pt x="240" y="449"/>
                </a:lnTo>
                <a:lnTo>
                  <a:pt x="236" y="449"/>
                </a:lnTo>
                <a:lnTo>
                  <a:pt x="234" y="447"/>
                </a:lnTo>
                <a:lnTo>
                  <a:pt x="231" y="449"/>
                </a:lnTo>
                <a:lnTo>
                  <a:pt x="228" y="452"/>
                </a:lnTo>
                <a:lnTo>
                  <a:pt x="224" y="452"/>
                </a:lnTo>
                <a:lnTo>
                  <a:pt x="224" y="456"/>
                </a:lnTo>
                <a:lnTo>
                  <a:pt x="223" y="458"/>
                </a:lnTo>
                <a:lnTo>
                  <a:pt x="200" y="433"/>
                </a:lnTo>
                <a:lnTo>
                  <a:pt x="151" y="384"/>
                </a:lnTo>
                <a:lnTo>
                  <a:pt x="126" y="358"/>
                </a:lnTo>
                <a:lnTo>
                  <a:pt x="106" y="336"/>
                </a:lnTo>
                <a:lnTo>
                  <a:pt x="76" y="306"/>
                </a:lnTo>
                <a:lnTo>
                  <a:pt x="56" y="283"/>
                </a:lnTo>
                <a:lnTo>
                  <a:pt x="22" y="249"/>
                </a:lnTo>
                <a:lnTo>
                  <a:pt x="6" y="232"/>
                </a:lnTo>
                <a:lnTo>
                  <a:pt x="0" y="226"/>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087" name="Freeform 39"/>
          <p:cNvSpPr>
            <a:spLocks/>
          </p:cNvSpPr>
          <p:nvPr/>
        </p:nvSpPr>
        <p:spPr bwMode="auto">
          <a:xfrm>
            <a:off x="4249738" y="3544888"/>
            <a:ext cx="428625" cy="452437"/>
          </a:xfrm>
          <a:custGeom>
            <a:avLst/>
            <a:gdLst>
              <a:gd name="T0" fmla="*/ 255588 w 270"/>
              <a:gd name="T1" fmla="*/ 447675 h 285"/>
              <a:gd name="T2" fmla="*/ 28575 w 270"/>
              <a:gd name="T3" fmla="*/ 442913 h 285"/>
              <a:gd name="T4" fmla="*/ 12700 w 270"/>
              <a:gd name="T5" fmla="*/ 309563 h 285"/>
              <a:gd name="T6" fmla="*/ 39688 w 270"/>
              <a:gd name="T7" fmla="*/ 19050 h 285"/>
              <a:gd name="T8" fmla="*/ 50800 w 270"/>
              <a:gd name="T9" fmla="*/ 7938 h 285"/>
              <a:gd name="T10" fmla="*/ 63500 w 270"/>
              <a:gd name="T11" fmla="*/ 6350 h 285"/>
              <a:gd name="T12" fmla="*/ 71438 w 270"/>
              <a:gd name="T13" fmla="*/ 23813 h 285"/>
              <a:gd name="T14" fmla="*/ 85725 w 270"/>
              <a:gd name="T15" fmla="*/ 58738 h 285"/>
              <a:gd name="T16" fmla="*/ 106363 w 270"/>
              <a:gd name="T17" fmla="*/ 50800 h 285"/>
              <a:gd name="T18" fmla="*/ 122238 w 270"/>
              <a:gd name="T19" fmla="*/ 63500 h 285"/>
              <a:gd name="T20" fmla="*/ 131763 w 270"/>
              <a:gd name="T21" fmla="*/ 69850 h 285"/>
              <a:gd name="T22" fmla="*/ 144463 w 270"/>
              <a:gd name="T23" fmla="*/ 63500 h 285"/>
              <a:gd name="T24" fmla="*/ 144463 w 270"/>
              <a:gd name="T25" fmla="*/ 50800 h 285"/>
              <a:gd name="T26" fmla="*/ 155575 w 270"/>
              <a:gd name="T27" fmla="*/ 44450 h 285"/>
              <a:gd name="T28" fmla="*/ 171450 w 270"/>
              <a:gd name="T29" fmla="*/ 44450 h 285"/>
              <a:gd name="T30" fmla="*/ 174625 w 270"/>
              <a:gd name="T31" fmla="*/ 33338 h 285"/>
              <a:gd name="T32" fmla="*/ 184150 w 270"/>
              <a:gd name="T33" fmla="*/ 20638 h 285"/>
              <a:gd name="T34" fmla="*/ 192088 w 270"/>
              <a:gd name="T35" fmla="*/ 31750 h 285"/>
              <a:gd name="T36" fmla="*/ 200025 w 270"/>
              <a:gd name="T37" fmla="*/ 49213 h 285"/>
              <a:gd name="T38" fmla="*/ 219075 w 270"/>
              <a:gd name="T39" fmla="*/ 69850 h 285"/>
              <a:gd name="T40" fmla="*/ 223838 w 270"/>
              <a:gd name="T41" fmla="*/ 90488 h 285"/>
              <a:gd name="T42" fmla="*/ 228600 w 270"/>
              <a:gd name="T43" fmla="*/ 111125 h 285"/>
              <a:gd name="T44" fmla="*/ 263525 w 270"/>
              <a:gd name="T45" fmla="*/ 130175 h 285"/>
              <a:gd name="T46" fmla="*/ 279400 w 270"/>
              <a:gd name="T47" fmla="*/ 136525 h 285"/>
              <a:gd name="T48" fmla="*/ 301625 w 270"/>
              <a:gd name="T49" fmla="*/ 138113 h 285"/>
              <a:gd name="T50" fmla="*/ 312738 w 270"/>
              <a:gd name="T51" fmla="*/ 122238 h 285"/>
              <a:gd name="T52" fmla="*/ 344488 w 270"/>
              <a:gd name="T53" fmla="*/ 103188 h 285"/>
              <a:gd name="T54" fmla="*/ 358775 w 270"/>
              <a:gd name="T55" fmla="*/ 107950 h 285"/>
              <a:gd name="T56" fmla="*/ 368300 w 270"/>
              <a:gd name="T57" fmla="*/ 125413 h 285"/>
              <a:gd name="T58" fmla="*/ 371475 w 270"/>
              <a:gd name="T59" fmla="*/ 160338 h 285"/>
              <a:gd name="T60" fmla="*/ 395288 w 270"/>
              <a:gd name="T61" fmla="*/ 179388 h 285"/>
              <a:gd name="T62" fmla="*/ 401638 w 270"/>
              <a:gd name="T63" fmla="*/ 188913 h 285"/>
              <a:gd name="T64" fmla="*/ 392113 w 270"/>
              <a:gd name="T65" fmla="*/ 204788 h 285"/>
              <a:gd name="T66" fmla="*/ 382588 w 270"/>
              <a:gd name="T67" fmla="*/ 223838 h 285"/>
              <a:gd name="T68" fmla="*/ 403225 w 270"/>
              <a:gd name="T69" fmla="*/ 252413 h 285"/>
              <a:gd name="T70" fmla="*/ 411163 w 270"/>
              <a:gd name="T71" fmla="*/ 266700 h 285"/>
              <a:gd name="T72" fmla="*/ 404813 w 270"/>
              <a:gd name="T73" fmla="*/ 285750 h 285"/>
              <a:gd name="T74" fmla="*/ 415925 w 270"/>
              <a:gd name="T75" fmla="*/ 307975 h 285"/>
              <a:gd name="T76" fmla="*/ 422275 w 270"/>
              <a:gd name="T77" fmla="*/ 327025 h 285"/>
              <a:gd name="T78" fmla="*/ 427038 w 270"/>
              <a:gd name="T79" fmla="*/ 339725 h 285"/>
              <a:gd name="T80" fmla="*/ 406400 w 270"/>
              <a:gd name="T81" fmla="*/ 374650 h 285"/>
              <a:gd name="T82" fmla="*/ 393700 w 270"/>
              <a:gd name="T83" fmla="*/ 387350 h 285"/>
              <a:gd name="T84" fmla="*/ 374650 w 270"/>
              <a:gd name="T85" fmla="*/ 406400 h 285"/>
              <a:gd name="T86" fmla="*/ 361950 w 270"/>
              <a:gd name="T87" fmla="*/ 446088 h 2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285">
                <a:moveTo>
                  <a:pt x="224" y="284"/>
                </a:moveTo>
                <a:lnTo>
                  <a:pt x="184" y="283"/>
                </a:lnTo>
                <a:lnTo>
                  <a:pt x="161" y="282"/>
                </a:lnTo>
                <a:lnTo>
                  <a:pt x="99" y="281"/>
                </a:lnTo>
                <a:lnTo>
                  <a:pt x="75" y="280"/>
                </a:lnTo>
                <a:lnTo>
                  <a:pt x="18" y="279"/>
                </a:lnTo>
                <a:lnTo>
                  <a:pt x="0" y="279"/>
                </a:lnTo>
                <a:lnTo>
                  <a:pt x="6" y="216"/>
                </a:lnTo>
                <a:lnTo>
                  <a:pt x="8" y="195"/>
                </a:lnTo>
                <a:lnTo>
                  <a:pt x="15" y="115"/>
                </a:lnTo>
                <a:lnTo>
                  <a:pt x="16" y="108"/>
                </a:lnTo>
                <a:lnTo>
                  <a:pt x="25" y="12"/>
                </a:lnTo>
                <a:lnTo>
                  <a:pt x="26" y="10"/>
                </a:lnTo>
                <a:lnTo>
                  <a:pt x="28" y="7"/>
                </a:lnTo>
                <a:lnTo>
                  <a:pt x="32" y="5"/>
                </a:lnTo>
                <a:lnTo>
                  <a:pt x="34" y="2"/>
                </a:lnTo>
                <a:lnTo>
                  <a:pt x="37" y="0"/>
                </a:lnTo>
                <a:lnTo>
                  <a:pt x="40" y="4"/>
                </a:lnTo>
                <a:lnTo>
                  <a:pt x="40" y="8"/>
                </a:lnTo>
                <a:lnTo>
                  <a:pt x="42" y="12"/>
                </a:lnTo>
                <a:lnTo>
                  <a:pt x="45" y="15"/>
                </a:lnTo>
                <a:lnTo>
                  <a:pt x="46" y="20"/>
                </a:lnTo>
                <a:lnTo>
                  <a:pt x="45" y="24"/>
                </a:lnTo>
                <a:lnTo>
                  <a:pt x="54" y="37"/>
                </a:lnTo>
                <a:lnTo>
                  <a:pt x="56" y="40"/>
                </a:lnTo>
                <a:lnTo>
                  <a:pt x="63" y="40"/>
                </a:lnTo>
                <a:lnTo>
                  <a:pt x="67" y="32"/>
                </a:lnTo>
                <a:lnTo>
                  <a:pt x="71" y="32"/>
                </a:lnTo>
                <a:lnTo>
                  <a:pt x="74" y="39"/>
                </a:lnTo>
                <a:lnTo>
                  <a:pt x="77" y="40"/>
                </a:lnTo>
                <a:lnTo>
                  <a:pt x="80" y="42"/>
                </a:lnTo>
                <a:lnTo>
                  <a:pt x="80" y="43"/>
                </a:lnTo>
                <a:lnTo>
                  <a:pt x="83" y="44"/>
                </a:lnTo>
                <a:lnTo>
                  <a:pt x="87" y="44"/>
                </a:lnTo>
                <a:lnTo>
                  <a:pt x="90" y="44"/>
                </a:lnTo>
                <a:lnTo>
                  <a:pt x="91" y="40"/>
                </a:lnTo>
                <a:lnTo>
                  <a:pt x="89" y="38"/>
                </a:lnTo>
                <a:lnTo>
                  <a:pt x="89" y="34"/>
                </a:lnTo>
                <a:lnTo>
                  <a:pt x="91" y="32"/>
                </a:lnTo>
                <a:lnTo>
                  <a:pt x="93" y="29"/>
                </a:lnTo>
                <a:lnTo>
                  <a:pt x="95" y="26"/>
                </a:lnTo>
                <a:lnTo>
                  <a:pt x="98" y="28"/>
                </a:lnTo>
                <a:lnTo>
                  <a:pt x="101" y="31"/>
                </a:lnTo>
                <a:lnTo>
                  <a:pt x="105" y="32"/>
                </a:lnTo>
                <a:lnTo>
                  <a:pt x="108" y="28"/>
                </a:lnTo>
                <a:lnTo>
                  <a:pt x="110" y="27"/>
                </a:lnTo>
                <a:lnTo>
                  <a:pt x="112" y="24"/>
                </a:lnTo>
                <a:lnTo>
                  <a:pt x="110" y="21"/>
                </a:lnTo>
                <a:lnTo>
                  <a:pt x="109" y="17"/>
                </a:lnTo>
                <a:lnTo>
                  <a:pt x="112" y="14"/>
                </a:lnTo>
                <a:lnTo>
                  <a:pt x="116" y="13"/>
                </a:lnTo>
                <a:lnTo>
                  <a:pt x="119" y="13"/>
                </a:lnTo>
                <a:lnTo>
                  <a:pt x="121" y="16"/>
                </a:lnTo>
                <a:lnTo>
                  <a:pt x="121" y="20"/>
                </a:lnTo>
                <a:lnTo>
                  <a:pt x="121" y="24"/>
                </a:lnTo>
                <a:lnTo>
                  <a:pt x="123" y="29"/>
                </a:lnTo>
                <a:lnTo>
                  <a:pt x="126" y="31"/>
                </a:lnTo>
                <a:lnTo>
                  <a:pt x="129" y="33"/>
                </a:lnTo>
                <a:lnTo>
                  <a:pt x="131" y="36"/>
                </a:lnTo>
                <a:lnTo>
                  <a:pt x="138" y="44"/>
                </a:lnTo>
                <a:lnTo>
                  <a:pt x="140" y="48"/>
                </a:lnTo>
                <a:lnTo>
                  <a:pt x="140" y="52"/>
                </a:lnTo>
                <a:lnTo>
                  <a:pt x="141" y="57"/>
                </a:lnTo>
                <a:lnTo>
                  <a:pt x="143" y="61"/>
                </a:lnTo>
                <a:lnTo>
                  <a:pt x="144" y="66"/>
                </a:lnTo>
                <a:lnTo>
                  <a:pt x="144" y="70"/>
                </a:lnTo>
                <a:lnTo>
                  <a:pt x="147" y="71"/>
                </a:lnTo>
                <a:lnTo>
                  <a:pt x="160" y="77"/>
                </a:lnTo>
                <a:lnTo>
                  <a:pt x="166" y="82"/>
                </a:lnTo>
                <a:lnTo>
                  <a:pt x="169" y="85"/>
                </a:lnTo>
                <a:lnTo>
                  <a:pt x="172" y="86"/>
                </a:lnTo>
                <a:lnTo>
                  <a:pt x="176" y="86"/>
                </a:lnTo>
                <a:lnTo>
                  <a:pt x="184" y="89"/>
                </a:lnTo>
                <a:lnTo>
                  <a:pt x="187" y="88"/>
                </a:lnTo>
                <a:lnTo>
                  <a:pt x="190" y="87"/>
                </a:lnTo>
                <a:lnTo>
                  <a:pt x="193" y="84"/>
                </a:lnTo>
                <a:lnTo>
                  <a:pt x="194" y="80"/>
                </a:lnTo>
                <a:lnTo>
                  <a:pt x="197" y="77"/>
                </a:lnTo>
                <a:lnTo>
                  <a:pt x="207" y="70"/>
                </a:lnTo>
                <a:lnTo>
                  <a:pt x="209" y="68"/>
                </a:lnTo>
                <a:lnTo>
                  <a:pt x="217" y="65"/>
                </a:lnTo>
                <a:lnTo>
                  <a:pt x="220" y="65"/>
                </a:lnTo>
                <a:lnTo>
                  <a:pt x="223" y="66"/>
                </a:lnTo>
                <a:lnTo>
                  <a:pt x="226" y="68"/>
                </a:lnTo>
                <a:lnTo>
                  <a:pt x="227" y="73"/>
                </a:lnTo>
                <a:lnTo>
                  <a:pt x="229" y="77"/>
                </a:lnTo>
                <a:lnTo>
                  <a:pt x="232" y="79"/>
                </a:lnTo>
                <a:lnTo>
                  <a:pt x="234" y="84"/>
                </a:lnTo>
                <a:lnTo>
                  <a:pt x="233" y="97"/>
                </a:lnTo>
                <a:lnTo>
                  <a:pt x="234" y="101"/>
                </a:lnTo>
                <a:lnTo>
                  <a:pt x="237" y="104"/>
                </a:lnTo>
                <a:lnTo>
                  <a:pt x="240" y="107"/>
                </a:lnTo>
                <a:lnTo>
                  <a:pt x="249" y="113"/>
                </a:lnTo>
                <a:lnTo>
                  <a:pt x="250" y="115"/>
                </a:lnTo>
                <a:lnTo>
                  <a:pt x="251" y="115"/>
                </a:lnTo>
                <a:lnTo>
                  <a:pt x="253" y="119"/>
                </a:lnTo>
                <a:lnTo>
                  <a:pt x="252" y="124"/>
                </a:lnTo>
                <a:lnTo>
                  <a:pt x="249" y="126"/>
                </a:lnTo>
                <a:lnTo>
                  <a:pt x="247" y="129"/>
                </a:lnTo>
                <a:lnTo>
                  <a:pt x="245" y="132"/>
                </a:lnTo>
                <a:lnTo>
                  <a:pt x="244" y="136"/>
                </a:lnTo>
                <a:lnTo>
                  <a:pt x="241" y="141"/>
                </a:lnTo>
                <a:lnTo>
                  <a:pt x="240" y="145"/>
                </a:lnTo>
                <a:lnTo>
                  <a:pt x="248" y="154"/>
                </a:lnTo>
                <a:lnTo>
                  <a:pt x="254" y="159"/>
                </a:lnTo>
                <a:lnTo>
                  <a:pt x="257" y="160"/>
                </a:lnTo>
                <a:lnTo>
                  <a:pt x="260" y="163"/>
                </a:lnTo>
                <a:lnTo>
                  <a:pt x="259" y="168"/>
                </a:lnTo>
                <a:lnTo>
                  <a:pt x="258" y="169"/>
                </a:lnTo>
                <a:lnTo>
                  <a:pt x="257" y="176"/>
                </a:lnTo>
                <a:lnTo>
                  <a:pt x="255" y="180"/>
                </a:lnTo>
                <a:lnTo>
                  <a:pt x="255" y="185"/>
                </a:lnTo>
                <a:lnTo>
                  <a:pt x="258" y="191"/>
                </a:lnTo>
                <a:lnTo>
                  <a:pt x="262" y="194"/>
                </a:lnTo>
                <a:lnTo>
                  <a:pt x="264" y="198"/>
                </a:lnTo>
                <a:lnTo>
                  <a:pt x="265" y="202"/>
                </a:lnTo>
                <a:lnTo>
                  <a:pt x="266" y="206"/>
                </a:lnTo>
                <a:lnTo>
                  <a:pt x="268" y="209"/>
                </a:lnTo>
                <a:lnTo>
                  <a:pt x="268" y="210"/>
                </a:lnTo>
                <a:lnTo>
                  <a:pt x="269" y="214"/>
                </a:lnTo>
                <a:lnTo>
                  <a:pt x="268" y="218"/>
                </a:lnTo>
                <a:lnTo>
                  <a:pt x="260" y="232"/>
                </a:lnTo>
                <a:lnTo>
                  <a:pt x="256" y="236"/>
                </a:lnTo>
                <a:lnTo>
                  <a:pt x="253" y="239"/>
                </a:lnTo>
                <a:lnTo>
                  <a:pt x="250" y="242"/>
                </a:lnTo>
                <a:lnTo>
                  <a:pt x="248" y="244"/>
                </a:lnTo>
                <a:lnTo>
                  <a:pt x="243" y="246"/>
                </a:lnTo>
                <a:lnTo>
                  <a:pt x="239" y="249"/>
                </a:lnTo>
                <a:lnTo>
                  <a:pt x="236" y="256"/>
                </a:lnTo>
                <a:lnTo>
                  <a:pt x="232" y="275"/>
                </a:lnTo>
                <a:lnTo>
                  <a:pt x="230" y="279"/>
                </a:lnTo>
                <a:lnTo>
                  <a:pt x="228" y="281"/>
                </a:lnTo>
                <a:lnTo>
                  <a:pt x="224" y="284"/>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0" name="Freeform 124"/>
          <p:cNvSpPr>
            <a:spLocks/>
          </p:cNvSpPr>
          <p:nvPr/>
        </p:nvSpPr>
        <p:spPr bwMode="auto">
          <a:xfrm>
            <a:off x="4472211" y="3576638"/>
            <a:ext cx="558830" cy="422275"/>
          </a:xfrm>
          <a:custGeom>
            <a:avLst/>
            <a:gdLst>
              <a:gd name="T0" fmla="*/ 299915488 w 352"/>
              <a:gd name="T1" fmla="*/ 373032588 h 266"/>
              <a:gd name="T2" fmla="*/ 274712573 w 352"/>
              <a:gd name="T3" fmla="*/ 337745722 h 266"/>
              <a:gd name="T4" fmla="*/ 264631406 w 352"/>
              <a:gd name="T5" fmla="*/ 282294932 h 266"/>
              <a:gd name="T6" fmla="*/ 284793739 w 352"/>
              <a:gd name="T7" fmla="*/ 249529349 h 266"/>
              <a:gd name="T8" fmla="*/ 254550240 w 352"/>
              <a:gd name="T9" fmla="*/ 219283464 h 266"/>
              <a:gd name="T10" fmla="*/ 236907406 w 352"/>
              <a:gd name="T11" fmla="*/ 161311389 h 266"/>
              <a:gd name="T12" fmla="*/ 216745073 w 352"/>
              <a:gd name="T13" fmla="*/ 120983542 h 266"/>
              <a:gd name="T14" fmla="*/ 173900911 w 352"/>
              <a:gd name="T15" fmla="*/ 120983542 h 266"/>
              <a:gd name="T16" fmla="*/ 133576246 w 352"/>
              <a:gd name="T17" fmla="*/ 161311389 h 266"/>
              <a:gd name="T18" fmla="*/ 90730496 w 352"/>
              <a:gd name="T19" fmla="*/ 166352370 h 266"/>
              <a:gd name="T20" fmla="*/ 50405831 w 352"/>
              <a:gd name="T21" fmla="*/ 143668750 h 266"/>
              <a:gd name="T22" fmla="*/ 7561668 w 352"/>
              <a:gd name="T23" fmla="*/ 103340903 h 266"/>
              <a:gd name="T24" fmla="*/ 45365248 w 352"/>
              <a:gd name="T25" fmla="*/ 78135998 h 266"/>
              <a:gd name="T26" fmla="*/ 78129832 w 352"/>
              <a:gd name="T27" fmla="*/ 78135998 h 266"/>
              <a:gd name="T28" fmla="*/ 171379825 w 352"/>
              <a:gd name="T29" fmla="*/ 47890113 h 266"/>
              <a:gd name="T30" fmla="*/ 254550240 w 352"/>
              <a:gd name="T31" fmla="*/ 40327847 h 266"/>
              <a:gd name="T32" fmla="*/ 345280736 w 352"/>
              <a:gd name="T33" fmla="*/ 12603246 h 266"/>
              <a:gd name="T34" fmla="*/ 370483651 w 352"/>
              <a:gd name="T35" fmla="*/ 10081962 h 266"/>
              <a:gd name="T36" fmla="*/ 405767733 w 352"/>
              <a:gd name="T37" fmla="*/ 15122943 h 266"/>
              <a:gd name="T38" fmla="*/ 456173564 w 352"/>
              <a:gd name="T39" fmla="*/ 20163924 h 266"/>
              <a:gd name="T40" fmla="*/ 516660561 w 352"/>
              <a:gd name="T41" fmla="*/ 20163924 h 266"/>
              <a:gd name="T42" fmla="*/ 551944643 w 352"/>
              <a:gd name="T43" fmla="*/ 10081962 h 266"/>
              <a:gd name="T44" fmla="*/ 584707639 w 352"/>
              <a:gd name="T45" fmla="*/ 22685208 h 266"/>
              <a:gd name="T46" fmla="*/ 652756305 w 352"/>
              <a:gd name="T47" fmla="*/ 37808151 h 266"/>
              <a:gd name="T48" fmla="*/ 680478718 w 352"/>
              <a:gd name="T49" fmla="*/ 68054036 h 266"/>
              <a:gd name="T50" fmla="*/ 705681634 w 352"/>
              <a:gd name="T51" fmla="*/ 95778638 h 266"/>
              <a:gd name="T52" fmla="*/ 715762800 w 352"/>
              <a:gd name="T53" fmla="*/ 133586788 h 266"/>
              <a:gd name="T54" fmla="*/ 708202719 w 352"/>
              <a:gd name="T55" fmla="*/ 168873655 h 266"/>
              <a:gd name="T56" fmla="*/ 723324468 w 352"/>
              <a:gd name="T57" fmla="*/ 206680218 h 266"/>
              <a:gd name="T58" fmla="*/ 851858543 w 352"/>
              <a:gd name="T59" fmla="*/ 221803161 h 266"/>
              <a:gd name="T60" fmla="*/ 884623127 w 352"/>
              <a:gd name="T61" fmla="*/ 249529349 h 266"/>
              <a:gd name="T62" fmla="*/ 811533879 w 352"/>
              <a:gd name="T63" fmla="*/ 279775235 h 266"/>
              <a:gd name="T64" fmla="*/ 753567967 w 352"/>
              <a:gd name="T65" fmla="*/ 315062101 h 266"/>
              <a:gd name="T66" fmla="*/ 723324468 w 352"/>
              <a:gd name="T67" fmla="*/ 340267006 h 266"/>
              <a:gd name="T68" fmla="*/ 713243302 w 352"/>
              <a:gd name="T69" fmla="*/ 375553872 h 266"/>
              <a:gd name="T70" fmla="*/ 705681634 w 352"/>
              <a:gd name="T71" fmla="*/ 415881720 h 266"/>
              <a:gd name="T72" fmla="*/ 723324468 w 352"/>
              <a:gd name="T73" fmla="*/ 451168586 h 266"/>
              <a:gd name="T74" fmla="*/ 738446217 w 352"/>
              <a:gd name="T75" fmla="*/ 481414472 h 266"/>
              <a:gd name="T76" fmla="*/ 647715722 w 352"/>
              <a:gd name="T77" fmla="*/ 584753787 h 266"/>
              <a:gd name="T78" fmla="*/ 655275803 w 352"/>
              <a:gd name="T79" fmla="*/ 622561938 h 266"/>
              <a:gd name="T80" fmla="*/ 647715722 w 352"/>
              <a:gd name="T81" fmla="*/ 645245558 h 266"/>
              <a:gd name="T82" fmla="*/ 599829388 w 352"/>
              <a:gd name="T83" fmla="*/ 650286539 h 266"/>
              <a:gd name="T84" fmla="*/ 562025809 w 352"/>
              <a:gd name="T85" fmla="*/ 652807823 h 266"/>
              <a:gd name="T86" fmla="*/ 211704490 w 352"/>
              <a:gd name="T87" fmla="*/ 665409482 h 266"/>
              <a:gd name="T88" fmla="*/ 241947989 w 352"/>
              <a:gd name="T89" fmla="*/ 594835749 h 266"/>
              <a:gd name="T90" fmla="*/ 279753156 w 352"/>
              <a:gd name="T91" fmla="*/ 557029186 h 266"/>
              <a:gd name="T92" fmla="*/ 322597318 w 352"/>
              <a:gd name="T93" fmla="*/ 499057111 h 266"/>
              <a:gd name="T94" fmla="*/ 317556735 w 352"/>
              <a:gd name="T95" fmla="*/ 466291529 h 266"/>
              <a:gd name="T96" fmla="*/ 297394403 w 352"/>
              <a:gd name="T97" fmla="*/ 431004663 h 2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2" h="266">
                <a:moveTo>
                  <a:pt x="115" y="160"/>
                </a:moveTo>
                <a:lnTo>
                  <a:pt x="117" y="156"/>
                </a:lnTo>
                <a:lnTo>
                  <a:pt x="118" y="149"/>
                </a:lnTo>
                <a:lnTo>
                  <a:pt x="119" y="148"/>
                </a:lnTo>
                <a:lnTo>
                  <a:pt x="120" y="144"/>
                </a:lnTo>
                <a:lnTo>
                  <a:pt x="117" y="140"/>
                </a:lnTo>
                <a:lnTo>
                  <a:pt x="114" y="139"/>
                </a:lnTo>
                <a:lnTo>
                  <a:pt x="109" y="134"/>
                </a:lnTo>
                <a:lnTo>
                  <a:pt x="101" y="126"/>
                </a:lnTo>
                <a:lnTo>
                  <a:pt x="102" y="121"/>
                </a:lnTo>
                <a:lnTo>
                  <a:pt x="104" y="117"/>
                </a:lnTo>
                <a:lnTo>
                  <a:pt x="105" y="112"/>
                </a:lnTo>
                <a:lnTo>
                  <a:pt x="108" y="109"/>
                </a:lnTo>
                <a:lnTo>
                  <a:pt x="109" y="107"/>
                </a:lnTo>
                <a:lnTo>
                  <a:pt x="112" y="104"/>
                </a:lnTo>
                <a:lnTo>
                  <a:pt x="113" y="99"/>
                </a:lnTo>
                <a:lnTo>
                  <a:pt x="112" y="95"/>
                </a:lnTo>
                <a:lnTo>
                  <a:pt x="111" y="95"/>
                </a:lnTo>
                <a:lnTo>
                  <a:pt x="109" y="93"/>
                </a:lnTo>
                <a:lnTo>
                  <a:pt x="101" y="87"/>
                </a:lnTo>
                <a:lnTo>
                  <a:pt x="98" y="84"/>
                </a:lnTo>
                <a:lnTo>
                  <a:pt x="94" y="81"/>
                </a:lnTo>
                <a:lnTo>
                  <a:pt x="93" y="77"/>
                </a:lnTo>
                <a:lnTo>
                  <a:pt x="94" y="64"/>
                </a:lnTo>
                <a:lnTo>
                  <a:pt x="93" y="59"/>
                </a:lnTo>
                <a:lnTo>
                  <a:pt x="90" y="57"/>
                </a:lnTo>
                <a:lnTo>
                  <a:pt x="87" y="53"/>
                </a:lnTo>
                <a:lnTo>
                  <a:pt x="86" y="48"/>
                </a:lnTo>
                <a:lnTo>
                  <a:pt x="83" y="46"/>
                </a:lnTo>
                <a:lnTo>
                  <a:pt x="80" y="45"/>
                </a:lnTo>
                <a:lnTo>
                  <a:pt x="76" y="45"/>
                </a:lnTo>
                <a:lnTo>
                  <a:pt x="69" y="48"/>
                </a:lnTo>
                <a:lnTo>
                  <a:pt x="67" y="50"/>
                </a:lnTo>
                <a:lnTo>
                  <a:pt x="57" y="57"/>
                </a:lnTo>
                <a:lnTo>
                  <a:pt x="54" y="60"/>
                </a:lnTo>
                <a:lnTo>
                  <a:pt x="53" y="64"/>
                </a:lnTo>
                <a:lnTo>
                  <a:pt x="50" y="67"/>
                </a:lnTo>
                <a:lnTo>
                  <a:pt x="47" y="68"/>
                </a:lnTo>
                <a:lnTo>
                  <a:pt x="44" y="69"/>
                </a:lnTo>
                <a:lnTo>
                  <a:pt x="36" y="66"/>
                </a:lnTo>
                <a:lnTo>
                  <a:pt x="31" y="66"/>
                </a:lnTo>
                <a:lnTo>
                  <a:pt x="29" y="65"/>
                </a:lnTo>
                <a:lnTo>
                  <a:pt x="26" y="62"/>
                </a:lnTo>
                <a:lnTo>
                  <a:pt x="20" y="57"/>
                </a:lnTo>
                <a:lnTo>
                  <a:pt x="7" y="52"/>
                </a:lnTo>
                <a:lnTo>
                  <a:pt x="3" y="50"/>
                </a:lnTo>
                <a:lnTo>
                  <a:pt x="3" y="46"/>
                </a:lnTo>
                <a:lnTo>
                  <a:pt x="3" y="41"/>
                </a:lnTo>
                <a:lnTo>
                  <a:pt x="1" y="37"/>
                </a:lnTo>
                <a:lnTo>
                  <a:pt x="0" y="33"/>
                </a:lnTo>
                <a:lnTo>
                  <a:pt x="0" y="28"/>
                </a:lnTo>
                <a:lnTo>
                  <a:pt x="18" y="31"/>
                </a:lnTo>
                <a:lnTo>
                  <a:pt x="21" y="30"/>
                </a:lnTo>
                <a:lnTo>
                  <a:pt x="25" y="30"/>
                </a:lnTo>
                <a:lnTo>
                  <a:pt x="28" y="32"/>
                </a:lnTo>
                <a:lnTo>
                  <a:pt x="31" y="31"/>
                </a:lnTo>
                <a:lnTo>
                  <a:pt x="53" y="18"/>
                </a:lnTo>
                <a:lnTo>
                  <a:pt x="57" y="19"/>
                </a:lnTo>
                <a:lnTo>
                  <a:pt x="61" y="19"/>
                </a:lnTo>
                <a:lnTo>
                  <a:pt x="68" y="19"/>
                </a:lnTo>
                <a:lnTo>
                  <a:pt x="72" y="18"/>
                </a:lnTo>
                <a:lnTo>
                  <a:pt x="75" y="15"/>
                </a:lnTo>
                <a:lnTo>
                  <a:pt x="94" y="16"/>
                </a:lnTo>
                <a:lnTo>
                  <a:pt x="101" y="16"/>
                </a:lnTo>
                <a:lnTo>
                  <a:pt x="127" y="0"/>
                </a:lnTo>
                <a:lnTo>
                  <a:pt x="131" y="1"/>
                </a:lnTo>
                <a:lnTo>
                  <a:pt x="134" y="4"/>
                </a:lnTo>
                <a:lnTo>
                  <a:pt x="137" y="5"/>
                </a:lnTo>
                <a:lnTo>
                  <a:pt x="140" y="4"/>
                </a:lnTo>
                <a:lnTo>
                  <a:pt x="144" y="3"/>
                </a:lnTo>
                <a:lnTo>
                  <a:pt x="146" y="3"/>
                </a:lnTo>
                <a:lnTo>
                  <a:pt x="147" y="4"/>
                </a:lnTo>
                <a:lnTo>
                  <a:pt x="150" y="3"/>
                </a:lnTo>
                <a:lnTo>
                  <a:pt x="154" y="4"/>
                </a:lnTo>
                <a:lnTo>
                  <a:pt x="157" y="5"/>
                </a:lnTo>
                <a:lnTo>
                  <a:pt x="161" y="6"/>
                </a:lnTo>
                <a:lnTo>
                  <a:pt x="164" y="6"/>
                </a:lnTo>
                <a:lnTo>
                  <a:pt x="165" y="6"/>
                </a:lnTo>
                <a:lnTo>
                  <a:pt x="175" y="4"/>
                </a:lnTo>
                <a:lnTo>
                  <a:pt x="181" y="8"/>
                </a:lnTo>
                <a:lnTo>
                  <a:pt x="185" y="8"/>
                </a:lnTo>
                <a:lnTo>
                  <a:pt x="189" y="7"/>
                </a:lnTo>
                <a:lnTo>
                  <a:pt x="192" y="4"/>
                </a:lnTo>
                <a:lnTo>
                  <a:pt x="205" y="8"/>
                </a:lnTo>
                <a:lnTo>
                  <a:pt x="208" y="7"/>
                </a:lnTo>
                <a:lnTo>
                  <a:pt x="212" y="6"/>
                </a:lnTo>
                <a:lnTo>
                  <a:pt x="216" y="4"/>
                </a:lnTo>
                <a:lnTo>
                  <a:pt x="219" y="4"/>
                </a:lnTo>
                <a:lnTo>
                  <a:pt x="222" y="5"/>
                </a:lnTo>
                <a:lnTo>
                  <a:pt x="226" y="5"/>
                </a:lnTo>
                <a:lnTo>
                  <a:pt x="229" y="8"/>
                </a:lnTo>
                <a:lnTo>
                  <a:pt x="232" y="9"/>
                </a:lnTo>
                <a:lnTo>
                  <a:pt x="246" y="18"/>
                </a:lnTo>
                <a:lnTo>
                  <a:pt x="249" y="18"/>
                </a:lnTo>
                <a:lnTo>
                  <a:pt x="256" y="16"/>
                </a:lnTo>
                <a:lnTo>
                  <a:pt x="259" y="15"/>
                </a:lnTo>
                <a:lnTo>
                  <a:pt x="262" y="15"/>
                </a:lnTo>
                <a:lnTo>
                  <a:pt x="263" y="18"/>
                </a:lnTo>
                <a:lnTo>
                  <a:pt x="267" y="25"/>
                </a:lnTo>
                <a:lnTo>
                  <a:pt x="270" y="27"/>
                </a:lnTo>
                <a:lnTo>
                  <a:pt x="273" y="28"/>
                </a:lnTo>
                <a:lnTo>
                  <a:pt x="276" y="31"/>
                </a:lnTo>
                <a:lnTo>
                  <a:pt x="278" y="34"/>
                </a:lnTo>
                <a:lnTo>
                  <a:pt x="280" y="38"/>
                </a:lnTo>
                <a:lnTo>
                  <a:pt x="283" y="41"/>
                </a:lnTo>
                <a:lnTo>
                  <a:pt x="285" y="45"/>
                </a:lnTo>
                <a:lnTo>
                  <a:pt x="285" y="48"/>
                </a:lnTo>
                <a:lnTo>
                  <a:pt x="284" y="53"/>
                </a:lnTo>
                <a:lnTo>
                  <a:pt x="285" y="56"/>
                </a:lnTo>
                <a:lnTo>
                  <a:pt x="284" y="60"/>
                </a:lnTo>
                <a:lnTo>
                  <a:pt x="282" y="63"/>
                </a:lnTo>
                <a:lnTo>
                  <a:pt x="281" y="67"/>
                </a:lnTo>
                <a:lnTo>
                  <a:pt x="281" y="72"/>
                </a:lnTo>
                <a:lnTo>
                  <a:pt x="284" y="74"/>
                </a:lnTo>
                <a:lnTo>
                  <a:pt x="284" y="79"/>
                </a:lnTo>
                <a:lnTo>
                  <a:pt x="287" y="82"/>
                </a:lnTo>
                <a:lnTo>
                  <a:pt x="328" y="84"/>
                </a:lnTo>
                <a:lnTo>
                  <a:pt x="332" y="85"/>
                </a:lnTo>
                <a:lnTo>
                  <a:pt x="335" y="86"/>
                </a:lnTo>
                <a:lnTo>
                  <a:pt x="338" y="88"/>
                </a:lnTo>
                <a:lnTo>
                  <a:pt x="341" y="89"/>
                </a:lnTo>
                <a:lnTo>
                  <a:pt x="342" y="93"/>
                </a:lnTo>
                <a:lnTo>
                  <a:pt x="348" y="97"/>
                </a:lnTo>
                <a:lnTo>
                  <a:pt x="351" y="99"/>
                </a:lnTo>
                <a:lnTo>
                  <a:pt x="349" y="100"/>
                </a:lnTo>
                <a:lnTo>
                  <a:pt x="342" y="104"/>
                </a:lnTo>
                <a:lnTo>
                  <a:pt x="337" y="105"/>
                </a:lnTo>
                <a:lnTo>
                  <a:pt x="322" y="111"/>
                </a:lnTo>
                <a:lnTo>
                  <a:pt x="319" y="112"/>
                </a:lnTo>
                <a:lnTo>
                  <a:pt x="315" y="115"/>
                </a:lnTo>
                <a:lnTo>
                  <a:pt x="310" y="119"/>
                </a:lnTo>
                <a:lnTo>
                  <a:pt x="299" y="125"/>
                </a:lnTo>
                <a:lnTo>
                  <a:pt x="294" y="129"/>
                </a:lnTo>
                <a:lnTo>
                  <a:pt x="291" y="131"/>
                </a:lnTo>
                <a:lnTo>
                  <a:pt x="287" y="134"/>
                </a:lnTo>
                <a:lnTo>
                  <a:pt x="287" y="135"/>
                </a:lnTo>
                <a:lnTo>
                  <a:pt x="285" y="137"/>
                </a:lnTo>
                <a:lnTo>
                  <a:pt x="284" y="141"/>
                </a:lnTo>
                <a:lnTo>
                  <a:pt x="284" y="145"/>
                </a:lnTo>
                <a:lnTo>
                  <a:pt x="283" y="149"/>
                </a:lnTo>
                <a:lnTo>
                  <a:pt x="282" y="153"/>
                </a:lnTo>
                <a:lnTo>
                  <a:pt x="281" y="157"/>
                </a:lnTo>
                <a:lnTo>
                  <a:pt x="279" y="161"/>
                </a:lnTo>
                <a:lnTo>
                  <a:pt x="280" y="165"/>
                </a:lnTo>
                <a:lnTo>
                  <a:pt x="280" y="170"/>
                </a:lnTo>
                <a:lnTo>
                  <a:pt x="281" y="174"/>
                </a:lnTo>
                <a:lnTo>
                  <a:pt x="284" y="177"/>
                </a:lnTo>
                <a:lnTo>
                  <a:pt x="287" y="179"/>
                </a:lnTo>
                <a:lnTo>
                  <a:pt x="290" y="182"/>
                </a:lnTo>
                <a:lnTo>
                  <a:pt x="291" y="186"/>
                </a:lnTo>
                <a:lnTo>
                  <a:pt x="291" y="191"/>
                </a:lnTo>
                <a:lnTo>
                  <a:pt x="293" y="191"/>
                </a:lnTo>
                <a:lnTo>
                  <a:pt x="277" y="207"/>
                </a:lnTo>
                <a:lnTo>
                  <a:pt x="262" y="222"/>
                </a:lnTo>
                <a:lnTo>
                  <a:pt x="257" y="230"/>
                </a:lnTo>
                <a:lnTo>
                  <a:pt x="257" y="232"/>
                </a:lnTo>
                <a:lnTo>
                  <a:pt x="260" y="236"/>
                </a:lnTo>
                <a:lnTo>
                  <a:pt x="258" y="239"/>
                </a:lnTo>
                <a:lnTo>
                  <a:pt x="260" y="243"/>
                </a:lnTo>
                <a:lnTo>
                  <a:pt x="260" y="247"/>
                </a:lnTo>
                <a:lnTo>
                  <a:pt x="258" y="249"/>
                </a:lnTo>
                <a:lnTo>
                  <a:pt x="258" y="254"/>
                </a:lnTo>
                <a:lnTo>
                  <a:pt x="260" y="257"/>
                </a:lnTo>
                <a:lnTo>
                  <a:pt x="257" y="256"/>
                </a:lnTo>
                <a:lnTo>
                  <a:pt x="251" y="250"/>
                </a:lnTo>
                <a:lnTo>
                  <a:pt x="248" y="252"/>
                </a:lnTo>
                <a:lnTo>
                  <a:pt x="241" y="256"/>
                </a:lnTo>
                <a:lnTo>
                  <a:pt x="238" y="258"/>
                </a:lnTo>
                <a:lnTo>
                  <a:pt x="234" y="258"/>
                </a:lnTo>
                <a:lnTo>
                  <a:pt x="230" y="258"/>
                </a:lnTo>
                <a:lnTo>
                  <a:pt x="227" y="258"/>
                </a:lnTo>
                <a:lnTo>
                  <a:pt x="223" y="259"/>
                </a:lnTo>
                <a:lnTo>
                  <a:pt x="221" y="265"/>
                </a:lnTo>
                <a:lnTo>
                  <a:pt x="207" y="265"/>
                </a:lnTo>
                <a:lnTo>
                  <a:pt x="173" y="265"/>
                </a:lnTo>
                <a:lnTo>
                  <a:pt x="84" y="264"/>
                </a:lnTo>
                <a:lnTo>
                  <a:pt x="88" y="261"/>
                </a:lnTo>
                <a:lnTo>
                  <a:pt x="91" y="258"/>
                </a:lnTo>
                <a:lnTo>
                  <a:pt x="93" y="255"/>
                </a:lnTo>
                <a:lnTo>
                  <a:pt x="96" y="236"/>
                </a:lnTo>
                <a:lnTo>
                  <a:pt x="100" y="229"/>
                </a:lnTo>
                <a:lnTo>
                  <a:pt x="103" y="226"/>
                </a:lnTo>
                <a:lnTo>
                  <a:pt x="108" y="224"/>
                </a:lnTo>
                <a:lnTo>
                  <a:pt x="111" y="221"/>
                </a:lnTo>
                <a:lnTo>
                  <a:pt x="113" y="218"/>
                </a:lnTo>
                <a:lnTo>
                  <a:pt x="116" y="216"/>
                </a:lnTo>
                <a:lnTo>
                  <a:pt x="120" y="211"/>
                </a:lnTo>
                <a:lnTo>
                  <a:pt x="128" y="198"/>
                </a:lnTo>
                <a:lnTo>
                  <a:pt x="129" y="193"/>
                </a:lnTo>
                <a:lnTo>
                  <a:pt x="128" y="190"/>
                </a:lnTo>
                <a:lnTo>
                  <a:pt x="128" y="189"/>
                </a:lnTo>
                <a:lnTo>
                  <a:pt x="126" y="185"/>
                </a:lnTo>
                <a:lnTo>
                  <a:pt x="125" y="182"/>
                </a:lnTo>
                <a:lnTo>
                  <a:pt x="123" y="177"/>
                </a:lnTo>
                <a:lnTo>
                  <a:pt x="121" y="174"/>
                </a:lnTo>
                <a:lnTo>
                  <a:pt x="118" y="171"/>
                </a:lnTo>
                <a:lnTo>
                  <a:pt x="115" y="164"/>
                </a:lnTo>
                <a:lnTo>
                  <a:pt x="115" y="160"/>
                </a:lnTo>
              </a:path>
            </a:pathLst>
          </a:custGeom>
          <a:solidFill>
            <a:schemeClr val="accent6">
              <a:lumMod val="40000"/>
              <a:lumOff val="60000"/>
            </a:schemeClr>
          </a:solidFill>
          <a:ln w="12700" cap="rnd" cmpd="sng">
            <a:solidFill>
              <a:srgbClr val="000000"/>
            </a:solidFill>
            <a:prstDash val="solid"/>
            <a:round/>
            <a:headEnd/>
            <a:tailEnd/>
          </a:ln>
        </p:spPr>
        <p:txBody>
          <a:bodyPr/>
          <a:lstStyle/>
          <a:p>
            <a:endParaRPr lang="en-US"/>
          </a:p>
        </p:txBody>
      </p:sp>
      <p:sp>
        <p:nvSpPr>
          <p:cNvPr id="4" name="Freeform 11"/>
          <p:cNvSpPr>
            <a:spLocks/>
          </p:cNvSpPr>
          <p:nvPr/>
        </p:nvSpPr>
        <p:spPr bwMode="auto">
          <a:xfrm>
            <a:off x="6888163" y="2589213"/>
            <a:ext cx="590550" cy="471487"/>
          </a:xfrm>
          <a:custGeom>
            <a:avLst/>
            <a:gdLst>
              <a:gd name="T0" fmla="*/ 2147483647 w 372"/>
              <a:gd name="T1" fmla="*/ 2147483647 h 297"/>
              <a:gd name="T2" fmla="*/ 2147483647 w 372"/>
              <a:gd name="T3" fmla="*/ 2147483647 h 297"/>
              <a:gd name="T4" fmla="*/ 2147483647 w 372"/>
              <a:gd name="T5" fmla="*/ 2147483647 h 297"/>
              <a:gd name="T6" fmla="*/ 2147483647 w 372"/>
              <a:gd name="T7" fmla="*/ 2147483647 h 297"/>
              <a:gd name="T8" fmla="*/ 2147483647 w 372"/>
              <a:gd name="T9" fmla="*/ 2147483647 h 297"/>
              <a:gd name="T10" fmla="*/ 2147483647 w 372"/>
              <a:gd name="T11" fmla="*/ 2147483647 h 297"/>
              <a:gd name="T12" fmla="*/ 2147483647 w 372"/>
              <a:gd name="T13" fmla="*/ 2147483647 h 297"/>
              <a:gd name="T14" fmla="*/ 2147483647 w 372"/>
              <a:gd name="T15" fmla="*/ 2147483647 h 297"/>
              <a:gd name="T16" fmla="*/ 2147483647 w 372"/>
              <a:gd name="T17" fmla="*/ 2147483647 h 297"/>
              <a:gd name="T18" fmla="*/ 2147483647 w 372"/>
              <a:gd name="T19" fmla="*/ 2147483647 h 297"/>
              <a:gd name="T20" fmla="*/ 2147483647 w 372"/>
              <a:gd name="T21" fmla="*/ 2147483647 h 297"/>
              <a:gd name="T22" fmla="*/ 2147483647 w 372"/>
              <a:gd name="T23" fmla="*/ 2147483647 h 297"/>
              <a:gd name="T24" fmla="*/ 2147483647 w 372"/>
              <a:gd name="T25" fmla="*/ 2147483647 h 297"/>
              <a:gd name="T26" fmla="*/ 2147483647 w 372"/>
              <a:gd name="T27" fmla="*/ 2147483647 h 297"/>
              <a:gd name="T28" fmla="*/ 2147483647 w 372"/>
              <a:gd name="T29" fmla="*/ 2147483647 h 297"/>
              <a:gd name="T30" fmla="*/ 2147483647 w 372"/>
              <a:gd name="T31" fmla="*/ 2147483647 h 297"/>
              <a:gd name="T32" fmla="*/ 2147483647 w 372"/>
              <a:gd name="T33" fmla="*/ 2147483647 h 297"/>
              <a:gd name="T34" fmla="*/ 2147483647 w 372"/>
              <a:gd name="T35" fmla="*/ 2147483647 h 297"/>
              <a:gd name="T36" fmla="*/ 2147483647 w 372"/>
              <a:gd name="T37" fmla="*/ 2147483647 h 297"/>
              <a:gd name="T38" fmla="*/ 2147483647 w 372"/>
              <a:gd name="T39" fmla="*/ 2147483647 h 297"/>
              <a:gd name="T40" fmla="*/ 2147483647 w 372"/>
              <a:gd name="T41" fmla="*/ 2147483647 h 297"/>
              <a:gd name="T42" fmla="*/ 2147483647 w 372"/>
              <a:gd name="T43" fmla="*/ 2147483647 h 297"/>
              <a:gd name="T44" fmla="*/ 2147483647 w 372"/>
              <a:gd name="T45" fmla="*/ 2147483647 h 297"/>
              <a:gd name="T46" fmla="*/ 2147483647 w 372"/>
              <a:gd name="T47" fmla="*/ 2147483647 h 297"/>
              <a:gd name="T48" fmla="*/ 2147483647 w 372"/>
              <a:gd name="T49" fmla="*/ 2147483647 h 297"/>
              <a:gd name="T50" fmla="*/ 2147483647 w 372"/>
              <a:gd name="T51" fmla="*/ 2147483647 h 297"/>
              <a:gd name="T52" fmla="*/ 2147483647 w 372"/>
              <a:gd name="T53" fmla="*/ 2147483647 h 297"/>
              <a:gd name="T54" fmla="*/ 2147483647 w 372"/>
              <a:gd name="T55" fmla="*/ 2147483647 h 297"/>
              <a:gd name="T56" fmla="*/ 2147483647 w 372"/>
              <a:gd name="T57" fmla="*/ 2147483647 h 297"/>
              <a:gd name="T58" fmla="*/ 2147483647 w 372"/>
              <a:gd name="T59" fmla="*/ 2147483647 h 297"/>
              <a:gd name="T60" fmla="*/ 2147483647 w 372"/>
              <a:gd name="T61" fmla="*/ 2147483647 h 297"/>
              <a:gd name="T62" fmla="*/ 2147483647 w 372"/>
              <a:gd name="T63" fmla="*/ 2147483647 h 297"/>
              <a:gd name="T64" fmla="*/ 2147483647 w 372"/>
              <a:gd name="T65" fmla="*/ 2147483647 h 297"/>
              <a:gd name="T66" fmla="*/ 2147483647 w 372"/>
              <a:gd name="T67" fmla="*/ 2147483647 h 297"/>
              <a:gd name="T68" fmla="*/ 2147483647 w 372"/>
              <a:gd name="T69" fmla="*/ 2147483647 h 297"/>
              <a:gd name="T70" fmla="*/ 2147483647 w 372"/>
              <a:gd name="T71" fmla="*/ 2147483647 h 297"/>
              <a:gd name="T72" fmla="*/ 2147483647 w 372"/>
              <a:gd name="T73" fmla="*/ 2147483647 h 297"/>
              <a:gd name="T74" fmla="*/ 2147483647 w 372"/>
              <a:gd name="T75" fmla="*/ 2147483647 h 297"/>
              <a:gd name="T76" fmla="*/ 2147483647 w 372"/>
              <a:gd name="T77" fmla="*/ 2147483647 h 297"/>
              <a:gd name="T78" fmla="*/ 2147483647 w 372"/>
              <a:gd name="T79" fmla="*/ 2147483647 h 297"/>
              <a:gd name="T80" fmla="*/ 2147483647 w 372"/>
              <a:gd name="T81" fmla="*/ 2147483647 h 297"/>
              <a:gd name="T82" fmla="*/ 2147483647 w 372"/>
              <a:gd name="T83" fmla="*/ 2147483647 h 297"/>
              <a:gd name="T84" fmla="*/ 2147483647 w 372"/>
              <a:gd name="T85" fmla="*/ 2147483647 h 297"/>
              <a:gd name="T86" fmla="*/ 2147483647 w 372"/>
              <a:gd name="T87" fmla="*/ 2147483647 h 297"/>
              <a:gd name="T88" fmla="*/ 2147483647 w 372"/>
              <a:gd name="T89" fmla="*/ 2147483647 h 297"/>
              <a:gd name="T90" fmla="*/ 2147483647 w 372"/>
              <a:gd name="T91" fmla="*/ 2147483647 h 297"/>
              <a:gd name="T92" fmla="*/ 2147483647 w 372"/>
              <a:gd name="T93" fmla="*/ 2147483647 h 297"/>
              <a:gd name="T94" fmla="*/ 2147483647 w 372"/>
              <a:gd name="T95" fmla="*/ 2147483647 h 297"/>
              <a:gd name="T96" fmla="*/ 2147483647 w 372"/>
              <a:gd name="T97" fmla="*/ 2147483647 h 297"/>
              <a:gd name="T98" fmla="*/ 2147483647 w 372"/>
              <a:gd name="T99" fmla="*/ 2147483647 h 297"/>
              <a:gd name="T100" fmla="*/ 2147483647 w 372"/>
              <a:gd name="T101" fmla="*/ 2147483647 h 297"/>
              <a:gd name="T102" fmla="*/ 2147483647 w 372"/>
              <a:gd name="T103" fmla="*/ 2147483647 h 297"/>
              <a:gd name="T104" fmla="*/ 2147483647 w 372"/>
              <a:gd name="T105" fmla="*/ 2147483647 h 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2" h="297">
                <a:moveTo>
                  <a:pt x="368" y="149"/>
                </a:moveTo>
                <a:lnTo>
                  <a:pt x="366" y="151"/>
                </a:lnTo>
                <a:lnTo>
                  <a:pt x="362" y="152"/>
                </a:lnTo>
                <a:lnTo>
                  <a:pt x="358" y="159"/>
                </a:lnTo>
                <a:lnTo>
                  <a:pt x="356" y="164"/>
                </a:lnTo>
                <a:lnTo>
                  <a:pt x="356" y="168"/>
                </a:lnTo>
                <a:lnTo>
                  <a:pt x="357" y="172"/>
                </a:lnTo>
                <a:lnTo>
                  <a:pt x="358" y="176"/>
                </a:lnTo>
                <a:lnTo>
                  <a:pt x="351" y="181"/>
                </a:lnTo>
                <a:lnTo>
                  <a:pt x="349" y="184"/>
                </a:lnTo>
                <a:lnTo>
                  <a:pt x="347" y="189"/>
                </a:lnTo>
                <a:lnTo>
                  <a:pt x="349" y="192"/>
                </a:lnTo>
                <a:lnTo>
                  <a:pt x="352" y="196"/>
                </a:lnTo>
                <a:lnTo>
                  <a:pt x="353" y="200"/>
                </a:lnTo>
                <a:lnTo>
                  <a:pt x="349" y="203"/>
                </a:lnTo>
                <a:lnTo>
                  <a:pt x="347" y="205"/>
                </a:lnTo>
                <a:lnTo>
                  <a:pt x="347" y="209"/>
                </a:lnTo>
                <a:lnTo>
                  <a:pt x="346" y="214"/>
                </a:lnTo>
                <a:lnTo>
                  <a:pt x="344" y="217"/>
                </a:lnTo>
                <a:lnTo>
                  <a:pt x="338" y="222"/>
                </a:lnTo>
                <a:lnTo>
                  <a:pt x="337" y="227"/>
                </a:lnTo>
                <a:lnTo>
                  <a:pt x="338" y="227"/>
                </a:lnTo>
                <a:lnTo>
                  <a:pt x="336" y="230"/>
                </a:lnTo>
                <a:lnTo>
                  <a:pt x="334" y="234"/>
                </a:lnTo>
                <a:lnTo>
                  <a:pt x="330" y="236"/>
                </a:lnTo>
                <a:lnTo>
                  <a:pt x="330" y="245"/>
                </a:lnTo>
                <a:lnTo>
                  <a:pt x="333" y="248"/>
                </a:lnTo>
                <a:lnTo>
                  <a:pt x="329" y="249"/>
                </a:lnTo>
                <a:lnTo>
                  <a:pt x="326" y="251"/>
                </a:lnTo>
                <a:lnTo>
                  <a:pt x="325" y="255"/>
                </a:lnTo>
                <a:lnTo>
                  <a:pt x="326" y="259"/>
                </a:lnTo>
                <a:lnTo>
                  <a:pt x="326" y="261"/>
                </a:lnTo>
                <a:lnTo>
                  <a:pt x="262" y="290"/>
                </a:lnTo>
                <a:lnTo>
                  <a:pt x="260" y="291"/>
                </a:lnTo>
                <a:lnTo>
                  <a:pt x="248" y="296"/>
                </a:lnTo>
                <a:lnTo>
                  <a:pt x="196" y="266"/>
                </a:lnTo>
                <a:lnTo>
                  <a:pt x="140" y="234"/>
                </a:lnTo>
                <a:lnTo>
                  <a:pt x="136" y="236"/>
                </a:lnTo>
                <a:lnTo>
                  <a:pt x="134" y="239"/>
                </a:lnTo>
                <a:lnTo>
                  <a:pt x="133" y="238"/>
                </a:lnTo>
                <a:lnTo>
                  <a:pt x="130" y="236"/>
                </a:lnTo>
                <a:lnTo>
                  <a:pt x="125" y="229"/>
                </a:lnTo>
                <a:lnTo>
                  <a:pt x="121" y="227"/>
                </a:lnTo>
                <a:lnTo>
                  <a:pt x="119" y="225"/>
                </a:lnTo>
                <a:lnTo>
                  <a:pt x="117" y="221"/>
                </a:lnTo>
                <a:lnTo>
                  <a:pt x="113" y="219"/>
                </a:lnTo>
                <a:lnTo>
                  <a:pt x="110" y="219"/>
                </a:lnTo>
                <a:lnTo>
                  <a:pt x="106" y="220"/>
                </a:lnTo>
                <a:lnTo>
                  <a:pt x="95" y="219"/>
                </a:lnTo>
                <a:lnTo>
                  <a:pt x="92" y="217"/>
                </a:lnTo>
                <a:lnTo>
                  <a:pt x="87" y="215"/>
                </a:lnTo>
                <a:lnTo>
                  <a:pt x="85" y="211"/>
                </a:lnTo>
                <a:lnTo>
                  <a:pt x="87" y="208"/>
                </a:lnTo>
                <a:lnTo>
                  <a:pt x="88" y="202"/>
                </a:lnTo>
                <a:lnTo>
                  <a:pt x="72" y="196"/>
                </a:lnTo>
                <a:lnTo>
                  <a:pt x="34" y="179"/>
                </a:lnTo>
                <a:lnTo>
                  <a:pt x="38" y="133"/>
                </a:lnTo>
                <a:lnTo>
                  <a:pt x="40" y="118"/>
                </a:lnTo>
                <a:lnTo>
                  <a:pt x="40" y="116"/>
                </a:lnTo>
                <a:lnTo>
                  <a:pt x="13" y="88"/>
                </a:lnTo>
                <a:lnTo>
                  <a:pt x="0" y="53"/>
                </a:lnTo>
                <a:lnTo>
                  <a:pt x="4" y="50"/>
                </a:lnTo>
                <a:lnTo>
                  <a:pt x="47" y="0"/>
                </a:lnTo>
                <a:lnTo>
                  <a:pt x="47" y="5"/>
                </a:lnTo>
                <a:lnTo>
                  <a:pt x="50" y="13"/>
                </a:lnTo>
                <a:lnTo>
                  <a:pt x="53" y="15"/>
                </a:lnTo>
                <a:lnTo>
                  <a:pt x="60" y="18"/>
                </a:lnTo>
                <a:lnTo>
                  <a:pt x="64" y="19"/>
                </a:lnTo>
                <a:lnTo>
                  <a:pt x="80" y="30"/>
                </a:lnTo>
                <a:lnTo>
                  <a:pt x="90" y="35"/>
                </a:lnTo>
                <a:lnTo>
                  <a:pt x="94" y="37"/>
                </a:lnTo>
                <a:lnTo>
                  <a:pt x="97" y="38"/>
                </a:lnTo>
                <a:lnTo>
                  <a:pt x="104" y="42"/>
                </a:lnTo>
                <a:lnTo>
                  <a:pt x="108" y="42"/>
                </a:lnTo>
                <a:lnTo>
                  <a:pt x="111" y="43"/>
                </a:lnTo>
                <a:lnTo>
                  <a:pt x="117" y="49"/>
                </a:lnTo>
                <a:lnTo>
                  <a:pt x="116" y="53"/>
                </a:lnTo>
                <a:lnTo>
                  <a:pt x="115" y="54"/>
                </a:lnTo>
                <a:lnTo>
                  <a:pt x="113" y="58"/>
                </a:lnTo>
                <a:lnTo>
                  <a:pt x="117" y="57"/>
                </a:lnTo>
                <a:lnTo>
                  <a:pt x="120" y="57"/>
                </a:lnTo>
                <a:lnTo>
                  <a:pt x="123" y="60"/>
                </a:lnTo>
                <a:lnTo>
                  <a:pt x="124" y="64"/>
                </a:lnTo>
                <a:lnTo>
                  <a:pt x="123" y="68"/>
                </a:lnTo>
                <a:lnTo>
                  <a:pt x="125" y="72"/>
                </a:lnTo>
                <a:lnTo>
                  <a:pt x="123" y="75"/>
                </a:lnTo>
                <a:lnTo>
                  <a:pt x="121" y="80"/>
                </a:lnTo>
                <a:lnTo>
                  <a:pt x="124" y="82"/>
                </a:lnTo>
                <a:lnTo>
                  <a:pt x="121" y="84"/>
                </a:lnTo>
                <a:lnTo>
                  <a:pt x="123" y="88"/>
                </a:lnTo>
                <a:lnTo>
                  <a:pt x="119" y="87"/>
                </a:lnTo>
                <a:lnTo>
                  <a:pt x="119" y="89"/>
                </a:lnTo>
                <a:lnTo>
                  <a:pt x="119" y="93"/>
                </a:lnTo>
                <a:lnTo>
                  <a:pt x="121" y="96"/>
                </a:lnTo>
                <a:lnTo>
                  <a:pt x="124" y="99"/>
                </a:lnTo>
                <a:lnTo>
                  <a:pt x="128" y="101"/>
                </a:lnTo>
                <a:lnTo>
                  <a:pt x="132" y="102"/>
                </a:lnTo>
                <a:lnTo>
                  <a:pt x="135" y="102"/>
                </a:lnTo>
                <a:lnTo>
                  <a:pt x="138" y="98"/>
                </a:lnTo>
                <a:lnTo>
                  <a:pt x="141" y="96"/>
                </a:lnTo>
                <a:lnTo>
                  <a:pt x="148" y="98"/>
                </a:lnTo>
                <a:lnTo>
                  <a:pt x="152" y="99"/>
                </a:lnTo>
                <a:lnTo>
                  <a:pt x="158" y="94"/>
                </a:lnTo>
                <a:lnTo>
                  <a:pt x="160" y="97"/>
                </a:lnTo>
                <a:lnTo>
                  <a:pt x="161" y="101"/>
                </a:lnTo>
                <a:lnTo>
                  <a:pt x="164" y="103"/>
                </a:lnTo>
                <a:lnTo>
                  <a:pt x="167" y="102"/>
                </a:lnTo>
                <a:lnTo>
                  <a:pt x="171" y="101"/>
                </a:lnTo>
                <a:lnTo>
                  <a:pt x="174" y="99"/>
                </a:lnTo>
                <a:lnTo>
                  <a:pt x="177" y="101"/>
                </a:lnTo>
                <a:lnTo>
                  <a:pt x="180" y="105"/>
                </a:lnTo>
                <a:lnTo>
                  <a:pt x="182" y="101"/>
                </a:lnTo>
                <a:lnTo>
                  <a:pt x="185" y="99"/>
                </a:lnTo>
                <a:lnTo>
                  <a:pt x="189" y="97"/>
                </a:lnTo>
                <a:lnTo>
                  <a:pt x="191" y="98"/>
                </a:lnTo>
                <a:lnTo>
                  <a:pt x="192" y="98"/>
                </a:lnTo>
                <a:lnTo>
                  <a:pt x="196" y="96"/>
                </a:lnTo>
                <a:lnTo>
                  <a:pt x="195" y="92"/>
                </a:lnTo>
                <a:lnTo>
                  <a:pt x="196" y="93"/>
                </a:lnTo>
                <a:lnTo>
                  <a:pt x="198" y="94"/>
                </a:lnTo>
                <a:lnTo>
                  <a:pt x="201" y="94"/>
                </a:lnTo>
                <a:lnTo>
                  <a:pt x="202" y="93"/>
                </a:lnTo>
                <a:lnTo>
                  <a:pt x="204" y="91"/>
                </a:lnTo>
                <a:lnTo>
                  <a:pt x="210" y="94"/>
                </a:lnTo>
                <a:lnTo>
                  <a:pt x="211" y="99"/>
                </a:lnTo>
                <a:lnTo>
                  <a:pt x="215" y="101"/>
                </a:lnTo>
                <a:lnTo>
                  <a:pt x="219" y="101"/>
                </a:lnTo>
                <a:lnTo>
                  <a:pt x="218" y="105"/>
                </a:lnTo>
                <a:lnTo>
                  <a:pt x="219" y="109"/>
                </a:lnTo>
                <a:lnTo>
                  <a:pt x="219" y="110"/>
                </a:lnTo>
                <a:lnTo>
                  <a:pt x="219" y="112"/>
                </a:lnTo>
                <a:lnTo>
                  <a:pt x="219" y="114"/>
                </a:lnTo>
                <a:lnTo>
                  <a:pt x="218" y="117"/>
                </a:lnTo>
                <a:lnTo>
                  <a:pt x="220" y="120"/>
                </a:lnTo>
                <a:lnTo>
                  <a:pt x="220" y="125"/>
                </a:lnTo>
                <a:lnTo>
                  <a:pt x="220" y="129"/>
                </a:lnTo>
                <a:lnTo>
                  <a:pt x="218" y="128"/>
                </a:lnTo>
                <a:lnTo>
                  <a:pt x="214" y="129"/>
                </a:lnTo>
                <a:lnTo>
                  <a:pt x="215" y="129"/>
                </a:lnTo>
                <a:lnTo>
                  <a:pt x="216" y="133"/>
                </a:lnTo>
                <a:lnTo>
                  <a:pt x="216" y="137"/>
                </a:lnTo>
                <a:lnTo>
                  <a:pt x="214" y="139"/>
                </a:lnTo>
                <a:lnTo>
                  <a:pt x="210" y="143"/>
                </a:lnTo>
                <a:lnTo>
                  <a:pt x="211" y="147"/>
                </a:lnTo>
                <a:lnTo>
                  <a:pt x="211" y="151"/>
                </a:lnTo>
                <a:lnTo>
                  <a:pt x="214" y="152"/>
                </a:lnTo>
                <a:lnTo>
                  <a:pt x="218" y="152"/>
                </a:lnTo>
                <a:lnTo>
                  <a:pt x="222" y="151"/>
                </a:lnTo>
                <a:lnTo>
                  <a:pt x="224" y="149"/>
                </a:lnTo>
                <a:lnTo>
                  <a:pt x="228" y="149"/>
                </a:lnTo>
                <a:lnTo>
                  <a:pt x="232" y="150"/>
                </a:lnTo>
                <a:lnTo>
                  <a:pt x="235" y="148"/>
                </a:lnTo>
                <a:lnTo>
                  <a:pt x="238" y="148"/>
                </a:lnTo>
                <a:lnTo>
                  <a:pt x="240" y="144"/>
                </a:lnTo>
                <a:lnTo>
                  <a:pt x="241" y="140"/>
                </a:lnTo>
                <a:lnTo>
                  <a:pt x="244" y="141"/>
                </a:lnTo>
                <a:lnTo>
                  <a:pt x="246" y="141"/>
                </a:lnTo>
                <a:lnTo>
                  <a:pt x="248" y="139"/>
                </a:lnTo>
                <a:lnTo>
                  <a:pt x="251" y="136"/>
                </a:lnTo>
                <a:lnTo>
                  <a:pt x="254" y="136"/>
                </a:lnTo>
                <a:lnTo>
                  <a:pt x="258" y="134"/>
                </a:lnTo>
                <a:lnTo>
                  <a:pt x="260" y="130"/>
                </a:lnTo>
                <a:lnTo>
                  <a:pt x="263" y="129"/>
                </a:lnTo>
                <a:lnTo>
                  <a:pt x="265" y="125"/>
                </a:lnTo>
                <a:lnTo>
                  <a:pt x="267" y="123"/>
                </a:lnTo>
                <a:lnTo>
                  <a:pt x="271" y="122"/>
                </a:lnTo>
                <a:lnTo>
                  <a:pt x="275" y="123"/>
                </a:lnTo>
                <a:lnTo>
                  <a:pt x="278" y="124"/>
                </a:lnTo>
                <a:lnTo>
                  <a:pt x="281" y="126"/>
                </a:lnTo>
                <a:lnTo>
                  <a:pt x="283" y="130"/>
                </a:lnTo>
                <a:lnTo>
                  <a:pt x="284" y="134"/>
                </a:lnTo>
                <a:lnTo>
                  <a:pt x="290" y="141"/>
                </a:lnTo>
                <a:lnTo>
                  <a:pt x="290" y="144"/>
                </a:lnTo>
                <a:lnTo>
                  <a:pt x="293" y="147"/>
                </a:lnTo>
                <a:lnTo>
                  <a:pt x="295" y="149"/>
                </a:lnTo>
                <a:lnTo>
                  <a:pt x="292" y="152"/>
                </a:lnTo>
                <a:lnTo>
                  <a:pt x="292" y="155"/>
                </a:lnTo>
                <a:lnTo>
                  <a:pt x="292" y="160"/>
                </a:lnTo>
                <a:lnTo>
                  <a:pt x="290" y="163"/>
                </a:lnTo>
                <a:lnTo>
                  <a:pt x="290" y="167"/>
                </a:lnTo>
                <a:lnTo>
                  <a:pt x="290" y="168"/>
                </a:lnTo>
                <a:lnTo>
                  <a:pt x="294" y="169"/>
                </a:lnTo>
                <a:lnTo>
                  <a:pt x="294" y="173"/>
                </a:lnTo>
                <a:lnTo>
                  <a:pt x="291" y="175"/>
                </a:lnTo>
                <a:lnTo>
                  <a:pt x="290" y="176"/>
                </a:lnTo>
                <a:lnTo>
                  <a:pt x="292" y="179"/>
                </a:lnTo>
                <a:lnTo>
                  <a:pt x="296" y="180"/>
                </a:lnTo>
                <a:lnTo>
                  <a:pt x="293" y="182"/>
                </a:lnTo>
                <a:lnTo>
                  <a:pt x="296" y="183"/>
                </a:lnTo>
                <a:lnTo>
                  <a:pt x="300" y="183"/>
                </a:lnTo>
                <a:lnTo>
                  <a:pt x="303" y="183"/>
                </a:lnTo>
                <a:lnTo>
                  <a:pt x="306" y="182"/>
                </a:lnTo>
                <a:lnTo>
                  <a:pt x="308" y="181"/>
                </a:lnTo>
                <a:lnTo>
                  <a:pt x="329" y="156"/>
                </a:lnTo>
                <a:lnTo>
                  <a:pt x="330" y="153"/>
                </a:lnTo>
                <a:lnTo>
                  <a:pt x="330" y="148"/>
                </a:lnTo>
                <a:lnTo>
                  <a:pt x="327" y="141"/>
                </a:lnTo>
                <a:lnTo>
                  <a:pt x="327" y="137"/>
                </a:lnTo>
                <a:lnTo>
                  <a:pt x="329" y="134"/>
                </a:lnTo>
                <a:lnTo>
                  <a:pt x="332" y="133"/>
                </a:lnTo>
                <a:lnTo>
                  <a:pt x="336" y="131"/>
                </a:lnTo>
                <a:lnTo>
                  <a:pt x="339" y="132"/>
                </a:lnTo>
                <a:lnTo>
                  <a:pt x="340" y="133"/>
                </a:lnTo>
                <a:lnTo>
                  <a:pt x="346" y="134"/>
                </a:lnTo>
                <a:lnTo>
                  <a:pt x="349" y="137"/>
                </a:lnTo>
                <a:lnTo>
                  <a:pt x="350" y="141"/>
                </a:lnTo>
                <a:lnTo>
                  <a:pt x="359" y="148"/>
                </a:lnTo>
                <a:lnTo>
                  <a:pt x="363" y="148"/>
                </a:lnTo>
                <a:lnTo>
                  <a:pt x="367" y="148"/>
                </a:lnTo>
                <a:lnTo>
                  <a:pt x="370" y="147"/>
                </a:lnTo>
                <a:lnTo>
                  <a:pt x="371" y="147"/>
                </a:lnTo>
                <a:lnTo>
                  <a:pt x="368" y="149"/>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5" name="Freeform 12"/>
          <p:cNvSpPr>
            <a:spLocks/>
          </p:cNvSpPr>
          <p:nvPr/>
        </p:nvSpPr>
        <p:spPr bwMode="auto">
          <a:xfrm>
            <a:off x="6962775" y="2398713"/>
            <a:ext cx="592138" cy="482600"/>
          </a:xfrm>
          <a:custGeom>
            <a:avLst/>
            <a:gdLst>
              <a:gd name="T0" fmla="*/ 2147483647 w 373"/>
              <a:gd name="T1" fmla="*/ 2147483647 h 304"/>
              <a:gd name="T2" fmla="*/ 2147483647 w 373"/>
              <a:gd name="T3" fmla="*/ 2147483647 h 304"/>
              <a:gd name="T4" fmla="*/ 2147483647 w 373"/>
              <a:gd name="T5" fmla="*/ 2147483647 h 304"/>
              <a:gd name="T6" fmla="*/ 2147483647 w 373"/>
              <a:gd name="T7" fmla="*/ 2147483647 h 304"/>
              <a:gd name="T8" fmla="*/ 2147483647 w 373"/>
              <a:gd name="T9" fmla="*/ 2147483647 h 304"/>
              <a:gd name="T10" fmla="*/ 2147483647 w 373"/>
              <a:gd name="T11" fmla="*/ 2147483647 h 304"/>
              <a:gd name="T12" fmla="*/ 2147483647 w 373"/>
              <a:gd name="T13" fmla="*/ 2147483647 h 304"/>
              <a:gd name="T14" fmla="*/ 2147483647 w 373"/>
              <a:gd name="T15" fmla="*/ 2147483647 h 304"/>
              <a:gd name="T16" fmla="*/ 2147483647 w 373"/>
              <a:gd name="T17" fmla="*/ 2147483647 h 304"/>
              <a:gd name="T18" fmla="*/ 2147483647 w 373"/>
              <a:gd name="T19" fmla="*/ 2147483647 h 304"/>
              <a:gd name="T20" fmla="*/ 2147483647 w 373"/>
              <a:gd name="T21" fmla="*/ 2147483647 h 304"/>
              <a:gd name="T22" fmla="*/ 2147483647 w 373"/>
              <a:gd name="T23" fmla="*/ 2147483647 h 304"/>
              <a:gd name="T24" fmla="*/ 2147483647 w 373"/>
              <a:gd name="T25" fmla="*/ 2147483647 h 304"/>
              <a:gd name="T26" fmla="*/ 2147483647 w 373"/>
              <a:gd name="T27" fmla="*/ 2147483647 h 304"/>
              <a:gd name="T28" fmla="*/ 2147483647 w 373"/>
              <a:gd name="T29" fmla="*/ 2147483647 h 304"/>
              <a:gd name="T30" fmla="*/ 2147483647 w 373"/>
              <a:gd name="T31" fmla="*/ 2147483647 h 304"/>
              <a:gd name="T32" fmla="*/ 2147483647 w 373"/>
              <a:gd name="T33" fmla="*/ 2147483647 h 304"/>
              <a:gd name="T34" fmla="*/ 2147483647 w 373"/>
              <a:gd name="T35" fmla="*/ 2147483647 h 304"/>
              <a:gd name="T36" fmla="*/ 2147483647 w 373"/>
              <a:gd name="T37" fmla="*/ 2147483647 h 304"/>
              <a:gd name="T38" fmla="*/ 2147483647 w 373"/>
              <a:gd name="T39" fmla="*/ 2147483647 h 304"/>
              <a:gd name="T40" fmla="*/ 2147483647 w 373"/>
              <a:gd name="T41" fmla="*/ 2147483647 h 304"/>
              <a:gd name="T42" fmla="*/ 2147483647 w 373"/>
              <a:gd name="T43" fmla="*/ 2147483647 h 304"/>
              <a:gd name="T44" fmla="*/ 2147483647 w 373"/>
              <a:gd name="T45" fmla="*/ 2147483647 h 304"/>
              <a:gd name="T46" fmla="*/ 2147483647 w 373"/>
              <a:gd name="T47" fmla="*/ 2147483647 h 304"/>
              <a:gd name="T48" fmla="*/ 2147483647 w 373"/>
              <a:gd name="T49" fmla="*/ 2147483647 h 304"/>
              <a:gd name="T50" fmla="*/ 2147483647 w 373"/>
              <a:gd name="T51" fmla="*/ 2147483647 h 304"/>
              <a:gd name="T52" fmla="*/ 2147483647 w 373"/>
              <a:gd name="T53" fmla="*/ 2147483647 h 304"/>
              <a:gd name="T54" fmla="*/ 2147483647 w 373"/>
              <a:gd name="T55" fmla="*/ 2147483647 h 304"/>
              <a:gd name="T56" fmla="*/ 2147483647 w 373"/>
              <a:gd name="T57" fmla="*/ 2147483647 h 304"/>
              <a:gd name="T58" fmla="*/ 2147483647 w 373"/>
              <a:gd name="T59" fmla="*/ 2147483647 h 304"/>
              <a:gd name="T60" fmla="*/ 2147483647 w 373"/>
              <a:gd name="T61" fmla="*/ 2147483647 h 304"/>
              <a:gd name="T62" fmla="*/ 2147483647 w 373"/>
              <a:gd name="T63" fmla="*/ 2147483647 h 304"/>
              <a:gd name="T64" fmla="*/ 2147483647 w 373"/>
              <a:gd name="T65" fmla="*/ 2147483647 h 304"/>
              <a:gd name="T66" fmla="*/ 2147483647 w 373"/>
              <a:gd name="T67" fmla="*/ 2147483647 h 304"/>
              <a:gd name="T68" fmla="*/ 2147483647 w 373"/>
              <a:gd name="T69" fmla="*/ 2147483647 h 304"/>
              <a:gd name="T70" fmla="*/ 2147483647 w 373"/>
              <a:gd name="T71" fmla="*/ 2147483647 h 304"/>
              <a:gd name="T72" fmla="*/ 2147483647 w 373"/>
              <a:gd name="T73" fmla="*/ 2147483647 h 304"/>
              <a:gd name="T74" fmla="*/ 2147483647 w 373"/>
              <a:gd name="T75" fmla="*/ 2147483647 h 304"/>
              <a:gd name="T76" fmla="*/ 0 w 373"/>
              <a:gd name="T77" fmla="*/ 2147483647 h 304"/>
              <a:gd name="T78" fmla="*/ 2147483647 w 373"/>
              <a:gd name="T79" fmla="*/ 2147483647 h 304"/>
              <a:gd name="T80" fmla="*/ 2147483647 w 373"/>
              <a:gd name="T81" fmla="*/ 2147483647 h 304"/>
              <a:gd name="T82" fmla="*/ 2147483647 w 373"/>
              <a:gd name="T83" fmla="*/ 2147483647 h 304"/>
              <a:gd name="T84" fmla="*/ 2147483647 w 373"/>
              <a:gd name="T85" fmla="*/ 2147483647 h 304"/>
              <a:gd name="T86" fmla="*/ 2147483647 w 373"/>
              <a:gd name="T87" fmla="*/ 2147483647 h 304"/>
              <a:gd name="T88" fmla="*/ 2147483647 w 373"/>
              <a:gd name="T89" fmla="*/ 2147483647 h 304"/>
              <a:gd name="T90" fmla="*/ 2147483647 w 373"/>
              <a:gd name="T91" fmla="*/ 2147483647 h 304"/>
              <a:gd name="T92" fmla="*/ 2147483647 w 373"/>
              <a:gd name="T93" fmla="*/ 2147483647 h 304"/>
              <a:gd name="T94" fmla="*/ 2147483647 w 373"/>
              <a:gd name="T95" fmla="*/ 2147483647 h 304"/>
              <a:gd name="T96" fmla="*/ 2147483647 w 373"/>
              <a:gd name="T97" fmla="*/ 2147483647 h 304"/>
              <a:gd name="T98" fmla="*/ 2147483647 w 373"/>
              <a:gd name="T99" fmla="*/ 0 h 304"/>
              <a:gd name="T100" fmla="*/ 2147483647 w 373"/>
              <a:gd name="T101" fmla="*/ 2147483647 h 304"/>
              <a:gd name="T102" fmla="*/ 2147483647 w 373"/>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3" h="304">
                <a:moveTo>
                  <a:pt x="342" y="17"/>
                </a:moveTo>
                <a:lnTo>
                  <a:pt x="337" y="25"/>
                </a:lnTo>
                <a:lnTo>
                  <a:pt x="332" y="30"/>
                </a:lnTo>
                <a:lnTo>
                  <a:pt x="334" y="35"/>
                </a:lnTo>
                <a:lnTo>
                  <a:pt x="330" y="51"/>
                </a:lnTo>
                <a:lnTo>
                  <a:pt x="331" y="54"/>
                </a:lnTo>
                <a:lnTo>
                  <a:pt x="332" y="58"/>
                </a:lnTo>
                <a:lnTo>
                  <a:pt x="330" y="64"/>
                </a:lnTo>
                <a:lnTo>
                  <a:pt x="330" y="68"/>
                </a:lnTo>
                <a:lnTo>
                  <a:pt x="331" y="79"/>
                </a:lnTo>
                <a:lnTo>
                  <a:pt x="335" y="85"/>
                </a:lnTo>
                <a:lnTo>
                  <a:pt x="339" y="96"/>
                </a:lnTo>
                <a:lnTo>
                  <a:pt x="344" y="109"/>
                </a:lnTo>
                <a:lnTo>
                  <a:pt x="343" y="114"/>
                </a:lnTo>
                <a:lnTo>
                  <a:pt x="343" y="126"/>
                </a:lnTo>
                <a:lnTo>
                  <a:pt x="347" y="135"/>
                </a:lnTo>
                <a:lnTo>
                  <a:pt x="349" y="140"/>
                </a:lnTo>
                <a:lnTo>
                  <a:pt x="351" y="144"/>
                </a:lnTo>
                <a:lnTo>
                  <a:pt x="357" y="146"/>
                </a:lnTo>
                <a:lnTo>
                  <a:pt x="357" y="150"/>
                </a:lnTo>
                <a:lnTo>
                  <a:pt x="357" y="155"/>
                </a:lnTo>
                <a:lnTo>
                  <a:pt x="358" y="167"/>
                </a:lnTo>
                <a:lnTo>
                  <a:pt x="364" y="171"/>
                </a:lnTo>
                <a:lnTo>
                  <a:pt x="368" y="173"/>
                </a:lnTo>
                <a:lnTo>
                  <a:pt x="372" y="176"/>
                </a:lnTo>
                <a:lnTo>
                  <a:pt x="369" y="184"/>
                </a:lnTo>
                <a:lnTo>
                  <a:pt x="362" y="191"/>
                </a:lnTo>
                <a:lnTo>
                  <a:pt x="353" y="197"/>
                </a:lnTo>
                <a:lnTo>
                  <a:pt x="346" y="206"/>
                </a:lnTo>
                <a:lnTo>
                  <a:pt x="346" y="214"/>
                </a:lnTo>
                <a:lnTo>
                  <a:pt x="344" y="217"/>
                </a:lnTo>
                <a:lnTo>
                  <a:pt x="340" y="222"/>
                </a:lnTo>
                <a:lnTo>
                  <a:pt x="340" y="228"/>
                </a:lnTo>
                <a:lnTo>
                  <a:pt x="342" y="229"/>
                </a:lnTo>
                <a:lnTo>
                  <a:pt x="345" y="233"/>
                </a:lnTo>
                <a:lnTo>
                  <a:pt x="344" y="233"/>
                </a:lnTo>
                <a:lnTo>
                  <a:pt x="343" y="239"/>
                </a:lnTo>
                <a:lnTo>
                  <a:pt x="342" y="241"/>
                </a:lnTo>
                <a:lnTo>
                  <a:pt x="342" y="242"/>
                </a:lnTo>
                <a:lnTo>
                  <a:pt x="341" y="247"/>
                </a:lnTo>
                <a:lnTo>
                  <a:pt x="340" y="251"/>
                </a:lnTo>
                <a:lnTo>
                  <a:pt x="337" y="259"/>
                </a:lnTo>
                <a:lnTo>
                  <a:pt x="336" y="260"/>
                </a:lnTo>
                <a:lnTo>
                  <a:pt x="334" y="262"/>
                </a:lnTo>
                <a:lnTo>
                  <a:pt x="331" y="264"/>
                </a:lnTo>
                <a:lnTo>
                  <a:pt x="328" y="265"/>
                </a:lnTo>
                <a:lnTo>
                  <a:pt x="325" y="267"/>
                </a:lnTo>
                <a:lnTo>
                  <a:pt x="323" y="267"/>
                </a:lnTo>
                <a:lnTo>
                  <a:pt x="320" y="268"/>
                </a:lnTo>
                <a:lnTo>
                  <a:pt x="317" y="268"/>
                </a:lnTo>
                <a:lnTo>
                  <a:pt x="313" y="267"/>
                </a:lnTo>
                <a:lnTo>
                  <a:pt x="304" y="260"/>
                </a:lnTo>
                <a:lnTo>
                  <a:pt x="302" y="257"/>
                </a:lnTo>
                <a:lnTo>
                  <a:pt x="300" y="253"/>
                </a:lnTo>
                <a:lnTo>
                  <a:pt x="294" y="252"/>
                </a:lnTo>
                <a:lnTo>
                  <a:pt x="293" y="252"/>
                </a:lnTo>
                <a:lnTo>
                  <a:pt x="293" y="251"/>
                </a:lnTo>
                <a:lnTo>
                  <a:pt x="289" y="250"/>
                </a:lnTo>
                <a:lnTo>
                  <a:pt x="285" y="252"/>
                </a:lnTo>
                <a:lnTo>
                  <a:pt x="282" y="253"/>
                </a:lnTo>
                <a:lnTo>
                  <a:pt x="281" y="257"/>
                </a:lnTo>
                <a:lnTo>
                  <a:pt x="281" y="260"/>
                </a:lnTo>
                <a:lnTo>
                  <a:pt x="283" y="268"/>
                </a:lnTo>
                <a:lnTo>
                  <a:pt x="283" y="272"/>
                </a:lnTo>
                <a:lnTo>
                  <a:pt x="282" y="276"/>
                </a:lnTo>
                <a:lnTo>
                  <a:pt x="262" y="301"/>
                </a:lnTo>
                <a:lnTo>
                  <a:pt x="259" y="302"/>
                </a:lnTo>
                <a:lnTo>
                  <a:pt x="257" y="303"/>
                </a:lnTo>
                <a:lnTo>
                  <a:pt x="254" y="303"/>
                </a:lnTo>
                <a:lnTo>
                  <a:pt x="249" y="303"/>
                </a:lnTo>
                <a:lnTo>
                  <a:pt x="247" y="302"/>
                </a:lnTo>
                <a:lnTo>
                  <a:pt x="249" y="299"/>
                </a:lnTo>
                <a:lnTo>
                  <a:pt x="245" y="298"/>
                </a:lnTo>
                <a:lnTo>
                  <a:pt x="243" y="296"/>
                </a:lnTo>
                <a:lnTo>
                  <a:pt x="245" y="295"/>
                </a:lnTo>
                <a:lnTo>
                  <a:pt x="248" y="293"/>
                </a:lnTo>
                <a:lnTo>
                  <a:pt x="247" y="288"/>
                </a:lnTo>
                <a:lnTo>
                  <a:pt x="244" y="287"/>
                </a:lnTo>
                <a:lnTo>
                  <a:pt x="244" y="283"/>
                </a:lnTo>
                <a:lnTo>
                  <a:pt x="245" y="279"/>
                </a:lnTo>
                <a:lnTo>
                  <a:pt x="246" y="275"/>
                </a:lnTo>
                <a:lnTo>
                  <a:pt x="245" y="271"/>
                </a:lnTo>
                <a:lnTo>
                  <a:pt x="248" y="269"/>
                </a:lnTo>
                <a:lnTo>
                  <a:pt x="247" y="266"/>
                </a:lnTo>
                <a:lnTo>
                  <a:pt x="244" y="263"/>
                </a:lnTo>
                <a:lnTo>
                  <a:pt x="243" y="260"/>
                </a:lnTo>
                <a:lnTo>
                  <a:pt x="238" y="253"/>
                </a:lnTo>
                <a:lnTo>
                  <a:pt x="237" y="249"/>
                </a:lnTo>
                <a:lnTo>
                  <a:pt x="235" y="245"/>
                </a:lnTo>
                <a:lnTo>
                  <a:pt x="231" y="243"/>
                </a:lnTo>
                <a:lnTo>
                  <a:pt x="228" y="242"/>
                </a:lnTo>
                <a:lnTo>
                  <a:pt x="225" y="241"/>
                </a:lnTo>
                <a:lnTo>
                  <a:pt x="221" y="242"/>
                </a:lnTo>
                <a:lnTo>
                  <a:pt x="218" y="244"/>
                </a:lnTo>
                <a:lnTo>
                  <a:pt x="217" y="248"/>
                </a:lnTo>
                <a:lnTo>
                  <a:pt x="213" y="250"/>
                </a:lnTo>
                <a:lnTo>
                  <a:pt x="211" y="253"/>
                </a:lnTo>
                <a:lnTo>
                  <a:pt x="208" y="255"/>
                </a:lnTo>
                <a:lnTo>
                  <a:pt x="204" y="256"/>
                </a:lnTo>
                <a:lnTo>
                  <a:pt x="201" y="258"/>
                </a:lnTo>
                <a:lnTo>
                  <a:pt x="199" y="260"/>
                </a:lnTo>
                <a:lnTo>
                  <a:pt x="198" y="260"/>
                </a:lnTo>
                <a:lnTo>
                  <a:pt x="194" y="259"/>
                </a:lnTo>
                <a:lnTo>
                  <a:pt x="194" y="263"/>
                </a:lnTo>
                <a:lnTo>
                  <a:pt x="192" y="267"/>
                </a:lnTo>
                <a:lnTo>
                  <a:pt x="188" y="268"/>
                </a:lnTo>
                <a:lnTo>
                  <a:pt x="188" y="267"/>
                </a:lnTo>
                <a:lnTo>
                  <a:pt x="185" y="269"/>
                </a:lnTo>
                <a:lnTo>
                  <a:pt x="182" y="269"/>
                </a:lnTo>
                <a:lnTo>
                  <a:pt x="178" y="269"/>
                </a:lnTo>
                <a:lnTo>
                  <a:pt x="175" y="270"/>
                </a:lnTo>
                <a:lnTo>
                  <a:pt x="171" y="272"/>
                </a:lnTo>
                <a:lnTo>
                  <a:pt x="167" y="271"/>
                </a:lnTo>
                <a:lnTo>
                  <a:pt x="164" y="270"/>
                </a:lnTo>
                <a:lnTo>
                  <a:pt x="165" y="266"/>
                </a:lnTo>
                <a:lnTo>
                  <a:pt x="164" y="261"/>
                </a:lnTo>
                <a:lnTo>
                  <a:pt x="167" y="259"/>
                </a:lnTo>
                <a:lnTo>
                  <a:pt x="170" y="256"/>
                </a:lnTo>
                <a:lnTo>
                  <a:pt x="169" y="252"/>
                </a:lnTo>
                <a:lnTo>
                  <a:pt x="168" y="249"/>
                </a:lnTo>
                <a:lnTo>
                  <a:pt x="167" y="248"/>
                </a:lnTo>
                <a:lnTo>
                  <a:pt x="171" y="247"/>
                </a:lnTo>
                <a:lnTo>
                  <a:pt x="174" y="249"/>
                </a:lnTo>
                <a:lnTo>
                  <a:pt x="174" y="244"/>
                </a:lnTo>
                <a:lnTo>
                  <a:pt x="174" y="240"/>
                </a:lnTo>
                <a:lnTo>
                  <a:pt x="171" y="236"/>
                </a:lnTo>
                <a:lnTo>
                  <a:pt x="173" y="233"/>
                </a:lnTo>
                <a:lnTo>
                  <a:pt x="173" y="231"/>
                </a:lnTo>
                <a:lnTo>
                  <a:pt x="173" y="230"/>
                </a:lnTo>
                <a:lnTo>
                  <a:pt x="172" y="229"/>
                </a:lnTo>
                <a:lnTo>
                  <a:pt x="172" y="223"/>
                </a:lnTo>
                <a:lnTo>
                  <a:pt x="172" y="220"/>
                </a:lnTo>
                <a:lnTo>
                  <a:pt x="169" y="221"/>
                </a:lnTo>
                <a:lnTo>
                  <a:pt x="165" y="218"/>
                </a:lnTo>
                <a:lnTo>
                  <a:pt x="164" y="214"/>
                </a:lnTo>
                <a:lnTo>
                  <a:pt x="157" y="211"/>
                </a:lnTo>
                <a:lnTo>
                  <a:pt x="156" y="212"/>
                </a:lnTo>
                <a:lnTo>
                  <a:pt x="154" y="213"/>
                </a:lnTo>
                <a:lnTo>
                  <a:pt x="152" y="214"/>
                </a:lnTo>
                <a:lnTo>
                  <a:pt x="149" y="212"/>
                </a:lnTo>
                <a:lnTo>
                  <a:pt x="148" y="211"/>
                </a:lnTo>
                <a:lnTo>
                  <a:pt x="149" y="215"/>
                </a:lnTo>
                <a:lnTo>
                  <a:pt x="146" y="216"/>
                </a:lnTo>
                <a:lnTo>
                  <a:pt x="145" y="216"/>
                </a:lnTo>
                <a:lnTo>
                  <a:pt x="142" y="216"/>
                </a:lnTo>
                <a:lnTo>
                  <a:pt x="139" y="219"/>
                </a:lnTo>
                <a:lnTo>
                  <a:pt x="136" y="220"/>
                </a:lnTo>
                <a:lnTo>
                  <a:pt x="134" y="223"/>
                </a:lnTo>
                <a:lnTo>
                  <a:pt x="130" y="220"/>
                </a:lnTo>
                <a:lnTo>
                  <a:pt x="127" y="218"/>
                </a:lnTo>
                <a:lnTo>
                  <a:pt x="125" y="221"/>
                </a:lnTo>
                <a:lnTo>
                  <a:pt x="120" y="221"/>
                </a:lnTo>
                <a:lnTo>
                  <a:pt x="118" y="223"/>
                </a:lnTo>
                <a:lnTo>
                  <a:pt x="115" y="221"/>
                </a:lnTo>
                <a:lnTo>
                  <a:pt x="114" y="216"/>
                </a:lnTo>
                <a:lnTo>
                  <a:pt x="111" y="213"/>
                </a:lnTo>
                <a:lnTo>
                  <a:pt x="106" y="218"/>
                </a:lnTo>
                <a:lnTo>
                  <a:pt x="102" y="216"/>
                </a:lnTo>
                <a:lnTo>
                  <a:pt x="94" y="215"/>
                </a:lnTo>
                <a:lnTo>
                  <a:pt x="91" y="217"/>
                </a:lnTo>
                <a:lnTo>
                  <a:pt x="89" y="221"/>
                </a:lnTo>
                <a:lnTo>
                  <a:pt x="85" y="222"/>
                </a:lnTo>
                <a:lnTo>
                  <a:pt x="81" y="221"/>
                </a:lnTo>
                <a:lnTo>
                  <a:pt x="78" y="218"/>
                </a:lnTo>
                <a:lnTo>
                  <a:pt x="75" y="215"/>
                </a:lnTo>
                <a:lnTo>
                  <a:pt x="73" y="212"/>
                </a:lnTo>
                <a:lnTo>
                  <a:pt x="72" y="208"/>
                </a:lnTo>
                <a:lnTo>
                  <a:pt x="73" y="206"/>
                </a:lnTo>
                <a:lnTo>
                  <a:pt x="76" y="207"/>
                </a:lnTo>
                <a:lnTo>
                  <a:pt x="74" y="203"/>
                </a:lnTo>
                <a:lnTo>
                  <a:pt x="78" y="202"/>
                </a:lnTo>
                <a:lnTo>
                  <a:pt x="74" y="199"/>
                </a:lnTo>
                <a:lnTo>
                  <a:pt x="76" y="195"/>
                </a:lnTo>
                <a:lnTo>
                  <a:pt x="78" y="192"/>
                </a:lnTo>
                <a:lnTo>
                  <a:pt x="76" y="187"/>
                </a:lnTo>
                <a:lnTo>
                  <a:pt x="77" y="184"/>
                </a:lnTo>
                <a:lnTo>
                  <a:pt x="76" y="179"/>
                </a:lnTo>
                <a:lnTo>
                  <a:pt x="73" y="177"/>
                </a:lnTo>
                <a:lnTo>
                  <a:pt x="70" y="177"/>
                </a:lnTo>
                <a:lnTo>
                  <a:pt x="66" y="177"/>
                </a:lnTo>
                <a:lnTo>
                  <a:pt x="69" y="174"/>
                </a:lnTo>
                <a:lnTo>
                  <a:pt x="69" y="172"/>
                </a:lnTo>
                <a:lnTo>
                  <a:pt x="70" y="168"/>
                </a:lnTo>
                <a:lnTo>
                  <a:pt x="65" y="162"/>
                </a:lnTo>
                <a:lnTo>
                  <a:pt x="61" y="161"/>
                </a:lnTo>
                <a:lnTo>
                  <a:pt x="57" y="161"/>
                </a:lnTo>
                <a:lnTo>
                  <a:pt x="51" y="158"/>
                </a:lnTo>
                <a:lnTo>
                  <a:pt x="47" y="157"/>
                </a:lnTo>
                <a:lnTo>
                  <a:pt x="43" y="155"/>
                </a:lnTo>
                <a:lnTo>
                  <a:pt x="34" y="150"/>
                </a:lnTo>
                <a:lnTo>
                  <a:pt x="17" y="139"/>
                </a:lnTo>
                <a:lnTo>
                  <a:pt x="14" y="137"/>
                </a:lnTo>
                <a:lnTo>
                  <a:pt x="6" y="134"/>
                </a:lnTo>
                <a:lnTo>
                  <a:pt x="3" y="132"/>
                </a:lnTo>
                <a:lnTo>
                  <a:pt x="0" y="124"/>
                </a:lnTo>
                <a:lnTo>
                  <a:pt x="0" y="120"/>
                </a:lnTo>
                <a:lnTo>
                  <a:pt x="3" y="119"/>
                </a:lnTo>
                <a:lnTo>
                  <a:pt x="6" y="115"/>
                </a:lnTo>
                <a:lnTo>
                  <a:pt x="8" y="111"/>
                </a:lnTo>
                <a:lnTo>
                  <a:pt x="10" y="110"/>
                </a:lnTo>
                <a:lnTo>
                  <a:pt x="19" y="109"/>
                </a:lnTo>
                <a:lnTo>
                  <a:pt x="23" y="108"/>
                </a:lnTo>
                <a:lnTo>
                  <a:pt x="25" y="105"/>
                </a:lnTo>
                <a:lnTo>
                  <a:pt x="32" y="103"/>
                </a:lnTo>
                <a:lnTo>
                  <a:pt x="36" y="103"/>
                </a:lnTo>
                <a:lnTo>
                  <a:pt x="41" y="103"/>
                </a:lnTo>
                <a:lnTo>
                  <a:pt x="44" y="104"/>
                </a:lnTo>
                <a:lnTo>
                  <a:pt x="48" y="105"/>
                </a:lnTo>
                <a:lnTo>
                  <a:pt x="51" y="103"/>
                </a:lnTo>
                <a:lnTo>
                  <a:pt x="54" y="101"/>
                </a:lnTo>
                <a:lnTo>
                  <a:pt x="56" y="97"/>
                </a:lnTo>
                <a:lnTo>
                  <a:pt x="54" y="94"/>
                </a:lnTo>
                <a:lnTo>
                  <a:pt x="50" y="94"/>
                </a:lnTo>
                <a:lnTo>
                  <a:pt x="46" y="93"/>
                </a:lnTo>
                <a:lnTo>
                  <a:pt x="44" y="93"/>
                </a:lnTo>
                <a:lnTo>
                  <a:pt x="44" y="90"/>
                </a:lnTo>
                <a:lnTo>
                  <a:pt x="48" y="89"/>
                </a:lnTo>
                <a:lnTo>
                  <a:pt x="47" y="89"/>
                </a:lnTo>
                <a:lnTo>
                  <a:pt x="46" y="87"/>
                </a:lnTo>
                <a:lnTo>
                  <a:pt x="44" y="87"/>
                </a:lnTo>
                <a:lnTo>
                  <a:pt x="42" y="85"/>
                </a:lnTo>
                <a:lnTo>
                  <a:pt x="44" y="81"/>
                </a:lnTo>
                <a:lnTo>
                  <a:pt x="43" y="77"/>
                </a:lnTo>
                <a:lnTo>
                  <a:pt x="36" y="75"/>
                </a:lnTo>
                <a:lnTo>
                  <a:pt x="35" y="70"/>
                </a:lnTo>
                <a:lnTo>
                  <a:pt x="35" y="67"/>
                </a:lnTo>
                <a:lnTo>
                  <a:pt x="36" y="63"/>
                </a:lnTo>
                <a:lnTo>
                  <a:pt x="34" y="61"/>
                </a:lnTo>
                <a:lnTo>
                  <a:pt x="31" y="62"/>
                </a:lnTo>
                <a:lnTo>
                  <a:pt x="28" y="59"/>
                </a:lnTo>
                <a:lnTo>
                  <a:pt x="27" y="56"/>
                </a:lnTo>
                <a:lnTo>
                  <a:pt x="23" y="54"/>
                </a:lnTo>
                <a:lnTo>
                  <a:pt x="21" y="55"/>
                </a:lnTo>
                <a:lnTo>
                  <a:pt x="20" y="53"/>
                </a:lnTo>
                <a:lnTo>
                  <a:pt x="19" y="49"/>
                </a:lnTo>
                <a:lnTo>
                  <a:pt x="17" y="46"/>
                </a:lnTo>
                <a:lnTo>
                  <a:pt x="17" y="41"/>
                </a:lnTo>
                <a:lnTo>
                  <a:pt x="19" y="38"/>
                </a:lnTo>
                <a:lnTo>
                  <a:pt x="20" y="34"/>
                </a:lnTo>
                <a:lnTo>
                  <a:pt x="18" y="32"/>
                </a:lnTo>
                <a:lnTo>
                  <a:pt x="17" y="27"/>
                </a:lnTo>
                <a:lnTo>
                  <a:pt x="20" y="25"/>
                </a:lnTo>
                <a:lnTo>
                  <a:pt x="35" y="22"/>
                </a:lnTo>
                <a:lnTo>
                  <a:pt x="38" y="20"/>
                </a:lnTo>
                <a:lnTo>
                  <a:pt x="42" y="20"/>
                </a:lnTo>
                <a:lnTo>
                  <a:pt x="44" y="19"/>
                </a:lnTo>
                <a:lnTo>
                  <a:pt x="50" y="22"/>
                </a:lnTo>
                <a:lnTo>
                  <a:pt x="54" y="22"/>
                </a:lnTo>
                <a:lnTo>
                  <a:pt x="57" y="20"/>
                </a:lnTo>
                <a:lnTo>
                  <a:pt x="69" y="0"/>
                </a:lnTo>
                <a:lnTo>
                  <a:pt x="119" y="1"/>
                </a:lnTo>
                <a:lnTo>
                  <a:pt x="123" y="1"/>
                </a:lnTo>
                <a:lnTo>
                  <a:pt x="163" y="1"/>
                </a:lnTo>
                <a:lnTo>
                  <a:pt x="228" y="2"/>
                </a:lnTo>
                <a:lnTo>
                  <a:pt x="231" y="2"/>
                </a:lnTo>
                <a:lnTo>
                  <a:pt x="236" y="5"/>
                </a:lnTo>
                <a:lnTo>
                  <a:pt x="254" y="2"/>
                </a:lnTo>
                <a:lnTo>
                  <a:pt x="349" y="2"/>
                </a:lnTo>
                <a:lnTo>
                  <a:pt x="346" y="10"/>
                </a:lnTo>
                <a:lnTo>
                  <a:pt x="342" y="17"/>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063" name="Freeform 16"/>
          <p:cNvSpPr>
            <a:spLocks/>
          </p:cNvSpPr>
          <p:nvPr/>
        </p:nvSpPr>
        <p:spPr bwMode="auto">
          <a:xfrm>
            <a:off x="7069138" y="2068513"/>
            <a:ext cx="473075" cy="336550"/>
          </a:xfrm>
          <a:custGeom>
            <a:avLst/>
            <a:gdLst>
              <a:gd name="T0" fmla="*/ 2147483647 w 298"/>
              <a:gd name="T1" fmla="*/ 2147483647 h 212"/>
              <a:gd name="T2" fmla="*/ 2147483647 w 298"/>
              <a:gd name="T3" fmla="*/ 2147483647 h 212"/>
              <a:gd name="T4" fmla="*/ 0 w 298"/>
              <a:gd name="T5" fmla="*/ 2147483647 h 212"/>
              <a:gd name="T6" fmla="*/ 2147483647 w 298"/>
              <a:gd name="T7" fmla="*/ 2147483647 h 212"/>
              <a:gd name="T8" fmla="*/ 2147483647 w 298"/>
              <a:gd name="T9" fmla="*/ 2147483647 h 212"/>
              <a:gd name="T10" fmla="*/ 2147483647 w 298"/>
              <a:gd name="T11" fmla="*/ 2147483647 h 212"/>
              <a:gd name="T12" fmla="*/ 2147483647 w 298"/>
              <a:gd name="T13" fmla="*/ 2147483647 h 212"/>
              <a:gd name="T14" fmla="*/ 2147483647 w 298"/>
              <a:gd name="T15" fmla="*/ 2147483647 h 212"/>
              <a:gd name="T16" fmla="*/ 2147483647 w 298"/>
              <a:gd name="T17" fmla="*/ 2147483647 h 212"/>
              <a:gd name="T18" fmla="*/ 2147483647 w 298"/>
              <a:gd name="T19" fmla="*/ 2147483647 h 212"/>
              <a:gd name="T20" fmla="*/ 2147483647 w 298"/>
              <a:gd name="T21" fmla="*/ 2147483647 h 212"/>
              <a:gd name="T22" fmla="*/ 2147483647 w 298"/>
              <a:gd name="T23" fmla="*/ 2147483647 h 212"/>
              <a:gd name="T24" fmla="*/ 2147483647 w 298"/>
              <a:gd name="T25" fmla="*/ 2147483647 h 212"/>
              <a:gd name="T26" fmla="*/ 2147483647 w 298"/>
              <a:gd name="T27" fmla="*/ 2147483647 h 212"/>
              <a:gd name="T28" fmla="*/ 2147483647 w 298"/>
              <a:gd name="T29" fmla="*/ 2147483647 h 212"/>
              <a:gd name="T30" fmla="*/ 2147483647 w 298"/>
              <a:gd name="T31" fmla="*/ 2147483647 h 212"/>
              <a:gd name="T32" fmla="*/ 2147483647 w 298"/>
              <a:gd name="T33" fmla="*/ 2147483647 h 212"/>
              <a:gd name="T34" fmla="*/ 2147483647 w 298"/>
              <a:gd name="T35" fmla="*/ 2147483647 h 212"/>
              <a:gd name="T36" fmla="*/ 2147483647 w 298"/>
              <a:gd name="T37" fmla="*/ 2147483647 h 212"/>
              <a:gd name="T38" fmla="*/ 2147483647 w 298"/>
              <a:gd name="T39" fmla="*/ 2147483647 h 212"/>
              <a:gd name="T40" fmla="*/ 2147483647 w 298"/>
              <a:gd name="T41" fmla="*/ 2147483647 h 212"/>
              <a:gd name="T42" fmla="*/ 2147483647 w 298"/>
              <a:gd name="T43" fmla="*/ 0 h 212"/>
              <a:gd name="T44" fmla="*/ 2147483647 w 298"/>
              <a:gd name="T45" fmla="*/ 2147483647 h 212"/>
              <a:gd name="T46" fmla="*/ 2147483647 w 298"/>
              <a:gd name="T47" fmla="*/ 2147483647 h 212"/>
              <a:gd name="T48" fmla="*/ 2147483647 w 298"/>
              <a:gd name="T49" fmla="*/ 2147483647 h 212"/>
              <a:gd name="T50" fmla="*/ 2147483647 w 298"/>
              <a:gd name="T51" fmla="*/ 2147483647 h 212"/>
              <a:gd name="T52" fmla="*/ 2147483647 w 298"/>
              <a:gd name="T53" fmla="*/ 2147483647 h 212"/>
              <a:gd name="T54" fmla="*/ 2147483647 w 298"/>
              <a:gd name="T55" fmla="*/ 2147483647 h 212"/>
              <a:gd name="T56" fmla="*/ 2147483647 w 298"/>
              <a:gd name="T57" fmla="*/ 2147483647 h 212"/>
              <a:gd name="T58" fmla="*/ 2147483647 w 298"/>
              <a:gd name="T59" fmla="*/ 2147483647 h 212"/>
              <a:gd name="T60" fmla="*/ 2147483647 w 298"/>
              <a:gd name="T61" fmla="*/ 2147483647 h 212"/>
              <a:gd name="T62" fmla="*/ 2147483647 w 298"/>
              <a:gd name="T63" fmla="*/ 2147483647 h 212"/>
              <a:gd name="T64" fmla="*/ 2147483647 w 298"/>
              <a:gd name="T65" fmla="*/ 2147483647 h 212"/>
              <a:gd name="T66" fmla="*/ 2147483647 w 298"/>
              <a:gd name="T67" fmla="*/ 2147483647 h 212"/>
              <a:gd name="T68" fmla="*/ 2147483647 w 298"/>
              <a:gd name="T69" fmla="*/ 2147483647 h 212"/>
              <a:gd name="T70" fmla="*/ 2147483647 w 298"/>
              <a:gd name="T71" fmla="*/ 2147483647 h 212"/>
              <a:gd name="T72" fmla="*/ 2147483647 w 298"/>
              <a:gd name="T73" fmla="*/ 2147483647 h 212"/>
              <a:gd name="T74" fmla="*/ 2147483647 w 298"/>
              <a:gd name="T75" fmla="*/ 2147483647 h 212"/>
              <a:gd name="T76" fmla="*/ 2147483647 w 298"/>
              <a:gd name="T77" fmla="*/ 2147483647 h 212"/>
              <a:gd name="T78" fmla="*/ 2147483647 w 298"/>
              <a:gd name="T79" fmla="*/ 2147483647 h 212"/>
              <a:gd name="T80" fmla="*/ 2147483647 w 298"/>
              <a:gd name="T81" fmla="*/ 2147483647 h 212"/>
              <a:gd name="T82" fmla="*/ 2147483647 w 298"/>
              <a:gd name="T83" fmla="*/ 2147483647 h 212"/>
              <a:gd name="T84" fmla="*/ 2147483647 w 298"/>
              <a:gd name="T85" fmla="*/ 2147483647 h 212"/>
              <a:gd name="T86" fmla="*/ 2147483647 w 298"/>
              <a:gd name="T87" fmla="*/ 2147483647 h 212"/>
              <a:gd name="T88" fmla="*/ 2147483647 w 298"/>
              <a:gd name="T89" fmla="*/ 2147483647 h 212"/>
              <a:gd name="T90" fmla="*/ 2147483647 w 298"/>
              <a:gd name="T91" fmla="*/ 2147483647 h 212"/>
              <a:gd name="T92" fmla="*/ 2147483647 w 298"/>
              <a:gd name="T93" fmla="*/ 2147483647 h 212"/>
              <a:gd name="T94" fmla="*/ 2147483647 w 298"/>
              <a:gd name="T95" fmla="*/ 2147483647 h 212"/>
              <a:gd name="T96" fmla="*/ 2147483647 w 298"/>
              <a:gd name="T97" fmla="*/ 2147483647 h 212"/>
              <a:gd name="T98" fmla="*/ 2147483647 w 298"/>
              <a:gd name="T99" fmla="*/ 2147483647 h 212"/>
              <a:gd name="T100" fmla="*/ 2147483647 w 298"/>
              <a:gd name="T101" fmla="*/ 2147483647 h 212"/>
              <a:gd name="T102" fmla="*/ 2147483647 w 298"/>
              <a:gd name="T103" fmla="*/ 2147483647 h 212"/>
              <a:gd name="T104" fmla="*/ 2147483647 w 298"/>
              <a:gd name="T105" fmla="*/ 2147483647 h 212"/>
              <a:gd name="T106" fmla="*/ 2147483647 w 298"/>
              <a:gd name="T107" fmla="*/ 2147483647 h 212"/>
              <a:gd name="T108" fmla="*/ 2147483647 w 298"/>
              <a:gd name="T109" fmla="*/ 2147483647 h 212"/>
              <a:gd name="T110" fmla="*/ 2147483647 w 298"/>
              <a:gd name="T111" fmla="*/ 2147483647 h 212"/>
              <a:gd name="T112" fmla="*/ 2147483647 w 298"/>
              <a:gd name="T113" fmla="*/ 2147483647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212">
                <a:moveTo>
                  <a:pt x="158" y="207"/>
                </a:moveTo>
                <a:lnTo>
                  <a:pt x="140" y="209"/>
                </a:lnTo>
                <a:lnTo>
                  <a:pt x="94" y="210"/>
                </a:lnTo>
                <a:lnTo>
                  <a:pt x="54" y="209"/>
                </a:lnTo>
                <a:lnTo>
                  <a:pt x="51" y="209"/>
                </a:lnTo>
                <a:lnTo>
                  <a:pt x="0" y="209"/>
                </a:lnTo>
                <a:lnTo>
                  <a:pt x="28" y="126"/>
                </a:lnTo>
                <a:lnTo>
                  <a:pt x="30" y="118"/>
                </a:lnTo>
                <a:lnTo>
                  <a:pt x="44" y="76"/>
                </a:lnTo>
                <a:lnTo>
                  <a:pt x="43" y="71"/>
                </a:lnTo>
                <a:lnTo>
                  <a:pt x="41" y="68"/>
                </a:lnTo>
                <a:lnTo>
                  <a:pt x="41" y="64"/>
                </a:lnTo>
                <a:lnTo>
                  <a:pt x="48" y="55"/>
                </a:lnTo>
                <a:lnTo>
                  <a:pt x="50" y="50"/>
                </a:lnTo>
                <a:lnTo>
                  <a:pt x="60" y="48"/>
                </a:lnTo>
                <a:lnTo>
                  <a:pt x="64" y="48"/>
                </a:lnTo>
                <a:lnTo>
                  <a:pt x="67" y="51"/>
                </a:lnTo>
                <a:lnTo>
                  <a:pt x="70" y="50"/>
                </a:lnTo>
                <a:lnTo>
                  <a:pt x="76" y="46"/>
                </a:lnTo>
                <a:lnTo>
                  <a:pt x="79" y="46"/>
                </a:lnTo>
                <a:lnTo>
                  <a:pt x="82" y="42"/>
                </a:lnTo>
                <a:lnTo>
                  <a:pt x="82" y="38"/>
                </a:lnTo>
                <a:lnTo>
                  <a:pt x="81" y="33"/>
                </a:lnTo>
                <a:lnTo>
                  <a:pt x="77" y="34"/>
                </a:lnTo>
                <a:lnTo>
                  <a:pt x="74" y="34"/>
                </a:lnTo>
                <a:lnTo>
                  <a:pt x="71" y="32"/>
                </a:lnTo>
                <a:lnTo>
                  <a:pt x="73" y="28"/>
                </a:lnTo>
                <a:lnTo>
                  <a:pt x="72" y="23"/>
                </a:lnTo>
                <a:lnTo>
                  <a:pt x="68" y="20"/>
                </a:lnTo>
                <a:lnTo>
                  <a:pt x="65" y="20"/>
                </a:lnTo>
                <a:lnTo>
                  <a:pt x="62" y="19"/>
                </a:lnTo>
                <a:lnTo>
                  <a:pt x="59" y="20"/>
                </a:lnTo>
                <a:lnTo>
                  <a:pt x="55" y="19"/>
                </a:lnTo>
                <a:lnTo>
                  <a:pt x="52" y="16"/>
                </a:lnTo>
                <a:lnTo>
                  <a:pt x="49" y="17"/>
                </a:lnTo>
                <a:lnTo>
                  <a:pt x="48" y="17"/>
                </a:lnTo>
                <a:lnTo>
                  <a:pt x="45" y="17"/>
                </a:lnTo>
                <a:lnTo>
                  <a:pt x="43" y="15"/>
                </a:lnTo>
                <a:lnTo>
                  <a:pt x="36" y="14"/>
                </a:lnTo>
                <a:lnTo>
                  <a:pt x="33" y="11"/>
                </a:lnTo>
                <a:lnTo>
                  <a:pt x="34" y="6"/>
                </a:lnTo>
                <a:lnTo>
                  <a:pt x="32" y="4"/>
                </a:lnTo>
                <a:lnTo>
                  <a:pt x="28" y="3"/>
                </a:lnTo>
                <a:lnTo>
                  <a:pt x="25" y="0"/>
                </a:lnTo>
                <a:lnTo>
                  <a:pt x="40" y="0"/>
                </a:lnTo>
                <a:lnTo>
                  <a:pt x="156" y="1"/>
                </a:lnTo>
                <a:lnTo>
                  <a:pt x="167" y="2"/>
                </a:lnTo>
                <a:lnTo>
                  <a:pt x="166" y="5"/>
                </a:lnTo>
                <a:lnTo>
                  <a:pt x="165" y="10"/>
                </a:lnTo>
                <a:lnTo>
                  <a:pt x="168" y="11"/>
                </a:lnTo>
                <a:lnTo>
                  <a:pt x="170" y="13"/>
                </a:lnTo>
                <a:lnTo>
                  <a:pt x="174" y="16"/>
                </a:lnTo>
                <a:lnTo>
                  <a:pt x="173" y="21"/>
                </a:lnTo>
                <a:lnTo>
                  <a:pt x="172" y="26"/>
                </a:lnTo>
                <a:lnTo>
                  <a:pt x="169" y="29"/>
                </a:lnTo>
                <a:lnTo>
                  <a:pt x="164" y="28"/>
                </a:lnTo>
                <a:lnTo>
                  <a:pt x="163" y="33"/>
                </a:lnTo>
                <a:lnTo>
                  <a:pt x="164" y="35"/>
                </a:lnTo>
                <a:lnTo>
                  <a:pt x="163" y="38"/>
                </a:lnTo>
                <a:lnTo>
                  <a:pt x="160" y="41"/>
                </a:lnTo>
                <a:lnTo>
                  <a:pt x="157" y="42"/>
                </a:lnTo>
                <a:lnTo>
                  <a:pt x="156" y="46"/>
                </a:lnTo>
                <a:lnTo>
                  <a:pt x="158" y="50"/>
                </a:lnTo>
                <a:lnTo>
                  <a:pt x="155" y="51"/>
                </a:lnTo>
                <a:lnTo>
                  <a:pt x="152" y="50"/>
                </a:lnTo>
                <a:lnTo>
                  <a:pt x="148" y="51"/>
                </a:lnTo>
                <a:lnTo>
                  <a:pt x="150" y="55"/>
                </a:lnTo>
                <a:lnTo>
                  <a:pt x="149" y="59"/>
                </a:lnTo>
                <a:lnTo>
                  <a:pt x="150" y="63"/>
                </a:lnTo>
                <a:lnTo>
                  <a:pt x="151" y="67"/>
                </a:lnTo>
                <a:lnTo>
                  <a:pt x="151" y="71"/>
                </a:lnTo>
                <a:lnTo>
                  <a:pt x="151" y="77"/>
                </a:lnTo>
                <a:lnTo>
                  <a:pt x="151" y="81"/>
                </a:lnTo>
                <a:lnTo>
                  <a:pt x="151" y="86"/>
                </a:lnTo>
                <a:lnTo>
                  <a:pt x="150" y="89"/>
                </a:lnTo>
                <a:lnTo>
                  <a:pt x="152" y="94"/>
                </a:lnTo>
                <a:lnTo>
                  <a:pt x="155" y="97"/>
                </a:lnTo>
                <a:lnTo>
                  <a:pt x="158" y="100"/>
                </a:lnTo>
                <a:lnTo>
                  <a:pt x="161" y="103"/>
                </a:lnTo>
                <a:lnTo>
                  <a:pt x="165" y="104"/>
                </a:lnTo>
                <a:lnTo>
                  <a:pt x="168" y="106"/>
                </a:lnTo>
                <a:lnTo>
                  <a:pt x="172" y="108"/>
                </a:lnTo>
                <a:lnTo>
                  <a:pt x="176" y="108"/>
                </a:lnTo>
                <a:lnTo>
                  <a:pt x="179" y="109"/>
                </a:lnTo>
                <a:lnTo>
                  <a:pt x="183" y="112"/>
                </a:lnTo>
                <a:lnTo>
                  <a:pt x="186" y="114"/>
                </a:lnTo>
                <a:lnTo>
                  <a:pt x="193" y="115"/>
                </a:lnTo>
                <a:lnTo>
                  <a:pt x="203" y="120"/>
                </a:lnTo>
                <a:lnTo>
                  <a:pt x="213" y="122"/>
                </a:lnTo>
                <a:lnTo>
                  <a:pt x="215" y="122"/>
                </a:lnTo>
                <a:lnTo>
                  <a:pt x="221" y="127"/>
                </a:lnTo>
                <a:lnTo>
                  <a:pt x="225" y="127"/>
                </a:lnTo>
                <a:lnTo>
                  <a:pt x="229" y="127"/>
                </a:lnTo>
                <a:lnTo>
                  <a:pt x="235" y="130"/>
                </a:lnTo>
                <a:lnTo>
                  <a:pt x="239" y="130"/>
                </a:lnTo>
                <a:lnTo>
                  <a:pt x="242" y="127"/>
                </a:lnTo>
                <a:lnTo>
                  <a:pt x="244" y="131"/>
                </a:lnTo>
                <a:lnTo>
                  <a:pt x="246" y="129"/>
                </a:lnTo>
                <a:lnTo>
                  <a:pt x="252" y="133"/>
                </a:lnTo>
                <a:lnTo>
                  <a:pt x="256" y="134"/>
                </a:lnTo>
                <a:lnTo>
                  <a:pt x="258" y="136"/>
                </a:lnTo>
                <a:lnTo>
                  <a:pt x="260" y="141"/>
                </a:lnTo>
                <a:lnTo>
                  <a:pt x="270" y="154"/>
                </a:lnTo>
                <a:lnTo>
                  <a:pt x="277" y="161"/>
                </a:lnTo>
                <a:lnTo>
                  <a:pt x="279" y="165"/>
                </a:lnTo>
                <a:lnTo>
                  <a:pt x="283" y="167"/>
                </a:lnTo>
                <a:lnTo>
                  <a:pt x="287" y="170"/>
                </a:lnTo>
                <a:lnTo>
                  <a:pt x="293" y="175"/>
                </a:lnTo>
                <a:lnTo>
                  <a:pt x="297" y="191"/>
                </a:lnTo>
                <a:lnTo>
                  <a:pt x="287" y="211"/>
                </a:lnTo>
                <a:lnTo>
                  <a:pt x="281" y="211"/>
                </a:lnTo>
                <a:lnTo>
                  <a:pt x="185" y="210"/>
                </a:lnTo>
                <a:lnTo>
                  <a:pt x="169" y="211"/>
                </a:lnTo>
                <a:lnTo>
                  <a:pt x="158" y="207"/>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7" name="Freeform 31"/>
          <p:cNvSpPr>
            <a:spLocks/>
          </p:cNvSpPr>
          <p:nvPr/>
        </p:nvSpPr>
        <p:spPr bwMode="auto">
          <a:xfrm>
            <a:off x="6626225" y="2855913"/>
            <a:ext cx="555625" cy="558800"/>
          </a:xfrm>
          <a:custGeom>
            <a:avLst/>
            <a:gdLst>
              <a:gd name="T0" fmla="*/ 2147483647 w 350"/>
              <a:gd name="T1" fmla="*/ 2147483647 h 352"/>
              <a:gd name="T2" fmla="*/ 2147483647 w 350"/>
              <a:gd name="T3" fmla="*/ 2147483647 h 352"/>
              <a:gd name="T4" fmla="*/ 2147483647 w 350"/>
              <a:gd name="T5" fmla="*/ 2147483647 h 352"/>
              <a:gd name="T6" fmla="*/ 2147483647 w 350"/>
              <a:gd name="T7" fmla="*/ 2147483647 h 352"/>
              <a:gd name="T8" fmla="*/ 2147483647 w 350"/>
              <a:gd name="T9" fmla="*/ 2147483647 h 352"/>
              <a:gd name="T10" fmla="*/ 2147483647 w 350"/>
              <a:gd name="T11" fmla="*/ 2147483647 h 352"/>
              <a:gd name="T12" fmla="*/ 2147483647 w 350"/>
              <a:gd name="T13" fmla="*/ 2147483647 h 352"/>
              <a:gd name="T14" fmla="*/ 2147483647 w 350"/>
              <a:gd name="T15" fmla="*/ 2147483647 h 352"/>
              <a:gd name="T16" fmla="*/ 2147483647 w 350"/>
              <a:gd name="T17" fmla="*/ 2147483647 h 352"/>
              <a:gd name="T18" fmla="*/ 2147483647 w 350"/>
              <a:gd name="T19" fmla="*/ 2147483647 h 352"/>
              <a:gd name="T20" fmla="*/ 2147483647 w 350"/>
              <a:gd name="T21" fmla="*/ 2147483647 h 352"/>
              <a:gd name="T22" fmla="*/ 2147483647 w 350"/>
              <a:gd name="T23" fmla="*/ 2147483647 h 352"/>
              <a:gd name="T24" fmla="*/ 2147483647 w 350"/>
              <a:gd name="T25" fmla="*/ 2147483647 h 352"/>
              <a:gd name="T26" fmla="*/ 2147483647 w 350"/>
              <a:gd name="T27" fmla="*/ 2147483647 h 352"/>
              <a:gd name="T28" fmla="*/ 2147483647 w 350"/>
              <a:gd name="T29" fmla="*/ 2147483647 h 352"/>
              <a:gd name="T30" fmla="*/ 2147483647 w 350"/>
              <a:gd name="T31" fmla="*/ 2147483647 h 352"/>
              <a:gd name="T32" fmla="*/ 2147483647 w 350"/>
              <a:gd name="T33" fmla="*/ 2147483647 h 352"/>
              <a:gd name="T34" fmla="*/ 2147483647 w 350"/>
              <a:gd name="T35" fmla="*/ 2147483647 h 352"/>
              <a:gd name="T36" fmla="*/ 2147483647 w 350"/>
              <a:gd name="T37" fmla="*/ 2147483647 h 352"/>
              <a:gd name="T38" fmla="*/ 2147483647 w 350"/>
              <a:gd name="T39" fmla="*/ 2147483647 h 352"/>
              <a:gd name="T40" fmla="*/ 2147483647 w 350"/>
              <a:gd name="T41" fmla="*/ 2147483647 h 352"/>
              <a:gd name="T42" fmla="*/ 2147483647 w 350"/>
              <a:gd name="T43" fmla="*/ 2147483647 h 352"/>
              <a:gd name="T44" fmla="*/ 2147483647 w 350"/>
              <a:gd name="T45" fmla="*/ 2147483647 h 352"/>
              <a:gd name="T46" fmla="*/ 2147483647 w 350"/>
              <a:gd name="T47" fmla="*/ 2147483647 h 352"/>
              <a:gd name="T48" fmla="*/ 2147483647 w 350"/>
              <a:gd name="T49" fmla="*/ 2147483647 h 352"/>
              <a:gd name="T50" fmla="*/ 2147483647 w 350"/>
              <a:gd name="T51" fmla="*/ 2147483647 h 352"/>
              <a:gd name="T52" fmla="*/ 2147483647 w 350"/>
              <a:gd name="T53" fmla="*/ 2147483647 h 352"/>
              <a:gd name="T54" fmla="*/ 2147483647 w 350"/>
              <a:gd name="T55" fmla="*/ 2147483647 h 352"/>
              <a:gd name="T56" fmla="*/ 2147483647 w 350"/>
              <a:gd name="T57" fmla="*/ 2147483647 h 352"/>
              <a:gd name="T58" fmla="*/ 2147483647 w 350"/>
              <a:gd name="T59" fmla="*/ 2147483647 h 352"/>
              <a:gd name="T60" fmla="*/ 2147483647 w 350"/>
              <a:gd name="T61" fmla="*/ 2147483647 h 352"/>
              <a:gd name="T62" fmla="*/ 2147483647 w 350"/>
              <a:gd name="T63" fmla="*/ 2147483647 h 352"/>
              <a:gd name="T64" fmla="*/ 2147483647 w 350"/>
              <a:gd name="T65" fmla="*/ 2147483647 h 352"/>
              <a:gd name="T66" fmla="*/ 2147483647 w 350"/>
              <a:gd name="T67" fmla="*/ 2147483647 h 352"/>
              <a:gd name="T68" fmla="*/ 2147483647 w 350"/>
              <a:gd name="T69" fmla="*/ 2147483647 h 352"/>
              <a:gd name="T70" fmla="*/ 2147483647 w 350"/>
              <a:gd name="T71" fmla="*/ 2147483647 h 352"/>
              <a:gd name="T72" fmla="*/ 2147483647 w 350"/>
              <a:gd name="T73" fmla="*/ 2147483647 h 352"/>
              <a:gd name="T74" fmla="*/ 2147483647 w 350"/>
              <a:gd name="T75" fmla="*/ 2147483647 h 352"/>
              <a:gd name="T76" fmla="*/ 2147483647 w 350"/>
              <a:gd name="T77" fmla="*/ 2147483647 h 352"/>
              <a:gd name="T78" fmla="*/ 2147483647 w 350"/>
              <a:gd name="T79" fmla="*/ 2147483647 h 352"/>
              <a:gd name="T80" fmla="*/ 2147483647 w 350"/>
              <a:gd name="T81" fmla="*/ 2147483647 h 352"/>
              <a:gd name="T82" fmla="*/ 2147483647 w 350"/>
              <a:gd name="T83" fmla="*/ 2147483647 h 352"/>
              <a:gd name="T84" fmla="*/ 2147483647 w 350"/>
              <a:gd name="T85" fmla="*/ 2147483647 h 352"/>
              <a:gd name="T86" fmla="*/ 2147483647 w 350"/>
              <a:gd name="T87" fmla="*/ 2147483647 h 352"/>
              <a:gd name="T88" fmla="*/ 2147483647 w 350"/>
              <a:gd name="T89" fmla="*/ 2147483647 h 352"/>
              <a:gd name="T90" fmla="*/ 2147483647 w 350"/>
              <a:gd name="T91" fmla="*/ 2147483647 h 352"/>
              <a:gd name="T92" fmla="*/ 2147483647 w 350"/>
              <a:gd name="T93" fmla="*/ 2147483647 h 352"/>
              <a:gd name="T94" fmla="*/ 2147483647 w 350"/>
              <a:gd name="T95" fmla="*/ 2147483647 h 352"/>
              <a:gd name="T96" fmla="*/ 2147483647 w 350"/>
              <a:gd name="T97" fmla="*/ 2147483647 h 352"/>
              <a:gd name="T98" fmla="*/ 2147483647 w 350"/>
              <a:gd name="T99" fmla="*/ 2147483647 h 352"/>
              <a:gd name="T100" fmla="*/ 2147483647 w 350"/>
              <a:gd name="T101" fmla="*/ 2147483647 h 352"/>
              <a:gd name="T102" fmla="*/ 2147483647 w 350"/>
              <a:gd name="T103" fmla="*/ 2147483647 h 352"/>
              <a:gd name="T104" fmla="*/ 2147483647 w 350"/>
              <a:gd name="T105" fmla="*/ 2147483647 h 352"/>
              <a:gd name="T106" fmla="*/ 2147483647 w 350"/>
              <a:gd name="T107" fmla="*/ 2147483647 h 352"/>
              <a:gd name="T108" fmla="*/ 2147483647 w 350"/>
              <a:gd name="T109" fmla="*/ 2147483647 h 352"/>
              <a:gd name="T110" fmla="*/ 2147483647 w 350"/>
              <a:gd name="T111" fmla="*/ 2147483647 h 352"/>
              <a:gd name="T112" fmla="*/ 2147483647 w 350"/>
              <a:gd name="T113" fmla="*/ 2147483647 h 352"/>
              <a:gd name="T114" fmla="*/ 2147483647 w 350"/>
              <a:gd name="T115" fmla="*/ 2147483647 h 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 h="352">
                <a:moveTo>
                  <a:pt x="265" y="330"/>
                </a:moveTo>
                <a:lnTo>
                  <a:pt x="254" y="337"/>
                </a:lnTo>
                <a:lnTo>
                  <a:pt x="250" y="336"/>
                </a:lnTo>
                <a:lnTo>
                  <a:pt x="247" y="333"/>
                </a:lnTo>
                <a:lnTo>
                  <a:pt x="247" y="328"/>
                </a:lnTo>
                <a:lnTo>
                  <a:pt x="246" y="324"/>
                </a:lnTo>
                <a:lnTo>
                  <a:pt x="232" y="318"/>
                </a:lnTo>
                <a:lnTo>
                  <a:pt x="226" y="323"/>
                </a:lnTo>
                <a:lnTo>
                  <a:pt x="195" y="351"/>
                </a:lnTo>
                <a:lnTo>
                  <a:pt x="191" y="349"/>
                </a:lnTo>
                <a:lnTo>
                  <a:pt x="183" y="349"/>
                </a:lnTo>
                <a:lnTo>
                  <a:pt x="180" y="347"/>
                </a:lnTo>
                <a:lnTo>
                  <a:pt x="178" y="344"/>
                </a:lnTo>
                <a:lnTo>
                  <a:pt x="177" y="340"/>
                </a:lnTo>
                <a:lnTo>
                  <a:pt x="173" y="340"/>
                </a:lnTo>
                <a:lnTo>
                  <a:pt x="170" y="337"/>
                </a:lnTo>
                <a:lnTo>
                  <a:pt x="167" y="335"/>
                </a:lnTo>
                <a:lnTo>
                  <a:pt x="163" y="336"/>
                </a:lnTo>
                <a:lnTo>
                  <a:pt x="159" y="337"/>
                </a:lnTo>
                <a:lnTo>
                  <a:pt x="156" y="335"/>
                </a:lnTo>
                <a:lnTo>
                  <a:pt x="157" y="330"/>
                </a:lnTo>
                <a:lnTo>
                  <a:pt x="155" y="327"/>
                </a:lnTo>
                <a:lnTo>
                  <a:pt x="151" y="325"/>
                </a:lnTo>
                <a:lnTo>
                  <a:pt x="148" y="325"/>
                </a:lnTo>
                <a:lnTo>
                  <a:pt x="144" y="323"/>
                </a:lnTo>
                <a:lnTo>
                  <a:pt x="142" y="315"/>
                </a:lnTo>
                <a:lnTo>
                  <a:pt x="140" y="311"/>
                </a:lnTo>
                <a:lnTo>
                  <a:pt x="142" y="307"/>
                </a:lnTo>
                <a:lnTo>
                  <a:pt x="138" y="305"/>
                </a:lnTo>
                <a:lnTo>
                  <a:pt x="134" y="298"/>
                </a:lnTo>
                <a:lnTo>
                  <a:pt x="131" y="295"/>
                </a:lnTo>
                <a:lnTo>
                  <a:pt x="131" y="291"/>
                </a:lnTo>
                <a:lnTo>
                  <a:pt x="131" y="289"/>
                </a:lnTo>
                <a:lnTo>
                  <a:pt x="130" y="287"/>
                </a:lnTo>
                <a:lnTo>
                  <a:pt x="126" y="284"/>
                </a:lnTo>
                <a:lnTo>
                  <a:pt x="126" y="283"/>
                </a:lnTo>
                <a:lnTo>
                  <a:pt x="128" y="276"/>
                </a:lnTo>
                <a:lnTo>
                  <a:pt x="126" y="273"/>
                </a:lnTo>
                <a:lnTo>
                  <a:pt x="125" y="268"/>
                </a:lnTo>
                <a:lnTo>
                  <a:pt x="123" y="265"/>
                </a:lnTo>
                <a:lnTo>
                  <a:pt x="121" y="261"/>
                </a:lnTo>
                <a:lnTo>
                  <a:pt x="118" y="258"/>
                </a:lnTo>
                <a:lnTo>
                  <a:pt x="121" y="254"/>
                </a:lnTo>
                <a:lnTo>
                  <a:pt x="119" y="250"/>
                </a:lnTo>
                <a:lnTo>
                  <a:pt x="117" y="246"/>
                </a:lnTo>
                <a:lnTo>
                  <a:pt x="114" y="245"/>
                </a:lnTo>
                <a:lnTo>
                  <a:pt x="113" y="242"/>
                </a:lnTo>
                <a:lnTo>
                  <a:pt x="110" y="238"/>
                </a:lnTo>
                <a:lnTo>
                  <a:pt x="108" y="235"/>
                </a:lnTo>
                <a:lnTo>
                  <a:pt x="109" y="231"/>
                </a:lnTo>
                <a:lnTo>
                  <a:pt x="110" y="229"/>
                </a:lnTo>
                <a:lnTo>
                  <a:pt x="108" y="225"/>
                </a:lnTo>
                <a:lnTo>
                  <a:pt x="107" y="222"/>
                </a:lnTo>
                <a:lnTo>
                  <a:pt x="104" y="218"/>
                </a:lnTo>
                <a:lnTo>
                  <a:pt x="102" y="216"/>
                </a:lnTo>
                <a:lnTo>
                  <a:pt x="101" y="215"/>
                </a:lnTo>
                <a:lnTo>
                  <a:pt x="98" y="212"/>
                </a:lnTo>
                <a:lnTo>
                  <a:pt x="95" y="210"/>
                </a:lnTo>
                <a:lnTo>
                  <a:pt x="83" y="210"/>
                </a:lnTo>
                <a:lnTo>
                  <a:pt x="80" y="208"/>
                </a:lnTo>
                <a:lnTo>
                  <a:pt x="79" y="207"/>
                </a:lnTo>
                <a:lnTo>
                  <a:pt x="77" y="206"/>
                </a:lnTo>
                <a:lnTo>
                  <a:pt x="72" y="198"/>
                </a:lnTo>
                <a:lnTo>
                  <a:pt x="68" y="196"/>
                </a:lnTo>
                <a:lnTo>
                  <a:pt x="66" y="192"/>
                </a:lnTo>
                <a:lnTo>
                  <a:pt x="62" y="189"/>
                </a:lnTo>
                <a:lnTo>
                  <a:pt x="49" y="182"/>
                </a:lnTo>
                <a:lnTo>
                  <a:pt x="40" y="175"/>
                </a:lnTo>
                <a:lnTo>
                  <a:pt x="35" y="169"/>
                </a:lnTo>
                <a:lnTo>
                  <a:pt x="23" y="151"/>
                </a:lnTo>
                <a:lnTo>
                  <a:pt x="16" y="147"/>
                </a:lnTo>
                <a:lnTo>
                  <a:pt x="13" y="143"/>
                </a:lnTo>
                <a:lnTo>
                  <a:pt x="11" y="139"/>
                </a:lnTo>
                <a:lnTo>
                  <a:pt x="11" y="136"/>
                </a:lnTo>
                <a:lnTo>
                  <a:pt x="10" y="133"/>
                </a:lnTo>
                <a:lnTo>
                  <a:pt x="8" y="130"/>
                </a:lnTo>
                <a:lnTo>
                  <a:pt x="5" y="127"/>
                </a:lnTo>
                <a:lnTo>
                  <a:pt x="2" y="127"/>
                </a:lnTo>
                <a:lnTo>
                  <a:pt x="0" y="127"/>
                </a:lnTo>
                <a:lnTo>
                  <a:pt x="23" y="110"/>
                </a:lnTo>
                <a:lnTo>
                  <a:pt x="66" y="78"/>
                </a:lnTo>
                <a:lnTo>
                  <a:pt x="80" y="68"/>
                </a:lnTo>
                <a:lnTo>
                  <a:pt x="103" y="50"/>
                </a:lnTo>
                <a:lnTo>
                  <a:pt x="105" y="49"/>
                </a:lnTo>
                <a:lnTo>
                  <a:pt x="131" y="22"/>
                </a:lnTo>
                <a:lnTo>
                  <a:pt x="142" y="19"/>
                </a:lnTo>
                <a:lnTo>
                  <a:pt x="143" y="19"/>
                </a:lnTo>
                <a:lnTo>
                  <a:pt x="145" y="16"/>
                </a:lnTo>
                <a:lnTo>
                  <a:pt x="150" y="17"/>
                </a:lnTo>
                <a:lnTo>
                  <a:pt x="154" y="19"/>
                </a:lnTo>
                <a:lnTo>
                  <a:pt x="159" y="18"/>
                </a:lnTo>
                <a:lnTo>
                  <a:pt x="161" y="14"/>
                </a:lnTo>
                <a:lnTo>
                  <a:pt x="164" y="4"/>
                </a:lnTo>
                <a:lnTo>
                  <a:pt x="177" y="0"/>
                </a:lnTo>
                <a:lnTo>
                  <a:pt x="199" y="10"/>
                </a:lnTo>
                <a:lnTo>
                  <a:pt x="238" y="26"/>
                </a:lnTo>
                <a:lnTo>
                  <a:pt x="254" y="33"/>
                </a:lnTo>
                <a:lnTo>
                  <a:pt x="253" y="38"/>
                </a:lnTo>
                <a:lnTo>
                  <a:pt x="251" y="42"/>
                </a:lnTo>
                <a:lnTo>
                  <a:pt x="252" y="45"/>
                </a:lnTo>
                <a:lnTo>
                  <a:pt x="258" y="48"/>
                </a:lnTo>
                <a:lnTo>
                  <a:pt x="261" y="50"/>
                </a:lnTo>
                <a:lnTo>
                  <a:pt x="271" y="51"/>
                </a:lnTo>
                <a:lnTo>
                  <a:pt x="275" y="50"/>
                </a:lnTo>
                <a:lnTo>
                  <a:pt x="278" y="50"/>
                </a:lnTo>
                <a:lnTo>
                  <a:pt x="282" y="52"/>
                </a:lnTo>
                <a:lnTo>
                  <a:pt x="285" y="55"/>
                </a:lnTo>
                <a:lnTo>
                  <a:pt x="286" y="58"/>
                </a:lnTo>
                <a:lnTo>
                  <a:pt x="290" y="60"/>
                </a:lnTo>
                <a:lnTo>
                  <a:pt x="296" y="67"/>
                </a:lnTo>
                <a:lnTo>
                  <a:pt x="298" y="69"/>
                </a:lnTo>
                <a:lnTo>
                  <a:pt x="299" y="70"/>
                </a:lnTo>
                <a:lnTo>
                  <a:pt x="300" y="72"/>
                </a:lnTo>
                <a:lnTo>
                  <a:pt x="300" y="76"/>
                </a:lnTo>
                <a:lnTo>
                  <a:pt x="298" y="80"/>
                </a:lnTo>
                <a:lnTo>
                  <a:pt x="296" y="83"/>
                </a:lnTo>
                <a:lnTo>
                  <a:pt x="291" y="90"/>
                </a:lnTo>
                <a:lnTo>
                  <a:pt x="290" y="94"/>
                </a:lnTo>
                <a:lnTo>
                  <a:pt x="290" y="98"/>
                </a:lnTo>
                <a:lnTo>
                  <a:pt x="293" y="102"/>
                </a:lnTo>
                <a:lnTo>
                  <a:pt x="300" y="107"/>
                </a:lnTo>
                <a:lnTo>
                  <a:pt x="301" y="110"/>
                </a:lnTo>
                <a:lnTo>
                  <a:pt x="302" y="115"/>
                </a:lnTo>
                <a:lnTo>
                  <a:pt x="300" y="117"/>
                </a:lnTo>
                <a:lnTo>
                  <a:pt x="298" y="122"/>
                </a:lnTo>
                <a:lnTo>
                  <a:pt x="301" y="130"/>
                </a:lnTo>
                <a:lnTo>
                  <a:pt x="307" y="140"/>
                </a:lnTo>
                <a:lnTo>
                  <a:pt x="311" y="142"/>
                </a:lnTo>
                <a:lnTo>
                  <a:pt x="313" y="145"/>
                </a:lnTo>
                <a:lnTo>
                  <a:pt x="316" y="148"/>
                </a:lnTo>
                <a:lnTo>
                  <a:pt x="319" y="151"/>
                </a:lnTo>
                <a:lnTo>
                  <a:pt x="319" y="155"/>
                </a:lnTo>
                <a:lnTo>
                  <a:pt x="318" y="160"/>
                </a:lnTo>
                <a:lnTo>
                  <a:pt x="316" y="163"/>
                </a:lnTo>
                <a:lnTo>
                  <a:pt x="323" y="164"/>
                </a:lnTo>
                <a:lnTo>
                  <a:pt x="326" y="165"/>
                </a:lnTo>
                <a:lnTo>
                  <a:pt x="328" y="168"/>
                </a:lnTo>
                <a:lnTo>
                  <a:pt x="332" y="171"/>
                </a:lnTo>
                <a:lnTo>
                  <a:pt x="335" y="174"/>
                </a:lnTo>
                <a:lnTo>
                  <a:pt x="338" y="176"/>
                </a:lnTo>
                <a:lnTo>
                  <a:pt x="341" y="178"/>
                </a:lnTo>
                <a:lnTo>
                  <a:pt x="343" y="187"/>
                </a:lnTo>
                <a:lnTo>
                  <a:pt x="346" y="186"/>
                </a:lnTo>
                <a:lnTo>
                  <a:pt x="349" y="188"/>
                </a:lnTo>
                <a:lnTo>
                  <a:pt x="347" y="197"/>
                </a:lnTo>
                <a:lnTo>
                  <a:pt x="346" y="197"/>
                </a:lnTo>
                <a:lnTo>
                  <a:pt x="341" y="197"/>
                </a:lnTo>
                <a:lnTo>
                  <a:pt x="337" y="199"/>
                </a:lnTo>
                <a:lnTo>
                  <a:pt x="334" y="199"/>
                </a:lnTo>
                <a:lnTo>
                  <a:pt x="332" y="200"/>
                </a:lnTo>
                <a:lnTo>
                  <a:pt x="330" y="200"/>
                </a:lnTo>
                <a:lnTo>
                  <a:pt x="326" y="200"/>
                </a:lnTo>
                <a:lnTo>
                  <a:pt x="323" y="198"/>
                </a:lnTo>
                <a:lnTo>
                  <a:pt x="308" y="213"/>
                </a:lnTo>
                <a:lnTo>
                  <a:pt x="297" y="226"/>
                </a:lnTo>
                <a:lnTo>
                  <a:pt x="298" y="230"/>
                </a:lnTo>
                <a:lnTo>
                  <a:pt x="300" y="234"/>
                </a:lnTo>
                <a:lnTo>
                  <a:pt x="304" y="236"/>
                </a:lnTo>
                <a:lnTo>
                  <a:pt x="300" y="245"/>
                </a:lnTo>
                <a:lnTo>
                  <a:pt x="297" y="247"/>
                </a:lnTo>
                <a:lnTo>
                  <a:pt x="294" y="277"/>
                </a:lnTo>
                <a:lnTo>
                  <a:pt x="293" y="280"/>
                </a:lnTo>
                <a:lnTo>
                  <a:pt x="292" y="285"/>
                </a:lnTo>
                <a:lnTo>
                  <a:pt x="289" y="292"/>
                </a:lnTo>
                <a:lnTo>
                  <a:pt x="288" y="296"/>
                </a:lnTo>
                <a:lnTo>
                  <a:pt x="286" y="302"/>
                </a:lnTo>
                <a:lnTo>
                  <a:pt x="282" y="304"/>
                </a:lnTo>
                <a:lnTo>
                  <a:pt x="271" y="307"/>
                </a:lnTo>
                <a:lnTo>
                  <a:pt x="268" y="309"/>
                </a:lnTo>
                <a:lnTo>
                  <a:pt x="265" y="311"/>
                </a:lnTo>
                <a:lnTo>
                  <a:pt x="265" y="313"/>
                </a:lnTo>
                <a:lnTo>
                  <a:pt x="264" y="315"/>
                </a:lnTo>
                <a:lnTo>
                  <a:pt x="266" y="323"/>
                </a:lnTo>
                <a:lnTo>
                  <a:pt x="267" y="326"/>
                </a:lnTo>
                <a:lnTo>
                  <a:pt x="265" y="330"/>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113" name="Freeform 66"/>
          <p:cNvSpPr>
            <a:spLocks/>
          </p:cNvSpPr>
          <p:nvPr/>
        </p:nvSpPr>
        <p:spPr bwMode="auto">
          <a:xfrm>
            <a:off x="6508750" y="2505075"/>
            <a:ext cx="444500" cy="533400"/>
          </a:xfrm>
          <a:custGeom>
            <a:avLst/>
            <a:gdLst>
              <a:gd name="T0" fmla="*/ 2147483647 w 280"/>
              <a:gd name="T1" fmla="*/ 2147483647 h 336"/>
              <a:gd name="T2" fmla="*/ 2147483647 w 280"/>
              <a:gd name="T3" fmla="*/ 2147483647 h 336"/>
              <a:gd name="T4" fmla="*/ 2147483647 w 280"/>
              <a:gd name="T5" fmla="*/ 2147483647 h 336"/>
              <a:gd name="T6" fmla="*/ 2147483647 w 280"/>
              <a:gd name="T7" fmla="*/ 2147483647 h 336"/>
              <a:gd name="T8" fmla="*/ 2147483647 w 280"/>
              <a:gd name="T9" fmla="*/ 2147483647 h 336"/>
              <a:gd name="T10" fmla="*/ 2147483647 w 280"/>
              <a:gd name="T11" fmla="*/ 2147483647 h 336"/>
              <a:gd name="T12" fmla="*/ 2147483647 w 280"/>
              <a:gd name="T13" fmla="*/ 2147483647 h 336"/>
              <a:gd name="T14" fmla="*/ 2147483647 w 280"/>
              <a:gd name="T15" fmla="*/ 2147483647 h 336"/>
              <a:gd name="T16" fmla="*/ 2147483647 w 280"/>
              <a:gd name="T17" fmla="*/ 2147483647 h 336"/>
              <a:gd name="T18" fmla="*/ 2147483647 w 280"/>
              <a:gd name="T19" fmla="*/ 2147483647 h 336"/>
              <a:gd name="T20" fmla="*/ 2147483647 w 280"/>
              <a:gd name="T21" fmla="*/ 2147483647 h 336"/>
              <a:gd name="T22" fmla="*/ 2147483647 w 280"/>
              <a:gd name="T23" fmla="*/ 2147483647 h 336"/>
              <a:gd name="T24" fmla="*/ 2147483647 w 280"/>
              <a:gd name="T25" fmla="*/ 2147483647 h 336"/>
              <a:gd name="T26" fmla="*/ 2147483647 w 280"/>
              <a:gd name="T27" fmla="*/ 2147483647 h 336"/>
              <a:gd name="T28" fmla="*/ 2147483647 w 280"/>
              <a:gd name="T29" fmla="*/ 2147483647 h 336"/>
              <a:gd name="T30" fmla="*/ 2147483647 w 280"/>
              <a:gd name="T31" fmla="*/ 2147483647 h 336"/>
              <a:gd name="T32" fmla="*/ 2147483647 w 280"/>
              <a:gd name="T33" fmla="*/ 2147483647 h 336"/>
              <a:gd name="T34" fmla="*/ 2147483647 w 280"/>
              <a:gd name="T35" fmla="*/ 2147483647 h 336"/>
              <a:gd name="T36" fmla="*/ 2147483647 w 280"/>
              <a:gd name="T37" fmla="*/ 2147483647 h 336"/>
              <a:gd name="T38" fmla="*/ 2147483647 w 280"/>
              <a:gd name="T39" fmla="*/ 2147483647 h 336"/>
              <a:gd name="T40" fmla="*/ 2147483647 w 280"/>
              <a:gd name="T41" fmla="*/ 2147483647 h 336"/>
              <a:gd name="T42" fmla="*/ 2147483647 w 280"/>
              <a:gd name="T43" fmla="*/ 2147483647 h 336"/>
              <a:gd name="T44" fmla="*/ 2147483647 w 280"/>
              <a:gd name="T45" fmla="*/ 2147483647 h 336"/>
              <a:gd name="T46" fmla="*/ 2147483647 w 280"/>
              <a:gd name="T47" fmla="*/ 2147483647 h 336"/>
              <a:gd name="T48" fmla="*/ 2147483647 w 280"/>
              <a:gd name="T49" fmla="*/ 0 h 336"/>
              <a:gd name="T50" fmla="*/ 2147483647 w 280"/>
              <a:gd name="T51" fmla="*/ 2147483647 h 336"/>
              <a:gd name="T52" fmla="*/ 2147483647 w 280"/>
              <a:gd name="T53" fmla="*/ 2147483647 h 336"/>
              <a:gd name="T54" fmla="*/ 2147483647 w 280"/>
              <a:gd name="T55" fmla="*/ 2147483647 h 336"/>
              <a:gd name="T56" fmla="*/ 2147483647 w 280"/>
              <a:gd name="T57" fmla="*/ 2147483647 h 336"/>
              <a:gd name="T58" fmla="*/ 2147483647 w 280"/>
              <a:gd name="T59" fmla="*/ 2147483647 h 336"/>
              <a:gd name="T60" fmla="*/ 2147483647 w 280"/>
              <a:gd name="T61" fmla="*/ 2147483647 h 336"/>
              <a:gd name="T62" fmla="*/ 2147483647 w 280"/>
              <a:gd name="T63" fmla="*/ 2147483647 h 336"/>
              <a:gd name="T64" fmla="*/ 2147483647 w 280"/>
              <a:gd name="T65" fmla="*/ 2147483647 h 336"/>
              <a:gd name="T66" fmla="*/ 2147483647 w 280"/>
              <a:gd name="T67" fmla="*/ 2147483647 h 336"/>
              <a:gd name="T68" fmla="*/ 2147483647 w 280"/>
              <a:gd name="T69" fmla="*/ 2147483647 h 336"/>
              <a:gd name="T70" fmla="*/ 2147483647 w 280"/>
              <a:gd name="T71" fmla="*/ 2147483647 h 336"/>
              <a:gd name="T72" fmla="*/ 2147483647 w 280"/>
              <a:gd name="T73" fmla="*/ 2147483647 h 336"/>
              <a:gd name="T74" fmla="*/ 2147483647 w 280"/>
              <a:gd name="T75" fmla="*/ 2147483647 h 336"/>
              <a:gd name="T76" fmla="*/ 2147483647 w 280"/>
              <a:gd name="T77" fmla="*/ 2147483647 h 336"/>
              <a:gd name="T78" fmla="*/ 2147483647 w 280"/>
              <a:gd name="T79" fmla="*/ 2147483647 h 336"/>
              <a:gd name="T80" fmla="*/ 2147483647 w 280"/>
              <a:gd name="T81" fmla="*/ 2147483647 h 336"/>
              <a:gd name="T82" fmla="*/ 2147483647 w 280"/>
              <a:gd name="T83" fmla="*/ 2147483647 h 336"/>
              <a:gd name="T84" fmla="*/ 2147483647 w 280"/>
              <a:gd name="T85" fmla="*/ 2147483647 h 336"/>
              <a:gd name="T86" fmla="*/ 2147483647 w 280"/>
              <a:gd name="T87" fmla="*/ 2147483647 h 336"/>
              <a:gd name="T88" fmla="*/ 2147483647 w 280"/>
              <a:gd name="T89" fmla="*/ 2147483647 h 336"/>
              <a:gd name="T90" fmla="*/ 2147483647 w 280"/>
              <a:gd name="T91" fmla="*/ 2147483647 h 336"/>
              <a:gd name="T92" fmla="*/ 2147483647 w 280"/>
              <a:gd name="T93" fmla="*/ 2147483647 h 336"/>
              <a:gd name="T94" fmla="*/ 2147483647 w 280"/>
              <a:gd name="T95" fmla="*/ 2147483647 h 336"/>
              <a:gd name="T96" fmla="*/ 2147483647 w 280"/>
              <a:gd name="T97" fmla="*/ 2147483647 h 336"/>
              <a:gd name="T98" fmla="*/ 2147483647 w 280"/>
              <a:gd name="T99" fmla="*/ 2147483647 h 336"/>
              <a:gd name="T100" fmla="*/ 2147483647 w 280"/>
              <a:gd name="T101" fmla="*/ 2147483647 h 336"/>
              <a:gd name="T102" fmla="*/ 2147483647 w 280"/>
              <a:gd name="T103" fmla="*/ 2147483647 h 3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0" h="336">
                <a:moveTo>
                  <a:pt x="233" y="105"/>
                </a:moveTo>
                <a:lnTo>
                  <a:pt x="237" y="105"/>
                </a:lnTo>
                <a:lnTo>
                  <a:pt x="239" y="103"/>
                </a:lnTo>
                <a:lnTo>
                  <a:pt x="243" y="105"/>
                </a:lnTo>
                <a:lnTo>
                  <a:pt x="239" y="108"/>
                </a:lnTo>
                <a:lnTo>
                  <a:pt x="252" y="143"/>
                </a:lnTo>
                <a:lnTo>
                  <a:pt x="279" y="171"/>
                </a:lnTo>
                <a:lnTo>
                  <a:pt x="279" y="173"/>
                </a:lnTo>
                <a:lnTo>
                  <a:pt x="277" y="188"/>
                </a:lnTo>
                <a:lnTo>
                  <a:pt x="273" y="235"/>
                </a:lnTo>
                <a:lnTo>
                  <a:pt x="250" y="225"/>
                </a:lnTo>
                <a:lnTo>
                  <a:pt x="238" y="229"/>
                </a:lnTo>
                <a:lnTo>
                  <a:pt x="235" y="238"/>
                </a:lnTo>
                <a:lnTo>
                  <a:pt x="232" y="242"/>
                </a:lnTo>
                <a:lnTo>
                  <a:pt x="228" y="244"/>
                </a:lnTo>
                <a:lnTo>
                  <a:pt x="224" y="241"/>
                </a:lnTo>
                <a:lnTo>
                  <a:pt x="219" y="240"/>
                </a:lnTo>
                <a:lnTo>
                  <a:pt x="217" y="244"/>
                </a:lnTo>
                <a:lnTo>
                  <a:pt x="216" y="244"/>
                </a:lnTo>
                <a:lnTo>
                  <a:pt x="205" y="247"/>
                </a:lnTo>
                <a:lnTo>
                  <a:pt x="179" y="274"/>
                </a:lnTo>
                <a:lnTo>
                  <a:pt x="177" y="274"/>
                </a:lnTo>
                <a:lnTo>
                  <a:pt x="154" y="292"/>
                </a:lnTo>
                <a:lnTo>
                  <a:pt x="139" y="303"/>
                </a:lnTo>
                <a:lnTo>
                  <a:pt x="97" y="335"/>
                </a:lnTo>
                <a:lnTo>
                  <a:pt x="64" y="299"/>
                </a:lnTo>
                <a:lnTo>
                  <a:pt x="62" y="296"/>
                </a:lnTo>
                <a:lnTo>
                  <a:pt x="61" y="294"/>
                </a:lnTo>
                <a:lnTo>
                  <a:pt x="52" y="260"/>
                </a:lnTo>
                <a:lnTo>
                  <a:pt x="52" y="258"/>
                </a:lnTo>
                <a:lnTo>
                  <a:pt x="45" y="232"/>
                </a:lnTo>
                <a:lnTo>
                  <a:pt x="34" y="223"/>
                </a:lnTo>
                <a:lnTo>
                  <a:pt x="13" y="208"/>
                </a:lnTo>
                <a:lnTo>
                  <a:pt x="5" y="205"/>
                </a:lnTo>
                <a:lnTo>
                  <a:pt x="0" y="201"/>
                </a:lnTo>
                <a:lnTo>
                  <a:pt x="6" y="185"/>
                </a:lnTo>
                <a:lnTo>
                  <a:pt x="19" y="140"/>
                </a:lnTo>
                <a:lnTo>
                  <a:pt x="21" y="138"/>
                </a:lnTo>
                <a:lnTo>
                  <a:pt x="29" y="113"/>
                </a:lnTo>
                <a:lnTo>
                  <a:pt x="33" y="104"/>
                </a:lnTo>
                <a:lnTo>
                  <a:pt x="51" y="64"/>
                </a:lnTo>
                <a:lnTo>
                  <a:pt x="52" y="61"/>
                </a:lnTo>
                <a:lnTo>
                  <a:pt x="55" y="55"/>
                </a:lnTo>
                <a:lnTo>
                  <a:pt x="67" y="31"/>
                </a:lnTo>
                <a:lnTo>
                  <a:pt x="70" y="26"/>
                </a:lnTo>
                <a:lnTo>
                  <a:pt x="71" y="8"/>
                </a:lnTo>
                <a:lnTo>
                  <a:pt x="72" y="4"/>
                </a:lnTo>
                <a:lnTo>
                  <a:pt x="75" y="1"/>
                </a:lnTo>
                <a:lnTo>
                  <a:pt x="79" y="3"/>
                </a:lnTo>
                <a:lnTo>
                  <a:pt x="85" y="0"/>
                </a:lnTo>
                <a:lnTo>
                  <a:pt x="88" y="3"/>
                </a:lnTo>
                <a:lnTo>
                  <a:pt x="87" y="7"/>
                </a:lnTo>
                <a:lnTo>
                  <a:pt x="90" y="10"/>
                </a:lnTo>
                <a:lnTo>
                  <a:pt x="91" y="12"/>
                </a:lnTo>
                <a:lnTo>
                  <a:pt x="95" y="11"/>
                </a:lnTo>
                <a:lnTo>
                  <a:pt x="99" y="11"/>
                </a:lnTo>
                <a:lnTo>
                  <a:pt x="106" y="13"/>
                </a:lnTo>
                <a:lnTo>
                  <a:pt x="109" y="16"/>
                </a:lnTo>
                <a:lnTo>
                  <a:pt x="110" y="19"/>
                </a:lnTo>
                <a:lnTo>
                  <a:pt x="112" y="20"/>
                </a:lnTo>
                <a:lnTo>
                  <a:pt x="113" y="23"/>
                </a:lnTo>
                <a:lnTo>
                  <a:pt x="113" y="27"/>
                </a:lnTo>
                <a:lnTo>
                  <a:pt x="117" y="30"/>
                </a:lnTo>
                <a:lnTo>
                  <a:pt x="120" y="31"/>
                </a:lnTo>
                <a:lnTo>
                  <a:pt x="128" y="31"/>
                </a:lnTo>
                <a:lnTo>
                  <a:pt x="130" y="34"/>
                </a:lnTo>
                <a:lnTo>
                  <a:pt x="132" y="37"/>
                </a:lnTo>
                <a:lnTo>
                  <a:pt x="136" y="37"/>
                </a:lnTo>
                <a:lnTo>
                  <a:pt x="140" y="37"/>
                </a:lnTo>
                <a:lnTo>
                  <a:pt x="143" y="40"/>
                </a:lnTo>
                <a:lnTo>
                  <a:pt x="146" y="39"/>
                </a:lnTo>
                <a:lnTo>
                  <a:pt x="150" y="40"/>
                </a:lnTo>
                <a:lnTo>
                  <a:pt x="154" y="43"/>
                </a:lnTo>
                <a:lnTo>
                  <a:pt x="156" y="39"/>
                </a:lnTo>
                <a:lnTo>
                  <a:pt x="159" y="39"/>
                </a:lnTo>
                <a:lnTo>
                  <a:pt x="163" y="41"/>
                </a:lnTo>
                <a:lnTo>
                  <a:pt x="168" y="46"/>
                </a:lnTo>
                <a:lnTo>
                  <a:pt x="169" y="50"/>
                </a:lnTo>
                <a:lnTo>
                  <a:pt x="167" y="54"/>
                </a:lnTo>
                <a:lnTo>
                  <a:pt x="172" y="58"/>
                </a:lnTo>
                <a:lnTo>
                  <a:pt x="173" y="60"/>
                </a:lnTo>
                <a:lnTo>
                  <a:pt x="170" y="61"/>
                </a:lnTo>
                <a:lnTo>
                  <a:pt x="167" y="64"/>
                </a:lnTo>
                <a:lnTo>
                  <a:pt x="167" y="65"/>
                </a:lnTo>
                <a:lnTo>
                  <a:pt x="166" y="68"/>
                </a:lnTo>
                <a:lnTo>
                  <a:pt x="169" y="70"/>
                </a:lnTo>
                <a:lnTo>
                  <a:pt x="171" y="73"/>
                </a:lnTo>
                <a:lnTo>
                  <a:pt x="174" y="75"/>
                </a:lnTo>
                <a:lnTo>
                  <a:pt x="174" y="80"/>
                </a:lnTo>
                <a:lnTo>
                  <a:pt x="176" y="81"/>
                </a:lnTo>
                <a:lnTo>
                  <a:pt x="177" y="82"/>
                </a:lnTo>
                <a:lnTo>
                  <a:pt x="188" y="83"/>
                </a:lnTo>
                <a:lnTo>
                  <a:pt x="202" y="82"/>
                </a:lnTo>
                <a:lnTo>
                  <a:pt x="208" y="86"/>
                </a:lnTo>
                <a:lnTo>
                  <a:pt x="214" y="87"/>
                </a:lnTo>
                <a:lnTo>
                  <a:pt x="218" y="91"/>
                </a:lnTo>
                <a:lnTo>
                  <a:pt x="220" y="92"/>
                </a:lnTo>
                <a:lnTo>
                  <a:pt x="222" y="94"/>
                </a:lnTo>
                <a:lnTo>
                  <a:pt x="223" y="95"/>
                </a:lnTo>
                <a:lnTo>
                  <a:pt x="221" y="98"/>
                </a:lnTo>
                <a:lnTo>
                  <a:pt x="225" y="99"/>
                </a:lnTo>
                <a:lnTo>
                  <a:pt x="227" y="102"/>
                </a:lnTo>
                <a:lnTo>
                  <a:pt x="230" y="105"/>
                </a:lnTo>
                <a:lnTo>
                  <a:pt x="233" y="105"/>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182" name="Freeform 13"/>
          <p:cNvSpPr>
            <a:spLocks/>
          </p:cNvSpPr>
          <p:nvPr/>
        </p:nvSpPr>
        <p:spPr bwMode="auto">
          <a:xfrm>
            <a:off x="6348413" y="2105583"/>
            <a:ext cx="706437" cy="565075"/>
          </a:xfrm>
          <a:custGeom>
            <a:avLst/>
            <a:gdLst>
              <a:gd name="T0" fmla="*/ 2147483647 w 445"/>
              <a:gd name="T1" fmla="*/ 2147483647 h 356"/>
              <a:gd name="T2" fmla="*/ 2147483647 w 445"/>
              <a:gd name="T3" fmla="*/ 2147483647 h 356"/>
              <a:gd name="T4" fmla="*/ 2147483647 w 445"/>
              <a:gd name="T5" fmla="*/ 2147483647 h 356"/>
              <a:gd name="T6" fmla="*/ 2147483647 w 445"/>
              <a:gd name="T7" fmla="*/ 2147483647 h 356"/>
              <a:gd name="T8" fmla="*/ 2147483647 w 445"/>
              <a:gd name="T9" fmla="*/ 2147483647 h 356"/>
              <a:gd name="T10" fmla="*/ 2147483647 w 445"/>
              <a:gd name="T11" fmla="*/ 2147483647 h 356"/>
              <a:gd name="T12" fmla="*/ 2147483647 w 445"/>
              <a:gd name="T13" fmla="*/ 2147483647 h 356"/>
              <a:gd name="T14" fmla="*/ 2147483647 w 445"/>
              <a:gd name="T15" fmla="*/ 2147483647 h 356"/>
              <a:gd name="T16" fmla="*/ 2147483647 w 445"/>
              <a:gd name="T17" fmla="*/ 2147483647 h 356"/>
              <a:gd name="T18" fmla="*/ 2147483647 w 445"/>
              <a:gd name="T19" fmla="*/ 2147483647 h 356"/>
              <a:gd name="T20" fmla="*/ 2147483647 w 445"/>
              <a:gd name="T21" fmla="*/ 2147483647 h 356"/>
              <a:gd name="T22" fmla="*/ 2147483647 w 445"/>
              <a:gd name="T23" fmla="*/ 2147483647 h 356"/>
              <a:gd name="T24" fmla="*/ 2147483647 w 445"/>
              <a:gd name="T25" fmla="*/ 2147483647 h 356"/>
              <a:gd name="T26" fmla="*/ 2147483647 w 445"/>
              <a:gd name="T27" fmla="*/ 2147483647 h 356"/>
              <a:gd name="T28" fmla="*/ 2147483647 w 445"/>
              <a:gd name="T29" fmla="*/ 2147483647 h 356"/>
              <a:gd name="T30" fmla="*/ 2147483647 w 445"/>
              <a:gd name="T31" fmla="*/ 2147483647 h 356"/>
              <a:gd name="T32" fmla="*/ 2147483647 w 445"/>
              <a:gd name="T33" fmla="*/ 2147483647 h 356"/>
              <a:gd name="T34" fmla="*/ 2147483647 w 445"/>
              <a:gd name="T35" fmla="*/ 2147483647 h 356"/>
              <a:gd name="T36" fmla="*/ 2147483647 w 445"/>
              <a:gd name="T37" fmla="*/ 2147483647 h 356"/>
              <a:gd name="T38" fmla="*/ 2147483647 w 445"/>
              <a:gd name="T39" fmla="*/ 2147483647 h 356"/>
              <a:gd name="T40" fmla="*/ 2147483647 w 445"/>
              <a:gd name="T41" fmla="*/ 2147483647 h 356"/>
              <a:gd name="T42" fmla="*/ 2147483647 w 445"/>
              <a:gd name="T43" fmla="*/ 2147483647 h 356"/>
              <a:gd name="T44" fmla="*/ 2147483647 w 445"/>
              <a:gd name="T45" fmla="*/ 2147483647 h 356"/>
              <a:gd name="T46" fmla="*/ 2147483647 w 445"/>
              <a:gd name="T47" fmla="*/ 2147483647 h 356"/>
              <a:gd name="T48" fmla="*/ 2147483647 w 445"/>
              <a:gd name="T49" fmla="*/ 2147483647 h 356"/>
              <a:gd name="T50" fmla="*/ 2147483647 w 445"/>
              <a:gd name="T51" fmla="*/ 2147483647 h 356"/>
              <a:gd name="T52" fmla="*/ 2147483647 w 445"/>
              <a:gd name="T53" fmla="*/ 2147483647 h 356"/>
              <a:gd name="T54" fmla="*/ 2147483647 w 445"/>
              <a:gd name="T55" fmla="*/ 2147483647 h 356"/>
              <a:gd name="T56" fmla="*/ 2147483647 w 445"/>
              <a:gd name="T57" fmla="*/ 2147483647 h 356"/>
              <a:gd name="T58" fmla="*/ 2147483647 w 445"/>
              <a:gd name="T59" fmla="*/ 2147483647 h 356"/>
              <a:gd name="T60" fmla="*/ 2147483647 w 445"/>
              <a:gd name="T61" fmla="*/ 2147483647 h 356"/>
              <a:gd name="T62" fmla="*/ 2147483647 w 445"/>
              <a:gd name="T63" fmla="*/ 2147483647 h 356"/>
              <a:gd name="T64" fmla="*/ 2147483647 w 445"/>
              <a:gd name="T65" fmla="*/ 2147483647 h 356"/>
              <a:gd name="T66" fmla="*/ 2147483647 w 445"/>
              <a:gd name="T67" fmla="*/ 2147483647 h 356"/>
              <a:gd name="T68" fmla="*/ 2147483647 w 445"/>
              <a:gd name="T69" fmla="*/ 2147483647 h 356"/>
              <a:gd name="T70" fmla="*/ 2147483647 w 445"/>
              <a:gd name="T71" fmla="*/ 2147483647 h 356"/>
              <a:gd name="T72" fmla="*/ 2147483647 w 445"/>
              <a:gd name="T73" fmla="*/ 2147483647 h 356"/>
              <a:gd name="T74" fmla="*/ 2147483647 w 445"/>
              <a:gd name="T75" fmla="*/ 2147483647 h 356"/>
              <a:gd name="T76" fmla="*/ 2147483647 w 445"/>
              <a:gd name="T77" fmla="*/ 2147483647 h 356"/>
              <a:gd name="T78" fmla="*/ 2147483647 w 445"/>
              <a:gd name="T79" fmla="*/ 2147483647 h 356"/>
              <a:gd name="T80" fmla="*/ 2147483647 w 445"/>
              <a:gd name="T81" fmla="*/ 2147483647 h 356"/>
              <a:gd name="T82" fmla="*/ 2147483647 w 445"/>
              <a:gd name="T83" fmla="*/ 2147483647 h 356"/>
              <a:gd name="T84" fmla="*/ 2147483647 w 445"/>
              <a:gd name="T85" fmla="*/ 2147483647 h 356"/>
              <a:gd name="T86" fmla="*/ 2147483647 w 445"/>
              <a:gd name="T87" fmla="*/ 2147483647 h 356"/>
              <a:gd name="T88" fmla="*/ 2147483647 w 445"/>
              <a:gd name="T89" fmla="*/ 2147483647 h 356"/>
              <a:gd name="T90" fmla="*/ 2147483647 w 445"/>
              <a:gd name="T91" fmla="*/ 2147483647 h 356"/>
              <a:gd name="T92" fmla="*/ 2147483647 w 445"/>
              <a:gd name="T93" fmla="*/ 2147483647 h 356"/>
              <a:gd name="T94" fmla="*/ 2147483647 w 445"/>
              <a:gd name="T95" fmla="*/ 2147483647 h 356"/>
              <a:gd name="T96" fmla="*/ 2147483647 w 445"/>
              <a:gd name="T97" fmla="*/ 2147483647 h 356"/>
              <a:gd name="T98" fmla="*/ 2147483647 w 445"/>
              <a:gd name="T99" fmla="*/ 2147483647 h 356"/>
              <a:gd name="T100" fmla="*/ 2147483647 w 445"/>
              <a:gd name="T101" fmla="*/ 2147483647 h 356"/>
              <a:gd name="T102" fmla="*/ 2147483647 w 445"/>
              <a:gd name="T103" fmla="*/ 2147483647 h 356"/>
              <a:gd name="T104" fmla="*/ 2147483647 w 445"/>
              <a:gd name="T105" fmla="*/ 2147483647 h 356"/>
              <a:gd name="T106" fmla="*/ 2147483647 w 445"/>
              <a:gd name="T107" fmla="*/ 2147483647 h 356"/>
              <a:gd name="T108" fmla="*/ 2147483647 w 445"/>
              <a:gd name="T109" fmla="*/ 2147483647 h 356"/>
              <a:gd name="T110" fmla="*/ 2147483647 w 445"/>
              <a:gd name="T111" fmla="*/ 2147483647 h 356"/>
              <a:gd name="T112" fmla="*/ 2147483647 w 445"/>
              <a:gd name="T113" fmla="*/ 2147483647 h 356"/>
              <a:gd name="T114" fmla="*/ 2147483647 w 445"/>
              <a:gd name="T115" fmla="*/ 2147483647 h 356"/>
              <a:gd name="T116" fmla="*/ 2147483647 w 445"/>
              <a:gd name="T117" fmla="*/ 2147483647 h 3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5" h="356">
                <a:moveTo>
                  <a:pt x="393" y="300"/>
                </a:moveTo>
                <a:lnTo>
                  <a:pt x="391" y="304"/>
                </a:lnTo>
                <a:lnTo>
                  <a:pt x="388" y="305"/>
                </a:lnTo>
                <a:lnTo>
                  <a:pt x="346" y="354"/>
                </a:lnTo>
                <a:lnTo>
                  <a:pt x="342" y="353"/>
                </a:lnTo>
                <a:lnTo>
                  <a:pt x="339" y="354"/>
                </a:lnTo>
                <a:lnTo>
                  <a:pt x="335" y="355"/>
                </a:lnTo>
                <a:lnTo>
                  <a:pt x="332" y="354"/>
                </a:lnTo>
                <a:lnTo>
                  <a:pt x="329" y="351"/>
                </a:lnTo>
                <a:lnTo>
                  <a:pt x="327" y="348"/>
                </a:lnTo>
                <a:lnTo>
                  <a:pt x="323" y="347"/>
                </a:lnTo>
                <a:lnTo>
                  <a:pt x="325" y="344"/>
                </a:lnTo>
                <a:lnTo>
                  <a:pt x="324" y="343"/>
                </a:lnTo>
                <a:lnTo>
                  <a:pt x="323" y="342"/>
                </a:lnTo>
                <a:lnTo>
                  <a:pt x="322" y="341"/>
                </a:lnTo>
                <a:lnTo>
                  <a:pt x="319" y="340"/>
                </a:lnTo>
                <a:lnTo>
                  <a:pt x="316" y="337"/>
                </a:lnTo>
                <a:lnTo>
                  <a:pt x="309" y="335"/>
                </a:lnTo>
                <a:lnTo>
                  <a:pt x="304" y="331"/>
                </a:lnTo>
                <a:lnTo>
                  <a:pt x="290" y="332"/>
                </a:lnTo>
                <a:lnTo>
                  <a:pt x="279" y="331"/>
                </a:lnTo>
                <a:lnTo>
                  <a:pt x="278" y="330"/>
                </a:lnTo>
                <a:lnTo>
                  <a:pt x="276" y="329"/>
                </a:lnTo>
                <a:lnTo>
                  <a:pt x="276" y="324"/>
                </a:lnTo>
                <a:lnTo>
                  <a:pt x="273" y="323"/>
                </a:lnTo>
                <a:lnTo>
                  <a:pt x="271" y="319"/>
                </a:lnTo>
                <a:lnTo>
                  <a:pt x="268" y="317"/>
                </a:lnTo>
                <a:lnTo>
                  <a:pt x="269" y="314"/>
                </a:lnTo>
                <a:lnTo>
                  <a:pt x="269" y="313"/>
                </a:lnTo>
                <a:lnTo>
                  <a:pt x="271" y="310"/>
                </a:lnTo>
                <a:lnTo>
                  <a:pt x="275" y="309"/>
                </a:lnTo>
                <a:lnTo>
                  <a:pt x="273" y="307"/>
                </a:lnTo>
                <a:lnTo>
                  <a:pt x="269" y="303"/>
                </a:lnTo>
                <a:lnTo>
                  <a:pt x="271" y="300"/>
                </a:lnTo>
                <a:lnTo>
                  <a:pt x="270" y="296"/>
                </a:lnTo>
                <a:lnTo>
                  <a:pt x="264" y="290"/>
                </a:lnTo>
                <a:lnTo>
                  <a:pt x="262" y="289"/>
                </a:lnTo>
                <a:lnTo>
                  <a:pt x="258" y="289"/>
                </a:lnTo>
                <a:lnTo>
                  <a:pt x="255" y="293"/>
                </a:lnTo>
                <a:lnTo>
                  <a:pt x="252" y="290"/>
                </a:lnTo>
                <a:lnTo>
                  <a:pt x="248" y="289"/>
                </a:lnTo>
                <a:lnTo>
                  <a:pt x="244" y="290"/>
                </a:lnTo>
                <a:lnTo>
                  <a:pt x="242" y="287"/>
                </a:lnTo>
                <a:lnTo>
                  <a:pt x="237" y="286"/>
                </a:lnTo>
                <a:lnTo>
                  <a:pt x="235" y="287"/>
                </a:lnTo>
                <a:lnTo>
                  <a:pt x="232" y="284"/>
                </a:lnTo>
                <a:lnTo>
                  <a:pt x="230" y="281"/>
                </a:lnTo>
                <a:lnTo>
                  <a:pt x="222" y="281"/>
                </a:lnTo>
                <a:lnTo>
                  <a:pt x="218" y="279"/>
                </a:lnTo>
                <a:lnTo>
                  <a:pt x="215" y="277"/>
                </a:lnTo>
                <a:lnTo>
                  <a:pt x="215" y="274"/>
                </a:lnTo>
                <a:lnTo>
                  <a:pt x="214" y="270"/>
                </a:lnTo>
                <a:lnTo>
                  <a:pt x="213" y="269"/>
                </a:lnTo>
                <a:lnTo>
                  <a:pt x="211" y="266"/>
                </a:lnTo>
                <a:lnTo>
                  <a:pt x="208" y="263"/>
                </a:lnTo>
                <a:lnTo>
                  <a:pt x="201" y="260"/>
                </a:lnTo>
                <a:lnTo>
                  <a:pt x="197" y="261"/>
                </a:lnTo>
                <a:lnTo>
                  <a:pt x="194" y="262"/>
                </a:lnTo>
                <a:lnTo>
                  <a:pt x="191" y="259"/>
                </a:lnTo>
                <a:lnTo>
                  <a:pt x="189" y="257"/>
                </a:lnTo>
                <a:lnTo>
                  <a:pt x="190" y="253"/>
                </a:lnTo>
                <a:lnTo>
                  <a:pt x="187" y="250"/>
                </a:lnTo>
                <a:lnTo>
                  <a:pt x="180" y="252"/>
                </a:lnTo>
                <a:lnTo>
                  <a:pt x="177" y="251"/>
                </a:lnTo>
                <a:lnTo>
                  <a:pt x="175" y="251"/>
                </a:lnTo>
                <a:lnTo>
                  <a:pt x="172" y="253"/>
                </a:lnTo>
                <a:lnTo>
                  <a:pt x="169" y="256"/>
                </a:lnTo>
                <a:lnTo>
                  <a:pt x="166" y="256"/>
                </a:lnTo>
                <a:lnTo>
                  <a:pt x="163" y="259"/>
                </a:lnTo>
                <a:lnTo>
                  <a:pt x="166" y="262"/>
                </a:lnTo>
                <a:lnTo>
                  <a:pt x="163" y="264"/>
                </a:lnTo>
                <a:lnTo>
                  <a:pt x="160" y="262"/>
                </a:lnTo>
                <a:lnTo>
                  <a:pt x="158" y="258"/>
                </a:lnTo>
                <a:lnTo>
                  <a:pt x="158" y="254"/>
                </a:lnTo>
                <a:lnTo>
                  <a:pt x="154" y="253"/>
                </a:lnTo>
                <a:lnTo>
                  <a:pt x="153" y="250"/>
                </a:lnTo>
                <a:lnTo>
                  <a:pt x="150" y="251"/>
                </a:lnTo>
                <a:lnTo>
                  <a:pt x="148" y="248"/>
                </a:lnTo>
                <a:lnTo>
                  <a:pt x="145" y="248"/>
                </a:lnTo>
                <a:lnTo>
                  <a:pt x="145" y="249"/>
                </a:lnTo>
                <a:lnTo>
                  <a:pt x="145" y="252"/>
                </a:lnTo>
                <a:lnTo>
                  <a:pt x="142" y="254"/>
                </a:lnTo>
                <a:lnTo>
                  <a:pt x="138" y="255"/>
                </a:lnTo>
                <a:lnTo>
                  <a:pt x="134" y="256"/>
                </a:lnTo>
                <a:lnTo>
                  <a:pt x="131" y="258"/>
                </a:lnTo>
                <a:lnTo>
                  <a:pt x="128" y="259"/>
                </a:lnTo>
                <a:lnTo>
                  <a:pt x="125" y="258"/>
                </a:lnTo>
                <a:lnTo>
                  <a:pt x="122" y="256"/>
                </a:lnTo>
                <a:lnTo>
                  <a:pt x="118" y="257"/>
                </a:lnTo>
                <a:lnTo>
                  <a:pt x="115" y="256"/>
                </a:lnTo>
                <a:lnTo>
                  <a:pt x="115" y="259"/>
                </a:lnTo>
                <a:lnTo>
                  <a:pt x="112" y="260"/>
                </a:lnTo>
                <a:lnTo>
                  <a:pt x="108" y="259"/>
                </a:lnTo>
                <a:lnTo>
                  <a:pt x="106" y="256"/>
                </a:lnTo>
                <a:lnTo>
                  <a:pt x="103" y="256"/>
                </a:lnTo>
                <a:lnTo>
                  <a:pt x="99" y="257"/>
                </a:lnTo>
                <a:lnTo>
                  <a:pt x="95" y="256"/>
                </a:lnTo>
                <a:lnTo>
                  <a:pt x="92" y="256"/>
                </a:lnTo>
                <a:lnTo>
                  <a:pt x="88" y="256"/>
                </a:lnTo>
                <a:lnTo>
                  <a:pt x="85" y="256"/>
                </a:lnTo>
                <a:lnTo>
                  <a:pt x="81" y="253"/>
                </a:lnTo>
                <a:lnTo>
                  <a:pt x="78" y="256"/>
                </a:lnTo>
                <a:lnTo>
                  <a:pt x="76" y="256"/>
                </a:lnTo>
                <a:lnTo>
                  <a:pt x="74" y="256"/>
                </a:lnTo>
                <a:lnTo>
                  <a:pt x="71" y="256"/>
                </a:lnTo>
                <a:lnTo>
                  <a:pt x="68" y="257"/>
                </a:lnTo>
                <a:lnTo>
                  <a:pt x="67" y="256"/>
                </a:lnTo>
                <a:lnTo>
                  <a:pt x="66" y="253"/>
                </a:lnTo>
                <a:lnTo>
                  <a:pt x="58" y="243"/>
                </a:lnTo>
                <a:lnTo>
                  <a:pt x="54" y="243"/>
                </a:lnTo>
                <a:lnTo>
                  <a:pt x="51" y="243"/>
                </a:lnTo>
                <a:lnTo>
                  <a:pt x="48" y="241"/>
                </a:lnTo>
                <a:lnTo>
                  <a:pt x="48" y="237"/>
                </a:lnTo>
                <a:lnTo>
                  <a:pt x="50" y="233"/>
                </a:lnTo>
                <a:lnTo>
                  <a:pt x="49" y="229"/>
                </a:lnTo>
                <a:lnTo>
                  <a:pt x="46" y="226"/>
                </a:lnTo>
                <a:lnTo>
                  <a:pt x="44" y="230"/>
                </a:lnTo>
                <a:lnTo>
                  <a:pt x="42" y="228"/>
                </a:lnTo>
                <a:lnTo>
                  <a:pt x="39" y="225"/>
                </a:lnTo>
                <a:lnTo>
                  <a:pt x="36" y="224"/>
                </a:lnTo>
                <a:lnTo>
                  <a:pt x="36" y="229"/>
                </a:lnTo>
                <a:lnTo>
                  <a:pt x="34" y="231"/>
                </a:lnTo>
                <a:lnTo>
                  <a:pt x="30" y="230"/>
                </a:lnTo>
                <a:lnTo>
                  <a:pt x="27" y="226"/>
                </a:lnTo>
                <a:lnTo>
                  <a:pt x="24" y="224"/>
                </a:lnTo>
                <a:lnTo>
                  <a:pt x="21" y="222"/>
                </a:lnTo>
                <a:lnTo>
                  <a:pt x="20" y="225"/>
                </a:lnTo>
                <a:lnTo>
                  <a:pt x="21" y="230"/>
                </a:lnTo>
                <a:lnTo>
                  <a:pt x="20" y="233"/>
                </a:lnTo>
                <a:lnTo>
                  <a:pt x="16" y="235"/>
                </a:lnTo>
                <a:lnTo>
                  <a:pt x="14" y="232"/>
                </a:lnTo>
                <a:lnTo>
                  <a:pt x="13" y="228"/>
                </a:lnTo>
                <a:lnTo>
                  <a:pt x="10" y="225"/>
                </a:lnTo>
                <a:lnTo>
                  <a:pt x="6" y="226"/>
                </a:lnTo>
                <a:lnTo>
                  <a:pt x="4" y="219"/>
                </a:lnTo>
                <a:lnTo>
                  <a:pt x="1" y="217"/>
                </a:lnTo>
                <a:lnTo>
                  <a:pt x="0" y="216"/>
                </a:lnTo>
                <a:lnTo>
                  <a:pt x="36" y="146"/>
                </a:lnTo>
                <a:lnTo>
                  <a:pt x="41" y="131"/>
                </a:lnTo>
                <a:lnTo>
                  <a:pt x="42" y="129"/>
                </a:lnTo>
                <a:lnTo>
                  <a:pt x="54" y="92"/>
                </a:lnTo>
                <a:lnTo>
                  <a:pt x="54" y="91"/>
                </a:lnTo>
                <a:lnTo>
                  <a:pt x="53" y="61"/>
                </a:lnTo>
                <a:lnTo>
                  <a:pt x="50" y="57"/>
                </a:lnTo>
                <a:lnTo>
                  <a:pt x="50" y="50"/>
                </a:lnTo>
                <a:lnTo>
                  <a:pt x="54" y="48"/>
                </a:lnTo>
                <a:lnTo>
                  <a:pt x="54" y="25"/>
                </a:lnTo>
                <a:lnTo>
                  <a:pt x="57" y="14"/>
                </a:lnTo>
                <a:lnTo>
                  <a:pt x="59" y="9"/>
                </a:lnTo>
                <a:lnTo>
                  <a:pt x="60" y="8"/>
                </a:lnTo>
                <a:lnTo>
                  <a:pt x="62" y="3"/>
                </a:lnTo>
                <a:lnTo>
                  <a:pt x="66" y="0"/>
                </a:lnTo>
                <a:lnTo>
                  <a:pt x="72" y="3"/>
                </a:lnTo>
                <a:lnTo>
                  <a:pt x="78" y="5"/>
                </a:lnTo>
                <a:lnTo>
                  <a:pt x="81" y="5"/>
                </a:lnTo>
                <a:lnTo>
                  <a:pt x="85" y="4"/>
                </a:lnTo>
                <a:lnTo>
                  <a:pt x="88" y="5"/>
                </a:lnTo>
                <a:lnTo>
                  <a:pt x="92" y="5"/>
                </a:lnTo>
                <a:lnTo>
                  <a:pt x="100" y="6"/>
                </a:lnTo>
                <a:lnTo>
                  <a:pt x="109" y="8"/>
                </a:lnTo>
                <a:lnTo>
                  <a:pt x="115" y="10"/>
                </a:lnTo>
                <a:lnTo>
                  <a:pt x="118" y="12"/>
                </a:lnTo>
                <a:lnTo>
                  <a:pt x="125" y="15"/>
                </a:lnTo>
                <a:lnTo>
                  <a:pt x="131" y="20"/>
                </a:lnTo>
                <a:lnTo>
                  <a:pt x="134" y="21"/>
                </a:lnTo>
                <a:lnTo>
                  <a:pt x="138" y="21"/>
                </a:lnTo>
                <a:lnTo>
                  <a:pt x="142" y="21"/>
                </a:lnTo>
                <a:lnTo>
                  <a:pt x="145" y="23"/>
                </a:lnTo>
                <a:lnTo>
                  <a:pt x="148" y="23"/>
                </a:lnTo>
                <a:lnTo>
                  <a:pt x="150" y="23"/>
                </a:lnTo>
                <a:lnTo>
                  <a:pt x="153" y="21"/>
                </a:lnTo>
                <a:lnTo>
                  <a:pt x="156" y="19"/>
                </a:lnTo>
                <a:lnTo>
                  <a:pt x="160" y="17"/>
                </a:lnTo>
                <a:lnTo>
                  <a:pt x="163" y="18"/>
                </a:lnTo>
                <a:lnTo>
                  <a:pt x="167" y="17"/>
                </a:lnTo>
                <a:lnTo>
                  <a:pt x="170" y="18"/>
                </a:lnTo>
                <a:lnTo>
                  <a:pt x="173" y="20"/>
                </a:lnTo>
                <a:lnTo>
                  <a:pt x="186" y="23"/>
                </a:lnTo>
                <a:lnTo>
                  <a:pt x="190" y="23"/>
                </a:lnTo>
                <a:lnTo>
                  <a:pt x="192" y="22"/>
                </a:lnTo>
                <a:lnTo>
                  <a:pt x="196" y="23"/>
                </a:lnTo>
                <a:lnTo>
                  <a:pt x="199" y="23"/>
                </a:lnTo>
                <a:lnTo>
                  <a:pt x="205" y="21"/>
                </a:lnTo>
                <a:lnTo>
                  <a:pt x="208" y="23"/>
                </a:lnTo>
                <a:lnTo>
                  <a:pt x="210" y="25"/>
                </a:lnTo>
                <a:lnTo>
                  <a:pt x="215" y="43"/>
                </a:lnTo>
                <a:lnTo>
                  <a:pt x="218" y="47"/>
                </a:lnTo>
                <a:lnTo>
                  <a:pt x="220" y="47"/>
                </a:lnTo>
                <a:lnTo>
                  <a:pt x="225" y="49"/>
                </a:lnTo>
                <a:lnTo>
                  <a:pt x="227" y="52"/>
                </a:lnTo>
                <a:lnTo>
                  <a:pt x="233" y="54"/>
                </a:lnTo>
                <a:lnTo>
                  <a:pt x="236" y="56"/>
                </a:lnTo>
                <a:lnTo>
                  <a:pt x="237" y="60"/>
                </a:lnTo>
                <a:lnTo>
                  <a:pt x="240" y="63"/>
                </a:lnTo>
                <a:lnTo>
                  <a:pt x="244" y="61"/>
                </a:lnTo>
                <a:lnTo>
                  <a:pt x="258" y="65"/>
                </a:lnTo>
                <a:lnTo>
                  <a:pt x="261" y="67"/>
                </a:lnTo>
                <a:lnTo>
                  <a:pt x="262" y="71"/>
                </a:lnTo>
                <a:lnTo>
                  <a:pt x="263" y="76"/>
                </a:lnTo>
                <a:lnTo>
                  <a:pt x="264" y="80"/>
                </a:lnTo>
                <a:lnTo>
                  <a:pt x="264" y="84"/>
                </a:lnTo>
                <a:lnTo>
                  <a:pt x="263" y="96"/>
                </a:lnTo>
                <a:lnTo>
                  <a:pt x="261" y="100"/>
                </a:lnTo>
                <a:lnTo>
                  <a:pt x="258" y="101"/>
                </a:lnTo>
                <a:lnTo>
                  <a:pt x="255" y="103"/>
                </a:lnTo>
                <a:lnTo>
                  <a:pt x="249" y="107"/>
                </a:lnTo>
                <a:lnTo>
                  <a:pt x="245" y="110"/>
                </a:lnTo>
                <a:lnTo>
                  <a:pt x="243" y="114"/>
                </a:lnTo>
                <a:lnTo>
                  <a:pt x="241" y="122"/>
                </a:lnTo>
                <a:lnTo>
                  <a:pt x="243" y="126"/>
                </a:lnTo>
                <a:lnTo>
                  <a:pt x="245" y="129"/>
                </a:lnTo>
                <a:lnTo>
                  <a:pt x="247" y="133"/>
                </a:lnTo>
                <a:lnTo>
                  <a:pt x="248" y="137"/>
                </a:lnTo>
                <a:lnTo>
                  <a:pt x="251" y="140"/>
                </a:lnTo>
                <a:lnTo>
                  <a:pt x="257" y="144"/>
                </a:lnTo>
                <a:lnTo>
                  <a:pt x="260" y="145"/>
                </a:lnTo>
                <a:lnTo>
                  <a:pt x="264" y="146"/>
                </a:lnTo>
                <a:lnTo>
                  <a:pt x="268" y="146"/>
                </a:lnTo>
                <a:lnTo>
                  <a:pt x="278" y="143"/>
                </a:lnTo>
                <a:lnTo>
                  <a:pt x="289" y="142"/>
                </a:lnTo>
                <a:lnTo>
                  <a:pt x="294" y="141"/>
                </a:lnTo>
                <a:lnTo>
                  <a:pt x="296" y="139"/>
                </a:lnTo>
                <a:lnTo>
                  <a:pt x="299" y="137"/>
                </a:lnTo>
                <a:lnTo>
                  <a:pt x="302" y="137"/>
                </a:lnTo>
                <a:lnTo>
                  <a:pt x="306" y="134"/>
                </a:lnTo>
                <a:lnTo>
                  <a:pt x="308" y="133"/>
                </a:lnTo>
                <a:lnTo>
                  <a:pt x="311" y="133"/>
                </a:lnTo>
                <a:lnTo>
                  <a:pt x="316" y="132"/>
                </a:lnTo>
                <a:lnTo>
                  <a:pt x="319" y="131"/>
                </a:lnTo>
                <a:lnTo>
                  <a:pt x="323" y="131"/>
                </a:lnTo>
                <a:lnTo>
                  <a:pt x="339" y="154"/>
                </a:lnTo>
                <a:lnTo>
                  <a:pt x="340" y="158"/>
                </a:lnTo>
                <a:lnTo>
                  <a:pt x="340" y="163"/>
                </a:lnTo>
                <a:lnTo>
                  <a:pt x="340" y="167"/>
                </a:lnTo>
                <a:lnTo>
                  <a:pt x="341" y="171"/>
                </a:lnTo>
                <a:lnTo>
                  <a:pt x="343" y="175"/>
                </a:lnTo>
                <a:lnTo>
                  <a:pt x="355" y="182"/>
                </a:lnTo>
                <a:lnTo>
                  <a:pt x="358" y="183"/>
                </a:lnTo>
                <a:lnTo>
                  <a:pt x="360" y="186"/>
                </a:lnTo>
                <a:lnTo>
                  <a:pt x="361" y="190"/>
                </a:lnTo>
                <a:lnTo>
                  <a:pt x="359" y="195"/>
                </a:lnTo>
                <a:lnTo>
                  <a:pt x="358" y="198"/>
                </a:lnTo>
                <a:lnTo>
                  <a:pt x="356" y="203"/>
                </a:lnTo>
                <a:lnTo>
                  <a:pt x="355" y="206"/>
                </a:lnTo>
                <a:lnTo>
                  <a:pt x="355" y="211"/>
                </a:lnTo>
                <a:lnTo>
                  <a:pt x="356" y="212"/>
                </a:lnTo>
                <a:lnTo>
                  <a:pt x="361" y="215"/>
                </a:lnTo>
                <a:lnTo>
                  <a:pt x="365" y="215"/>
                </a:lnTo>
                <a:lnTo>
                  <a:pt x="368" y="218"/>
                </a:lnTo>
                <a:lnTo>
                  <a:pt x="372" y="220"/>
                </a:lnTo>
                <a:lnTo>
                  <a:pt x="374" y="222"/>
                </a:lnTo>
                <a:lnTo>
                  <a:pt x="380" y="225"/>
                </a:lnTo>
                <a:lnTo>
                  <a:pt x="383" y="224"/>
                </a:lnTo>
                <a:lnTo>
                  <a:pt x="386" y="222"/>
                </a:lnTo>
                <a:lnTo>
                  <a:pt x="392" y="230"/>
                </a:lnTo>
                <a:lnTo>
                  <a:pt x="395" y="231"/>
                </a:lnTo>
                <a:lnTo>
                  <a:pt x="398" y="231"/>
                </a:lnTo>
                <a:lnTo>
                  <a:pt x="397" y="234"/>
                </a:lnTo>
                <a:lnTo>
                  <a:pt x="397" y="239"/>
                </a:lnTo>
                <a:lnTo>
                  <a:pt x="398" y="240"/>
                </a:lnTo>
                <a:lnTo>
                  <a:pt x="403" y="243"/>
                </a:lnTo>
                <a:lnTo>
                  <a:pt x="406" y="242"/>
                </a:lnTo>
                <a:lnTo>
                  <a:pt x="408" y="240"/>
                </a:lnTo>
                <a:lnTo>
                  <a:pt x="410" y="240"/>
                </a:lnTo>
                <a:lnTo>
                  <a:pt x="414" y="241"/>
                </a:lnTo>
                <a:lnTo>
                  <a:pt x="416" y="245"/>
                </a:lnTo>
                <a:lnTo>
                  <a:pt x="418" y="248"/>
                </a:lnTo>
                <a:lnTo>
                  <a:pt x="422" y="247"/>
                </a:lnTo>
                <a:lnTo>
                  <a:pt x="424" y="249"/>
                </a:lnTo>
                <a:lnTo>
                  <a:pt x="422" y="252"/>
                </a:lnTo>
                <a:lnTo>
                  <a:pt x="423" y="256"/>
                </a:lnTo>
                <a:lnTo>
                  <a:pt x="424" y="260"/>
                </a:lnTo>
                <a:lnTo>
                  <a:pt x="431" y="262"/>
                </a:lnTo>
                <a:lnTo>
                  <a:pt x="431" y="267"/>
                </a:lnTo>
                <a:lnTo>
                  <a:pt x="429" y="270"/>
                </a:lnTo>
                <a:lnTo>
                  <a:pt x="432" y="272"/>
                </a:lnTo>
                <a:lnTo>
                  <a:pt x="433" y="272"/>
                </a:lnTo>
                <a:lnTo>
                  <a:pt x="435" y="275"/>
                </a:lnTo>
                <a:lnTo>
                  <a:pt x="436" y="275"/>
                </a:lnTo>
                <a:lnTo>
                  <a:pt x="432" y="276"/>
                </a:lnTo>
                <a:lnTo>
                  <a:pt x="432" y="278"/>
                </a:lnTo>
                <a:lnTo>
                  <a:pt x="434" y="279"/>
                </a:lnTo>
                <a:lnTo>
                  <a:pt x="437" y="280"/>
                </a:lnTo>
                <a:lnTo>
                  <a:pt x="441" y="280"/>
                </a:lnTo>
                <a:lnTo>
                  <a:pt x="444" y="283"/>
                </a:lnTo>
                <a:lnTo>
                  <a:pt x="442" y="286"/>
                </a:lnTo>
                <a:lnTo>
                  <a:pt x="438" y="289"/>
                </a:lnTo>
                <a:lnTo>
                  <a:pt x="435" y="290"/>
                </a:lnTo>
                <a:lnTo>
                  <a:pt x="432" y="289"/>
                </a:lnTo>
                <a:lnTo>
                  <a:pt x="428" y="289"/>
                </a:lnTo>
                <a:lnTo>
                  <a:pt x="423" y="289"/>
                </a:lnTo>
                <a:lnTo>
                  <a:pt x="419" y="289"/>
                </a:lnTo>
                <a:lnTo>
                  <a:pt x="413" y="291"/>
                </a:lnTo>
                <a:lnTo>
                  <a:pt x="410" y="294"/>
                </a:lnTo>
                <a:lnTo>
                  <a:pt x="406" y="295"/>
                </a:lnTo>
                <a:lnTo>
                  <a:pt x="398" y="296"/>
                </a:lnTo>
                <a:lnTo>
                  <a:pt x="395" y="297"/>
                </a:lnTo>
                <a:lnTo>
                  <a:pt x="393" y="300"/>
                </a:lnTo>
              </a:path>
            </a:pathLst>
          </a:custGeom>
          <a:solidFill>
            <a:schemeClr val="bg1"/>
          </a:solidFill>
          <a:ln w="12700" cap="rnd" cmpd="sng">
            <a:solidFill>
              <a:srgbClr val="000000"/>
            </a:solidFill>
            <a:prstDash val="solid"/>
            <a:round/>
            <a:headEnd/>
            <a:tailEnd/>
          </a:ln>
        </p:spPr>
        <p:txBody>
          <a:bodyPr/>
          <a:lstStyle/>
          <a:p>
            <a:endParaRPr lang="en-US"/>
          </a:p>
        </p:txBody>
      </p:sp>
      <p:sp>
        <p:nvSpPr>
          <p:cNvPr id="2183" name="Freeform 14"/>
          <p:cNvSpPr>
            <a:spLocks/>
          </p:cNvSpPr>
          <p:nvPr/>
        </p:nvSpPr>
        <p:spPr bwMode="auto">
          <a:xfrm>
            <a:off x="6442075" y="2067488"/>
            <a:ext cx="758825" cy="425393"/>
          </a:xfrm>
          <a:custGeom>
            <a:avLst/>
            <a:gdLst>
              <a:gd name="T0" fmla="*/ 2147483647 w 478"/>
              <a:gd name="T1" fmla="*/ 2147483647 h 268"/>
              <a:gd name="T2" fmla="*/ 2147483647 w 478"/>
              <a:gd name="T3" fmla="*/ 2147483647 h 268"/>
              <a:gd name="T4" fmla="*/ 2147483647 w 478"/>
              <a:gd name="T5" fmla="*/ 2147483647 h 268"/>
              <a:gd name="T6" fmla="*/ 2147483647 w 478"/>
              <a:gd name="T7" fmla="*/ 2147483647 h 268"/>
              <a:gd name="T8" fmla="*/ 2147483647 w 478"/>
              <a:gd name="T9" fmla="*/ 2147483647 h 268"/>
              <a:gd name="T10" fmla="*/ 2147483647 w 478"/>
              <a:gd name="T11" fmla="*/ 2147483647 h 268"/>
              <a:gd name="T12" fmla="*/ 2147483647 w 478"/>
              <a:gd name="T13" fmla="*/ 2147483647 h 268"/>
              <a:gd name="T14" fmla="*/ 2147483647 w 478"/>
              <a:gd name="T15" fmla="*/ 2147483647 h 268"/>
              <a:gd name="T16" fmla="*/ 2147483647 w 478"/>
              <a:gd name="T17" fmla="*/ 2147483647 h 268"/>
              <a:gd name="T18" fmla="*/ 2147483647 w 478"/>
              <a:gd name="T19" fmla="*/ 2147483647 h 268"/>
              <a:gd name="T20" fmla="*/ 2147483647 w 478"/>
              <a:gd name="T21" fmla="*/ 2147483647 h 268"/>
              <a:gd name="T22" fmla="*/ 2147483647 w 478"/>
              <a:gd name="T23" fmla="*/ 2147483647 h 268"/>
              <a:gd name="T24" fmla="*/ 2147483647 w 478"/>
              <a:gd name="T25" fmla="*/ 2147483647 h 268"/>
              <a:gd name="T26" fmla="*/ 2147483647 w 478"/>
              <a:gd name="T27" fmla="*/ 2147483647 h 268"/>
              <a:gd name="T28" fmla="*/ 2147483647 w 478"/>
              <a:gd name="T29" fmla="*/ 2147483647 h 268"/>
              <a:gd name="T30" fmla="*/ 2147483647 w 478"/>
              <a:gd name="T31" fmla="*/ 2147483647 h 268"/>
              <a:gd name="T32" fmla="*/ 2147483647 w 478"/>
              <a:gd name="T33" fmla="*/ 2147483647 h 268"/>
              <a:gd name="T34" fmla="*/ 2147483647 w 478"/>
              <a:gd name="T35" fmla="*/ 2147483647 h 268"/>
              <a:gd name="T36" fmla="*/ 2147483647 w 478"/>
              <a:gd name="T37" fmla="*/ 2147483647 h 268"/>
              <a:gd name="T38" fmla="*/ 2147483647 w 478"/>
              <a:gd name="T39" fmla="*/ 2147483647 h 268"/>
              <a:gd name="T40" fmla="*/ 2147483647 w 478"/>
              <a:gd name="T41" fmla="*/ 2147483647 h 268"/>
              <a:gd name="T42" fmla="*/ 2147483647 w 478"/>
              <a:gd name="T43" fmla="*/ 2147483647 h 268"/>
              <a:gd name="T44" fmla="*/ 2147483647 w 478"/>
              <a:gd name="T45" fmla="*/ 2147483647 h 268"/>
              <a:gd name="T46" fmla="*/ 2147483647 w 478"/>
              <a:gd name="T47" fmla="*/ 2147483647 h 268"/>
              <a:gd name="T48" fmla="*/ 2147483647 w 478"/>
              <a:gd name="T49" fmla="*/ 2147483647 h 268"/>
              <a:gd name="T50" fmla="*/ 2147483647 w 478"/>
              <a:gd name="T51" fmla="*/ 2147483647 h 268"/>
              <a:gd name="T52" fmla="*/ 2147483647 w 478"/>
              <a:gd name="T53" fmla="*/ 2147483647 h 268"/>
              <a:gd name="T54" fmla="*/ 2147483647 w 478"/>
              <a:gd name="T55" fmla="*/ 2147483647 h 268"/>
              <a:gd name="T56" fmla="*/ 2147483647 w 478"/>
              <a:gd name="T57" fmla="*/ 2147483647 h 268"/>
              <a:gd name="T58" fmla="*/ 2147483647 w 478"/>
              <a:gd name="T59" fmla="*/ 2147483647 h 268"/>
              <a:gd name="T60" fmla="*/ 2147483647 w 478"/>
              <a:gd name="T61" fmla="*/ 2147483647 h 268"/>
              <a:gd name="T62" fmla="*/ 2147483647 w 478"/>
              <a:gd name="T63" fmla="*/ 2147483647 h 268"/>
              <a:gd name="T64" fmla="*/ 2147483647 w 478"/>
              <a:gd name="T65" fmla="*/ 2147483647 h 268"/>
              <a:gd name="T66" fmla="*/ 2147483647 w 478"/>
              <a:gd name="T67" fmla="*/ 2147483647 h 268"/>
              <a:gd name="T68" fmla="*/ 2147483647 w 478"/>
              <a:gd name="T69" fmla="*/ 2147483647 h 268"/>
              <a:gd name="T70" fmla="*/ 2147483647 w 478"/>
              <a:gd name="T71" fmla="*/ 2147483647 h 268"/>
              <a:gd name="T72" fmla="*/ 2147483647 w 478"/>
              <a:gd name="T73" fmla="*/ 2147483647 h 268"/>
              <a:gd name="T74" fmla="*/ 2147483647 w 478"/>
              <a:gd name="T75" fmla="*/ 2147483647 h 268"/>
              <a:gd name="T76" fmla="*/ 2147483647 w 478"/>
              <a:gd name="T77" fmla="*/ 2147483647 h 268"/>
              <a:gd name="T78" fmla="*/ 2147483647 w 478"/>
              <a:gd name="T79" fmla="*/ 2147483647 h 268"/>
              <a:gd name="T80" fmla="*/ 2147483647 w 478"/>
              <a:gd name="T81" fmla="*/ 2147483647 h 268"/>
              <a:gd name="T82" fmla="*/ 2147483647 w 478"/>
              <a:gd name="T83" fmla="*/ 2147483647 h 268"/>
              <a:gd name="T84" fmla="*/ 2147483647 w 478"/>
              <a:gd name="T85" fmla="*/ 2147483647 h 268"/>
              <a:gd name="T86" fmla="*/ 2147483647 w 478"/>
              <a:gd name="T87" fmla="*/ 2147483647 h 268"/>
              <a:gd name="T88" fmla="*/ 2147483647 w 478"/>
              <a:gd name="T89" fmla="*/ 2147483647 h 268"/>
              <a:gd name="T90" fmla="*/ 2147483647 w 478"/>
              <a:gd name="T91" fmla="*/ 2147483647 h 268"/>
              <a:gd name="T92" fmla="*/ 2147483647 w 478"/>
              <a:gd name="T93" fmla="*/ 2147483647 h 268"/>
              <a:gd name="T94" fmla="*/ 2147483647 w 478"/>
              <a:gd name="T95" fmla="*/ 2147483647 h 268"/>
              <a:gd name="T96" fmla="*/ 2147483647 w 478"/>
              <a:gd name="T97" fmla="*/ 2147483647 h 268"/>
              <a:gd name="T98" fmla="*/ 2147483647 w 478"/>
              <a:gd name="T99" fmla="*/ 2147483647 h 268"/>
              <a:gd name="T100" fmla="*/ 2147483647 w 478"/>
              <a:gd name="T101" fmla="*/ 2147483647 h 268"/>
              <a:gd name="T102" fmla="*/ 2147483647 w 478"/>
              <a:gd name="T103" fmla="*/ 2147483647 h 268"/>
              <a:gd name="T104" fmla="*/ 2147483647 w 478"/>
              <a:gd name="T105" fmla="*/ 2147483647 h 268"/>
              <a:gd name="T106" fmla="*/ 2147483647 w 478"/>
              <a:gd name="T107" fmla="*/ 2147483647 h 268"/>
              <a:gd name="T108" fmla="*/ 2147483647 w 478"/>
              <a:gd name="T109" fmla="*/ 2147483647 h 268"/>
              <a:gd name="T110" fmla="*/ 2147483647 w 478"/>
              <a:gd name="T111" fmla="*/ 2147483647 h 268"/>
              <a:gd name="T112" fmla="*/ 2147483647 w 478"/>
              <a:gd name="T113" fmla="*/ 2147483647 h 268"/>
              <a:gd name="T114" fmla="*/ 2147483647 w 478"/>
              <a:gd name="T115" fmla="*/ 2147483647 h 268"/>
              <a:gd name="T116" fmla="*/ 2147483647 w 478"/>
              <a:gd name="T117" fmla="*/ 2147483647 h 268"/>
              <a:gd name="T118" fmla="*/ 2147483647 w 478"/>
              <a:gd name="T119" fmla="*/ 2147483647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8" h="268">
                <a:moveTo>
                  <a:pt x="348" y="263"/>
                </a:moveTo>
                <a:lnTo>
                  <a:pt x="348" y="265"/>
                </a:lnTo>
                <a:lnTo>
                  <a:pt x="346" y="267"/>
                </a:lnTo>
                <a:lnTo>
                  <a:pt x="343" y="267"/>
                </a:lnTo>
                <a:lnTo>
                  <a:pt x="338" y="264"/>
                </a:lnTo>
                <a:lnTo>
                  <a:pt x="337" y="264"/>
                </a:lnTo>
                <a:lnTo>
                  <a:pt x="337" y="260"/>
                </a:lnTo>
                <a:lnTo>
                  <a:pt x="338" y="256"/>
                </a:lnTo>
                <a:lnTo>
                  <a:pt x="334" y="256"/>
                </a:lnTo>
                <a:lnTo>
                  <a:pt x="332" y="254"/>
                </a:lnTo>
                <a:lnTo>
                  <a:pt x="325" y="248"/>
                </a:lnTo>
                <a:lnTo>
                  <a:pt x="323" y="249"/>
                </a:lnTo>
                <a:lnTo>
                  <a:pt x="319" y="250"/>
                </a:lnTo>
                <a:lnTo>
                  <a:pt x="314" y="248"/>
                </a:lnTo>
                <a:lnTo>
                  <a:pt x="311" y="245"/>
                </a:lnTo>
                <a:lnTo>
                  <a:pt x="307" y="243"/>
                </a:lnTo>
                <a:lnTo>
                  <a:pt x="305" y="241"/>
                </a:lnTo>
                <a:lnTo>
                  <a:pt x="300" y="240"/>
                </a:lnTo>
                <a:lnTo>
                  <a:pt x="296" y="237"/>
                </a:lnTo>
                <a:lnTo>
                  <a:pt x="295" y="235"/>
                </a:lnTo>
                <a:lnTo>
                  <a:pt x="295" y="231"/>
                </a:lnTo>
                <a:lnTo>
                  <a:pt x="296" y="228"/>
                </a:lnTo>
                <a:lnTo>
                  <a:pt x="297" y="223"/>
                </a:lnTo>
                <a:lnTo>
                  <a:pt x="299" y="220"/>
                </a:lnTo>
                <a:lnTo>
                  <a:pt x="300" y="215"/>
                </a:lnTo>
                <a:lnTo>
                  <a:pt x="299" y="211"/>
                </a:lnTo>
                <a:lnTo>
                  <a:pt x="297" y="207"/>
                </a:lnTo>
                <a:lnTo>
                  <a:pt x="295" y="207"/>
                </a:lnTo>
                <a:lnTo>
                  <a:pt x="282" y="200"/>
                </a:lnTo>
                <a:lnTo>
                  <a:pt x="280" y="196"/>
                </a:lnTo>
                <a:lnTo>
                  <a:pt x="279" y="192"/>
                </a:lnTo>
                <a:lnTo>
                  <a:pt x="279" y="188"/>
                </a:lnTo>
                <a:lnTo>
                  <a:pt x="279" y="184"/>
                </a:lnTo>
                <a:lnTo>
                  <a:pt x="279" y="179"/>
                </a:lnTo>
                <a:lnTo>
                  <a:pt x="262" y="157"/>
                </a:lnTo>
                <a:lnTo>
                  <a:pt x="259" y="156"/>
                </a:lnTo>
                <a:lnTo>
                  <a:pt x="255" y="157"/>
                </a:lnTo>
                <a:lnTo>
                  <a:pt x="250" y="158"/>
                </a:lnTo>
                <a:lnTo>
                  <a:pt x="248" y="158"/>
                </a:lnTo>
                <a:lnTo>
                  <a:pt x="245" y="159"/>
                </a:lnTo>
                <a:lnTo>
                  <a:pt x="242" y="161"/>
                </a:lnTo>
                <a:lnTo>
                  <a:pt x="239" y="162"/>
                </a:lnTo>
                <a:lnTo>
                  <a:pt x="235" y="164"/>
                </a:lnTo>
                <a:lnTo>
                  <a:pt x="233" y="166"/>
                </a:lnTo>
                <a:lnTo>
                  <a:pt x="228" y="168"/>
                </a:lnTo>
                <a:lnTo>
                  <a:pt x="217" y="168"/>
                </a:lnTo>
                <a:lnTo>
                  <a:pt x="207" y="170"/>
                </a:lnTo>
                <a:lnTo>
                  <a:pt x="204" y="170"/>
                </a:lnTo>
                <a:lnTo>
                  <a:pt x="200" y="170"/>
                </a:lnTo>
                <a:lnTo>
                  <a:pt x="196" y="169"/>
                </a:lnTo>
                <a:lnTo>
                  <a:pt x="190" y="165"/>
                </a:lnTo>
                <a:lnTo>
                  <a:pt x="188" y="162"/>
                </a:lnTo>
                <a:lnTo>
                  <a:pt x="186" y="158"/>
                </a:lnTo>
                <a:lnTo>
                  <a:pt x="185" y="154"/>
                </a:lnTo>
                <a:lnTo>
                  <a:pt x="182" y="151"/>
                </a:lnTo>
                <a:lnTo>
                  <a:pt x="180" y="147"/>
                </a:lnTo>
                <a:lnTo>
                  <a:pt x="182" y="139"/>
                </a:lnTo>
                <a:lnTo>
                  <a:pt x="185" y="135"/>
                </a:lnTo>
                <a:lnTo>
                  <a:pt x="188" y="132"/>
                </a:lnTo>
                <a:lnTo>
                  <a:pt x="195" y="128"/>
                </a:lnTo>
                <a:lnTo>
                  <a:pt x="197" y="125"/>
                </a:lnTo>
                <a:lnTo>
                  <a:pt x="200" y="124"/>
                </a:lnTo>
                <a:lnTo>
                  <a:pt x="203" y="121"/>
                </a:lnTo>
                <a:lnTo>
                  <a:pt x="204" y="109"/>
                </a:lnTo>
                <a:lnTo>
                  <a:pt x="204" y="105"/>
                </a:lnTo>
                <a:lnTo>
                  <a:pt x="203" y="101"/>
                </a:lnTo>
                <a:lnTo>
                  <a:pt x="202" y="96"/>
                </a:lnTo>
                <a:lnTo>
                  <a:pt x="200" y="93"/>
                </a:lnTo>
                <a:lnTo>
                  <a:pt x="197" y="90"/>
                </a:lnTo>
                <a:lnTo>
                  <a:pt x="184" y="86"/>
                </a:lnTo>
                <a:lnTo>
                  <a:pt x="180" y="88"/>
                </a:lnTo>
                <a:lnTo>
                  <a:pt x="177" y="85"/>
                </a:lnTo>
                <a:lnTo>
                  <a:pt x="176" y="81"/>
                </a:lnTo>
                <a:lnTo>
                  <a:pt x="173" y="79"/>
                </a:lnTo>
                <a:lnTo>
                  <a:pt x="167" y="77"/>
                </a:lnTo>
                <a:lnTo>
                  <a:pt x="165" y="74"/>
                </a:lnTo>
                <a:lnTo>
                  <a:pt x="159" y="72"/>
                </a:lnTo>
                <a:lnTo>
                  <a:pt x="158" y="71"/>
                </a:lnTo>
                <a:lnTo>
                  <a:pt x="155" y="68"/>
                </a:lnTo>
                <a:lnTo>
                  <a:pt x="150" y="51"/>
                </a:lnTo>
                <a:lnTo>
                  <a:pt x="148" y="48"/>
                </a:lnTo>
                <a:lnTo>
                  <a:pt x="144" y="47"/>
                </a:lnTo>
                <a:lnTo>
                  <a:pt x="139" y="48"/>
                </a:lnTo>
                <a:lnTo>
                  <a:pt x="135" y="48"/>
                </a:lnTo>
                <a:lnTo>
                  <a:pt x="132" y="47"/>
                </a:lnTo>
                <a:lnTo>
                  <a:pt x="129" y="48"/>
                </a:lnTo>
                <a:lnTo>
                  <a:pt x="125" y="48"/>
                </a:lnTo>
                <a:lnTo>
                  <a:pt x="113" y="45"/>
                </a:lnTo>
                <a:lnTo>
                  <a:pt x="109" y="43"/>
                </a:lnTo>
                <a:lnTo>
                  <a:pt x="106" y="42"/>
                </a:lnTo>
                <a:lnTo>
                  <a:pt x="103" y="43"/>
                </a:lnTo>
                <a:lnTo>
                  <a:pt x="99" y="42"/>
                </a:lnTo>
                <a:lnTo>
                  <a:pt x="95" y="43"/>
                </a:lnTo>
                <a:lnTo>
                  <a:pt x="93" y="46"/>
                </a:lnTo>
                <a:lnTo>
                  <a:pt x="90" y="48"/>
                </a:lnTo>
                <a:lnTo>
                  <a:pt x="89" y="48"/>
                </a:lnTo>
                <a:lnTo>
                  <a:pt x="87" y="48"/>
                </a:lnTo>
                <a:lnTo>
                  <a:pt x="85" y="48"/>
                </a:lnTo>
                <a:lnTo>
                  <a:pt x="81" y="47"/>
                </a:lnTo>
                <a:lnTo>
                  <a:pt x="78" y="46"/>
                </a:lnTo>
                <a:lnTo>
                  <a:pt x="74" y="47"/>
                </a:lnTo>
                <a:lnTo>
                  <a:pt x="71" y="45"/>
                </a:lnTo>
                <a:lnTo>
                  <a:pt x="65" y="40"/>
                </a:lnTo>
                <a:lnTo>
                  <a:pt x="58" y="37"/>
                </a:lnTo>
                <a:lnTo>
                  <a:pt x="55" y="36"/>
                </a:lnTo>
                <a:lnTo>
                  <a:pt x="49" y="33"/>
                </a:lnTo>
                <a:lnTo>
                  <a:pt x="40" y="32"/>
                </a:lnTo>
                <a:lnTo>
                  <a:pt x="32" y="30"/>
                </a:lnTo>
                <a:lnTo>
                  <a:pt x="28" y="30"/>
                </a:lnTo>
                <a:lnTo>
                  <a:pt x="24" y="29"/>
                </a:lnTo>
                <a:lnTo>
                  <a:pt x="21" y="30"/>
                </a:lnTo>
                <a:lnTo>
                  <a:pt x="17" y="30"/>
                </a:lnTo>
                <a:lnTo>
                  <a:pt x="12" y="28"/>
                </a:lnTo>
                <a:lnTo>
                  <a:pt x="5" y="24"/>
                </a:lnTo>
                <a:lnTo>
                  <a:pt x="2" y="28"/>
                </a:lnTo>
                <a:lnTo>
                  <a:pt x="0" y="10"/>
                </a:lnTo>
                <a:lnTo>
                  <a:pt x="1" y="2"/>
                </a:lnTo>
                <a:lnTo>
                  <a:pt x="6" y="2"/>
                </a:lnTo>
                <a:lnTo>
                  <a:pt x="76" y="2"/>
                </a:lnTo>
                <a:lnTo>
                  <a:pt x="178" y="1"/>
                </a:lnTo>
                <a:lnTo>
                  <a:pt x="178" y="0"/>
                </a:lnTo>
                <a:lnTo>
                  <a:pt x="181" y="2"/>
                </a:lnTo>
                <a:lnTo>
                  <a:pt x="184" y="2"/>
                </a:lnTo>
                <a:lnTo>
                  <a:pt x="233" y="2"/>
                </a:lnTo>
                <a:lnTo>
                  <a:pt x="299" y="2"/>
                </a:lnTo>
                <a:lnTo>
                  <a:pt x="345" y="2"/>
                </a:lnTo>
                <a:lnTo>
                  <a:pt x="384" y="1"/>
                </a:lnTo>
                <a:lnTo>
                  <a:pt x="421" y="1"/>
                </a:lnTo>
                <a:lnTo>
                  <a:pt x="423" y="4"/>
                </a:lnTo>
                <a:lnTo>
                  <a:pt x="427" y="5"/>
                </a:lnTo>
                <a:lnTo>
                  <a:pt x="430" y="7"/>
                </a:lnTo>
                <a:lnTo>
                  <a:pt x="428" y="12"/>
                </a:lnTo>
                <a:lnTo>
                  <a:pt x="431" y="15"/>
                </a:lnTo>
                <a:lnTo>
                  <a:pt x="438" y="16"/>
                </a:lnTo>
                <a:lnTo>
                  <a:pt x="440" y="18"/>
                </a:lnTo>
                <a:lnTo>
                  <a:pt x="443" y="19"/>
                </a:lnTo>
                <a:lnTo>
                  <a:pt x="444" y="19"/>
                </a:lnTo>
                <a:lnTo>
                  <a:pt x="447" y="18"/>
                </a:lnTo>
                <a:lnTo>
                  <a:pt x="450" y="20"/>
                </a:lnTo>
                <a:lnTo>
                  <a:pt x="454" y="21"/>
                </a:lnTo>
                <a:lnTo>
                  <a:pt x="457" y="20"/>
                </a:lnTo>
                <a:lnTo>
                  <a:pt x="460" y="21"/>
                </a:lnTo>
                <a:lnTo>
                  <a:pt x="463" y="21"/>
                </a:lnTo>
                <a:lnTo>
                  <a:pt x="467" y="24"/>
                </a:lnTo>
                <a:lnTo>
                  <a:pt x="468" y="29"/>
                </a:lnTo>
                <a:lnTo>
                  <a:pt x="466" y="33"/>
                </a:lnTo>
                <a:lnTo>
                  <a:pt x="469" y="36"/>
                </a:lnTo>
                <a:lnTo>
                  <a:pt x="472" y="36"/>
                </a:lnTo>
                <a:lnTo>
                  <a:pt x="476" y="34"/>
                </a:lnTo>
                <a:lnTo>
                  <a:pt x="477" y="39"/>
                </a:lnTo>
                <a:lnTo>
                  <a:pt x="477" y="43"/>
                </a:lnTo>
                <a:lnTo>
                  <a:pt x="474" y="47"/>
                </a:lnTo>
                <a:lnTo>
                  <a:pt x="471" y="47"/>
                </a:lnTo>
                <a:lnTo>
                  <a:pt x="465" y="51"/>
                </a:lnTo>
                <a:lnTo>
                  <a:pt x="462" y="52"/>
                </a:lnTo>
                <a:lnTo>
                  <a:pt x="459" y="49"/>
                </a:lnTo>
                <a:lnTo>
                  <a:pt x="455" y="49"/>
                </a:lnTo>
                <a:lnTo>
                  <a:pt x="445" y="51"/>
                </a:lnTo>
                <a:lnTo>
                  <a:pt x="443" y="56"/>
                </a:lnTo>
                <a:lnTo>
                  <a:pt x="436" y="65"/>
                </a:lnTo>
                <a:lnTo>
                  <a:pt x="436" y="69"/>
                </a:lnTo>
                <a:lnTo>
                  <a:pt x="439" y="73"/>
                </a:lnTo>
                <a:lnTo>
                  <a:pt x="439" y="77"/>
                </a:lnTo>
                <a:lnTo>
                  <a:pt x="425" y="119"/>
                </a:lnTo>
                <a:lnTo>
                  <a:pt x="423" y="127"/>
                </a:lnTo>
                <a:lnTo>
                  <a:pt x="395" y="210"/>
                </a:lnTo>
                <a:lnTo>
                  <a:pt x="384" y="231"/>
                </a:lnTo>
                <a:lnTo>
                  <a:pt x="381" y="233"/>
                </a:lnTo>
                <a:lnTo>
                  <a:pt x="376" y="233"/>
                </a:lnTo>
                <a:lnTo>
                  <a:pt x="371" y="230"/>
                </a:lnTo>
                <a:lnTo>
                  <a:pt x="368" y="230"/>
                </a:lnTo>
                <a:lnTo>
                  <a:pt x="364" y="231"/>
                </a:lnTo>
                <a:lnTo>
                  <a:pt x="362" y="233"/>
                </a:lnTo>
                <a:lnTo>
                  <a:pt x="348" y="235"/>
                </a:lnTo>
                <a:lnTo>
                  <a:pt x="345" y="238"/>
                </a:lnTo>
                <a:lnTo>
                  <a:pt x="345" y="242"/>
                </a:lnTo>
                <a:lnTo>
                  <a:pt x="347" y="245"/>
                </a:lnTo>
                <a:lnTo>
                  <a:pt x="346" y="249"/>
                </a:lnTo>
                <a:lnTo>
                  <a:pt x="344" y="252"/>
                </a:lnTo>
                <a:lnTo>
                  <a:pt x="344" y="257"/>
                </a:lnTo>
                <a:lnTo>
                  <a:pt x="346" y="260"/>
                </a:lnTo>
                <a:lnTo>
                  <a:pt x="348" y="263"/>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 name="Freeform 7"/>
          <p:cNvSpPr>
            <a:spLocks/>
          </p:cNvSpPr>
          <p:nvPr/>
        </p:nvSpPr>
        <p:spPr bwMode="auto">
          <a:xfrm>
            <a:off x="6175375" y="2819400"/>
            <a:ext cx="485775" cy="328613"/>
          </a:xfrm>
          <a:custGeom>
            <a:avLst/>
            <a:gdLst>
              <a:gd name="T0" fmla="*/ 2147483647 w 306"/>
              <a:gd name="T1" fmla="*/ 2147483647 h 207"/>
              <a:gd name="T2" fmla="*/ 2147483647 w 306"/>
              <a:gd name="T3" fmla="*/ 2147483647 h 207"/>
              <a:gd name="T4" fmla="*/ 2147483647 w 306"/>
              <a:gd name="T5" fmla="*/ 2147483647 h 207"/>
              <a:gd name="T6" fmla="*/ 2147483647 w 306"/>
              <a:gd name="T7" fmla="*/ 2147483647 h 207"/>
              <a:gd name="T8" fmla="*/ 2147483647 w 306"/>
              <a:gd name="T9" fmla="*/ 2147483647 h 207"/>
              <a:gd name="T10" fmla="*/ 2147483647 w 306"/>
              <a:gd name="T11" fmla="*/ 2147483647 h 207"/>
              <a:gd name="T12" fmla="*/ 2147483647 w 306"/>
              <a:gd name="T13" fmla="*/ 2147483647 h 207"/>
              <a:gd name="T14" fmla="*/ 2147483647 w 306"/>
              <a:gd name="T15" fmla="*/ 2147483647 h 207"/>
              <a:gd name="T16" fmla="*/ 2147483647 w 306"/>
              <a:gd name="T17" fmla="*/ 2147483647 h 207"/>
              <a:gd name="T18" fmla="*/ 2147483647 w 306"/>
              <a:gd name="T19" fmla="*/ 2147483647 h 207"/>
              <a:gd name="T20" fmla="*/ 2147483647 w 306"/>
              <a:gd name="T21" fmla="*/ 2147483647 h 207"/>
              <a:gd name="T22" fmla="*/ 2147483647 w 306"/>
              <a:gd name="T23" fmla="*/ 2147483647 h 207"/>
              <a:gd name="T24" fmla="*/ 2147483647 w 306"/>
              <a:gd name="T25" fmla="*/ 2147483647 h 207"/>
              <a:gd name="T26" fmla="*/ 2147483647 w 306"/>
              <a:gd name="T27" fmla="*/ 2147483647 h 207"/>
              <a:gd name="T28" fmla="*/ 2147483647 w 306"/>
              <a:gd name="T29" fmla="*/ 2147483647 h 207"/>
              <a:gd name="T30" fmla="*/ 2147483647 w 306"/>
              <a:gd name="T31" fmla="*/ 2147483647 h 207"/>
              <a:gd name="T32" fmla="*/ 2147483647 w 306"/>
              <a:gd name="T33" fmla="*/ 2147483647 h 207"/>
              <a:gd name="T34" fmla="*/ 2147483647 w 306"/>
              <a:gd name="T35" fmla="*/ 2147483647 h 207"/>
              <a:gd name="T36" fmla="*/ 0 w 306"/>
              <a:gd name="T37" fmla="*/ 2147483647 h 207"/>
              <a:gd name="T38" fmla="*/ 2147483647 w 306"/>
              <a:gd name="T39" fmla="*/ 2147483647 h 207"/>
              <a:gd name="T40" fmla="*/ 2147483647 w 306"/>
              <a:gd name="T41" fmla="*/ 2147483647 h 207"/>
              <a:gd name="T42" fmla="*/ 2147483647 w 306"/>
              <a:gd name="T43" fmla="*/ 2147483647 h 207"/>
              <a:gd name="T44" fmla="*/ 2147483647 w 306"/>
              <a:gd name="T45" fmla="*/ 2147483647 h 207"/>
              <a:gd name="T46" fmla="*/ 2147483647 w 306"/>
              <a:gd name="T47" fmla="*/ 2147483647 h 207"/>
              <a:gd name="T48" fmla="*/ 2147483647 w 306"/>
              <a:gd name="T49" fmla="*/ 2147483647 h 207"/>
              <a:gd name="T50" fmla="*/ 2147483647 w 306"/>
              <a:gd name="T51" fmla="*/ 2147483647 h 207"/>
              <a:gd name="T52" fmla="*/ 2147483647 w 306"/>
              <a:gd name="T53" fmla="*/ 2147483647 h 207"/>
              <a:gd name="T54" fmla="*/ 2147483647 w 306"/>
              <a:gd name="T55" fmla="*/ 2147483647 h 207"/>
              <a:gd name="T56" fmla="*/ 2147483647 w 306"/>
              <a:gd name="T57" fmla="*/ 2147483647 h 207"/>
              <a:gd name="T58" fmla="*/ 2147483647 w 306"/>
              <a:gd name="T59" fmla="*/ 0 h 207"/>
              <a:gd name="T60" fmla="*/ 2147483647 w 306"/>
              <a:gd name="T61" fmla="*/ 2147483647 h 207"/>
              <a:gd name="T62" fmla="*/ 2147483647 w 306"/>
              <a:gd name="T63" fmla="*/ 2147483647 h 207"/>
              <a:gd name="T64" fmla="*/ 2147483647 w 306"/>
              <a:gd name="T65" fmla="*/ 2147483647 h 207"/>
              <a:gd name="T66" fmla="*/ 2147483647 w 306"/>
              <a:gd name="T67" fmla="*/ 2147483647 h 207"/>
              <a:gd name="T68" fmla="*/ 2147483647 w 306"/>
              <a:gd name="T69" fmla="*/ 2147483647 h 207"/>
              <a:gd name="T70" fmla="*/ 2147483647 w 306"/>
              <a:gd name="T71" fmla="*/ 2147483647 h 207"/>
              <a:gd name="T72" fmla="*/ 2147483647 w 306"/>
              <a:gd name="T73" fmla="*/ 2147483647 h 207"/>
              <a:gd name="T74" fmla="*/ 2147483647 w 306"/>
              <a:gd name="T75" fmla="*/ 2147483647 h 207"/>
              <a:gd name="T76" fmla="*/ 2147483647 w 306"/>
              <a:gd name="T77" fmla="*/ 2147483647 h 207"/>
              <a:gd name="T78" fmla="*/ 2147483647 w 306"/>
              <a:gd name="T79" fmla="*/ 2147483647 h 207"/>
              <a:gd name="T80" fmla="*/ 2147483647 w 306"/>
              <a:gd name="T81" fmla="*/ 2147483647 h 207"/>
              <a:gd name="T82" fmla="*/ 2147483647 w 306"/>
              <a:gd name="T83" fmla="*/ 2147483647 h 207"/>
              <a:gd name="T84" fmla="*/ 2147483647 w 306"/>
              <a:gd name="T85" fmla="*/ 2147483647 h 207"/>
              <a:gd name="T86" fmla="*/ 2147483647 w 306"/>
              <a:gd name="T87" fmla="*/ 2147483647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6" h="207">
                <a:moveTo>
                  <a:pt x="211" y="206"/>
                </a:moveTo>
                <a:lnTo>
                  <a:pt x="211" y="197"/>
                </a:lnTo>
                <a:lnTo>
                  <a:pt x="189" y="197"/>
                </a:lnTo>
                <a:lnTo>
                  <a:pt x="134" y="196"/>
                </a:lnTo>
                <a:lnTo>
                  <a:pt x="124" y="196"/>
                </a:lnTo>
                <a:lnTo>
                  <a:pt x="110" y="196"/>
                </a:lnTo>
                <a:lnTo>
                  <a:pt x="79" y="192"/>
                </a:lnTo>
                <a:lnTo>
                  <a:pt x="77" y="191"/>
                </a:lnTo>
                <a:lnTo>
                  <a:pt x="75" y="196"/>
                </a:lnTo>
                <a:lnTo>
                  <a:pt x="39" y="185"/>
                </a:lnTo>
                <a:lnTo>
                  <a:pt x="23" y="137"/>
                </a:lnTo>
                <a:lnTo>
                  <a:pt x="18" y="122"/>
                </a:lnTo>
                <a:lnTo>
                  <a:pt x="17" y="108"/>
                </a:lnTo>
                <a:lnTo>
                  <a:pt x="14" y="107"/>
                </a:lnTo>
                <a:lnTo>
                  <a:pt x="11" y="105"/>
                </a:lnTo>
                <a:lnTo>
                  <a:pt x="9" y="101"/>
                </a:lnTo>
                <a:lnTo>
                  <a:pt x="7" y="99"/>
                </a:lnTo>
                <a:lnTo>
                  <a:pt x="4" y="96"/>
                </a:lnTo>
                <a:lnTo>
                  <a:pt x="0" y="95"/>
                </a:lnTo>
                <a:lnTo>
                  <a:pt x="23" y="84"/>
                </a:lnTo>
                <a:lnTo>
                  <a:pt x="88" y="55"/>
                </a:lnTo>
                <a:lnTo>
                  <a:pt x="90" y="53"/>
                </a:lnTo>
                <a:lnTo>
                  <a:pt x="150" y="25"/>
                </a:lnTo>
                <a:lnTo>
                  <a:pt x="151" y="25"/>
                </a:lnTo>
                <a:lnTo>
                  <a:pt x="169" y="17"/>
                </a:lnTo>
                <a:lnTo>
                  <a:pt x="177" y="15"/>
                </a:lnTo>
                <a:lnTo>
                  <a:pt x="182" y="12"/>
                </a:lnTo>
                <a:lnTo>
                  <a:pt x="194" y="17"/>
                </a:lnTo>
                <a:lnTo>
                  <a:pt x="199" y="21"/>
                </a:lnTo>
                <a:lnTo>
                  <a:pt x="208" y="0"/>
                </a:lnTo>
                <a:lnTo>
                  <a:pt x="213" y="4"/>
                </a:lnTo>
                <a:lnTo>
                  <a:pt x="221" y="7"/>
                </a:lnTo>
                <a:lnTo>
                  <a:pt x="242" y="22"/>
                </a:lnTo>
                <a:lnTo>
                  <a:pt x="253" y="31"/>
                </a:lnTo>
                <a:lnTo>
                  <a:pt x="259" y="57"/>
                </a:lnTo>
                <a:lnTo>
                  <a:pt x="260" y="59"/>
                </a:lnTo>
                <a:lnTo>
                  <a:pt x="269" y="93"/>
                </a:lnTo>
                <a:lnTo>
                  <a:pt x="269" y="95"/>
                </a:lnTo>
                <a:lnTo>
                  <a:pt x="272" y="98"/>
                </a:lnTo>
                <a:lnTo>
                  <a:pt x="305" y="134"/>
                </a:lnTo>
                <a:lnTo>
                  <a:pt x="282" y="150"/>
                </a:lnTo>
                <a:lnTo>
                  <a:pt x="234" y="189"/>
                </a:lnTo>
                <a:lnTo>
                  <a:pt x="221" y="199"/>
                </a:lnTo>
                <a:lnTo>
                  <a:pt x="211" y="206"/>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058" name="Freeform 8"/>
          <p:cNvSpPr>
            <a:spLocks/>
          </p:cNvSpPr>
          <p:nvPr/>
        </p:nvSpPr>
        <p:spPr bwMode="auto">
          <a:xfrm>
            <a:off x="6118225" y="2450024"/>
            <a:ext cx="509588" cy="526980"/>
          </a:xfrm>
          <a:custGeom>
            <a:avLst/>
            <a:gdLst>
              <a:gd name="T0" fmla="*/ 2147483647 w 321"/>
              <a:gd name="T1" fmla="*/ 2147483647 h 332"/>
              <a:gd name="T2" fmla="*/ 2147483647 w 321"/>
              <a:gd name="T3" fmla="*/ 2147483647 h 332"/>
              <a:gd name="T4" fmla="*/ 2147483647 w 321"/>
              <a:gd name="T5" fmla="*/ 2147483647 h 332"/>
              <a:gd name="T6" fmla="*/ 2147483647 w 321"/>
              <a:gd name="T7" fmla="*/ 2147483647 h 332"/>
              <a:gd name="T8" fmla="*/ 2147483647 w 321"/>
              <a:gd name="T9" fmla="*/ 2147483647 h 332"/>
              <a:gd name="T10" fmla="*/ 2147483647 w 321"/>
              <a:gd name="T11" fmla="*/ 2147483647 h 332"/>
              <a:gd name="T12" fmla="*/ 2147483647 w 321"/>
              <a:gd name="T13" fmla="*/ 2147483647 h 332"/>
              <a:gd name="T14" fmla="*/ 2147483647 w 321"/>
              <a:gd name="T15" fmla="*/ 2147483647 h 332"/>
              <a:gd name="T16" fmla="*/ 2147483647 w 321"/>
              <a:gd name="T17" fmla="*/ 2147483647 h 332"/>
              <a:gd name="T18" fmla="*/ 2147483647 w 321"/>
              <a:gd name="T19" fmla="*/ 2147483647 h 332"/>
              <a:gd name="T20" fmla="*/ 2147483647 w 321"/>
              <a:gd name="T21" fmla="*/ 2147483647 h 332"/>
              <a:gd name="T22" fmla="*/ 2147483647 w 321"/>
              <a:gd name="T23" fmla="*/ 2147483647 h 332"/>
              <a:gd name="T24" fmla="*/ 2147483647 w 321"/>
              <a:gd name="T25" fmla="*/ 2147483647 h 332"/>
              <a:gd name="T26" fmla="*/ 0 w 321"/>
              <a:gd name="T27" fmla="*/ 2147483647 h 332"/>
              <a:gd name="T28" fmla="*/ 2147483647 w 321"/>
              <a:gd name="T29" fmla="*/ 2147483647 h 332"/>
              <a:gd name="T30" fmla="*/ 2147483647 w 321"/>
              <a:gd name="T31" fmla="*/ 2147483647 h 332"/>
              <a:gd name="T32" fmla="*/ 2147483647 w 321"/>
              <a:gd name="T33" fmla="*/ 2147483647 h 332"/>
              <a:gd name="T34" fmla="*/ 2147483647 w 321"/>
              <a:gd name="T35" fmla="*/ 2147483647 h 332"/>
              <a:gd name="T36" fmla="*/ 2147483647 w 321"/>
              <a:gd name="T37" fmla="*/ 0 h 332"/>
              <a:gd name="T38" fmla="*/ 2147483647 w 321"/>
              <a:gd name="T39" fmla="*/ 2147483647 h 332"/>
              <a:gd name="T40" fmla="*/ 2147483647 w 321"/>
              <a:gd name="T41" fmla="*/ 2147483647 h 332"/>
              <a:gd name="T42" fmla="*/ 2147483647 w 321"/>
              <a:gd name="T43" fmla="*/ 2147483647 h 332"/>
              <a:gd name="T44" fmla="*/ 2147483647 w 321"/>
              <a:gd name="T45" fmla="*/ 2147483647 h 332"/>
              <a:gd name="T46" fmla="*/ 2147483647 w 321"/>
              <a:gd name="T47" fmla="*/ 2147483647 h 332"/>
              <a:gd name="T48" fmla="*/ 2147483647 w 321"/>
              <a:gd name="T49" fmla="*/ 2147483647 h 332"/>
              <a:gd name="T50" fmla="*/ 2147483647 w 321"/>
              <a:gd name="T51" fmla="*/ 2147483647 h 332"/>
              <a:gd name="T52" fmla="*/ 2147483647 w 321"/>
              <a:gd name="T53" fmla="*/ 2147483647 h 332"/>
              <a:gd name="T54" fmla="*/ 2147483647 w 321"/>
              <a:gd name="T55" fmla="*/ 2147483647 h 332"/>
              <a:gd name="T56" fmla="*/ 2147483647 w 321"/>
              <a:gd name="T57" fmla="*/ 2147483647 h 332"/>
              <a:gd name="T58" fmla="*/ 2147483647 w 321"/>
              <a:gd name="T59" fmla="*/ 2147483647 h 332"/>
              <a:gd name="T60" fmla="*/ 2147483647 w 321"/>
              <a:gd name="T61" fmla="*/ 2147483647 h 332"/>
              <a:gd name="T62" fmla="*/ 2147483647 w 321"/>
              <a:gd name="T63" fmla="*/ 2147483647 h 332"/>
              <a:gd name="T64" fmla="*/ 2147483647 w 321"/>
              <a:gd name="T65" fmla="*/ 2147483647 h 332"/>
              <a:gd name="T66" fmla="*/ 2147483647 w 321"/>
              <a:gd name="T67" fmla="*/ 2147483647 h 332"/>
              <a:gd name="T68" fmla="*/ 2147483647 w 321"/>
              <a:gd name="T69" fmla="*/ 2147483647 h 332"/>
              <a:gd name="T70" fmla="*/ 2147483647 w 321"/>
              <a:gd name="T71" fmla="*/ 2147483647 h 332"/>
              <a:gd name="T72" fmla="*/ 2147483647 w 321"/>
              <a:gd name="T73" fmla="*/ 2147483647 h 332"/>
              <a:gd name="T74" fmla="*/ 2147483647 w 321"/>
              <a:gd name="T75" fmla="*/ 2147483647 h 332"/>
              <a:gd name="T76" fmla="*/ 2147483647 w 321"/>
              <a:gd name="T77" fmla="*/ 2147483647 h 332"/>
              <a:gd name="T78" fmla="*/ 2147483647 w 321"/>
              <a:gd name="T79" fmla="*/ 2147483647 h 332"/>
              <a:gd name="T80" fmla="*/ 2147483647 w 321"/>
              <a:gd name="T81" fmla="*/ 2147483647 h 332"/>
              <a:gd name="T82" fmla="*/ 2147483647 w 321"/>
              <a:gd name="T83" fmla="*/ 2147483647 h 332"/>
              <a:gd name="T84" fmla="*/ 2147483647 w 321"/>
              <a:gd name="T85" fmla="*/ 2147483647 h 332"/>
              <a:gd name="T86" fmla="*/ 2147483647 w 321"/>
              <a:gd name="T87" fmla="*/ 2147483647 h 332"/>
              <a:gd name="T88" fmla="*/ 2147483647 w 321"/>
              <a:gd name="T89" fmla="*/ 2147483647 h 332"/>
              <a:gd name="T90" fmla="*/ 2147483647 w 321"/>
              <a:gd name="T91" fmla="*/ 2147483647 h 332"/>
              <a:gd name="T92" fmla="*/ 2147483647 w 321"/>
              <a:gd name="T93" fmla="*/ 2147483647 h 332"/>
              <a:gd name="T94" fmla="*/ 2147483647 w 321"/>
              <a:gd name="T95" fmla="*/ 2147483647 h 332"/>
              <a:gd name="T96" fmla="*/ 2147483647 w 321"/>
              <a:gd name="T97" fmla="*/ 2147483647 h 332"/>
              <a:gd name="T98" fmla="*/ 2147483647 w 321"/>
              <a:gd name="T99" fmla="*/ 2147483647 h 332"/>
              <a:gd name="T100" fmla="*/ 2147483647 w 321"/>
              <a:gd name="T101" fmla="*/ 2147483647 h 332"/>
              <a:gd name="T102" fmla="*/ 2147483647 w 321"/>
              <a:gd name="T103" fmla="*/ 2147483647 h 332"/>
              <a:gd name="T104" fmla="*/ 2147483647 w 321"/>
              <a:gd name="T105" fmla="*/ 2147483647 h 332"/>
              <a:gd name="T106" fmla="*/ 2147483647 w 321"/>
              <a:gd name="T107" fmla="*/ 2147483647 h 332"/>
              <a:gd name="T108" fmla="*/ 2147483647 w 321"/>
              <a:gd name="T109" fmla="*/ 2147483647 h 332"/>
              <a:gd name="T110" fmla="*/ 2147483647 w 321"/>
              <a:gd name="T111" fmla="*/ 2147483647 h 332"/>
              <a:gd name="T112" fmla="*/ 2147483647 w 321"/>
              <a:gd name="T113" fmla="*/ 2147483647 h 332"/>
              <a:gd name="T114" fmla="*/ 2147483647 w 321"/>
              <a:gd name="T115" fmla="*/ 2147483647 h 332"/>
              <a:gd name="T116" fmla="*/ 2147483647 w 321"/>
              <a:gd name="T117" fmla="*/ 2147483647 h 332"/>
              <a:gd name="T118" fmla="*/ 2147483647 w 321"/>
              <a:gd name="T119" fmla="*/ 2147483647 h 332"/>
              <a:gd name="T120" fmla="*/ 2147483647 w 321"/>
              <a:gd name="T121" fmla="*/ 2147483647 h 332"/>
              <a:gd name="T122" fmla="*/ 2147483647 w 321"/>
              <a:gd name="T123" fmla="*/ 2147483647 h 332"/>
              <a:gd name="T124" fmla="*/ 2147483647 w 321"/>
              <a:gd name="T125" fmla="*/ 2147483647 h 3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1" h="332">
                <a:moveTo>
                  <a:pt x="206" y="251"/>
                </a:moveTo>
                <a:lnTo>
                  <a:pt x="188" y="258"/>
                </a:lnTo>
                <a:lnTo>
                  <a:pt x="187" y="259"/>
                </a:lnTo>
                <a:lnTo>
                  <a:pt x="127" y="288"/>
                </a:lnTo>
                <a:lnTo>
                  <a:pt x="125" y="289"/>
                </a:lnTo>
                <a:lnTo>
                  <a:pt x="60" y="319"/>
                </a:lnTo>
                <a:lnTo>
                  <a:pt x="37" y="330"/>
                </a:lnTo>
                <a:lnTo>
                  <a:pt x="36" y="331"/>
                </a:lnTo>
                <a:lnTo>
                  <a:pt x="33" y="331"/>
                </a:lnTo>
                <a:lnTo>
                  <a:pt x="26" y="328"/>
                </a:lnTo>
                <a:lnTo>
                  <a:pt x="25" y="324"/>
                </a:lnTo>
                <a:lnTo>
                  <a:pt x="22" y="316"/>
                </a:lnTo>
                <a:lnTo>
                  <a:pt x="24" y="313"/>
                </a:lnTo>
                <a:lnTo>
                  <a:pt x="20" y="312"/>
                </a:lnTo>
                <a:lnTo>
                  <a:pt x="17" y="316"/>
                </a:lnTo>
                <a:lnTo>
                  <a:pt x="14" y="314"/>
                </a:lnTo>
                <a:lnTo>
                  <a:pt x="12" y="311"/>
                </a:lnTo>
                <a:lnTo>
                  <a:pt x="11" y="308"/>
                </a:lnTo>
                <a:lnTo>
                  <a:pt x="10" y="303"/>
                </a:lnTo>
                <a:lnTo>
                  <a:pt x="7" y="302"/>
                </a:lnTo>
                <a:lnTo>
                  <a:pt x="4" y="300"/>
                </a:lnTo>
                <a:lnTo>
                  <a:pt x="5" y="298"/>
                </a:lnTo>
                <a:lnTo>
                  <a:pt x="5" y="294"/>
                </a:lnTo>
                <a:lnTo>
                  <a:pt x="6" y="290"/>
                </a:lnTo>
                <a:lnTo>
                  <a:pt x="4" y="282"/>
                </a:lnTo>
                <a:lnTo>
                  <a:pt x="4" y="277"/>
                </a:lnTo>
                <a:lnTo>
                  <a:pt x="3" y="273"/>
                </a:lnTo>
                <a:lnTo>
                  <a:pt x="0" y="271"/>
                </a:lnTo>
                <a:lnTo>
                  <a:pt x="1" y="269"/>
                </a:lnTo>
                <a:lnTo>
                  <a:pt x="16" y="241"/>
                </a:lnTo>
                <a:lnTo>
                  <a:pt x="44" y="189"/>
                </a:lnTo>
                <a:lnTo>
                  <a:pt x="45" y="185"/>
                </a:lnTo>
                <a:lnTo>
                  <a:pt x="79" y="121"/>
                </a:lnTo>
                <a:lnTo>
                  <a:pt x="80" y="119"/>
                </a:lnTo>
                <a:lnTo>
                  <a:pt x="116" y="50"/>
                </a:lnTo>
                <a:lnTo>
                  <a:pt x="117" y="49"/>
                </a:lnTo>
                <a:lnTo>
                  <a:pt x="143" y="0"/>
                </a:lnTo>
                <a:lnTo>
                  <a:pt x="144" y="0"/>
                </a:lnTo>
                <a:lnTo>
                  <a:pt x="147" y="2"/>
                </a:lnTo>
                <a:lnTo>
                  <a:pt x="150" y="10"/>
                </a:lnTo>
                <a:lnTo>
                  <a:pt x="154" y="9"/>
                </a:lnTo>
                <a:lnTo>
                  <a:pt x="157" y="11"/>
                </a:lnTo>
                <a:lnTo>
                  <a:pt x="157" y="16"/>
                </a:lnTo>
                <a:lnTo>
                  <a:pt x="160" y="19"/>
                </a:lnTo>
                <a:lnTo>
                  <a:pt x="163" y="17"/>
                </a:lnTo>
                <a:lnTo>
                  <a:pt x="165" y="13"/>
                </a:lnTo>
                <a:lnTo>
                  <a:pt x="163" y="9"/>
                </a:lnTo>
                <a:lnTo>
                  <a:pt x="165" y="5"/>
                </a:lnTo>
                <a:lnTo>
                  <a:pt x="168" y="7"/>
                </a:lnTo>
                <a:lnTo>
                  <a:pt x="171" y="10"/>
                </a:lnTo>
                <a:lnTo>
                  <a:pt x="173" y="13"/>
                </a:lnTo>
                <a:lnTo>
                  <a:pt x="177" y="15"/>
                </a:lnTo>
                <a:lnTo>
                  <a:pt x="180" y="12"/>
                </a:lnTo>
                <a:lnTo>
                  <a:pt x="180" y="8"/>
                </a:lnTo>
                <a:lnTo>
                  <a:pt x="182" y="8"/>
                </a:lnTo>
                <a:lnTo>
                  <a:pt x="185" y="11"/>
                </a:lnTo>
                <a:lnTo>
                  <a:pt x="187" y="14"/>
                </a:lnTo>
                <a:lnTo>
                  <a:pt x="189" y="9"/>
                </a:lnTo>
                <a:lnTo>
                  <a:pt x="192" y="12"/>
                </a:lnTo>
                <a:lnTo>
                  <a:pt x="193" y="17"/>
                </a:lnTo>
                <a:lnTo>
                  <a:pt x="192" y="20"/>
                </a:lnTo>
                <a:lnTo>
                  <a:pt x="191" y="24"/>
                </a:lnTo>
                <a:lnTo>
                  <a:pt x="194" y="27"/>
                </a:lnTo>
                <a:lnTo>
                  <a:pt x="198" y="26"/>
                </a:lnTo>
                <a:lnTo>
                  <a:pt x="201" y="27"/>
                </a:lnTo>
                <a:lnTo>
                  <a:pt x="209" y="37"/>
                </a:lnTo>
                <a:lnTo>
                  <a:pt x="210" y="39"/>
                </a:lnTo>
                <a:lnTo>
                  <a:pt x="211" y="40"/>
                </a:lnTo>
                <a:lnTo>
                  <a:pt x="214" y="39"/>
                </a:lnTo>
                <a:lnTo>
                  <a:pt x="217" y="39"/>
                </a:lnTo>
                <a:lnTo>
                  <a:pt x="218" y="39"/>
                </a:lnTo>
                <a:lnTo>
                  <a:pt x="221" y="39"/>
                </a:lnTo>
                <a:lnTo>
                  <a:pt x="225" y="37"/>
                </a:lnTo>
                <a:lnTo>
                  <a:pt x="227" y="39"/>
                </a:lnTo>
                <a:lnTo>
                  <a:pt x="231" y="39"/>
                </a:lnTo>
                <a:lnTo>
                  <a:pt x="235" y="39"/>
                </a:lnTo>
                <a:lnTo>
                  <a:pt x="238" y="39"/>
                </a:lnTo>
                <a:lnTo>
                  <a:pt x="241" y="40"/>
                </a:lnTo>
                <a:lnTo>
                  <a:pt x="245" y="39"/>
                </a:lnTo>
                <a:lnTo>
                  <a:pt x="249" y="39"/>
                </a:lnTo>
                <a:lnTo>
                  <a:pt x="252" y="43"/>
                </a:lnTo>
                <a:lnTo>
                  <a:pt x="255" y="44"/>
                </a:lnTo>
                <a:lnTo>
                  <a:pt x="258" y="43"/>
                </a:lnTo>
                <a:lnTo>
                  <a:pt x="258" y="39"/>
                </a:lnTo>
                <a:lnTo>
                  <a:pt x="261" y="40"/>
                </a:lnTo>
                <a:lnTo>
                  <a:pt x="264" y="39"/>
                </a:lnTo>
                <a:lnTo>
                  <a:pt x="268" y="41"/>
                </a:lnTo>
                <a:lnTo>
                  <a:pt x="271" y="42"/>
                </a:lnTo>
                <a:lnTo>
                  <a:pt x="274" y="42"/>
                </a:lnTo>
                <a:lnTo>
                  <a:pt x="277" y="39"/>
                </a:lnTo>
                <a:lnTo>
                  <a:pt x="281" y="38"/>
                </a:lnTo>
                <a:lnTo>
                  <a:pt x="284" y="38"/>
                </a:lnTo>
                <a:lnTo>
                  <a:pt x="288" y="36"/>
                </a:lnTo>
                <a:lnTo>
                  <a:pt x="289" y="32"/>
                </a:lnTo>
                <a:lnTo>
                  <a:pt x="290" y="32"/>
                </a:lnTo>
                <a:lnTo>
                  <a:pt x="293" y="35"/>
                </a:lnTo>
                <a:lnTo>
                  <a:pt x="295" y="34"/>
                </a:lnTo>
                <a:lnTo>
                  <a:pt x="298" y="36"/>
                </a:lnTo>
                <a:lnTo>
                  <a:pt x="301" y="38"/>
                </a:lnTo>
                <a:lnTo>
                  <a:pt x="301" y="41"/>
                </a:lnTo>
                <a:lnTo>
                  <a:pt x="303" y="45"/>
                </a:lnTo>
                <a:lnTo>
                  <a:pt x="305" y="47"/>
                </a:lnTo>
                <a:lnTo>
                  <a:pt x="309" y="45"/>
                </a:lnTo>
                <a:lnTo>
                  <a:pt x="306" y="43"/>
                </a:lnTo>
                <a:lnTo>
                  <a:pt x="309" y="39"/>
                </a:lnTo>
                <a:lnTo>
                  <a:pt x="312" y="39"/>
                </a:lnTo>
                <a:lnTo>
                  <a:pt x="314" y="36"/>
                </a:lnTo>
                <a:lnTo>
                  <a:pt x="318" y="35"/>
                </a:lnTo>
                <a:lnTo>
                  <a:pt x="320" y="35"/>
                </a:lnTo>
                <a:lnTo>
                  <a:pt x="317" y="38"/>
                </a:lnTo>
                <a:lnTo>
                  <a:pt x="316" y="42"/>
                </a:lnTo>
                <a:lnTo>
                  <a:pt x="314" y="58"/>
                </a:lnTo>
                <a:lnTo>
                  <a:pt x="312" y="65"/>
                </a:lnTo>
                <a:lnTo>
                  <a:pt x="299" y="88"/>
                </a:lnTo>
                <a:lnTo>
                  <a:pt x="296" y="94"/>
                </a:lnTo>
                <a:lnTo>
                  <a:pt x="295" y="97"/>
                </a:lnTo>
                <a:lnTo>
                  <a:pt x="277" y="137"/>
                </a:lnTo>
                <a:lnTo>
                  <a:pt x="274" y="147"/>
                </a:lnTo>
                <a:lnTo>
                  <a:pt x="265" y="172"/>
                </a:lnTo>
                <a:lnTo>
                  <a:pt x="264" y="174"/>
                </a:lnTo>
                <a:lnTo>
                  <a:pt x="250" y="219"/>
                </a:lnTo>
                <a:lnTo>
                  <a:pt x="245" y="235"/>
                </a:lnTo>
                <a:lnTo>
                  <a:pt x="236" y="255"/>
                </a:lnTo>
                <a:lnTo>
                  <a:pt x="230" y="251"/>
                </a:lnTo>
                <a:lnTo>
                  <a:pt x="218" y="247"/>
                </a:lnTo>
                <a:lnTo>
                  <a:pt x="213" y="249"/>
                </a:lnTo>
                <a:lnTo>
                  <a:pt x="206" y="251"/>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075" name="Freeform 27"/>
          <p:cNvSpPr>
            <a:spLocks/>
          </p:cNvSpPr>
          <p:nvPr/>
        </p:nvSpPr>
        <p:spPr bwMode="auto">
          <a:xfrm>
            <a:off x="5446713" y="2591293"/>
            <a:ext cx="674687" cy="619043"/>
          </a:xfrm>
          <a:custGeom>
            <a:avLst/>
            <a:gdLst>
              <a:gd name="T0" fmla="*/ 2147483647 w 425"/>
              <a:gd name="T1" fmla="*/ 2147483647 h 390"/>
              <a:gd name="T2" fmla="*/ 2147483647 w 425"/>
              <a:gd name="T3" fmla="*/ 2147483647 h 390"/>
              <a:gd name="T4" fmla="*/ 2147483647 w 425"/>
              <a:gd name="T5" fmla="*/ 2147483647 h 390"/>
              <a:gd name="T6" fmla="*/ 2147483647 w 425"/>
              <a:gd name="T7" fmla="*/ 2147483647 h 390"/>
              <a:gd name="T8" fmla="*/ 2147483647 w 425"/>
              <a:gd name="T9" fmla="*/ 2147483647 h 390"/>
              <a:gd name="T10" fmla="*/ 2147483647 w 425"/>
              <a:gd name="T11" fmla="*/ 2147483647 h 390"/>
              <a:gd name="T12" fmla="*/ 2147483647 w 425"/>
              <a:gd name="T13" fmla="*/ 2147483647 h 390"/>
              <a:gd name="T14" fmla="*/ 2147483647 w 425"/>
              <a:gd name="T15" fmla="*/ 2147483647 h 390"/>
              <a:gd name="T16" fmla="*/ 0 w 425"/>
              <a:gd name="T17" fmla="*/ 2147483647 h 390"/>
              <a:gd name="T18" fmla="*/ 2147483647 w 425"/>
              <a:gd name="T19" fmla="*/ 2147483647 h 390"/>
              <a:gd name="T20" fmla="*/ 2147483647 w 425"/>
              <a:gd name="T21" fmla="*/ 2147483647 h 390"/>
              <a:gd name="T22" fmla="*/ 2147483647 w 425"/>
              <a:gd name="T23" fmla="*/ 2147483647 h 390"/>
              <a:gd name="T24" fmla="*/ 2147483647 w 425"/>
              <a:gd name="T25" fmla="*/ 2147483647 h 390"/>
              <a:gd name="T26" fmla="*/ 2147483647 w 425"/>
              <a:gd name="T27" fmla="*/ 2147483647 h 390"/>
              <a:gd name="T28" fmla="*/ 2147483647 w 425"/>
              <a:gd name="T29" fmla="*/ 2147483647 h 390"/>
              <a:gd name="T30" fmla="*/ 2147483647 w 425"/>
              <a:gd name="T31" fmla="*/ 2147483647 h 390"/>
              <a:gd name="T32" fmla="*/ 2147483647 w 425"/>
              <a:gd name="T33" fmla="*/ 2147483647 h 390"/>
              <a:gd name="T34" fmla="*/ 2147483647 w 425"/>
              <a:gd name="T35" fmla="*/ 2147483647 h 390"/>
              <a:gd name="T36" fmla="*/ 2147483647 w 425"/>
              <a:gd name="T37" fmla="*/ 2147483647 h 390"/>
              <a:gd name="T38" fmla="*/ 2147483647 w 425"/>
              <a:gd name="T39" fmla="*/ 2147483647 h 390"/>
              <a:gd name="T40" fmla="*/ 2147483647 w 425"/>
              <a:gd name="T41" fmla="*/ 2147483647 h 390"/>
              <a:gd name="T42" fmla="*/ 2147483647 w 425"/>
              <a:gd name="T43" fmla="*/ 2147483647 h 390"/>
              <a:gd name="T44" fmla="*/ 2147483647 w 425"/>
              <a:gd name="T45" fmla="*/ 2147483647 h 390"/>
              <a:gd name="T46" fmla="*/ 2147483647 w 425"/>
              <a:gd name="T47" fmla="*/ 2147483647 h 390"/>
              <a:gd name="T48" fmla="*/ 2147483647 w 425"/>
              <a:gd name="T49" fmla="*/ 2147483647 h 390"/>
              <a:gd name="T50" fmla="*/ 2147483647 w 425"/>
              <a:gd name="T51" fmla="*/ 2147483647 h 390"/>
              <a:gd name="T52" fmla="*/ 2147483647 w 425"/>
              <a:gd name="T53" fmla="*/ 2147483647 h 390"/>
              <a:gd name="T54" fmla="*/ 2147483647 w 425"/>
              <a:gd name="T55" fmla="*/ 2147483647 h 390"/>
              <a:gd name="T56" fmla="*/ 2147483647 w 425"/>
              <a:gd name="T57" fmla="*/ 0 h 390"/>
              <a:gd name="T58" fmla="*/ 2147483647 w 425"/>
              <a:gd name="T59" fmla="*/ 2147483647 h 390"/>
              <a:gd name="T60" fmla="*/ 2147483647 w 425"/>
              <a:gd name="T61" fmla="*/ 2147483647 h 390"/>
              <a:gd name="T62" fmla="*/ 2147483647 w 425"/>
              <a:gd name="T63" fmla="*/ 2147483647 h 390"/>
              <a:gd name="T64" fmla="*/ 2147483647 w 425"/>
              <a:gd name="T65" fmla="*/ 2147483647 h 390"/>
              <a:gd name="T66" fmla="*/ 2147483647 w 425"/>
              <a:gd name="T67" fmla="*/ 2147483647 h 390"/>
              <a:gd name="T68" fmla="*/ 2147483647 w 425"/>
              <a:gd name="T69" fmla="*/ 2147483647 h 390"/>
              <a:gd name="T70" fmla="*/ 2147483647 w 425"/>
              <a:gd name="T71" fmla="*/ 2147483647 h 390"/>
              <a:gd name="T72" fmla="*/ 2147483647 w 425"/>
              <a:gd name="T73" fmla="*/ 2147483647 h 390"/>
              <a:gd name="T74" fmla="*/ 2147483647 w 425"/>
              <a:gd name="T75" fmla="*/ 2147483647 h 390"/>
              <a:gd name="T76" fmla="*/ 2147483647 w 425"/>
              <a:gd name="T77" fmla="*/ 2147483647 h 390"/>
              <a:gd name="T78" fmla="*/ 2147483647 w 425"/>
              <a:gd name="T79" fmla="*/ 2147483647 h 390"/>
              <a:gd name="T80" fmla="*/ 2147483647 w 425"/>
              <a:gd name="T81" fmla="*/ 2147483647 h 390"/>
              <a:gd name="T82" fmla="*/ 2147483647 w 425"/>
              <a:gd name="T83" fmla="*/ 2147483647 h 390"/>
              <a:gd name="T84" fmla="*/ 2147483647 w 425"/>
              <a:gd name="T85" fmla="*/ 2147483647 h 390"/>
              <a:gd name="T86" fmla="*/ 2147483647 w 425"/>
              <a:gd name="T87" fmla="*/ 2147483647 h 390"/>
              <a:gd name="T88" fmla="*/ 2147483647 w 425"/>
              <a:gd name="T89" fmla="*/ 2147483647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5" h="390">
                <a:moveTo>
                  <a:pt x="421" y="182"/>
                </a:moveTo>
                <a:lnTo>
                  <a:pt x="413" y="189"/>
                </a:lnTo>
                <a:lnTo>
                  <a:pt x="386" y="204"/>
                </a:lnTo>
                <a:lnTo>
                  <a:pt x="380" y="209"/>
                </a:lnTo>
                <a:lnTo>
                  <a:pt x="310" y="253"/>
                </a:lnTo>
                <a:lnTo>
                  <a:pt x="303" y="257"/>
                </a:lnTo>
                <a:lnTo>
                  <a:pt x="296" y="264"/>
                </a:lnTo>
                <a:lnTo>
                  <a:pt x="266" y="292"/>
                </a:lnTo>
                <a:lnTo>
                  <a:pt x="240" y="317"/>
                </a:lnTo>
                <a:lnTo>
                  <a:pt x="206" y="350"/>
                </a:lnTo>
                <a:lnTo>
                  <a:pt x="175" y="379"/>
                </a:lnTo>
                <a:lnTo>
                  <a:pt x="165" y="389"/>
                </a:lnTo>
                <a:lnTo>
                  <a:pt x="124" y="374"/>
                </a:lnTo>
                <a:lnTo>
                  <a:pt x="85" y="359"/>
                </a:lnTo>
                <a:lnTo>
                  <a:pt x="80" y="357"/>
                </a:lnTo>
                <a:lnTo>
                  <a:pt x="47" y="344"/>
                </a:lnTo>
                <a:lnTo>
                  <a:pt x="32" y="338"/>
                </a:lnTo>
                <a:lnTo>
                  <a:pt x="0" y="325"/>
                </a:lnTo>
                <a:lnTo>
                  <a:pt x="15" y="276"/>
                </a:lnTo>
                <a:lnTo>
                  <a:pt x="24" y="243"/>
                </a:lnTo>
                <a:lnTo>
                  <a:pt x="37" y="198"/>
                </a:lnTo>
                <a:lnTo>
                  <a:pt x="52" y="146"/>
                </a:lnTo>
                <a:lnTo>
                  <a:pt x="60" y="146"/>
                </a:lnTo>
                <a:lnTo>
                  <a:pt x="84" y="147"/>
                </a:lnTo>
                <a:lnTo>
                  <a:pt x="96" y="146"/>
                </a:lnTo>
                <a:lnTo>
                  <a:pt x="107" y="108"/>
                </a:lnTo>
                <a:lnTo>
                  <a:pt x="109" y="104"/>
                </a:lnTo>
                <a:lnTo>
                  <a:pt x="110" y="104"/>
                </a:lnTo>
                <a:lnTo>
                  <a:pt x="124" y="108"/>
                </a:lnTo>
                <a:lnTo>
                  <a:pt x="136" y="110"/>
                </a:lnTo>
                <a:lnTo>
                  <a:pt x="137" y="106"/>
                </a:lnTo>
                <a:lnTo>
                  <a:pt x="140" y="103"/>
                </a:lnTo>
                <a:lnTo>
                  <a:pt x="142" y="101"/>
                </a:lnTo>
                <a:lnTo>
                  <a:pt x="145" y="100"/>
                </a:lnTo>
                <a:lnTo>
                  <a:pt x="152" y="91"/>
                </a:lnTo>
                <a:lnTo>
                  <a:pt x="162" y="75"/>
                </a:lnTo>
                <a:lnTo>
                  <a:pt x="171" y="45"/>
                </a:lnTo>
                <a:lnTo>
                  <a:pt x="167" y="47"/>
                </a:lnTo>
                <a:lnTo>
                  <a:pt x="166" y="44"/>
                </a:lnTo>
                <a:lnTo>
                  <a:pt x="166" y="38"/>
                </a:lnTo>
                <a:lnTo>
                  <a:pt x="164" y="34"/>
                </a:lnTo>
                <a:lnTo>
                  <a:pt x="161" y="34"/>
                </a:lnTo>
                <a:lnTo>
                  <a:pt x="158" y="32"/>
                </a:lnTo>
                <a:lnTo>
                  <a:pt x="156" y="28"/>
                </a:lnTo>
                <a:lnTo>
                  <a:pt x="154" y="32"/>
                </a:lnTo>
                <a:lnTo>
                  <a:pt x="151" y="34"/>
                </a:lnTo>
                <a:lnTo>
                  <a:pt x="149" y="38"/>
                </a:lnTo>
                <a:lnTo>
                  <a:pt x="146" y="39"/>
                </a:lnTo>
                <a:lnTo>
                  <a:pt x="140" y="34"/>
                </a:lnTo>
                <a:lnTo>
                  <a:pt x="137" y="32"/>
                </a:lnTo>
                <a:lnTo>
                  <a:pt x="140" y="30"/>
                </a:lnTo>
                <a:lnTo>
                  <a:pt x="142" y="27"/>
                </a:lnTo>
                <a:lnTo>
                  <a:pt x="142" y="19"/>
                </a:lnTo>
                <a:lnTo>
                  <a:pt x="141" y="19"/>
                </a:lnTo>
                <a:lnTo>
                  <a:pt x="138" y="17"/>
                </a:lnTo>
                <a:lnTo>
                  <a:pt x="138" y="16"/>
                </a:lnTo>
                <a:lnTo>
                  <a:pt x="142" y="3"/>
                </a:lnTo>
                <a:lnTo>
                  <a:pt x="158" y="0"/>
                </a:lnTo>
                <a:lnTo>
                  <a:pt x="167" y="0"/>
                </a:lnTo>
                <a:lnTo>
                  <a:pt x="180" y="1"/>
                </a:lnTo>
                <a:lnTo>
                  <a:pt x="183" y="3"/>
                </a:lnTo>
                <a:lnTo>
                  <a:pt x="256" y="37"/>
                </a:lnTo>
                <a:lnTo>
                  <a:pt x="258" y="38"/>
                </a:lnTo>
                <a:lnTo>
                  <a:pt x="326" y="71"/>
                </a:lnTo>
                <a:lnTo>
                  <a:pt x="345" y="97"/>
                </a:lnTo>
                <a:lnTo>
                  <a:pt x="346" y="97"/>
                </a:lnTo>
                <a:lnTo>
                  <a:pt x="365" y="101"/>
                </a:lnTo>
                <a:lnTo>
                  <a:pt x="368" y="102"/>
                </a:lnTo>
                <a:lnTo>
                  <a:pt x="370" y="115"/>
                </a:lnTo>
                <a:lnTo>
                  <a:pt x="371" y="117"/>
                </a:lnTo>
                <a:lnTo>
                  <a:pt x="373" y="118"/>
                </a:lnTo>
                <a:lnTo>
                  <a:pt x="376" y="119"/>
                </a:lnTo>
                <a:lnTo>
                  <a:pt x="379" y="121"/>
                </a:lnTo>
                <a:lnTo>
                  <a:pt x="381" y="124"/>
                </a:lnTo>
                <a:lnTo>
                  <a:pt x="384" y="126"/>
                </a:lnTo>
                <a:lnTo>
                  <a:pt x="387" y="127"/>
                </a:lnTo>
                <a:lnTo>
                  <a:pt x="391" y="125"/>
                </a:lnTo>
                <a:lnTo>
                  <a:pt x="394" y="126"/>
                </a:lnTo>
                <a:lnTo>
                  <a:pt x="396" y="129"/>
                </a:lnTo>
                <a:lnTo>
                  <a:pt x="401" y="135"/>
                </a:lnTo>
                <a:lnTo>
                  <a:pt x="404" y="138"/>
                </a:lnTo>
                <a:lnTo>
                  <a:pt x="406" y="141"/>
                </a:lnTo>
                <a:lnTo>
                  <a:pt x="409" y="143"/>
                </a:lnTo>
                <a:lnTo>
                  <a:pt x="411" y="146"/>
                </a:lnTo>
                <a:lnTo>
                  <a:pt x="414" y="154"/>
                </a:lnTo>
                <a:lnTo>
                  <a:pt x="415" y="157"/>
                </a:lnTo>
                <a:lnTo>
                  <a:pt x="416" y="161"/>
                </a:lnTo>
                <a:lnTo>
                  <a:pt x="420" y="169"/>
                </a:lnTo>
                <a:lnTo>
                  <a:pt x="423" y="171"/>
                </a:lnTo>
                <a:lnTo>
                  <a:pt x="424" y="176"/>
                </a:lnTo>
                <a:lnTo>
                  <a:pt x="421" y="182"/>
                </a:lnTo>
              </a:path>
            </a:pathLst>
          </a:custGeom>
          <a:solidFill>
            <a:schemeClr val="accent6">
              <a:lumMod val="60000"/>
              <a:lumOff val="40000"/>
            </a:schemeClr>
          </a:solidFill>
          <a:ln w="12700" cap="rnd" cmpd="sng">
            <a:solidFill>
              <a:srgbClr val="000000"/>
            </a:solidFill>
            <a:prstDash val="solid"/>
            <a:round/>
            <a:headEnd/>
            <a:tailEnd/>
          </a:ln>
        </p:spPr>
        <p:txBody>
          <a:bodyPr/>
          <a:lstStyle/>
          <a:p>
            <a:endParaRPr lang="en-US"/>
          </a:p>
        </p:txBody>
      </p:sp>
      <p:sp>
        <p:nvSpPr>
          <p:cNvPr id="6" name="Freeform 28"/>
          <p:cNvSpPr>
            <a:spLocks/>
          </p:cNvSpPr>
          <p:nvPr/>
        </p:nvSpPr>
        <p:spPr bwMode="auto">
          <a:xfrm>
            <a:off x="6073775" y="3121025"/>
            <a:ext cx="457200" cy="498475"/>
          </a:xfrm>
          <a:custGeom>
            <a:avLst/>
            <a:gdLst>
              <a:gd name="T0" fmla="*/ 2147483647 w 288"/>
              <a:gd name="T1" fmla="*/ 2147483647 h 314"/>
              <a:gd name="T2" fmla="*/ 2147483647 w 288"/>
              <a:gd name="T3" fmla="*/ 2147483647 h 314"/>
              <a:gd name="T4" fmla="*/ 2147483647 w 288"/>
              <a:gd name="T5" fmla="*/ 2147483647 h 314"/>
              <a:gd name="T6" fmla="*/ 2147483647 w 288"/>
              <a:gd name="T7" fmla="*/ 2147483647 h 314"/>
              <a:gd name="T8" fmla="*/ 2147483647 w 288"/>
              <a:gd name="T9" fmla="*/ 2147483647 h 314"/>
              <a:gd name="T10" fmla="*/ 2147483647 w 288"/>
              <a:gd name="T11" fmla="*/ 2147483647 h 314"/>
              <a:gd name="T12" fmla="*/ 2147483647 w 288"/>
              <a:gd name="T13" fmla="*/ 2147483647 h 314"/>
              <a:gd name="T14" fmla="*/ 2147483647 w 288"/>
              <a:gd name="T15" fmla="*/ 2147483647 h 314"/>
              <a:gd name="T16" fmla="*/ 2147483647 w 288"/>
              <a:gd name="T17" fmla="*/ 2147483647 h 314"/>
              <a:gd name="T18" fmla="*/ 2147483647 w 288"/>
              <a:gd name="T19" fmla="*/ 2147483647 h 314"/>
              <a:gd name="T20" fmla="*/ 2147483647 w 288"/>
              <a:gd name="T21" fmla="*/ 2147483647 h 314"/>
              <a:gd name="T22" fmla="*/ 2147483647 w 288"/>
              <a:gd name="T23" fmla="*/ 2147483647 h 314"/>
              <a:gd name="T24" fmla="*/ 2147483647 w 288"/>
              <a:gd name="T25" fmla="*/ 2147483647 h 314"/>
              <a:gd name="T26" fmla="*/ 2147483647 w 288"/>
              <a:gd name="T27" fmla="*/ 2147483647 h 314"/>
              <a:gd name="T28" fmla="*/ 2147483647 w 288"/>
              <a:gd name="T29" fmla="*/ 2147483647 h 314"/>
              <a:gd name="T30" fmla="*/ 2147483647 w 288"/>
              <a:gd name="T31" fmla="*/ 2147483647 h 314"/>
              <a:gd name="T32" fmla="*/ 2147483647 w 288"/>
              <a:gd name="T33" fmla="*/ 2147483647 h 314"/>
              <a:gd name="T34" fmla="*/ 2147483647 w 288"/>
              <a:gd name="T35" fmla="*/ 2147483647 h 314"/>
              <a:gd name="T36" fmla="*/ 2147483647 w 288"/>
              <a:gd name="T37" fmla="*/ 2147483647 h 314"/>
              <a:gd name="T38" fmla="*/ 2147483647 w 288"/>
              <a:gd name="T39" fmla="*/ 2147483647 h 314"/>
              <a:gd name="T40" fmla="*/ 2147483647 w 288"/>
              <a:gd name="T41" fmla="*/ 2147483647 h 314"/>
              <a:gd name="T42" fmla="*/ 2147483647 w 288"/>
              <a:gd name="T43" fmla="*/ 2147483647 h 314"/>
              <a:gd name="T44" fmla="*/ 2147483647 w 288"/>
              <a:gd name="T45" fmla="*/ 2147483647 h 314"/>
              <a:gd name="T46" fmla="*/ 2147483647 w 288"/>
              <a:gd name="T47" fmla="*/ 2147483647 h 314"/>
              <a:gd name="T48" fmla="*/ 2147483647 w 288"/>
              <a:gd name="T49" fmla="*/ 2147483647 h 314"/>
              <a:gd name="T50" fmla="*/ 2147483647 w 288"/>
              <a:gd name="T51" fmla="*/ 2147483647 h 314"/>
              <a:gd name="T52" fmla="*/ 2147483647 w 288"/>
              <a:gd name="T53" fmla="*/ 2147483647 h 314"/>
              <a:gd name="T54" fmla="*/ 0 w 288"/>
              <a:gd name="T55" fmla="*/ 2147483647 h 314"/>
              <a:gd name="T56" fmla="*/ 2147483647 w 288"/>
              <a:gd name="T57" fmla="*/ 2147483647 h 314"/>
              <a:gd name="T58" fmla="*/ 2147483647 w 288"/>
              <a:gd name="T59" fmla="*/ 2147483647 h 314"/>
              <a:gd name="T60" fmla="*/ 2147483647 w 288"/>
              <a:gd name="T61" fmla="*/ 2147483647 h 314"/>
              <a:gd name="T62" fmla="*/ 2147483647 w 288"/>
              <a:gd name="T63" fmla="*/ 2147483647 h 314"/>
              <a:gd name="T64" fmla="*/ 2147483647 w 288"/>
              <a:gd name="T65" fmla="*/ 2147483647 h 314"/>
              <a:gd name="T66" fmla="*/ 2147483647 w 288"/>
              <a:gd name="T67" fmla="*/ 2147483647 h 314"/>
              <a:gd name="T68" fmla="*/ 2147483647 w 288"/>
              <a:gd name="T69" fmla="*/ 2147483647 h 314"/>
              <a:gd name="T70" fmla="*/ 2147483647 w 288"/>
              <a:gd name="T71" fmla="*/ 2147483647 h 314"/>
              <a:gd name="T72" fmla="*/ 2147483647 w 288"/>
              <a:gd name="T73" fmla="*/ 2147483647 h 314"/>
              <a:gd name="T74" fmla="*/ 2147483647 w 288"/>
              <a:gd name="T75" fmla="*/ 2147483647 h 314"/>
              <a:gd name="T76" fmla="*/ 2147483647 w 288"/>
              <a:gd name="T77" fmla="*/ 2147483647 h 314"/>
              <a:gd name="T78" fmla="*/ 2147483647 w 288"/>
              <a:gd name="T79" fmla="*/ 2147483647 h 314"/>
              <a:gd name="T80" fmla="*/ 2147483647 w 288"/>
              <a:gd name="T81" fmla="*/ 2147483647 h 314"/>
              <a:gd name="T82" fmla="*/ 2147483647 w 288"/>
              <a:gd name="T83" fmla="*/ 2147483647 h 314"/>
              <a:gd name="T84" fmla="*/ 2147483647 w 288"/>
              <a:gd name="T85" fmla="*/ 2147483647 h 314"/>
              <a:gd name="T86" fmla="*/ 2147483647 w 288"/>
              <a:gd name="T87" fmla="*/ 2147483647 h 314"/>
              <a:gd name="T88" fmla="*/ 2147483647 w 288"/>
              <a:gd name="T89" fmla="*/ 2147483647 h 314"/>
              <a:gd name="T90" fmla="*/ 2147483647 w 288"/>
              <a:gd name="T91" fmla="*/ 0 h 314"/>
              <a:gd name="T92" fmla="*/ 2147483647 w 288"/>
              <a:gd name="T93" fmla="*/ 2147483647 h 314"/>
              <a:gd name="T94" fmla="*/ 2147483647 w 288"/>
              <a:gd name="T95" fmla="*/ 2147483647 h 314"/>
              <a:gd name="T96" fmla="*/ 2147483647 w 288"/>
              <a:gd name="T97" fmla="*/ 2147483647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314">
                <a:moveTo>
                  <a:pt x="275" y="6"/>
                </a:moveTo>
                <a:lnTo>
                  <a:pt x="275" y="15"/>
                </a:lnTo>
                <a:lnTo>
                  <a:pt x="274" y="83"/>
                </a:lnTo>
                <a:lnTo>
                  <a:pt x="274" y="86"/>
                </a:lnTo>
                <a:lnTo>
                  <a:pt x="274" y="117"/>
                </a:lnTo>
                <a:lnTo>
                  <a:pt x="278" y="124"/>
                </a:lnTo>
                <a:lnTo>
                  <a:pt x="281" y="126"/>
                </a:lnTo>
                <a:lnTo>
                  <a:pt x="284" y="128"/>
                </a:lnTo>
                <a:lnTo>
                  <a:pt x="285" y="132"/>
                </a:lnTo>
                <a:lnTo>
                  <a:pt x="287" y="150"/>
                </a:lnTo>
                <a:lnTo>
                  <a:pt x="286" y="153"/>
                </a:lnTo>
                <a:lnTo>
                  <a:pt x="285" y="156"/>
                </a:lnTo>
                <a:lnTo>
                  <a:pt x="279" y="164"/>
                </a:lnTo>
                <a:lnTo>
                  <a:pt x="277" y="169"/>
                </a:lnTo>
                <a:lnTo>
                  <a:pt x="274" y="174"/>
                </a:lnTo>
                <a:lnTo>
                  <a:pt x="271" y="252"/>
                </a:lnTo>
                <a:lnTo>
                  <a:pt x="271" y="253"/>
                </a:lnTo>
                <a:lnTo>
                  <a:pt x="269" y="291"/>
                </a:lnTo>
                <a:lnTo>
                  <a:pt x="240" y="302"/>
                </a:lnTo>
                <a:lnTo>
                  <a:pt x="235" y="307"/>
                </a:lnTo>
                <a:lnTo>
                  <a:pt x="235" y="313"/>
                </a:lnTo>
                <a:lnTo>
                  <a:pt x="228" y="306"/>
                </a:lnTo>
                <a:lnTo>
                  <a:pt x="226" y="303"/>
                </a:lnTo>
                <a:lnTo>
                  <a:pt x="224" y="300"/>
                </a:lnTo>
                <a:lnTo>
                  <a:pt x="217" y="295"/>
                </a:lnTo>
                <a:lnTo>
                  <a:pt x="213" y="294"/>
                </a:lnTo>
                <a:lnTo>
                  <a:pt x="209" y="295"/>
                </a:lnTo>
                <a:lnTo>
                  <a:pt x="207" y="294"/>
                </a:lnTo>
                <a:lnTo>
                  <a:pt x="200" y="300"/>
                </a:lnTo>
                <a:lnTo>
                  <a:pt x="197" y="300"/>
                </a:lnTo>
                <a:lnTo>
                  <a:pt x="189" y="298"/>
                </a:lnTo>
                <a:lnTo>
                  <a:pt x="186" y="295"/>
                </a:lnTo>
                <a:lnTo>
                  <a:pt x="186" y="292"/>
                </a:lnTo>
                <a:lnTo>
                  <a:pt x="183" y="287"/>
                </a:lnTo>
                <a:lnTo>
                  <a:pt x="181" y="287"/>
                </a:lnTo>
                <a:lnTo>
                  <a:pt x="177" y="287"/>
                </a:lnTo>
                <a:lnTo>
                  <a:pt x="174" y="284"/>
                </a:lnTo>
                <a:lnTo>
                  <a:pt x="171" y="282"/>
                </a:lnTo>
                <a:lnTo>
                  <a:pt x="168" y="282"/>
                </a:lnTo>
                <a:lnTo>
                  <a:pt x="164" y="281"/>
                </a:lnTo>
                <a:lnTo>
                  <a:pt x="162" y="280"/>
                </a:lnTo>
                <a:lnTo>
                  <a:pt x="162" y="279"/>
                </a:lnTo>
                <a:lnTo>
                  <a:pt x="158" y="280"/>
                </a:lnTo>
                <a:lnTo>
                  <a:pt x="154" y="281"/>
                </a:lnTo>
                <a:lnTo>
                  <a:pt x="151" y="281"/>
                </a:lnTo>
                <a:lnTo>
                  <a:pt x="148" y="281"/>
                </a:lnTo>
                <a:lnTo>
                  <a:pt x="147" y="281"/>
                </a:lnTo>
                <a:lnTo>
                  <a:pt x="132" y="292"/>
                </a:lnTo>
                <a:lnTo>
                  <a:pt x="95" y="285"/>
                </a:lnTo>
                <a:lnTo>
                  <a:pt x="80" y="283"/>
                </a:lnTo>
                <a:lnTo>
                  <a:pt x="82" y="272"/>
                </a:lnTo>
                <a:lnTo>
                  <a:pt x="37" y="258"/>
                </a:lnTo>
                <a:lnTo>
                  <a:pt x="34" y="257"/>
                </a:lnTo>
                <a:lnTo>
                  <a:pt x="31" y="255"/>
                </a:lnTo>
                <a:lnTo>
                  <a:pt x="21" y="241"/>
                </a:lnTo>
                <a:lnTo>
                  <a:pt x="0" y="215"/>
                </a:lnTo>
                <a:lnTo>
                  <a:pt x="10" y="194"/>
                </a:lnTo>
                <a:lnTo>
                  <a:pt x="22" y="188"/>
                </a:lnTo>
                <a:lnTo>
                  <a:pt x="26" y="188"/>
                </a:lnTo>
                <a:lnTo>
                  <a:pt x="29" y="190"/>
                </a:lnTo>
                <a:lnTo>
                  <a:pt x="31" y="190"/>
                </a:lnTo>
                <a:lnTo>
                  <a:pt x="34" y="191"/>
                </a:lnTo>
                <a:lnTo>
                  <a:pt x="38" y="190"/>
                </a:lnTo>
                <a:lnTo>
                  <a:pt x="50" y="182"/>
                </a:lnTo>
                <a:lnTo>
                  <a:pt x="50" y="178"/>
                </a:lnTo>
                <a:lnTo>
                  <a:pt x="53" y="176"/>
                </a:lnTo>
                <a:lnTo>
                  <a:pt x="55" y="177"/>
                </a:lnTo>
                <a:lnTo>
                  <a:pt x="59" y="176"/>
                </a:lnTo>
                <a:lnTo>
                  <a:pt x="62" y="175"/>
                </a:lnTo>
                <a:lnTo>
                  <a:pt x="66" y="175"/>
                </a:lnTo>
                <a:lnTo>
                  <a:pt x="72" y="173"/>
                </a:lnTo>
                <a:lnTo>
                  <a:pt x="73" y="173"/>
                </a:lnTo>
                <a:lnTo>
                  <a:pt x="76" y="173"/>
                </a:lnTo>
                <a:lnTo>
                  <a:pt x="79" y="173"/>
                </a:lnTo>
                <a:lnTo>
                  <a:pt x="83" y="171"/>
                </a:lnTo>
                <a:lnTo>
                  <a:pt x="85" y="171"/>
                </a:lnTo>
                <a:lnTo>
                  <a:pt x="86" y="170"/>
                </a:lnTo>
                <a:lnTo>
                  <a:pt x="86" y="166"/>
                </a:lnTo>
                <a:lnTo>
                  <a:pt x="83" y="166"/>
                </a:lnTo>
                <a:lnTo>
                  <a:pt x="82" y="161"/>
                </a:lnTo>
                <a:lnTo>
                  <a:pt x="82" y="157"/>
                </a:lnTo>
                <a:lnTo>
                  <a:pt x="84" y="154"/>
                </a:lnTo>
                <a:lnTo>
                  <a:pt x="84" y="152"/>
                </a:lnTo>
                <a:lnTo>
                  <a:pt x="90" y="148"/>
                </a:lnTo>
                <a:lnTo>
                  <a:pt x="91" y="146"/>
                </a:lnTo>
                <a:lnTo>
                  <a:pt x="90" y="142"/>
                </a:lnTo>
                <a:lnTo>
                  <a:pt x="86" y="141"/>
                </a:lnTo>
                <a:lnTo>
                  <a:pt x="86" y="123"/>
                </a:lnTo>
                <a:lnTo>
                  <a:pt x="101" y="87"/>
                </a:lnTo>
                <a:lnTo>
                  <a:pt x="117" y="52"/>
                </a:lnTo>
                <a:lnTo>
                  <a:pt x="139" y="5"/>
                </a:lnTo>
                <a:lnTo>
                  <a:pt x="141" y="0"/>
                </a:lnTo>
                <a:lnTo>
                  <a:pt x="143" y="1"/>
                </a:lnTo>
                <a:lnTo>
                  <a:pt x="174" y="6"/>
                </a:lnTo>
                <a:lnTo>
                  <a:pt x="188" y="6"/>
                </a:lnTo>
                <a:lnTo>
                  <a:pt x="198" y="6"/>
                </a:lnTo>
                <a:lnTo>
                  <a:pt x="253" y="6"/>
                </a:lnTo>
                <a:lnTo>
                  <a:pt x="275" y="6"/>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115" name="Freeform 68"/>
          <p:cNvSpPr>
            <a:spLocks/>
          </p:cNvSpPr>
          <p:nvPr/>
        </p:nvSpPr>
        <p:spPr bwMode="auto">
          <a:xfrm>
            <a:off x="5856288" y="2378075"/>
            <a:ext cx="490537" cy="498475"/>
          </a:xfrm>
          <a:custGeom>
            <a:avLst/>
            <a:gdLst>
              <a:gd name="T0" fmla="*/ 2147483647 w 309"/>
              <a:gd name="T1" fmla="*/ 2147483647 h 314"/>
              <a:gd name="T2" fmla="*/ 2147483647 w 309"/>
              <a:gd name="T3" fmla="*/ 2147483647 h 314"/>
              <a:gd name="T4" fmla="*/ 2147483647 w 309"/>
              <a:gd name="T5" fmla="*/ 2147483647 h 314"/>
              <a:gd name="T6" fmla="*/ 2147483647 w 309"/>
              <a:gd name="T7" fmla="*/ 2147483647 h 314"/>
              <a:gd name="T8" fmla="*/ 2147483647 w 309"/>
              <a:gd name="T9" fmla="*/ 2147483647 h 314"/>
              <a:gd name="T10" fmla="*/ 2147483647 w 309"/>
              <a:gd name="T11" fmla="*/ 2147483647 h 314"/>
              <a:gd name="T12" fmla="*/ 2147483647 w 309"/>
              <a:gd name="T13" fmla="*/ 2147483647 h 314"/>
              <a:gd name="T14" fmla="*/ 2147483647 w 309"/>
              <a:gd name="T15" fmla="*/ 2147483647 h 314"/>
              <a:gd name="T16" fmla="*/ 2147483647 w 309"/>
              <a:gd name="T17" fmla="*/ 2147483647 h 314"/>
              <a:gd name="T18" fmla="*/ 2147483647 w 309"/>
              <a:gd name="T19" fmla="*/ 2147483647 h 314"/>
              <a:gd name="T20" fmla="*/ 2147483647 w 309"/>
              <a:gd name="T21" fmla="*/ 2147483647 h 314"/>
              <a:gd name="T22" fmla="*/ 2147483647 w 309"/>
              <a:gd name="T23" fmla="*/ 2147483647 h 314"/>
              <a:gd name="T24" fmla="*/ 2147483647 w 309"/>
              <a:gd name="T25" fmla="*/ 2147483647 h 314"/>
              <a:gd name="T26" fmla="*/ 2147483647 w 309"/>
              <a:gd name="T27" fmla="*/ 2147483647 h 314"/>
              <a:gd name="T28" fmla="*/ 2147483647 w 309"/>
              <a:gd name="T29" fmla="*/ 2147483647 h 314"/>
              <a:gd name="T30" fmla="*/ 2147483647 w 309"/>
              <a:gd name="T31" fmla="*/ 2147483647 h 314"/>
              <a:gd name="T32" fmla="*/ 2147483647 w 309"/>
              <a:gd name="T33" fmla="*/ 2147483647 h 314"/>
              <a:gd name="T34" fmla="*/ 2147483647 w 309"/>
              <a:gd name="T35" fmla="*/ 2147483647 h 314"/>
              <a:gd name="T36" fmla="*/ 2147483647 w 309"/>
              <a:gd name="T37" fmla="*/ 2147483647 h 314"/>
              <a:gd name="T38" fmla="*/ 2147483647 w 309"/>
              <a:gd name="T39" fmla="*/ 2147483647 h 314"/>
              <a:gd name="T40" fmla="*/ 2147483647 w 309"/>
              <a:gd name="T41" fmla="*/ 2147483647 h 314"/>
              <a:gd name="T42" fmla="*/ 2147483647 w 309"/>
              <a:gd name="T43" fmla="*/ 2147483647 h 314"/>
              <a:gd name="T44" fmla="*/ 2147483647 w 309"/>
              <a:gd name="T45" fmla="*/ 2147483647 h 314"/>
              <a:gd name="T46" fmla="*/ 2147483647 w 309"/>
              <a:gd name="T47" fmla="*/ 2147483647 h 314"/>
              <a:gd name="T48" fmla="*/ 2147483647 w 309"/>
              <a:gd name="T49" fmla="*/ 2147483647 h 314"/>
              <a:gd name="T50" fmla="*/ 2147483647 w 309"/>
              <a:gd name="T51" fmla="*/ 2147483647 h 314"/>
              <a:gd name="T52" fmla="*/ 2147483647 w 309"/>
              <a:gd name="T53" fmla="*/ 2147483647 h 314"/>
              <a:gd name="T54" fmla="*/ 2147483647 w 309"/>
              <a:gd name="T55" fmla="*/ 2147483647 h 314"/>
              <a:gd name="T56" fmla="*/ 2147483647 w 309"/>
              <a:gd name="T57" fmla="*/ 2147483647 h 314"/>
              <a:gd name="T58" fmla="*/ 2147483647 w 309"/>
              <a:gd name="T59" fmla="*/ 2147483647 h 314"/>
              <a:gd name="T60" fmla="*/ 2147483647 w 309"/>
              <a:gd name="T61" fmla="*/ 2147483647 h 314"/>
              <a:gd name="T62" fmla="*/ 2147483647 w 309"/>
              <a:gd name="T63" fmla="*/ 2147483647 h 314"/>
              <a:gd name="T64" fmla="*/ 2147483647 w 309"/>
              <a:gd name="T65" fmla="*/ 2147483647 h 314"/>
              <a:gd name="T66" fmla="*/ 2147483647 w 309"/>
              <a:gd name="T67" fmla="*/ 2147483647 h 314"/>
              <a:gd name="T68" fmla="*/ 2147483647 w 309"/>
              <a:gd name="T69" fmla="*/ 2147483647 h 314"/>
              <a:gd name="T70" fmla="*/ 2147483647 w 309"/>
              <a:gd name="T71" fmla="*/ 2147483647 h 314"/>
              <a:gd name="T72" fmla="*/ 2147483647 w 309"/>
              <a:gd name="T73" fmla="*/ 2147483647 h 314"/>
              <a:gd name="T74" fmla="*/ 2147483647 w 309"/>
              <a:gd name="T75" fmla="*/ 2147483647 h 314"/>
              <a:gd name="T76" fmla="*/ 2147483647 w 309"/>
              <a:gd name="T77" fmla="*/ 2147483647 h 314"/>
              <a:gd name="T78" fmla="*/ 2147483647 w 309"/>
              <a:gd name="T79" fmla="*/ 2147483647 h 314"/>
              <a:gd name="T80" fmla="*/ 2147483647 w 309"/>
              <a:gd name="T81" fmla="*/ 0 h 314"/>
              <a:gd name="T82" fmla="*/ 2147483647 w 309"/>
              <a:gd name="T83" fmla="*/ 2147483647 h 314"/>
              <a:gd name="T84" fmla="*/ 2147483647 w 309"/>
              <a:gd name="T85" fmla="*/ 2147483647 h 314"/>
              <a:gd name="T86" fmla="*/ 2147483647 w 309"/>
              <a:gd name="T87" fmla="*/ 2147483647 h 314"/>
              <a:gd name="T88" fmla="*/ 2147483647 w 309"/>
              <a:gd name="T89" fmla="*/ 2147483647 h 314"/>
              <a:gd name="T90" fmla="*/ 2147483647 w 309"/>
              <a:gd name="T91" fmla="*/ 2147483647 h 314"/>
              <a:gd name="T92" fmla="*/ 2147483647 w 309"/>
              <a:gd name="T93" fmla="*/ 2147483647 h 314"/>
              <a:gd name="T94" fmla="*/ 2147483647 w 309"/>
              <a:gd name="T95" fmla="*/ 2147483647 h 314"/>
              <a:gd name="T96" fmla="*/ 2147483647 w 309"/>
              <a:gd name="T97" fmla="*/ 2147483647 h 314"/>
              <a:gd name="T98" fmla="*/ 2147483647 w 309"/>
              <a:gd name="T99" fmla="*/ 2147483647 h 314"/>
              <a:gd name="T100" fmla="*/ 2147483647 w 309"/>
              <a:gd name="T101" fmla="*/ 2147483647 h 314"/>
              <a:gd name="T102" fmla="*/ 2147483647 w 309"/>
              <a:gd name="T103" fmla="*/ 2147483647 h 314"/>
              <a:gd name="T104" fmla="*/ 2147483647 w 309"/>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9" h="314">
                <a:moveTo>
                  <a:pt x="247" y="36"/>
                </a:moveTo>
                <a:lnTo>
                  <a:pt x="250" y="38"/>
                </a:lnTo>
                <a:lnTo>
                  <a:pt x="253" y="39"/>
                </a:lnTo>
                <a:lnTo>
                  <a:pt x="257" y="38"/>
                </a:lnTo>
                <a:lnTo>
                  <a:pt x="261" y="39"/>
                </a:lnTo>
                <a:lnTo>
                  <a:pt x="266" y="37"/>
                </a:lnTo>
                <a:lnTo>
                  <a:pt x="270" y="35"/>
                </a:lnTo>
                <a:lnTo>
                  <a:pt x="273" y="35"/>
                </a:lnTo>
                <a:lnTo>
                  <a:pt x="276" y="35"/>
                </a:lnTo>
                <a:lnTo>
                  <a:pt x="277" y="35"/>
                </a:lnTo>
                <a:lnTo>
                  <a:pt x="280" y="37"/>
                </a:lnTo>
                <a:lnTo>
                  <a:pt x="287" y="35"/>
                </a:lnTo>
                <a:lnTo>
                  <a:pt x="288" y="37"/>
                </a:lnTo>
                <a:lnTo>
                  <a:pt x="290" y="39"/>
                </a:lnTo>
                <a:lnTo>
                  <a:pt x="293" y="40"/>
                </a:lnTo>
                <a:lnTo>
                  <a:pt x="297" y="38"/>
                </a:lnTo>
                <a:lnTo>
                  <a:pt x="299" y="40"/>
                </a:lnTo>
                <a:lnTo>
                  <a:pt x="302" y="41"/>
                </a:lnTo>
                <a:lnTo>
                  <a:pt x="306" y="41"/>
                </a:lnTo>
                <a:lnTo>
                  <a:pt x="308" y="43"/>
                </a:lnTo>
                <a:lnTo>
                  <a:pt x="282" y="93"/>
                </a:lnTo>
                <a:lnTo>
                  <a:pt x="281" y="94"/>
                </a:lnTo>
                <a:lnTo>
                  <a:pt x="246" y="163"/>
                </a:lnTo>
                <a:lnTo>
                  <a:pt x="245" y="165"/>
                </a:lnTo>
                <a:lnTo>
                  <a:pt x="211" y="229"/>
                </a:lnTo>
                <a:lnTo>
                  <a:pt x="209" y="232"/>
                </a:lnTo>
                <a:lnTo>
                  <a:pt x="182" y="285"/>
                </a:lnTo>
                <a:lnTo>
                  <a:pt x="167" y="313"/>
                </a:lnTo>
                <a:lnTo>
                  <a:pt x="167" y="312"/>
                </a:lnTo>
                <a:lnTo>
                  <a:pt x="167" y="307"/>
                </a:lnTo>
                <a:lnTo>
                  <a:pt x="166" y="303"/>
                </a:lnTo>
                <a:lnTo>
                  <a:pt x="163" y="301"/>
                </a:lnTo>
                <a:lnTo>
                  <a:pt x="159" y="293"/>
                </a:lnTo>
                <a:lnTo>
                  <a:pt x="158" y="289"/>
                </a:lnTo>
                <a:lnTo>
                  <a:pt x="156" y="285"/>
                </a:lnTo>
                <a:lnTo>
                  <a:pt x="154" y="278"/>
                </a:lnTo>
                <a:lnTo>
                  <a:pt x="152" y="275"/>
                </a:lnTo>
                <a:lnTo>
                  <a:pt x="148" y="273"/>
                </a:lnTo>
                <a:lnTo>
                  <a:pt x="147" y="269"/>
                </a:lnTo>
                <a:lnTo>
                  <a:pt x="144" y="267"/>
                </a:lnTo>
                <a:lnTo>
                  <a:pt x="138" y="261"/>
                </a:lnTo>
                <a:lnTo>
                  <a:pt x="137" y="258"/>
                </a:lnTo>
                <a:lnTo>
                  <a:pt x="133" y="257"/>
                </a:lnTo>
                <a:lnTo>
                  <a:pt x="130" y="258"/>
                </a:lnTo>
                <a:lnTo>
                  <a:pt x="126" y="258"/>
                </a:lnTo>
                <a:lnTo>
                  <a:pt x="124" y="257"/>
                </a:lnTo>
                <a:lnTo>
                  <a:pt x="122" y="253"/>
                </a:lnTo>
                <a:lnTo>
                  <a:pt x="118" y="250"/>
                </a:lnTo>
                <a:lnTo>
                  <a:pt x="116" y="250"/>
                </a:lnTo>
                <a:lnTo>
                  <a:pt x="113" y="248"/>
                </a:lnTo>
                <a:lnTo>
                  <a:pt x="113" y="247"/>
                </a:lnTo>
                <a:lnTo>
                  <a:pt x="111" y="234"/>
                </a:lnTo>
                <a:lnTo>
                  <a:pt x="108" y="233"/>
                </a:lnTo>
                <a:lnTo>
                  <a:pt x="88" y="229"/>
                </a:lnTo>
                <a:lnTo>
                  <a:pt x="87" y="229"/>
                </a:lnTo>
                <a:lnTo>
                  <a:pt x="69" y="202"/>
                </a:lnTo>
                <a:lnTo>
                  <a:pt x="0" y="170"/>
                </a:lnTo>
                <a:lnTo>
                  <a:pt x="1" y="129"/>
                </a:lnTo>
                <a:lnTo>
                  <a:pt x="1" y="127"/>
                </a:lnTo>
                <a:lnTo>
                  <a:pt x="29" y="62"/>
                </a:lnTo>
                <a:lnTo>
                  <a:pt x="29" y="60"/>
                </a:lnTo>
                <a:lnTo>
                  <a:pt x="32" y="57"/>
                </a:lnTo>
                <a:lnTo>
                  <a:pt x="34" y="59"/>
                </a:lnTo>
                <a:lnTo>
                  <a:pt x="37" y="63"/>
                </a:lnTo>
                <a:lnTo>
                  <a:pt x="40" y="64"/>
                </a:lnTo>
                <a:lnTo>
                  <a:pt x="43" y="64"/>
                </a:lnTo>
                <a:lnTo>
                  <a:pt x="46" y="65"/>
                </a:lnTo>
                <a:lnTo>
                  <a:pt x="49" y="67"/>
                </a:lnTo>
                <a:lnTo>
                  <a:pt x="51" y="71"/>
                </a:lnTo>
                <a:lnTo>
                  <a:pt x="53" y="67"/>
                </a:lnTo>
                <a:lnTo>
                  <a:pt x="60" y="68"/>
                </a:lnTo>
                <a:lnTo>
                  <a:pt x="68" y="70"/>
                </a:lnTo>
                <a:lnTo>
                  <a:pt x="71" y="70"/>
                </a:lnTo>
                <a:lnTo>
                  <a:pt x="74" y="68"/>
                </a:lnTo>
                <a:lnTo>
                  <a:pt x="77" y="66"/>
                </a:lnTo>
                <a:lnTo>
                  <a:pt x="96" y="23"/>
                </a:lnTo>
                <a:lnTo>
                  <a:pt x="99" y="21"/>
                </a:lnTo>
                <a:lnTo>
                  <a:pt x="109" y="21"/>
                </a:lnTo>
                <a:lnTo>
                  <a:pt x="119" y="21"/>
                </a:lnTo>
                <a:lnTo>
                  <a:pt x="125" y="14"/>
                </a:lnTo>
                <a:lnTo>
                  <a:pt x="133" y="6"/>
                </a:lnTo>
                <a:lnTo>
                  <a:pt x="137" y="0"/>
                </a:lnTo>
                <a:lnTo>
                  <a:pt x="162" y="3"/>
                </a:lnTo>
                <a:lnTo>
                  <a:pt x="174" y="4"/>
                </a:lnTo>
                <a:lnTo>
                  <a:pt x="177" y="5"/>
                </a:lnTo>
                <a:lnTo>
                  <a:pt x="181" y="5"/>
                </a:lnTo>
                <a:lnTo>
                  <a:pt x="184" y="6"/>
                </a:lnTo>
                <a:lnTo>
                  <a:pt x="190" y="9"/>
                </a:lnTo>
                <a:lnTo>
                  <a:pt x="194" y="9"/>
                </a:lnTo>
                <a:lnTo>
                  <a:pt x="200" y="10"/>
                </a:lnTo>
                <a:lnTo>
                  <a:pt x="202" y="12"/>
                </a:lnTo>
                <a:lnTo>
                  <a:pt x="206" y="11"/>
                </a:lnTo>
                <a:lnTo>
                  <a:pt x="214" y="6"/>
                </a:lnTo>
                <a:lnTo>
                  <a:pt x="217" y="8"/>
                </a:lnTo>
                <a:lnTo>
                  <a:pt x="218" y="10"/>
                </a:lnTo>
                <a:lnTo>
                  <a:pt x="221" y="12"/>
                </a:lnTo>
                <a:lnTo>
                  <a:pt x="225" y="14"/>
                </a:lnTo>
                <a:lnTo>
                  <a:pt x="228" y="12"/>
                </a:lnTo>
                <a:lnTo>
                  <a:pt x="235" y="13"/>
                </a:lnTo>
                <a:lnTo>
                  <a:pt x="238" y="16"/>
                </a:lnTo>
                <a:lnTo>
                  <a:pt x="239" y="19"/>
                </a:lnTo>
                <a:lnTo>
                  <a:pt x="240" y="23"/>
                </a:lnTo>
                <a:lnTo>
                  <a:pt x="242" y="28"/>
                </a:lnTo>
                <a:lnTo>
                  <a:pt x="245" y="29"/>
                </a:lnTo>
                <a:lnTo>
                  <a:pt x="246" y="33"/>
                </a:lnTo>
                <a:lnTo>
                  <a:pt x="247" y="36"/>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122" name="Freeform 76"/>
          <p:cNvSpPr>
            <a:spLocks/>
          </p:cNvSpPr>
          <p:nvPr/>
        </p:nvSpPr>
        <p:spPr bwMode="auto">
          <a:xfrm>
            <a:off x="5710238" y="2873830"/>
            <a:ext cx="587375" cy="625392"/>
          </a:xfrm>
          <a:custGeom>
            <a:avLst/>
            <a:gdLst>
              <a:gd name="T0" fmla="*/ 2147483647 w 370"/>
              <a:gd name="T1" fmla="*/ 2147483647 h 394"/>
              <a:gd name="T2" fmla="*/ 2147483647 w 370"/>
              <a:gd name="T3" fmla="*/ 2147483647 h 394"/>
              <a:gd name="T4" fmla="*/ 2147483647 w 370"/>
              <a:gd name="T5" fmla="*/ 2147483647 h 394"/>
              <a:gd name="T6" fmla="*/ 2147483647 w 370"/>
              <a:gd name="T7" fmla="*/ 2147483647 h 394"/>
              <a:gd name="T8" fmla="*/ 2147483647 w 370"/>
              <a:gd name="T9" fmla="*/ 2147483647 h 394"/>
              <a:gd name="T10" fmla="*/ 2147483647 w 370"/>
              <a:gd name="T11" fmla="*/ 2147483647 h 394"/>
              <a:gd name="T12" fmla="*/ 2147483647 w 370"/>
              <a:gd name="T13" fmla="*/ 2147483647 h 394"/>
              <a:gd name="T14" fmla="*/ 2147483647 w 370"/>
              <a:gd name="T15" fmla="*/ 2147483647 h 394"/>
              <a:gd name="T16" fmla="*/ 2147483647 w 370"/>
              <a:gd name="T17" fmla="*/ 2147483647 h 394"/>
              <a:gd name="T18" fmla="*/ 2147483647 w 370"/>
              <a:gd name="T19" fmla="*/ 2147483647 h 394"/>
              <a:gd name="T20" fmla="*/ 2147483647 w 370"/>
              <a:gd name="T21" fmla="*/ 2147483647 h 394"/>
              <a:gd name="T22" fmla="*/ 2147483647 w 370"/>
              <a:gd name="T23" fmla="*/ 2147483647 h 394"/>
              <a:gd name="T24" fmla="*/ 2147483647 w 370"/>
              <a:gd name="T25" fmla="*/ 2147483647 h 394"/>
              <a:gd name="T26" fmla="*/ 2147483647 w 370"/>
              <a:gd name="T27" fmla="*/ 2147483647 h 394"/>
              <a:gd name="T28" fmla="*/ 2147483647 w 370"/>
              <a:gd name="T29" fmla="*/ 2147483647 h 394"/>
              <a:gd name="T30" fmla="*/ 2147483647 w 370"/>
              <a:gd name="T31" fmla="*/ 2147483647 h 394"/>
              <a:gd name="T32" fmla="*/ 2147483647 w 370"/>
              <a:gd name="T33" fmla="*/ 2147483647 h 394"/>
              <a:gd name="T34" fmla="*/ 2147483647 w 370"/>
              <a:gd name="T35" fmla="*/ 2147483647 h 394"/>
              <a:gd name="T36" fmla="*/ 2147483647 w 370"/>
              <a:gd name="T37" fmla="*/ 2147483647 h 394"/>
              <a:gd name="T38" fmla="*/ 2147483647 w 370"/>
              <a:gd name="T39" fmla="*/ 2147483647 h 394"/>
              <a:gd name="T40" fmla="*/ 2147483647 w 370"/>
              <a:gd name="T41" fmla="*/ 0 h 394"/>
              <a:gd name="T42" fmla="*/ 2147483647 w 370"/>
              <a:gd name="T43" fmla="*/ 2147483647 h 394"/>
              <a:gd name="T44" fmla="*/ 2147483647 w 370"/>
              <a:gd name="T45" fmla="*/ 2147483647 h 394"/>
              <a:gd name="T46" fmla="*/ 2147483647 w 370"/>
              <a:gd name="T47" fmla="*/ 2147483647 h 394"/>
              <a:gd name="T48" fmla="*/ 2147483647 w 370"/>
              <a:gd name="T49" fmla="*/ 2147483647 h 394"/>
              <a:gd name="T50" fmla="*/ 2147483647 w 370"/>
              <a:gd name="T51" fmla="*/ 2147483647 h 394"/>
              <a:gd name="T52" fmla="*/ 2147483647 w 370"/>
              <a:gd name="T53" fmla="*/ 2147483647 h 394"/>
              <a:gd name="T54" fmla="*/ 2147483647 w 370"/>
              <a:gd name="T55" fmla="*/ 2147483647 h 394"/>
              <a:gd name="T56" fmla="*/ 2147483647 w 370"/>
              <a:gd name="T57" fmla="*/ 2147483647 h 394"/>
              <a:gd name="T58" fmla="*/ 2147483647 w 370"/>
              <a:gd name="T59" fmla="*/ 2147483647 h 394"/>
              <a:gd name="T60" fmla="*/ 2147483647 w 370"/>
              <a:gd name="T61" fmla="*/ 2147483647 h 394"/>
              <a:gd name="T62" fmla="*/ 2147483647 w 370"/>
              <a:gd name="T63" fmla="*/ 2147483647 h 394"/>
              <a:gd name="T64" fmla="*/ 2147483647 w 370"/>
              <a:gd name="T65" fmla="*/ 2147483647 h 394"/>
              <a:gd name="T66" fmla="*/ 2147483647 w 370"/>
              <a:gd name="T67" fmla="*/ 2147483647 h 394"/>
              <a:gd name="T68" fmla="*/ 2147483647 w 370"/>
              <a:gd name="T69" fmla="*/ 2147483647 h 394"/>
              <a:gd name="T70" fmla="*/ 2147483647 w 370"/>
              <a:gd name="T71" fmla="*/ 2147483647 h 394"/>
              <a:gd name="T72" fmla="*/ 2147483647 w 370"/>
              <a:gd name="T73" fmla="*/ 2147483647 h 394"/>
              <a:gd name="T74" fmla="*/ 2147483647 w 370"/>
              <a:gd name="T75" fmla="*/ 2147483647 h 394"/>
              <a:gd name="T76" fmla="*/ 2147483647 w 370"/>
              <a:gd name="T77" fmla="*/ 2147483647 h 394"/>
              <a:gd name="T78" fmla="*/ 2147483647 w 370"/>
              <a:gd name="T79" fmla="*/ 2147483647 h 394"/>
              <a:gd name="T80" fmla="*/ 2147483647 w 370"/>
              <a:gd name="T81" fmla="*/ 2147483647 h 394"/>
              <a:gd name="T82" fmla="*/ 2147483647 w 370"/>
              <a:gd name="T83" fmla="*/ 2147483647 h 394"/>
              <a:gd name="T84" fmla="*/ 2147483647 w 370"/>
              <a:gd name="T85" fmla="*/ 2147483647 h 3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394">
                <a:moveTo>
                  <a:pt x="241" y="350"/>
                </a:moveTo>
                <a:lnTo>
                  <a:pt x="231" y="371"/>
                </a:lnTo>
                <a:lnTo>
                  <a:pt x="201" y="381"/>
                </a:lnTo>
                <a:lnTo>
                  <a:pt x="180" y="387"/>
                </a:lnTo>
                <a:lnTo>
                  <a:pt x="171" y="393"/>
                </a:lnTo>
                <a:lnTo>
                  <a:pt x="165" y="392"/>
                </a:lnTo>
                <a:lnTo>
                  <a:pt x="125" y="387"/>
                </a:lnTo>
                <a:lnTo>
                  <a:pt x="106" y="363"/>
                </a:lnTo>
                <a:lnTo>
                  <a:pt x="96" y="350"/>
                </a:lnTo>
                <a:lnTo>
                  <a:pt x="99" y="348"/>
                </a:lnTo>
                <a:lnTo>
                  <a:pt x="99" y="344"/>
                </a:lnTo>
                <a:lnTo>
                  <a:pt x="101" y="341"/>
                </a:lnTo>
                <a:lnTo>
                  <a:pt x="102" y="337"/>
                </a:lnTo>
                <a:lnTo>
                  <a:pt x="100" y="334"/>
                </a:lnTo>
                <a:lnTo>
                  <a:pt x="99" y="330"/>
                </a:lnTo>
                <a:lnTo>
                  <a:pt x="96" y="326"/>
                </a:lnTo>
                <a:lnTo>
                  <a:pt x="91" y="322"/>
                </a:lnTo>
                <a:lnTo>
                  <a:pt x="86" y="319"/>
                </a:lnTo>
                <a:lnTo>
                  <a:pt x="81" y="312"/>
                </a:lnTo>
                <a:lnTo>
                  <a:pt x="80" y="308"/>
                </a:lnTo>
                <a:lnTo>
                  <a:pt x="77" y="300"/>
                </a:lnTo>
                <a:lnTo>
                  <a:pt x="74" y="298"/>
                </a:lnTo>
                <a:lnTo>
                  <a:pt x="71" y="295"/>
                </a:lnTo>
                <a:lnTo>
                  <a:pt x="69" y="293"/>
                </a:lnTo>
                <a:lnTo>
                  <a:pt x="68" y="293"/>
                </a:lnTo>
                <a:lnTo>
                  <a:pt x="65" y="291"/>
                </a:lnTo>
                <a:lnTo>
                  <a:pt x="63" y="287"/>
                </a:lnTo>
                <a:lnTo>
                  <a:pt x="63" y="283"/>
                </a:lnTo>
                <a:lnTo>
                  <a:pt x="62" y="279"/>
                </a:lnTo>
                <a:lnTo>
                  <a:pt x="60" y="276"/>
                </a:lnTo>
                <a:lnTo>
                  <a:pt x="57" y="273"/>
                </a:lnTo>
                <a:lnTo>
                  <a:pt x="57" y="269"/>
                </a:lnTo>
                <a:lnTo>
                  <a:pt x="55" y="268"/>
                </a:lnTo>
                <a:lnTo>
                  <a:pt x="54" y="264"/>
                </a:lnTo>
                <a:lnTo>
                  <a:pt x="52" y="261"/>
                </a:lnTo>
                <a:lnTo>
                  <a:pt x="50" y="257"/>
                </a:lnTo>
                <a:lnTo>
                  <a:pt x="48" y="254"/>
                </a:lnTo>
                <a:lnTo>
                  <a:pt x="46" y="251"/>
                </a:lnTo>
                <a:lnTo>
                  <a:pt x="42" y="249"/>
                </a:lnTo>
                <a:lnTo>
                  <a:pt x="39" y="247"/>
                </a:lnTo>
                <a:lnTo>
                  <a:pt x="36" y="245"/>
                </a:lnTo>
                <a:lnTo>
                  <a:pt x="34" y="242"/>
                </a:lnTo>
                <a:lnTo>
                  <a:pt x="34" y="237"/>
                </a:lnTo>
                <a:lnTo>
                  <a:pt x="32" y="234"/>
                </a:lnTo>
                <a:lnTo>
                  <a:pt x="30" y="230"/>
                </a:lnTo>
                <a:lnTo>
                  <a:pt x="28" y="227"/>
                </a:lnTo>
                <a:lnTo>
                  <a:pt x="25" y="225"/>
                </a:lnTo>
                <a:lnTo>
                  <a:pt x="21" y="226"/>
                </a:lnTo>
                <a:lnTo>
                  <a:pt x="20" y="225"/>
                </a:lnTo>
                <a:lnTo>
                  <a:pt x="18" y="224"/>
                </a:lnTo>
                <a:lnTo>
                  <a:pt x="12" y="219"/>
                </a:lnTo>
                <a:lnTo>
                  <a:pt x="11" y="211"/>
                </a:lnTo>
                <a:lnTo>
                  <a:pt x="0" y="209"/>
                </a:lnTo>
                <a:lnTo>
                  <a:pt x="10" y="199"/>
                </a:lnTo>
                <a:lnTo>
                  <a:pt x="41" y="170"/>
                </a:lnTo>
                <a:lnTo>
                  <a:pt x="76" y="136"/>
                </a:lnTo>
                <a:lnTo>
                  <a:pt x="101" y="112"/>
                </a:lnTo>
                <a:lnTo>
                  <a:pt x="131" y="83"/>
                </a:lnTo>
                <a:lnTo>
                  <a:pt x="138" y="77"/>
                </a:lnTo>
                <a:lnTo>
                  <a:pt x="145" y="72"/>
                </a:lnTo>
                <a:lnTo>
                  <a:pt x="215" y="28"/>
                </a:lnTo>
                <a:lnTo>
                  <a:pt x="221" y="24"/>
                </a:lnTo>
                <a:lnTo>
                  <a:pt x="259" y="0"/>
                </a:lnTo>
                <a:lnTo>
                  <a:pt x="258" y="2"/>
                </a:lnTo>
                <a:lnTo>
                  <a:pt x="261" y="4"/>
                </a:lnTo>
                <a:lnTo>
                  <a:pt x="262" y="8"/>
                </a:lnTo>
                <a:lnTo>
                  <a:pt x="262" y="13"/>
                </a:lnTo>
                <a:lnTo>
                  <a:pt x="264" y="21"/>
                </a:lnTo>
                <a:lnTo>
                  <a:pt x="263" y="25"/>
                </a:lnTo>
                <a:lnTo>
                  <a:pt x="263" y="29"/>
                </a:lnTo>
                <a:lnTo>
                  <a:pt x="262" y="31"/>
                </a:lnTo>
                <a:lnTo>
                  <a:pt x="264" y="33"/>
                </a:lnTo>
                <a:lnTo>
                  <a:pt x="269" y="34"/>
                </a:lnTo>
                <a:lnTo>
                  <a:pt x="269" y="38"/>
                </a:lnTo>
                <a:lnTo>
                  <a:pt x="270" y="42"/>
                </a:lnTo>
                <a:lnTo>
                  <a:pt x="272" y="45"/>
                </a:lnTo>
                <a:lnTo>
                  <a:pt x="275" y="46"/>
                </a:lnTo>
                <a:lnTo>
                  <a:pt x="278" y="44"/>
                </a:lnTo>
                <a:lnTo>
                  <a:pt x="281" y="45"/>
                </a:lnTo>
                <a:lnTo>
                  <a:pt x="281" y="46"/>
                </a:lnTo>
                <a:lnTo>
                  <a:pt x="282" y="55"/>
                </a:lnTo>
                <a:lnTo>
                  <a:pt x="284" y="59"/>
                </a:lnTo>
                <a:lnTo>
                  <a:pt x="290" y="63"/>
                </a:lnTo>
                <a:lnTo>
                  <a:pt x="294" y="62"/>
                </a:lnTo>
                <a:lnTo>
                  <a:pt x="294" y="61"/>
                </a:lnTo>
                <a:lnTo>
                  <a:pt x="298" y="61"/>
                </a:lnTo>
                <a:lnTo>
                  <a:pt x="301" y="64"/>
                </a:lnTo>
                <a:lnTo>
                  <a:pt x="304" y="66"/>
                </a:lnTo>
                <a:lnTo>
                  <a:pt x="306" y="70"/>
                </a:lnTo>
                <a:lnTo>
                  <a:pt x="309" y="72"/>
                </a:lnTo>
                <a:lnTo>
                  <a:pt x="312" y="73"/>
                </a:lnTo>
                <a:lnTo>
                  <a:pt x="313" y="88"/>
                </a:lnTo>
                <a:lnTo>
                  <a:pt x="318" y="102"/>
                </a:lnTo>
                <a:lnTo>
                  <a:pt x="334" y="150"/>
                </a:lnTo>
                <a:lnTo>
                  <a:pt x="369" y="161"/>
                </a:lnTo>
                <a:lnTo>
                  <a:pt x="348" y="208"/>
                </a:lnTo>
                <a:lnTo>
                  <a:pt x="332" y="243"/>
                </a:lnTo>
                <a:lnTo>
                  <a:pt x="316" y="279"/>
                </a:lnTo>
                <a:lnTo>
                  <a:pt x="317" y="298"/>
                </a:lnTo>
                <a:lnTo>
                  <a:pt x="320" y="299"/>
                </a:lnTo>
                <a:lnTo>
                  <a:pt x="322" y="302"/>
                </a:lnTo>
                <a:lnTo>
                  <a:pt x="320" y="304"/>
                </a:lnTo>
                <a:lnTo>
                  <a:pt x="315" y="308"/>
                </a:lnTo>
                <a:lnTo>
                  <a:pt x="315" y="310"/>
                </a:lnTo>
                <a:lnTo>
                  <a:pt x="312" y="313"/>
                </a:lnTo>
                <a:lnTo>
                  <a:pt x="313" y="318"/>
                </a:lnTo>
                <a:lnTo>
                  <a:pt x="313" y="322"/>
                </a:lnTo>
                <a:lnTo>
                  <a:pt x="317" y="322"/>
                </a:lnTo>
                <a:lnTo>
                  <a:pt x="317" y="326"/>
                </a:lnTo>
                <a:lnTo>
                  <a:pt x="316" y="327"/>
                </a:lnTo>
                <a:lnTo>
                  <a:pt x="313" y="327"/>
                </a:lnTo>
                <a:lnTo>
                  <a:pt x="310" y="329"/>
                </a:lnTo>
                <a:lnTo>
                  <a:pt x="307" y="329"/>
                </a:lnTo>
                <a:lnTo>
                  <a:pt x="304" y="329"/>
                </a:lnTo>
                <a:lnTo>
                  <a:pt x="303" y="329"/>
                </a:lnTo>
                <a:lnTo>
                  <a:pt x="297" y="331"/>
                </a:lnTo>
                <a:lnTo>
                  <a:pt x="293" y="331"/>
                </a:lnTo>
                <a:lnTo>
                  <a:pt x="290" y="332"/>
                </a:lnTo>
                <a:lnTo>
                  <a:pt x="286" y="334"/>
                </a:lnTo>
                <a:lnTo>
                  <a:pt x="283" y="332"/>
                </a:lnTo>
                <a:lnTo>
                  <a:pt x="281" y="334"/>
                </a:lnTo>
                <a:lnTo>
                  <a:pt x="281" y="338"/>
                </a:lnTo>
                <a:lnTo>
                  <a:pt x="269" y="346"/>
                </a:lnTo>
                <a:lnTo>
                  <a:pt x="265" y="347"/>
                </a:lnTo>
                <a:lnTo>
                  <a:pt x="262" y="346"/>
                </a:lnTo>
                <a:lnTo>
                  <a:pt x="260" y="346"/>
                </a:lnTo>
                <a:lnTo>
                  <a:pt x="256" y="344"/>
                </a:lnTo>
                <a:lnTo>
                  <a:pt x="253" y="345"/>
                </a:lnTo>
                <a:lnTo>
                  <a:pt x="241" y="350"/>
                </a:lnTo>
              </a:path>
            </a:pathLst>
          </a:custGeom>
          <a:solidFill>
            <a:schemeClr val="accent6">
              <a:lumMod val="20000"/>
              <a:lumOff val="80000"/>
            </a:schemeClr>
          </a:solidFill>
          <a:ln w="12700" cap="rnd" cmpd="sng">
            <a:solidFill>
              <a:srgbClr val="000000"/>
            </a:solidFill>
            <a:prstDash val="solid"/>
            <a:round/>
            <a:headEnd/>
            <a:tailEnd/>
          </a:ln>
        </p:spPr>
        <p:txBody>
          <a:bodyPr/>
          <a:lstStyle/>
          <a:p>
            <a:endParaRPr lang="en-US"/>
          </a:p>
        </p:txBody>
      </p:sp>
      <p:sp>
        <p:nvSpPr>
          <p:cNvPr id="2125" name="Freeform 78"/>
          <p:cNvSpPr>
            <a:spLocks/>
          </p:cNvSpPr>
          <p:nvPr/>
        </p:nvSpPr>
        <p:spPr bwMode="auto">
          <a:xfrm>
            <a:off x="6596063" y="3513138"/>
            <a:ext cx="620712" cy="515937"/>
          </a:xfrm>
          <a:custGeom>
            <a:avLst/>
            <a:gdLst>
              <a:gd name="T0" fmla="*/ 2147483647 w 391"/>
              <a:gd name="T1" fmla="*/ 2147483647 h 325"/>
              <a:gd name="T2" fmla="*/ 2147483647 w 391"/>
              <a:gd name="T3" fmla="*/ 2147483647 h 325"/>
              <a:gd name="T4" fmla="*/ 2147483647 w 391"/>
              <a:gd name="T5" fmla="*/ 2147483647 h 325"/>
              <a:gd name="T6" fmla="*/ 2147483647 w 391"/>
              <a:gd name="T7" fmla="*/ 2147483647 h 325"/>
              <a:gd name="T8" fmla="*/ 2147483647 w 391"/>
              <a:gd name="T9" fmla="*/ 2147483647 h 325"/>
              <a:gd name="T10" fmla="*/ 2147483647 w 391"/>
              <a:gd name="T11" fmla="*/ 2147483647 h 325"/>
              <a:gd name="T12" fmla="*/ 2147483647 w 391"/>
              <a:gd name="T13" fmla="*/ 2147483647 h 325"/>
              <a:gd name="T14" fmla="*/ 2147483647 w 391"/>
              <a:gd name="T15" fmla="*/ 2147483647 h 325"/>
              <a:gd name="T16" fmla="*/ 2147483647 w 391"/>
              <a:gd name="T17" fmla="*/ 2147483647 h 325"/>
              <a:gd name="T18" fmla="*/ 2147483647 w 391"/>
              <a:gd name="T19" fmla="*/ 2147483647 h 325"/>
              <a:gd name="T20" fmla="*/ 2147483647 w 391"/>
              <a:gd name="T21" fmla="*/ 2147483647 h 325"/>
              <a:gd name="T22" fmla="*/ 2147483647 w 391"/>
              <a:gd name="T23" fmla="*/ 2147483647 h 325"/>
              <a:gd name="T24" fmla="*/ 2147483647 w 391"/>
              <a:gd name="T25" fmla="*/ 2147483647 h 325"/>
              <a:gd name="T26" fmla="*/ 2147483647 w 391"/>
              <a:gd name="T27" fmla="*/ 2147483647 h 325"/>
              <a:gd name="T28" fmla="*/ 2147483647 w 391"/>
              <a:gd name="T29" fmla="*/ 2147483647 h 325"/>
              <a:gd name="T30" fmla="*/ 2147483647 w 391"/>
              <a:gd name="T31" fmla="*/ 2147483647 h 325"/>
              <a:gd name="T32" fmla="*/ 2147483647 w 391"/>
              <a:gd name="T33" fmla="*/ 2147483647 h 325"/>
              <a:gd name="T34" fmla="*/ 2147483647 w 391"/>
              <a:gd name="T35" fmla="*/ 2147483647 h 325"/>
              <a:gd name="T36" fmla="*/ 2147483647 w 391"/>
              <a:gd name="T37" fmla="*/ 2147483647 h 325"/>
              <a:gd name="T38" fmla="*/ 2147483647 w 391"/>
              <a:gd name="T39" fmla="*/ 2147483647 h 325"/>
              <a:gd name="T40" fmla="*/ 2147483647 w 391"/>
              <a:gd name="T41" fmla="*/ 2147483647 h 325"/>
              <a:gd name="T42" fmla="*/ 2147483647 w 391"/>
              <a:gd name="T43" fmla="*/ 2147483647 h 325"/>
              <a:gd name="T44" fmla="*/ 2147483647 w 391"/>
              <a:gd name="T45" fmla="*/ 2147483647 h 325"/>
              <a:gd name="T46" fmla="*/ 2147483647 w 391"/>
              <a:gd name="T47" fmla="*/ 2147483647 h 325"/>
              <a:gd name="T48" fmla="*/ 2147483647 w 391"/>
              <a:gd name="T49" fmla="*/ 2147483647 h 325"/>
              <a:gd name="T50" fmla="*/ 2147483647 w 391"/>
              <a:gd name="T51" fmla="*/ 2147483647 h 325"/>
              <a:gd name="T52" fmla="*/ 2147483647 w 391"/>
              <a:gd name="T53" fmla="*/ 2147483647 h 325"/>
              <a:gd name="T54" fmla="*/ 2147483647 w 391"/>
              <a:gd name="T55" fmla="*/ 2147483647 h 325"/>
              <a:gd name="T56" fmla="*/ 2147483647 w 391"/>
              <a:gd name="T57" fmla="*/ 2147483647 h 325"/>
              <a:gd name="T58" fmla="*/ 2147483647 w 391"/>
              <a:gd name="T59" fmla="*/ 2147483647 h 325"/>
              <a:gd name="T60" fmla="*/ 2147483647 w 391"/>
              <a:gd name="T61" fmla="*/ 2147483647 h 325"/>
              <a:gd name="T62" fmla="*/ 2147483647 w 391"/>
              <a:gd name="T63" fmla="*/ 0 h 325"/>
              <a:gd name="T64" fmla="*/ 2147483647 w 391"/>
              <a:gd name="T65" fmla="*/ 2147483647 h 325"/>
              <a:gd name="T66" fmla="*/ 2147483647 w 391"/>
              <a:gd name="T67" fmla="*/ 2147483647 h 325"/>
              <a:gd name="T68" fmla="*/ 2147483647 w 391"/>
              <a:gd name="T69" fmla="*/ 2147483647 h 325"/>
              <a:gd name="T70" fmla="*/ 2147483647 w 391"/>
              <a:gd name="T71" fmla="*/ 2147483647 h 325"/>
              <a:gd name="T72" fmla="*/ 2147483647 w 391"/>
              <a:gd name="T73" fmla="*/ 2147483647 h 325"/>
              <a:gd name="T74" fmla="*/ 2147483647 w 391"/>
              <a:gd name="T75" fmla="*/ 2147483647 h 325"/>
              <a:gd name="T76" fmla="*/ 2147483647 w 391"/>
              <a:gd name="T77" fmla="*/ 2147483647 h 325"/>
              <a:gd name="T78" fmla="*/ 2147483647 w 391"/>
              <a:gd name="T79" fmla="*/ 2147483647 h 325"/>
              <a:gd name="T80" fmla="*/ 2147483647 w 391"/>
              <a:gd name="T81" fmla="*/ 2147483647 h 325"/>
              <a:gd name="T82" fmla="*/ 2147483647 w 391"/>
              <a:gd name="T83" fmla="*/ 2147483647 h 3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1" h="325">
                <a:moveTo>
                  <a:pt x="356" y="143"/>
                </a:moveTo>
                <a:lnTo>
                  <a:pt x="357" y="146"/>
                </a:lnTo>
                <a:lnTo>
                  <a:pt x="359" y="148"/>
                </a:lnTo>
                <a:lnTo>
                  <a:pt x="360" y="153"/>
                </a:lnTo>
                <a:lnTo>
                  <a:pt x="359" y="182"/>
                </a:lnTo>
                <a:lnTo>
                  <a:pt x="357" y="216"/>
                </a:lnTo>
                <a:lnTo>
                  <a:pt x="356" y="287"/>
                </a:lnTo>
                <a:lnTo>
                  <a:pt x="390" y="285"/>
                </a:lnTo>
                <a:lnTo>
                  <a:pt x="388" y="290"/>
                </a:lnTo>
                <a:lnTo>
                  <a:pt x="388" y="294"/>
                </a:lnTo>
                <a:lnTo>
                  <a:pt x="384" y="297"/>
                </a:lnTo>
                <a:lnTo>
                  <a:pt x="381" y="296"/>
                </a:lnTo>
                <a:lnTo>
                  <a:pt x="377" y="298"/>
                </a:lnTo>
                <a:lnTo>
                  <a:pt x="375" y="300"/>
                </a:lnTo>
                <a:lnTo>
                  <a:pt x="371" y="303"/>
                </a:lnTo>
                <a:lnTo>
                  <a:pt x="368" y="305"/>
                </a:lnTo>
                <a:lnTo>
                  <a:pt x="367" y="309"/>
                </a:lnTo>
                <a:lnTo>
                  <a:pt x="362" y="311"/>
                </a:lnTo>
                <a:lnTo>
                  <a:pt x="360" y="310"/>
                </a:lnTo>
                <a:lnTo>
                  <a:pt x="356" y="310"/>
                </a:lnTo>
                <a:lnTo>
                  <a:pt x="354" y="312"/>
                </a:lnTo>
                <a:lnTo>
                  <a:pt x="349" y="314"/>
                </a:lnTo>
                <a:lnTo>
                  <a:pt x="342" y="312"/>
                </a:lnTo>
                <a:lnTo>
                  <a:pt x="339" y="313"/>
                </a:lnTo>
                <a:lnTo>
                  <a:pt x="335" y="315"/>
                </a:lnTo>
                <a:lnTo>
                  <a:pt x="330" y="315"/>
                </a:lnTo>
                <a:lnTo>
                  <a:pt x="326" y="315"/>
                </a:lnTo>
                <a:lnTo>
                  <a:pt x="323" y="317"/>
                </a:lnTo>
                <a:lnTo>
                  <a:pt x="325" y="320"/>
                </a:lnTo>
                <a:lnTo>
                  <a:pt x="324" y="321"/>
                </a:lnTo>
                <a:lnTo>
                  <a:pt x="321" y="324"/>
                </a:lnTo>
                <a:lnTo>
                  <a:pt x="320" y="319"/>
                </a:lnTo>
                <a:lnTo>
                  <a:pt x="317" y="315"/>
                </a:lnTo>
                <a:lnTo>
                  <a:pt x="315" y="311"/>
                </a:lnTo>
                <a:lnTo>
                  <a:pt x="312" y="309"/>
                </a:lnTo>
                <a:lnTo>
                  <a:pt x="308" y="305"/>
                </a:lnTo>
                <a:lnTo>
                  <a:pt x="308" y="300"/>
                </a:lnTo>
                <a:lnTo>
                  <a:pt x="311" y="297"/>
                </a:lnTo>
                <a:lnTo>
                  <a:pt x="313" y="293"/>
                </a:lnTo>
                <a:lnTo>
                  <a:pt x="315" y="291"/>
                </a:lnTo>
                <a:lnTo>
                  <a:pt x="316" y="286"/>
                </a:lnTo>
                <a:lnTo>
                  <a:pt x="312" y="286"/>
                </a:lnTo>
                <a:lnTo>
                  <a:pt x="308" y="287"/>
                </a:lnTo>
                <a:lnTo>
                  <a:pt x="304" y="286"/>
                </a:lnTo>
                <a:lnTo>
                  <a:pt x="303" y="281"/>
                </a:lnTo>
                <a:lnTo>
                  <a:pt x="298" y="272"/>
                </a:lnTo>
                <a:lnTo>
                  <a:pt x="297" y="268"/>
                </a:lnTo>
                <a:lnTo>
                  <a:pt x="295" y="265"/>
                </a:lnTo>
                <a:lnTo>
                  <a:pt x="293" y="260"/>
                </a:lnTo>
                <a:lnTo>
                  <a:pt x="293" y="254"/>
                </a:lnTo>
                <a:lnTo>
                  <a:pt x="289" y="252"/>
                </a:lnTo>
                <a:lnTo>
                  <a:pt x="285" y="250"/>
                </a:lnTo>
                <a:lnTo>
                  <a:pt x="284" y="246"/>
                </a:lnTo>
                <a:lnTo>
                  <a:pt x="282" y="241"/>
                </a:lnTo>
                <a:lnTo>
                  <a:pt x="279" y="240"/>
                </a:lnTo>
                <a:lnTo>
                  <a:pt x="275" y="239"/>
                </a:lnTo>
                <a:lnTo>
                  <a:pt x="275" y="235"/>
                </a:lnTo>
                <a:lnTo>
                  <a:pt x="270" y="230"/>
                </a:lnTo>
                <a:lnTo>
                  <a:pt x="267" y="227"/>
                </a:lnTo>
                <a:lnTo>
                  <a:pt x="266" y="224"/>
                </a:lnTo>
                <a:lnTo>
                  <a:pt x="264" y="222"/>
                </a:lnTo>
                <a:lnTo>
                  <a:pt x="257" y="220"/>
                </a:lnTo>
                <a:lnTo>
                  <a:pt x="255" y="219"/>
                </a:lnTo>
                <a:lnTo>
                  <a:pt x="251" y="219"/>
                </a:lnTo>
                <a:lnTo>
                  <a:pt x="248" y="216"/>
                </a:lnTo>
                <a:lnTo>
                  <a:pt x="244" y="215"/>
                </a:lnTo>
                <a:lnTo>
                  <a:pt x="241" y="214"/>
                </a:lnTo>
                <a:lnTo>
                  <a:pt x="239" y="217"/>
                </a:lnTo>
                <a:lnTo>
                  <a:pt x="236" y="217"/>
                </a:lnTo>
                <a:lnTo>
                  <a:pt x="230" y="213"/>
                </a:lnTo>
                <a:lnTo>
                  <a:pt x="228" y="214"/>
                </a:lnTo>
                <a:lnTo>
                  <a:pt x="225" y="215"/>
                </a:lnTo>
                <a:lnTo>
                  <a:pt x="222" y="218"/>
                </a:lnTo>
                <a:lnTo>
                  <a:pt x="218" y="219"/>
                </a:lnTo>
                <a:lnTo>
                  <a:pt x="215" y="220"/>
                </a:lnTo>
                <a:lnTo>
                  <a:pt x="213" y="222"/>
                </a:lnTo>
                <a:lnTo>
                  <a:pt x="210" y="224"/>
                </a:lnTo>
                <a:lnTo>
                  <a:pt x="210" y="227"/>
                </a:lnTo>
                <a:lnTo>
                  <a:pt x="209" y="231"/>
                </a:lnTo>
                <a:lnTo>
                  <a:pt x="178" y="215"/>
                </a:lnTo>
                <a:lnTo>
                  <a:pt x="159" y="205"/>
                </a:lnTo>
                <a:lnTo>
                  <a:pt x="133" y="192"/>
                </a:lnTo>
                <a:lnTo>
                  <a:pt x="125" y="191"/>
                </a:lnTo>
                <a:lnTo>
                  <a:pt x="92" y="185"/>
                </a:lnTo>
                <a:lnTo>
                  <a:pt x="52" y="178"/>
                </a:lnTo>
                <a:lnTo>
                  <a:pt x="31" y="188"/>
                </a:lnTo>
                <a:lnTo>
                  <a:pt x="6" y="170"/>
                </a:lnTo>
                <a:lnTo>
                  <a:pt x="5" y="170"/>
                </a:lnTo>
                <a:lnTo>
                  <a:pt x="0" y="165"/>
                </a:lnTo>
                <a:lnTo>
                  <a:pt x="73" y="120"/>
                </a:lnTo>
                <a:lnTo>
                  <a:pt x="74" y="119"/>
                </a:lnTo>
                <a:lnTo>
                  <a:pt x="104" y="81"/>
                </a:lnTo>
                <a:lnTo>
                  <a:pt x="111" y="71"/>
                </a:lnTo>
                <a:lnTo>
                  <a:pt x="118" y="63"/>
                </a:lnTo>
                <a:lnTo>
                  <a:pt x="126" y="52"/>
                </a:lnTo>
                <a:lnTo>
                  <a:pt x="118" y="0"/>
                </a:lnTo>
                <a:lnTo>
                  <a:pt x="148" y="13"/>
                </a:lnTo>
                <a:lnTo>
                  <a:pt x="157" y="17"/>
                </a:lnTo>
                <a:lnTo>
                  <a:pt x="190" y="47"/>
                </a:lnTo>
                <a:lnTo>
                  <a:pt x="224" y="64"/>
                </a:lnTo>
                <a:lnTo>
                  <a:pt x="241" y="75"/>
                </a:lnTo>
                <a:lnTo>
                  <a:pt x="273" y="91"/>
                </a:lnTo>
                <a:lnTo>
                  <a:pt x="298" y="104"/>
                </a:lnTo>
                <a:lnTo>
                  <a:pt x="309" y="110"/>
                </a:lnTo>
                <a:lnTo>
                  <a:pt x="310" y="114"/>
                </a:lnTo>
                <a:lnTo>
                  <a:pt x="309" y="117"/>
                </a:lnTo>
                <a:lnTo>
                  <a:pt x="309" y="122"/>
                </a:lnTo>
                <a:lnTo>
                  <a:pt x="312" y="126"/>
                </a:lnTo>
                <a:lnTo>
                  <a:pt x="315" y="128"/>
                </a:lnTo>
                <a:lnTo>
                  <a:pt x="318" y="129"/>
                </a:lnTo>
                <a:lnTo>
                  <a:pt x="322" y="128"/>
                </a:lnTo>
                <a:lnTo>
                  <a:pt x="325" y="125"/>
                </a:lnTo>
                <a:lnTo>
                  <a:pt x="331" y="128"/>
                </a:lnTo>
                <a:lnTo>
                  <a:pt x="335" y="131"/>
                </a:lnTo>
                <a:lnTo>
                  <a:pt x="337" y="128"/>
                </a:lnTo>
                <a:lnTo>
                  <a:pt x="341" y="126"/>
                </a:lnTo>
                <a:lnTo>
                  <a:pt x="342" y="123"/>
                </a:lnTo>
                <a:lnTo>
                  <a:pt x="344" y="119"/>
                </a:lnTo>
                <a:lnTo>
                  <a:pt x="347" y="116"/>
                </a:lnTo>
                <a:lnTo>
                  <a:pt x="348" y="116"/>
                </a:lnTo>
                <a:lnTo>
                  <a:pt x="350" y="117"/>
                </a:lnTo>
                <a:lnTo>
                  <a:pt x="351" y="117"/>
                </a:lnTo>
                <a:lnTo>
                  <a:pt x="355" y="121"/>
                </a:lnTo>
                <a:lnTo>
                  <a:pt x="356" y="125"/>
                </a:lnTo>
                <a:lnTo>
                  <a:pt x="356" y="129"/>
                </a:lnTo>
                <a:lnTo>
                  <a:pt x="356" y="135"/>
                </a:lnTo>
                <a:lnTo>
                  <a:pt x="356" y="137"/>
                </a:lnTo>
                <a:lnTo>
                  <a:pt x="356" y="143"/>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127" name="Freeform 80"/>
          <p:cNvSpPr>
            <a:spLocks/>
          </p:cNvSpPr>
          <p:nvPr/>
        </p:nvSpPr>
        <p:spPr bwMode="auto">
          <a:xfrm>
            <a:off x="6502400" y="3309938"/>
            <a:ext cx="404813" cy="466725"/>
          </a:xfrm>
          <a:custGeom>
            <a:avLst/>
            <a:gdLst>
              <a:gd name="T0" fmla="*/ 2147483647 w 255"/>
              <a:gd name="T1" fmla="*/ 2147483647 h 294"/>
              <a:gd name="T2" fmla="*/ 2147483647 w 255"/>
              <a:gd name="T3" fmla="*/ 2147483647 h 294"/>
              <a:gd name="T4" fmla="*/ 2147483647 w 255"/>
              <a:gd name="T5" fmla="*/ 2147483647 h 294"/>
              <a:gd name="T6" fmla="*/ 2147483647 w 255"/>
              <a:gd name="T7" fmla="*/ 2147483647 h 294"/>
              <a:gd name="T8" fmla="*/ 2147483647 w 255"/>
              <a:gd name="T9" fmla="*/ 2147483647 h 294"/>
              <a:gd name="T10" fmla="*/ 2147483647 w 255"/>
              <a:gd name="T11" fmla="*/ 2147483647 h 294"/>
              <a:gd name="T12" fmla="*/ 2147483647 w 255"/>
              <a:gd name="T13" fmla="*/ 2147483647 h 294"/>
              <a:gd name="T14" fmla="*/ 2147483647 w 255"/>
              <a:gd name="T15" fmla="*/ 2147483647 h 294"/>
              <a:gd name="T16" fmla="*/ 2147483647 w 255"/>
              <a:gd name="T17" fmla="*/ 2147483647 h 294"/>
              <a:gd name="T18" fmla="*/ 2147483647 w 255"/>
              <a:gd name="T19" fmla="*/ 2147483647 h 294"/>
              <a:gd name="T20" fmla="*/ 2147483647 w 255"/>
              <a:gd name="T21" fmla="*/ 2147483647 h 294"/>
              <a:gd name="T22" fmla="*/ 2147483647 w 255"/>
              <a:gd name="T23" fmla="*/ 2147483647 h 294"/>
              <a:gd name="T24" fmla="*/ 2147483647 w 255"/>
              <a:gd name="T25" fmla="*/ 2147483647 h 294"/>
              <a:gd name="T26" fmla="*/ 2147483647 w 255"/>
              <a:gd name="T27" fmla="*/ 2147483647 h 294"/>
              <a:gd name="T28" fmla="*/ 2147483647 w 255"/>
              <a:gd name="T29" fmla="*/ 2147483647 h 294"/>
              <a:gd name="T30" fmla="*/ 2147483647 w 255"/>
              <a:gd name="T31" fmla="*/ 2147483647 h 294"/>
              <a:gd name="T32" fmla="*/ 2147483647 w 255"/>
              <a:gd name="T33" fmla="*/ 2147483647 h 294"/>
              <a:gd name="T34" fmla="*/ 2147483647 w 255"/>
              <a:gd name="T35" fmla="*/ 2147483647 h 294"/>
              <a:gd name="T36" fmla="*/ 2147483647 w 255"/>
              <a:gd name="T37" fmla="*/ 2147483647 h 294"/>
              <a:gd name="T38" fmla="*/ 2147483647 w 255"/>
              <a:gd name="T39" fmla="*/ 2147483647 h 294"/>
              <a:gd name="T40" fmla="*/ 2147483647 w 255"/>
              <a:gd name="T41" fmla="*/ 2147483647 h 294"/>
              <a:gd name="T42" fmla="*/ 2147483647 w 255"/>
              <a:gd name="T43" fmla="*/ 2147483647 h 294"/>
              <a:gd name="T44" fmla="*/ 2147483647 w 255"/>
              <a:gd name="T45" fmla="*/ 2147483647 h 294"/>
              <a:gd name="T46" fmla="*/ 2147483647 w 255"/>
              <a:gd name="T47" fmla="*/ 2147483647 h 294"/>
              <a:gd name="T48" fmla="*/ 2147483647 w 255"/>
              <a:gd name="T49" fmla="*/ 2147483647 h 294"/>
              <a:gd name="T50" fmla="*/ 2147483647 w 255"/>
              <a:gd name="T51" fmla="*/ 2147483647 h 294"/>
              <a:gd name="T52" fmla="*/ 2147483647 w 255"/>
              <a:gd name="T53" fmla="*/ 2147483647 h 294"/>
              <a:gd name="T54" fmla="*/ 2147483647 w 255"/>
              <a:gd name="T55" fmla="*/ 2147483647 h 294"/>
              <a:gd name="T56" fmla="*/ 2147483647 w 255"/>
              <a:gd name="T57" fmla="*/ 2147483647 h 294"/>
              <a:gd name="T58" fmla="*/ 2147483647 w 255"/>
              <a:gd name="T59" fmla="*/ 2147483647 h 294"/>
              <a:gd name="T60" fmla="*/ 2147483647 w 255"/>
              <a:gd name="T61" fmla="*/ 2147483647 h 294"/>
              <a:gd name="T62" fmla="*/ 2147483647 w 255"/>
              <a:gd name="T63" fmla="*/ 2147483647 h 294"/>
              <a:gd name="T64" fmla="*/ 2147483647 w 255"/>
              <a:gd name="T65" fmla="*/ 2147483647 h 294"/>
              <a:gd name="T66" fmla="*/ 2147483647 w 255"/>
              <a:gd name="T67" fmla="*/ 2147483647 h 294"/>
              <a:gd name="T68" fmla="*/ 2147483647 w 255"/>
              <a:gd name="T69" fmla="*/ 2147483647 h 294"/>
              <a:gd name="T70" fmla="*/ 2147483647 w 255"/>
              <a:gd name="T71" fmla="*/ 2147483647 h 294"/>
              <a:gd name="T72" fmla="*/ 2147483647 w 255"/>
              <a:gd name="T73" fmla="*/ 2147483647 h 294"/>
              <a:gd name="T74" fmla="*/ 2147483647 w 255"/>
              <a:gd name="T75" fmla="*/ 2147483647 h 294"/>
              <a:gd name="T76" fmla="*/ 2147483647 w 255"/>
              <a:gd name="T77" fmla="*/ 2147483647 h 294"/>
              <a:gd name="T78" fmla="*/ 2147483647 w 255"/>
              <a:gd name="T79" fmla="*/ 2147483647 h 294"/>
              <a:gd name="T80" fmla="*/ 2147483647 w 255"/>
              <a:gd name="T81" fmla="*/ 2147483647 h 294"/>
              <a:gd name="T82" fmla="*/ 2147483647 w 255"/>
              <a:gd name="T83" fmla="*/ 2147483647 h 294"/>
              <a:gd name="T84" fmla="*/ 2147483647 w 255"/>
              <a:gd name="T85" fmla="*/ 2147483647 h 294"/>
              <a:gd name="T86" fmla="*/ 0 w 255"/>
              <a:gd name="T87" fmla="*/ 2147483647 h 294"/>
              <a:gd name="T88" fmla="*/ 2147483647 w 255"/>
              <a:gd name="T89" fmla="*/ 2147483647 h 294"/>
              <a:gd name="T90" fmla="*/ 2147483647 w 255"/>
              <a:gd name="T91" fmla="*/ 2147483647 h 294"/>
              <a:gd name="T92" fmla="*/ 2147483647 w 255"/>
              <a:gd name="T93" fmla="*/ 2147483647 h 294"/>
              <a:gd name="T94" fmla="*/ 2147483647 w 255"/>
              <a:gd name="T95" fmla="*/ 2147483647 h 294"/>
              <a:gd name="T96" fmla="*/ 2147483647 w 255"/>
              <a:gd name="T97" fmla="*/ 2147483647 h 294"/>
              <a:gd name="T98" fmla="*/ 2147483647 w 255"/>
              <a:gd name="T99" fmla="*/ 2147483647 h 294"/>
              <a:gd name="T100" fmla="*/ 2147483647 w 255"/>
              <a:gd name="T101" fmla="*/ 2147483647 h 294"/>
              <a:gd name="T102" fmla="*/ 2147483647 w 255"/>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5" h="294">
                <a:moveTo>
                  <a:pt x="103" y="49"/>
                </a:moveTo>
                <a:lnTo>
                  <a:pt x="112" y="50"/>
                </a:lnTo>
                <a:lnTo>
                  <a:pt x="115" y="47"/>
                </a:lnTo>
                <a:lnTo>
                  <a:pt x="120" y="40"/>
                </a:lnTo>
                <a:lnTo>
                  <a:pt x="124" y="38"/>
                </a:lnTo>
                <a:lnTo>
                  <a:pt x="125" y="34"/>
                </a:lnTo>
                <a:lnTo>
                  <a:pt x="129" y="33"/>
                </a:lnTo>
                <a:lnTo>
                  <a:pt x="132" y="35"/>
                </a:lnTo>
                <a:lnTo>
                  <a:pt x="135" y="35"/>
                </a:lnTo>
                <a:lnTo>
                  <a:pt x="139" y="35"/>
                </a:lnTo>
                <a:lnTo>
                  <a:pt x="142" y="33"/>
                </a:lnTo>
                <a:lnTo>
                  <a:pt x="146" y="32"/>
                </a:lnTo>
                <a:lnTo>
                  <a:pt x="150" y="31"/>
                </a:lnTo>
                <a:lnTo>
                  <a:pt x="167" y="22"/>
                </a:lnTo>
                <a:lnTo>
                  <a:pt x="169" y="21"/>
                </a:lnTo>
                <a:lnTo>
                  <a:pt x="170" y="19"/>
                </a:lnTo>
                <a:lnTo>
                  <a:pt x="173" y="16"/>
                </a:lnTo>
                <a:lnTo>
                  <a:pt x="175" y="12"/>
                </a:lnTo>
                <a:lnTo>
                  <a:pt x="176" y="10"/>
                </a:lnTo>
                <a:lnTo>
                  <a:pt x="177" y="8"/>
                </a:lnTo>
                <a:lnTo>
                  <a:pt x="180" y="6"/>
                </a:lnTo>
                <a:lnTo>
                  <a:pt x="186" y="4"/>
                </a:lnTo>
                <a:lnTo>
                  <a:pt x="189" y="6"/>
                </a:lnTo>
                <a:lnTo>
                  <a:pt x="191" y="5"/>
                </a:lnTo>
                <a:lnTo>
                  <a:pt x="193" y="10"/>
                </a:lnTo>
                <a:lnTo>
                  <a:pt x="198" y="10"/>
                </a:lnTo>
                <a:lnTo>
                  <a:pt x="201" y="7"/>
                </a:lnTo>
                <a:lnTo>
                  <a:pt x="201" y="3"/>
                </a:lnTo>
                <a:lnTo>
                  <a:pt x="204" y="0"/>
                </a:lnTo>
                <a:lnTo>
                  <a:pt x="207" y="2"/>
                </a:lnTo>
                <a:lnTo>
                  <a:pt x="208" y="5"/>
                </a:lnTo>
                <a:lnTo>
                  <a:pt x="208" y="6"/>
                </a:lnTo>
                <a:lnTo>
                  <a:pt x="208" y="11"/>
                </a:lnTo>
                <a:lnTo>
                  <a:pt x="211" y="14"/>
                </a:lnTo>
                <a:lnTo>
                  <a:pt x="215" y="21"/>
                </a:lnTo>
                <a:lnTo>
                  <a:pt x="219" y="23"/>
                </a:lnTo>
                <a:lnTo>
                  <a:pt x="217" y="28"/>
                </a:lnTo>
                <a:lnTo>
                  <a:pt x="219" y="31"/>
                </a:lnTo>
                <a:lnTo>
                  <a:pt x="221" y="39"/>
                </a:lnTo>
                <a:lnTo>
                  <a:pt x="225" y="41"/>
                </a:lnTo>
                <a:lnTo>
                  <a:pt x="228" y="41"/>
                </a:lnTo>
                <a:lnTo>
                  <a:pt x="232" y="43"/>
                </a:lnTo>
                <a:lnTo>
                  <a:pt x="234" y="47"/>
                </a:lnTo>
                <a:lnTo>
                  <a:pt x="234" y="51"/>
                </a:lnTo>
                <a:lnTo>
                  <a:pt x="236" y="54"/>
                </a:lnTo>
                <a:lnTo>
                  <a:pt x="239" y="52"/>
                </a:lnTo>
                <a:lnTo>
                  <a:pt x="243" y="51"/>
                </a:lnTo>
                <a:lnTo>
                  <a:pt x="247" y="54"/>
                </a:lnTo>
                <a:lnTo>
                  <a:pt x="250" y="55"/>
                </a:lnTo>
                <a:lnTo>
                  <a:pt x="254" y="56"/>
                </a:lnTo>
                <a:lnTo>
                  <a:pt x="254" y="60"/>
                </a:lnTo>
                <a:lnTo>
                  <a:pt x="252" y="58"/>
                </a:lnTo>
                <a:lnTo>
                  <a:pt x="247" y="59"/>
                </a:lnTo>
                <a:lnTo>
                  <a:pt x="243" y="60"/>
                </a:lnTo>
                <a:lnTo>
                  <a:pt x="242" y="65"/>
                </a:lnTo>
                <a:lnTo>
                  <a:pt x="238" y="67"/>
                </a:lnTo>
                <a:lnTo>
                  <a:pt x="234" y="67"/>
                </a:lnTo>
                <a:lnTo>
                  <a:pt x="233" y="67"/>
                </a:lnTo>
                <a:lnTo>
                  <a:pt x="231" y="69"/>
                </a:lnTo>
                <a:lnTo>
                  <a:pt x="228" y="78"/>
                </a:lnTo>
                <a:lnTo>
                  <a:pt x="225" y="80"/>
                </a:lnTo>
                <a:lnTo>
                  <a:pt x="223" y="84"/>
                </a:lnTo>
                <a:lnTo>
                  <a:pt x="223" y="88"/>
                </a:lnTo>
                <a:lnTo>
                  <a:pt x="223" y="93"/>
                </a:lnTo>
                <a:lnTo>
                  <a:pt x="233" y="106"/>
                </a:lnTo>
                <a:lnTo>
                  <a:pt x="236" y="113"/>
                </a:lnTo>
                <a:lnTo>
                  <a:pt x="237" y="118"/>
                </a:lnTo>
                <a:lnTo>
                  <a:pt x="233" y="122"/>
                </a:lnTo>
                <a:lnTo>
                  <a:pt x="227" y="123"/>
                </a:lnTo>
                <a:lnTo>
                  <a:pt x="224" y="124"/>
                </a:lnTo>
                <a:lnTo>
                  <a:pt x="220" y="126"/>
                </a:lnTo>
                <a:lnTo>
                  <a:pt x="215" y="131"/>
                </a:lnTo>
                <a:lnTo>
                  <a:pt x="208" y="136"/>
                </a:lnTo>
                <a:lnTo>
                  <a:pt x="206" y="140"/>
                </a:lnTo>
                <a:lnTo>
                  <a:pt x="176" y="128"/>
                </a:lnTo>
                <a:lnTo>
                  <a:pt x="185" y="179"/>
                </a:lnTo>
                <a:lnTo>
                  <a:pt x="177" y="190"/>
                </a:lnTo>
                <a:lnTo>
                  <a:pt x="170" y="199"/>
                </a:lnTo>
                <a:lnTo>
                  <a:pt x="163" y="208"/>
                </a:lnTo>
                <a:lnTo>
                  <a:pt x="133" y="247"/>
                </a:lnTo>
                <a:lnTo>
                  <a:pt x="132" y="248"/>
                </a:lnTo>
                <a:lnTo>
                  <a:pt x="60" y="293"/>
                </a:lnTo>
                <a:lnTo>
                  <a:pt x="51" y="283"/>
                </a:lnTo>
                <a:lnTo>
                  <a:pt x="51" y="255"/>
                </a:lnTo>
                <a:lnTo>
                  <a:pt x="49" y="225"/>
                </a:lnTo>
                <a:lnTo>
                  <a:pt x="49" y="222"/>
                </a:lnTo>
                <a:lnTo>
                  <a:pt x="37" y="196"/>
                </a:lnTo>
                <a:lnTo>
                  <a:pt x="0" y="174"/>
                </a:lnTo>
                <a:lnTo>
                  <a:pt x="2" y="136"/>
                </a:lnTo>
                <a:lnTo>
                  <a:pt x="2" y="135"/>
                </a:lnTo>
                <a:lnTo>
                  <a:pt x="6" y="57"/>
                </a:lnTo>
                <a:lnTo>
                  <a:pt x="9" y="52"/>
                </a:lnTo>
                <a:lnTo>
                  <a:pt x="10" y="47"/>
                </a:lnTo>
                <a:lnTo>
                  <a:pt x="17" y="40"/>
                </a:lnTo>
                <a:lnTo>
                  <a:pt x="33" y="41"/>
                </a:lnTo>
                <a:lnTo>
                  <a:pt x="48" y="37"/>
                </a:lnTo>
                <a:lnTo>
                  <a:pt x="75" y="32"/>
                </a:lnTo>
                <a:lnTo>
                  <a:pt x="79" y="33"/>
                </a:lnTo>
                <a:lnTo>
                  <a:pt x="80" y="38"/>
                </a:lnTo>
                <a:lnTo>
                  <a:pt x="81" y="42"/>
                </a:lnTo>
                <a:lnTo>
                  <a:pt x="83" y="46"/>
                </a:lnTo>
                <a:lnTo>
                  <a:pt x="86" y="50"/>
                </a:lnTo>
                <a:lnTo>
                  <a:pt x="87" y="53"/>
                </a:lnTo>
                <a:lnTo>
                  <a:pt x="91" y="55"/>
                </a:lnTo>
                <a:lnTo>
                  <a:pt x="103" y="49"/>
                </a:lnTo>
              </a:path>
            </a:pathLst>
          </a:custGeom>
          <a:solidFill>
            <a:schemeClr val="bg1"/>
          </a:solidFill>
          <a:ln w="12700" cap="rnd" cmpd="sng">
            <a:solidFill>
              <a:srgbClr val="000000"/>
            </a:solidFill>
            <a:prstDash val="solid"/>
            <a:round/>
            <a:headEnd/>
            <a:tailEnd/>
          </a:ln>
        </p:spPr>
        <p:txBody>
          <a:bodyPr/>
          <a:lstStyle/>
          <a:p>
            <a:pPr>
              <a:defRPr/>
            </a:pPr>
            <a:endParaRPr lang="en-US"/>
          </a:p>
        </p:txBody>
      </p:sp>
      <p:sp>
        <p:nvSpPr>
          <p:cNvPr id="2185" name="Freeform 71"/>
          <p:cNvSpPr>
            <a:spLocks/>
          </p:cNvSpPr>
          <p:nvPr/>
        </p:nvSpPr>
        <p:spPr bwMode="auto">
          <a:xfrm>
            <a:off x="6511925" y="3056368"/>
            <a:ext cx="317500" cy="338093"/>
          </a:xfrm>
          <a:custGeom>
            <a:avLst/>
            <a:gdLst>
              <a:gd name="T0" fmla="*/ 2147483647 w 200"/>
              <a:gd name="T1" fmla="*/ 0 h 213"/>
              <a:gd name="T2" fmla="*/ 2147483647 w 200"/>
              <a:gd name="T3" fmla="*/ 2147483647 h 213"/>
              <a:gd name="T4" fmla="*/ 2147483647 w 200"/>
              <a:gd name="T5" fmla="*/ 2147483647 h 213"/>
              <a:gd name="T6" fmla="*/ 2147483647 w 200"/>
              <a:gd name="T7" fmla="*/ 2147483647 h 213"/>
              <a:gd name="T8" fmla="*/ 2147483647 w 200"/>
              <a:gd name="T9" fmla="*/ 2147483647 h 213"/>
              <a:gd name="T10" fmla="*/ 2147483647 w 200"/>
              <a:gd name="T11" fmla="*/ 2147483647 h 213"/>
              <a:gd name="T12" fmla="*/ 2147483647 w 200"/>
              <a:gd name="T13" fmla="*/ 2147483647 h 213"/>
              <a:gd name="T14" fmla="*/ 2147483647 w 200"/>
              <a:gd name="T15" fmla="*/ 2147483647 h 213"/>
              <a:gd name="T16" fmla="*/ 2147483647 w 200"/>
              <a:gd name="T17" fmla="*/ 2147483647 h 213"/>
              <a:gd name="T18" fmla="*/ 2147483647 w 200"/>
              <a:gd name="T19" fmla="*/ 2147483647 h 213"/>
              <a:gd name="T20" fmla="*/ 2147483647 w 200"/>
              <a:gd name="T21" fmla="*/ 2147483647 h 213"/>
              <a:gd name="T22" fmla="*/ 2147483647 w 200"/>
              <a:gd name="T23" fmla="*/ 2147483647 h 213"/>
              <a:gd name="T24" fmla="*/ 2147483647 w 200"/>
              <a:gd name="T25" fmla="*/ 2147483647 h 213"/>
              <a:gd name="T26" fmla="*/ 2147483647 w 200"/>
              <a:gd name="T27" fmla="*/ 2147483647 h 213"/>
              <a:gd name="T28" fmla="*/ 2147483647 w 200"/>
              <a:gd name="T29" fmla="*/ 2147483647 h 213"/>
              <a:gd name="T30" fmla="*/ 2147483647 w 200"/>
              <a:gd name="T31" fmla="*/ 2147483647 h 213"/>
              <a:gd name="T32" fmla="*/ 2147483647 w 200"/>
              <a:gd name="T33" fmla="*/ 2147483647 h 213"/>
              <a:gd name="T34" fmla="*/ 2147483647 w 200"/>
              <a:gd name="T35" fmla="*/ 2147483647 h 213"/>
              <a:gd name="T36" fmla="*/ 2147483647 w 200"/>
              <a:gd name="T37" fmla="*/ 2147483647 h 213"/>
              <a:gd name="T38" fmla="*/ 2147483647 w 200"/>
              <a:gd name="T39" fmla="*/ 2147483647 h 213"/>
              <a:gd name="T40" fmla="*/ 2147483647 w 200"/>
              <a:gd name="T41" fmla="*/ 2147483647 h 213"/>
              <a:gd name="T42" fmla="*/ 2147483647 w 200"/>
              <a:gd name="T43" fmla="*/ 2147483647 h 213"/>
              <a:gd name="T44" fmla="*/ 2147483647 w 200"/>
              <a:gd name="T45" fmla="*/ 2147483647 h 213"/>
              <a:gd name="T46" fmla="*/ 2147483647 w 200"/>
              <a:gd name="T47" fmla="*/ 2147483647 h 213"/>
              <a:gd name="T48" fmla="*/ 2147483647 w 200"/>
              <a:gd name="T49" fmla="*/ 2147483647 h 213"/>
              <a:gd name="T50" fmla="*/ 2147483647 w 200"/>
              <a:gd name="T51" fmla="*/ 2147483647 h 213"/>
              <a:gd name="T52" fmla="*/ 2147483647 w 200"/>
              <a:gd name="T53" fmla="*/ 2147483647 h 213"/>
              <a:gd name="T54" fmla="*/ 2147483647 w 200"/>
              <a:gd name="T55" fmla="*/ 2147483647 h 213"/>
              <a:gd name="T56" fmla="*/ 2147483647 w 200"/>
              <a:gd name="T57" fmla="*/ 2147483647 h 213"/>
              <a:gd name="T58" fmla="*/ 2147483647 w 200"/>
              <a:gd name="T59" fmla="*/ 2147483647 h 213"/>
              <a:gd name="T60" fmla="*/ 2147483647 w 200"/>
              <a:gd name="T61" fmla="*/ 2147483647 h 213"/>
              <a:gd name="T62" fmla="*/ 2147483647 w 200"/>
              <a:gd name="T63" fmla="*/ 2147483647 h 213"/>
              <a:gd name="T64" fmla="*/ 2147483647 w 200"/>
              <a:gd name="T65" fmla="*/ 2147483647 h 213"/>
              <a:gd name="T66" fmla="*/ 2147483647 w 200"/>
              <a:gd name="T67" fmla="*/ 2147483647 h 213"/>
              <a:gd name="T68" fmla="*/ 2147483647 w 200"/>
              <a:gd name="T69" fmla="*/ 2147483647 h 213"/>
              <a:gd name="T70" fmla="*/ 2147483647 w 200"/>
              <a:gd name="T71" fmla="*/ 2147483647 h 213"/>
              <a:gd name="T72" fmla="*/ 2147483647 w 200"/>
              <a:gd name="T73" fmla="*/ 2147483647 h 213"/>
              <a:gd name="T74" fmla="*/ 2147483647 w 200"/>
              <a:gd name="T75" fmla="*/ 2147483647 h 213"/>
              <a:gd name="T76" fmla="*/ 2147483647 w 200"/>
              <a:gd name="T77" fmla="*/ 2147483647 h 213"/>
              <a:gd name="T78" fmla="*/ 2147483647 w 200"/>
              <a:gd name="T79" fmla="*/ 2147483647 h 213"/>
              <a:gd name="T80" fmla="*/ 2147483647 w 200"/>
              <a:gd name="T81" fmla="*/ 2147483647 h 213"/>
              <a:gd name="T82" fmla="*/ 2147483647 w 200"/>
              <a:gd name="T83" fmla="*/ 2147483647 h 213"/>
              <a:gd name="T84" fmla="*/ 2147483647 w 200"/>
              <a:gd name="T85" fmla="*/ 2147483647 h 213"/>
              <a:gd name="T86" fmla="*/ 2147483647 w 200"/>
              <a:gd name="T87" fmla="*/ 2147483647 h 213"/>
              <a:gd name="T88" fmla="*/ 2147483647 w 200"/>
              <a:gd name="T89" fmla="*/ 2147483647 h 213"/>
              <a:gd name="T90" fmla="*/ 2147483647 w 200"/>
              <a:gd name="T91" fmla="*/ 2147483647 h 213"/>
              <a:gd name="T92" fmla="*/ 2147483647 w 200"/>
              <a:gd name="T93" fmla="*/ 2147483647 h 213"/>
              <a:gd name="T94" fmla="*/ 2147483647 w 200"/>
              <a:gd name="T95" fmla="*/ 2147483647 h 213"/>
              <a:gd name="T96" fmla="*/ 0 w 200"/>
              <a:gd name="T97" fmla="*/ 2147483647 h 213"/>
              <a:gd name="T98" fmla="*/ 2147483647 w 200"/>
              <a:gd name="T99" fmla="*/ 2147483647 h 213"/>
              <a:gd name="T100" fmla="*/ 2147483647 w 200"/>
              <a:gd name="T101" fmla="*/ 2147483647 h 213"/>
              <a:gd name="T102" fmla="*/ 2147483647 w 200"/>
              <a:gd name="T103" fmla="*/ 2147483647 h 2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0" h="213">
                <a:moveTo>
                  <a:pt x="23" y="38"/>
                </a:moveTo>
                <a:lnTo>
                  <a:pt x="72" y="0"/>
                </a:lnTo>
                <a:lnTo>
                  <a:pt x="73" y="1"/>
                </a:lnTo>
                <a:lnTo>
                  <a:pt x="76" y="1"/>
                </a:lnTo>
                <a:lnTo>
                  <a:pt x="80" y="3"/>
                </a:lnTo>
                <a:lnTo>
                  <a:pt x="81" y="7"/>
                </a:lnTo>
                <a:lnTo>
                  <a:pt x="82" y="10"/>
                </a:lnTo>
                <a:lnTo>
                  <a:pt x="82" y="12"/>
                </a:lnTo>
                <a:lnTo>
                  <a:pt x="84" y="16"/>
                </a:lnTo>
                <a:lnTo>
                  <a:pt x="87" y="21"/>
                </a:lnTo>
                <a:lnTo>
                  <a:pt x="94" y="24"/>
                </a:lnTo>
                <a:lnTo>
                  <a:pt x="107" y="41"/>
                </a:lnTo>
                <a:lnTo>
                  <a:pt x="111" y="48"/>
                </a:lnTo>
                <a:lnTo>
                  <a:pt x="120" y="55"/>
                </a:lnTo>
                <a:lnTo>
                  <a:pt x="133" y="62"/>
                </a:lnTo>
                <a:lnTo>
                  <a:pt x="137" y="66"/>
                </a:lnTo>
                <a:lnTo>
                  <a:pt x="139" y="69"/>
                </a:lnTo>
                <a:lnTo>
                  <a:pt x="143" y="71"/>
                </a:lnTo>
                <a:lnTo>
                  <a:pt x="148" y="79"/>
                </a:lnTo>
                <a:lnTo>
                  <a:pt x="149" y="80"/>
                </a:lnTo>
                <a:lnTo>
                  <a:pt x="151" y="81"/>
                </a:lnTo>
                <a:lnTo>
                  <a:pt x="154" y="83"/>
                </a:lnTo>
                <a:lnTo>
                  <a:pt x="165" y="83"/>
                </a:lnTo>
                <a:lnTo>
                  <a:pt x="169" y="85"/>
                </a:lnTo>
                <a:lnTo>
                  <a:pt x="172" y="88"/>
                </a:lnTo>
                <a:lnTo>
                  <a:pt x="173" y="89"/>
                </a:lnTo>
                <a:lnTo>
                  <a:pt x="175" y="91"/>
                </a:lnTo>
                <a:lnTo>
                  <a:pt x="178" y="94"/>
                </a:lnTo>
                <a:lnTo>
                  <a:pt x="180" y="98"/>
                </a:lnTo>
                <a:lnTo>
                  <a:pt x="181" y="102"/>
                </a:lnTo>
                <a:lnTo>
                  <a:pt x="180" y="104"/>
                </a:lnTo>
                <a:lnTo>
                  <a:pt x="179" y="108"/>
                </a:lnTo>
                <a:lnTo>
                  <a:pt x="182" y="111"/>
                </a:lnTo>
                <a:lnTo>
                  <a:pt x="184" y="115"/>
                </a:lnTo>
                <a:lnTo>
                  <a:pt x="185" y="118"/>
                </a:lnTo>
                <a:lnTo>
                  <a:pt x="189" y="119"/>
                </a:lnTo>
                <a:lnTo>
                  <a:pt x="190" y="123"/>
                </a:lnTo>
                <a:lnTo>
                  <a:pt x="191" y="127"/>
                </a:lnTo>
                <a:lnTo>
                  <a:pt x="190" y="131"/>
                </a:lnTo>
                <a:lnTo>
                  <a:pt x="192" y="134"/>
                </a:lnTo>
                <a:lnTo>
                  <a:pt x="194" y="138"/>
                </a:lnTo>
                <a:lnTo>
                  <a:pt x="196" y="141"/>
                </a:lnTo>
                <a:lnTo>
                  <a:pt x="197" y="146"/>
                </a:lnTo>
                <a:lnTo>
                  <a:pt x="199" y="149"/>
                </a:lnTo>
                <a:lnTo>
                  <a:pt x="198" y="156"/>
                </a:lnTo>
                <a:lnTo>
                  <a:pt x="198" y="157"/>
                </a:lnTo>
                <a:lnTo>
                  <a:pt x="195" y="160"/>
                </a:lnTo>
                <a:lnTo>
                  <a:pt x="195" y="164"/>
                </a:lnTo>
                <a:lnTo>
                  <a:pt x="192" y="167"/>
                </a:lnTo>
                <a:lnTo>
                  <a:pt x="188" y="167"/>
                </a:lnTo>
                <a:lnTo>
                  <a:pt x="185" y="162"/>
                </a:lnTo>
                <a:lnTo>
                  <a:pt x="183" y="163"/>
                </a:lnTo>
                <a:lnTo>
                  <a:pt x="180" y="161"/>
                </a:lnTo>
                <a:lnTo>
                  <a:pt x="174" y="163"/>
                </a:lnTo>
                <a:lnTo>
                  <a:pt x="171" y="165"/>
                </a:lnTo>
                <a:lnTo>
                  <a:pt x="170" y="168"/>
                </a:lnTo>
                <a:lnTo>
                  <a:pt x="169" y="169"/>
                </a:lnTo>
                <a:lnTo>
                  <a:pt x="167" y="173"/>
                </a:lnTo>
                <a:lnTo>
                  <a:pt x="164" y="176"/>
                </a:lnTo>
                <a:lnTo>
                  <a:pt x="163" y="178"/>
                </a:lnTo>
                <a:lnTo>
                  <a:pt x="161" y="179"/>
                </a:lnTo>
                <a:lnTo>
                  <a:pt x="144" y="188"/>
                </a:lnTo>
                <a:lnTo>
                  <a:pt x="140" y="189"/>
                </a:lnTo>
                <a:lnTo>
                  <a:pt x="136" y="191"/>
                </a:lnTo>
                <a:lnTo>
                  <a:pt x="133" y="192"/>
                </a:lnTo>
                <a:lnTo>
                  <a:pt x="129" y="192"/>
                </a:lnTo>
                <a:lnTo>
                  <a:pt x="126" y="192"/>
                </a:lnTo>
                <a:lnTo>
                  <a:pt x="124" y="190"/>
                </a:lnTo>
                <a:lnTo>
                  <a:pt x="119" y="191"/>
                </a:lnTo>
                <a:lnTo>
                  <a:pt x="118" y="195"/>
                </a:lnTo>
                <a:lnTo>
                  <a:pt x="115" y="197"/>
                </a:lnTo>
                <a:lnTo>
                  <a:pt x="109" y="204"/>
                </a:lnTo>
                <a:lnTo>
                  <a:pt x="106" y="207"/>
                </a:lnTo>
                <a:lnTo>
                  <a:pt x="102" y="207"/>
                </a:lnTo>
                <a:lnTo>
                  <a:pt x="98" y="207"/>
                </a:lnTo>
                <a:lnTo>
                  <a:pt x="94" y="208"/>
                </a:lnTo>
                <a:lnTo>
                  <a:pt x="91" y="210"/>
                </a:lnTo>
                <a:lnTo>
                  <a:pt x="90" y="210"/>
                </a:lnTo>
                <a:lnTo>
                  <a:pt x="88" y="211"/>
                </a:lnTo>
                <a:lnTo>
                  <a:pt x="85" y="212"/>
                </a:lnTo>
                <a:lnTo>
                  <a:pt x="81" y="210"/>
                </a:lnTo>
                <a:lnTo>
                  <a:pt x="80" y="207"/>
                </a:lnTo>
                <a:lnTo>
                  <a:pt x="77" y="203"/>
                </a:lnTo>
                <a:lnTo>
                  <a:pt x="74" y="199"/>
                </a:lnTo>
                <a:lnTo>
                  <a:pt x="73" y="195"/>
                </a:lnTo>
                <a:lnTo>
                  <a:pt x="73" y="191"/>
                </a:lnTo>
                <a:lnTo>
                  <a:pt x="69" y="189"/>
                </a:lnTo>
                <a:lnTo>
                  <a:pt x="42" y="195"/>
                </a:lnTo>
                <a:lnTo>
                  <a:pt x="26" y="198"/>
                </a:lnTo>
                <a:lnTo>
                  <a:pt x="11" y="197"/>
                </a:lnTo>
                <a:lnTo>
                  <a:pt x="12" y="193"/>
                </a:lnTo>
                <a:lnTo>
                  <a:pt x="13" y="190"/>
                </a:lnTo>
                <a:lnTo>
                  <a:pt x="11" y="173"/>
                </a:lnTo>
                <a:lnTo>
                  <a:pt x="10" y="169"/>
                </a:lnTo>
                <a:lnTo>
                  <a:pt x="7" y="166"/>
                </a:lnTo>
                <a:lnTo>
                  <a:pt x="4" y="164"/>
                </a:lnTo>
                <a:lnTo>
                  <a:pt x="0" y="157"/>
                </a:lnTo>
                <a:lnTo>
                  <a:pt x="0" y="126"/>
                </a:lnTo>
                <a:lnTo>
                  <a:pt x="0" y="124"/>
                </a:lnTo>
                <a:lnTo>
                  <a:pt x="1" y="55"/>
                </a:lnTo>
                <a:lnTo>
                  <a:pt x="11" y="48"/>
                </a:lnTo>
                <a:lnTo>
                  <a:pt x="14" y="45"/>
                </a:lnTo>
                <a:lnTo>
                  <a:pt x="17" y="43"/>
                </a:lnTo>
                <a:lnTo>
                  <a:pt x="20" y="40"/>
                </a:lnTo>
                <a:lnTo>
                  <a:pt x="23" y="38"/>
                </a:lnTo>
              </a:path>
            </a:pathLst>
          </a:custGeom>
          <a:solidFill>
            <a:schemeClr val="bg1"/>
          </a:solidFill>
          <a:ln w="12700" cap="rnd" cmpd="sng">
            <a:solidFill>
              <a:srgbClr val="000000"/>
            </a:solidFill>
            <a:prstDash val="solid"/>
            <a:round/>
            <a:headEnd/>
            <a:tailEnd/>
          </a:ln>
        </p:spPr>
        <p:txBody>
          <a:bodyPr/>
          <a:lstStyle/>
          <a:p>
            <a:endParaRPr lang="en-US"/>
          </a:p>
        </p:txBody>
      </p:sp>
      <p:sp>
        <p:nvSpPr>
          <p:cNvPr id="2186" name="Freeform 120"/>
          <p:cNvSpPr>
            <a:spLocks/>
          </p:cNvSpPr>
          <p:nvPr/>
        </p:nvSpPr>
        <p:spPr bwMode="auto">
          <a:xfrm>
            <a:off x="7272338" y="3411921"/>
            <a:ext cx="469900" cy="409521"/>
          </a:xfrm>
          <a:custGeom>
            <a:avLst/>
            <a:gdLst>
              <a:gd name="T0" fmla="*/ 2147483647 w 296"/>
              <a:gd name="T1" fmla="*/ 2147483647 h 258"/>
              <a:gd name="T2" fmla="*/ 2147483647 w 296"/>
              <a:gd name="T3" fmla="*/ 2147483647 h 258"/>
              <a:gd name="T4" fmla="*/ 2147483647 w 296"/>
              <a:gd name="T5" fmla="*/ 2147483647 h 258"/>
              <a:gd name="T6" fmla="*/ 2147483647 w 296"/>
              <a:gd name="T7" fmla="*/ 2147483647 h 258"/>
              <a:gd name="T8" fmla="*/ 2147483647 w 296"/>
              <a:gd name="T9" fmla="*/ 2147483647 h 258"/>
              <a:gd name="T10" fmla="*/ 2147483647 w 296"/>
              <a:gd name="T11" fmla="*/ 2147483647 h 258"/>
              <a:gd name="T12" fmla="*/ 2147483647 w 296"/>
              <a:gd name="T13" fmla="*/ 2147483647 h 258"/>
              <a:gd name="T14" fmla="*/ 2147483647 w 296"/>
              <a:gd name="T15" fmla="*/ 2147483647 h 258"/>
              <a:gd name="T16" fmla="*/ 2147483647 w 296"/>
              <a:gd name="T17" fmla="*/ 2147483647 h 258"/>
              <a:gd name="T18" fmla="*/ 2147483647 w 296"/>
              <a:gd name="T19" fmla="*/ 2147483647 h 258"/>
              <a:gd name="T20" fmla="*/ 2147483647 w 296"/>
              <a:gd name="T21" fmla="*/ 2147483647 h 258"/>
              <a:gd name="T22" fmla="*/ 2147483647 w 296"/>
              <a:gd name="T23" fmla="*/ 2147483647 h 258"/>
              <a:gd name="T24" fmla="*/ 2147483647 w 296"/>
              <a:gd name="T25" fmla="*/ 2147483647 h 258"/>
              <a:gd name="T26" fmla="*/ 2147483647 w 296"/>
              <a:gd name="T27" fmla="*/ 2147483647 h 258"/>
              <a:gd name="T28" fmla="*/ 2147483647 w 296"/>
              <a:gd name="T29" fmla="*/ 2147483647 h 258"/>
              <a:gd name="T30" fmla="*/ 2147483647 w 296"/>
              <a:gd name="T31" fmla="*/ 2147483647 h 258"/>
              <a:gd name="T32" fmla="*/ 2147483647 w 296"/>
              <a:gd name="T33" fmla="*/ 2147483647 h 258"/>
              <a:gd name="T34" fmla="*/ 2147483647 w 296"/>
              <a:gd name="T35" fmla="*/ 2147483647 h 258"/>
              <a:gd name="T36" fmla="*/ 2147483647 w 296"/>
              <a:gd name="T37" fmla="*/ 2147483647 h 258"/>
              <a:gd name="T38" fmla="*/ 2147483647 w 296"/>
              <a:gd name="T39" fmla="*/ 2147483647 h 258"/>
              <a:gd name="T40" fmla="*/ 2147483647 w 296"/>
              <a:gd name="T41" fmla="*/ 2147483647 h 258"/>
              <a:gd name="T42" fmla="*/ 2147483647 w 296"/>
              <a:gd name="T43" fmla="*/ 2147483647 h 258"/>
              <a:gd name="T44" fmla="*/ 2147483647 w 296"/>
              <a:gd name="T45" fmla="*/ 2147483647 h 258"/>
              <a:gd name="T46" fmla="*/ 2147483647 w 296"/>
              <a:gd name="T47" fmla="*/ 2147483647 h 258"/>
              <a:gd name="T48" fmla="*/ 2147483647 w 296"/>
              <a:gd name="T49" fmla="*/ 2147483647 h 258"/>
              <a:gd name="T50" fmla="*/ 2147483647 w 296"/>
              <a:gd name="T51" fmla="*/ 2147483647 h 258"/>
              <a:gd name="T52" fmla="*/ 2147483647 w 296"/>
              <a:gd name="T53" fmla="*/ 2147483647 h 258"/>
              <a:gd name="T54" fmla="*/ 2147483647 w 296"/>
              <a:gd name="T55" fmla="*/ 2147483647 h 258"/>
              <a:gd name="T56" fmla="*/ 2147483647 w 296"/>
              <a:gd name="T57" fmla="*/ 2147483647 h 258"/>
              <a:gd name="T58" fmla="*/ 2147483647 w 296"/>
              <a:gd name="T59" fmla="*/ 2147483647 h 258"/>
              <a:gd name="T60" fmla="*/ 2147483647 w 296"/>
              <a:gd name="T61" fmla="*/ 2147483647 h 258"/>
              <a:gd name="T62" fmla="*/ 2147483647 w 296"/>
              <a:gd name="T63" fmla="*/ 2147483647 h 258"/>
              <a:gd name="T64" fmla="*/ 2147483647 w 296"/>
              <a:gd name="T65" fmla="*/ 2147483647 h 258"/>
              <a:gd name="T66" fmla="*/ 2147483647 w 296"/>
              <a:gd name="T67" fmla="*/ 2147483647 h 258"/>
              <a:gd name="T68" fmla="*/ 2147483647 w 296"/>
              <a:gd name="T69" fmla="*/ 2147483647 h 258"/>
              <a:gd name="T70" fmla="*/ 2147483647 w 296"/>
              <a:gd name="T71" fmla="*/ 2147483647 h 258"/>
              <a:gd name="T72" fmla="*/ 2147483647 w 296"/>
              <a:gd name="T73" fmla="*/ 2147483647 h 258"/>
              <a:gd name="T74" fmla="*/ 2147483647 w 296"/>
              <a:gd name="T75" fmla="*/ 2147483647 h 258"/>
              <a:gd name="T76" fmla="*/ 2147483647 w 296"/>
              <a:gd name="T77" fmla="*/ 2147483647 h 258"/>
              <a:gd name="T78" fmla="*/ 2147483647 w 296"/>
              <a:gd name="T79" fmla="*/ 2147483647 h 258"/>
              <a:gd name="T80" fmla="*/ 2147483647 w 296"/>
              <a:gd name="T81" fmla="*/ 2147483647 h 258"/>
              <a:gd name="T82" fmla="*/ 2147483647 w 296"/>
              <a:gd name="T83" fmla="*/ 2147483647 h 258"/>
              <a:gd name="T84" fmla="*/ 2147483647 w 296"/>
              <a:gd name="T85" fmla="*/ 2147483647 h 258"/>
              <a:gd name="T86" fmla="*/ 2147483647 w 296"/>
              <a:gd name="T87" fmla="*/ 2147483647 h 258"/>
              <a:gd name="T88" fmla="*/ 2147483647 w 296"/>
              <a:gd name="T89" fmla="*/ 2147483647 h 258"/>
              <a:gd name="T90" fmla="*/ 2147483647 w 296"/>
              <a:gd name="T91" fmla="*/ 2147483647 h 258"/>
              <a:gd name="T92" fmla="*/ 2147483647 w 296"/>
              <a:gd name="T93" fmla="*/ 2147483647 h 258"/>
              <a:gd name="T94" fmla="*/ 2147483647 w 296"/>
              <a:gd name="T95" fmla="*/ 2147483647 h 258"/>
              <a:gd name="T96" fmla="*/ 2147483647 w 296"/>
              <a:gd name="T97" fmla="*/ 2147483647 h 258"/>
              <a:gd name="T98" fmla="*/ 2147483647 w 296"/>
              <a:gd name="T99" fmla="*/ 2147483647 h 258"/>
              <a:gd name="T100" fmla="*/ 2147483647 w 296"/>
              <a:gd name="T101" fmla="*/ 2147483647 h 258"/>
              <a:gd name="T102" fmla="*/ 2147483647 w 296"/>
              <a:gd name="T103" fmla="*/ 2147483647 h 258"/>
              <a:gd name="T104" fmla="*/ 2147483647 w 296"/>
              <a:gd name="T105" fmla="*/ 2147483647 h 258"/>
              <a:gd name="T106" fmla="*/ 2147483647 w 296"/>
              <a:gd name="T107" fmla="*/ 2147483647 h 258"/>
              <a:gd name="T108" fmla="*/ 2147483647 w 296"/>
              <a:gd name="T109" fmla="*/ 2147483647 h 258"/>
              <a:gd name="T110" fmla="*/ 2147483647 w 296"/>
              <a:gd name="T111" fmla="*/ 2147483647 h 258"/>
              <a:gd name="T112" fmla="*/ 2147483647 w 296"/>
              <a:gd name="T113" fmla="*/ 2147483647 h 258"/>
              <a:gd name="T114" fmla="*/ 2147483647 w 296"/>
              <a:gd name="T115" fmla="*/ 2147483647 h 258"/>
              <a:gd name="T116" fmla="*/ 2147483647 w 296"/>
              <a:gd name="T117" fmla="*/ 2147483647 h 258"/>
              <a:gd name="T118" fmla="*/ 2147483647 w 296"/>
              <a:gd name="T119" fmla="*/ 2147483647 h 258"/>
              <a:gd name="T120" fmla="*/ 2147483647 w 296"/>
              <a:gd name="T121" fmla="*/ 2147483647 h 2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6" h="258">
                <a:moveTo>
                  <a:pt x="30" y="158"/>
                </a:moveTo>
                <a:lnTo>
                  <a:pt x="29" y="153"/>
                </a:lnTo>
                <a:lnTo>
                  <a:pt x="26" y="150"/>
                </a:lnTo>
                <a:lnTo>
                  <a:pt x="24" y="147"/>
                </a:lnTo>
                <a:lnTo>
                  <a:pt x="7" y="139"/>
                </a:lnTo>
                <a:lnTo>
                  <a:pt x="6" y="135"/>
                </a:lnTo>
                <a:lnTo>
                  <a:pt x="5" y="135"/>
                </a:lnTo>
                <a:lnTo>
                  <a:pt x="3" y="132"/>
                </a:lnTo>
                <a:lnTo>
                  <a:pt x="1" y="127"/>
                </a:lnTo>
                <a:lnTo>
                  <a:pt x="0" y="124"/>
                </a:lnTo>
                <a:lnTo>
                  <a:pt x="0" y="123"/>
                </a:lnTo>
                <a:lnTo>
                  <a:pt x="4" y="124"/>
                </a:lnTo>
                <a:lnTo>
                  <a:pt x="7" y="122"/>
                </a:lnTo>
                <a:lnTo>
                  <a:pt x="10" y="119"/>
                </a:lnTo>
                <a:lnTo>
                  <a:pt x="10" y="115"/>
                </a:lnTo>
                <a:lnTo>
                  <a:pt x="10" y="110"/>
                </a:lnTo>
                <a:lnTo>
                  <a:pt x="12" y="107"/>
                </a:lnTo>
                <a:lnTo>
                  <a:pt x="13" y="104"/>
                </a:lnTo>
                <a:lnTo>
                  <a:pt x="14" y="95"/>
                </a:lnTo>
                <a:lnTo>
                  <a:pt x="16" y="91"/>
                </a:lnTo>
                <a:lnTo>
                  <a:pt x="19" y="88"/>
                </a:lnTo>
                <a:lnTo>
                  <a:pt x="23" y="86"/>
                </a:lnTo>
                <a:lnTo>
                  <a:pt x="26" y="84"/>
                </a:lnTo>
                <a:lnTo>
                  <a:pt x="26" y="79"/>
                </a:lnTo>
                <a:lnTo>
                  <a:pt x="25" y="78"/>
                </a:lnTo>
                <a:lnTo>
                  <a:pt x="30" y="73"/>
                </a:lnTo>
                <a:lnTo>
                  <a:pt x="39" y="68"/>
                </a:lnTo>
                <a:lnTo>
                  <a:pt x="42" y="68"/>
                </a:lnTo>
                <a:lnTo>
                  <a:pt x="46" y="67"/>
                </a:lnTo>
                <a:lnTo>
                  <a:pt x="48" y="64"/>
                </a:lnTo>
                <a:lnTo>
                  <a:pt x="49" y="60"/>
                </a:lnTo>
                <a:lnTo>
                  <a:pt x="51" y="58"/>
                </a:lnTo>
                <a:lnTo>
                  <a:pt x="55" y="58"/>
                </a:lnTo>
                <a:lnTo>
                  <a:pt x="81" y="82"/>
                </a:lnTo>
                <a:lnTo>
                  <a:pt x="106" y="79"/>
                </a:lnTo>
                <a:lnTo>
                  <a:pt x="203" y="68"/>
                </a:lnTo>
                <a:lnTo>
                  <a:pt x="205" y="62"/>
                </a:lnTo>
                <a:lnTo>
                  <a:pt x="208" y="57"/>
                </a:lnTo>
                <a:lnTo>
                  <a:pt x="212" y="45"/>
                </a:lnTo>
                <a:lnTo>
                  <a:pt x="213" y="40"/>
                </a:lnTo>
                <a:lnTo>
                  <a:pt x="214" y="37"/>
                </a:lnTo>
                <a:lnTo>
                  <a:pt x="215" y="36"/>
                </a:lnTo>
                <a:lnTo>
                  <a:pt x="222" y="43"/>
                </a:lnTo>
                <a:lnTo>
                  <a:pt x="226" y="41"/>
                </a:lnTo>
                <a:lnTo>
                  <a:pt x="224" y="37"/>
                </a:lnTo>
                <a:lnTo>
                  <a:pt x="219" y="31"/>
                </a:lnTo>
                <a:lnTo>
                  <a:pt x="224" y="30"/>
                </a:lnTo>
                <a:lnTo>
                  <a:pt x="232" y="25"/>
                </a:lnTo>
                <a:lnTo>
                  <a:pt x="228" y="22"/>
                </a:lnTo>
                <a:lnTo>
                  <a:pt x="224" y="23"/>
                </a:lnTo>
                <a:lnTo>
                  <a:pt x="221" y="21"/>
                </a:lnTo>
                <a:lnTo>
                  <a:pt x="218" y="18"/>
                </a:lnTo>
                <a:lnTo>
                  <a:pt x="219" y="14"/>
                </a:lnTo>
                <a:lnTo>
                  <a:pt x="224" y="15"/>
                </a:lnTo>
                <a:lnTo>
                  <a:pt x="224" y="12"/>
                </a:lnTo>
                <a:lnTo>
                  <a:pt x="218" y="7"/>
                </a:lnTo>
                <a:lnTo>
                  <a:pt x="222" y="1"/>
                </a:lnTo>
                <a:lnTo>
                  <a:pt x="232" y="0"/>
                </a:lnTo>
                <a:lnTo>
                  <a:pt x="241" y="2"/>
                </a:lnTo>
                <a:lnTo>
                  <a:pt x="247" y="2"/>
                </a:lnTo>
                <a:lnTo>
                  <a:pt x="251" y="2"/>
                </a:lnTo>
                <a:lnTo>
                  <a:pt x="247" y="5"/>
                </a:lnTo>
                <a:lnTo>
                  <a:pt x="244" y="6"/>
                </a:lnTo>
                <a:lnTo>
                  <a:pt x="238" y="3"/>
                </a:lnTo>
                <a:lnTo>
                  <a:pt x="236" y="6"/>
                </a:lnTo>
                <a:lnTo>
                  <a:pt x="241" y="6"/>
                </a:lnTo>
                <a:lnTo>
                  <a:pt x="244" y="9"/>
                </a:lnTo>
                <a:lnTo>
                  <a:pt x="248" y="8"/>
                </a:lnTo>
                <a:lnTo>
                  <a:pt x="250" y="7"/>
                </a:lnTo>
                <a:lnTo>
                  <a:pt x="255" y="11"/>
                </a:lnTo>
                <a:lnTo>
                  <a:pt x="254" y="14"/>
                </a:lnTo>
                <a:lnTo>
                  <a:pt x="252" y="14"/>
                </a:lnTo>
                <a:lnTo>
                  <a:pt x="253" y="16"/>
                </a:lnTo>
                <a:lnTo>
                  <a:pt x="249" y="17"/>
                </a:lnTo>
                <a:lnTo>
                  <a:pt x="250" y="18"/>
                </a:lnTo>
                <a:lnTo>
                  <a:pt x="254" y="17"/>
                </a:lnTo>
                <a:lnTo>
                  <a:pt x="255" y="18"/>
                </a:lnTo>
                <a:lnTo>
                  <a:pt x="257" y="17"/>
                </a:lnTo>
                <a:lnTo>
                  <a:pt x="258" y="19"/>
                </a:lnTo>
                <a:lnTo>
                  <a:pt x="257" y="22"/>
                </a:lnTo>
                <a:lnTo>
                  <a:pt x="255" y="24"/>
                </a:lnTo>
                <a:lnTo>
                  <a:pt x="256" y="26"/>
                </a:lnTo>
                <a:lnTo>
                  <a:pt x="255" y="28"/>
                </a:lnTo>
                <a:lnTo>
                  <a:pt x="257" y="31"/>
                </a:lnTo>
                <a:lnTo>
                  <a:pt x="259" y="31"/>
                </a:lnTo>
                <a:lnTo>
                  <a:pt x="257" y="24"/>
                </a:lnTo>
                <a:lnTo>
                  <a:pt x="261" y="21"/>
                </a:lnTo>
                <a:lnTo>
                  <a:pt x="261" y="17"/>
                </a:lnTo>
                <a:lnTo>
                  <a:pt x="262" y="17"/>
                </a:lnTo>
                <a:lnTo>
                  <a:pt x="264" y="19"/>
                </a:lnTo>
                <a:lnTo>
                  <a:pt x="265" y="22"/>
                </a:lnTo>
                <a:lnTo>
                  <a:pt x="268" y="21"/>
                </a:lnTo>
                <a:lnTo>
                  <a:pt x="270" y="21"/>
                </a:lnTo>
                <a:lnTo>
                  <a:pt x="267" y="18"/>
                </a:lnTo>
                <a:lnTo>
                  <a:pt x="265" y="14"/>
                </a:lnTo>
                <a:lnTo>
                  <a:pt x="262" y="13"/>
                </a:lnTo>
                <a:lnTo>
                  <a:pt x="261" y="7"/>
                </a:lnTo>
                <a:lnTo>
                  <a:pt x="264" y="7"/>
                </a:lnTo>
                <a:lnTo>
                  <a:pt x="269" y="9"/>
                </a:lnTo>
                <a:lnTo>
                  <a:pt x="273" y="8"/>
                </a:lnTo>
                <a:lnTo>
                  <a:pt x="278" y="9"/>
                </a:lnTo>
                <a:lnTo>
                  <a:pt x="281" y="9"/>
                </a:lnTo>
                <a:lnTo>
                  <a:pt x="286" y="11"/>
                </a:lnTo>
                <a:lnTo>
                  <a:pt x="286" y="16"/>
                </a:lnTo>
                <a:lnTo>
                  <a:pt x="280" y="15"/>
                </a:lnTo>
                <a:lnTo>
                  <a:pt x="280" y="12"/>
                </a:lnTo>
                <a:lnTo>
                  <a:pt x="278" y="12"/>
                </a:lnTo>
                <a:lnTo>
                  <a:pt x="278" y="16"/>
                </a:lnTo>
                <a:lnTo>
                  <a:pt x="277" y="17"/>
                </a:lnTo>
                <a:lnTo>
                  <a:pt x="277" y="21"/>
                </a:lnTo>
                <a:lnTo>
                  <a:pt x="276" y="23"/>
                </a:lnTo>
                <a:lnTo>
                  <a:pt x="278" y="26"/>
                </a:lnTo>
                <a:lnTo>
                  <a:pt x="280" y="26"/>
                </a:lnTo>
                <a:lnTo>
                  <a:pt x="277" y="30"/>
                </a:lnTo>
                <a:lnTo>
                  <a:pt x="278" y="32"/>
                </a:lnTo>
                <a:lnTo>
                  <a:pt x="272" y="39"/>
                </a:lnTo>
                <a:lnTo>
                  <a:pt x="278" y="36"/>
                </a:lnTo>
                <a:lnTo>
                  <a:pt x="280" y="39"/>
                </a:lnTo>
                <a:lnTo>
                  <a:pt x="281" y="36"/>
                </a:lnTo>
                <a:lnTo>
                  <a:pt x="287" y="37"/>
                </a:lnTo>
                <a:lnTo>
                  <a:pt x="287" y="34"/>
                </a:lnTo>
                <a:lnTo>
                  <a:pt x="286" y="30"/>
                </a:lnTo>
                <a:lnTo>
                  <a:pt x="289" y="30"/>
                </a:lnTo>
                <a:lnTo>
                  <a:pt x="291" y="33"/>
                </a:lnTo>
                <a:lnTo>
                  <a:pt x="295" y="33"/>
                </a:lnTo>
                <a:lnTo>
                  <a:pt x="290" y="36"/>
                </a:lnTo>
                <a:lnTo>
                  <a:pt x="290" y="43"/>
                </a:lnTo>
                <a:lnTo>
                  <a:pt x="295" y="45"/>
                </a:lnTo>
                <a:lnTo>
                  <a:pt x="295" y="48"/>
                </a:lnTo>
                <a:lnTo>
                  <a:pt x="287" y="43"/>
                </a:lnTo>
                <a:lnTo>
                  <a:pt x="277" y="45"/>
                </a:lnTo>
                <a:lnTo>
                  <a:pt x="280" y="49"/>
                </a:lnTo>
                <a:lnTo>
                  <a:pt x="284" y="51"/>
                </a:lnTo>
                <a:lnTo>
                  <a:pt x="284" y="54"/>
                </a:lnTo>
                <a:lnTo>
                  <a:pt x="287" y="55"/>
                </a:lnTo>
                <a:lnTo>
                  <a:pt x="284" y="58"/>
                </a:lnTo>
                <a:lnTo>
                  <a:pt x="280" y="56"/>
                </a:lnTo>
                <a:lnTo>
                  <a:pt x="277" y="60"/>
                </a:lnTo>
                <a:lnTo>
                  <a:pt x="275" y="59"/>
                </a:lnTo>
                <a:lnTo>
                  <a:pt x="273" y="57"/>
                </a:lnTo>
                <a:lnTo>
                  <a:pt x="273" y="59"/>
                </a:lnTo>
                <a:lnTo>
                  <a:pt x="274" y="62"/>
                </a:lnTo>
                <a:lnTo>
                  <a:pt x="267" y="59"/>
                </a:lnTo>
                <a:lnTo>
                  <a:pt x="268" y="54"/>
                </a:lnTo>
                <a:lnTo>
                  <a:pt x="259" y="52"/>
                </a:lnTo>
                <a:lnTo>
                  <a:pt x="259" y="56"/>
                </a:lnTo>
                <a:lnTo>
                  <a:pt x="264" y="58"/>
                </a:lnTo>
                <a:lnTo>
                  <a:pt x="262" y="63"/>
                </a:lnTo>
                <a:lnTo>
                  <a:pt x="268" y="64"/>
                </a:lnTo>
                <a:lnTo>
                  <a:pt x="267" y="68"/>
                </a:lnTo>
                <a:lnTo>
                  <a:pt x="270" y="67"/>
                </a:lnTo>
                <a:lnTo>
                  <a:pt x="272" y="70"/>
                </a:lnTo>
                <a:lnTo>
                  <a:pt x="277" y="68"/>
                </a:lnTo>
                <a:lnTo>
                  <a:pt x="274" y="73"/>
                </a:lnTo>
                <a:lnTo>
                  <a:pt x="280" y="73"/>
                </a:lnTo>
                <a:lnTo>
                  <a:pt x="281" y="77"/>
                </a:lnTo>
                <a:lnTo>
                  <a:pt x="277" y="79"/>
                </a:lnTo>
                <a:lnTo>
                  <a:pt x="265" y="74"/>
                </a:lnTo>
                <a:lnTo>
                  <a:pt x="264" y="70"/>
                </a:lnTo>
                <a:lnTo>
                  <a:pt x="248" y="67"/>
                </a:lnTo>
                <a:lnTo>
                  <a:pt x="247" y="62"/>
                </a:lnTo>
                <a:lnTo>
                  <a:pt x="245" y="67"/>
                </a:lnTo>
                <a:lnTo>
                  <a:pt x="232" y="62"/>
                </a:lnTo>
                <a:lnTo>
                  <a:pt x="230" y="63"/>
                </a:lnTo>
                <a:lnTo>
                  <a:pt x="224" y="62"/>
                </a:lnTo>
                <a:lnTo>
                  <a:pt x="225" y="63"/>
                </a:lnTo>
                <a:lnTo>
                  <a:pt x="234" y="67"/>
                </a:lnTo>
                <a:lnTo>
                  <a:pt x="235" y="71"/>
                </a:lnTo>
                <a:lnTo>
                  <a:pt x="239" y="77"/>
                </a:lnTo>
                <a:lnTo>
                  <a:pt x="234" y="81"/>
                </a:lnTo>
                <a:lnTo>
                  <a:pt x="238" y="82"/>
                </a:lnTo>
                <a:lnTo>
                  <a:pt x="240" y="84"/>
                </a:lnTo>
                <a:lnTo>
                  <a:pt x="240" y="79"/>
                </a:lnTo>
                <a:lnTo>
                  <a:pt x="244" y="79"/>
                </a:lnTo>
                <a:lnTo>
                  <a:pt x="257" y="85"/>
                </a:lnTo>
                <a:lnTo>
                  <a:pt x="257" y="89"/>
                </a:lnTo>
                <a:lnTo>
                  <a:pt x="262" y="88"/>
                </a:lnTo>
                <a:lnTo>
                  <a:pt x="265" y="89"/>
                </a:lnTo>
                <a:lnTo>
                  <a:pt x="259" y="91"/>
                </a:lnTo>
                <a:lnTo>
                  <a:pt x="262" y="99"/>
                </a:lnTo>
                <a:lnTo>
                  <a:pt x="254" y="101"/>
                </a:lnTo>
                <a:lnTo>
                  <a:pt x="253" y="100"/>
                </a:lnTo>
                <a:lnTo>
                  <a:pt x="254" y="97"/>
                </a:lnTo>
                <a:lnTo>
                  <a:pt x="253" y="96"/>
                </a:lnTo>
                <a:lnTo>
                  <a:pt x="253" y="92"/>
                </a:lnTo>
                <a:lnTo>
                  <a:pt x="250" y="92"/>
                </a:lnTo>
                <a:lnTo>
                  <a:pt x="250" y="96"/>
                </a:lnTo>
                <a:lnTo>
                  <a:pt x="246" y="98"/>
                </a:lnTo>
                <a:lnTo>
                  <a:pt x="244" y="94"/>
                </a:lnTo>
                <a:lnTo>
                  <a:pt x="246" y="90"/>
                </a:lnTo>
                <a:lnTo>
                  <a:pt x="242" y="90"/>
                </a:lnTo>
                <a:lnTo>
                  <a:pt x="242" y="95"/>
                </a:lnTo>
                <a:lnTo>
                  <a:pt x="228" y="88"/>
                </a:lnTo>
                <a:lnTo>
                  <a:pt x="231" y="86"/>
                </a:lnTo>
                <a:lnTo>
                  <a:pt x="226" y="85"/>
                </a:lnTo>
                <a:lnTo>
                  <a:pt x="227" y="82"/>
                </a:lnTo>
                <a:lnTo>
                  <a:pt x="224" y="78"/>
                </a:lnTo>
                <a:lnTo>
                  <a:pt x="225" y="77"/>
                </a:lnTo>
                <a:lnTo>
                  <a:pt x="223" y="76"/>
                </a:lnTo>
                <a:lnTo>
                  <a:pt x="223" y="79"/>
                </a:lnTo>
                <a:lnTo>
                  <a:pt x="216" y="79"/>
                </a:lnTo>
                <a:lnTo>
                  <a:pt x="223" y="83"/>
                </a:lnTo>
                <a:lnTo>
                  <a:pt x="223" y="86"/>
                </a:lnTo>
                <a:lnTo>
                  <a:pt x="227" y="90"/>
                </a:lnTo>
                <a:lnTo>
                  <a:pt x="220" y="90"/>
                </a:lnTo>
                <a:lnTo>
                  <a:pt x="217" y="88"/>
                </a:lnTo>
                <a:lnTo>
                  <a:pt x="218" y="93"/>
                </a:lnTo>
                <a:lnTo>
                  <a:pt x="210" y="89"/>
                </a:lnTo>
                <a:lnTo>
                  <a:pt x="208" y="89"/>
                </a:lnTo>
                <a:lnTo>
                  <a:pt x="207" y="88"/>
                </a:lnTo>
                <a:lnTo>
                  <a:pt x="205" y="90"/>
                </a:lnTo>
                <a:lnTo>
                  <a:pt x="208" y="91"/>
                </a:lnTo>
                <a:lnTo>
                  <a:pt x="208" y="94"/>
                </a:lnTo>
                <a:lnTo>
                  <a:pt x="213" y="94"/>
                </a:lnTo>
                <a:lnTo>
                  <a:pt x="220" y="98"/>
                </a:lnTo>
                <a:lnTo>
                  <a:pt x="219" y="100"/>
                </a:lnTo>
                <a:lnTo>
                  <a:pt x="215" y="98"/>
                </a:lnTo>
                <a:lnTo>
                  <a:pt x="216" y="103"/>
                </a:lnTo>
                <a:lnTo>
                  <a:pt x="209" y="103"/>
                </a:lnTo>
                <a:lnTo>
                  <a:pt x="209" y="105"/>
                </a:lnTo>
                <a:lnTo>
                  <a:pt x="204" y="109"/>
                </a:lnTo>
                <a:lnTo>
                  <a:pt x="201" y="108"/>
                </a:lnTo>
                <a:lnTo>
                  <a:pt x="199" y="109"/>
                </a:lnTo>
                <a:lnTo>
                  <a:pt x="188" y="101"/>
                </a:lnTo>
                <a:lnTo>
                  <a:pt x="192" y="99"/>
                </a:lnTo>
                <a:lnTo>
                  <a:pt x="197" y="100"/>
                </a:lnTo>
                <a:lnTo>
                  <a:pt x="197" y="98"/>
                </a:lnTo>
                <a:lnTo>
                  <a:pt x="193" y="94"/>
                </a:lnTo>
                <a:lnTo>
                  <a:pt x="190" y="89"/>
                </a:lnTo>
                <a:lnTo>
                  <a:pt x="185" y="88"/>
                </a:lnTo>
                <a:lnTo>
                  <a:pt x="181" y="88"/>
                </a:lnTo>
                <a:lnTo>
                  <a:pt x="180" y="92"/>
                </a:lnTo>
                <a:lnTo>
                  <a:pt x="185" y="91"/>
                </a:lnTo>
                <a:lnTo>
                  <a:pt x="188" y="92"/>
                </a:lnTo>
                <a:lnTo>
                  <a:pt x="190" y="97"/>
                </a:lnTo>
                <a:lnTo>
                  <a:pt x="186" y="98"/>
                </a:lnTo>
                <a:lnTo>
                  <a:pt x="185" y="105"/>
                </a:lnTo>
                <a:lnTo>
                  <a:pt x="181" y="111"/>
                </a:lnTo>
                <a:lnTo>
                  <a:pt x="178" y="109"/>
                </a:lnTo>
                <a:lnTo>
                  <a:pt x="179" y="114"/>
                </a:lnTo>
                <a:lnTo>
                  <a:pt x="175" y="117"/>
                </a:lnTo>
                <a:lnTo>
                  <a:pt x="173" y="120"/>
                </a:lnTo>
                <a:lnTo>
                  <a:pt x="168" y="121"/>
                </a:lnTo>
                <a:lnTo>
                  <a:pt x="165" y="124"/>
                </a:lnTo>
                <a:lnTo>
                  <a:pt x="161" y="124"/>
                </a:lnTo>
                <a:lnTo>
                  <a:pt x="163" y="126"/>
                </a:lnTo>
                <a:lnTo>
                  <a:pt x="159" y="129"/>
                </a:lnTo>
                <a:lnTo>
                  <a:pt x="159" y="127"/>
                </a:lnTo>
                <a:lnTo>
                  <a:pt x="156" y="127"/>
                </a:lnTo>
                <a:lnTo>
                  <a:pt x="156" y="120"/>
                </a:lnTo>
                <a:lnTo>
                  <a:pt x="154" y="121"/>
                </a:lnTo>
                <a:lnTo>
                  <a:pt x="154" y="130"/>
                </a:lnTo>
                <a:lnTo>
                  <a:pt x="152" y="131"/>
                </a:lnTo>
                <a:lnTo>
                  <a:pt x="149" y="128"/>
                </a:lnTo>
                <a:lnTo>
                  <a:pt x="147" y="126"/>
                </a:lnTo>
                <a:lnTo>
                  <a:pt x="145" y="126"/>
                </a:lnTo>
                <a:lnTo>
                  <a:pt x="141" y="131"/>
                </a:lnTo>
                <a:lnTo>
                  <a:pt x="148" y="130"/>
                </a:lnTo>
                <a:lnTo>
                  <a:pt x="149" y="132"/>
                </a:lnTo>
                <a:lnTo>
                  <a:pt x="145" y="143"/>
                </a:lnTo>
                <a:lnTo>
                  <a:pt x="148" y="149"/>
                </a:lnTo>
                <a:lnTo>
                  <a:pt x="152" y="153"/>
                </a:lnTo>
                <a:lnTo>
                  <a:pt x="153" y="146"/>
                </a:lnTo>
                <a:lnTo>
                  <a:pt x="150" y="146"/>
                </a:lnTo>
                <a:lnTo>
                  <a:pt x="149" y="141"/>
                </a:lnTo>
                <a:lnTo>
                  <a:pt x="151" y="138"/>
                </a:lnTo>
                <a:lnTo>
                  <a:pt x="152" y="135"/>
                </a:lnTo>
                <a:lnTo>
                  <a:pt x="154" y="137"/>
                </a:lnTo>
                <a:lnTo>
                  <a:pt x="166" y="138"/>
                </a:lnTo>
                <a:lnTo>
                  <a:pt x="169" y="138"/>
                </a:lnTo>
                <a:lnTo>
                  <a:pt x="170" y="136"/>
                </a:lnTo>
                <a:lnTo>
                  <a:pt x="167" y="135"/>
                </a:lnTo>
                <a:lnTo>
                  <a:pt x="171" y="129"/>
                </a:lnTo>
                <a:lnTo>
                  <a:pt x="181" y="131"/>
                </a:lnTo>
                <a:lnTo>
                  <a:pt x="181" y="128"/>
                </a:lnTo>
                <a:lnTo>
                  <a:pt x="179" y="126"/>
                </a:lnTo>
                <a:lnTo>
                  <a:pt x="181" y="122"/>
                </a:lnTo>
                <a:lnTo>
                  <a:pt x="189" y="118"/>
                </a:lnTo>
                <a:lnTo>
                  <a:pt x="190" y="121"/>
                </a:lnTo>
                <a:lnTo>
                  <a:pt x="193" y="119"/>
                </a:lnTo>
                <a:lnTo>
                  <a:pt x="199" y="121"/>
                </a:lnTo>
                <a:lnTo>
                  <a:pt x="196" y="123"/>
                </a:lnTo>
                <a:lnTo>
                  <a:pt x="196" y="126"/>
                </a:lnTo>
                <a:lnTo>
                  <a:pt x="194" y="129"/>
                </a:lnTo>
                <a:lnTo>
                  <a:pt x="200" y="130"/>
                </a:lnTo>
                <a:lnTo>
                  <a:pt x="200" y="127"/>
                </a:lnTo>
                <a:lnTo>
                  <a:pt x="198" y="125"/>
                </a:lnTo>
                <a:lnTo>
                  <a:pt x="201" y="123"/>
                </a:lnTo>
                <a:lnTo>
                  <a:pt x="204" y="123"/>
                </a:lnTo>
                <a:lnTo>
                  <a:pt x="205" y="124"/>
                </a:lnTo>
                <a:lnTo>
                  <a:pt x="207" y="119"/>
                </a:lnTo>
                <a:lnTo>
                  <a:pt x="217" y="119"/>
                </a:lnTo>
                <a:lnTo>
                  <a:pt x="215" y="122"/>
                </a:lnTo>
                <a:lnTo>
                  <a:pt x="212" y="122"/>
                </a:lnTo>
                <a:lnTo>
                  <a:pt x="211" y="124"/>
                </a:lnTo>
                <a:lnTo>
                  <a:pt x="209" y="126"/>
                </a:lnTo>
                <a:lnTo>
                  <a:pt x="218" y="125"/>
                </a:lnTo>
                <a:lnTo>
                  <a:pt x="221" y="124"/>
                </a:lnTo>
                <a:lnTo>
                  <a:pt x="222" y="127"/>
                </a:lnTo>
                <a:lnTo>
                  <a:pt x="220" y="132"/>
                </a:lnTo>
                <a:lnTo>
                  <a:pt x="216" y="132"/>
                </a:lnTo>
                <a:lnTo>
                  <a:pt x="215" y="136"/>
                </a:lnTo>
                <a:lnTo>
                  <a:pt x="213" y="138"/>
                </a:lnTo>
                <a:lnTo>
                  <a:pt x="213" y="142"/>
                </a:lnTo>
                <a:lnTo>
                  <a:pt x="211" y="144"/>
                </a:lnTo>
                <a:lnTo>
                  <a:pt x="211" y="146"/>
                </a:lnTo>
                <a:lnTo>
                  <a:pt x="215" y="142"/>
                </a:lnTo>
                <a:lnTo>
                  <a:pt x="217" y="136"/>
                </a:lnTo>
                <a:lnTo>
                  <a:pt x="220" y="136"/>
                </a:lnTo>
                <a:lnTo>
                  <a:pt x="223" y="134"/>
                </a:lnTo>
                <a:lnTo>
                  <a:pt x="223" y="131"/>
                </a:lnTo>
                <a:lnTo>
                  <a:pt x="228" y="127"/>
                </a:lnTo>
                <a:lnTo>
                  <a:pt x="229" y="131"/>
                </a:lnTo>
                <a:lnTo>
                  <a:pt x="229" y="134"/>
                </a:lnTo>
                <a:lnTo>
                  <a:pt x="231" y="135"/>
                </a:lnTo>
                <a:lnTo>
                  <a:pt x="232" y="137"/>
                </a:lnTo>
                <a:lnTo>
                  <a:pt x="241" y="136"/>
                </a:lnTo>
                <a:lnTo>
                  <a:pt x="241" y="134"/>
                </a:lnTo>
                <a:lnTo>
                  <a:pt x="235" y="134"/>
                </a:lnTo>
                <a:lnTo>
                  <a:pt x="233" y="134"/>
                </a:lnTo>
                <a:lnTo>
                  <a:pt x="234" y="125"/>
                </a:lnTo>
                <a:lnTo>
                  <a:pt x="238" y="126"/>
                </a:lnTo>
                <a:lnTo>
                  <a:pt x="239" y="126"/>
                </a:lnTo>
                <a:lnTo>
                  <a:pt x="235" y="124"/>
                </a:lnTo>
                <a:lnTo>
                  <a:pt x="237" y="121"/>
                </a:lnTo>
                <a:lnTo>
                  <a:pt x="235" y="121"/>
                </a:lnTo>
                <a:lnTo>
                  <a:pt x="232" y="123"/>
                </a:lnTo>
                <a:lnTo>
                  <a:pt x="230" y="122"/>
                </a:lnTo>
                <a:lnTo>
                  <a:pt x="228" y="124"/>
                </a:lnTo>
                <a:lnTo>
                  <a:pt x="226" y="122"/>
                </a:lnTo>
                <a:lnTo>
                  <a:pt x="229" y="115"/>
                </a:lnTo>
                <a:lnTo>
                  <a:pt x="226" y="113"/>
                </a:lnTo>
                <a:lnTo>
                  <a:pt x="229" y="110"/>
                </a:lnTo>
                <a:lnTo>
                  <a:pt x="235" y="111"/>
                </a:lnTo>
                <a:lnTo>
                  <a:pt x="238" y="110"/>
                </a:lnTo>
                <a:lnTo>
                  <a:pt x="237" y="113"/>
                </a:lnTo>
                <a:lnTo>
                  <a:pt x="239" y="118"/>
                </a:lnTo>
                <a:lnTo>
                  <a:pt x="240" y="117"/>
                </a:lnTo>
                <a:lnTo>
                  <a:pt x="247" y="126"/>
                </a:lnTo>
                <a:lnTo>
                  <a:pt x="251" y="123"/>
                </a:lnTo>
                <a:lnTo>
                  <a:pt x="253" y="126"/>
                </a:lnTo>
                <a:lnTo>
                  <a:pt x="247" y="127"/>
                </a:lnTo>
                <a:lnTo>
                  <a:pt x="247" y="132"/>
                </a:lnTo>
                <a:lnTo>
                  <a:pt x="245" y="134"/>
                </a:lnTo>
                <a:lnTo>
                  <a:pt x="239" y="156"/>
                </a:lnTo>
                <a:lnTo>
                  <a:pt x="236" y="156"/>
                </a:lnTo>
                <a:lnTo>
                  <a:pt x="236" y="152"/>
                </a:lnTo>
                <a:lnTo>
                  <a:pt x="234" y="149"/>
                </a:lnTo>
                <a:lnTo>
                  <a:pt x="232" y="150"/>
                </a:lnTo>
                <a:lnTo>
                  <a:pt x="231" y="147"/>
                </a:lnTo>
                <a:lnTo>
                  <a:pt x="230" y="150"/>
                </a:lnTo>
                <a:lnTo>
                  <a:pt x="227" y="147"/>
                </a:lnTo>
                <a:lnTo>
                  <a:pt x="227" y="151"/>
                </a:lnTo>
                <a:lnTo>
                  <a:pt x="235" y="154"/>
                </a:lnTo>
                <a:lnTo>
                  <a:pt x="234" y="157"/>
                </a:lnTo>
                <a:lnTo>
                  <a:pt x="236" y="159"/>
                </a:lnTo>
                <a:lnTo>
                  <a:pt x="233" y="162"/>
                </a:lnTo>
                <a:lnTo>
                  <a:pt x="231" y="161"/>
                </a:lnTo>
                <a:lnTo>
                  <a:pt x="228" y="162"/>
                </a:lnTo>
                <a:lnTo>
                  <a:pt x="224" y="163"/>
                </a:lnTo>
                <a:lnTo>
                  <a:pt x="224" y="162"/>
                </a:lnTo>
                <a:lnTo>
                  <a:pt x="224" y="159"/>
                </a:lnTo>
                <a:lnTo>
                  <a:pt x="225" y="155"/>
                </a:lnTo>
                <a:lnTo>
                  <a:pt x="223" y="155"/>
                </a:lnTo>
                <a:lnTo>
                  <a:pt x="221" y="154"/>
                </a:lnTo>
                <a:lnTo>
                  <a:pt x="221" y="160"/>
                </a:lnTo>
                <a:lnTo>
                  <a:pt x="217" y="162"/>
                </a:lnTo>
                <a:lnTo>
                  <a:pt x="216" y="156"/>
                </a:lnTo>
                <a:lnTo>
                  <a:pt x="215" y="163"/>
                </a:lnTo>
                <a:lnTo>
                  <a:pt x="211" y="160"/>
                </a:lnTo>
                <a:lnTo>
                  <a:pt x="211" y="166"/>
                </a:lnTo>
                <a:lnTo>
                  <a:pt x="201" y="165"/>
                </a:lnTo>
                <a:lnTo>
                  <a:pt x="198" y="161"/>
                </a:lnTo>
                <a:lnTo>
                  <a:pt x="198" y="155"/>
                </a:lnTo>
                <a:lnTo>
                  <a:pt x="196" y="155"/>
                </a:lnTo>
                <a:lnTo>
                  <a:pt x="195" y="160"/>
                </a:lnTo>
                <a:lnTo>
                  <a:pt x="198" y="166"/>
                </a:lnTo>
                <a:lnTo>
                  <a:pt x="188" y="172"/>
                </a:lnTo>
                <a:lnTo>
                  <a:pt x="198" y="170"/>
                </a:lnTo>
                <a:lnTo>
                  <a:pt x="202" y="170"/>
                </a:lnTo>
                <a:lnTo>
                  <a:pt x="204" y="176"/>
                </a:lnTo>
                <a:lnTo>
                  <a:pt x="206" y="176"/>
                </a:lnTo>
                <a:lnTo>
                  <a:pt x="205" y="168"/>
                </a:lnTo>
                <a:lnTo>
                  <a:pt x="208" y="169"/>
                </a:lnTo>
                <a:lnTo>
                  <a:pt x="209" y="170"/>
                </a:lnTo>
                <a:lnTo>
                  <a:pt x="211" y="170"/>
                </a:lnTo>
                <a:lnTo>
                  <a:pt x="214" y="173"/>
                </a:lnTo>
                <a:lnTo>
                  <a:pt x="216" y="167"/>
                </a:lnTo>
                <a:lnTo>
                  <a:pt x="217" y="169"/>
                </a:lnTo>
                <a:lnTo>
                  <a:pt x="220" y="166"/>
                </a:lnTo>
                <a:lnTo>
                  <a:pt x="221" y="170"/>
                </a:lnTo>
                <a:lnTo>
                  <a:pt x="224" y="169"/>
                </a:lnTo>
                <a:lnTo>
                  <a:pt x="216" y="182"/>
                </a:lnTo>
                <a:lnTo>
                  <a:pt x="200" y="188"/>
                </a:lnTo>
                <a:lnTo>
                  <a:pt x="198" y="188"/>
                </a:lnTo>
                <a:lnTo>
                  <a:pt x="194" y="191"/>
                </a:lnTo>
                <a:lnTo>
                  <a:pt x="195" y="185"/>
                </a:lnTo>
                <a:lnTo>
                  <a:pt x="192" y="189"/>
                </a:lnTo>
                <a:lnTo>
                  <a:pt x="192" y="186"/>
                </a:lnTo>
                <a:lnTo>
                  <a:pt x="189" y="185"/>
                </a:lnTo>
                <a:lnTo>
                  <a:pt x="188" y="187"/>
                </a:lnTo>
                <a:lnTo>
                  <a:pt x="190" y="188"/>
                </a:lnTo>
                <a:lnTo>
                  <a:pt x="190" y="190"/>
                </a:lnTo>
                <a:lnTo>
                  <a:pt x="192" y="191"/>
                </a:lnTo>
                <a:lnTo>
                  <a:pt x="190" y="195"/>
                </a:lnTo>
                <a:lnTo>
                  <a:pt x="194" y="194"/>
                </a:lnTo>
                <a:lnTo>
                  <a:pt x="192" y="197"/>
                </a:lnTo>
                <a:lnTo>
                  <a:pt x="187" y="199"/>
                </a:lnTo>
                <a:lnTo>
                  <a:pt x="183" y="202"/>
                </a:lnTo>
                <a:lnTo>
                  <a:pt x="180" y="202"/>
                </a:lnTo>
                <a:lnTo>
                  <a:pt x="178" y="199"/>
                </a:lnTo>
                <a:lnTo>
                  <a:pt x="178" y="196"/>
                </a:lnTo>
                <a:lnTo>
                  <a:pt x="177" y="195"/>
                </a:lnTo>
                <a:lnTo>
                  <a:pt x="175" y="200"/>
                </a:lnTo>
                <a:lnTo>
                  <a:pt x="181" y="206"/>
                </a:lnTo>
                <a:lnTo>
                  <a:pt x="171" y="212"/>
                </a:lnTo>
                <a:lnTo>
                  <a:pt x="171" y="204"/>
                </a:lnTo>
                <a:lnTo>
                  <a:pt x="169" y="213"/>
                </a:lnTo>
                <a:lnTo>
                  <a:pt x="162" y="215"/>
                </a:lnTo>
                <a:lnTo>
                  <a:pt x="160" y="206"/>
                </a:lnTo>
                <a:lnTo>
                  <a:pt x="163" y="199"/>
                </a:lnTo>
                <a:lnTo>
                  <a:pt x="158" y="202"/>
                </a:lnTo>
                <a:lnTo>
                  <a:pt x="154" y="199"/>
                </a:lnTo>
                <a:lnTo>
                  <a:pt x="156" y="206"/>
                </a:lnTo>
                <a:lnTo>
                  <a:pt x="158" y="213"/>
                </a:lnTo>
                <a:lnTo>
                  <a:pt x="153" y="212"/>
                </a:lnTo>
                <a:lnTo>
                  <a:pt x="150" y="204"/>
                </a:lnTo>
                <a:lnTo>
                  <a:pt x="147" y="204"/>
                </a:lnTo>
                <a:lnTo>
                  <a:pt x="150" y="212"/>
                </a:lnTo>
                <a:lnTo>
                  <a:pt x="148" y="215"/>
                </a:lnTo>
                <a:lnTo>
                  <a:pt x="141" y="214"/>
                </a:lnTo>
                <a:lnTo>
                  <a:pt x="141" y="216"/>
                </a:lnTo>
                <a:lnTo>
                  <a:pt x="145" y="216"/>
                </a:lnTo>
                <a:lnTo>
                  <a:pt x="147" y="218"/>
                </a:lnTo>
                <a:lnTo>
                  <a:pt x="149" y="216"/>
                </a:lnTo>
                <a:lnTo>
                  <a:pt x="152" y="216"/>
                </a:lnTo>
                <a:lnTo>
                  <a:pt x="155" y="216"/>
                </a:lnTo>
                <a:lnTo>
                  <a:pt x="155" y="217"/>
                </a:lnTo>
                <a:lnTo>
                  <a:pt x="158" y="217"/>
                </a:lnTo>
                <a:lnTo>
                  <a:pt x="159" y="221"/>
                </a:lnTo>
                <a:lnTo>
                  <a:pt x="155" y="226"/>
                </a:lnTo>
                <a:lnTo>
                  <a:pt x="144" y="231"/>
                </a:lnTo>
                <a:lnTo>
                  <a:pt x="131" y="237"/>
                </a:lnTo>
                <a:lnTo>
                  <a:pt x="132" y="233"/>
                </a:lnTo>
                <a:lnTo>
                  <a:pt x="131" y="231"/>
                </a:lnTo>
                <a:lnTo>
                  <a:pt x="131" y="229"/>
                </a:lnTo>
                <a:lnTo>
                  <a:pt x="130" y="227"/>
                </a:lnTo>
                <a:lnTo>
                  <a:pt x="129" y="223"/>
                </a:lnTo>
                <a:lnTo>
                  <a:pt x="126" y="222"/>
                </a:lnTo>
                <a:lnTo>
                  <a:pt x="127" y="227"/>
                </a:lnTo>
                <a:lnTo>
                  <a:pt x="124" y="229"/>
                </a:lnTo>
                <a:lnTo>
                  <a:pt x="117" y="223"/>
                </a:lnTo>
                <a:lnTo>
                  <a:pt x="114" y="215"/>
                </a:lnTo>
                <a:lnTo>
                  <a:pt x="112" y="215"/>
                </a:lnTo>
                <a:lnTo>
                  <a:pt x="114" y="223"/>
                </a:lnTo>
                <a:lnTo>
                  <a:pt x="116" y="229"/>
                </a:lnTo>
                <a:lnTo>
                  <a:pt x="124" y="232"/>
                </a:lnTo>
                <a:lnTo>
                  <a:pt x="127" y="231"/>
                </a:lnTo>
                <a:lnTo>
                  <a:pt x="128" y="234"/>
                </a:lnTo>
                <a:lnTo>
                  <a:pt x="125" y="242"/>
                </a:lnTo>
                <a:lnTo>
                  <a:pt x="121" y="248"/>
                </a:lnTo>
                <a:lnTo>
                  <a:pt x="112" y="251"/>
                </a:lnTo>
                <a:lnTo>
                  <a:pt x="106" y="253"/>
                </a:lnTo>
                <a:lnTo>
                  <a:pt x="105" y="257"/>
                </a:lnTo>
                <a:lnTo>
                  <a:pt x="69" y="231"/>
                </a:lnTo>
                <a:lnTo>
                  <a:pt x="67" y="222"/>
                </a:lnTo>
                <a:lnTo>
                  <a:pt x="64" y="230"/>
                </a:lnTo>
                <a:lnTo>
                  <a:pt x="50" y="218"/>
                </a:lnTo>
                <a:lnTo>
                  <a:pt x="48" y="215"/>
                </a:lnTo>
                <a:lnTo>
                  <a:pt x="41" y="215"/>
                </a:lnTo>
                <a:lnTo>
                  <a:pt x="37" y="212"/>
                </a:lnTo>
                <a:lnTo>
                  <a:pt x="34" y="212"/>
                </a:lnTo>
                <a:lnTo>
                  <a:pt x="31" y="206"/>
                </a:lnTo>
                <a:lnTo>
                  <a:pt x="34" y="206"/>
                </a:lnTo>
                <a:lnTo>
                  <a:pt x="32" y="204"/>
                </a:lnTo>
                <a:lnTo>
                  <a:pt x="33" y="200"/>
                </a:lnTo>
                <a:lnTo>
                  <a:pt x="38" y="198"/>
                </a:lnTo>
                <a:lnTo>
                  <a:pt x="40" y="192"/>
                </a:lnTo>
                <a:lnTo>
                  <a:pt x="41" y="191"/>
                </a:lnTo>
                <a:lnTo>
                  <a:pt x="39" y="189"/>
                </a:lnTo>
                <a:lnTo>
                  <a:pt x="35" y="196"/>
                </a:lnTo>
                <a:lnTo>
                  <a:pt x="30" y="199"/>
                </a:lnTo>
                <a:lnTo>
                  <a:pt x="26" y="201"/>
                </a:lnTo>
                <a:lnTo>
                  <a:pt x="20" y="196"/>
                </a:lnTo>
                <a:lnTo>
                  <a:pt x="23" y="194"/>
                </a:lnTo>
                <a:lnTo>
                  <a:pt x="27" y="187"/>
                </a:lnTo>
                <a:lnTo>
                  <a:pt x="28" y="183"/>
                </a:lnTo>
                <a:lnTo>
                  <a:pt x="28" y="178"/>
                </a:lnTo>
                <a:lnTo>
                  <a:pt x="29" y="177"/>
                </a:lnTo>
                <a:lnTo>
                  <a:pt x="30" y="176"/>
                </a:lnTo>
                <a:lnTo>
                  <a:pt x="29" y="172"/>
                </a:lnTo>
                <a:lnTo>
                  <a:pt x="29" y="164"/>
                </a:lnTo>
                <a:lnTo>
                  <a:pt x="27" y="160"/>
                </a:lnTo>
                <a:lnTo>
                  <a:pt x="30" y="158"/>
                </a:lnTo>
              </a:path>
            </a:pathLst>
          </a:custGeom>
          <a:noFill/>
          <a:ln w="12700" cap="rnd" cmpd="sng">
            <a:solidFill>
              <a:srgbClr val="000000"/>
            </a:solidFill>
            <a:prstDash val="solid"/>
            <a:round/>
            <a:headEnd/>
            <a:tailEnd/>
          </a:ln>
        </p:spPr>
        <p:txBody>
          <a:bodyPr/>
          <a:lstStyle/>
          <a:p>
            <a:endParaRPr lang="en-US"/>
          </a:p>
        </p:txBody>
      </p:sp>
      <p:sp>
        <p:nvSpPr>
          <p:cNvPr id="2187" name="Freeform 132"/>
          <p:cNvSpPr>
            <a:spLocks/>
          </p:cNvSpPr>
          <p:nvPr/>
        </p:nvSpPr>
        <p:spPr bwMode="auto">
          <a:xfrm>
            <a:off x="7799388" y="2657959"/>
            <a:ext cx="373062" cy="463488"/>
          </a:xfrm>
          <a:custGeom>
            <a:avLst/>
            <a:gdLst>
              <a:gd name="T0" fmla="*/ 2147483647 w 235"/>
              <a:gd name="T1" fmla="*/ 2147483647 h 292"/>
              <a:gd name="T2" fmla="*/ 2147483647 w 235"/>
              <a:gd name="T3" fmla="*/ 2147483647 h 292"/>
              <a:gd name="T4" fmla="*/ 2147483647 w 235"/>
              <a:gd name="T5" fmla="*/ 2147483647 h 292"/>
              <a:gd name="T6" fmla="*/ 2147483647 w 235"/>
              <a:gd name="T7" fmla="*/ 2147483647 h 292"/>
              <a:gd name="T8" fmla="*/ 2147483647 w 235"/>
              <a:gd name="T9" fmla="*/ 2147483647 h 292"/>
              <a:gd name="T10" fmla="*/ 2147483647 w 235"/>
              <a:gd name="T11" fmla="*/ 2147483647 h 292"/>
              <a:gd name="T12" fmla="*/ 2147483647 w 235"/>
              <a:gd name="T13" fmla="*/ 2147483647 h 292"/>
              <a:gd name="T14" fmla="*/ 2147483647 w 235"/>
              <a:gd name="T15" fmla="*/ 2147483647 h 292"/>
              <a:gd name="T16" fmla="*/ 2147483647 w 235"/>
              <a:gd name="T17" fmla="*/ 2147483647 h 292"/>
              <a:gd name="T18" fmla="*/ 2147483647 w 235"/>
              <a:gd name="T19" fmla="*/ 2147483647 h 292"/>
              <a:gd name="T20" fmla="*/ 2147483647 w 235"/>
              <a:gd name="T21" fmla="*/ 0 h 292"/>
              <a:gd name="T22" fmla="*/ 2147483647 w 235"/>
              <a:gd name="T23" fmla="*/ 2147483647 h 292"/>
              <a:gd name="T24" fmla="*/ 2147483647 w 235"/>
              <a:gd name="T25" fmla="*/ 2147483647 h 292"/>
              <a:gd name="T26" fmla="*/ 2147483647 w 235"/>
              <a:gd name="T27" fmla="*/ 2147483647 h 292"/>
              <a:gd name="T28" fmla="*/ 2147483647 w 235"/>
              <a:gd name="T29" fmla="*/ 2147483647 h 292"/>
              <a:gd name="T30" fmla="*/ 2147483647 w 235"/>
              <a:gd name="T31" fmla="*/ 2147483647 h 292"/>
              <a:gd name="T32" fmla="*/ 2147483647 w 235"/>
              <a:gd name="T33" fmla="*/ 2147483647 h 292"/>
              <a:gd name="T34" fmla="*/ 2147483647 w 235"/>
              <a:gd name="T35" fmla="*/ 2147483647 h 292"/>
              <a:gd name="T36" fmla="*/ 2147483647 w 235"/>
              <a:gd name="T37" fmla="*/ 2147483647 h 292"/>
              <a:gd name="T38" fmla="*/ 2147483647 w 235"/>
              <a:gd name="T39" fmla="*/ 2147483647 h 292"/>
              <a:gd name="T40" fmla="*/ 2147483647 w 235"/>
              <a:gd name="T41" fmla="*/ 2147483647 h 292"/>
              <a:gd name="T42" fmla="*/ 2147483647 w 235"/>
              <a:gd name="T43" fmla="*/ 2147483647 h 292"/>
              <a:gd name="T44" fmla="*/ 2147483647 w 235"/>
              <a:gd name="T45" fmla="*/ 2147483647 h 292"/>
              <a:gd name="T46" fmla="*/ 2147483647 w 235"/>
              <a:gd name="T47" fmla="*/ 2147483647 h 292"/>
              <a:gd name="T48" fmla="*/ 2147483647 w 235"/>
              <a:gd name="T49" fmla="*/ 2147483647 h 292"/>
              <a:gd name="T50" fmla="*/ 2147483647 w 235"/>
              <a:gd name="T51" fmla="*/ 2147483647 h 292"/>
              <a:gd name="T52" fmla="*/ 2147483647 w 235"/>
              <a:gd name="T53" fmla="*/ 2147483647 h 292"/>
              <a:gd name="T54" fmla="*/ 2147483647 w 235"/>
              <a:gd name="T55" fmla="*/ 2147483647 h 292"/>
              <a:gd name="T56" fmla="*/ 2147483647 w 235"/>
              <a:gd name="T57" fmla="*/ 2147483647 h 292"/>
              <a:gd name="T58" fmla="*/ 2147483647 w 235"/>
              <a:gd name="T59" fmla="*/ 2147483647 h 292"/>
              <a:gd name="T60" fmla="*/ 2147483647 w 235"/>
              <a:gd name="T61" fmla="*/ 2147483647 h 292"/>
              <a:gd name="T62" fmla="*/ 2147483647 w 235"/>
              <a:gd name="T63" fmla="*/ 2147483647 h 292"/>
              <a:gd name="T64" fmla="*/ 2147483647 w 235"/>
              <a:gd name="T65" fmla="*/ 2147483647 h 292"/>
              <a:gd name="T66" fmla="*/ 2147483647 w 235"/>
              <a:gd name="T67" fmla="*/ 2147483647 h 292"/>
              <a:gd name="T68" fmla="*/ 2147483647 w 235"/>
              <a:gd name="T69" fmla="*/ 2147483647 h 292"/>
              <a:gd name="T70" fmla="*/ 2147483647 w 235"/>
              <a:gd name="T71" fmla="*/ 2147483647 h 292"/>
              <a:gd name="T72" fmla="*/ 2147483647 w 235"/>
              <a:gd name="T73" fmla="*/ 2147483647 h 292"/>
              <a:gd name="T74" fmla="*/ 2147483647 w 235"/>
              <a:gd name="T75" fmla="*/ 2147483647 h 292"/>
              <a:gd name="T76" fmla="*/ 2147483647 w 235"/>
              <a:gd name="T77" fmla="*/ 2147483647 h 292"/>
              <a:gd name="T78" fmla="*/ 2147483647 w 235"/>
              <a:gd name="T79" fmla="*/ 2147483647 h 292"/>
              <a:gd name="T80" fmla="*/ 2147483647 w 235"/>
              <a:gd name="T81" fmla="*/ 2147483647 h 292"/>
              <a:gd name="T82" fmla="*/ 2147483647 w 235"/>
              <a:gd name="T83" fmla="*/ 2147483647 h 292"/>
              <a:gd name="T84" fmla="*/ 2147483647 w 235"/>
              <a:gd name="T85" fmla="*/ 2147483647 h 292"/>
              <a:gd name="T86" fmla="*/ 2147483647 w 235"/>
              <a:gd name="T87" fmla="*/ 2147483647 h 292"/>
              <a:gd name="T88" fmla="*/ 2147483647 w 235"/>
              <a:gd name="T89" fmla="*/ 2147483647 h 292"/>
              <a:gd name="T90" fmla="*/ 2147483647 w 235"/>
              <a:gd name="T91" fmla="*/ 2147483647 h 292"/>
              <a:gd name="T92" fmla="*/ 2147483647 w 235"/>
              <a:gd name="T93" fmla="*/ 2147483647 h 292"/>
              <a:gd name="T94" fmla="*/ 2147483647 w 235"/>
              <a:gd name="T95" fmla="*/ 2147483647 h 292"/>
              <a:gd name="T96" fmla="*/ 2147483647 w 235"/>
              <a:gd name="T97" fmla="*/ 2147483647 h 292"/>
              <a:gd name="T98" fmla="*/ 2147483647 w 235"/>
              <a:gd name="T99" fmla="*/ 2147483647 h 292"/>
              <a:gd name="T100" fmla="*/ 2147483647 w 235"/>
              <a:gd name="T101" fmla="*/ 2147483647 h 292"/>
              <a:gd name="T102" fmla="*/ 2147483647 w 235"/>
              <a:gd name="T103" fmla="*/ 2147483647 h 292"/>
              <a:gd name="T104" fmla="*/ 2147483647 w 235"/>
              <a:gd name="T105" fmla="*/ 2147483647 h 292"/>
              <a:gd name="T106" fmla="*/ 2147483647 w 235"/>
              <a:gd name="T107" fmla="*/ 2147483647 h 292"/>
              <a:gd name="T108" fmla="*/ 2147483647 w 235"/>
              <a:gd name="T109" fmla="*/ 2147483647 h 292"/>
              <a:gd name="T110" fmla="*/ 2147483647 w 235"/>
              <a:gd name="T111" fmla="*/ 2147483647 h 292"/>
              <a:gd name="T112" fmla="*/ 2147483647 w 235"/>
              <a:gd name="T113" fmla="*/ 2147483647 h 292"/>
              <a:gd name="T114" fmla="*/ 2147483647 w 235"/>
              <a:gd name="T115" fmla="*/ 2147483647 h 292"/>
              <a:gd name="T116" fmla="*/ 2147483647 w 235"/>
              <a:gd name="T117" fmla="*/ 2147483647 h 292"/>
              <a:gd name="T118" fmla="*/ 2147483647 w 235"/>
              <a:gd name="T119" fmla="*/ 2147483647 h 292"/>
              <a:gd name="T120" fmla="*/ 2147483647 w 235"/>
              <a:gd name="T121" fmla="*/ 2147483647 h 292"/>
              <a:gd name="T122" fmla="*/ 2147483647 w 235"/>
              <a:gd name="T123" fmla="*/ 2147483647 h 2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292">
                <a:moveTo>
                  <a:pt x="14" y="71"/>
                </a:moveTo>
                <a:lnTo>
                  <a:pt x="16" y="66"/>
                </a:lnTo>
                <a:lnTo>
                  <a:pt x="19" y="62"/>
                </a:lnTo>
                <a:lnTo>
                  <a:pt x="21" y="59"/>
                </a:lnTo>
                <a:lnTo>
                  <a:pt x="21" y="55"/>
                </a:lnTo>
                <a:lnTo>
                  <a:pt x="21" y="50"/>
                </a:lnTo>
                <a:lnTo>
                  <a:pt x="24" y="47"/>
                </a:lnTo>
                <a:lnTo>
                  <a:pt x="35" y="47"/>
                </a:lnTo>
                <a:lnTo>
                  <a:pt x="37" y="44"/>
                </a:lnTo>
                <a:lnTo>
                  <a:pt x="44" y="46"/>
                </a:lnTo>
                <a:lnTo>
                  <a:pt x="50" y="47"/>
                </a:lnTo>
                <a:lnTo>
                  <a:pt x="52" y="48"/>
                </a:lnTo>
                <a:lnTo>
                  <a:pt x="56" y="49"/>
                </a:lnTo>
                <a:lnTo>
                  <a:pt x="56" y="54"/>
                </a:lnTo>
                <a:lnTo>
                  <a:pt x="57" y="56"/>
                </a:lnTo>
                <a:lnTo>
                  <a:pt x="64" y="54"/>
                </a:lnTo>
                <a:lnTo>
                  <a:pt x="67" y="55"/>
                </a:lnTo>
                <a:lnTo>
                  <a:pt x="71" y="53"/>
                </a:lnTo>
                <a:lnTo>
                  <a:pt x="74" y="54"/>
                </a:lnTo>
                <a:lnTo>
                  <a:pt x="75" y="62"/>
                </a:lnTo>
                <a:lnTo>
                  <a:pt x="85" y="58"/>
                </a:lnTo>
                <a:lnTo>
                  <a:pt x="88" y="59"/>
                </a:lnTo>
                <a:lnTo>
                  <a:pt x="85" y="65"/>
                </a:lnTo>
                <a:lnTo>
                  <a:pt x="85" y="67"/>
                </a:lnTo>
                <a:lnTo>
                  <a:pt x="88" y="74"/>
                </a:lnTo>
                <a:lnTo>
                  <a:pt x="92" y="70"/>
                </a:lnTo>
                <a:lnTo>
                  <a:pt x="89" y="66"/>
                </a:lnTo>
                <a:lnTo>
                  <a:pt x="89" y="62"/>
                </a:lnTo>
                <a:lnTo>
                  <a:pt x="92" y="60"/>
                </a:lnTo>
                <a:lnTo>
                  <a:pt x="85" y="55"/>
                </a:lnTo>
                <a:lnTo>
                  <a:pt x="80" y="56"/>
                </a:lnTo>
                <a:lnTo>
                  <a:pt x="79" y="49"/>
                </a:lnTo>
                <a:lnTo>
                  <a:pt x="68" y="47"/>
                </a:lnTo>
                <a:lnTo>
                  <a:pt x="58" y="39"/>
                </a:lnTo>
                <a:lnTo>
                  <a:pt x="75" y="23"/>
                </a:lnTo>
                <a:lnTo>
                  <a:pt x="82" y="22"/>
                </a:lnTo>
                <a:lnTo>
                  <a:pt x="82" y="20"/>
                </a:lnTo>
                <a:lnTo>
                  <a:pt x="98" y="17"/>
                </a:lnTo>
                <a:lnTo>
                  <a:pt x="99" y="13"/>
                </a:lnTo>
                <a:lnTo>
                  <a:pt x="120" y="7"/>
                </a:lnTo>
                <a:lnTo>
                  <a:pt x="139" y="4"/>
                </a:lnTo>
                <a:lnTo>
                  <a:pt x="143" y="1"/>
                </a:lnTo>
                <a:lnTo>
                  <a:pt x="150" y="1"/>
                </a:lnTo>
                <a:lnTo>
                  <a:pt x="155" y="0"/>
                </a:lnTo>
                <a:lnTo>
                  <a:pt x="161" y="3"/>
                </a:lnTo>
                <a:lnTo>
                  <a:pt x="166" y="3"/>
                </a:lnTo>
                <a:lnTo>
                  <a:pt x="173" y="0"/>
                </a:lnTo>
                <a:lnTo>
                  <a:pt x="198" y="2"/>
                </a:lnTo>
                <a:lnTo>
                  <a:pt x="200" y="0"/>
                </a:lnTo>
                <a:lnTo>
                  <a:pt x="210" y="3"/>
                </a:lnTo>
                <a:lnTo>
                  <a:pt x="225" y="14"/>
                </a:lnTo>
                <a:lnTo>
                  <a:pt x="228" y="17"/>
                </a:lnTo>
                <a:lnTo>
                  <a:pt x="234" y="24"/>
                </a:lnTo>
                <a:lnTo>
                  <a:pt x="231" y="32"/>
                </a:lnTo>
                <a:lnTo>
                  <a:pt x="222" y="32"/>
                </a:lnTo>
                <a:lnTo>
                  <a:pt x="224" y="35"/>
                </a:lnTo>
                <a:lnTo>
                  <a:pt x="219" y="36"/>
                </a:lnTo>
                <a:lnTo>
                  <a:pt x="210" y="27"/>
                </a:lnTo>
                <a:lnTo>
                  <a:pt x="207" y="28"/>
                </a:lnTo>
                <a:lnTo>
                  <a:pt x="204" y="25"/>
                </a:lnTo>
                <a:lnTo>
                  <a:pt x="203" y="29"/>
                </a:lnTo>
                <a:lnTo>
                  <a:pt x="204" y="31"/>
                </a:lnTo>
                <a:lnTo>
                  <a:pt x="201" y="39"/>
                </a:lnTo>
                <a:lnTo>
                  <a:pt x="203" y="42"/>
                </a:lnTo>
                <a:lnTo>
                  <a:pt x="208" y="44"/>
                </a:lnTo>
                <a:lnTo>
                  <a:pt x="208" y="47"/>
                </a:lnTo>
                <a:lnTo>
                  <a:pt x="203" y="48"/>
                </a:lnTo>
                <a:lnTo>
                  <a:pt x="200" y="52"/>
                </a:lnTo>
                <a:lnTo>
                  <a:pt x="198" y="52"/>
                </a:lnTo>
                <a:lnTo>
                  <a:pt x="198" y="48"/>
                </a:lnTo>
                <a:lnTo>
                  <a:pt x="196" y="47"/>
                </a:lnTo>
                <a:lnTo>
                  <a:pt x="196" y="44"/>
                </a:lnTo>
                <a:lnTo>
                  <a:pt x="187" y="38"/>
                </a:lnTo>
                <a:lnTo>
                  <a:pt x="183" y="40"/>
                </a:lnTo>
                <a:lnTo>
                  <a:pt x="179" y="30"/>
                </a:lnTo>
                <a:lnTo>
                  <a:pt x="175" y="30"/>
                </a:lnTo>
                <a:lnTo>
                  <a:pt x="172" y="32"/>
                </a:lnTo>
                <a:lnTo>
                  <a:pt x="168" y="30"/>
                </a:lnTo>
                <a:lnTo>
                  <a:pt x="168" y="34"/>
                </a:lnTo>
                <a:lnTo>
                  <a:pt x="171" y="36"/>
                </a:lnTo>
                <a:lnTo>
                  <a:pt x="174" y="34"/>
                </a:lnTo>
                <a:lnTo>
                  <a:pt x="176" y="34"/>
                </a:lnTo>
                <a:lnTo>
                  <a:pt x="180" y="40"/>
                </a:lnTo>
                <a:lnTo>
                  <a:pt x="180" y="43"/>
                </a:lnTo>
                <a:lnTo>
                  <a:pt x="184" y="43"/>
                </a:lnTo>
                <a:lnTo>
                  <a:pt x="189" y="47"/>
                </a:lnTo>
                <a:lnTo>
                  <a:pt x="190" y="49"/>
                </a:lnTo>
                <a:lnTo>
                  <a:pt x="196" y="57"/>
                </a:lnTo>
                <a:lnTo>
                  <a:pt x="199" y="57"/>
                </a:lnTo>
                <a:lnTo>
                  <a:pt x="198" y="60"/>
                </a:lnTo>
                <a:lnTo>
                  <a:pt x="200" y="62"/>
                </a:lnTo>
                <a:lnTo>
                  <a:pt x="204" y="58"/>
                </a:lnTo>
                <a:lnTo>
                  <a:pt x="213" y="51"/>
                </a:lnTo>
                <a:lnTo>
                  <a:pt x="214" y="46"/>
                </a:lnTo>
                <a:lnTo>
                  <a:pt x="218" y="45"/>
                </a:lnTo>
                <a:lnTo>
                  <a:pt x="219" y="47"/>
                </a:lnTo>
                <a:lnTo>
                  <a:pt x="222" y="47"/>
                </a:lnTo>
                <a:lnTo>
                  <a:pt x="223" y="48"/>
                </a:lnTo>
                <a:lnTo>
                  <a:pt x="226" y="48"/>
                </a:lnTo>
                <a:lnTo>
                  <a:pt x="229" y="41"/>
                </a:lnTo>
                <a:lnTo>
                  <a:pt x="232" y="48"/>
                </a:lnTo>
                <a:lnTo>
                  <a:pt x="230" y="51"/>
                </a:lnTo>
                <a:lnTo>
                  <a:pt x="230" y="54"/>
                </a:lnTo>
                <a:lnTo>
                  <a:pt x="225" y="57"/>
                </a:lnTo>
                <a:lnTo>
                  <a:pt x="225" y="62"/>
                </a:lnTo>
                <a:lnTo>
                  <a:pt x="217" y="70"/>
                </a:lnTo>
                <a:lnTo>
                  <a:pt x="213" y="80"/>
                </a:lnTo>
                <a:lnTo>
                  <a:pt x="214" y="86"/>
                </a:lnTo>
                <a:lnTo>
                  <a:pt x="209" y="90"/>
                </a:lnTo>
                <a:lnTo>
                  <a:pt x="201" y="94"/>
                </a:lnTo>
                <a:lnTo>
                  <a:pt x="199" y="91"/>
                </a:lnTo>
                <a:lnTo>
                  <a:pt x="197" y="93"/>
                </a:lnTo>
                <a:lnTo>
                  <a:pt x="194" y="91"/>
                </a:lnTo>
                <a:lnTo>
                  <a:pt x="191" y="93"/>
                </a:lnTo>
                <a:lnTo>
                  <a:pt x="189" y="90"/>
                </a:lnTo>
                <a:lnTo>
                  <a:pt x="185" y="91"/>
                </a:lnTo>
                <a:lnTo>
                  <a:pt x="184" y="88"/>
                </a:lnTo>
                <a:lnTo>
                  <a:pt x="184" y="82"/>
                </a:lnTo>
                <a:lnTo>
                  <a:pt x="180" y="76"/>
                </a:lnTo>
                <a:lnTo>
                  <a:pt x="181" y="83"/>
                </a:lnTo>
                <a:lnTo>
                  <a:pt x="180" y="89"/>
                </a:lnTo>
                <a:lnTo>
                  <a:pt x="183" y="95"/>
                </a:lnTo>
                <a:lnTo>
                  <a:pt x="190" y="98"/>
                </a:lnTo>
                <a:lnTo>
                  <a:pt x="192" y="97"/>
                </a:lnTo>
                <a:lnTo>
                  <a:pt x="197" y="100"/>
                </a:lnTo>
                <a:lnTo>
                  <a:pt x="199" y="101"/>
                </a:lnTo>
                <a:lnTo>
                  <a:pt x="202" y="102"/>
                </a:lnTo>
                <a:lnTo>
                  <a:pt x="203" y="106"/>
                </a:lnTo>
                <a:lnTo>
                  <a:pt x="201" y="112"/>
                </a:lnTo>
                <a:lnTo>
                  <a:pt x="200" y="116"/>
                </a:lnTo>
                <a:lnTo>
                  <a:pt x="202" y="120"/>
                </a:lnTo>
                <a:lnTo>
                  <a:pt x="202" y="127"/>
                </a:lnTo>
                <a:lnTo>
                  <a:pt x="205" y="130"/>
                </a:lnTo>
                <a:lnTo>
                  <a:pt x="205" y="134"/>
                </a:lnTo>
                <a:lnTo>
                  <a:pt x="208" y="134"/>
                </a:lnTo>
                <a:lnTo>
                  <a:pt x="207" y="139"/>
                </a:lnTo>
                <a:lnTo>
                  <a:pt x="204" y="162"/>
                </a:lnTo>
                <a:lnTo>
                  <a:pt x="204" y="166"/>
                </a:lnTo>
                <a:lnTo>
                  <a:pt x="203" y="163"/>
                </a:lnTo>
                <a:lnTo>
                  <a:pt x="200" y="163"/>
                </a:lnTo>
                <a:lnTo>
                  <a:pt x="198" y="165"/>
                </a:lnTo>
                <a:lnTo>
                  <a:pt x="198" y="159"/>
                </a:lnTo>
                <a:lnTo>
                  <a:pt x="200" y="158"/>
                </a:lnTo>
                <a:lnTo>
                  <a:pt x="201" y="156"/>
                </a:lnTo>
                <a:lnTo>
                  <a:pt x="199" y="154"/>
                </a:lnTo>
                <a:lnTo>
                  <a:pt x="197" y="157"/>
                </a:lnTo>
                <a:lnTo>
                  <a:pt x="194" y="159"/>
                </a:lnTo>
                <a:lnTo>
                  <a:pt x="195" y="164"/>
                </a:lnTo>
                <a:lnTo>
                  <a:pt x="192" y="163"/>
                </a:lnTo>
                <a:lnTo>
                  <a:pt x="189" y="163"/>
                </a:lnTo>
                <a:lnTo>
                  <a:pt x="183" y="152"/>
                </a:lnTo>
                <a:lnTo>
                  <a:pt x="179" y="149"/>
                </a:lnTo>
                <a:lnTo>
                  <a:pt x="176" y="141"/>
                </a:lnTo>
                <a:lnTo>
                  <a:pt x="165" y="146"/>
                </a:lnTo>
                <a:lnTo>
                  <a:pt x="166" y="151"/>
                </a:lnTo>
                <a:lnTo>
                  <a:pt x="164" y="155"/>
                </a:lnTo>
                <a:lnTo>
                  <a:pt x="165" y="159"/>
                </a:lnTo>
                <a:lnTo>
                  <a:pt x="171" y="163"/>
                </a:lnTo>
                <a:lnTo>
                  <a:pt x="176" y="160"/>
                </a:lnTo>
                <a:lnTo>
                  <a:pt x="179" y="164"/>
                </a:lnTo>
                <a:lnTo>
                  <a:pt x="187" y="166"/>
                </a:lnTo>
                <a:lnTo>
                  <a:pt x="191" y="173"/>
                </a:lnTo>
                <a:lnTo>
                  <a:pt x="195" y="167"/>
                </a:lnTo>
                <a:lnTo>
                  <a:pt x="196" y="169"/>
                </a:lnTo>
                <a:lnTo>
                  <a:pt x="201" y="166"/>
                </a:lnTo>
                <a:lnTo>
                  <a:pt x="204" y="171"/>
                </a:lnTo>
                <a:lnTo>
                  <a:pt x="206" y="176"/>
                </a:lnTo>
                <a:lnTo>
                  <a:pt x="209" y="180"/>
                </a:lnTo>
                <a:lnTo>
                  <a:pt x="204" y="191"/>
                </a:lnTo>
                <a:lnTo>
                  <a:pt x="204" y="194"/>
                </a:lnTo>
                <a:lnTo>
                  <a:pt x="199" y="200"/>
                </a:lnTo>
                <a:lnTo>
                  <a:pt x="199" y="207"/>
                </a:lnTo>
                <a:lnTo>
                  <a:pt x="201" y="207"/>
                </a:lnTo>
                <a:lnTo>
                  <a:pt x="199" y="211"/>
                </a:lnTo>
                <a:lnTo>
                  <a:pt x="202" y="213"/>
                </a:lnTo>
                <a:lnTo>
                  <a:pt x="204" y="210"/>
                </a:lnTo>
                <a:lnTo>
                  <a:pt x="207" y="212"/>
                </a:lnTo>
                <a:lnTo>
                  <a:pt x="210" y="211"/>
                </a:lnTo>
                <a:lnTo>
                  <a:pt x="213" y="217"/>
                </a:lnTo>
                <a:lnTo>
                  <a:pt x="209" y="231"/>
                </a:lnTo>
                <a:lnTo>
                  <a:pt x="203" y="242"/>
                </a:lnTo>
                <a:lnTo>
                  <a:pt x="199" y="238"/>
                </a:lnTo>
                <a:lnTo>
                  <a:pt x="196" y="237"/>
                </a:lnTo>
                <a:lnTo>
                  <a:pt x="192" y="238"/>
                </a:lnTo>
                <a:lnTo>
                  <a:pt x="188" y="239"/>
                </a:lnTo>
                <a:lnTo>
                  <a:pt x="184" y="238"/>
                </a:lnTo>
                <a:lnTo>
                  <a:pt x="181" y="237"/>
                </a:lnTo>
                <a:lnTo>
                  <a:pt x="179" y="240"/>
                </a:lnTo>
                <a:lnTo>
                  <a:pt x="175" y="241"/>
                </a:lnTo>
                <a:lnTo>
                  <a:pt x="172" y="236"/>
                </a:lnTo>
                <a:lnTo>
                  <a:pt x="168" y="235"/>
                </a:lnTo>
                <a:lnTo>
                  <a:pt x="164" y="235"/>
                </a:lnTo>
                <a:lnTo>
                  <a:pt x="162" y="230"/>
                </a:lnTo>
                <a:lnTo>
                  <a:pt x="164" y="226"/>
                </a:lnTo>
                <a:lnTo>
                  <a:pt x="160" y="224"/>
                </a:lnTo>
                <a:lnTo>
                  <a:pt x="159" y="224"/>
                </a:lnTo>
                <a:lnTo>
                  <a:pt x="156" y="226"/>
                </a:lnTo>
                <a:lnTo>
                  <a:pt x="154" y="220"/>
                </a:lnTo>
                <a:lnTo>
                  <a:pt x="150" y="218"/>
                </a:lnTo>
                <a:lnTo>
                  <a:pt x="147" y="219"/>
                </a:lnTo>
                <a:lnTo>
                  <a:pt x="144" y="220"/>
                </a:lnTo>
                <a:lnTo>
                  <a:pt x="139" y="222"/>
                </a:lnTo>
                <a:lnTo>
                  <a:pt x="136" y="221"/>
                </a:lnTo>
                <a:lnTo>
                  <a:pt x="132" y="222"/>
                </a:lnTo>
                <a:lnTo>
                  <a:pt x="135" y="224"/>
                </a:lnTo>
                <a:lnTo>
                  <a:pt x="131" y="226"/>
                </a:lnTo>
                <a:lnTo>
                  <a:pt x="130" y="230"/>
                </a:lnTo>
                <a:lnTo>
                  <a:pt x="130" y="234"/>
                </a:lnTo>
                <a:lnTo>
                  <a:pt x="134" y="238"/>
                </a:lnTo>
                <a:lnTo>
                  <a:pt x="130" y="241"/>
                </a:lnTo>
                <a:lnTo>
                  <a:pt x="127" y="243"/>
                </a:lnTo>
                <a:lnTo>
                  <a:pt x="128" y="247"/>
                </a:lnTo>
                <a:lnTo>
                  <a:pt x="129" y="252"/>
                </a:lnTo>
                <a:lnTo>
                  <a:pt x="126" y="254"/>
                </a:lnTo>
                <a:lnTo>
                  <a:pt x="120" y="258"/>
                </a:lnTo>
                <a:lnTo>
                  <a:pt x="120" y="262"/>
                </a:lnTo>
                <a:lnTo>
                  <a:pt x="119" y="267"/>
                </a:lnTo>
                <a:lnTo>
                  <a:pt x="119" y="271"/>
                </a:lnTo>
                <a:lnTo>
                  <a:pt x="118" y="276"/>
                </a:lnTo>
                <a:lnTo>
                  <a:pt x="116" y="279"/>
                </a:lnTo>
                <a:lnTo>
                  <a:pt x="113" y="283"/>
                </a:lnTo>
                <a:lnTo>
                  <a:pt x="112" y="286"/>
                </a:lnTo>
                <a:lnTo>
                  <a:pt x="109" y="290"/>
                </a:lnTo>
                <a:lnTo>
                  <a:pt x="107" y="291"/>
                </a:lnTo>
                <a:lnTo>
                  <a:pt x="103" y="290"/>
                </a:lnTo>
                <a:lnTo>
                  <a:pt x="99" y="290"/>
                </a:lnTo>
                <a:lnTo>
                  <a:pt x="86" y="286"/>
                </a:lnTo>
                <a:lnTo>
                  <a:pt x="80" y="287"/>
                </a:lnTo>
                <a:lnTo>
                  <a:pt x="77" y="284"/>
                </a:lnTo>
                <a:lnTo>
                  <a:pt x="74" y="286"/>
                </a:lnTo>
                <a:lnTo>
                  <a:pt x="70" y="285"/>
                </a:lnTo>
                <a:lnTo>
                  <a:pt x="67" y="286"/>
                </a:lnTo>
                <a:lnTo>
                  <a:pt x="63" y="285"/>
                </a:lnTo>
                <a:lnTo>
                  <a:pt x="63" y="281"/>
                </a:lnTo>
                <a:lnTo>
                  <a:pt x="64" y="272"/>
                </a:lnTo>
                <a:lnTo>
                  <a:pt x="77" y="226"/>
                </a:lnTo>
                <a:lnTo>
                  <a:pt x="48" y="224"/>
                </a:lnTo>
                <a:lnTo>
                  <a:pt x="0" y="221"/>
                </a:lnTo>
                <a:lnTo>
                  <a:pt x="0" y="159"/>
                </a:lnTo>
                <a:lnTo>
                  <a:pt x="29" y="107"/>
                </a:lnTo>
                <a:lnTo>
                  <a:pt x="27" y="102"/>
                </a:lnTo>
                <a:lnTo>
                  <a:pt x="25" y="98"/>
                </a:lnTo>
                <a:lnTo>
                  <a:pt x="24" y="96"/>
                </a:lnTo>
                <a:lnTo>
                  <a:pt x="21" y="93"/>
                </a:lnTo>
                <a:lnTo>
                  <a:pt x="19" y="90"/>
                </a:lnTo>
                <a:lnTo>
                  <a:pt x="18" y="82"/>
                </a:lnTo>
                <a:lnTo>
                  <a:pt x="17" y="79"/>
                </a:lnTo>
                <a:lnTo>
                  <a:pt x="14" y="71"/>
                </a:lnTo>
              </a:path>
            </a:pathLst>
          </a:custGeom>
          <a:noFill/>
          <a:ln w="12700" cap="rnd" cmpd="sng">
            <a:solidFill>
              <a:srgbClr val="000000"/>
            </a:solidFill>
            <a:prstDash val="solid"/>
            <a:round/>
            <a:headEnd/>
            <a:tailEnd/>
          </a:ln>
        </p:spPr>
        <p:txBody>
          <a:bodyPr/>
          <a:lstStyle/>
          <a:p>
            <a:endParaRPr lang="en-US"/>
          </a:p>
        </p:txBody>
      </p:sp>
      <p:sp>
        <p:nvSpPr>
          <p:cNvPr id="2188" name="Freeform 138"/>
          <p:cNvSpPr>
            <a:spLocks/>
          </p:cNvSpPr>
          <p:nvPr/>
        </p:nvSpPr>
        <p:spPr bwMode="auto">
          <a:xfrm>
            <a:off x="7108825" y="3689697"/>
            <a:ext cx="844550" cy="452377"/>
          </a:xfrm>
          <a:custGeom>
            <a:avLst/>
            <a:gdLst>
              <a:gd name="T0" fmla="*/ 2147483647 w 532"/>
              <a:gd name="T1" fmla="*/ 2147483647 h 285"/>
              <a:gd name="T2" fmla="*/ 2147483647 w 532"/>
              <a:gd name="T3" fmla="*/ 2147483647 h 285"/>
              <a:gd name="T4" fmla="*/ 2147483647 w 532"/>
              <a:gd name="T5" fmla="*/ 2147483647 h 285"/>
              <a:gd name="T6" fmla="*/ 2147483647 w 532"/>
              <a:gd name="T7" fmla="*/ 2147483647 h 285"/>
              <a:gd name="T8" fmla="*/ 2147483647 w 532"/>
              <a:gd name="T9" fmla="*/ 2147483647 h 285"/>
              <a:gd name="T10" fmla="*/ 2147483647 w 532"/>
              <a:gd name="T11" fmla="*/ 2147483647 h 285"/>
              <a:gd name="T12" fmla="*/ 2147483647 w 532"/>
              <a:gd name="T13" fmla="*/ 2147483647 h 285"/>
              <a:gd name="T14" fmla="*/ 2147483647 w 532"/>
              <a:gd name="T15" fmla="*/ 2147483647 h 285"/>
              <a:gd name="T16" fmla="*/ 2147483647 w 532"/>
              <a:gd name="T17" fmla="*/ 2147483647 h 285"/>
              <a:gd name="T18" fmla="*/ 2147483647 w 532"/>
              <a:gd name="T19" fmla="*/ 2147483647 h 285"/>
              <a:gd name="T20" fmla="*/ 2147483647 w 532"/>
              <a:gd name="T21" fmla="*/ 2147483647 h 285"/>
              <a:gd name="T22" fmla="*/ 2147483647 w 532"/>
              <a:gd name="T23" fmla="*/ 2147483647 h 285"/>
              <a:gd name="T24" fmla="*/ 2147483647 w 532"/>
              <a:gd name="T25" fmla="*/ 2147483647 h 285"/>
              <a:gd name="T26" fmla="*/ 2147483647 w 532"/>
              <a:gd name="T27" fmla="*/ 2147483647 h 285"/>
              <a:gd name="T28" fmla="*/ 2147483647 w 532"/>
              <a:gd name="T29" fmla="*/ 2147483647 h 285"/>
              <a:gd name="T30" fmla="*/ 2147483647 w 532"/>
              <a:gd name="T31" fmla="*/ 2147483647 h 285"/>
              <a:gd name="T32" fmla="*/ 2147483647 w 532"/>
              <a:gd name="T33" fmla="*/ 2147483647 h 285"/>
              <a:gd name="T34" fmla="*/ 2147483647 w 532"/>
              <a:gd name="T35" fmla="*/ 2147483647 h 285"/>
              <a:gd name="T36" fmla="*/ 2147483647 w 532"/>
              <a:gd name="T37" fmla="*/ 2147483647 h 285"/>
              <a:gd name="T38" fmla="*/ 2147483647 w 532"/>
              <a:gd name="T39" fmla="*/ 2147483647 h 285"/>
              <a:gd name="T40" fmla="*/ 2147483647 w 532"/>
              <a:gd name="T41" fmla="*/ 2147483647 h 285"/>
              <a:gd name="T42" fmla="*/ 2147483647 w 532"/>
              <a:gd name="T43" fmla="*/ 2147483647 h 285"/>
              <a:gd name="T44" fmla="*/ 2147483647 w 532"/>
              <a:gd name="T45" fmla="*/ 2147483647 h 285"/>
              <a:gd name="T46" fmla="*/ 2147483647 w 532"/>
              <a:gd name="T47" fmla="*/ 2147483647 h 285"/>
              <a:gd name="T48" fmla="*/ 2147483647 w 532"/>
              <a:gd name="T49" fmla="*/ 2147483647 h 285"/>
              <a:gd name="T50" fmla="*/ 2147483647 w 532"/>
              <a:gd name="T51" fmla="*/ 2147483647 h 285"/>
              <a:gd name="T52" fmla="*/ 2147483647 w 532"/>
              <a:gd name="T53" fmla="*/ 2147483647 h 285"/>
              <a:gd name="T54" fmla="*/ 2147483647 w 532"/>
              <a:gd name="T55" fmla="*/ 2147483647 h 285"/>
              <a:gd name="T56" fmla="*/ 2147483647 w 532"/>
              <a:gd name="T57" fmla="*/ 2147483647 h 285"/>
              <a:gd name="T58" fmla="*/ 2147483647 w 532"/>
              <a:gd name="T59" fmla="*/ 2147483647 h 285"/>
              <a:gd name="T60" fmla="*/ 2147483647 w 532"/>
              <a:gd name="T61" fmla="*/ 2147483647 h 285"/>
              <a:gd name="T62" fmla="*/ 2147483647 w 532"/>
              <a:gd name="T63" fmla="*/ 2147483647 h 285"/>
              <a:gd name="T64" fmla="*/ 2147483647 w 532"/>
              <a:gd name="T65" fmla="*/ 2147483647 h 285"/>
              <a:gd name="T66" fmla="*/ 2147483647 w 532"/>
              <a:gd name="T67" fmla="*/ 2147483647 h 285"/>
              <a:gd name="T68" fmla="*/ 2147483647 w 532"/>
              <a:gd name="T69" fmla="*/ 2147483647 h 285"/>
              <a:gd name="T70" fmla="*/ 2147483647 w 532"/>
              <a:gd name="T71" fmla="*/ 2147483647 h 285"/>
              <a:gd name="T72" fmla="*/ 2147483647 w 532"/>
              <a:gd name="T73" fmla="*/ 2147483647 h 285"/>
              <a:gd name="T74" fmla="*/ 2147483647 w 532"/>
              <a:gd name="T75" fmla="*/ 2147483647 h 285"/>
              <a:gd name="T76" fmla="*/ 2147483647 w 532"/>
              <a:gd name="T77" fmla="*/ 2147483647 h 285"/>
              <a:gd name="T78" fmla="*/ 2147483647 w 532"/>
              <a:gd name="T79" fmla="*/ 2147483647 h 285"/>
              <a:gd name="T80" fmla="*/ 2147483647 w 532"/>
              <a:gd name="T81" fmla="*/ 2147483647 h 285"/>
              <a:gd name="T82" fmla="*/ 2147483647 w 532"/>
              <a:gd name="T83" fmla="*/ 2147483647 h 285"/>
              <a:gd name="T84" fmla="*/ 2147483647 w 532"/>
              <a:gd name="T85" fmla="*/ 2147483647 h 285"/>
              <a:gd name="T86" fmla="*/ 2147483647 w 532"/>
              <a:gd name="T87" fmla="*/ 2147483647 h 285"/>
              <a:gd name="T88" fmla="*/ 2147483647 w 532"/>
              <a:gd name="T89" fmla="*/ 2147483647 h 285"/>
              <a:gd name="T90" fmla="*/ 2147483647 w 532"/>
              <a:gd name="T91" fmla="*/ 2147483647 h 285"/>
              <a:gd name="T92" fmla="*/ 2147483647 w 532"/>
              <a:gd name="T93" fmla="*/ 2147483647 h 285"/>
              <a:gd name="T94" fmla="*/ 2147483647 w 532"/>
              <a:gd name="T95" fmla="*/ 2147483647 h 285"/>
              <a:gd name="T96" fmla="*/ 2147483647 w 532"/>
              <a:gd name="T97" fmla="*/ 2147483647 h 285"/>
              <a:gd name="T98" fmla="*/ 2147483647 w 532"/>
              <a:gd name="T99" fmla="*/ 2147483647 h 285"/>
              <a:gd name="T100" fmla="*/ 2147483647 w 532"/>
              <a:gd name="T101" fmla="*/ 2147483647 h 285"/>
              <a:gd name="T102" fmla="*/ 2147483647 w 532"/>
              <a:gd name="T103" fmla="*/ 2147483647 h 285"/>
              <a:gd name="T104" fmla="*/ 2147483647 w 532"/>
              <a:gd name="T105" fmla="*/ 2147483647 h 285"/>
              <a:gd name="T106" fmla="*/ 2147483647 w 532"/>
              <a:gd name="T107" fmla="*/ 2147483647 h 285"/>
              <a:gd name="T108" fmla="*/ 2147483647 w 532"/>
              <a:gd name="T109" fmla="*/ 2147483647 h 285"/>
              <a:gd name="T110" fmla="*/ 2147483647 w 532"/>
              <a:gd name="T111" fmla="*/ 2147483647 h 285"/>
              <a:gd name="T112" fmla="*/ 2147483647 w 532"/>
              <a:gd name="T113" fmla="*/ 2147483647 h 285"/>
              <a:gd name="T114" fmla="*/ 2147483647 w 532"/>
              <a:gd name="T115" fmla="*/ 2147483647 h 285"/>
              <a:gd name="T116" fmla="*/ 2147483647 w 532"/>
              <a:gd name="T117" fmla="*/ 2147483647 h 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2" h="285">
                <a:moveTo>
                  <a:pt x="505" y="101"/>
                </a:moveTo>
                <a:lnTo>
                  <a:pt x="501" y="101"/>
                </a:lnTo>
                <a:lnTo>
                  <a:pt x="503" y="102"/>
                </a:lnTo>
                <a:lnTo>
                  <a:pt x="501" y="107"/>
                </a:lnTo>
                <a:lnTo>
                  <a:pt x="491" y="104"/>
                </a:lnTo>
                <a:lnTo>
                  <a:pt x="486" y="101"/>
                </a:lnTo>
                <a:lnTo>
                  <a:pt x="483" y="99"/>
                </a:lnTo>
                <a:lnTo>
                  <a:pt x="479" y="100"/>
                </a:lnTo>
                <a:lnTo>
                  <a:pt x="470" y="103"/>
                </a:lnTo>
                <a:lnTo>
                  <a:pt x="467" y="101"/>
                </a:lnTo>
                <a:lnTo>
                  <a:pt x="464" y="103"/>
                </a:lnTo>
                <a:lnTo>
                  <a:pt x="459" y="104"/>
                </a:lnTo>
                <a:lnTo>
                  <a:pt x="462" y="106"/>
                </a:lnTo>
                <a:lnTo>
                  <a:pt x="465" y="105"/>
                </a:lnTo>
                <a:lnTo>
                  <a:pt x="464" y="108"/>
                </a:lnTo>
                <a:lnTo>
                  <a:pt x="467" y="111"/>
                </a:lnTo>
                <a:lnTo>
                  <a:pt x="470" y="107"/>
                </a:lnTo>
                <a:lnTo>
                  <a:pt x="478" y="108"/>
                </a:lnTo>
                <a:lnTo>
                  <a:pt x="474" y="113"/>
                </a:lnTo>
                <a:lnTo>
                  <a:pt x="474" y="119"/>
                </a:lnTo>
                <a:lnTo>
                  <a:pt x="478" y="117"/>
                </a:lnTo>
                <a:lnTo>
                  <a:pt x="482" y="118"/>
                </a:lnTo>
                <a:lnTo>
                  <a:pt x="491" y="119"/>
                </a:lnTo>
                <a:lnTo>
                  <a:pt x="486" y="127"/>
                </a:lnTo>
                <a:lnTo>
                  <a:pt x="479" y="138"/>
                </a:lnTo>
                <a:lnTo>
                  <a:pt x="474" y="138"/>
                </a:lnTo>
                <a:lnTo>
                  <a:pt x="470" y="143"/>
                </a:lnTo>
                <a:lnTo>
                  <a:pt x="462" y="143"/>
                </a:lnTo>
                <a:lnTo>
                  <a:pt x="459" y="141"/>
                </a:lnTo>
                <a:lnTo>
                  <a:pt x="455" y="146"/>
                </a:lnTo>
                <a:lnTo>
                  <a:pt x="453" y="143"/>
                </a:lnTo>
                <a:lnTo>
                  <a:pt x="451" y="147"/>
                </a:lnTo>
                <a:lnTo>
                  <a:pt x="452" y="149"/>
                </a:lnTo>
                <a:lnTo>
                  <a:pt x="451" y="151"/>
                </a:lnTo>
                <a:lnTo>
                  <a:pt x="451" y="155"/>
                </a:lnTo>
                <a:lnTo>
                  <a:pt x="444" y="155"/>
                </a:lnTo>
                <a:lnTo>
                  <a:pt x="442" y="146"/>
                </a:lnTo>
                <a:lnTo>
                  <a:pt x="445" y="140"/>
                </a:lnTo>
                <a:lnTo>
                  <a:pt x="444" y="138"/>
                </a:lnTo>
                <a:lnTo>
                  <a:pt x="444" y="136"/>
                </a:lnTo>
                <a:lnTo>
                  <a:pt x="441" y="135"/>
                </a:lnTo>
                <a:lnTo>
                  <a:pt x="440" y="132"/>
                </a:lnTo>
                <a:lnTo>
                  <a:pt x="433" y="141"/>
                </a:lnTo>
                <a:lnTo>
                  <a:pt x="437" y="139"/>
                </a:lnTo>
                <a:lnTo>
                  <a:pt x="436" y="147"/>
                </a:lnTo>
                <a:lnTo>
                  <a:pt x="431" y="147"/>
                </a:lnTo>
                <a:lnTo>
                  <a:pt x="436" y="157"/>
                </a:lnTo>
                <a:lnTo>
                  <a:pt x="433" y="157"/>
                </a:lnTo>
                <a:lnTo>
                  <a:pt x="432" y="158"/>
                </a:lnTo>
                <a:lnTo>
                  <a:pt x="434" y="161"/>
                </a:lnTo>
                <a:lnTo>
                  <a:pt x="434" y="164"/>
                </a:lnTo>
                <a:lnTo>
                  <a:pt x="430" y="165"/>
                </a:lnTo>
                <a:lnTo>
                  <a:pt x="433" y="169"/>
                </a:lnTo>
                <a:lnTo>
                  <a:pt x="432" y="176"/>
                </a:lnTo>
                <a:lnTo>
                  <a:pt x="427" y="176"/>
                </a:lnTo>
                <a:lnTo>
                  <a:pt x="426" y="172"/>
                </a:lnTo>
                <a:lnTo>
                  <a:pt x="423" y="171"/>
                </a:lnTo>
                <a:lnTo>
                  <a:pt x="421" y="174"/>
                </a:lnTo>
                <a:lnTo>
                  <a:pt x="418" y="181"/>
                </a:lnTo>
                <a:lnTo>
                  <a:pt x="415" y="181"/>
                </a:lnTo>
                <a:lnTo>
                  <a:pt x="414" y="180"/>
                </a:lnTo>
                <a:lnTo>
                  <a:pt x="412" y="179"/>
                </a:lnTo>
                <a:lnTo>
                  <a:pt x="409" y="176"/>
                </a:lnTo>
                <a:lnTo>
                  <a:pt x="404" y="174"/>
                </a:lnTo>
                <a:lnTo>
                  <a:pt x="404" y="177"/>
                </a:lnTo>
                <a:lnTo>
                  <a:pt x="406" y="177"/>
                </a:lnTo>
                <a:lnTo>
                  <a:pt x="410" y="180"/>
                </a:lnTo>
                <a:lnTo>
                  <a:pt x="413" y="186"/>
                </a:lnTo>
                <a:lnTo>
                  <a:pt x="403" y="208"/>
                </a:lnTo>
                <a:lnTo>
                  <a:pt x="400" y="210"/>
                </a:lnTo>
                <a:lnTo>
                  <a:pt x="395" y="219"/>
                </a:lnTo>
                <a:lnTo>
                  <a:pt x="394" y="217"/>
                </a:lnTo>
                <a:lnTo>
                  <a:pt x="391" y="219"/>
                </a:lnTo>
                <a:lnTo>
                  <a:pt x="387" y="209"/>
                </a:lnTo>
                <a:lnTo>
                  <a:pt x="390" y="205"/>
                </a:lnTo>
                <a:lnTo>
                  <a:pt x="394" y="207"/>
                </a:lnTo>
                <a:lnTo>
                  <a:pt x="393" y="202"/>
                </a:lnTo>
                <a:lnTo>
                  <a:pt x="396" y="200"/>
                </a:lnTo>
                <a:lnTo>
                  <a:pt x="399" y="200"/>
                </a:lnTo>
                <a:lnTo>
                  <a:pt x="398" y="196"/>
                </a:lnTo>
                <a:lnTo>
                  <a:pt x="400" y="195"/>
                </a:lnTo>
                <a:lnTo>
                  <a:pt x="396" y="190"/>
                </a:lnTo>
                <a:lnTo>
                  <a:pt x="391" y="186"/>
                </a:lnTo>
                <a:lnTo>
                  <a:pt x="393" y="194"/>
                </a:lnTo>
                <a:lnTo>
                  <a:pt x="389" y="193"/>
                </a:lnTo>
                <a:lnTo>
                  <a:pt x="389" y="196"/>
                </a:lnTo>
                <a:lnTo>
                  <a:pt x="384" y="200"/>
                </a:lnTo>
                <a:lnTo>
                  <a:pt x="383" y="200"/>
                </a:lnTo>
                <a:lnTo>
                  <a:pt x="385" y="203"/>
                </a:lnTo>
                <a:lnTo>
                  <a:pt x="379" y="204"/>
                </a:lnTo>
                <a:lnTo>
                  <a:pt x="376" y="202"/>
                </a:lnTo>
                <a:lnTo>
                  <a:pt x="375" y="203"/>
                </a:lnTo>
                <a:lnTo>
                  <a:pt x="381" y="214"/>
                </a:lnTo>
                <a:lnTo>
                  <a:pt x="373" y="215"/>
                </a:lnTo>
                <a:lnTo>
                  <a:pt x="376" y="218"/>
                </a:lnTo>
                <a:lnTo>
                  <a:pt x="379" y="218"/>
                </a:lnTo>
                <a:lnTo>
                  <a:pt x="382" y="219"/>
                </a:lnTo>
                <a:lnTo>
                  <a:pt x="380" y="222"/>
                </a:lnTo>
                <a:lnTo>
                  <a:pt x="379" y="221"/>
                </a:lnTo>
                <a:lnTo>
                  <a:pt x="377" y="224"/>
                </a:lnTo>
                <a:lnTo>
                  <a:pt x="368" y="223"/>
                </a:lnTo>
                <a:lnTo>
                  <a:pt x="368" y="226"/>
                </a:lnTo>
                <a:lnTo>
                  <a:pt x="372" y="226"/>
                </a:lnTo>
                <a:lnTo>
                  <a:pt x="376" y="232"/>
                </a:lnTo>
                <a:lnTo>
                  <a:pt x="372" y="230"/>
                </a:lnTo>
                <a:lnTo>
                  <a:pt x="375" y="236"/>
                </a:lnTo>
                <a:lnTo>
                  <a:pt x="378" y="242"/>
                </a:lnTo>
                <a:lnTo>
                  <a:pt x="380" y="245"/>
                </a:lnTo>
                <a:lnTo>
                  <a:pt x="377" y="249"/>
                </a:lnTo>
                <a:lnTo>
                  <a:pt x="372" y="251"/>
                </a:lnTo>
                <a:lnTo>
                  <a:pt x="370" y="249"/>
                </a:lnTo>
                <a:lnTo>
                  <a:pt x="369" y="244"/>
                </a:lnTo>
                <a:lnTo>
                  <a:pt x="367" y="244"/>
                </a:lnTo>
                <a:lnTo>
                  <a:pt x="368" y="250"/>
                </a:lnTo>
                <a:lnTo>
                  <a:pt x="363" y="249"/>
                </a:lnTo>
                <a:lnTo>
                  <a:pt x="361" y="253"/>
                </a:lnTo>
                <a:lnTo>
                  <a:pt x="358" y="251"/>
                </a:lnTo>
                <a:lnTo>
                  <a:pt x="357" y="249"/>
                </a:lnTo>
                <a:lnTo>
                  <a:pt x="352" y="247"/>
                </a:lnTo>
                <a:lnTo>
                  <a:pt x="355" y="244"/>
                </a:lnTo>
                <a:lnTo>
                  <a:pt x="354" y="241"/>
                </a:lnTo>
                <a:lnTo>
                  <a:pt x="352" y="245"/>
                </a:lnTo>
                <a:lnTo>
                  <a:pt x="350" y="244"/>
                </a:lnTo>
                <a:lnTo>
                  <a:pt x="350" y="249"/>
                </a:lnTo>
                <a:lnTo>
                  <a:pt x="346" y="250"/>
                </a:lnTo>
                <a:lnTo>
                  <a:pt x="344" y="249"/>
                </a:lnTo>
                <a:lnTo>
                  <a:pt x="338" y="249"/>
                </a:lnTo>
                <a:lnTo>
                  <a:pt x="336" y="244"/>
                </a:lnTo>
                <a:lnTo>
                  <a:pt x="340" y="238"/>
                </a:lnTo>
                <a:lnTo>
                  <a:pt x="339" y="233"/>
                </a:lnTo>
                <a:lnTo>
                  <a:pt x="336" y="235"/>
                </a:lnTo>
                <a:lnTo>
                  <a:pt x="331" y="233"/>
                </a:lnTo>
                <a:lnTo>
                  <a:pt x="331" y="224"/>
                </a:lnTo>
                <a:lnTo>
                  <a:pt x="334" y="222"/>
                </a:lnTo>
                <a:lnTo>
                  <a:pt x="337" y="224"/>
                </a:lnTo>
                <a:lnTo>
                  <a:pt x="338" y="219"/>
                </a:lnTo>
                <a:lnTo>
                  <a:pt x="341" y="221"/>
                </a:lnTo>
                <a:lnTo>
                  <a:pt x="344" y="219"/>
                </a:lnTo>
                <a:lnTo>
                  <a:pt x="342" y="217"/>
                </a:lnTo>
                <a:lnTo>
                  <a:pt x="343" y="211"/>
                </a:lnTo>
                <a:lnTo>
                  <a:pt x="342" y="209"/>
                </a:lnTo>
                <a:lnTo>
                  <a:pt x="345" y="202"/>
                </a:lnTo>
                <a:lnTo>
                  <a:pt x="339" y="208"/>
                </a:lnTo>
                <a:lnTo>
                  <a:pt x="339" y="214"/>
                </a:lnTo>
                <a:lnTo>
                  <a:pt x="334" y="214"/>
                </a:lnTo>
                <a:lnTo>
                  <a:pt x="333" y="216"/>
                </a:lnTo>
                <a:lnTo>
                  <a:pt x="327" y="214"/>
                </a:lnTo>
                <a:lnTo>
                  <a:pt x="326" y="207"/>
                </a:lnTo>
                <a:lnTo>
                  <a:pt x="324" y="205"/>
                </a:lnTo>
                <a:lnTo>
                  <a:pt x="324" y="201"/>
                </a:lnTo>
                <a:lnTo>
                  <a:pt x="323" y="194"/>
                </a:lnTo>
                <a:lnTo>
                  <a:pt x="320" y="192"/>
                </a:lnTo>
                <a:lnTo>
                  <a:pt x="320" y="190"/>
                </a:lnTo>
                <a:lnTo>
                  <a:pt x="315" y="187"/>
                </a:lnTo>
                <a:lnTo>
                  <a:pt x="315" y="184"/>
                </a:lnTo>
                <a:lnTo>
                  <a:pt x="312" y="182"/>
                </a:lnTo>
                <a:lnTo>
                  <a:pt x="313" y="200"/>
                </a:lnTo>
                <a:lnTo>
                  <a:pt x="319" y="202"/>
                </a:lnTo>
                <a:lnTo>
                  <a:pt x="316" y="207"/>
                </a:lnTo>
                <a:lnTo>
                  <a:pt x="316" y="211"/>
                </a:lnTo>
                <a:lnTo>
                  <a:pt x="315" y="211"/>
                </a:lnTo>
                <a:lnTo>
                  <a:pt x="315" y="218"/>
                </a:lnTo>
                <a:lnTo>
                  <a:pt x="313" y="220"/>
                </a:lnTo>
                <a:lnTo>
                  <a:pt x="315" y="227"/>
                </a:lnTo>
                <a:lnTo>
                  <a:pt x="314" y="229"/>
                </a:lnTo>
                <a:lnTo>
                  <a:pt x="313" y="232"/>
                </a:lnTo>
                <a:lnTo>
                  <a:pt x="308" y="232"/>
                </a:lnTo>
                <a:lnTo>
                  <a:pt x="312" y="236"/>
                </a:lnTo>
                <a:lnTo>
                  <a:pt x="311" y="241"/>
                </a:lnTo>
                <a:lnTo>
                  <a:pt x="308" y="244"/>
                </a:lnTo>
                <a:lnTo>
                  <a:pt x="312" y="244"/>
                </a:lnTo>
                <a:lnTo>
                  <a:pt x="312" y="246"/>
                </a:lnTo>
                <a:lnTo>
                  <a:pt x="309" y="249"/>
                </a:lnTo>
                <a:lnTo>
                  <a:pt x="304" y="251"/>
                </a:lnTo>
                <a:lnTo>
                  <a:pt x="308" y="252"/>
                </a:lnTo>
                <a:lnTo>
                  <a:pt x="309" y="253"/>
                </a:lnTo>
                <a:lnTo>
                  <a:pt x="312" y="253"/>
                </a:lnTo>
                <a:lnTo>
                  <a:pt x="314" y="253"/>
                </a:lnTo>
                <a:lnTo>
                  <a:pt x="315" y="253"/>
                </a:lnTo>
                <a:lnTo>
                  <a:pt x="316" y="260"/>
                </a:lnTo>
                <a:lnTo>
                  <a:pt x="315" y="259"/>
                </a:lnTo>
                <a:lnTo>
                  <a:pt x="314" y="261"/>
                </a:lnTo>
                <a:lnTo>
                  <a:pt x="294" y="257"/>
                </a:lnTo>
                <a:lnTo>
                  <a:pt x="290" y="258"/>
                </a:lnTo>
                <a:lnTo>
                  <a:pt x="285" y="255"/>
                </a:lnTo>
                <a:lnTo>
                  <a:pt x="283" y="256"/>
                </a:lnTo>
                <a:lnTo>
                  <a:pt x="281" y="253"/>
                </a:lnTo>
                <a:lnTo>
                  <a:pt x="278" y="254"/>
                </a:lnTo>
                <a:lnTo>
                  <a:pt x="276" y="253"/>
                </a:lnTo>
                <a:lnTo>
                  <a:pt x="276" y="250"/>
                </a:lnTo>
                <a:lnTo>
                  <a:pt x="278" y="249"/>
                </a:lnTo>
                <a:lnTo>
                  <a:pt x="280" y="248"/>
                </a:lnTo>
                <a:lnTo>
                  <a:pt x="281" y="249"/>
                </a:lnTo>
                <a:lnTo>
                  <a:pt x="284" y="248"/>
                </a:lnTo>
                <a:lnTo>
                  <a:pt x="285" y="249"/>
                </a:lnTo>
                <a:lnTo>
                  <a:pt x="289" y="248"/>
                </a:lnTo>
                <a:lnTo>
                  <a:pt x="284" y="244"/>
                </a:lnTo>
                <a:lnTo>
                  <a:pt x="284" y="241"/>
                </a:lnTo>
                <a:lnTo>
                  <a:pt x="287" y="238"/>
                </a:lnTo>
                <a:lnTo>
                  <a:pt x="289" y="240"/>
                </a:lnTo>
                <a:lnTo>
                  <a:pt x="290" y="238"/>
                </a:lnTo>
                <a:lnTo>
                  <a:pt x="291" y="233"/>
                </a:lnTo>
                <a:lnTo>
                  <a:pt x="292" y="231"/>
                </a:lnTo>
                <a:lnTo>
                  <a:pt x="289" y="228"/>
                </a:lnTo>
                <a:lnTo>
                  <a:pt x="288" y="224"/>
                </a:lnTo>
                <a:lnTo>
                  <a:pt x="289" y="222"/>
                </a:lnTo>
                <a:lnTo>
                  <a:pt x="288" y="222"/>
                </a:lnTo>
                <a:lnTo>
                  <a:pt x="282" y="215"/>
                </a:lnTo>
                <a:lnTo>
                  <a:pt x="284" y="213"/>
                </a:lnTo>
                <a:lnTo>
                  <a:pt x="282" y="210"/>
                </a:lnTo>
                <a:lnTo>
                  <a:pt x="281" y="211"/>
                </a:lnTo>
                <a:lnTo>
                  <a:pt x="277" y="208"/>
                </a:lnTo>
                <a:lnTo>
                  <a:pt x="277" y="207"/>
                </a:lnTo>
                <a:lnTo>
                  <a:pt x="280" y="204"/>
                </a:lnTo>
                <a:lnTo>
                  <a:pt x="278" y="203"/>
                </a:lnTo>
                <a:lnTo>
                  <a:pt x="277" y="200"/>
                </a:lnTo>
                <a:lnTo>
                  <a:pt x="278" y="195"/>
                </a:lnTo>
                <a:lnTo>
                  <a:pt x="277" y="194"/>
                </a:lnTo>
                <a:lnTo>
                  <a:pt x="276" y="187"/>
                </a:lnTo>
                <a:lnTo>
                  <a:pt x="274" y="189"/>
                </a:lnTo>
                <a:lnTo>
                  <a:pt x="274" y="209"/>
                </a:lnTo>
                <a:lnTo>
                  <a:pt x="272" y="211"/>
                </a:lnTo>
                <a:lnTo>
                  <a:pt x="273" y="214"/>
                </a:lnTo>
                <a:lnTo>
                  <a:pt x="265" y="211"/>
                </a:lnTo>
                <a:lnTo>
                  <a:pt x="263" y="210"/>
                </a:lnTo>
                <a:lnTo>
                  <a:pt x="261" y="211"/>
                </a:lnTo>
                <a:lnTo>
                  <a:pt x="257" y="211"/>
                </a:lnTo>
                <a:lnTo>
                  <a:pt x="257" y="209"/>
                </a:lnTo>
                <a:lnTo>
                  <a:pt x="254" y="208"/>
                </a:lnTo>
                <a:lnTo>
                  <a:pt x="254" y="202"/>
                </a:lnTo>
                <a:lnTo>
                  <a:pt x="252" y="204"/>
                </a:lnTo>
                <a:lnTo>
                  <a:pt x="251" y="212"/>
                </a:lnTo>
                <a:lnTo>
                  <a:pt x="250" y="210"/>
                </a:lnTo>
                <a:lnTo>
                  <a:pt x="245" y="210"/>
                </a:lnTo>
                <a:lnTo>
                  <a:pt x="243" y="213"/>
                </a:lnTo>
                <a:lnTo>
                  <a:pt x="239" y="214"/>
                </a:lnTo>
                <a:lnTo>
                  <a:pt x="238" y="218"/>
                </a:lnTo>
                <a:lnTo>
                  <a:pt x="235" y="219"/>
                </a:lnTo>
                <a:lnTo>
                  <a:pt x="224" y="227"/>
                </a:lnTo>
                <a:lnTo>
                  <a:pt x="233" y="233"/>
                </a:lnTo>
                <a:lnTo>
                  <a:pt x="238" y="233"/>
                </a:lnTo>
                <a:lnTo>
                  <a:pt x="240" y="229"/>
                </a:lnTo>
                <a:lnTo>
                  <a:pt x="245" y="228"/>
                </a:lnTo>
                <a:lnTo>
                  <a:pt x="247" y="222"/>
                </a:lnTo>
                <a:lnTo>
                  <a:pt x="252" y="221"/>
                </a:lnTo>
                <a:lnTo>
                  <a:pt x="261" y="230"/>
                </a:lnTo>
                <a:lnTo>
                  <a:pt x="263" y="230"/>
                </a:lnTo>
                <a:lnTo>
                  <a:pt x="264" y="233"/>
                </a:lnTo>
                <a:lnTo>
                  <a:pt x="262" y="236"/>
                </a:lnTo>
                <a:lnTo>
                  <a:pt x="262" y="241"/>
                </a:lnTo>
                <a:lnTo>
                  <a:pt x="258" y="241"/>
                </a:lnTo>
                <a:lnTo>
                  <a:pt x="258" y="237"/>
                </a:lnTo>
                <a:lnTo>
                  <a:pt x="256" y="238"/>
                </a:lnTo>
                <a:lnTo>
                  <a:pt x="252" y="237"/>
                </a:lnTo>
                <a:lnTo>
                  <a:pt x="252" y="240"/>
                </a:lnTo>
                <a:lnTo>
                  <a:pt x="254" y="240"/>
                </a:lnTo>
                <a:lnTo>
                  <a:pt x="257" y="245"/>
                </a:lnTo>
                <a:lnTo>
                  <a:pt x="259" y="245"/>
                </a:lnTo>
                <a:lnTo>
                  <a:pt x="264" y="247"/>
                </a:lnTo>
                <a:lnTo>
                  <a:pt x="271" y="248"/>
                </a:lnTo>
                <a:lnTo>
                  <a:pt x="272" y="253"/>
                </a:lnTo>
                <a:lnTo>
                  <a:pt x="269" y="255"/>
                </a:lnTo>
                <a:lnTo>
                  <a:pt x="259" y="253"/>
                </a:lnTo>
                <a:lnTo>
                  <a:pt x="235" y="250"/>
                </a:lnTo>
                <a:lnTo>
                  <a:pt x="232" y="251"/>
                </a:lnTo>
                <a:lnTo>
                  <a:pt x="225" y="249"/>
                </a:lnTo>
                <a:lnTo>
                  <a:pt x="221" y="249"/>
                </a:lnTo>
                <a:lnTo>
                  <a:pt x="219" y="248"/>
                </a:lnTo>
                <a:lnTo>
                  <a:pt x="218" y="249"/>
                </a:lnTo>
                <a:lnTo>
                  <a:pt x="211" y="248"/>
                </a:lnTo>
                <a:lnTo>
                  <a:pt x="206" y="246"/>
                </a:lnTo>
                <a:lnTo>
                  <a:pt x="205" y="248"/>
                </a:lnTo>
                <a:lnTo>
                  <a:pt x="190" y="246"/>
                </a:lnTo>
                <a:lnTo>
                  <a:pt x="183" y="246"/>
                </a:lnTo>
                <a:lnTo>
                  <a:pt x="178" y="248"/>
                </a:lnTo>
                <a:lnTo>
                  <a:pt x="172" y="246"/>
                </a:lnTo>
                <a:lnTo>
                  <a:pt x="163" y="248"/>
                </a:lnTo>
                <a:lnTo>
                  <a:pt x="151" y="246"/>
                </a:lnTo>
                <a:lnTo>
                  <a:pt x="150" y="244"/>
                </a:lnTo>
                <a:lnTo>
                  <a:pt x="148" y="244"/>
                </a:lnTo>
                <a:lnTo>
                  <a:pt x="148" y="247"/>
                </a:lnTo>
                <a:lnTo>
                  <a:pt x="142" y="251"/>
                </a:lnTo>
                <a:lnTo>
                  <a:pt x="134" y="251"/>
                </a:lnTo>
                <a:lnTo>
                  <a:pt x="134" y="253"/>
                </a:lnTo>
                <a:lnTo>
                  <a:pt x="130" y="253"/>
                </a:lnTo>
                <a:lnTo>
                  <a:pt x="120" y="249"/>
                </a:lnTo>
                <a:lnTo>
                  <a:pt x="122" y="248"/>
                </a:lnTo>
                <a:lnTo>
                  <a:pt x="126" y="256"/>
                </a:lnTo>
                <a:lnTo>
                  <a:pt x="123" y="258"/>
                </a:lnTo>
                <a:lnTo>
                  <a:pt x="111" y="260"/>
                </a:lnTo>
                <a:lnTo>
                  <a:pt x="110" y="259"/>
                </a:lnTo>
                <a:lnTo>
                  <a:pt x="107" y="259"/>
                </a:lnTo>
                <a:lnTo>
                  <a:pt x="104" y="264"/>
                </a:lnTo>
                <a:lnTo>
                  <a:pt x="99" y="265"/>
                </a:lnTo>
                <a:lnTo>
                  <a:pt x="96" y="267"/>
                </a:lnTo>
                <a:lnTo>
                  <a:pt x="89" y="270"/>
                </a:lnTo>
                <a:lnTo>
                  <a:pt x="87" y="268"/>
                </a:lnTo>
                <a:lnTo>
                  <a:pt x="87" y="264"/>
                </a:lnTo>
                <a:lnTo>
                  <a:pt x="85" y="265"/>
                </a:lnTo>
                <a:lnTo>
                  <a:pt x="81" y="265"/>
                </a:lnTo>
                <a:lnTo>
                  <a:pt x="84" y="268"/>
                </a:lnTo>
                <a:lnTo>
                  <a:pt x="82" y="271"/>
                </a:lnTo>
                <a:lnTo>
                  <a:pt x="81" y="274"/>
                </a:lnTo>
                <a:lnTo>
                  <a:pt x="77" y="273"/>
                </a:lnTo>
                <a:lnTo>
                  <a:pt x="71" y="278"/>
                </a:lnTo>
                <a:lnTo>
                  <a:pt x="69" y="276"/>
                </a:lnTo>
                <a:lnTo>
                  <a:pt x="68" y="280"/>
                </a:lnTo>
                <a:lnTo>
                  <a:pt x="61" y="282"/>
                </a:lnTo>
                <a:lnTo>
                  <a:pt x="55" y="281"/>
                </a:lnTo>
                <a:lnTo>
                  <a:pt x="49" y="282"/>
                </a:lnTo>
                <a:lnTo>
                  <a:pt x="47" y="284"/>
                </a:lnTo>
                <a:lnTo>
                  <a:pt x="43" y="283"/>
                </a:lnTo>
                <a:lnTo>
                  <a:pt x="39" y="284"/>
                </a:lnTo>
                <a:lnTo>
                  <a:pt x="30" y="284"/>
                </a:lnTo>
                <a:lnTo>
                  <a:pt x="29" y="282"/>
                </a:lnTo>
                <a:lnTo>
                  <a:pt x="31" y="278"/>
                </a:lnTo>
                <a:lnTo>
                  <a:pt x="33" y="275"/>
                </a:lnTo>
                <a:lnTo>
                  <a:pt x="34" y="271"/>
                </a:lnTo>
                <a:lnTo>
                  <a:pt x="34" y="258"/>
                </a:lnTo>
                <a:lnTo>
                  <a:pt x="33" y="254"/>
                </a:lnTo>
                <a:lnTo>
                  <a:pt x="31" y="251"/>
                </a:lnTo>
                <a:lnTo>
                  <a:pt x="26" y="245"/>
                </a:lnTo>
                <a:lnTo>
                  <a:pt x="23" y="232"/>
                </a:lnTo>
                <a:lnTo>
                  <a:pt x="23" y="231"/>
                </a:lnTo>
                <a:lnTo>
                  <a:pt x="23" y="229"/>
                </a:lnTo>
                <a:lnTo>
                  <a:pt x="20" y="226"/>
                </a:lnTo>
                <a:lnTo>
                  <a:pt x="18" y="223"/>
                </a:lnTo>
                <a:lnTo>
                  <a:pt x="14" y="223"/>
                </a:lnTo>
                <a:lnTo>
                  <a:pt x="12" y="219"/>
                </a:lnTo>
                <a:lnTo>
                  <a:pt x="9" y="219"/>
                </a:lnTo>
                <a:lnTo>
                  <a:pt x="5" y="217"/>
                </a:lnTo>
                <a:lnTo>
                  <a:pt x="7" y="214"/>
                </a:lnTo>
                <a:lnTo>
                  <a:pt x="4" y="214"/>
                </a:lnTo>
                <a:lnTo>
                  <a:pt x="4" y="210"/>
                </a:lnTo>
                <a:lnTo>
                  <a:pt x="1" y="207"/>
                </a:lnTo>
                <a:lnTo>
                  <a:pt x="2" y="207"/>
                </a:lnTo>
                <a:lnTo>
                  <a:pt x="0" y="203"/>
                </a:lnTo>
                <a:lnTo>
                  <a:pt x="3" y="201"/>
                </a:lnTo>
                <a:lnTo>
                  <a:pt x="7" y="202"/>
                </a:lnTo>
                <a:lnTo>
                  <a:pt x="11" y="201"/>
                </a:lnTo>
                <a:lnTo>
                  <a:pt x="15" y="199"/>
                </a:lnTo>
                <a:lnTo>
                  <a:pt x="19" y="198"/>
                </a:lnTo>
                <a:lnTo>
                  <a:pt x="26" y="200"/>
                </a:lnTo>
                <a:lnTo>
                  <a:pt x="30" y="198"/>
                </a:lnTo>
                <a:lnTo>
                  <a:pt x="33" y="196"/>
                </a:lnTo>
                <a:lnTo>
                  <a:pt x="37" y="195"/>
                </a:lnTo>
                <a:lnTo>
                  <a:pt x="40" y="198"/>
                </a:lnTo>
                <a:lnTo>
                  <a:pt x="44" y="195"/>
                </a:lnTo>
                <a:lnTo>
                  <a:pt x="45" y="191"/>
                </a:lnTo>
                <a:lnTo>
                  <a:pt x="49" y="189"/>
                </a:lnTo>
                <a:lnTo>
                  <a:pt x="52" y="187"/>
                </a:lnTo>
                <a:lnTo>
                  <a:pt x="55" y="184"/>
                </a:lnTo>
                <a:lnTo>
                  <a:pt x="58" y="182"/>
                </a:lnTo>
                <a:lnTo>
                  <a:pt x="61" y="183"/>
                </a:lnTo>
                <a:lnTo>
                  <a:pt x="65" y="180"/>
                </a:lnTo>
                <a:lnTo>
                  <a:pt x="66" y="176"/>
                </a:lnTo>
                <a:lnTo>
                  <a:pt x="68" y="172"/>
                </a:lnTo>
                <a:lnTo>
                  <a:pt x="121" y="169"/>
                </a:lnTo>
                <a:lnTo>
                  <a:pt x="181" y="166"/>
                </a:lnTo>
                <a:lnTo>
                  <a:pt x="219" y="164"/>
                </a:lnTo>
                <a:lnTo>
                  <a:pt x="235" y="164"/>
                </a:lnTo>
                <a:lnTo>
                  <a:pt x="274" y="146"/>
                </a:lnTo>
                <a:lnTo>
                  <a:pt x="303" y="134"/>
                </a:lnTo>
                <a:lnTo>
                  <a:pt x="310" y="130"/>
                </a:lnTo>
                <a:lnTo>
                  <a:pt x="311" y="130"/>
                </a:lnTo>
                <a:lnTo>
                  <a:pt x="310" y="130"/>
                </a:lnTo>
                <a:lnTo>
                  <a:pt x="289" y="119"/>
                </a:lnTo>
                <a:lnTo>
                  <a:pt x="288" y="115"/>
                </a:lnTo>
                <a:lnTo>
                  <a:pt x="293" y="105"/>
                </a:lnTo>
                <a:lnTo>
                  <a:pt x="293" y="101"/>
                </a:lnTo>
                <a:lnTo>
                  <a:pt x="291" y="98"/>
                </a:lnTo>
                <a:lnTo>
                  <a:pt x="277" y="85"/>
                </a:lnTo>
                <a:lnTo>
                  <a:pt x="289" y="70"/>
                </a:lnTo>
                <a:lnTo>
                  <a:pt x="293" y="66"/>
                </a:lnTo>
                <a:lnTo>
                  <a:pt x="298" y="67"/>
                </a:lnTo>
                <a:lnTo>
                  <a:pt x="303" y="65"/>
                </a:lnTo>
                <a:lnTo>
                  <a:pt x="305" y="64"/>
                </a:lnTo>
                <a:lnTo>
                  <a:pt x="311" y="62"/>
                </a:lnTo>
                <a:lnTo>
                  <a:pt x="316" y="62"/>
                </a:lnTo>
                <a:lnTo>
                  <a:pt x="332" y="68"/>
                </a:lnTo>
                <a:lnTo>
                  <a:pt x="333" y="75"/>
                </a:lnTo>
                <a:lnTo>
                  <a:pt x="331" y="79"/>
                </a:lnTo>
                <a:lnTo>
                  <a:pt x="333" y="79"/>
                </a:lnTo>
                <a:lnTo>
                  <a:pt x="337" y="86"/>
                </a:lnTo>
                <a:lnTo>
                  <a:pt x="334" y="89"/>
                </a:lnTo>
                <a:lnTo>
                  <a:pt x="330" y="89"/>
                </a:lnTo>
                <a:lnTo>
                  <a:pt x="333" y="94"/>
                </a:lnTo>
                <a:lnTo>
                  <a:pt x="335" y="92"/>
                </a:lnTo>
                <a:lnTo>
                  <a:pt x="339" y="92"/>
                </a:lnTo>
                <a:lnTo>
                  <a:pt x="344" y="94"/>
                </a:lnTo>
                <a:lnTo>
                  <a:pt x="351" y="97"/>
                </a:lnTo>
                <a:lnTo>
                  <a:pt x="350" y="99"/>
                </a:lnTo>
                <a:lnTo>
                  <a:pt x="355" y="103"/>
                </a:lnTo>
                <a:lnTo>
                  <a:pt x="355" y="110"/>
                </a:lnTo>
                <a:lnTo>
                  <a:pt x="343" y="116"/>
                </a:lnTo>
                <a:lnTo>
                  <a:pt x="357" y="113"/>
                </a:lnTo>
                <a:lnTo>
                  <a:pt x="360" y="117"/>
                </a:lnTo>
                <a:lnTo>
                  <a:pt x="360" y="122"/>
                </a:lnTo>
                <a:lnTo>
                  <a:pt x="368" y="128"/>
                </a:lnTo>
                <a:lnTo>
                  <a:pt x="370" y="134"/>
                </a:lnTo>
                <a:lnTo>
                  <a:pt x="372" y="131"/>
                </a:lnTo>
                <a:lnTo>
                  <a:pt x="363" y="120"/>
                </a:lnTo>
                <a:lnTo>
                  <a:pt x="364" y="117"/>
                </a:lnTo>
                <a:lnTo>
                  <a:pt x="361" y="113"/>
                </a:lnTo>
                <a:lnTo>
                  <a:pt x="361" y="109"/>
                </a:lnTo>
                <a:lnTo>
                  <a:pt x="361" y="102"/>
                </a:lnTo>
                <a:lnTo>
                  <a:pt x="369" y="103"/>
                </a:lnTo>
                <a:lnTo>
                  <a:pt x="357" y="98"/>
                </a:lnTo>
                <a:lnTo>
                  <a:pt x="354" y="93"/>
                </a:lnTo>
                <a:lnTo>
                  <a:pt x="345" y="88"/>
                </a:lnTo>
                <a:lnTo>
                  <a:pt x="344" y="83"/>
                </a:lnTo>
                <a:lnTo>
                  <a:pt x="342" y="80"/>
                </a:lnTo>
                <a:lnTo>
                  <a:pt x="341" y="73"/>
                </a:lnTo>
                <a:lnTo>
                  <a:pt x="342" y="62"/>
                </a:lnTo>
                <a:lnTo>
                  <a:pt x="338" y="62"/>
                </a:lnTo>
                <a:lnTo>
                  <a:pt x="352" y="57"/>
                </a:lnTo>
                <a:lnTo>
                  <a:pt x="353" y="63"/>
                </a:lnTo>
                <a:lnTo>
                  <a:pt x="352" y="55"/>
                </a:lnTo>
                <a:lnTo>
                  <a:pt x="369" y="52"/>
                </a:lnTo>
                <a:lnTo>
                  <a:pt x="376" y="52"/>
                </a:lnTo>
                <a:lnTo>
                  <a:pt x="373" y="58"/>
                </a:lnTo>
                <a:lnTo>
                  <a:pt x="378" y="58"/>
                </a:lnTo>
                <a:lnTo>
                  <a:pt x="381" y="62"/>
                </a:lnTo>
                <a:lnTo>
                  <a:pt x="380" y="63"/>
                </a:lnTo>
                <a:lnTo>
                  <a:pt x="375" y="65"/>
                </a:lnTo>
                <a:lnTo>
                  <a:pt x="371" y="69"/>
                </a:lnTo>
                <a:lnTo>
                  <a:pt x="375" y="70"/>
                </a:lnTo>
                <a:lnTo>
                  <a:pt x="377" y="66"/>
                </a:lnTo>
                <a:lnTo>
                  <a:pt x="381" y="67"/>
                </a:lnTo>
                <a:lnTo>
                  <a:pt x="380" y="71"/>
                </a:lnTo>
                <a:lnTo>
                  <a:pt x="385" y="66"/>
                </a:lnTo>
                <a:lnTo>
                  <a:pt x="389" y="67"/>
                </a:lnTo>
                <a:lnTo>
                  <a:pt x="385" y="78"/>
                </a:lnTo>
                <a:lnTo>
                  <a:pt x="387" y="82"/>
                </a:lnTo>
                <a:lnTo>
                  <a:pt x="390" y="75"/>
                </a:lnTo>
                <a:lnTo>
                  <a:pt x="394" y="75"/>
                </a:lnTo>
                <a:lnTo>
                  <a:pt x="395" y="70"/>
                </a:lnTo>
                <a:lnTo>
                  <a:pt x="398" y="66"/>
                </a:lnTo>
                <a:lnTo>
                  <a:pt x="394" y="66"/>
                </a:lnTo>
                <a:lnTo>
                  <a:pt x="395" y="60"/>
                </a:lnTo>
                <a:lnTo>
                  <a:pt x="391" y="61"/>
                </a:lnTo>
                <a:lnTo>
                  <a:pt x="388" y="56"/>
                </a:lnTo>
                <a:lnTo>
                  <a:pt x="388" y="53"/>
                </a:lnTo>
                <a:lnTo>
                  <a:pt x="386" y="54"/>
                </a:lnTo>
                <a:lnTo>
                  <a:pt x="386" y="48"/>
                </a:lnTo>
                <a:lnTo>
                  <a:pt x="389" y="46"/>
                </a:lnTo>
                <a:lnTo>
                  <a:pt x="394" y="43"/>
                </a:lnTo>
                <a:lnTo>
                  <a:pt x="396" y="47"/>
                </a:lnTo>
                <a:lnTo>
                  <a:pt x="397" y="41"/>
                </a:lnTo>
                <a:lnTo>
                  <a:pt x="390" y="39"/>
                </a:lnTo>
                <a:lnTo>
                  <a:pt x="388" y="40"/>
                </a:lnTo>
                <a:lnTo>
                  <a:pt x="388" y="36"/>
                </a:lnTo>
                <a:lnTo>
                  <a:pt x="390" y="36"/>
                </a:lnTo>
                <a:lnTo>
                  <a:pt x="391" y="25"/>
                </a:lnTo>
                <a:lnTo>
                  <a:pt x="395" y="22"/>
                </a:lnTo>
                <a:lnTo>
                  <a:pt x="398" y="31"/>
                </a:lnTo>
                <a:lnTo>
                  <a:pt x="401" y="29"/>
                </a:lnTo>
                <a:lnTo>
                  <a:pt x="404" y="32"/>
                </a:lnTo>
                <a:lnTo>
                  <a:pt x="407" y="37"/>
                </a:lnTo>
                <a:lnTo>
                  <a:pt x="409" y="28"/>
                </a:lnTo>
                <a:lnTo>
                  <a:pt x="401" y="23"/>
                </a:lnTo>
                <a:lnTo>
                  <a:pt x="409" y="21"/>
                </a:lnTo>
                <a:lnTo>
                  <a:pt x="409" y="18"/>
                </a:lnTo>
                <a:lnTo>
                  <a:pt x="403" y="17"/>
                </a:lnTo>
                <a:lnTo>
                  <a:pt x="403" y="12"/>
                </a:lnTo>
                <a:lnTo>
                  <a:pt x="401" y="11"/>
                </a:lnTo>
                <a:lnTo>
                  <a:pt x="396" y="14"/>
                </a:lnTo>
                <a:lnTo>
                  <a:pt x="401" y="1"/>
                </a:lnTo>
                <a:lnTo>
                  <a:pt x="405" y="0"/>
                </a:lnTo>
                <a:lnTo>
                  <a:pt x="409" y="3"/>
                </a:lnTo>
                <a:lnTo>
                  <a:pt x="411" y="7"/>
                </a:lnTo>
                <a:lnTo>
                  <a:pt x="414" y="12"/>
                </a:lnTo>
                <a:lnTo>
                  <a:pt x="421" y="13"/>
                </a:lnTo>
                <a:lnTo>
                  <a:pt x="421" y="18"/>
                </a:lnTo>
                <a:lnTo>
                  <a:pt x="422" y="24"/>
                </a:lnTo>
                <a:lnTo>
                  <a:pt x="421" y="28"/>
                </a:lnTo>
                <a:lnTo>
                  <a:pt x="423" y="31"/>
                </a:lnTo>
                <a:lnTo>
                  <a:pt x="428" y="35"/>
                </a:lnTo>
                <a:lnTo>
                  <a:pt x="423" y="34"/>
                </a:lnTo>
                <a:lnTo>
                  <a:pt x="419" y="36"/>
                </a:lnTo>
                <a:lnTo>
                  <a:pt x="421" y="39"/>
                </a:lnTo>
                <a:lnTo>
                  <a:pt x="418" y="44"/>
                </a:lnTo>
                <a:lnTo>
                  <a:pt x="420" y="51"/>
                </a:lnTo>
                <a:lnTo>
                  <a:pt x="418" y="54"/>
                </a:lnTo>
                <a:lnTo>
                  <a:pt x="421" y="56"/>
                </a:lnTo>
                <a:lnTo>
                  <a:pt x="424" y="56"/>
                </a:lnTo>
                <a:lnTo>
                  <a:pt x="427" y="54"/>
                </a:lnTo>
                <a:lnTo>
                  <a:pt x="427" y="60"/>
                </a:lnTo>
                <a:lnTo>
                  <a:pt x="428" y="71"/>
                </a:lnTo>
                <a:lnTo>
                  <a:pt x="423" y="69"/>
                </a:lnTo>
                <a:lnTo>
                  <a:pt x="423" y="79"/>
                </a:lnTo>
                <a:lnTo>
                  <a:pt x="421" y="81"/>
                </a:lnTo>
                <a:lnTo>
                  <a:pt x="417" y="79"/>
                </a:lnTo>
                <a:lnTo>
                  <a:pt x="409" y="80"/>
                </a:lnTo>
                <a:lnTo>
                  <a:pt x="408" y="76"/>
                </a:lnTo>
                <a:lnTo>
                  <a:pt x="406" y="81"/>
                </a:lnTo>
                <a:lnTo>
                  <a:pt x="404" y="81"/>
                </a:lnTo>
                <a:lnTo>
                  <a:pt x="406" y="86"/>
                </a:lnTo>
                <a:lnTo>
                  <a:pt x="411" y="91"/>
                </a:lnTo>
                <a:lnTo>
                  <a:pt x="410" y="99"/>
                </a:lnTo>
                <a:lnTo>
                  <a:pt x="403" y="96"/>
                </a:lnTo>
                <a:lnTo>
                  <a:pt x="409" y="98"/>
                </a:lnTo>
                <a:lnTo>
                  <a:pt x="413" y="101"/>
                </a:lnTo>
                <a:lnTo>
                  <a:pt x="415" y="107"/>
                </a:lnTo>
                <a:lnTo>
                  <a:pt x="417" y="117"/>
                </a:lnTo>
                <a:lnTo>
                  <a:pt x="418" y="111"/>
                </a:lnTo>
                <a:lnTo>
                  <a:pt x="422" y="107"/>
                </a:lnTo>
                <a:lnTo>
                  <a:pt x="419" y="107"/>
                </a:lnTo>
                <a:lnTo>
                  <a:pt x="417" y="102"/>
                </a:lnTo>
                <a:lnTo>
                  <a:pt x="415" y="101"/>
                </a:lnTo>
                <a:lnTo>
                  <a:pt x="417" y="96"/>
                </a:lnTo>
                <a:lnTo>
                  <a:pt x="418" y="94"/>
                </a:lnTo>
                <a:lnTo>
                  <a:pt x="426" y="93"/>
                </a:lnTo>
                <a:lnTo>
                  <a:pt x="429" y="90"/>
                </a:lnTo>
                <a:lnTo>
                  <a:pt x="432" y="93"/>
                </a:lnTo>
                <a:lnTo>
                  <a:pt x="432" y="89"/>
                </a:lnTo>
                <a:lnTo>
                  <a:pt x="437" y="85"/>
                </a:lnTo>
                <a:lnTo>
                  <a:pt x="434" y="82"/>
                </a:lnTo>
                <a:lnTo>
                  <a:pt x="440" y="81"/>
                </a:lnTo>
                <a:lnTo>
                  <a:pt x="441" y="85"/>
                </a:lnTo>
                <a:lnTo>
                  <a:pt x="440" y="88"/>
                </a:lnTo>
                <a:lnTo>
                  <a:pt x="439" y="92"/>
                </a:lnTo>
                <a:lnTo>
                  <a:pt x="441" y="94"/>
                </a:lnTo>
                <a:lnTo>
                  <a:pt x="441" y="97"/>
                </a:lnTo>
                <a:lnTo>
                  <a:pt x="437" y="100"/>
                </a:lnTo>
                <a:lnTo>
                  <a:pt x="441" y="99"/>
                </a:lnTo>
                <a:lnTo>
                  <a:pt x="443" y="100"/>
                </a:lnTo>
                <a:lnTo>
                  <a:pt x="446" y="98"/>
                </a:lnTo>
                <a:lnTo>
                  <a:pt x="451" y="101"/>
                </a:lnTo>
                <a:lnTo>
                  <a:pt x="454" y="97"/>
                </a:lnTo>
                <a:lnTo>
                  <a:pt x="451" y="96"/>
                </a:lnTo>
                <a:lnTo>
                  <a:pt x="449" y="90"/>
                </a:lnTo>
                <a:lnTo>
                  <a:pt x="451" y="88"/>
                </a:lnTo>
                <a:lnTo>
                  <a:pt x="451" y="84"/>
                </a:lnTo>
                <a:lnTo>
                  <a:pt x="459" y="89"/>
                </a:lnTo>
                <a:lnTo>
                  <a:pt x="460" y="84"/>
                </a:lnTo>
                <a:lnTo>
                  <a:pt x="458" y="83"/>
                </a:lnTo>
                <a:lnTo>
                  <a:pt x="458" y="78"/>
                </a:lnTo>
                <a:lnTo>
                  <a:pt x="453" y="77"/>
                </a:lnTo>
                <a:lnTo>
                  <a:pt x="452" y="69"/>
                </a:lnTo>
                <a:lnTo>
                  <a:pt x="455" y="69"/>
                </a:lnTo>
                <a:lnTo>
                  <a:pt x="455" y="72"/>
                </a:lnTo>
                <a:lnTo>
                  <a:pt x="459" y="74"/>
                </a:lnTo>
                <a:lnTo>
                  <a:pt x="461" y="76"/>
                </a:lnTo>
                <a:lnTo>
                  <a:pt x="464" y="76"/>
                </a:lnTo>
                <a:lnTo>
                  <a:pt x="464" y="71"/>
                </a:lnTo>
                <a:lnTo>
                  <a:pt x="466" y="74"/>
                </a:lnTo>
                <a:lnTo>
                  <a:pt x="472" y="74"/>
                </a:lnTo>
                <a:lnTo>
                  <a:pt x="475" y="78"/>
                </a:lnTo>
                <a:lnTo>
                  <a:pt x="479" y="79"/>
                </a:lnTo>
                <a:lnTo>
                  <a:pt x="480" y="75"/>
                </a:lnTo>
                <a:lnTo>
                  <a:pt x="481" y="75"/>
                </a:lnTo>
                <a:lnTo>
                  <a:pt x="482" y="81"/>
                </a:lnTo>
                <a:lnTo>
                  <a:pt x="486" y="83"/>
                </a:lnTo>
                <a:lnTo>
                  <a:pt x="490" y="84"/>
                </a:lnTo>
                <a:lnTo>
                  <a:pt x="488" y="80"/>
                </a:lnTo>
                <a:lnTo>
                  <a:pt x="490" y="77"/>
                </a:lnTo>
                <a:lnTo>
                  <a:pt x="477" y="56"/>
                </a:lnTo>
                <a:lnTo>
                  <a:pt x="466" y="40"/>
                </a:lnTo>
                <a:lnTo>
                  <a:pt x="470" y="37"/>
                </a:lnTo>
                <a:lnTo>
                  <a:pt x="472" y="41"/>
                </a:lnTo>
                <a:lnTo>
                  <a:pt x="480" y="46"/>
                </a:lnTo>
                <a:lnTo>
                  <a:pt x="482" y="49"/>
                </a:lnTo>
                <a:lnTo>
                  <a:pt x="488" y="50"/>
                </a:lnTo>
                <a:lnTo>
                  <a:pt x="485" y="44"/>
                </a:lnTo>
                <a:lnTo>
                  <a:pt x="483" y="40"/>
                </a:lnTo>
                <a:lnTo>
                  <a:pt x="480" y="38"/>
                </a:lnTo>
                <a:lnTo>
                  <a:pt x="480" y="35"/>
                </a:lnTo>
                <a:lnTo>
                  <a:pt x="501" y="46"/>
                </a:lnTo>
                <a:lnTo>
                  <a:pt x="508" y="48"/>
                </a:lnTo>
                <a:lnTo>
                  <a:pt x="514" y="50"/>
                </a:lnTo>
                <a:lnTo>
                  <a:pt x="521" y="53"/>
                </a:lnTo>
                <a:lnTo>
                  <a:pt x="531" y="56"/>
                </a:lnTo>
                <a:lnTo>
                  <a:pt x="531" y="62"/>
                </a:lnTo>
                <a:lnTo>
                  <a:pt x="527" y="62"/>
                </a:lnTo>
                <a:lnTo>
                  <a:pt x="528" y="66"/>
                </a:lnTo>
                <a:lnTo>
                  <a:pt x="524" y="69"/>
                </a:lnTo>
                <a:lnTo>
                  <a:pt x="521" y="72"/>
                </a:lnTo>
                <a:lnTo>
                  <a:pt x="516" y="67"/>
                </a:lnTo>
                <a:lnTo>
                  <a:pt x="514" y="63"/>
                </a:lnTo>
                <a:lnTo>
                  <a:pt x="508" y="54"/>
                </a:lnTo>
                <a:lnTo>
                  <a:pt x="505" y="56"/>
                </a:lnTo>
                <a:lnTo>
                  <a:pt x="500" y="58"/>
                </a:lnTo>
                <a:lnTo>
                  <a:pt x="495" y="51"/>
                </a:lnTo>
                <a:lnTo>
                  <a:pt x="491" y="47"/>
                </a:lnTo>
                <a:lnTo>
                  <a:pt x="496" y="56"/>
                </a:lnTo>
                <a:lnTo>
                  <a:pt x="503" y="74"/>
                </a:lnTo>
                <a:lnTo>
                  <a:pt x="513" y="82"/>
                </a:lnTo>
                <a:lnTo>
                  <a:pt x="513" y="90"/>
                </a:lnTo>
                <a:lnTo>
                  <a:pt x="509" y="88"/>
                </a:lnTo>
                <a:lnTo>
                  <a:pt x="505" y="85"/>
                </a:lnTo>
                <a:lnTo>
                  <a:pt x="504" y="90"/>
                </a:lnTo>
                <a:lnTo>
                  <a:pt x="512" y="92"/>
                </a:lnTo>
                <a:lnTo>
                  <a:pt x="510" y="94"/>
                </a:lnTo>
                <a:lnTo>
                  <a:pt x="508" y="98"/>
                </a:lnTo>
                <a:lnTo>
                  <a:pt x="504" y="97"/>
                </a:lnTo>
                <a:lnTo>
                  <a:pt x="505" y="101"/>
                </a:lnTo>
              </a:path>
            </a:pathLst>
          </a:custGeom>
          <a:noFill/>
          <a:ln w="12700" cap="rnd" cmpd="sng">
            <a:solidFill>
              <a:srgbClr val="000000"/>
            </a:solidFill>
            <a:prstDash val="solid"/>
            <a:round/>
            <a:headEnd/>
            <a:tailEnd/>
          </a:ln>
        </p:spPr>
        <p:txBody>
          <a:bodyPr/>
          <a:lstStyle/>
          <a:p>
            <a:endParaRPr lang="en-US"/>
          </a:p>
        </p:txBody>
      </p:sp>
      <p:sp>
        <p:nvSpPr>
          <p:cNvPr id="2189" name="TextBox 1"/>
          <p:cNvSpPr txBox="1">
            <a:spLocks noChangeArrowheads="1"/>
          </p:cNvSpPr>
          <p:nvPr/>
        </p:nvSpPr>
        <p:spPr bwMode="auto">
          <a:xfrm>
            <a:off x="725232" y="3612348"/>
            <a:ext cx="3714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CHEROKEE</a:t>
            </a:r>
          </a:p>
        </p:txBody>
      </p:sp>
      <p:sp>
        <p:nvSpPr>
          <p:cNvPr id="2190" name="TextBox 139"/>
          <p:cNvSpPr txBox="1">
            <a:spLocks noChangeArrowheads="1"/>
          </p:cNvSpPr>
          <p:nvPr/>
        </p:nvSpPr>
        <p:spPr bwMode="auto">
          <a:xfrm>
            <a:off x="1104644" y="3690124"/>
            <a:ext cx="15875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CLAY</a:t>
            </a:r>
          </a:p>
        </p:txBody>
      </p:sp>
      <p:sp>
        <p:nvSpPr>
          <p:cNvPr id="2191" name="TextBox 140"/>
          <p:cNvSpPr txBox="1">
            <a:spLocks noChangeArrowheads="1"/>
          </p:cNvSpPr>
          <p:nvPr/>
        </p:nvSpPr>
        <p:spPr bwMode="auto">
          <a:xfrm>
            <a:off x="1352294" y="3594887"/>
            <a:ext cx="2698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MACON</a:t>
            </a:r>
          </a:p>
        </p:txBody>
      </p:sp>
      <p:sp>
        <p:nvSpPr>
          <p:cNvPr id="2192" name="TextBox 141"/>
          <p:cNvSpPr txBox="1">
            <a:spLocks noChangeArrowheads="1"/>
          </p:cNvSpPr>
          <p:nvPr/>
        </p:nvSpPr>
        <p:spPr bwMode="auto">
          <a:xfrm>
            <a:off x="955419" y="3356794"/>
            <a:ext cx="287338"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dirty="0">
                <a:latin typeface="Calibri" pitchFamily="34" charset="0"/>
              </a:rPr>
              <a:t>GRAHAM</a:t>
            </a:r>
          </a:p>
        </p:txBody>
      </p:sp>
      <p:sp>
        <p:nvSpPr>
          <p:cNvPr id="2193" name="TextBox 142"/>
          <p:cNvSpPr txBox="1">
            <a:spLocks noChangeArrowheads="1"/>
          </p:cNvSpPr>
          <p:nvPr/>
        </p:nvSpPr>
        <p:spPr bwMode="auto">
          <a:xfrm>
            <a:off x="1298319" y="3185366"/>
            <a:ext cx="1889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SWAIN</a:t>
            </a:r>
          </a:p>
        </p:txBody>
      </p:sp>
      <p:sp>
        <p:nvSpPr>
          <p:cNvPr id="2194" name="TextBox 143"/>
          <p:cNvSpPr txBox="1">
            <a:spLocks noChangeArrowheads="1"/>
          </p:cNvSpPr>
          <p:nvPr/>
        </p:nvSpPr>
        <p:spPr bwMode="auto">
          <a:xfrm>
            <a:off x="1612644" y="3407587"/>
            <a:ext cx="304800"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dirty="0">
                <a:latin typeface="Calibri" pitchFamily="34" charset="0"/>
              </a:rPr>
              <a:t>JACKSON</a:t>
            </a:r>
          </a:p>
        </p:txBody>
      </p:sp>
      <p:sp>
        <p:nvSpPr>
          <p:cNvPr id="2195" name="TextBox 144"/>
          <p:cNvSpPr txBox="1">
            <a:spLocks noChangeArrowheads="1"/>
          </p:cNvSpPr>
          <p:nvPr/>
        </p:nvSpPr>
        <p:spPr bwMode="auto">
          <a:xfrm>
            <a:off x="1946275" y="2802402"/>
            <a:ext cx="29845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MADISON</a:t>
            </a:r>
          </a:p>
        </p:txBody>
      </p:sp>
      <p:sp>
        <p:nvSpPr>
          <p:cNvPr id="2196" name="TextBox 145"/>
          <p:cNvSpPr txBox="1">
            <a:spLocks noChangeArrowheads="1"/>
          </p:cNvSpPr>
          <p:nvPr/>
        </p:nvSpPr>
        <p:spPr bwMode="auto">
          <a:xfrm>
            <a:off x="2116138" y="3326207"/>
            <a:ext cx="3714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HENDERSON</a:t>
            </a:r>
          </a:p>
        </p:txBody>
      </p:sp>
      <p:sp>
        <p:nvSpPr>
          <p:cNvPr id="2197" name="TextBox 146"/>
          <p:cNvSpPr txBox="1">
            <a:spLocks noChangeArrowheads="1"/>
          </p:cNvSpPr>
          <p:nvPr/>
        </p:nvSpPr>
        <p:spPr bwMode="auto">
          <a:xfrm>
            <a:off x="2074863" y="3067480"/>
            <a:ext cx="3397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BUNCOMBE</a:t>
            </a:r>
          </a:p>
        </p:txBody>
      </p:sp>
      <p:sp>
        <p:nvSpPr>
          <p:cNvPr id="2198" name="TextBox 147"/>
          <p:cNvSpPr txBox="1">
            <a:spLocks noChangeArrowheads="1"/>
          </p:cNvSpPr>
          <p:nvPr/>
        </p:nvSpPr>
        <p:spPr bwMode="auto">
          <a:xfrm>
            <a:off x="1692275" y="3153193"/>
            <a:ext cx="33655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HAYWOOD</a:t>
            </a:r>
          </a:p>
        </p:txBody>
      </p:sp>
      <p:sp>
        <p:nvSpPr>
          <p:cNvPr id="2199" name="TextBox 148"/>
          <p:cNvSpPr txBox="1">
            <a:spLocks noChangeArrowheads="1"/>
          </p:cNvSpPr>
          <p:nvPr/>
        </p:nvSpPr>
        <p:spPr bwMode="auto">
          <a:xfrm>
            <a:off x="1817131" y="3511491"/>
            <a:ext cx="438150" cy="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dirty="0">
                <a:latin typeface="Calibri" pitchFamily="34" charset="0"/>
              </a:rPr>
              <a:t>TRANSYL-</a:t>
            </a:r>
          </a:p>
          <a:p>
            <a:pPr algn="ctr">
              <a:spcBef>
                <a:spcPct val="0"/>
              </a:spcBef>
              <a:buFontTx/>
              <a:buNone/>
            </a:pPr>
            <a:r>
              <a:rPr lang="en-US" altLang="en-US" sz="500" b="1" dirty="0">
                <a:latin typeface="Calibri" pitchFamily="34" charset="0"/>
              </a:rPr>
              <a:t>VANIA</a:t>
            </a:r>
          </a:p>
        </p:txBody>
      </p:sp>
      <p:sp>
        <p:nvSpPr>
          <p:cNvPr id="2200" name="TextBox 149"/>
          <p:cNvSpPr txBox="1">
            <a:spLocks noChangeArrowheads="1"/>
          </p:cNvSpPr>
          <p:nvPr/>
        </p:nvSpPr>
        <p:spPr bwMode="auto">
          <a:xfrm>
            <a:off x="2487613" y="3432556"/>
            <a:ext cx="179387" cy="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POLK</a:t>
            </a:r>
          </a:p>
        </p:txBody>
      </p:sp>
      <p:sp>
        <p:nvSpPr>
          <p:cNvPr id="2201" name="TextBox 150"/>
          <p:cNvSpPr txBox="1">
            <a:spLocks noChangeArrowheads="1"/>
          </p:cNvSpPr>
          <p:nvPr/>
        </p:nvSpPr>
        <p:spPr bwMode="auto">
          <a:xfrm>
            <a:off x="2520950" y="3018273"/>
            <a:ext cx="3206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McDOWELL</a:t>
            </a:r>
          </a:p>
        </p:txBody>
      </p:sp>
      <p:sp>
        <p:nvSpPr>
          <p:cNvPr id="2202" name="TextBox 151"/>
          <p:cNvSpPr txBox="1">
            <a:spLocks noChangeArrowheads="1"/>
          </p:cNvSpPr>
          <p:nvPr/>
        </p:nvSpPr>
        <p:spPr bwMode="auto">
          <a:xfrm>
            <a:off x="2605088" y="3250017"/>
            <a:ext cx="3714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RUTHERFORD</a:t>
            </a:r>
          </a:p>
        </p:txBody>
      </p:sp>
      <p:sp>
        <p:nvSpPr>
          <p:cNvPr id="2203" name="TextBox 152"/>
          <p:cNvSpPr txBox="1">
            <a:spLocks noChangeArrowheads="1"/>
          </p:cNvSpPr>
          <p:nvPr/>
        </p:nvSpPr>
        <p:spPr bwMode="auto">
          <a:xfrm>
            <a:off x="2982913" y="3481762"/>
            <a:ext cx="342900"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CLEVELAND</a:t>
            </a:r>
          </a:p>
        </p:txBody>
      </p:sp>
      <p:sp>
        <p:nvSpPr>
          <p:cNvPr id="2204" name="TextBox 153"/>
          <p:cNvSpPr txBox="1">
            <a:spLocks noChangeArrowheads="1"/>
          </p:cNvSpPr>
          <p:nvPr/>
        </p:nvSpPr>
        <p:spPr bwMode="auto">
          <a:xfrm>
            <a:off x="3348038" y="3426207"/>
            <a:ext cx="2540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GASTON</a:t>
            </a:r>
          </a:p>
        </p:txBody>
      </p:sp>
      <p:sp>
        <p:nvSpPr>
          <p:cNvPr id="2205" name="TextBox 154"/>
          <p:cNvSpPr txBox="1">
            <a:spLocks noChangeArrowheads="1"/>
          </p:cNvSpPr>
          <p:nvPr/>
        </p:nvSpPr>
        <p:spPr bwMode="auto">
          <a:xfrm>
            <a:off x="3303588" y="3210336"/>
            <a:ext cx="2635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LINCOLN</a:t>
            </a:r>
          </a:p>
        </p:txBody>
      </p:sp>
      <p:sp>
        <p:nvSpPr>
          <p:cNvPr id="2206" name="TextBox 155"/>
          <p:cNvSpPr txBox="1">
            <a:spLocks noChangeArrowheads="1"/>
          </p:cNvSpPr>
          <p:nvPr/>
        </p:nvSpPr>
        <p:spPr bwMode="auto">
          <a:xfrm>
            <a:off x="2927350" y="2956369"/>
            <a:ext cx="2143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BURKE</a:t>
            </a:r>
          </a:p>
        </p:txBody>
      </p:sp>
      <p:sp>
        <p:nvSpPr>
          <p:cNvPr id="2207" name="TextBox 156"/>
          <p:cNvSpPr txBox="1">
            <a:spLocks noChangeArrowheads="1"/>
          </p:cNvSpPr>
          <p:nvPr/>
        </p:nvSpPr>
        <p:spPr bwMode="auto">
          <a:xfrm>
            <a:off x="2333625" y="2740498"/>
            <a:ext cx="2317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YANCEY</a:t>
            </a:r>
          </a:p>
        </p:txBody>
      </p:sp>
      <p:sp>
        <p:nvSpPr>
          <p:cNvPr id="2208" name="TextBox 157"/>
          <p:cNvSpPr txBox="1">
            <a:spLocks noChangeArrowheads="1"/>
          </p:cNvSpPr>
          <p:nvPr/>
        </p:nvSpPr>
        <p:spPr bwMode="auto">
          <a:xfrm>
            <a:off x="2382838" y="2565896"/>
            <a:ext cx="276225" cy="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500" b="1">
                <a:latin typeface="Calibri" pitchFamily="34" charset="0"/>
              </a:rPr>
              <a:t>MITCH-       ELL</a:t>
            </a:r>
          </a:p>
        </p:txBody>
      </p:sp>
      <p:sp>
        <p:nvSpPr>
          <p:cNvPr id="2209" name="TextBox 158"/>
          <p:cNvSpPr txBox="1">
            <a:spLocks noChangeArrowheads="1"/>
          </p:cNvSpPr>
          <p:nvPr/>
        </p:nvSpPr>
        <p:spPr bwMode="auto">
          <a:xfrm>
            <a:off x="2982913" y="2692880"/>
            <a:ext cx="3175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CALDWELL</a:t>
            </a:r>
          </a:p>
        </p:txBody>
      </p:sp>
      <p:sp>
        <p:nvSpPr>
          <p:cNvPr id="2210" name="TextBox 159"/>
          <p:cNvSpPr txBox="1">
            <a:spLocks noChangeArrowheads="1"/>
          </p:cNvSpPr>
          <p:nvPr/>
        </p:nvSpPr>
        <p:spPr bwMode="auto">
          <a:xfrm>
            <a:off x="2705100" y="2559547"/>
            <a:ext cx="190500" cy="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500" b="1">
                <a:latin typeface="Calibri" pitchFamily="34" charset="0"/>
              </a:rPr>
              <a:t>AVERY</a:t>
            </a:r>
          </a:p>
        </p:txBody>
      </p:sp>
      <p:sp>
        <p:nvSpPr>
          <p:cNvPr id="2211" name="TextBox 160"/>
          <p:cNvSpPr txBox="1">
            <a:spLocks noChangeArrowheads="1"/>
          </p:cNvSpPr>
          <p:nvPr/>
        </p:nvSpPr>
        <p:spPr bwMode="auto">
          <a:xfrm>
            <a:off x="3302000" y="3030972"/>
            <a:ext cx="303213"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CATAWBA</a:t>
            </a:r>
          </a:p>
        </p:txBody>
      </p:sp>
      <p:sp>
        <p:nvSpPr>
          <p:cNvPr id="2212" name="TextBox 161"/>
          <p:cNvSpPr txBox="1">
            <a:spLocks noChangeArrowheads="1"/>
          </p:cNvSpPr>
          <p:nvPr/>
        </p:nvSpPr>
        <p:spPr bwMode="auto">
          <a:xfrm>
            <a:off x="2886075" y="2399231"/>
            <a:ext cx="319088"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WATAUGA</a:t>
            </a:r>
          </a:p>
        </p:txBody>
      </p:sp>
      <p:sp>
        <p:nvSpPr>
          <p:cNvPr id="2213" name="TextBox 162"/>
          <p:cNvSpPr txBox="1">
            <a:spLocks noChangeArrowheads="1"/>
          </p:cNvSpPr>
          <p:nvPr/>
        </p:nvSpPr>
        <p:spPr bwMode="auto">
          <a:xfrm>
            <a:off x="3086100" y="2142090"/>
            <a:ext cx="1619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ASHE</a:t>
            </a:r>
          </a:p>
        </p:txBody>
      </p:sp>
      <p:sp>
        <p:nvSpPr>
          <p:cNvPr id="2214" name="TextBox 163"/>
          <p:cNvSpPr txBox="1">
            <a:spLocks noChangeArrowheads="1"/>
          </p:cNvSpPr>
          <p:nvPr/>
        </p:nvSpPr>
        <p:spPr bwMode="auto">
          <a:xfrm>
            <a:off x="3360738" y="2064313"/>
            <a:ext cx="3429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dirty="0">
                <a:latin typeface="Calibri" pitchFamily="34" charset="0"/>
              </a:rPr>
              <a:t>ALLEGHANY</a:t>
            </a:r>
          </a:p>
        </p:txBody>
      </p:sp>
      <p:sp>
        <p:nvSpPr>
          <p:cNvPr id="2215" name="TextBox 164"/>
          <p:cNvSpPr txBox="1">
            <a:spLocks noChangeArrowheads="1"/>
          </p:cNvSpPr>
          <p:nvPr/>
        </p:nvSpPr>
        <p:spPr bwMode="auto">
          <a:xfrm>
            <a:off x="3376613" y="2405580"/>
            <a:ext cx="238125"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WILKES</a:t>
            </a:r>
          </a:p>
        </p:txBody>
      </p:sp>
      <p:sp>
        <p:nvSpPr>
          <p:cNvPr id="2216" name="TextBox 165"/>
          <p:cNvSpPr txBox="1">
            <a:spLocks noChangeArrowheads="1"/>
          </p:cNvSpPr>
          <p:nvPr/>
        </p:nvSpPr>
        <p:spPr bwMode="auto">
          <a:xfrm>
            <a:off x="3305175" y="2683356"/>
            <a:ext cx="325438" cy="152380"/>
          </a:xfrm>
          <a:prstGeom prst="rect">
            <a:avLst/>
          </a:prstGeom>
          <a:noFill/>
          <a:ln>
            <a:noFill/>
          </a:ln>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ALEX-ANDER</a:t>
            </a:r>
          </a:p>
        </p:txBody>
      </p:sp>
      <p:sp>
        <p:nvSpPr>
          <p:cNvPr id="2217" name="TextBox 166"/>
          <p:cNvSpPr txBox="1">
            <a:spLocks noChangeArrowheads="1"/>
          </p:cNvSpPr>
          <p:nvPr/>
        </p:nvSpPr>
        <p:spPr bwMode="auto">
          <a:xfrm>
            <a:off x="3608388" y="3464302"/>
            <a:ext cx="365125"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MECKLEN-BERG</a:t>
            </a:r>
          </a:p>
        </p:txBody>
      </p:sp>
      <p:sp>
        <p:nvSpPr>
          <p:cNvPr id="2218" name="TextBox 167"/>
          <p:cNvSpPr txBox="1">
            <a:spLocks noChangeArrowheads="1"/>
          </p:cNvSpPr>
          <p:nvPr/>
        </p:nvSpPr>
        <p:spPr bwMode="auto">
          <a:xfrm>
            <a:off x="3941763" y="3781760"/>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UNION</a:t>
            </a:r>
          </a:p>
        </p:txBody>
      </p:sp>
      <p:sp>
        <p:nvSpPr>
          <p:cNvPr id="2219" name="TextBox 167"/>
          <p:cNvSpPr txBox="1">
            <a:spLocks noChangeArrowheads="1"/>
          </p:cNvSpPr>
          <p:nvPr/>
        </p:nvSpPr>
        <p:spPr bwMode="auto">
          <a:xfrm>
            <a:off x="4346575" y="3786521"/>
            <a:ext cx="2016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ANSON</a:t>
            </a:r>
          </a:p>
        </p:txBody>
      </p:sp>
      <p:sp>
        <p:nvSpPr>
          <p:cNvPr id="2220" name="TextBox 167"/>
          <p:cNvSpPr txBox="1">
            <a:spLocks noChangeArrowheads="1"/>
          </p:cNvSpPr>
          <p:nvPr/>
        </p:nvSpPr>
        <p:spPr bwMode="auto">
          <a:xfrm>
            <a:off x="3803650" y="2162725"/>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SURRY</a:t>
            </a:r>
          </a:p>
        </p:txBody>
      </p:sp>
      <p:sp>
        <p:nvSpPr>
          <p:cNvPr id="2221" name="TextBox 167"/>
          <p:cNvSpPr txBox="1">
            <a:spLocks noChangeArrowheads="1"/>
          </p:cNvSpPr>
          <p:nvPr/>
        </p:nvSpPr>
        <p:spPr bwMode="auto">
          <a:xfrm>
            <a:off x="3819525" y="2456373"/>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YADKIN</a:t>
            </a:r>
          </a:p>
        </p:txBody>
      </p:sp>
      <p:sp>
        <p:nvSpPr>
          <p:cNvPr id="2222" name="TextBox 167"/>
          <p:cNvSpPr txBox="1">
            <a:spLocks noChangeArrowheads="1"/>
          </p:cNvSpPr>
          <p:nvPr/>
        </p:nvSpPr>
        <p:spPr bwMode="auto">
          <a:xfrm>
            <a:off x="3944938" y="2715102"/>
            <a:ext cx="236537"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DAVIE</a:t>
            </a:r>
          </a:p>
        </p:txBody>
      </p:sp>
      <p:sp>
        <p:nvSpPr>
          <p:cNvPr id="2223" name="TextBox 167"/>
          <p:cNvSpPr txBox="1">
            <a:spLocks noChangeArrowheads="1"/>
          </p:cNvSpPr>
          <p:nvPr/>
        </p:nvSpPr>
        <p:spPr bwMode="auto">
          <a:xfrm>
            <a:off x="3932238" y="3029385"/>
            <a:ext cx="2381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ROWAN</a:t>
            </a:r>
          </a:p>
        </p:txBody>
      </p:sp>
      <p:sp>
        <p:nvSpPr>
          <p:cNvPr id="2224" name="TextBox 167"/>
          <p:cNvSpPr txBox="1">
            <a:spLocks noChangeArrowheads="1"/>
          </p:cNvSpPr>
          <p:nvPr/>
        </p:nvSpPr>
        <p:spPr bwMode="auto">
          <a:xfrm>
            <a:off x="3632200" y="2862719"/>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IREDELL</a:t>
            </a:r>
          </a:p>
        </p:txBody>
      </p:sp>
      <p:sp>
        <p:nvSpPr>
          <p:cNvPr id="2225" name="TextBox 167"/>
          <p:cNvSpPr txBox="1">
            <a:spLocks noChangeArrowheads="1"/>
          </p:cNvSpPr>
          <p:nvPr/>
        </p:nvSpPr>
        <p:spPr bwMode="auto">
          <a:xfrm>
            <a:off x="4176713" y="2877005"/>
            <a:ext cx="344487"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DAVIDSON</a:t>
            </a:r>
          </a:p>
        </p:txBody>
      </p:sp>
      <p:sp>
        <p:nvSpPr>
          <p:cNvPr id="2226" name="TextBox 167"/>
          <p:cNvSpPr txBox="1">
            <a:spLocks noChangeArrowheads="1"/>
          </p:cNvSpPr>
          <p:nvPr/>
        </p:nvSpPr>
        <p:spPr bwMode="auto">
          <a:xfrm>
            <a:off x="3887788" y="3277002"/>
            <a:ext cx="2921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CABARRUS</a:t>
            </a:r>
          </a:p>
        </p:txBody>
      </p:sp>
      <p:sp>
        <p:nvSpPr>
          <p:cNvPr id="2227" name="TextBox 167"/>
          <p:cNvSpPr txBox="1">
            <a:spLocks noChangeArrowheads="1"/>
          </p:cNvSpPr>
          <p:nvPr/>
        </p:nvSpPr>
        <p:spPr bwMode="auto">
          <a:xfrm>
            <a:off x="4211638" y="3394461"/>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STANLY</a:t>
            </a:r>
          </a:p>
        </p:txBody>
      </p:sp>
      <p:sp>
        <p:nvSpPr>
          <p:cNvPr id="2228" name="TextBox 167"/>
          <p:cNvSpPr txBox="1">
            <a:spLocks noChangeArrowheads="1"/>
          </p:cNvSpPr>
          <p:nvPr/>
        </p:nvSpPr>
        <p:spPr bwMode="auto">
          <a:xfrm>
            <a:off x="4679950" y="3705570"/>
            <a:ext cx="231775"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RICH-MOND</a:t>
            </a:r>
          </a:p>
        </p:txBody>
      </p:sp>
      <p:sp>
        <p:nvSpPr>
          <p:cNvPr id="2229" name="TextBox 167"/>
          <p:cNvSpPr txBox="1">
            <a:spLocks noChangeArrowheads="1"/>
          </p:cNvSpPr>
          <p:nvPr/>
        </p:nvSpPr>
        <p:spPr bwMode="auto">
          <a:xfrm>
            <a:off x="4224338" y="2175423"/>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STOKES</a:t>
            </a:r>
          </a:p>
        </p:txBody>
      </p:sp>
      <p:sp>
        <p:nvSpPr>
          <p:cNvPr id="2230" name="TextBox 167"/>
          <p:cNvSpPr txBox="1">
            <a:spLocks noChangeArrowheads="1"/>
          </p:cNvSpPr>
          <p:nvPr/>
        </p:nvSpPr>
        <p:spPr bwMode="auto">
          <a:xfrm>
            <a:off x="5435600" y="3338906"/>
            <a:ext cx="285750" cy="76190"/>
          </a:xfrm>
          <a:prstGeom prst="rect">
            <a:avLst/>
          </a:prstGeom>
          <a:noFill/>
          <a:ln>
            <a:noFill/>
          </a:ln>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dirty="0">
                <a:latin typeface="Calibri" pitchFamily="34" charset="0"/>
              </a:rPr>
              <a:t>HARNETT</a:t>
            </a:r>
          </a:p>
        </p:txBody>
      </p:sp>
      <p:sp>
        <p:nvSpPr>
          <p:cNvPr id="2231" name="TextBox 167"/>
          <p:cNvSpPr txBox="1">
            <a:spLocks noChangeArrowheads="1"/>
          </p:cNvSpPr>
          <p:nvPr/>
        </p:nvSpPr>
        <p:spPr bwMode="auto">
          <a:xfrm>
            <a:off x="4548188" y="2180185"/>
            <a:ext cx="3921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ROCKINGHAM</a:t>
            </a:r>
          </a:p>
        </p:txBody>
      </p:sp>
      <p:sp>
        <p:nvSpPr>
          <p:cNvPr id="2232" name="TextBox 167"/>
          <p:cNvSpPr txBox="1">
            <a:spLocks noChangeArrowheads="1"/>
          </p:cNvSpPr>
          <p:nvPr/>
        </p:nvSpPr>
        <p:spPr bwMode="auto">
          <a:xfrm>
            <a:off x="4202113" y="2483357"/>
            <a:ext cx="274637"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FORSYTH</a:t>
            </a:r>
          </a:p>
        </p:txBody>
      </p:sp>
      <p:sp>
        <p:nvSpPr>
          <p:cNvPr id="2233" name="TextBox 167"/>
          <p:cNvSpPr txBox="1">
            <a:spLocks noChangeArrowheads="1"/>
          </p:cNvSpPr>
          <p:nvPr/>
        </p:nvSpPr>
        <p:spPr bwMode="auto">
          <a:xfrm>
            <a:off x="5226050" y="3223034"/>
            <a:ext cx="133350" cy="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LEE</a:t>
            </a:r>
          </a:p>
        </p:txBody>
      </p:sp>
      <p:sp>
        <p:nvSpPr>
          <p:cNvPr id="2234" name="TextBox 167"/>
          <p:cNvSpPr txBox="1">
            <a:spLocks noChangeArrowheads="1"/>
          </p:cNvSpPr>
          <p:nvPr/>
        </p:nvSpPr>
        <p:spPr bwMode="auto">
          <a:xfrm>
            <a:off x="4906963" y="3402397"/>
            <a:ext cx="2381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MOORE</a:t>
            </a:r>
          </a:p>
        </p:txBody>
      </p:sp>
      <p:sp>
        <p:nvSpPr>
          <p:cNvPr id="2235" name="TextBox 167"/>
          <p:cNvSpPr txBox="1">
            <a:spLocks noChangeArrowheads="1"/>
          </p:cNvSpPr>
          <p:nvPr/>
        </p:nvSpPr>
        <p:spPr bwMode="auto">
          <a:xfrm>
            <a:off x="4525963" y="3391287"/>
            <a:ext cx="287337"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MONT-GOMERY</a:t>
            </a:r>
          </a:p>
        </p:txBody>
      </p:sp>
      <p:sp>
        <p:nvSpPr>
          <p:cNvPr id="2236" name="TextBox 167"/>
          <p:cNvSpPr txBox="1">
            <a:spLocks noChangeArrowheads="1"/>
          </p:cNvSpPr>
          <p:nvPr/>
        </p:nvSpPr>
        <p:spPr bwMode="auto">
          <a:xfrm>
            <a:off x="4911725" y="3894457"/>
            <a:ext cx="207963" cy="15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SCOT-LAND</a:t>
            </a:r>
          </a:p>
        </p:txBody>
      </p:sp>
      <p:sp>
        <p:nvSpPr>
          <p:cNvPr id="2237" name="TextBox 167"/>
          <p:cNvSpPr txBox="1">
            <a:spLocks noChangeArrowheads="1"/>
          </p:cNvSpPr>
          <p:nvPr/>
        </p:nvSpPr>
        <p:spPr bwMode="auto">
          <a:xfrm>
            <a:off x="5672138" y="2891290"/>
            <a:ext cx="2159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WAKE</a:t>
            </a:r>
          </a:p>
        </p:txBody>
      </p:sp>
      <p:sp>
        <p:nvSpPr>
          <p:cNvPr id="2238" name="TextBox 167"/>
          <p:cNvSpPr txBox="1">
            <a:spLocks noChangeArrowheads="1"/>
          </p:cNvSpPr>
          <p:nvPr/>
        </p:nvSpPr>
        <p:spPr bwMode="auto">
          <a:xfrm>
            <a:off x="5940425" y="2551610"/>
            <a:ext cx="29686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FRANKLIN</a:t>
            </a:r>
          </a:p>
        </p:txBody>
      </p:sp>
      <p:sp>
        <p:nvSpPr>
          <p:cNvPr id="2239" name="TextBox 167"/>
          <p:cNvSpPr txBox="1">
            <a:spLocks noChangeArrowheads="1"/>
          </p:cNvSpPr>
          <p:nvPr/>
        </p:nvSpPr>
        <p:spPr bwMode="auto">
          <a:xfrm>
            <a:off x="5867400" y="3162717"/>
            <a:ext cx="30797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JOHNSTON</a:t>
            </a:r>
          </a:p>
        </p:txBody>
      </p:sp>
      <p:sp>
        <p:nvSpPr>
          <p:cNvPr id="2240" name="TextBox 167"/>
          <p:cNvSpPr txBox="1">
            <a:spLocks noChangeArrowheads="1"/>
          </p:cNvSpPr>
          <p:nvPr/>
        </p:nvSpPr>
        <p:spPr bwMode="auto">
          <a:xfrm>
            <a:off x="5014913" y="2184947"/>
            <a:ext cx="277812" cy="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CASWELL</a:t>
            </a:r>
          </a:p>
        </p:txBody>
      </p:sp>
      <p:sp>
        <p:nvSpPr>
          <p:cNvPr id="2241" name="TextBox 167"/>
          <p:cNvSpPr txBox="1">
            <a:spLocks noChangeArrowheads="1"/>
          </p:cNvSpPr>
          <p:nvPr/>
        </p:nvSpPr>
        <p:spPr bwMode="auto">
          <a:xfrm>
            <a:off x="4962525" y="2545261"/>
            <a:ext cx="238125" cy="15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ALA-MANCE</a:t>
            </a:r>
          </a:p>
        </p:txBody>
      </p:sp>
      <p:sp>
        <p:nvSpPr>
          <p:cNvPr id="2242" name="TextBox 167"/>
          <p:cNvSpPr txBox="1">
            <a:spLocks noChangeArrowheads="1"/>
          </p:cNvSpPr>
          <p:nvPr/>
        </p:nvSpPr>
        <p:spPr bwMode="auto">
          <a:xfrm>
            <a:off x="5087938" y="2948433"/>
            <a:ext cx="292100"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CHATHAM</a:t>
            </a:r>
          </a:p>
        </p:txBody>
      </p:sp>
      <p:sp>
        <p:nvSpPr>
          <p:cNvPr id="2243" name="TextBox 167"/>
          <p:cNvSpPr txBox="1">
            <a:spLocks noChangeArrowheads="1"/>
          </p:cNvSpPr>
          <p:nvPr/>
        </p:nvSpPr>
        <p:spPr bwMode="auto">
          <a:xfrm>
            <a:off x="4567238" y="2942083"/>
            <a:ext cx="3048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RANDOLPH</a:t>
            </a:r>
          </a:p>
        </p:txBody>
      </p:sp>
      <p:sp>
        <p:nvSpPr>
          <p:cNvPr id="2244" name="TextBox 167"/>
          <p:cNvSpPr txBox="1">
            <a:spLocks noChangeArrowheads="1"/>
          </p:cNvSpPr>
          <p:nvPr/>
        </p:nvSpPr>
        <p:spPr bwMode="auto">
          <a:xfrm>
            <a:off x="4592638" y="2483357"/>
            <a:ext cx="319087"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GUILFORD</a:t>
            </a:r>
          </a:p>
        </p:txBody>
      </p:sp>
      <p:sp>
        <p:nvSpPr>
          <p:cNvPr id="2245" name="TextBox 167"/>
          <p:cNvSpPr txBox="1">
            <a:spLocks noChangeArrowheads="1"/>
          </p:cNvSpPr>
          <p:nvPr/>
        </p:nvSpPr>
        <p:spPr bwMode="auto">
          <a:xfrm>
            <a:off x="5427663" y="3638904"/>
            <a:ext cx="268287"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CUMBER-LAND</a:t>
            </a:r>
          </a:p>
        </p:txBody>
      </p:sp>
      <p:sp>
        <p:nvSpPr>
          <p:cNvPr id="2246" name="TextBox 167"/>
          <p:cNvSpPr txBox="1">
            <a:spLocks noChangeArrowheads="1"/>
          </p:cNvSpPr>
          <p:nvPr/>
        </p:nvSpPr>
        <p:spPr bwMode="auto">
          <a:xfrm>
            <a:off x="5141913" y="3713506"/>
            <a:ext cx="200025"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HOKE</a:t>
            </a:r>
          </a:p>
        </p:txBody>
      </p:sp>
      <p:sp>
        <p:nvSpPr>
          <p:cNvPr id="2247" name="TextBox 167"/>
          <p:cNvSpPr txBox="1">
            <a:spLocks noChangeArrowheads="1"/>
          </p:cNvSpPr>
          <p:nvPr/>
        </p:nvSpPr>
        <p:spPr bwMode="auto">
          <a:xfrm>
            <a:off x="6300788" y="2657959"/>
            <a:ext cx="180975" cy="7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NASH</a:t>
            </a:r>
          </a:p>
        </p:txBody>
      </p:sp>
      <p:sp>
        <p:nvSpPr>
          <p:cNvPr id="2248" name="TextBox 167"/>
          <p:cNvSpPr txBox="1">
            <a:spLocks noChangeArrowheads="1"/>
          </p:cNvSpPr>
          <p:nvPr/>
        </p:nvSpPr>
        <p:spPr bwMode="auto">
          <a:xfrm>
            <a:off x="6129338" y="2199232"/>
            <a:ext cx="27305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WARREN</a:t>
            </a:r>
          </a:p>
        </p:txBody>
      </p:sp>
      <p:sp>
        <p:nvSpPr>
          <p:cNvPr id="2249" name="TextBox 167"/>
          <p:cNvSpPr txBox="1">
            <a:spLocks noChangeArrowheads="1"/>
          </p:cNvSpPr>
          <p:nvPr/>
        </p:nvSpPr>
        <p:spPr bwMode="auto">
          <a:xfrm>
            <a:off x="5886450" y="2280184"/>
            <a:ext cx="22225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VANCE</a:t>
            </a:r>
          </a:p>
        </p:txBody>
      </p:sp>
      <p:sp>
        <p:nvSpPr>
          <p:cNvPr id="2250" name="TextBox 167"/>
          <p:cNvSpPr txBox="1">
            <a:spLocks noChangeArrowheads="1"/>
          </p:cNvSpPr>
          <p:nvPr/>
        </p:nvSpPr>
        <p:spPr bwMode="auto">
          <a:xfrm>
            <a:off x="5659438" y="2273835"/>
            <a:ext cx="212725"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GRAN-VILLE</a:t>
            </a:r>
          </a:p>
        </p:txBody>
      </p:sp>
      <p:sp>
        <p:nvSpPr>
          <p:cNvPr id="2251" name="TextBox 167"/>
          <p:cNvSpPr txBox="1">
            <a:spLocks noChangeArrowheads="1"/>
          </p:cNvSpPr>
          <p:nvPr/>
        </p:nvSpPr>
        <p:spPr bwMode="auto">
          <a:xfrm>
            <a:off x="5360988" y="2189708"/>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PERSON</a:t>
            </a:r>
          </a:p>
        </p:txBody>
      </p:sp>
      <p:sp>
        <p:nvSpPr>
          <p:cNvPr id="2252" name="TextBox 167"/>
          <p:cNvSpPr txBox="1">
            <a:spLocks noChangeArrowheads="1"/>
          </p:cNvSpPr>
          <p:nvPr/>
        </p:nvSpPr>
        <p:spPr bwMode="auto">
          <a:xfrm>
            <a:off x="5454650" y="2653197"/>
            <a:ext cx="2651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DURHAM</a:t>
            </a:r>
          </a:p>
        </p:txBody>
      </p:sp>
      <p:sp>
        <p:nvSpPr>
          <p:cNvPr id="2253" name="TextBox 167"/>
          <p:cNvSpPr txBox="1">
            <a:spLocks noChangeArrowheads="1"/>
          </p:cNvSpPr>
          <p:nvPr/>
        </p:nvSpPr>
        <p:spPr bwMode="auto">
          <a:xfrm>
            <a:off x="5232400" y="2505579"/>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ORANGE</a:t>
            </a:r>
          </a:p>
        </p:txBody>
      </p:sp>
      <p:sp>
        <p:nvSpPr>
          <p:cNvPr id="2254" name="TextBox 167"/>
          <p:cNvSpPr txBox="1">
            <a:spLocks noChangeArrowheads="1"/>
          </p:cNvSpPr>
          <p:nvPr/>
        </p:nvSpPr>
        <p:spPr bwMode="auto">
          <a:xfrm>
            <a:off x="6810375" y="3713506"/>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dirty="0">
                <a:latin typeface="Calibri" pitchFamily="34" charset="0"/>
              </a:rPr>
              <a:t>JONES</a:t>
            </a:r>
          </a:p>
        </p:txBody>
      </p:sp>
      <p:sp>
        <p:nvSpPr>
          <p:cNvPr id="2255" name="TextBox 167"/>
          <p:cNvSpPr txBox="1">
            <a:spLocks noChangeArrowheads="1"/>
          </p:cNvSpPr>
          <p:nvPr/>
        </p:nvSpPr>
        <p:spPr bwMode="auto">
          <a:xfrm>
            <a:off x="7183438" y="3992869"/>
            <a:ext cx="4318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CARTERET</a:t>
            </a:r>
          </a:p>
        </p:txBody>
      </p:sp>
      <p:sp>
        <p:nvSpPr>
          <p:cNvPr id="2256" name="TextBox 167"/>
          <p:cNvSpPr txBox="1">
            <a:spLocks noChangeArrowheads="1"/>
          </p:cNvSpPr>
          <p:nvPr/>
        </p:nvSpPr>
        <p:spPr bwMode="auto">
          <a:xfrm>
            <a:off x="6731000" y="3950012"/>
            <a:ext cx="319088"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ONSLOW</a:t>
            </a:r>
          </a:p>
        </p:txBody>
      </p:sp>
      <p:sp>
        <p:nvSpPr>
          <p:cNvPr id="2257" name="TextBox 167"/>
          <p:cNvSpPr txBox="1">
            <a:spLocks noChangeArrowheads="1"/>
          </p:cNvSpPr>
          <p:nvPr/>
        </p:nvSpPr>
        <p:spPr bwMode="auto">
          <a:xfrm>
            <a:off x="6545263" y="4645245"/>
            <a:ext cx="309562" cy="1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NEW</a:t>
            </a:r>
          </a:p>
          <a:p>
            <a:pPr>
              <a:spcBef>
                <a:spcPct val="0"/>
              </a:spcBef>
              <a:buFontTx/>
              <a:buNone/>
            </a:pPr>
            <a:r>
              <a:rPr lang="en-US" altLang="en-US" sz="500" b="1">
                <a:latin typeface="Calibri" pitchFamily="34" charset="0"/>
              </a:rPr>
              <a:t> HANOVER</a:t>
            </a:r>
          </a:p>
        </p:txBody>
      </p:sp>
      <p:sp>
        <p:nvSpPr>
          <p:cNvPr id="2258" name="TextBox 167"/>
          <p:cNvSpPr txBox="1">
            <a:spLocks noChangeArrowheads="1"/>
          </p:cNvSpPr>
          <p:nvPr/>
        </p:nvSpPr>
        <p:spPr bwMode="auto">
          <a:xfrm>
            <a:off x="6310313" y="4264296"/>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PENDER</a:t>
            </a:r>
          </a:p>
        </p:txBody>
      </p:sp>
      <p:sp>
        <p:nvSpPr>
          <p:cNvPr id="2259" name="TextBox 167"/>
          <p:cNvSpPr txBox="1">
            <a:spLocks noChangeArrowheads="1"/>
          </p:cNvSpPr>
          <p:nvPr/>
        </p:nvSpPr>
        <p:spPr bwMode="auto">
          <a:xfrm>
            <a:off x="6303963" y="3802394"/>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DUPLIN</a:t>
            </a:r>
          </a:p>
        </p:txBody>
      </p:sp>
      <p:sp>
        <p:nvSpPr>
          <p:cNvPr id="2260" name="TextBox 167"/>
          <p:cNvSpPr txBox="1">
            <a:spLocks noChangeArrowheads="1"/>
          </p:cNvSpPr>
          <p:nvPr/>
        </p:nvSpPr>
        <p:spPr bwMode="auto">
          <a:xfrm>
            <a:off x="5846763" y="3697633"/>
            <a:ext cx="298450" cy="7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SAMPSON</a:t>
            </a:r>
          </a:p>
        </p:txBody>
      </p:sp>
      <p:sp>
        <p:nvSpPr>
          <p:cNvPr id="2261" name="TextBox 167"/>
          <p:cNvSpPr txBox="1">
            <a:spLocks noChangeArrowheads="1"/>
          </p:cNvSpPr>
          <p:nvPr/>
        </p:nvSpPr>
        <p:spPr bwMode="auto">
          <a:xfrm>
            <a:off x="5710238" y="4153185"/>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BLADEN</a:t>
            </a:r>
          </a:p>
        </p:txBody>
      </p:sp>
      <p:sp>
        <p:nvSpPr>
          <p:cNvPr id="2262" name="TextBox 167"/>
          <p:cNvSpPr txBox="1">
            <a:spLocks noChangeArrowheads="1"/>
          </p:cNvSpPr>
          <p:nvPr/>
        </p:nvSpPr>
        <p:spPr bwMode="auto">
          <a:xfrm>
            <a:off x="5945188" y="4816672"/>
            <a:ext cx="3683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BRUNSWICK</a:t>
            </a:r>
          </a:p>
        </p:txBody>
      </p:sp>
      <p:sp>
        <p:nvSpPr>
          <p:cNvPr id="2263" name="TextBox 167"/>
          <p:cNvSpPr txBox="1">
            <a:spLocks noChangeArrowheads="1"/>
          </p:cNvSpPr>
          <p:nvPr/>
        </p:nvSpPr>
        <p:spPr bwMode="auto">
          <a:xfrm>
            <a:off x="5578475" y="4573816"/>
            <a:ext cx="342900"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COLUMBUS</a:t>
            </a:r>
          </a:p>
        </p:txBody>
      </p:sp>
      <p:sp>
        <p:nvSpPr>
          <p:cNvPr id="2264" name="TextBox 167"/>
          <p:cNvSpPr txBox="1">
            <a:spLocks noChangeArrowheads="1"/>
          </p:cNvSpPr>
          <p:nvPr/>
        </p:nvSpPr>
        <p:spPr bwMode="auto">
          <a:xfrm>
            <a:off x="6551613" y="3235732"/>
            <a:ext cx="2381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GREENE</a:t>
            </a:r>
          </a:p>
        </p:txBody>
      </p:sp>
      <p:sp>
        <p:nvSpPr>
          <p:cNvPr id="2265" name="TextBox 167"/>
          <p:cNvSpPr txBox="1">
            <a:spLocks noChangeArrowheads="1"/>
          </p:cNvSpPr>
          <p:nvPr/>
        </p:nvSpPr>
        <p:spPr bwMode="auto">
          <a:xfrm>
            <a:off x="6296025" y="2977004"/>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WILSON</a:t>
            </a:r>
          </a:p>
        </p:txBody>
      </p:sp>
      <p:sp>
        <p:nvSpPr>
          <p:cNvPr id="2266" name="TextBox 167"/>
          <p:cNvSpPr txBox="1">
            <a:spLocks noChangeArrowheads="1"/>
          </p:cNvSpPr>
          <p:nvPr/>
        </p:nvSpPr>
        <p:spPr bwMode="auto">
          <a:xfrm>
            <a:off x="7850188" y="2911925"/>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TYRRELL</a:t>
            </a:r>
          </a:p>
        </p:txBody>
      </p:sp>
      <p:sp>
        <p:nvSpPr>
          <p:cNvPr id="2267" name="TextBox 167"/>
          <p:cNvSpPr txBox="1">
            <a:spLocks noChangeArrowheads="1"/>
          </p:cNvSpPr>
          <p:nvPr/>
        </p:nvSpPr>
        <p:spPr bwMode="auto">
          <a:xfrm>
            <a:off x="8231188" y="2888116"/>
            <a:ext cx="196850" cy="7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DARE</a:t>
            </a:r>
          </a:p>
        </p:txBody>
      </p:sp>
      <p:sp>
        <p:nvSpPr>
          <p:cNvPr id="2268" name="TextBox 167"/>
          <p:cNvSpPr txBox="1">
            <a:spLocks noChangeArrowheads="1"/>
          </p:cNvSpPr>
          <p:nvPr/>
        </p:nvSpPr>
        <p:spPr bwMode="auto">
          <a:xfrm>
            <a:off x="7878763" y="3186526"/>
            <a:ext cx="2381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HYDE</a:t>
            </a:r>
          </a:p>
        </p:txBody>
      </p:sp>
      <p:sp>
        <p:nvSpPr>
          <p:cNvPr id="2269" name="TextBox 167"/>
          <p:cNvSpPr txBox="1">
            <a:spLocks noChangeArrowheads="1"/>
          </p:cNvSpPr>
          <p:nvPr/>
        </p:nvSpPr>
        <p:spPr bwMode="auto">
          <a:xfrm>
            <a:off x="7224713" y="3105575"/>
            <a:ext cx="350837"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BEAUFORT</a:t>
            </a:r>
          </a:p>
        </p:txBody>
      </p:sp>
      <p:sp>
        <p:nvSpPr>
          <p:cNvPr id="2270" name="TextBox 167"/>
          <p:cNvSpPr txBox="1">
            <a:spLocks noChangeArrowheads="1"/>
          </p:cNvSpPr>
          <p:nvPr/>
        </p:nvSpPr>
        <p:spPr bwMode="auto">
          <a:xfrm>
            <a:off x="6962775" y="3488111"/>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CRAVEN</a:t>
            </a:r>
          </a:p>
        </p:txBody>
      </p:sp>
      <p:sp>
        <p:nvSpPr>
          <p:cNvPr id="2271" name="TextBox 167"/>
          <p:cNvSpPr txBox="1">
            <a:spLocks noChangeArrowheads="1"/>
          </p:cNvSpPr>
          <p:nvPr/>
        </p:nvSpPr>
        <p:spPr bwMode="auto">
          <a:xfrm>
            <a:off x="6543675" y="3483349"/>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LENOIR</a:t>
            </a:r>
          </a:p>
        </p:txBody>
      </p:sp>
      <p:sp>
        <p:nvSpPr>
          <p:cNvPr id="2272" name="TextBox 167"/>
          <p:cNvSpPr txBox="1">
            <a:spLocks noChangeArrowheads="1"/>
          </p:cNvSpPr>
          <p:nvPr/>
        </p:nvSpPr>
        <p:spPr bwMode="auto">
          <a:xfrm>
            <a:off x="6215063" y="3429382"/>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WAYNE</a:t>
            </a:r>
          </a:p>
        </p:txBody>
      </p:sp>
      <p:sp>
        <p:nvSpPr>
          <p:cNvPr id="2273" name="TextBox 167"/>
          <p:cNvSpPr txBox="1">
            <a:spLocks noChangeArrowheads="1"/>
          </p:cNvSpPr>
          <p:nvPr/>
        </p:nvSpPr>
        <p:spPr bwMode="auto">
          <a:xfrm>
            <a:off x="7300913" y="3575412"/>
            <a:ext cx="215900"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PAM-LICO</a:t>
            </a:r>
          </a:p>
        </p:txBody>
      </p:sp>
      <p:sp>
        <p:nvSpPr>
          <p:cNvPr id="2274" name="TextBox 167"/>
          <p:cNvSpPr txBox="1">
            <a:spLocks noChangeArrowheads="1"/>
          </p:cNvSpPr>
          <p:nvPr/>
        </p:nvSpPr>
        <p:spPr bwMode="auto">
          <a:xfrm rot="2764463">
            <a:off x="7955778" y="2173038"/>
            <a:ext cx="33174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CURRITUCK</a:t>
            </a:r>
          </a:p>
        </p:txBody>
      </p:sp>
      <p:sp>
        <p:nvSpPr>
          <p:cNvPr id="2275" name="TextBox 167"/>
          <p:cNvSpPr txBox="1">
            <a:spLocks noChangeArrowheads="1"/>
          </p:cNvSpPr>
          <p:nvPr/>
        </p:nvSpPr>
        <p:spPr bwMode="auto">
          <a:xfrm rot="2447185">
            <a:off x="7786688" y="2134154"/>
            <a:ext cx="274637"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CAMDEN</a:t>
            </a:r>
          </a:p>
        </p:txBody>
      </p:sp>
      <p:sp>
        <p:nvSpPr>
          <p:cNvPr id="2276" name="TextBox 167"/>
          <p:cNvSpPr txBox="1">
            <a:spLocks noChangeArrowheads="1"/>
          </p:cNvSpPr>
          <p:nvPr/>
        </p:nvSpPr>
        <p:spPr bwMode="auto">
          <a:xfrm>
            <a:off x="7421563" y="2137328"/>
            <a:ext cx="2397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GATES</a:t>
            </a:r>
          </a:p>
        </p:txBody>
      </p:sp>
      <p:sp>
        <p:nvSpPr>
          <p:cNvPr id="2277" name="TextBox 167"/>
          <p:cNvSpPr txBox="1">
            <a:spLocks noChangeArrowheads="1"/>
          </p:cNvSpPr>
          <p:nvPr/>
        </p:nvSpPr>
        <p:spPr bwMode="auto">
          <a:xfrm>
            <a:off x="6470650" y="2345263"/>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HALIFAX</a:t>
            </a:r>
          </a:p>
        </p:txBody>
      </p:sp>
      <p:sp>
        <p:nvSpPr>
          <p:cNvPr id="2278" name="TextBox 167"/>
          <p:cNvSpPr txBox="1">
            <a:spLocks noChangeArrowheads="1"/>
          </p:cNvSpPr>
          <p:nvPr/>
        </p:nvSpPr>
        <p:spPr bwMode="auto">
          <a:xfrm>
            <a:off x="6789738" y="2121455"/>
            <a:ext cx="319087" cy="15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dirty="0">
                <a:latin typeface="Calibri" pitchFamily="34" charset="0"/>
              </a:rPr>
              <a:t>NORTH-AMPTON</a:t>
            </a:r>
          </a:p>
        </p:txBody>
      </p:sp>
      <p:sp>
        <p:nvSpPr>
          <p:cNvPr id="2279" name="TextBox 167"/>
          <p:cNvSpPr txBox="1">
            <a:spLocks noChangeArrowheads="1"/>
          </p:cNvSpPr>
          <p:nvPr/>
        </p:nvSpPr>
        <p:spPr bwMode="auto">
          <a:xfrm>
            <a:off x="7137400" y="2299232"/>
            <a:ext cx="3270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HERTFORD</a:t>
            </a:r>
          </a:p>
        </p:txBody>
      </p:sp>
      <p:sp>
        <p:nvSpPr>
          <p:cNvPr id="2280" name="TextBox 167"/>
          <p:cNvSpPr txBox="1">
            <a:spLocks noChangeArrowheads="1"/>
          </p:cNvSpPr>
          <p:nvPr/>
        </p:nvSpPr>
        <p:spPr bwMode="auto">
          <a:xfrm>
            <a:off x="7181850" y="2569071"/>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BERTIE</a:t>
            </a:r>
          </a:p>
        </p:txBody>
      </p:sp>
      <p:sp>
        <p:nvSpPr>
          <p:cNvPr id="2281" name="TextBox 167"/>
          <p:cNvSpPr txBox="1">
            <a:spLocks noChangeArrowheads="1"/>
          </p:cNvSpPr>
          <p:nvPr/>
        </p:nvSpPr>
        <p:spPr bwMode="auto">
          <a:xfrm>
            <a:off x="7124700" y="2884941"/>
            <a:ext cx="239713"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MARTIN</a:t>
            </a:r>
          </a:p>
        </p:txBody>
      </p:sp>
      <p:sp>
        <p:nvSpPr>
          <p:cNvPr id="2282" name="TextBox 167"/>
          <p:cNvSpPr txBox="1">
            <a:spLocks noChangeArrowheads="1"/>
          </p:cNvSpPr>
          <p:nvPr/>
        </p:nvSpPr>
        <p:spPr bwMode="auto">
          <a:xfrm>
            <a:off x="6570663" y="2753196"/>
            <a:ext cx="354012"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EDGECOMBE</a:t>
            </a:r>
          </a:p>
        </p:txBody>
      </p:sp>
      <p:sp>
        <p:nvSpPr>
          <p:cNvPr id="2283" name="TextBox 167"/>
          <p:cNvSpPr txBox="1">
            <a:spLocks noChangeArrowheads="1"/>
          </p:cNvSpPr>
          <p:nvPr/>
        </p:nvSpPr>
        <p:spPr bwMode="auto">
          <a:xfrm>
            <a:off x="6842125" y="3069066"/>
            <a:ext cx="163513" cy="7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PITT</a:t>
            </a:r>
          </a:p>
        </p:txBody>
      </p:sp>
      <p:sp>
        <p:nvSpPr>
          <p:cNvPr id="2284" name="TextBox 167"/>
          <p:cNvSpPr txBox="1">
            <a:spLocks noChangeArrowheads="1"/>
          </p:cNvSpPr>
          <p:nvPr/>
        </p:nvSpPr>
        <p:spPr bwMode="auto">
          <a:xfrm>
            <a:off x="7453313" y="2830973"/>
            <a:ext cx="396875" cy="15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00" b="1">
                <a:latin typeface="Calibri" pitchFamily="34" charset="0"/>
              </a:rPr>
              <a:t>WASHING-TON</a:t>
            </a:r>
          </a:p>
        </p:txBody>
      </p:sp>
      <p:sp>
        <p:nvSpPr>
          <p:cNvPr id="2285" name="TextBox 167"/>
          <p:cNvSpPr txBox="1">
            <a:spLocks noChangeArrowheads="1"/>
          </p:cNvSpPr>
          <p:nvPr/>
        </p:nvSpPr>
        <p:spPr bwMode="auto">
          <a:xfrm rot="5400000">
            <a:off x="7465237" y="2425416"/>
            <a:ext cx="273014"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CHOWAN</a:t>
            </a:r>
          </a:p>
        </p:txBody>
      </p:sp>
      <p:sp>
        <p:nvSpPr>
          <p:cNvPr id="2286" name="TextBox 167"/>
          <p:cNvSpPr txBox="1">
            <a:spLocks noChangeArrowheads="1"/>
          </p:cNvSpPr>
          <p:nvPr/>
        </p:nvSpPr>
        <p:spPr bwMode="auto">
          <a:xfrm rot="3034040">
            <a:off x="7627160" y="2330170"/>
            <a:ext cx="239681"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PERQUI-</a:t>
            </a:r>
          </a:p>
          <a:p>
            <a:pPr>
              <a:spcBef>
                <a:spcPct val="0"/>
              </a:spcBef>
              <a:buFontTx/>
              <a:buNone/>
            </a:pPr>
            <a:endParaRPr lang="en-US" altLang="en-US" sz="300" b="1">
              <a:latin typeface="Calibri" pitchFamily="34" charset="0"/>
            </a:endParaRPr>
          </a:p>
          <a:p>
            <a:pPr algn="r">
              <a:spcBef>
                <a:spcPct val="0"/>
              </a:spcBef>
              <a:buFontTx/>
              <a:buNone/>
            </a:pPr>
            <a:r>
              <a:rPr lang="en-US" altLang="en-US" sz="500" b="1">
                <a:latin typeface="Calibri" pitchFamily="34" charset="0"/>
              </a:rPr>
              <a:t>MANS</a:t>
            </a:r>
          </a:p>
        </p:txBody>
      </p:sp>
      <p:sp>
        <p:nvSpPr>
          <p:cNvPr id="2287" name="TextBox 167"/>
          <p:cNvSpPr txBox="1">
            <a:spLocks noChangeArrowheads="1"/>
          </p:cNvSpPr>
          <p:nvPr/>
        </p:nvSpPr>
        <p:spPr bwMode="auto">
          <a:xfrm rot="2948444">
            <a:off x="7707338" y="2300814"/>
            <a:ext cx="374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PASQUOTANK</a:t>
            </a:r>
          </a:p>
        </p:txBody>
      </p:sp>
      <p:sp>
        <p:nvSpPr>
          <p:cNvPr id="2289" name="TextBox 167"/>
          <p:cNvSpPr txBox="1">
            <a:spLocks noChangeArrowheads="1"/>
          </p:cNvSpPr>
          <p:nvPr/>
        </p:nvSpPr>
        <p:spPr bwMode="auto">
          <a:xfrm>
            <a:off x="5199063" y="4143662"/>
            <a:ext cx="339725" cy="7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500" b="1">
                <a:latin typeface="Calibri" pitchFamily="34" charset="0"/>
              </a:rPr>
              <a:t>ROBESON</a:t>
            </a:r>
          </a:p>
        </p:txBody>
      </p:sp>
      <p:sp>
        <p:nvSpPr>
          <p:cNvPr id="25" name="TextBox 24"/>
          <p:cNvSpPr txBox="1"/>
          <p:nvPr/>
        </p:nvSpPr>
        <p:spPr>
          <a:xfrm>
            <a:off x="1661876" y="5118543"/>
            <a:ext cx="4559774" cy="1431161"/>
          </a:xfrm>
          <a:prstGeom prst="rect">
            <a:avLst/>
          </a:prstGeom>
          <a:noFill/>
        </p:spPr>
        <p:txBody>
          <a:bodyPr wrap="none" rtlCol="0">
            <a:spAutoFit/>
          </a:bodyPr>
          <a:lstStyle/>
          <a:p>
            <a:pPr>
              <a:spcAft>
                <a:spcPts val="600"/>
              </a:spcAft>
            </a:pPr>
            <a:r>
              <a:rPr lang="en-US" b="1" dirty="0" smtClean="0"/>
              <a:t>Widespread agricultural and nuisance pest.</a:t>
            </a:r>
          </a:p>
          <a:p>
            <a:pPr>
              <a:spcAft>
                <a:spcPts val="600"/>
              </a:spcAft>
            </a:pPr>
            <a:r>
              <a:rPr lang="en-US" b="1" dirty="0" smtClean="0"/>
              <a:t>Locally intense agricultural and nuisance pest.</a:t>
            </a:r>
          </a:p>
          <a:p>
            <a:pPr>
              <a:spcAft>
                <a:spcPts val="600"/>
              </a:spcAft>
            </a:pPr>
            <a:r>
              <a:rPr lang="en-US" b="1" dirty="0" smtClean="0"/>
              <a:t>Local hotspots in residential areas.</a:t>
            </a:r>
          </a:p>
          <a:p>
            <a:pPr>
              <a:spcAft>
                <a:spcPts val="600"/>
              </a:spcAft>
            </a:pPr>
            <a:r>
              <a:rPr lang="en-US" b="1" dirty="0" smtClean="0"/>
              <a:t>Low level populations in isolated areas.</a:t>
            </a:r>
            <a:endParaRPr lang="en-US" b="1" dirty="0"/>
          </a:p>
        </p:txBody>
      </p:sp>
      <p:sp>
        <p:nvSpPr>
          <p:cNvPr id="253" name="Rectangle 252"/>
          <p:cNvSpPr/>
          <p:nvPr/>
        </p:nvSpPr>
        <p:spPr>
          <a:xfrm>
            <a:off x="1380177" y="6252805"/>
            <a:ext cx="177873" cy="177873"/>
          </a:xfrm>
          <a:prstGeom prst="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1380176" y="5899627"/>
            <a:ext cx="177873" cy="177873"/>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1380175" y="5546449"/>
            <a:ext cx="177873" cy="177873"/>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1380174" y="5193271"/>
            <a:ext cx="177873" cy="177873"/>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p:cNvGrpSpPr/>
          <p:nvPr/>
        </p:nvGrpSpPr>
        <p:grpSpPr>
          <a:xfrm>
            <a:off x="2932113" y="2070920"/>
            <a:ext cx="4616450" cy="2490225"/>
            <a:chOff x="2938463" y="2067488"/>
            <a:chExt cx="4616450" cy="2490225"/>
          </a:xfrm>
        </p:grpSpPr>
        <p:sp>
          <p:nvSpPr>
            <p:cNvPr id="281" name="Freeform 18"/>
            <p:cNvSpPr>
              <a:spLocks/>
            </p:cNvSpPr>
            <p:nvPr/>
          </p:nvSpPr>
          <p:spPr bwMode="auto">
            <a:xfrm>
              <a:off x="3843338" y="2829386"/>
              <a:ext cx="533400" cy="398409"/>
            </a:xfrm>
            <a:custGeom>
              <a:avLst/>
              <a:gdLst>
                <a:gd name="T0" fmla="*/ 2147483647 w 336"/>
                <a:gd name="T1" fmla="*/ 2147483647 h 251"/>
                <a:gd name="T2" fmla="*/ 2147483647 w 336"/>
                <a:gd name="T3" fmla="*/ 2147483647 h 251"/>
                <a:gd name="T4" fmla="*/ 2147483647 w 336"/>
                <a:gd name="T5" fmla="*/ 2147483647 h 251"/>
                <a:gd name="T6" fmla="*/ 2147483647 w 336"/>
                <a:gd name="T7" fmla="*/ 2147483647 h 251"/>
                <a:gd name="T8" fmla="*/ 2147483647 w 336"/>
                <a:gd name="T9" fmla="*/ 2147483647 h 251"/>
                <a:gd name="T10" fmla="*/ 2147483647 w 336"/>
                <a:gd name="T11" fmla="*/ 2147483647 h 251"/>
                <a:gd name="T12" fmla="*/ 2147483647 w 336"/>
                <a:gd name="T13" fmla="*/ 2147483647 h 251"/>
                <a:gd name="T14" fmla="*/ 2147483647 w 336"/>
                <a:gd name="T15" fmla="*/ 2147483647 h 251"/>
                <a:gd name="T16" fmla="*/ 2147483647 w 336"/>
                <a:gd name="T17" fmla="*/ 2147483647 h 251"/>
                <a:gd name="T18" fmla="*/ 2147483647 w 336"/>
                <a:gd name="T19" fmla="*/ 2147483647 h 251"/>
                <a:gd name="T20" fmla="*/ 2147483647 w 336"/>
                <a:gd name="T21" fmla="*/ 2147483647 h 251"/>
                <a:gd name="T22" fmla="*/ 2147483647 w 336"/>
                <a:gd name="T23" fmla="*/ 2147483647 h 251"/>
                <a:gd name="T24" fmla="*/ 2147483647 w 336"/>
                <a:gd name="T25" fmla="*/ 2147483647 h 251"/>
                <a:gd name="T26" fmla="*/ 2147483647 w 336"/>
                <a:gd name="T27" fmla="*/ 2147483647 h 251"/>
                <a:gd name="T28" fmla="*/ 2147483647 w 336"/>
                <a:gd name="T29" fmla="*/ 2147483647 h 251"/>
                <a:gd name="T30" fmla="*/ 2147483647 w 336"/>
                <a:gd name="T31" fmla="*/ 2147483647 h 251"/>
                <a:gd name="T32" fmla="*/ 2147483647 w 336"/>
                <a:gd name="T33" fmla="*/ 2147483647 h 251"/>
                <a:gd name="T34" fmla="*/ 2147483647 w 336"/>
                <a:gd name="T35" fmla="*/ 2147483647 h 251"/>
                <a:gd name="T36" fmla="*/ 2147483647 w 336"/>
                <a:gd name="T37" fmla="*/ 2147483647 h 251"/>
                <a:gd name="T38" fmla="*/ 2147483647 w 336"/>
                <a:gd name="T39" fmla="*/ 2147483647 h 251"/>
                <a:gd name="T40" fmla="*/ 2147483647 w 336"/>
                <a:gd name="T41" fmla="*/ 2147483647 h 251"/>
                <a:gd name="T42" fmla="*/ 2147483647 w 336"/>
                <a:gd name="T43" fmla="*/ 2147483647 h 251"/>
                <a:gd name="T44" fmla="*/ 2147483647 w 336"/>
                <a:gd name="T45" fmla="*/ 2147483647 h 251"/>
                <a:gd name="T46" fmla="*/ 2147483647 w 336"/>
                <a:gd name="T47" fmla="*/ 2147483647 h 251"/>
                <a:gd name="T48" fmla="*/ 2147483647 w 336"/>
                <a:gd name="T49" fmla="*/ 2147483647 h 251"/>
                <a:gd name="T50" fmla="*/ 2147483647 w 336"/>
                <a:gd name="T51" fmla="*/ 2147483647 h 251"/>
                <a:gd name="T52" fmla="*/ 2147483647 w 336"/>
                <a:gd name="T53" fmla="*/ 2147483647 h 251"/>
                <a:gd name="T54" fmla="*/ 2147483647 w 336"/>
                <a:gd name="T55" fmla="*/ 2147483647 h 251"/>
                <a:gd name="T56" fmla="*/ 2147483647 w 336"/>
                <a:gd name="T57" fmla="*/ 2147483647 h 251"/>
                <a:gd name="T58" fmla="*/ 2147483647 w 336"/>
                <a:gd name="T59" fmla="*/ 2147483647 h 251"/>
                <a:gd name="T60" fmla="*/ 2147483647 w 336"/>
                <a:gd name="T61" fmla="*/ 2147483647 h 251"/>
                <a:gd name="T62" fmla="*/ 2147483647 w 336"/>
                <a:gd name="T63" fmla="*/ 2147483647 h 251"/>
                <a:gd name="T64" fmla="*/ 2147483647 w 336"/>
                <a:gd name="T65" fmla="*/ 2147483647 h 251"/>
                <a:gd name="T66" fmla="*/ 2147483647 w 336"/>
                <a:gd name="T67" fmla="*/ 2147483647 h 251"/>
                <a:gd name="T68" fmla="*/ 2147483647 w 336"/>
                <a:gd name="T69" fmla="*/ 2147483647 h 251"/>
                <a:gd name="T70" fmla="*/ 2147483647 w 336"/>
                <a:gd name="T71" fmla="*/ 2147483647 h 251"/>
                <a:gd name="T72" fmla="*/ 2147483647 w 336"/>
                <a:gd name="T73" fmla="*/ 2147483647 h 251"/>
                <a:gd name="T74" fmla="*/ 2147483647 w 336"/>
                <a:gd name="T75" fmla="*/ 2147483647 h 251"/>
                <a:gd name="T76" fmla="*/ 2147483647 w 336"/>
                <a:gd name="T77" fmla="*/ 2147483647 h 251"/>
                <a:gd name="T78" fmla="*/ 2147483647 w 336"/>
                <a:gd name="T79" fmla="*/ 2147483647 h 251"/>
                <a:gd name="T80" fmla="*/ 2147483647 w 336"/>
                <a:gd name="T81" fmla="*/ 2147483647 h 251"/>
                <a:gd name="T82" fmla="*/ 2147483647 w 336"/>
                <a:gd name="T83" fmla="*/ 2147483647 h 251"/>
                <a:gd name="T84" fmla="*/ 2147483647 w 336"/>
                <a:gd name="T85" fmla="*/ 2147483647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6" h="251">
                  <a:moveTo>
                    <a:pt x="317" y="248"/>
                  </a:moveTo>
                  <a:lnTo>
                    <a:pt x="271" y="250"/>
                  </a:lnTo>
                  <a:lnTo>
                    <a:pt x="258" y="250"/>
                  </a:lnTo>
                  <a:lnTo>
                    <a:pt x="204" y="250"/>
                  </a:lnTo>
                  <a:lnTo>
                    <a:pt x="183" y="250"/>
                  </a:lnTo>
                  <a:lnTo>
                    <a:pt x="150" y="249"/>
                  </a:lnTo>
                  <a:lnTo>
                    <a:pt x="133" y="249"/>
                  </a:lnTo>
                  <a:lnTo>
                    <a:pt x="107" y="248"/>
                  </a:lnTo>
                  <a:lnTo>
                    <a:pt x="74" y="248"/>
                  </a:lnTo>
                  <a:lnTo>
                    <a:pt x="45" y="248"/>
                  </a:lnTo>
                  <a:lnTo>
                    <a:pt x="22" y="248"/>
                  </a:lnTo>
                  <a:lnTo>
                    <a:pt x="7" y="171"/>
                  </a:lnTo>
                  <a:lnTo>
                    <a:pt x="6" y="169"/>
                  </a:lnTo>
                  <a:lnTo>
                    <a:pt x="0" y="130"/>
                  </a:lnTo>
                  <a:lnTo>
                    <a:pt x="1" y="123"/>
                  </a:lnTo>
                  <a:lnTo>
                    <a:pt x="9" y="95"/>
                  </a:lnTo>
                  <a:lnTo>
                    <a:pt x="19" y="64"/>
                  </a:lnTo>
                  <a:lnTo>
                    <a:pt x="27" y="36"/>
                  </a:lnTo>
                  <a:lnTo>
                    <a:pt x="36" y="5"/>
                  </a:lnTo>
                  <a:lnTo>
                    <a:pt x="39" y="7"/>
                  </a:lnTo>
                  <a:lnTo>
                    <a:pt x="42" y="4"/>
                  </a:lnTo>
                  <a:lnTo>
                    <a:pt x="44" y="1"/>
                  </a:lnTo>
                  <a:lnTo>
                    <a:pt x="47" y="0"/>
                  </a:lnTo>
                  <a:lnTo>
                    <a:pt x="51" y="2"/>
                  </a:lnTo>
                  <a:lnTo>
                    <a:pt x="54" y="2"/>
                  </a:lnTo>
                  <a:lnTo>
                    <a:pt x="58" y="4"/>
                  </a:lnTo>
                  <a:lnTo>
                    <a:pt x="56" y="7"/>
                  </a:lnTo>
                  <a:lnTo>
                    <a:pt x="58" y="10"/>
                  </a:lnTo>
                  <a:lnTo>
                    <a:pt x="62" y="11"/>
                  </a:lnTo>
                  <a:lnTo>
                    <a:pt x="69" y="10"/>
                  </a:lnTo>
                  <a:lnTo>
                    <a:pt x="73" y="11"/>
                  </a:lnTo>
                  <a:lnTo>
                    <a:pt x="77" y="11"/>
                  </a:lnTo>
                  <a:lnTo>
                    <a:pt x="80" y="12"/>
                  </a:lnTo>
                  <a:lnTo>
                    <a:pt x="82" y="16"/>
                  </a:lnTo>
                  <a:lnTo>
                    <a:pt x="83" y="15"/>
                  </a:lnTo>
                  <a:lnTo>
                    <a:pt x="88" y="19"/>
                  </a:lnTo>
                  <a:lnTo>
                    <a:pt x="92" y="23"/>
                  </a:lnTo>
                  <a:lnTo>
                    <a:pt x="92" y="27"/>
                  </a:lnTo>
                  <a:lnTo>
                    <a:pt x="95" y="26"/>
                  </a:lnTo>
                  <a:lnTo>
                    <a:pt x="97" y="24"/>
                  </a:lnTo>
                  <a:lnTo>
                    <a:pt x="101" y="26"/>
                  </a:lnTo>
                  <a:lnTo>
                    <a:pt x="102" y="31"/>
                  </a:lnTo>
                  <a:lnTo>
                    <a:pt x="104" y="27"/>
                  </a:lnTo>
                  <a:lnTo>
                    <a:pt x="108" y="28"/>
                  </a:lnTo>
                  <a:lnTo>
                    <a:pt x="111" y="31"/>
                  </a:lnTo>
                  <a:lnTo>
                    <a:pt x="114" y="31"/>
                  </a:lnTo>
                  <a:lnTo>
                    <a:pt x="117" y="34"/>
                  </a:lnTo>
                  <a:lnTo>
                    <a:pt x="120" y="36"/>
                  </a:lnTo>
                  <a:lnTo>
                    <a:pt x="122" y="40"/>
                  </a:lnTo>
                  <a:lnTo>
                    <a:pt x="124" y="43"/>
                  </a:lnTo>
                  <a:lnTo>
                    <a:pt x="128" y="44"/>
                  </a:lnTo>
                  <a:lnTo>
                    <a:pt x="130" y="47"/>
                  </a:lnTo>
                  <a:lnTo>
                    <a:pt x="133" y="50"/>
                  </a:lnTo>
                  <a:lnTo>
                    <a:pt x="136" y="53"/>
                  </a:lnTo>
                  <a:lnTo>
                    <a:pt x="138" y="54"/>
                  </a:lnTo>
                  <a:lnTo>
                    <a:pt x="142" y="53"/>
                  </a:lnTo>
                  <a:lnTo>
                    <a:pt x="148" y="59"/>
                  </a:lnTo>
                  <a:lnTo>
                    <a:pt x="154" y="54"/>
                  </a:lnTo>
                  <a:lnTo>
                    <a:pt x="155" y="54"/>
                  </a:lnTo>
                  <a:lnTo>
                    <a:pt x="158" y="56"/>
                  </a:lnTo>
                  <a:lnTo>
                    <a:pt x="160" y="64"/>
                  </a:lnTo>
                  <a:lnTo>
                    <a:pt x="162" y="61"/>
                  </a:lnTo>
                  <a:lnTo>
                    <a:pt x="166" y="60"/>
                  </a:lnTo>
                  <a:lnTo>
                    <a:pt x="169" y="63"/>
                  </a:lnTo>
                  <a:lnTo>
                    <a:pt x="171" y="66"/>
                  </a:lnTo>
                  <a:lnTo>
                    <a:pt x="172" y="70"/>
                  </a:lnTo>
                  <a:lnTo>
                    <a:pt x="174" y="74"/>
                  </a:lnTo>
                  <a:lnTo>
                    <a:pt x="176" y="77"/>
                  </a:lnTo>
                  <a:lnTo>
                    <a:pt x="178" y="83"/>
                  </a:lnTo>
                  <a:lnTo>
                    <a:pt x="179" y="87"/>
                  </a:lnTo>
                  <a:lnTo>
                    <a:pt x="183" y="88"/>
                  </a:lnTo>
                  <a:lnTo>
                    <a:pt x="186" y="88"/>
                  </a:lnTo>
                  <a:lnTo>
                    <a:pt x="190" y="89"/>
                  </a:lnTo>
                  <a:lnTo>
                    <a:pt x="197" y="93"/>
                  </a:lnTo>
                  <a:lnTo>
                    <a:pt x="199" y="96"/>
                  </a:lnTo>
                  <a:lnTo>
                    <a:pt x="203" y="97"/>
                  </a:lnTo>
                  <a:lnTo>
                    <a:pt x="206" y="97"/>
                  </a:lnTo>
                  <a:lnTo>
                    <a:pt x="215" y="96"/>
                  </a:lnTo>
                  <a:lnTo>
                    <a:pt x="218" y="99"/>
                  </a:lnTo>
                  <a:lnTo>
                    <a:pt x="219" y="99"/>
                  </a:lnTo>
                  <a:lnTo>
                    <a:pt x="221" y="99"/>
                  </a:lnTo>
                  <a:lnTo>
                    <a:pt x="226" y="100"/>
                  </a:lnTo>
                  <a:lnTo>
                    <a:pt x="229" y="101"/>
                  </a:lnTo>
                  <a:lnTo>
                    <a:pt x="244" y="98"/>
                  </a:lnTo>
                  <a:lnTo>
                    <a:pt x="248" y="98"/>
                  </a:lnTo>
                  <a:lnTo>
                    <a:pt x="250" y="99"/>
                  </a:lnTo>
                  <a:lnTo>
                    <a:pt x="252" y="102"/>
                  </a:lnTo>
                  <a:lnTo>
                    <a:pt x="255" y="106"/>
                  </a:lnTo>
                  <a:lnTo>
                    <a:pt x="255" y="110"/>
                  </a:lnTo>
                  <a:lnTo>
                    <a:pt x="252" y="113"/>
                  </a:lnTo>
                  <a:lnTo>
                    <a:pt x="250" y="116"/>
                  </a:lnTo>
                  <a:lnTo>
                    <a:pt x="249" y="119"/>
                  </a:lnTo>
                  <a:lnTo>
                    <a:pt x="250" y="124"/>
                  </a:lnTo>
                  <a:lnTo>
                    <a:pt x="251" y="127"/>
                  </a:lnTo>
                  <a:lnTo>
                    <a:pt x="255" y="130"/>
                  </a:lnTo>
                  <a:lnTo>
                    <a:pt x="260" y="133"/>
                  </a:lnTo>
                  <a:lnTo>
                    <a:pt x="264" y="135"/>
                  </a:lnTo>
                  <a:lnTo>
                    <a:pt x="265" y="139"/>
                  </a:lnTo>
                  <a:lnTo>
                    <a:pt x="266" y="144"/>
                  </a:lnTo>
                  <a:lnTo>
                    <a:pt x="267" y="146"/>
                  </a:lnTo>
                  <a:lnTo>
                    <a:pt x="270" y="148"/>
                  </a:lnTo>
                  <a:lnTo>
                    <a:pt x="273" y="152"/>
                  </a:lnTo>
                  <a:lnTo>
                    <a:pt x="274" y="155"/>
                  </a:lnTo>
                  <a:lnTo>
                    <a:pt x="275" y="156"/>
                  </a:lnTo>
                  <a:lnTo>
                    <a:pt x="276" y="158"/>
                  </a:lnTo>
                  <a:lnTo>
                    <a:pt x="279" y="160"/>
                  </a:lnTo>
                  <a:lnTo>
                    <a:pt x="286" y="161"/>
                  </a:lnTo>
                  <a:lnTo>
                    <a:pt x="289" y="163"/>
                  </a:lnTo>
                  <a:lnTo>
                    <a:pt x="295" y="167"/>
                  </a:lnTo>
                  <a:lnTo>
                    <a:pt x="297" y="169"/>
                  </a:lnTo>
                  <a:lnTo>
                    <a:pt x="300" y="172"/>
                  </a:lnTo>
                  <a:lnTo>
                    <a:pt x="303" y="175"/>
                  </a:lnTo>
                  <a:lnTo>
                    <a:pt x="305" y="179"/>
                  </a:lnTo>
                  <a:lnTo>
                    <a:pt x="307" y="183"/>
                  </a:lnTo>
                  <a:lnTo>
                    <a:pt x="311" y="187"/>
                  </a:lnTo>
                  <a:lnTo>
                    <a:pt x="317" y="193"/>
                  </a:lnTo>
                  <a:lnTo>
                    <a:pt x="320" y="196"/>
                  </a:lnTo>
                  <a:lnTo>
                    <a:pt x="322" y="199"/>
                  </a:lnTo>
                  <a:lnTo>
                    <a:pt x="322" y="200"/>
                  </a:lnTo>
                  <a:lnTo>
                    <a:pt x="321" y="206"/>
                  </a:lnTo>
                  <a:lnTo>
                    <a:pt x="320" y="214"/>
                  </a:lnTo>
                  <a:lnTo>
                    <a:pt x="322" y="218"/>
                  </a:lnTo>
                  <a:lnTo>
                    <a:pt x="324" y="219"/>
                  </a:lnTo>
                  <a:lnTo>
                    <a:pt x="326" y="220"/>
                  </a:lnTo>
                  <a:lnTo>
                    <a:pt x="328" y="224"/>
                  </a:lnTo>
                  <a:lnTo>
                    <a:pt x="328" y="228"/>
                  </a:lnTo>
                  <a:lnTo>
                    <a:pt x="328" y="232"/>
                  </a:lnTo>
                  <a:lnTo>
                    <a:pt x="331" y="235"/>
                  </a:lnTo>
                  <a:lnTo>
                    <a:pt x="335" y="241"/>
                  </a:lnTo>
                  <a:lnTo>
                    <a:pt x="335" y="248"/>
                  </a:lnTo>
                  <a:lnTo>
                    <a:pt x="317" y="248"/>
                  </a:lnTo>
                </a:path>
              </a:pathLst>
            </a:custGeom>
            <a:solidFill>
              <a:schemeClr val="tx2">
                <a:lumMod val="40000"/>
                <a:lumOff val="60000"/>
              </a:schemeClr>
            </a:solidFill>
            <a:ln w="12700" cap="rnd" cmpd="sng">
              <a:solidFill>
                <a:srgbClr val="000000"/>
              </a:solidFill>
              <a:prstDash val="solid"/>
              <a:round/>
              <a:headEnd/>
              <a:tailEnd/>
            </a:ln>
          </p:spPr>
          <p:txBody>
            <a:bodyPr/>
            <a:lstStyle/>
            <a:p>
              <a:endParaRPr lang="en-US"/>
            </a:p>
          </p:txBody>
        </p:sp>
        <p:sp>
          <p:nvSpPr>
            <p:cNvPr id="282" name="Freeform 56"/>
            <p:cNvSpPr>
              <a:spLocks/>
            </p:cNvSpPr>
            <p:nvPr/>
          </p:nvSpPr>
          <p:spPr bwMode="auto">
            <a:xfrm>
              <a:off x="2938463" y="3135733"/>
              <a:ext cx="406400" cy="466663"/>
            </a:xfrm>
            <a:custGeom>
              <a:avLst/>
              <a:gdLst>
                <a:gd name="T0" fmla="*/ 2147483647 w 256"/>
                <a:gd name="T1" fmla="*/ 2147483647 h 294"/>
                <a:gd name="T2" fmla="*/ 2147483647 w 256"/>
                <a:gd name="T3" fmla="*/ 2147483647 h 294"/>
                <a:gd name="T4" fmla="*/ 2147483647 w 256"/>
                <a:gd name="T5" fmla="*/ 2147483647 h 294"/>
                <a:gd name="T6" fmla="*/ 2147483647 w 256"/>
                <a:gd name="T7" fmla="*/ 2147483647 h 294"/>
                <a:gd name="T8" fmla="*/ 2147483647 w 256"/>
                <a:gd name="T9" fmla="*/ 2147483647 h 294"/>
                <a:gd name="T10" fmla="*/ 2147483647 w 256"/>
                <a:gd name="T11" fmla="*/ 2147483647 h 294"/>
                <a:gd name="T12" fmla="*/ 2147483647 w 256"/>
                <a:gd name="T13" fmla="*/ 2147483647 h 294"/>
                <a:gd name="T14" fmla="*/ 2147483647 w 256"/>
                <a:gd name="T15" fmla="*/ 2147483647 h 294"/>
                <a:gd name="T16" fmla="*/ 2147483647 w 256"/>
                <a:gd name="T17" fmla="*/ 2147483647 h 294"/>
                <a:gd name="T18" fmla="*/ 0 w 256"/>
                <a:gd name="T19" fmla="*/ 2147483647 h 294"/>
                <a:gd name="T20" fmla="*/ 2147483647 w 256"/>
                <a:gd name="T21" fmla="*/ 2147483647 h 294"/>
                <a:gd name="T22" fmla="*/ 2147483647 w 256"/>
                <a:gd name="T23" fmla="*/ 2147483647 h 294"/>
                <a:gd name="T24" fmla="*/ 2147483647 w 256"/>
                <a:gd name="T25" fmla="*/ 2147483647 h 294"/>
                <a:gd name="T26" fmla="*/ 2147483647 w 256"/>
                <a:gd name="T27" fmla="*/ 2147483647 h 294"/>
                <a:gd name="T28" fmla="*/ 2147483647 w 256"/>
                <a:gd name="T29" fmla="*/ 2147483647 h 294"/>
                <a:gd name="T30" fmla="*/ 2147483647 w 256"/>
                <a:gd name="T31" fmla="*/ 2147483647 h 294"/>
                <a:gd name="T32" fmla="*/ 2147483647 w 256"/>
                <a:gd name="T33" fmla="*/ 2147483647 h 294"/>
                <a:gd name="T34" fmla="*/ 2147483647 w 256"/>
                <a:gd name="T35" fmla="*/ 2147483647 h 294"/>
                <a:gd name="T36" fmla="*/ 2147483647 w 256"/>
                <a:gd name="T37" fmla="*/ 2147483647 h 294"/>
                <a:gd name="T38" fmla="*/ 2147483647 w 256"/>
                <a:gd name="T39" fmla="*/ 2147483647 h 294"/>
                <a:gd name="T40" fmla="*/ 2147483647 w 256"/>
                <a:gd name="T41" fmla="*/ 2147483647 h 294"/>
                <a:gd name="T42" fmla="*/ 2147483647 w 256"/>
                <a:gd name="T43" fmla="*/ 2147483647 h 294"/>
                <a:gd name="T44" fmla="*/ 2147483647 w 256"/>
                <a:gd name="T45" fmla="*/ 2147483647 h 294"/>
                <a:gd name="T46" fmla="*/ 2147483647 w 256"/>
                <a:gd name="T47" fmla="*/ 2147483647 h 294"/>
                <a:gd name="T48" fmla="*/ 2147483647 w 256"/>
                <a:gd name="T49" fmla="*/ 2147483647 h 294"/>
                <a:gd name="T50" fmla="*/ 2147483647 w 256"/>
                <a:gd name="T51" fmla="*/ 2147483647 h 294"/>
                <a:gd name="T52" fmla="*/ 2147483647 w 256"/>
                <a:gd name="T53" fmla="*/ 2147483647 h 294"/>
                <a:gd name="T54" fmla="*/ 2147483647 w 256"/>
                <a:gd name="T55" fmla="*/ 2147483647 h 294"/>
                <a:gd name="T56" fmla="*/ 2147483647 w 256"/>
                <a:gd name="T57" fmla="*/ 2147483647 h 294"/>
                <a:gd name="T58" fmla="*/ 2147483647 w 256"/>
                <a:gd name="T59" fmla="*/ 2147483647 h 294"/>
                <a:gd name="T60" fmla="*/ 2147483647 w 256"/>
                <a:gd name="T61" fmla="*/ 2147483647 h 294"/>
                <a:gd name="T62" fmla="*/ 2147483647 w 256"/>
                <a:gd name="T63" fmla="*/ 2147483647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94">
                  <a:moveTo>
                    <a:pt x="230" y="175"/>
                  </a:moveTo>
                  <a:lnTo>
                    <a:pt x="230" y="183"/>
                  </a:lnTo>
                  <a:lnTo>
                    <a:pt x="230" y="187"/>
                  </a:lnTo>
                  <a:lnTo>
                    <a:pt x="231" y="192"/>
                  </a:lnTo>
                  <a:lnTo>
                    <a:pt x="232" y="195"/>
                  </a:lnTo>
                  <a:lnTo>
                    <a:pt x="234" y="199"/>
                  </a:lnTo>
                  <a:lnTo>
                    <a:pt x="235" y="203"/>
                  </a:lnTo>
                  <a:lnTo>
                    <a:pt x="234" y="207"/>
                  </a:lnTo>
                  <a:lnTo>
                    <a:pt x="235" y="211"/>
                  </a:lnTo>
                  <a:lnTo>
                    <a:pt x="255" y="225"/>
                  </a:lnTo>
                  <a:lnTo>
                    <a:pt x="253" y="232"/>
                  </a:lnTo>
                  <a:lnTo>
                    <a:pt x="253" y="237"/>
                  </a:lnTo>
                  <a:lnTo>
                    <a:pt x="253" y="274"/>
                  </a:lnTo>
                  <a:lnTo>
                    <a:pt x="251" y="293"/>
                  </a:lnTo>
                  <a:lnTo>
                    <a:pt x="229" y="293"/>
                  </a:lnTo>
                  <a:lnTo>
                    <a:pt x="146" y="288"/>
                  </a:lnTo>
                  <a:lnTo>
                    <a:pt x="91" y="286"/>
                  </a:lnTo>
                  <a:lnTo>
                    <a:pt x="89" y="286"/>
                  </a:lnTo>
                  <a:lnTo>
                    <a:pt x="5" y="282"/>
                  </a:lnTo>
                  <a:lnTo>
                    <a:pt x="0" y="282"/>
                  </a:lnTo>
                  <a:lnTo>
                    <a:pt x="4" y="253"/>
                  </a:lnTo>
                  <a:lnTo>
                    <a:pt x="5" y="251"/>
                  </a:lnTo>
                  <a:lnTo>
                    <a:pt x="15" y="221"/>
                  </a:lnTo>
                  <a:lnTo>
                    <a:pt x="20" y="208"/>
                  </a:lnTo>
                  <a:lnTo>
                    <a:pt x="37" y="158"/>
                  </a:lnTo>
                  <a:lnTo>
                    <a:pt x="38" y="146"/>
                  </a:lnTo>
                  <a:lnTo>
                    <a:pt x="39" y="126"/>
                  </a:lnTo>
                  <a:lnTo>
                    <a:pt x="41" y="67"/>
                  </a:lnTo>
                  <a:lnTo>
                    <a:pt x="42" y="49"/>
                  </a:lnTo>
                  <a:lnTo>
                    <a:pt x="43" y="2"/>
                  </a:lnTo>
                  <a:lnTo>
                    <a:pt x="44" y="0"/>
                  </a:lnTo>
                  <a:lnTo>
                    <a:pt x="46" y="2"/>
                  </a:lnTo>
                  <a:lnTo>
                    <a:pt x="49" y="5"/>
                  </a:lnTo>
                  <a:lnTo>
                    <a:pt x="54" y="11"/>
                  </a:lnTo>
                  <a:lnTo>
                    <a:pt x="58" y="12"/>
                  </a:lnTo>
                  <a:lnTo>
                    <a:pt x="62" y="12"/>
                  </a:lnTo>
                  <a:lnTo>
                    <a:pt x="69" y="15"/>
                  </a:lnTo>
                  <a:lnTo>
                    <a:pt x="78" y="13"/>
                  </a:lnTo>
                  <a:lnTo>
                    <a:pt x="85" y="12"/>
                  </a:lnTo>
                  <a:lnTo>
                    <a:pt x="92" y="12"/>
                  </a:lnTo>
                  <a:lnTo>
                    <a:pt x="96" y="10"/>
                  </a:lnTo>
                  <a:lnTo>
                    <a:pt x="99" y="9"/>
                  </a:lnTo>
                  <a:lnTo>
                    <a:pt x="101" y="13"/>
                  </a:lnTo>
                  <a:lnTo>
                    <a:pt x="103" y="12"/>
                  </a:lnTo>
                  <a:lnTo>
                    <a:pt x="109" y="12"/>
                  </a:lnTo>
                  <a:lnTo>
                    <a:pt x="109" y="16"/>
                  </a:lnTo>
                  <a:lnTo>
                    <a:pt x="112" y="18"/>
                  </a:lnTo>
                  <a:lnTo>
                    <a:pt x="116" y="17"/>
                  </a:lnTo>
                  <a:lnTo>
                    <a:pt x="119" y="14"/>
                  </a:lnTo>
                  <a:lnTo>
                    <a:pt x="122" y="14"/>
                  </a:lnTo>
                  <a:lnTo>
                    <a:pt x="126" y="14"/>
                  </a:lnTo>
                  <a:lnTo>
                    <a:pt x="131" y="13"/>
                  </a:lnTo>
                  <a:lnTo>
                    <a:pt x="145" y="18"/>
                  </a:lnTo>
                  <a:lnTo>
                    <a:pt x="148" y="24"/>
                  </a:lnTo>
                  <a:lnTo>
                    <a:pt x="148" y="30"/>
                  </a:lnTo>
                  <a:lnTo>
                    <a:pt x="147" y="38"/>
                  </a:lnTo>
                  <a:lnTo>
                    <a:pt x="146" y="42"/>
                  </a:lnTo>
                  <a:lnTo>
                    <a:pt x="161" y="74"/>
                  </a:lnTo>
                  <a:lnTo>
                    <a:pt x="165" y="81"/>
                  </a:lnTo>
                  <a:lnTo>
                    <a:pt x="177" y="111"/>
                  </a:lnTo>
                  <a:lnTo>
                    <a:pt x="179" y="114"/>
                  </a:lnTo>
                  <a:lnTo>
                    <a:pt x="211" y="161"/>
                  </a:lnTo>
                  <a:lnTo>
                    <a:pt x="228" y="169"/>
                  </a:lnTo>
                  <a:lnTo>
                    <a:pt x="230" y="175"/>
                  </a:lnTo>
                </a:path>
              </a:pathLst>
            </a:custGeom>
            <a:solidFill>
              <a:schemeClr val="tx2">
                <a:lumMod val="40000"/>
                <a:lumOff val="60000"/>
              </a:schemeClr>
            </a:solidFill>
            <a:ln w="12700" cap="rnd" cmpd="sng">
              <a:solidFill>
                <a:srgbClr val="000000"/>
              </a:solidFill>
              <a:prstDash val="solid"/>
              <a:round/>
              <a:headEnd/>
              <a:tailEnd/>
            </a:ln>
          </p:spPr>
          <p:txBody>
            <a:bodyPr/>
            <a:lstStyle/>
            <a:p>
              <a:endParaRPr lang="en-US"/>
            </a:p>
          </p:txBody>
        </p:sp>
        <p:sp>
          <p:nvSpPr>
            <p:cNvPr id="283" name="Freeform 128"/>
            <p:cNvSpPr>
              <a:spLocks/>
            </p:cNvSpPr>
            <p:nvPr/>
          </p:nvSpPr>
          <p:spPr bwMode="auto">
            <a:xfrm>
              <a:off x="4086449" y="3220123"/>
              <a:ext cx="414338" cy="400050"/>
            </a:xfrm>
            <a:custGeom>
              <a:avLst/>
              <a:gdLst>
                <a:gd name="T0" fmla="*/ 2147483647 w 261"/>
                <a:gd name="T1" fmla="*/ 2147483647 h 252"/>
                <a:gd name="T2" fmla="*/ 2147483647 w 261"/>
                <a:gd name="T3" fmla="*/ 2147483647 h 252"/>
                <a:gd name="T4" fmla="*/ 2147483647 w 261"/>
                <a:gd name="T5" fmla="*/ 2147483647 h 252"/>
                <a:gd name="T6" fmla="*/ 2147483647 w 261"/>
                <a:gd name="T7" fmla="*/ 2147483647 h 252"/>
                <a:gd name="T8" fmla="*/ 2147483647 w 261"/>
                <a:gd name="T9" fmla="*/ 2147483647 h 252"/>
                <a:gd name="T10" fmla="*/ 2147483647 w 261"/>
                <a:gd name="T11" fmla="*/ 2147483647 h 252"/>
                <a:gd name="T12" fmla="*/ 2147483647 w 261"/>
                <a:gd name="T13" fmla="*/ 2147483647 h 252"/>
                <a:gd name="T14" fmla="*/ 2147483647 w 261"/>
                <a:gd name="T15" fmla="*/ 2147483647 h 252"/>
                <a:gd name="T16" fmla="*/ 2147483647 w 261"/>
                <a:gd name="T17" fmla="*/ 2147483647 h 252"/>
                <a:gd name="T18" fmla="*/ 2147483647 w 261"/>
                <a:gd name="T19" fmla="*/ 2147483647 h 252"/>
                <a:gd name="T20" fmla="*/ 2147483647 w 261"/>
                <a:gd name="T21" fmla="*/ 2147483647 h 252"/>
                <a:gd name="T22" fmla="*/ 2147483647 w 261"/>
                <a:gd name="T23" fmla="*/ 2147483647 h 252"/>
                <a:gd name="T24" fmla="*/ 2147483647 w 261"/>
                <a:gd name="T25" fmla="*/ 2147483647 h 252"/>
                <a:gd name="T26" fmla="*/ 2147483647 w 261"/>
                <a:gd name="T27" fmla="*/ 2147483647 h 252"/>
                <a:gd name="T28" fmla="*/ 2147483647 w 261"/>
                <a:gd name="T29" fmla="*/ 2147483647 h 252"/>
                <a:gd name="T30" fmla="*/ 2147483647 w 261"/>
                <a:gd name="T31" fmla="*/ 2147483647 h 252"/>
                <a:gd name="T32" fmla="*/ 2147483647 w 261"/>
                <a:gd name="T33" fmla="*/ 2147483647 h 252"/>
                <a:gd name="T34" fmla="*/ 2147483647 w 261"/>
                <a:gd name="T35" fmla="*/ 2147483647 h 252"/>
                <a:gd name="T36" fmla="*/ 2147483647 w 261"/>
                <a:gd name="T37" fmla="*/ 2147483647 h 252"/>
                <a:gd name="T38" fmla="*/ 2147483647 w 261"/>
                <a:gd name="T39" fmla="*/ 2147483647 h 252"/>
                <a:gd name="T40" fmla="*/ 2147483647 w 261"/>
                <a:gd name="T41" fmla="*/ 2147483647 h 252"/>
                <a:gd name="T42" fmla="*/ 2147483647 w 261"/>
                <a:gd name="T43" fmla="*/ 2147483647 h 252"/>
                <a:gd name="T44" fmla="*/ 2147483647 w 261"/>
                <a:gd name="T45" fmla="*/ 2147483647 h 252"/>
                <a:gd name="T46" fmla="*/ 2147483647 w 261"/>
                <a:gd name="T47" fmla="*/ 2147483647 h 252"/>
                <a:gd name="T48" fmla="*/ 2147483647 w 261"/>
                <a:gd name="T49" fmla="*/ 2147483647 h 252"/>
                <a:gd name="T50" fmla="*/ 2147483647 w 261"/>
                <a:gd name="T51" fmla="*/ 2147483647 h 252"/>
                <a:gd name="T52" fmla="*/ 2147483647 w 261"/>
                <a:gd name="T53" fmla="*/ 2147483647 h 252"/>
                <a:gd name="T54" fmla="*/ 2147483647 w 261"/>
                <a:gd name="T55" fmla="*/ 2147483647 h 252"/>
                <a:gd name="T56" fmla="*/ 2147483647 w 261"/>
                <a:gd name="T57" fmla="*/ 2147483647 h 252"/>
                <a:gd name="T58" fmla="*/ 2147483647 w 261"/>
                <a:gd name="T59" fmla="*/ 2147483647 h 252"/>
                <a:gd name="T60" fmla="*/ 2147483647 w 261"/>
                <a:gd name="T61" fmla="*/ 2147483647 h 252"/>
                <a:gd name="T62" fmla="*/ 2147483647 w 261"/>
                <a:gd name="T63" fmla="*/ 2147483647 h 252"/>
                <a:gd name="T64" fmla="*/ 2147483647 w 261"/>
                <a:gd name="T65" fmla="*/ 2147483647 h 252"/>
                <a:gd name="T66" fmla="*/ 2147483647 w 261"/>
                <a:gd name="T67" fmla="*/ 2147483647 h 252"/>
                <a:gd name="T68" fmla="*/ 2147483647 w 261"/>
                <a:gd name="T69" fmla="*/ 2147483647 h 252"/>
                <a:gd name="T70" fmla="*/ 2147483647 w 261"/>
                <a:gd name="T71" fmla="*/ 2147483647 h 252"/>
                <a:gd name="T72" fmla="*/ 2147483647 w 261"/>
                <a:gd name="T73" fmla="*/ 2147483647 h 252"/>
                <a:gd name="T74" fmla="*/ 2147483647 w 261"/>
                <a:gd name="T75" fmla="*/ 2147483647 h 252"/>
                <a:gd name="T76" fmla="*/ 2147483647 w 261"/>
                <a:gd name="T77" fmla="*/ 2147483647 h 252"/>
                <a:gd name="T78" fmla="*/ 2147483647 w 261"/>
                <a:gd name="T79" fmla="*/ 2147483647 h 252"/>
                <a:gd name="T80" fmla="*/ 2147483647 w 261"/>
                <a:gd name="T81" fmla="*/ 2147483647 h 252"/>
                <a:gd name="T82" fmla="*/ 2147483647 w 261"/>
                <a:gd name="T83" fmla="*/ 2147483647 h 252"/>
                <a:gd name="T84" fmla="*/ 2147483647 w 261"/>
                <a:gd name="T85" fmla="*/ 2147483647 h 252"/>
                <a:gd name="T86" fmla="*/ 2147483647 w 261"/>
                <a:gd name="T87" fmla="*/ 2147483647 h 252"/>
                <a:gd name="T88" fmla="*/ 2147483647 w 261"/>
                <a:gd name="T89" fmla="*/ 2147483647 h 252"/>
                <a:gd name="T90" fmla="*/ 2147483647 w 261"/>
                <a:gd name="T91" fmla="*/ 2147483647 h 252"/>
                <a:gd name="T92" fmla="*/ 2147483647 w 261"/>
                <a:gd name="T93" fmla="*/ 2147483647 h 252"/>
                <a:gd name="T94" fmla="*/ 2147483647 w 261"/>
                <a:gd name="T95" fmla="*/ 2147483647 h 252"/>
                <a:gd name="T96" fmla="*/ 2147483647 w 261"/>
                <a:gd name="T97" fmla="*/ 2147483647 h 252"/>
                <a:gd name="T98" fmla="*/ 2147483647 w 261"/>
                <a:gd name="T99" fmla="*/ 2147483647 h 252"/>
                <a:gd name="T100" fmla="*/ 2147483647 w 261"/>
                <a:gd name="T101" fmla="*/ 2147483647 h 252"/>
                <a:gd name="T102" fmla="*/ 2147483647 w 261"/>
                <a:gd name="T103" fmla="*/ 0 h 252"/>
                <a:gd name="T104" fmla="*/ 2147483647 w 261"/>
                <a:gd name="T105" fmla="*/ 2147483647 h 252"/>
                <a:gd name="T106" fmla="*/ 2147483647 w 261"/>
                <a:gd name="T107" fmla="*/ 2147483647 h 252"/>
                <a:gd name="T108" fmla="*/ 2147483647 w 261"/>
                <a:gd name="T109" fmla="*/ 2147483647 h 252"/>
                <a:gd name="T110" fmla="*/ 2147483647 w 261"/>
                <a:gd name="T111" fmla="*/ 2147483647 h 252"/>
                <a:gd name="T112" fmla="*/ 2147483647 w 261"/>
                <a:gd name="T113" fmla="*/ 2147483647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1" h="252">
                  <a:moveTo>
                    <a:pt x="231" y="43"/>
                  </a:moveTo>
                  <a:lnTo>
                    <a:pt x="233" y="46"/>
                  </a:lnTo>
                  <a:lnTo>
                    <a:pt x="232" y="49"/>
                  </a:lnTo>
                  <a:lnTo>
                    <a:pt x="233" y="53"/>
                  </a:lnTo>
                  <a:lnTo>
                    <a:pt x="236" y="58"/>
                  </a:lnTo>
                  <a:lnTo>
                    <a:pt x="237" y="60"/>
                  </a:lnTo>
                  <a:lnTo>
                    <a:pt x="235" y="69"/>
                  </a:lnTo>
                  <a:lnTo>
                    <a:pt x="240" y="75"/>
                  </a:lnTo>
                  <a:lnTo>
                    <a:pt x="244" y="75"/>
                  </a:lnTo>
                  <a:lnTo>
                    <a:pt x="247" y="76"/>
                  </a:lnTo>
                  <a:lnTo>
                    <a:pt x="250" y="79"/>
                  </a:lnTo>
                  <a:lnTo>
                    <a:pt x="252" y="82"/>
                  </a:lnTo>
                  <a:lnTo>
                    <a:pt x="253" y="83"/>
                  </a:lnTo>
                  <a:lnTo>
                    <a:pt x="254" y="86"/>
                  </a:lnTo>
                  <a:lnTo>
                    <a:pt x="260" y="92"/>
                  </a:lnTo>
                  <a:lnTo>
                    <a:pt x="257" y="96"/>
                  </a:lnTo>
                  <a:lnTo>
                    <a:pt x="251" y="100"/>
                  </a:lnTo>
                  <a:lnTo>
                    <a:pt x="251" y="104"/>
                  </a:lnTo>
                  <a:lnTo>
                    <a:pt x="251" y="109"/>
                  </a:lnTo>
                  <a:lnTo>
                    <a:pt x="251" y="113"/>
                  </a:lnTo>
                  <a:lnTo>
                    <a:pt x="248" y="117"/>
                  </a:lnTo>
                  <a:lnTo>
                    <a:pt x="245" y="120"/>
                  </a:lnTo>
                  <a:lnTo>
                    <a:pt x="241" y="127"/>
                  </a:lnTo>
                  <a:lnTo>
                    <a:pt x="242" y="132"/>
                  </a:lnTo>
                  <a:lnTo>
                    <a:pt x="242" y="133"/>
                  </a:lnTo>
                  <a:lnTo>
                    <a:pt x="242" y="136"/>
                  </a:lnTo>
                  <a:lnTo>
                    <a:pt x="236" y="148"/>
                  </a:lnTo>
                  <a:lnTo>
                    <a:pt x="235" y="154"/>
                  </a:lnTo>
                  <a:lnTo>
                    <a:pt x="236" y="158"/>
                  </a:lnTo>
                  <a:lnTo>
                    <a:pt x="236" y="163"/>
                  </a:lnTo>
                  <a:lnTo>
                    <a:pt x="234" y="166"/>
                  </a:lnTo>
                  <a:lnTo>
                    <a:pt x="233" y="170"/>
                  </a:lnTo>
                  <a:lnTo>
                    <a:pt x="233" y="175"/>
                  </a:lnTo>
                  <a:lnTo>
                    <a:pt x="234" y="180"/>
                  </a:lnTo>
                  <a:lnTo>
                    <a:pt x="236" y="185"/>
                  </a:lnTo>
                  <a:lnTo>
                    <a:pt x="237" y="188"/>
                  </a:lnTo>
                  <a:lnTo>
                    <a:pt x="244" y="192"/>
                  </a:lnTo>
                  <a:lnTo>
                    <a:pt x="246" y="195"/>
                  </a:lnTo>
                  <a:lnTo>
                    <a:pt x="248" y="198"/>
                  </a:lnTo>
                  <a:lnTo>
                    <a:pt x="249" y="202"/>
                  </a:lnTo>
                  <a:lnTo>
                    <a:pt x="251" y="206"/>
                  </a:lnTo>
                  <a:lnTo>
                    <a:pt x="252" y="210"/>
                  </a:lnTo>
                  <a:lnTo>
                    <a:pt x="253" y="214"/>
                  </a:lnTo>
                  <a:lnTo>
                    <a:pt x="253" y="219"/>
                  </a:lnTo>
                  <a:lnTo>
                    <a:pt x="255" y="222"/>
                  </a:lnTo>
                  <a:lnTo>
                    <a:pt x="257" y="225"/>
                  </a:lnTo>
                  <a:lnTo>
                    <a:pt x="257" y="227"/>
                  </a:lnTo>
                  <a:lnTo>
                    <a:pt x="258" y="230"/>
                  </a:lnTo>
                  <a:lnTo>
                    <a:pt x="257" y="234"/>
                  </a:lnTo>
                  <a:lnTo>
                    <a:pt x="255" y="238"/>
                  </a:lnTo>
                  <a:lnTo>
                    <a:pt x="252" y="240"/>
                  </a:lnTo>
                  <a:lnTo>
                    <a:pt x="249" y="242"/>
                  </a:lnTo>
                  <a:lnTo>
                    <a:pt x="245" y="251"/>
                  </a:lnTo>
                  <a:lnTo>
                    <a:pt x="243" y="248"/>
                  </a:lnTo>
                  <a:lnTo>
                    <a:pt x="236" y="239"/>
                  </a:lnTo>
                  <a:lnTo>
                    <a:pt x="234" y="236"/>
                  </a:lnTo>
                  <a:lnTo>
                    <a:pt x="231" y="234"/>
                  </a:lnTo>
                  <a:lnTo>
                    <a:pt x="228" y="232"/>
                  </a:lnTo>
                  <a:lnTo>
                    <a:pt x="226" y="228"/>
                  </a:lnTo>
                  <a:lnTo>
                    <a:pt x="227" y="223"/>
                  </a:lnTo>
                  <a:lnTo>
                    <a:pt x="227" y="219"/>
                  </a:lnTo>
                  <a:lnTo>
                    <a:pt x="225" y="216"/>
                  </a:lnTo>
                  <a:lnTo>
                    <a:pt x="221" y="216"/>
                  </a:lnTo>
                  <a:lnTo>
                    <a:pt x="217" y="218"/>
                  </a:lnTo>
                  <a:lnTo>
                    <a:pt x="215" y="221"/>
                  </a:lnTo>
                  <a:lnTo>
                    <a:pt x="216" y="224"/>
                  </a:lnTo>
                  <a:lnTo>
                    <a:pt x="217" y="228"/>
                  </a:lnTo>
                  <a:lnTo>
                    <a:pt x="216" y="230"/>
                  </a:lnTo>
                  <a:lnTo>
                    <a:pt x="213" y="231"/>
                  </a:lnTo>
                  <a:lnTo>
                    <a:pt x="210" y="235"/>
                  </a:lnTo>
                  <a:lnTo>
                    <a:pt x="207" y="234"/>
                  </a:lnTo>
                  <a:lnTo>
                    <a:pt x="204" y="231"/>
                  </a:lnTo>
                  <a:lnTo>
                    <a:pt x="200" y="230"/>
                  </a:lnTo>
                  <a:lnTo>
                    <a:pt x="199" y="232"/>
                  </a:lnTo>
                  <a:lnTo>
                    <a:pt x="197" y="236"/>
                  </a:lnTo>
                  <a:lnTo>
                    <a:pt x="194" y="238"/>
                  </a:lnTo>
                  <a:lnTo>
                    <a:pt x="194" y="241"/>
                  </a:lnTo>
                  <a:lnTo>
                    <a:pt x="196" y="243"/>
                  </a:lnTo>
                  <a:lnTo>
                    <a:pt x="196" y="248"/>
                  </a:lnTo>
                  <a:lnTo>
                    <a:pt x="192" y="248"/>
                  </a:lnTo>
                  <a:lnTo>
                    <a:pt x="189" y="248"/>
                  </a:lnTo>
                  <a:lnTo>
                    <a:pt x="186" y="246"/>
                  </a:lnTo>
                  <a:lnTo>
                    <a:pt x="185" y="246"/>
                  </a:lnTo>
                  <a:lnTo>
                    <a:pt x="183" y="243"/>
                  </a:lnTo>
                  <a:lnTo>
                    <a:pt x="179" y="242"/>
                  </a:lnTo>
                  <a:lnTo>
                    <a:pt x="176" y="236"/>
                  </a:lnTo>
                  <a:lnTo>
                    <a:pt x="172" y="236"/>
                  </a:lnTo>
                  <a:lnTo>
                    <a:pt x="169" y="243"/>
                  </a:lnTo>
                  <a:lnTo>
                    <a:pt x="162" y="243"/>
                  </a:lnTo>
                  <a:lnTo>
                    <a:pt x="160" y="240"/>
                  </a:lnTo>
                  <a:lnTo>
                    <a:pt x="151" y="227"/>
                  </a:lnTo>
                  <a:lnTo>
                    <a:pt x="152" y="223"/>
                  </a:lnTo>
                  <a:lnTo>
                    <a:pt x="150" y="219"/>
                  </a:lnTo>
                  <a:lnTo>
                    <a:pt x="147" y="215"/>
                  </a:lnTo>
                  <a:lnTo>
                    <a:pt x="146" y="211"/>
                  </a:lnTo>
                  <a:lnTo>
                    <a:pt x="145" y="207"/>
                  </a:lnTo>
                  <a:lnTo>
                    <a:pt x="142" y="204"/>
                  </a:lnTo>
                  <a:lnTo>
                    <a:pt x="140" y="205"/>
                  </a:lnTo>
                  <a:lnTo>
                    <a:pt x="139" y="205"/>
                  </a:lnTo>
                  <a:lnTo>
                    <a:pt x="137" y="209"/>
                  </a:lnTo>
                  <a:lnTo>
                    <a:pt x="134" y="211"/>
                  </a:lnTo>
                  <a:lnTo>
                    <a:pt x="132" y="213"/>
                  </a:lnTo>
                  <a:lnTo>
                    <a:pt x="130" y="215"/>
                  </a:lnTo>
                  <a:lnTo>
                    <a:pt x="127" y="216"/>
                  </a:lnTo>
                  <a:lnTo>
                    <a:pt x="123" y="218"/>
                  </a:lnTo>
                  <a:lnTo>
                    <a:pt x="121" y="215"/>
                  </a:lnTo>
                  <a:lnTo>
                    <a:pt x="118" y="219"/>
                  </a:lnTo>
                  <a:lnTo>
                    <a:pt x="115" y="220"/>
                  </a:lnTo>
                  <a:lnTo>
                    <a:pt x="114" y="224"/>
                  </a:lnTo>
                  <a:lnTo>
                    <a:pt x="110" y="226"/>
                  </a:lnTo>
                  <a:lnTo>
                    <a:pt x="107" y="226"/>
                  </a:lnTo>
                  <a:lnTo>
                    <a:pt x="106" y="230"/>
                  </a:lnTo>
                  <a:lnTo>
                    <a:pt x="103" y="228"/>
                  </a:lnTo>
                  <a:lnTo>
                    <a:pt x="95" y="230"/>
                  </a:lnTo>
                  <a:lnTo>
                    <a:pt x="92" y="232"/>
                  </a:lnTo>
                  <a:lnTo>
                    <a:pt x="89" y="234"/>
                  </a:lnTo>
                  <a:lnTo>
                    <a:pt x="86" y="236"/>
                  </a:lnTo>
                  <a:lnTo>
                    <a:pt x="83" y="236"/>
                  </a:lnTo>
                  <a:lnTo>
                    <a:pt x="81" y="232"/>
                  </a:lnTo>
                  <a:lnTo>
                    <a:pt x="80" y="228"/>
                  </a:lnTo>
                  <a:lnTo>
                    <a:pt x="77" y="227"/>
                  </a:lnTo>
                  <a:lnTo>
                    <a:pt x="75" y="227"/>
                  </a:lnTo>
                  <a:lnTo>
                    <a:pt x="74" y="227"/>
                  </a:lnTo>
                  <a:lnTo>
                    <a:pt x="72" y="231"/>
                  </a:lnTo>
                  <a:lnTo>
                    <a:pt x="70" y="234"/>
                  </a:lnTo>
                  <a:lnTo>
                    <a:pt x="67" y="236"/>
                  </a:lnTo>
                  <a:lnTo>
                    <a:pt x="63" y="236"/>
                  </a:lnTo>
                  <a:lnTo>
                    <a:pt x="59" y="235"/>
                  </a:lnTo>
                  <a:lnTo>
                    <a:pt x="56" y="237"/>
                  </a:lnTo>
                  <a:lnTo>
                    <a:pt x="52" y="238"/>
                  </a:lnTo>
                  <a:lnTo>
                    <a:pt x="51" y="234"/>
                  </a:lnTo>
                  <a:lnTo>
                    <a:pt x="48" y="232"/>
                  </a:lnTo>
                  <a:lnTo>
                    <a:pt x="45" y="233"/>
                  </a:lnTo>
                  <a:lnTo>
                    <a:pt x="43" y="236"/>
                  </a:lnTo>
                  <a:lnTo>
                    <a:pt x="41" y="237"/>
                  </a:lnTo>
                  <a:lnTo>
                    <a:pt x="35" y="239"/>
                  </a:lnTo>
                  <a:lnTo>
                    <a:pt x="32" y="237"/>
                  </a:lnTo>
                  <a:lnTo>
                    <a:pt x="29" y="237"/>
                  </a:lnTo>
                  <a:lnTo>
                    <a:pt x="25" y="236"/>
                  </a:lnTo>
                  <a:lnTo>
                    <a:pt x="23" y="234"/>
                  </a:lnTo>
                  <a:lnTo>
                    <a:pt x="18" y="234"/>
                  </a:lnTo>
                  <a:lnTo>
                    <a:pt x="16" y="232"/>
                  </a:lnTo>
                  <a:lnTo>
                    <a:pt x="16" y="228"/>
                  </a:lnTo>
                  <a:lnTo>
                    <a:pt x="12" y="227"/>
                  </a:lnTo>
                  <a:lnTo>
                    <a:pt x="9" y="229"/>
                  </a:lnTo>
                  <a:lnTo>
                    <a:pt x="7" y="227"/>
                  </a:lnTo>
                  <a:lnTo>
                    <a:pt x="2" y="226"/>
                  </a:lnTo>
                  <a:lnTo>
                    <a:pt x="0" y="222"/>
                  </a:lnTo>
                  <a:lnTo>
                    <a:pt x="34" y="159"/>
                  </a:lnTo>
                  <a:lnTo>
                    <a:pt x="55" y="120"/>
                  </a:lnTo>
                  <a:lnTo>
                    <a:pt x="63" y="105"/>
                  </a:lnTo>
                  <a:lnTo>
                    <a:pt x="74" y="86"/>
                  </a:lnTo>
                  <a:lnTo>
                    <a:pt x="86" y="61"/>
                  </a:lnTo>
                  <a:lnTo>
                    <a:pt x="114" y="12"/>
                  </a:lnTo>
                  <a:lnTo>
                    <a:pt x="120" y="1"/>
                  </a:lnTo>
                  <a:lnTo>
                    <a:pt x="185" y="0"/>
                  </a:lnTo>
                  <a:lnTo>
                    <a:pt x="187" y="7"/>
                  </a:lnTo>
                  <a:lnTo>
                    <a:pt x="187" y="11"/>
                  </a:lnTo>
                  <a:lnTo>
                    <a:pt x="190" y="14"/>
                  </a:lnTo>
                  <a:lnTo>
                    <a:pt x="193" y="16"/>
                  </a:lnTo>
                  <a:lnTo>
                    <a:pt x="196" y="19"/>
                  </a:lnTo>
                  <a:lnTo>
                    <a:pt x="199" y="21"/>
                  </a:lnTo>
                  <a:lnTo>
                    <a:pt x="202" y="21"/>
                  </a:lnTo>
                  <a:lnTo>
                    <a:pt x="206" y="21"/>
                  </a:lnTo>
                  <a:lnTo>
                    <a:pt x="209" y="21"/>
                  </a:lnTo>
                  <a:lnTo>
                    <a:pt x="213" y="23"/>
                  </a:lnTo>
                  <a:lnTo>
                    <a:pt x="215" y="26"/>
                  </a:lnTo>
                  <a:lnTo>
                    <a:pt x="222" y="27"/>
                  </a:lnTo>
                  <a:lnTo>
                    <a:pt x="225" y="30"/>
                  </a:lnTo>
                  <a:lnTo>
                    <a:pt x="228" y="33"/>
                  </a:lnTo>
                  <a:lnTo>
                    <a:pt x="227" y="38"/>
                  </a:lnTo>
                  <a:lnTo>
                    <a:pt x="227" y="42"/>
                  </a:lnTo>
                  <a:lnTo>
                    <a:pt x="231" y="43"/>
                  </a:lnTo>
                </a:path>
              </a:pathLst>
            </a:custGeom>
            <a:solidFill>
              <a:schemeClr val="tx2">
                <a:lumMod val="40000"/>
                <a:lumOff val="60000"/>
              </a:schemeClr>
            </a:solidFill>
            <a:ln w="12700" cap="rnd" cmpd="sng">
              <a:solidFill>
                <a:schemeClr val="tx1"/>
              </a:solidFill>
              <a:prstDash val="solid"/>
              <a:round/>
              <a:headEnd/>
              <a:tailEnd/>
            </a:ln>
          </p:spPr>
          <p:txBody>
            <a:bodyPr/>
            <a:lstStyle/>
            <a:p>
              <a:pPr>
                <a:defRPr/>
              </a:pPr>
              <a:endParaRPr lang="en-US"/>
            </a:p>
          </p:txBody>
        </p:sp>
        <p:grpSp>
          <p:nvGrpSpPr>
            <p:cNvPr id="284" name="Group 283"/>
            <p:cNvGrpSpPr/>
            <p:nvPr/>
          </p:nvGrpSpPr>
          <p:grpSpPr>
            <a:xfrm>
              <a:off x="4249738" y="3544888"/>
              <a:ext cx="1371600" cy="1012825"/>
              <a:chOff x="4249738" y="3544888"/>
              <a:chExt cx="1371600" cy="1012825"/>
            </a:xfrm>
          </p:grpSpPr>
          <p:sp>
            <p:nvSpPr>
              <p:cNvPr id="304" name="Freeform 36"/>
              <p:cNvSpPr>
                <a:spLocks/>
              </p:cNvSpPr>
              <p:nvPr/>
            </p:nvSpPr>
            <p:spPr bwMode="auto">
              <a:xfrm>
                <a:off x="5026025" y="3829050"/>
                <a:ext cx="595313" cy="728663"/>
              </a:xfrm>
              <a:custGeom>
                <a:avLst/>
                <a:gdLst>
                  <a:gd name="T0" fmla="*/ 117475 w 375"/>
                  <a:gd name="T1" fmla="*/ 200025 h 459"/>
                  <a:gd name="T2" fmla="*/ 111125 w 375"/>
                  <a:gd name="T3" fmla="*/ 187325 h 459"/>
                  <a:gd name="T4" fmla="*/ 103188 w 375"/>
                  <a:gd name="T5" fmla="*/ 171450 h 459"/>
                  <a:gd name="T6" fmla="*/ 95250 w 375"/>
                  <a:gd name="T7" fmla="*/ 152400 h 459"/>
                  <a:gd name="T8" fmla="*/ 98425 w 375"/>
                  <a:gd name="T9" fmla="*/ 136525 h 459"/>
                  <a:gd name="T10" fmla="*/ 244475 w 375"/>
                  <a:gd name="T11" fmla="*/ 133350 h 459"/>
                  <a:gd name="T12" fmla="*/ 300038 w 375"/>
                  <a:gd name="T13" fmla="*/ 79375 h 459"/>
                  <a:gd name="T14" fmla="*/ 395288 w 375"/>
                  <a:gd name="T15" fmla="*/ 4762 h 459"/>
                  <a:gd name="T16" fmla="*/ 463550 w 375"/>
                  <a:gd name="T17" fmla="*/ 50800 h 459"/>
                  <a:gd name="T18" fmla="*/ 474663 w 375"/>
                  <a:gd name="T19" fmla="*/ 63500 h 459"/>
                  <a:gd name="T20" fmla="*/ 485775 w 375"/>
                  <a:gd name="T21" fmla="*/ 79375 h 459"/>
                  <a:gd name="T22" fmla="*/ 484188 w 375"/>
                  <a:gd name="T23" fmla="*/ 100012 h 459"/>
                  <a:gd name="T24" fmla="*/ 511175 w 375"/>
                  <a:gd name="T25" fmla="*/ 134937 h 459"/>
                  <a:gd name="T26" fmla="*/ 515938 w 375"/>
                  <a:gd name="T27" fmla="*/ 152400 h 459"/>
                  <a:gd name="T28" fmla="*/ 528638 w 375"/>
                  <a:gd name="T29" fmla="*/ 174625 h 459"/>
                  <a:gd name="T30" fmla="*/ 539750 w 375"/>
                  <a:gd name="T31" fmla="*/ 198437 h 459"/>
                  <a:gd name="T32" fmla="*/ 542925 w 375"/>
                  <a:gd name="T33" fmla="*/ 211137 h 459"/>
                  <a:gd name="T34" fmla="*/ 549275 w 375"/>
                  <a:gd name="T35" fmla="*/ 242887 h 459"/>
                  <a:gd name="T36" fmla="*/ 581025 w 375"/>
                  <a:gd name="T37" fmla="*/ 274637 h 459"/>
                  <a:gd name="T38" fmla="*/ 592138 w 375"/>
                  <a:gd name="T39" fmla="*/ 290512 h 459"/>
                  <a:gd name="T40" fmla="*/ 593725 w 375"/>
                  <a:gd name="T41" fmla="*/ 311150 h 459"/>
                  <a:gd name="T42" fmla="*/ 587375 w 375"/>
                  <a:gd name="T43" fmla="*/ 328612 h 459"/>
                  <a:gd name="T44" fmla="*/ 582613 w 375"/>
                  <a:gd name="T45" fmla="*/ 347662 h 459"/>
                  <a:gd name="T46" fmla="*/ 574675 w 375"/>
                  <a:gd name="T47" fmla="*/ 360362 h 459"/>
                  <a:gd name="T48" fmla="*/ 571500 w 375"/>
                  <a:gd name="T49" fmla="*/ 379412 h 459"/>
                  <a:gd name="T50" fmla="*/ 568325 w 375"/>
                  <a:gd name="T51" fmla="*/ 392112 h 459"/>
                  <a:gd name="T52" fmla="*/ 566738 w 375"/>
                  <a:gd name="T53" fmla="*/ 401637 h 459"/>
                  <a:gd name="T54" fmla="*/ 558800 w 375"/>
                  <a:gd name="T55" fmla="*/ 419100 h 459"/>
                  <a:gd name="T56" fmla="*/ 549275 w 375"/>
                  <a:gd name="T57" fmla="*/ 436562 h 459"/>
                  <a:gd name="T58" fmla="*/ 547688 w 375"/>
                  <a:gd name="T59" fmla="*/ 455612 h 459"/>
                  <a:gd name="T60" fmla="*/ 552450 w 375"/>
                  <a:gd name="T61" fmla="*/ 476250 h 459"/>
                  <a:gd name="T62" fmla="*/ 557213 w 375"/>
                  <a:gd name="T63" fmla="*/ 490537 h 459"/>
                  <a:gd name="T64" fmla="*/ 549275 w 375"/>
                  <a:gd name="T65" fmla="*/ 503237 h 459"/>
                  <a:gd name="T66" fmla="*/ 534988 w 375"/>
                  <a:gd name="T67" fmla="*/ 522287 h 459"/>
                  <a:gd name="T68" fmla="*/ 519113 w 375"/>
                  <a:gd name="T69" fmla="*/ 538162 h 459"/>
                  <a:gd name="T70" fmla="*/ 508000 w 375"/>
                  <a:gd name="T71" fmla="*/ 550862 h 459"/>
                  <a:gd name="T72" fmla="*/ 492125 w 375"/>
                  <a:gd name="T73" fmla="*/ 555625 h 459"/>
                  <a:gd name="T74" fmla="*/ 474663 w 375"/>
                  <a:gd name="T75" fmla="*/ 557212 h 459"/>
                  <a:gd name="T76" fmla="*/ 466725 w 375"/>
                  <a:gd name="T77" fmla="*/ 560387 h 459"/>
                  <a:gd name="T78" fmla="*/ 449263 w 375"/>
                  <a:gd name="T79" fmla="*/ 579437 h 459"/>
                  <a:gd name="T80" fmla="*/ 444500 w 375"/>
                  <a:gd name="T81" fmla="*/ 595312 h 459"/>
                  <a:gd name="T82" fmla="*/ 444500 w 375"/>
                  <a:gd name="T83" fmla="*/ 617537 h 459"/>
                  <a:gd name="T84" fmla="*/ 433388 w 375"/>
                  <a:gd name="T85" fmla="*/ 623887 h 459"/>
                  <a:gd name="T86" fmla="*/ 417513 w 375"/>
                  <a:gd name="T87" fmla="*/ 625475 h 459"/>
                  <a:gd name="T88" fmla="*/ 412750 w 375"/>
                  <a:gd name="T89" fmla="*/ 641350 h 459"/>
                  <a:gd name="T90" fmla="*/ 409575 w 375"/>
                  <a:gd name="T91" fmla="*/ 663575 h 459"/>
                  <a:gd name="T92" fmla="*/ 395288 w 375"/>
                  <a:gd name="T93" fmla="*/ 666750 h 459"/>
                  <a:gd name="T94" fmla="*/ 385763 w 375"/>
                  <a:gd name="T95" fmla="*/ 687387 h 459"/>
                  <a:gd name="T96" fmla="*/ 381000 w 375"/>
                  <a:gd name="T97" fmla="*/ 712787 h 459"/>
                  <a:gd name="T98" fmla="*/ 366713 w 375"/>
                  <a:gd name="T99" fmla="*/ 712787 h 459"/>
                  <a:gd name="T100" fmla="*/ 355600 w 375"/>
                  <a:gd name="T101" fmla="*/ 723900 h 459"/>
                  <a:gd name="T102" fmla="*/ 239713 w 375"/>
                  <a:gd name="T103" fmla="*/ 609600 h 459"/>
                  <a:gd name="T104" fmla="*/ 120650 w 375"/>
                  <a:gd name="T105" fmla="*/ 485775 h 459"/>
                  <a:gd name="T106" fmla="*/ 9525 w 375"/>
                  <a:gd name="T107" fmla="*/ 368300 h 4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5" h="459">
                    <a:moveTo>
                      <a:pt x="0" y="226"/>
                    </a:moveTo>
                    <a:lnTo>
                      <a:pt x="72" y="129"/>
                    </a:lnTo>
                    <a:lnTo>
                      <a:pt x="74" y="126"/>
                    </a:lnTo>
                    <a:lnTo>
                      <a:pt x="74" y="125"/>
                    </a:lnTo>
                    <a:lnTo>
                      <a:pt x="71" y="122"/>
                    </a:lnTo>
                    <a:lnTo>
                      <a:pt x="70" y="118"/>
                    </a:lnTo>
                    <a:lnTo>
                      <a:pt x="68" y="115"/>
                    </a:lnTo>
                    <a:lnTo>
                      <a:pt x="67" y="111"/>
                    </a:lnTo>
                    <a:lnTo>
                      <a:pt x="65" y="108"/>
                    </a:lnTo>
                    <a:lnTo>
                      <a:pt x="63" y="104"/>
                    </a:lnTo>
                    <a:lnTo>
                      <a:pt x="63" y="100"/>
                    </a:lnTo>
                    <a:lnTo>
                      <a:pt x="60" y="96"/>
                    </a:lnTo>
                    <a:lnTo>
                      <a:pt x="59" y="93"/>
                    </a:lnTo>
                    <a:lnTo>
                      <a:pt x="61" y="90"/>
                    </a:lnTo>
                    <a:lnTo>
                      <a:pt x="62" y="86"/>
                    </a:lnTo>
                    <a:lnTo>
                      <a:pt x="63" y="82"/>
                    </a:lnTo>
                    <a:lnTo>
                      <a:pt x="128" y="84"/>
                    </a:lnTo>
                    <a:lnTo>
                      <a:pt x="154" y="84"/>
                    </a:lnTo>
                    <a:lnTo>
                      <a:pt x="167" y="72"/>
                    </a:lnTo>
                    <a:lnTo>
                      <a:pt x="187" y="52"/>
                    </a:lnTo>
                    <a:lnTo>
                      <a:pt x="189" y="50"/>
                    </a:lnTo>
                    <a:lnTo>
                      <a:pt x="232" y="10"/>
                    </a:lnTo>
                    <a:lnTo>
                      <a:pt x="243" y="0"/>
                    </a:lnTo>
                    <a:lnTo>
                      <a:pt x="249" y="3"/>
                    </a:lnTo>
                    <a:lnTo>
                      <a:pt x="287" y="27"/>
                    </a:lnTo>
                    <a:lnTo>
                      <a:pt x="289" y="29"/>
                    </a:lnTo>
                    <a:lnTo>
                      <a:pt x="292" y="32"/>
                    </a:lnTo>
                    <a:lnTo>
                      <a:pt x="295" y="34"/>
                    </a:lnTo>
                    <a:lnTo>
                      <a:pt x="298" y="36"/>
                    </a:lnTo>
                    <a:lnTo>
                      <a:pt x="299" y="40"/>
                    </a:lnTo>
                    <a:lnTo>
                      <a:pt x="303" y="43"/>
                    </a:lnTo>
                    <a:lnTo>
                      <a:pt x="305" y="47"/>
                    </a:lnTo>
                    <a:lnTo>
                      <a:pt x="306" y="50"/>
                    </a:lnTo>
                    <a:lnTo>
                      <a:pt x="307" y="55"/>
                    </a:lnTo>
                    <a:lnTo>
                      <a:pt x="307" y="59"/>
                    </a:lnTo>
                    <a:lnTo>
                      <a:pt x="305" y="63"/>
                    </a:lnTo>
                    <a:lnTo>
                      <a:pt x="306" y="65"/>
                    </a:lnTo>
                    <a:lnTo>
                      <a:pt x="318" y="84"/>
                    </a:lnTo>
                    <a:lnTo>
                      <a:pt x="322" y="85"/>
                    </a:lnTo>
                    <a:lnTo>
                      <a:pt x="321" y="89"/>
                    </a:lnTo>
                    <a:lnTo>
                      <a:pt x="323" y="93"/>
                    </a:lnTo>
                    <a:lnTo>
                      <a:pt x="325" y="96"/>
                    </a:lnTo>
                    <a:lnTo>
                      <a:pt x="330" y="103"/>
                    </a:lnTo>
                    <a:lnTo>
                      <a:pt x="331" y="107"/>
                    </a:lnTo>
                    <a:lnTo>
                      <a:pt x="333" y="110"/>
                    </a:lnTo>
                    <a:lnTo>
                      <a:pt x="333" y="114"/>
                    </a:lnTo>
                    <a:lnTo>
                      <a:pt x="337" y="122"/>
                    </a:lnTo>
                    <a:lnTo>
                      <a:pt x="340" y="125"/>
                    </a:lnTo>
                    <a:lnTo>
                      <a:pt x="341" y="129"/>
                    </a:lnTo>
                    <a:lnTo>
                      <a:pt x="341" y="130"/>
                    </a:lnTo>
                    <a:lnTo>
                      <a:pt x="342" y="133"/>
                    </a:lnTo>
                    <a:lnTo>
                      <a:pt x="345" y="142"/>
                    </a:lnTo>
                    <a:lnTo>
                      <a:pt x="346" y="152"/>
                    </a:lnTo>
                    <a:lnTo>
                      <a:pt x="346" y="153"/>
                    </a:lnTo>
                    <a:lnTo>
                      <a:pt x="350" y="155"/>
                    </a:lnTo>
                    <a:lnTo>
                      <a:pt x="354" y="161"/>
                    </a:lnTo>
                    <a:lnTo>
                      <a:pt x="366" y="173"/>
                    </a:lnTo>
                    <a:lnTo>
                      <a:pt x="369" y="176"/>
                    </a:lnTo>
                    <a:lnTo>
                      <a:pt x="371" y="181"/>
                    </a:lnTo>
                    <a:lnTo>
                      <a:pt x="373" y="183"/>
                    </a:lnTo>
                    <a:lnTo>
                      <a:pt x="374" y="187"/>
                    </a:lnTo>
                    <a:lnTo>
                      <a:pt x="373" y="192"/>
                    </a:lnTo>
                    <a:lnTo>
                      <a:pt x="374" y="196"/>
                    </a:lnTo>
                    <a:lnTo>
                      <a:pt x="373" y="201"/>
                    </a:lnTo>
                    <a:lnTo>
                      <a:pt x="368" y="204"/>
                    </a:lnTo>
                    <a:lnTo>
                      <a:pt x="370" y="207"/>
                    </a:lnTo>
                    <a:lnTo>
                      <a:pt x="371" y="212"/>
                    </a:lnTo>
                    <a:lnTo>
                      <a:pt x="368" y="214"/>
                    </a:lnTo>
                    <a:lnTo>
                      <a:pt x="367" y="219"/>
                    </a:lnTo>
                    <a:lnTo>
                      <a:pt x="363" y="221"/>
                    </a:lnTo>
                    <a:lnTo>
                      <a:pt x="362" y="223"/>
                    </a:lnTo>
                    <a:lnTo>
                      <a:pt x="362" y="227"/>
                    </a:lnTo>
                    <a:lnTo>
                      <a:pt x="360" y="232"/>
                    </a:lnTo>
                    <a:lnTo>
                      <a:pt x="359" y="235"/>
                    </a:lnTo>
                    <a:lnTo>
                      <a:pt x="360" y="239"/>
                    </a:lnTo>
                    <a:lnTo>
                      <a:pt x="360" y="240"/>
                    </a:lnTo>
                    <a:lnTo>
                      <a:pt x="359" y="242"/>
                    </a:lnTo>
                    <a:lnTo>
                      <a:pt x="358" y="247"/>
                    </a:lnTo>
                    <a:lnTo>
                      <a:pt x="355" y="249"/>
                    </a:lnTo>
                    <a:lnTo>
                      <a:pt x="358" y="249"/>
                    </a:lnTo>
                    <a:lnTo>
                      <a:pt x="357" y="253"/>
                    </a:lnTo>
                    <a:lnTo>
                      <a:pt x="353" y="255"/>
                    </a:lnTo>
                    <a:lnTo>
                      <a:pt x="353" y="260"/>
                    </a:lnTo>
                    <a:lnTo>
                      <a:pt x="352" y="264"/>
                    </a:lnTo>
                    <a:lnTo>
                      <a:pt x="345" y="267"/>
                    </a:lnTo>
                    <a:lnTo>
                      <a:pt x="345" y="270"/>
                    </a:lnTo>
                    <a:lnTo>
                      <a:pt x="346" y="275"/>
                    </a:lnTo>
                    <a:lnTo>
                      <a:pt x="346" y="279"/>
                    </a:lnTo>
                    <a:lnTo>
                      <a:pt x="346" y="283"/>
                    </a:lnTo>
                    <a:lnTo>
                      <a:pt x="345" y="287"/>
                    </a:lnTo>
                    <a:lnTo>
                      <a:pt x="344" y="291"/>
                    </a:lnTo>
                    <a:lnTo>
                      <a:pt x="346" y="295"/>
                    </a:lnTo>
                    <a:lnTo>
                      <a:pt x="348" y="300"/>
                    </a:lnTo>
                    <a:lnTo>
                      <a:pt x="348" y="303"/>
                    </a:lnTo>
                    <a:lnTo>
                      <a:pt x="348" y="307"/>
                    </a:lnTo>
                    <a:lnTo>
                      <a:pt x="351" y="309"/>
                    </a:lnTo>
                    <a:lnTo>
                      <a:pt x="352" y="313"/>
                    </a:lnTo>
                    <a:lnTo>
                      <a:pt x="349" y="316"/>
                    </a:lnTo>
                    <a:lnTo>
                      <a:pt x="346" y="317"/>
                    </a:lnTo>
                    <a:lnTo>
                      <a:pt x="340" y="321"/>
                    </a:lnTo>
                    <a:lnTo>
                      <a:pt x="340" y="325"/>
                    </a:lnTo>
                    <a:lnTo>
                      <a:pt x="337" y="329"/>
                    </a:lnTo>
                    <a:lnTo>
                      <a:pt x="336" y="331"/>
                    </a:lnTo>
                    <a:lnTo>
                      <a:pt x="333" y="333"/>
                    </a:lnTo>
                    <a:lnTo>
                      <a:pt x="327" y="339"/>
                    </a:lnTo>
                    <a:lnTo>
                      <a:pt x="325" y="342"/>
                    </a:lnTo>
                    <a:lnTo>
                      <a:pt x="323" y="344"/>
                    </a:lnTo>
                    <a:lnTo>
                      <a:pt x="320" y="347"/>
                    </a:lnTo>
                    <a:lnTo>
                      <a:pt x="317" y="348"/>
                    </a:lnTo>
                    <a:lnTo>
                      <a:pt x="313" y="348"/>
                    </a:lnTo>
                    <a:lnTo>
                      <a:pt x="310" y="350"/>
                    </a:lnTo>
                    <a:lnTo>
                      <a:pt x="307" y="350"/>
                    </a:lnTo>
                    <a:lnTo>
                      <a:pt x="303" y="349"/>
                    </a:lnTo>
                    <a:lnTo>
                      <a:pt x="299" y="351"/>
                    </a:lnTo>
                    <a:lnTo>
                      <a:pt x="296" y="351"/>
                    </a:lnTo>
                    <a:lnTo>
                      <a:pt x="295" y="351"/>
                    </a:lnTo>
                    <a:lnTo>
                      <a:pt x="294" y="353"/>
                    </a:lnTo>
                    <a:lnTo>
                      <a:pt x="290" y="355"/>
                    </a:lnTo>
                    <a:lnTo>
                      <a:pt x="287" y="357"/>
                    </a:lnTo>
                    <a:lnTo>
                      <a:pt x="283" y="365"/>
                    </a:lnTo>
                    <a:lnTo>
                      <a:pt x="281" y="368"/>
                    </a:lnTo>
                    <a:lnTo>
                      <a:pt x="283" y="371"/>
                    </a:lnTo>
                    <a:lnTo>
                      <a:pt x="280" y="375"/>
                    </a:lnTo>
                    <a:lnTo>
                      <a:pt x="281" y="378"/>
                    </a:lnTo>
                    <a:lnTo>
                      <a:pt x="281" y="387"/>
                    </a:lnTo>
                    <a:lnTo>
                      <a:pt x="280" y="389"/>
                    </a:lnTo>
                    <a:lnTo>
                      <a:pt x="279" y="391"/>
                    </a:lnTo>
                    <a:lnTo>
                      <a:pt x="277" y="394"/>
                    </a:lnTo>
                    <a:lnTo>
                      <a:pt x="273" y="393"/>
                    </a:lnTo>
                    <a:lnTo>
                      <a:pt x="270" y="392"/>
                    </a:lnTo>
                    <a:lnTo>
                      <a:pt x="266" y="393"/>
                    </a:lnTo>
                    <a:lnTo>
                      <a:pt x="263" y="394"/>
                    </a:lnTo>
                    <a:lnTo>
                      <a:pt x="261" y="398"/>
                    </a:lnTo>
                    <a:lnTo>
                      <a:pt x="258" y="400"/>
                    </a:lnTo>
                    <a:lnTo>
                      <a:pt x="260" y="404"/>
                    </a:lnTo>
                    <a:lnTo>
                      <a:pt x="262" y="412"/>
                    </a:lnTo>
                    <a:lnTo>
                      <a:pt x="259" y="414"/>
                    </a:lnTo>
                    <a:lnTo>
                      <a:pt x="258" y="418"/>
                    </a:lnTo>
                    <a:lnTo>
                      <a:pt x="256" y="421"/>
                    </a:lnTo>
                    <a:lnTo>
                      <a:pt x="252" y="420"/>
                    </a:lnTo>
                    <a:lnTo>
                      <a:pt x="249" y="420"/>
                    </a:lnTo>
                    <a:lnTo>
                      <a:pt x="248" y="424"/>
                    </a:lnTo>
                    <a:lnTo>
                      <a:pt x="243" y="431"/>
                    </a:lnTo>
                    <a:lnTo>
                      <a:pt x="243" y="433"/>
                    </a:lnTo>
                    <a:lnTo>
                      <a:pt x="244" y="442"/>
                    </a:lnTo>
                    <a:lnTo>
                      <a:pt x="241" y="444"/>
                    </a:lnTo>
                    <a:lnTo>
                      <a:pt x="240" y="449"/>
                    </a:lnTo>
                    <a:lnTo>
                      <a:pt x="236" y="449"/>
                    </a:lnTo>
                    <a:lnTo>
                      <a:pt x="234" y="447"/>
                    </a:lnTo>
                    <a:lnTo>
                      <a:pt x="231" y="449"/>
                    </a:lnTo>
                    <a:lnTo>
                      <a:pt x="228" y="452"/>
                    </a:lnTo>
                    <a:lnTo>
                      <a:pt x="224" y="452"/>
                    </a:lnTo>
                    <a:lnTo>
                      <a:pt x="224" y="456"/>
                    </a:lnTo>
                    <a:lnTo>
                      <a:pt x="223" y="458"/>
                    </a:lnTo>
                    <a:lnTo>
                      <a:pt x="200" y="433"/>
                    </a:lnTo>
                    <a:lnTo>
                      <a:pt x="151" y="384"/>
                    </a:lnTo>
                    <a:lnTo>
                      <a:pt x="126" y="358"/>
                    </a:lnTo>
                    <a:lnTo>
                      <a:pt x="106" y="336"/>
                    </a:lnTo>
                    <a:lnTo>
                      <a:pt x="76" y="306"/>
                    </a:lnTo>
                    <a:lnTo>
                      <a:pt x="56" y="283"/>
                    </a:lnTo>
                    <a:lnTo>
                      <a:pt x="22" y="249"/>
                    </a:lnTo>
                    <a:lnTo>
                      <a:pt x="6" y="232"/>
                    </a:lnTo>
                    <a:lnTo>
                      <a:pt x="0" y="226"/>
                    </a:lnTo>
                  </a:path>
                </a:pathLst>
              </a:custGeom>
              <a:solidFill>
                <a:schemeClr val="tx2">
                  <a:lumMod val="40000"/>
                  <a:lumOff val="60000"/>
                </a:schemeClr>
              </a:solidFill>
              <a:ln w="12700" cap="rnd" cmpd="sng">
                <a:solidFill>
                  <a:srgbClr val="000000"/>
                </a:solidFill>
                <a:prstDash val="solid"/>
                <a:round/>
                <a:headEnd/>
                <a:tailEnd/>
              </a:ln>
            </p:spPr>
            <p:txBody>
              <a:bodyPr/>
              <a:lstStyle/>
              <a:p>
                <a:pPr>
                  <a:defRPr/>
                </a:pPr>
                <a:endParaRPr lang="en-US"/>
              </a:p>
            </p:txBody>
          </p:sp>
          <p:sp>
            <p:nvSpPr>
              <p:cNvPr id="305" name="Freeform 39"/>
              <p:cNvSpPr>
                <a:spLocks/>
              </p:cNvSpPr>
              <p:nvPr/>
            </p:nvSpPr>
            <p:spPr bwMode="auto">
              <a:xfrm>
                <a:off x="4249738" y="3544888"/>
                <a:ext cx="428625" cy="452437"/>
              </a:xfrm>
              <a:custGeom>
                <a:avLst/>
                <a:gdLst>
                  <a:gd name="T0" fmla="*/ 255588 w 270"/>
                  <a:gd name="T1" fmla="*/ 447675 h 285"/>
                  <a:gd name="T2" fmla="*/ 28575 w 270"/>
                  <a:gd name="T3" fmla="*/ 442913 h 285"/>
                  <a:gd name="T4" fmla="*/ 12700 w 270"/>
                  <a:gd name="T5" fmla="*/ 309563 h 285"/>
                  <a:gd name="T6" fmla="*/ 39688 w 270"/>
                  <a:gd name="T7" fmla="*/ 19050 h 285"/>
                  <a:gd name="T8" fmla="*/ 50800 w 270"/>
                  <a:gd name="T9" fmla="*/ 7938 h 285"/>
                  <a:gd name="T10" fmla="*/ 63500 w 270"/>
                  <a:gd name="T11" fmla="*/ 6350 h 285"/>
                  <a:gd name="T12" fmla="*/ 71438 w 270"/>
                  <a:gd name="T13" fmla="*/ 23813 h 285"/>
                  <a:gd name="T14" fmla="*/ 85725 w 270"/>
                  <a:gd name="T15" fmla="*/ 58738 h 285"/>
                  <a:gd name="T16" fmla="*/ 106363 w 270"/>
                  <a:gd name="T17" fmla="*/ 50800 h 285"/>
                  <a:gd name="T18" fmla="*/ 122238 w 270"/>
                  <a:gd name="T19" fmla="*/ 63500 h 285"/>
                  <a:gd name="T20" fmla="*/ 131763 w 270"/>
                  <a:gd name="T21" fmla="*/ 69850 h 285"/>
                  <a:gd name="T22" fmla="*/ 144463 w 270"/>
                  <a:gd name="T23" fmla="*/ 63500 h 285"/>
                  <a:gd name="T24" fmla="*/ 144463 w 270"/>
                  <a:gd name="T25" fmla="*/ 50800 h 285"/>
                  <a:gd name="T26" fmla="*/ 155575 w 270"/>
                  <a:gd name="T27" fmla="*/ 44450 h 285"/>
                  <a:gd name="T28" fmla="*/ 171450 w 270"/>
                  <a:gd name="T29" fmla="*/ 44450 h 285"/>
                  <a:gd name="T30" fmla="*/ 174625 w 270"/>
                  <a:gd name="T31" fmla="*/ 33338 h 285"/>
                  <a:gd name="T32" fmla="*/ 184150 w 270"/>
                  <a:gd name="T33" fmla="*/ 20638 h 285"/>
                  <a:gd name="T34" fmla="*/ 192088 w 270"/>
                  <a:gd name="T35" fmla="*/ 31750 h 285"/>
                  <a:gd name="T36" fmla="*/ 200025 w 270"/>
                  <a:gd name="T37" fmla="*/ 49213 h 285"/>
                  <a:gd name="T38" fmla="*/ 219075 w 270"/>
                  <a:gd name="T39" fmla="*/ 69850 h 285"/>
                  <a:gd name="T40" fmla="*/ 223838 w 270"/>
                  <a:gd name="T41" fmla="*/ 90488 h 285"/>
                  <a:gd name="T42" fmla="*/ 228600 w 270"/>
                  <a:gd name="T43" fmla="*/ 111125 h 285"/>
                  <a:gd name="T44" fmla="*/ 263525 w 270"/>
                  <a:gd name="T45" fmla="*/ 130175 h 285"/>
                  <a:gd name="T46" fmla="*/ 279400 w 270"/>
                  <a:gd name="T47" fmla="*/ 136525 h 285"/>
                  <a:gd name="T48" fmla="*/ 301625 w 270"/>
                  <a:gd name="T49" fmla="*/ 138113 h 285"/>
                  <a:gd name="T50" fmla="*/ 312738 w 270"/>
                  <a:gd name="T51" fmla="*/ 122238 h 285"/>
                  <a:gd name="T52" fmla="*/ 344488 w 270"/>
                  <a:gd name="T53" fmla="*/ 103188 h 285"/>
                  <a:gd name="T54" fmla="*/ 358775 w 270"/>
                  <a:gd name="T55" fmla="*/ 107950 h 285"/>
                  <a:gd name="T56" fmla="*/ 368300 w 270"/>
                  <a:gd name="T57" fmla="*/ 125413 h 285"/>
                  <a:gd name="T58" fmla="*/ 371475 w 270"/>
                  <a:gd name="T59" fmla="*/ 160338 h 285"/>
                  <a:gd name="T60" fmla="*/ 395288 w 270"/>
                  <a:gd name="T61" fmla="*/ 179388 h 285"/>
                  <a:gd name="T62" fmla="*/ 401638 w 270"/>
                  <a:gd name="T63" fmla="*/ 188913 h 285"/>
                  <a:gd name="T64" fmla="*/ 392113 w 270"/>
                  <a:gd name="T65" fmla="*/ 204788 h 285"/>
                  <a:gd name="T66" fmla="*/ 382588 w 270"/>
                  <a:gd name="T67" fmla="*/ 223838 h 285"/>
                  <a:gd name="T68" fmla="*/ 403225 w 270"/>
                  <a:gd name="T69" fmla="*/ 252413 h 285"/>
                  <a:gd name="T70" fmla="*/ 411163 w 270"/>
                  <a:gd name="T71" fmla="*/ 266700 h 285"/>
                  <a:gd name="T72" fmla="*/ 404813 w 270"/>
                  <a:gd name="T73" fmla="*/ 285750 h 285"/>
                  <a:gd name="T74" fmla="*/ 415925 w 270"/>
                  <a:gd name="T75" fmla="*/ 307975 h 285"/>
                  <a:gd name="T76" fmla="*/ 422275 w 270"/>
                  <a:gd name="T77" fmla="*/ 327025 h 285"/>
                  <a:gd name="T78" fmla="*/ 427038 w 270"/>
                  <a:gd name="T79" fmla="*/ 339725 h 285"/>
                  <a:gd name="T80" fmla="*/ 406400 w 270"/>
                  <a:gd name="T81" fmla="*/ 374650 h 285"/>
                  <a:gd name="T82" fmla="*/ 393700 w 270"/>
                  <a:gd name="T83" fmla="*/ 387350 h 285"/>
                  <a:gd name="T84" fmla="*/ 374650 w 270"/>
                  <a:gd name="T85" fmla="*/ 406400 h 285"/>
                  <a:gd name="T86" fmla="*/ 361950 w 270"/>
                  <a:gd name="T87" fmla="*/ 446088 h 2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285">
                    <a:moveTo>
                      <a:pt x="224" y="284"/>
                    </a:moveTo>
                    <a:lnTo>
                      <a:pt x="184" y="283"/>
                    </a:lnTo>
                    <a:lnTo>
                      <a:pt x="161" y="282"/>
                    </a:lnTo>
                    <a:lnTo>
                      <a:pt x="99" y="281"/>
                    </a:lnTo>
                    <a:lnTo>
                      <a:pt x="75" y="280"/>
                    </a:lnTo>
                    <a:lnTo>
                      <a:pt x="18" y="279"/>
                    </a:lnTo>
                    <a:lnTo>
                      <a:pt x="0" y="279"/>
                    </a:lnTo>
                    <a:lnTo>
                      <a:pt x="6" y="216"/>
                    </a:lnTo>
                    <a:lnTo>
                      <a:pt x="8" y="195"/>
                    </a:lnTo>
                    <a:lnTo>
                      <a:pt x="15" y="115"/>
                    </a:lnTo>
                    <a:lnTo>
                      <a:pt x="16" y="108"/>
                    </a:lnTo>
                    <a:lnTo>
                      <a:pt x="25" y="12"/>
                    </a:lnTo>
                    <a:lnTo>
                      <a:pt x="26" y="10"/>
                    </a:lnTo>
                    <a:lnTo>
                      <a:pt x="28" y="7"/>
                    </a:lnTo>
                    <a:lnTo>
                      <a:pt x="32" y="5"/>
                    </a:lnTo>
                    <a:lnTo>
                      <a:pt x="34" y="2"/>
                    </a:lnTo>
                    <a:lnTo>
                      <a:pt x="37" y="0"/>
                    </a:lnTo>
                    <a:lnTo>
                      <a:pt x="40" y="4"/>
                    </a:lnTo>
                    <a:lnTo>
                      <a:pt x="40" y="8"/>
                    </a:lnTo>
                    <a:lnTo>
                      <a:pt x="42" y="12"/>
                    </a:lnTo>
                    <a:lnTo>
                      <a:pt x="45" y="15"/>
                    </a:lnTo>
                    <a:lnTo>
                      <a:pt x="46" y="20"/>
                    </a:lnTo>
                    <a:lnTo>
                      <a:pt x="45" y="24"/>
                    </a:lnTo>
                    <a:lnTo>
                      <a:pt x="54" y="37"/>
                    </a:lnTo>
                    <a:lnTo>
                      <a:pt x="56" y="40"/>
                    </a:lnTo>
                    <a:lnTo>
                      <a:pt x="63" y="40"/>
                    </a:lnTo>
                    <a:lnTo>
                      <a:pt x="67" y="32"/>
                    </a:lnTo>
                    <a:lnTo>
                      <a:pt x="71" y="32"/>
                    </a:lnTo>
                    <a:lnTo>
                      <a:pt x="74" y="39"/>
                    </a:lnTo>
                    <a:lnTo>
                      <a:pt x="77" y="40"/>
                    </a:lnTo>
                    <a:lnTo>
                      <a:pt x="80" y="42"/>
                    </a:lnTo>
                    <a:lnTo>
                      <a:pt x="80" y="43"/>
                    </a:lnTo>
                    <a:lnTo>
                      <a:pt x="83" y="44"/>
                    </a:lnTo>
                    <a:lnTo>
                      <a:pt x="87" y="44"/>
                    </a:lnTo>
                    <a:lnTo>
                      <a:pt x="90" y="44"/>
                    </a:lnTo>
                    <a:lnTo>
                      <a:pt x="91" y="40"/>
                    </a:lnTo>
                    <a:lnTo>
                      <a:pt x="89" y="38"/>
                    </a:lnTo>
                    <a:lnTo>
                      <a:pt x="89" y="34"/>
                    </a:lnTo>
                    <a:lnTo>
                      <a:pt x="91" y="32"/>
                    </a:lnTo>
                    <a:lnTo>
                      <a:pt x="93" y="29"/>
                    </a:lnTo>
                    <a:lnTo>
                      <a:pt x="95" y="26"/>
                    </a:lnTo>
                    <a:lnTo>
                      <a:pt x="98" y="28"/>
                    </a:lnTo>
                    <a:lnTo>
                      <a:pt x="101" y="31"/>
                    </a:lnTo>
                    <a:lnTo>
                      <a:pt x="105" y="32"/>
                    </a:lnTo>
                    <a:lnTo>
                      <a:pt x="108" y="28"/>
                    </a:lnTo>
                    <a:lnTo>
                      <a:pt x="110" y="27"/>
                    </a:lnTo>
                    <a:lnTo>
                      <a:pt x="112" y="24"/>
                    </a:lnTo>
                    <a:lnTo>
                      <a:pt x="110" y="21"/>
                    </a:lnTo>
                    <a:lnTo>
                      <a:pt x="109" y="17"/>
                    </a:lnTo>
                    <a:lnTo>
                      <a:pt x="112" y="14"/>
                    </a:lnTo>
                    <a:lnTo>
                      <a:pt x="116" y="13"/>
                    </a:lnTo>
                    <a:lnTo>
                      <a:pt x="119" y="13"/>
                    </a:lnTo>
                    <a:lnTo>
                      <a:pt x="121" y="16"/>
                    </a:lnTo>
                    <a:lnTo>
                      <a:pt x="121" y="20"/>
                    </a:lnTo>
                    <a:lnTo>
                      <a:pt x="121" y="24"/>
                    </a:lnTo>
                    <a:lnTo>
                      <a:pt x="123" y="29"/>
                    </a:lnTo>
                    <a:lnTo>
                      <a:pt x="126" y="31"/>
                    </a:lnTo>
                    <a:lnTo>
                      <a:pt x="129" y="33"/>
                    </a:lnTo>
                    <a:lnTo>
                      <a:pt x="131" y="36"/>
                    </a:lnTo>
                    <a:lnTo>
                      <a:pt x="138" y="44"/>
                    </a:lnTo>
                    <a:lnTo>
                      <a:pt x="140" y="48"/>
                    </a:lnTo>
                    <a:lnTo>
                      <a:pt x="140" y="52"/>
                    </a:lnTo>
                    <a:lnTo>
                      <a:pt x="141" y="57"/>
                    </a:lnTo>
                    <a:lnTo>
                      <a:pt x="143" y="61"/>
                    </a:lnTo>
                    <a:lnTo>
                      <a:pt x="144" y="66"/>
                    </a:lnTo>
                    <a:lnTo>
                      <a:pt x="144" y="70"/>
                    </a:lnTo>
                    <a:lnTo>
                      <a:pt x="147" y="71"/>
                    </a:lnTo>
                    <a:lnTo>
                      <a:pt x="160" y="77"/>
                    </a:lnTo>
                    <a:lnTo>
                      <a:pt x="166" y="82"/>
                    </a:lnTo>
                    <a:lnTo>
                      <a:pt x="169" y="85"/>
                    </a:lnTo>
                    <a:lnTo>
                      <a:pt x="172" y="86"/>
                    </a:lnTo>
                    <a:lnTo>
                      <a:pt x="176" y="86"/>
                    </a:lnTo>
                    <a:lnTo>
                      <a:pt x="184" y="89"/>
                    </a:lnTo>
                    <a:lnTo>
                      <a:pt x="187" y="88"/>
                    </a:lnTo>
                    <a:lnTo>
                      <a:pt x="190" y="87"/>
                    </a:lnTo>
                    <a:lnTo>
                      <a:pt x="193" y="84"/>
                    </a:lnTo>
                    <a:lnTo>
                      <a:pt x="194" y="80"/>
                    </a:lnTo>
                    <a:lnTo>
                      <a:pt x="197" y="77"/>
                    </a:lnTo>
                    <a:lnTo>
                      <a:pt x="207" y="70"/>
                    </a:lnTo>
                    <a:lnTo>
                      <a:pt x="209" y="68"/>
                    </a:lnTo>
                    <a:lnTo>
                      <a:pt x="217" y="65"/>
                    </a:lnTo>
                    <a:lnTo>
                      <a:pt x="220" y="65"/>
                    </a:lnTo>
                    <a:lnTo>
                      <a:pt x="223" y="66"/>
                    </a:lnTo>
                    <a:lnTo>
                      <a:pt x="226" y="68"/>
                    </a:lnTo>
                    <a:lnTo>
                      <a:pt x="227" y="73"/>
                    </a:lnTo>
                    <a:lnTo>
                      <a:pt x="229" y="77"/>
                    </a:lnTo>
                    <a:lnTo>
                      <a:pt x="232" y="79"/>
                    </a:lnTo>
                    <a:lnTo>
                      <a:pt x="234" y="84"/>
                    </a:lnTo>
                    <a:lnTo>
                      <a:pt x="233" y="97"/>
                    </a:lnTo>
                    <a:lnTo>
                      <a:pt x="234" y="101"/>
                    </a:lnTo>
                    <a:lnTo>
                      <a:pt x="237" y="104"/>
                    </a:lnTo>
                    <a:lnTo>
                      <a:pt x="240" y="107"/>
                    </a:lnTo>
                    <a:lnTo>
                      <a:pt x="249" y="113"/>
                    </a:lnTo>
                    <a:lnTo>
                      <a:pt x="250" y="115"/>
                    </a:lnTo>
                    <a:lnTo>
                      <a:pt x="251" y="115"/>
                    </a:lnTo>
                    <a:lnTo>
                      <a:pt x="253" y="119"/>
                    </a:lnTo>
                    <a:lnTo>
                      <a:pt x="252" y="124"/>
                    </a:lnTo>
                    <a:lnTo>
                      <a:pt x="249" y="126"/>
                    </a:lnTo>
                    <a:lnTo>
                      <a:pt x="247" y="129"/>
                    </a:lnTo>
                    <a:lnTo>
                      <a:pt x="245" y="132"/>
                    </a:lnTo>
                    <a:lnTo>
                      <a:pt x="244" y="136"/>
                    </a:lnTo>
                    <a:lnTo>
                      <a:pt x="241" y="141"/>
                    </a:lnTo>
                    <a:lnTo>
                      <a:pt x="240" y="145"/>
                    </a:lnTo>
                    <a:lnTo>
                      <a:pt x="248" y="154"/>
                    </a:lnTo>
                    <a:lnTo>
                      <a:pt x="254" y="159"/>
                    </a:lnTo>
                    <a:lnTo>
                      <a:pt x="257" y="160"/>
                    </a:lnTo>
                    <a:lnTo>
                      <a:pt x="260" y="163"/>
                    </a:lnTo>
                    <a:lnTo>
                      <a:pt x="259" y="168"/>
                    </a:lnTo>
                    <a:lnTo>
                      <a:pt x="258" y="169"/>
                    </a:lnTo>
                    <a:lnTo>
                      <a:pt x="257" y="176"/>
                    </a:lnTo>
                    <a:lnTo>
                      <a:pt x="255" y="180"/>
                    </a:lnTo>
                    <a:lnTo>
                      <a:pt x="255" y="185"/>
                    </a:lnTo>
                    <a:lnTo>
                      <a:pt x="258" y="191"/>
                    </a:lnTo>
                    <a:lnTo>
                      <a:pt x="262" y="194"/>
                    </a:lnTo>
                    <a:lnTo>
                      <a:pt x="264" y="198"/>
                    </a:lnTo>
                    <a:lnTo>
                      <a:pt x="265" y="202"/>
                    </a:lnTo>
                    <a:lnTo>
                      <a:pt x="266" y="206"/>
                    </a:lnTo>
                    <a:lnTo>
                      <a:pt x="268" y="209"/>
                    </a:lnTo>
                    <a:lnTo>
                      <a:pt x="268" y="210"/>
                    </a:lnTo>
                    <a:lnTo>
                      <a:pt x="269" y="214"/>
                    </a:lnTo>
                    <a:lnTo>
                      <a:pt x="268" y="218"/>
                    </a:lnTo>
                    <a:lnTo>
                      <a:pt x="260" y="232"/>
                    </a:lnTo>
                    <a:lnTo>
                      <a:pt x="256" y="236"/>
                    </a:lnTo>
                    <a:lnTo>
                      <a:pt x="253" y="239"/>
                    </a:lnTo>
                    <a:lnTo>
                      <a:pt x="250" y="242"/>
                    </a:lnTo>
                    <a:lnTo>
                      <a:pt x="248" y="244"/>
                    </a:lnTo>
                    <a:lnTo>
                      <a:pt x="243" y="246"/>
                    </a:lnTo>
                    <a:lnTo>
                      <a:pt x="239" y="249"/>
                    </a:lnTo>
                    <a:lnTo>
                      <a:pt x="236" y="256"/>
                    </a:lnTo>
                    <a:lnTo>
                      <a:pt x="232" y="275"/>
                    </a:lnTo>
                    <a:lnTo>
                      <a:pt x="230" y="279"/>
                    </a:lnTo>
                    <a:lnTo>
                      <a:pt x="228" y="281"/>
                    </a:lnTo>
                    <a:lnTo>
                      <a:pt x="224" y="284"/>
                    </a:lnTo>
                  </a:path>
                </a:pathLst>
              </a:custGeom>
              <a:solidFill>
                <a:schemeClr val="tx2">
                  <a:lumMod val="40000"/>
                  <a:lumOff val="60000"/>
                </a:schemeClr>
              </a:solidFill>
              <a:ln w="12700" cap="rnd" cmpd="sng">
                <a:solidFill>
                  <a:srgbClr val="000000"/>
                </a:solidFill>
                <a:prstDash val="solid"/>
                <a:round/>
                <a:headEnd/>
                <a:tailEnd/>
              </a:ln>
            </p:spPr>
            <p:txBody>
              <a:bodyPr/>
              <a:lstStyle/>
              <a:p>
                <a:pPr>
                  <a:defRPr/>
                </a:pPr>
                <a:endParaRPr lang="en-US"/>
              </a:p>
            </p:txBody>
          </p:sp>
          <p:sp>
            <p:nvSpPr>
              <p:cNvPr id="306" name="Freeform 124"/>
              <p:cNvSpPr>
                <a:spLocks/>
              </p:cNvSpPr>
              <p:nvPr/>
            </p:nvSpPr>
            <p:spPr bwMode="auto">
              <a:xfrm>
                <a:off x="4472211" y="3576638"/>
                <a:ext cx="558830" cy="422275"/>
              </a:xfrm>
              <a:custGeom>
                <a:avLst/>
                <a:gdLst>
                  <a:gd name="T0" fmla="*/ 299915488 w 352"/>
                  <a:gd name="T1" fmla="*/ 373032588 h 266"/>
                  <a:gd name="T2" fmla="*/ 274712573 w 352"/>
                  <a:gd name="T3" fmla="*/ 337745722 h 266"/>
                  <a:gd name="T4" fmla="*/ 264631406 w 352"/>
                  <a:gd name="T5" fmla="*/ 282294932 h 266"/>
                  <a:gd name="T6" fmla="*/ 284793739 w 352"/>
                  <a:gd name="T7" fmla="*/ 249529349 h 266"/>
                  <a:gd name="T8" fmla="*/ 254550240 w 352"/>
                  <a:gd name="T9" fmla="*/ 219283464 h 266"/>
                  <a:gd name="T10" fmla="*/ 236907406 w 352"/>
                  <a:gd name="T11" fmla="*/ 161311389 h 266"/>
                  <a:gd name="T12" fmla="*/ 216745073 w 352"/>
                  <a:gd name="T13" fmla="*/ 120983542 h 266"/>
                  <a:gd name="T14" fmla="*/ 173900911 w 352"/>
                  <a:gd name="T15" fmla="*/ 120983542 h 266"/>
                  <a:gd name="T16" fmla="*/ 133576246 w 352"/>
                  <a:gd name="T17" fmla="*/ 161311389 h 266"/>
                  <a:gd name="T18" fmla="*/ 90730496 w 352"/>
                  <a:gd name="T19" fmla="*/ 166352370 h 266"/>
                  <a:gd name="T20" fmla="*/ 50405831 w 352"/>
                  <a:gd name="T21" fmla="*/ 143668750 h 266"/>
                  <a:gd name="T22" fmla="*/ 7561668 w 352"/>
                  <a:gd name="T23" fmla="*/ 103340903 h 266"/>
                  <a:gd name="T24" fmla="*/ 45365248 w 352"/>
                  <a:gd name="T25" fmla="*/ 78135998 h 266"/>
                  <a:gd name="T26" fmla="*/ 78129832 w 352"/>
                  <a:gd name="T27" fmla="*/ 78135998 h 266"/>
                  <a:gd name="T28" fmla="*/ 171379825 w 352"/>
                  <a:gd name="T29" fmla="*/ 47890113 h 266"/>
                  <a:gd name="T30" fmla="*/ 254550240 w 352"/>
                  <a:gd name="T31" fmla="*/ 40327847 h 266"/>
                  <a:gd name="T32" fmla="*/ 345280736 w 352"/>
                  <a:gd name="T33" fmla="*/ 12603246 h 266"/>
                  <a:gd name="T34" fmla="*/ 370483651 w 352"/>
                  <a:gd name="T35" fmla="*/ 10081962 h 266"/>
                  <a:gd name="T36" fmla="*/ 405767733 w 352"/>
                  <a:gd name="T37" fmla="*/ 15122943 h 266"/>
                  <a:gd name="T38" fmla="*/ 456173564 w 352"/>
                  <a:gd name="T39" fmla="*/ 20163924 h 266"/>
                  <a:gd name="T40" fmla="*/ 516660561 w 352"/>
                  <a:gd name="T41" fmla="*/ 20163924 h 266"/>
                  <a:gd name="T42" fmla="*/ 551944643 w 352"/>
                  <a:gd name="T43" fmla="*/ 10081962 h 266"/>
                  <a:gd name="T44" fmla="*/ 584707639 w 352"/>
                  <a:gd name="T45" fmla="*/ 22685208 h 266"/>
                  <a:gd name="T46" fmla="*/ 652756305 w 352"/>
                  <a:gd name="T47" fmla="*/ 37808151 h 266"/>
                  <a:gd name="T48" fmla="*/ 680478718 w 352"/>
                  <a:gd name="T49" fmla="*/ 68054036 h 266"/>
                  <a:gd name="T50" fmla="*/ 705681634 w 352"/>
                  <a:gd name="T51" fmla="*/ 95778638 h 266"/>
                  <a:gd name="T52" fmla="*/ 715762800 w 352"/>
                  <a:gd name="T53" fmla="*/ 133586788 h 266"/>
                  <a:gd name="T54" fmla="*/ 708202719 w 352"/>
                  <a:gd name="T55" fmla="*/ 168873655 h 266"/>
                  <a:gd name="T56" fmla="*/ 723324468 w 352"/>
                  <a:gd name="T57" fmla="*/ 206680218 h 266"/>
                  <a:gd name="T58" fmla="*/ 851858543 w 352"/>
                  <a:gd name="T59" fmla="*/ 221803161 h 266"/>
                  <a:gd name="T60" fmla="*/ 884623127 w 352"/>
                  <a:gd name="T61" fmla="*/ 249529349 h 266"/>
                  <a:gd name="T62" fmla="*/ 811533879 w 352"/>
                  <a:gd name="T63" fmla="*/ 279775235 h 266"/>
                  <a:gd name="T64" fmla="*/ 753567967 w 352"/>
                  <a:gd name="T65" fmla="*/ 315062101 h 266"/>
                  <a:gd name="T66" fmla="*/ 723324468 w 352"/>
                  <a:gd name="T67" fmla="*/ 340267006 h 266"/>
                  <a:gd name="T68" fmla="*/ 713243302 w 352"/>
                  <a:gd name="T69" fmla="*/ 375553872 h 266"/>
                  <a:gd name="T70" fmla="*/ 705681634 w 352"/>
                  <a:gd name="T71" fmla="*/ 415881720 h 266"/>
                  <a:gd name="T72" fmla="*/ 723324468 w 352"/>
                  <a:gd name="T73" fmla="*/ 451168586 h 266"/>
                  <a:gd name="T74" fmla="*/ 738446217 w 352"/>
                  <a:gd name="T75" fmla="*/ 481414472 h 266"/>
                  <a:gd name="T76" fmla="*/ 647715722 w 352"/>
                  <a:gd name="T77" fmla="*/ 584753787 h 266"/>
                  <a:gd name="T78" fmla="*/ 655275803 w 352"/>
                  <a:gd name="T79" fmla="*/ 622561938 h 266"/>
                  <a:gd name="T80" fmla="*/ 647715722 w 352"/>
                  <a:gd name="T81" fmla="*/ 645245558 h 266"/>
                  <a:gd name="T82" fmla="*/ 599829388 w 352"/>
                  <a:gd name="T83" fmla="*/ 650286539 h 266"/>
                  <a:gd name="T84" fmla="*/ 562025809 w 352"/>
                  <a:gd name="T85" fmla="*/ 652807823 h 266"/>
                  <a:gd name="T86" fmla="*/ 211704490 w 352"/>
                  <a:gd name="T87" fmla="*/ 665409482 h 266"/>
                  <a:gd name="T88" fmla="*/ 241947989 w 352"/>
                  <a:gd name="T89" fmla="*/ 594835749 h 266"/>
                  <a:gd name="T90" fmla="*/ 279753156 w 352"/>
                  <a:gd name="T91" fmla="*/ 557029186 h 266"/>
                  <a:gd name="T92" fmla="*/ 322597318 w 352"/>
                  <a:gd name="T93" fmla="*/ 499057111 h 266"/>
                  <a:gd name="T94" fmla="*/ 317556735 w 352"/>
                  <a:gd name="T95" fmla="*/ 466291529 h 266"/>
                  <a:gd name="T96" fmla="*/ 297394403 w 352"/>
                  <a:gd name="T97" fmla="*/ 431004663 h 2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2" h="266">
                    <a:moveTo>
                      <a:pt x="115" y="160"/>
                    </a:moveTo>
                    <a:lnTo>
                      <a:pt x="117" y="156"/>
                    </a:lnTo>
                    <a:lnTo>
                      <a:pt x="118" y="149"/>
                    </a:lnTo>
                    <a:lnTo>
                      <a:pt x="119" y="148"/>
                    </a:lnTo>
                    <a:lnTo>
                      <a:pt x="120" y="144"/>
                    </a:lnTo>
                    <a:lnTo>
                      <a:pt x="117" y="140"/>
                    </a:lnTo>
                    <a:lnTo>
                      <a:pt x="114" y="139"/>
                    </a:lnTo>
                    <a:lnTo>
                      <a:pt x="109" y="134"/>
                    </a:lnTo>
                    <a:lnTo>
                      <a:pt x="101" y="126"/>
                    </a:lnTo>
                    <a:lnTo>
                      <a:pt x="102" y="121"/>
                    </a:lnTo>
                    <a:lnTo>
                      <a:pt x="104" y="117"/>
                    </a:lnTo>
                    <a:lnTo>
                      <a:pt x="105" y="112"/>
                    </a:lnTo>
                    <a:lnTo>
                      <a:pt x="108" y="109"/>
                    </a:lnTo>
                    <a:lnTo>
                      <a:pt x="109" y="107"/>
                    </a:lnTo>
                    <a:lnTo>
                      <a:pt x="112" y="104"/>
                    </a:lnTo>
                    <a:lnTo>
                      <a:pt x="113" y="99"/>
                    </a:lnTo>
                    <a:lnTo>
                      <a:pt x="112" y="95"/>
                    </a:lnTo>
                    <a:lnTo>
                      <a:pt x="111" y="95"/>
                    </a:lnTo>
                    <a:lnTo>
                      <a:pt x="109" y="93"/>
                    </a:lnTo>
                    <a:lnTo>
                      <a:pt x="101" y="87"/>
                    </a:lnTo>
                    <a:lnTo>
                      <a:pt x="98" y="84"/>
                    </a:lnTo>
                    <a:lnTo>
                      <a:pt x="94" y="81"/>
                    </a:lnTo>
                    <a:lnTo>
                      <a:pt x="93" y="77"/>
                    </a:lnTo>
                    <a:lnTo>
                      <a:pt x="94" y="64"/>
                    </a:lnTo>
                    <a:lnTo>
                      <a:pt x="93" y="59"/>
                    </a:lnTo>
                    <a:lnTo>
                      <a:pt x="90" y="57"/>
                    </a:lnTo>
                    <a:lnTo>
                      <a:pt x="87" y="53"/>
                    </a:lnTo>
                    <a:lnTo>
                      <a:pt x="86" y="48"/>
                    </a:lnTo>
                    <a:lnTo>
                      <a:pt x="83" y="46"/>
                    </a:lnTo>
                    <a:lnTo>
                      <a:pt x="80" y="45"/>
                    </a:lnTo>
                    <a:lnTo>
                      <a:pt x="76" y="45"/>
                    </a:lnTo>
                    <a:lnTo>
                      <a:pt x="69" y="48"/>
                    </a:lnTo>
                    <a:lnTo>
                      <a:pt x="67" y="50"/>
                    </a:lnTo>
                    <a:lnTo>
                      <a:pt x="57" y="57"/>
                    </a:lnTo>
                    <a:lnTo>
                      <a:pt x="54" y="60"/>
                    </a:lnTo>
                    <a:lnTo>
                      <a:pt x="53" y="64"/>
                    </a:lnTo>
                    <a:lnTo>
                      <a:pt x="50" y="67"/>
                    </a:lnTo>
                    <a:lnTo>
                      <a:pt x="47" y="68"/>
                    </a:lnTo>
                    <a:lnTo>
                      <a:pt x="44" y="69"/>
                    </a:lnTo>
                    <a:lnTo>
                      <a:pt x="36" y="66"/>
                    </a:lnTo>
                    <a:lnTo>
                      <a:pt x="31" y="66"/>
                    </a:lnTo>
                    <a:lnTo>
                      <a:pt x="29" y="65"/>
                    </a:lnTo>
                    <a:lnTo>
                      <a:pt x="26" y="62"/>
                    </a:lnTo>
                    <a:lnTo>
                      <a:pt x="20" y="57"/>
                    </a:lnTo>
                    <a:lnTo>
                      <a:pt x="7" y="52"/>
                    </a:lnTo>
                    <a:lnTo>
                      <a:pt x="3" y="50"/>
                    </a:lnTo>
                    <a:lnTo>
                      <a:pt x="3" y="46"/>
                    </a:lnTo>
                    <a:lnTo>
                      <a:pt x="3" y="41"/>
                    </a:lnTo>
                    <a:lnTo>
                      <a:pt x="1" y="37"/>
                    </a:lnTo>
                    <a:lnTo>
                      <a:pt x="0" y="33"/>
                    </a:lnTo>
                    <a:lnTo>
                      <a:pt x="0" y="28"/>
                    </a:lnTo>
                    <a:lnTo>
                      <a:pt x="18" y="31"/>
                    </a:lnTo>
                    <a:lnTo>
                      <a:pt x="21" y="30"/>
                    </a:lnTo>
                    <a:lnTo>
                      <a:pt x="25" y="30"/>
                    </a:lnTo>
                    <a:lnTo>
                      <a:pt x="28" y="32"/>
                    </a:lnTo>
                    <a:lnTo>
                      <a:pt x="31" y="31"/>
                    </a:lnTo>
                    <a:lnTo>
                      <a:pt x="53" y="18"/>
                    </a:lnTo>
                    <a:lnTo>
                      <a:pt x="57" y="19"/>
                    </a:lnTo>
                    <a:lnTo>
                      <a:pt x="61" y="19"/>
                    </a:lnTo>
                    <a:lnTo>
                      <a:pt x="68" y="19"/>
                    </a:lnTo>
                    <a:lnTo>
                      <a:pt x="72" y="18"/>
                    </a:lnTo>
                    <a:lnTo>
                      <a:pt x="75" y="15"/>
                    </a:lnTo>
                    <a:lnTo>
                      <a:pt x="94" y="16"/>
                    </a:lnTo>
                    <a:lnTo>
                      <a:pt x="101" y="16"/>
                    </a:lnTo>
                    <a:lnTo>
                      <a:pt x="127" y="0"/>
                    </a:lnTo>
                    <a:lnTo>
                      <a:pt x="131" y="1"/>
                    </a:lnTo>
                    <a:lnTo>
                      <a:pt x="134" y="4"/>
                    </a:lnTo>
                    <a:lnTo>
                      <a:pt x="137" y="5"/>
                    </a:lnTo>
                    <a:lnTo>
                      <a:pt x="140" y="4"/>
                    </a:lnTo>
                    <a:lnTo>
                      <a:pt x="144" y="3"/>
                    </a:lnTo>
                    <a:lnTo>
                      <a:pt x="146" y="3"/>
                    </a:lnTo>
                    <a:lnTo>
                      <a:pt x="147" y="4"/>
                    </a:lnTo>
                    <a:lnTo>
                      <a:pt x="150" y="3"/>
                    </a:lnTo>
                    <a:lnTo>
                      <a:pt x="154" y="4"/>
                    </a:lnTo>
                    <a:lnTo>
                      <a:pt x="157" y="5"/>
                    </a:lnTo>
                    <a:lnTo>
                      <a:pt x="161" y="6"/>
                    </a:lnTo>
                    <a:lnTo>
                      <a:pt x="164" y="6"/>
                    </a:lnTo>
                    <a:lnTo>
                      <a:pt x="165" y="6"/>
                    </a:lnTo>
                    <a:lnTo>
                      <a:pt x="175" y="4"/>
                    </a:lnTo>
                    <a:lnTo>
                      <a:pt x="181" y="8"/>
                    </a:lnTo>
                    <a:lnTo>
                      <a:pt x="185" y="8"/>
                    </a:lnTo>
                    <a:lnTo>
                      <a:pt x="189" y="7"/>
                    </a:lnTo>
                    <a:lnTo>
                      <a:pt x="192" y="4"/>
                    </a:lnTo>
                    <a:lnTo>
                      <a:pt x="205" y="8"/>
                    </a:lnTo>
                    <a:lnTo>
                      <a:pt x="208" y="7"/>
                    </a:lnTo>
                    <a:lnTo>
                      <a:pt x="212" y="6"/>
                    </a:lnTo>
                    <a:lnTo>
                      <a:pt x="216" y="4"/>
                    </a:lnTo>
                    <a:lnTo>
                      <a:pt x="219" y="4"/>
                    </a:lnTo>
                    <a:lnTo>
                      <a:pt x="222" y="5"/>
                    </a:lnTo>
                    <a:lnTo>
                      <a:pt x="226" y="5"/>
                    </a:lnTo>
                    <a:lnTo>
                      <a:pt x="229" y="8"/>
                    </a:lnTo>
                    <a:lnTo>
                      <a:pt x="232" y="9"/>
                    </a:lnTo>
                    <a:lnTo>
                      <a:pt x="246" y="18"/>
                    </a:lnTo>
                    <a:lnTo>
                      <a:pt x="249" y="18"/>
                    </a:lnTo>
                    <a:lnTo>
                      <a:pt x="256" y="16"/>
                    </a:lnTo>
                    <a:lnTo>
                      <a:pt x="259" y="15"/>
                    </a:lnTo>
                    <a:lnTo>
                      <a:pt x="262" y="15"/>
                    </a:lnTo>
                    <a:lnTo>
                      <a:pt x="263" y="18"/>
                    </a:lnTo>
                    <a:lnTo>
                      <a:pt x="267" y="25"/>
                    </a:lnTo>
                    <a:lnTo>
                      <a:pt x="270" y="27"/>
                    </a:lnTo>
                    <a:lnTo>
                      <a:pt x="273" y="28"/>
                    </a:lnTo>
                    <a:lnTo>
                      <a:pt x="276" y="31"/>
                    </a:lnTo>
                    <a:lnTo>
                      <a:pt x="278" y="34"/>
                    </a:lnTo>
                    <a:lnTo>
                      <a:pt x="280" y="38"/>
                    </a:lnTo>
                    <a:lnTo>
                      <a:pt x="283" y="41"/>
                    </a:lnTo>
                    <a:lnTo>
                      <a:pt x="285" y="45"/>
                    </a:lnTo>
                    <a:lnTo>
                      <a:pt x="285" y="48"/>
                    </a:lnTo>
                    <a:lnTo>
                      <a:pt x="284" y="53"/>
                    </a:lnTo>
                    <a:lnTo>
                      <a:pt x="285" y="56"/>
                    </a:lnTo>
                    <a:lnTo>
                      <a:pt x="284" y="60"/>
                    </a:lnTo>
                    <a:lnTo>
                      <a:pt x="282" y="63"/>
                    </a:lnTo>
                    <a:lnTo>
                      <a:pt x="281" y="67"/>
                    </a:lnTo>
                    <a:lnTo>
                      <a:pt x="281" y="72"/>
                    </a:lnTo>
                    <a:lnTo>
                      <a:pt x="284" y="74"/>
                    </a:lnTo>
                    <a:lnTo>
                      <a:pt x="284" y="79"/>
                    </a:lnTo>
                    <a:lnTo>
                      <a:pt x="287" y="82"/>
                    </a:lnTo>
                    <a:lnTo>
                      <a:pt x="328" y="84"/>
                    </a:lnTo>
                    <a:lnTo>
                      <a:pt x="332" y="85"/>
                    </a:lnTo>
                    <a:lnTo>
                      <a:pt x="335" y="86"/>
                    </a:lnTo>
                    <a:lnTo>
                      <a:pt x="338" y="88"/>
                    </a:lnTo>
                    <a:lnTo>
                      <a:pt x="341" y="89"/>
                    </a:lnTo>
                    <a:lnTo>
                      <a:pt x="342" y="93"/>
                    </a:lnTo>
                    <a:lnTo>
                      <a:pt x="348" y="97"/>
                    </a:lnTo>
                    <a:lnTo>
                      <a:pt x="351" y="99"/>
                    </a:lnTo>
                    <a:lnTo>
                      <a:pt x="349" y="100"/>
                    </a:lnTo>
                    <a:lnTo>
                      <a:pt x="342" y="104"/>
                    </a:lnTo>
                    <a:lnTo>
                      <a:pt x="337" y="105"/>
                    </a:lnTo>
                    <a:lnTo>
                      <a:pt x="322" y="111"/>
                    </a:lnTo>
                    <a:lnTo>
                      <a:pt x="319" y="112"/>
                    </a:lnTo>
                    <a:lnTo>
                      <a:pt x="315" y="115"/>
                    </a:lnTo>
                    <a:lnTo>
                      <a:pt x="310" y="119"/>
                    </a:lnTo>
                    <a:lnTo>
                      <a:pt x="299" y="125"/>
                    </a:lnTo>
                    <a:lnTo>
                      <a:pt x="294" y="129"/>
                    </a:lnTo>
                    <a:lnTo>
                      <a:pt x="291" y="131"/>
                    </a:lnTo>
                    <a:lnTo>
                      <a:pt x="287" y="134"/>
                    </a:lnTo>
                    <a:lnTo>
                      <a:pt x="287" y="135"/>
                    </a:lnTo>
                    <a:lnTo>
                      <a:pt x="285" y="137"/>
                    </a:lnTo>
                    <a:lnTo>
                      <a:pt x="284" y="141"/>
                    </a:lnTo>
                    <a:lnTo>
                      <a:pt x="284" y="145"/>
                    </a:lnTo>
                    <a:lnTo>
                      <a:pt x="283" y="149"/>
                    </a:lnTo>
                    <a:lnTo>
                      <a:pt x="282" y="153"/>
                    </a:lnTo>
                    <a:lnTo>
                      <a:pt x="281" y="157"/>
                    </a:lnTo>
                    <a:lnTo>
                      <a:pt x="279" y="161"/>
                    </a:lnTo>
                    <a:lnTo>
                      <a:pt x="280" y="165"/>
                    </a:lnTo>
                    <a:lnTo>
                      <a:pt x="280" y="170"/>
                    </a:lnTo>
                    <a:lnTo>
                      <a:pt x="281" y="174"/>
                    </a:lnTo>
                    <a:lnTo>
                      <a:pt x="284" y="177"/>
                    </a:lnTo>
                    <a:lnTo>
                      <a:pt x="287" y="179"/>
                    </a:lnTo>
                    <a:lnTo>
                      <a:pt x="290" y="182"/>
                    </a:lnTo>
                    <a:lnTo>
                      <a:pt x="291" y="186"/>
                    </a:lnTo>
                    <a:lnTo>
                      <a:pt x="291" y="191"/>
                    </a:lnTo>
                    <a:lnTo>
                      <a:pt x="293" y="191"/>
                    </a:lnTo>
                    <a:lnTo>
                      <a:pt x="277" y="207"/>
                    </a:lnTo>
                    <a:lnTo>
                      <a:pt x="262" y="222"/>
                    </a:lnTo>
                    <a:lnTo>
                      <a:pt x="257" y="230"/>
                    </a:lnTo>
                    <a:lnTo>
                      <a:pt x="257" y="232"/>
                    </a:lnTo>
                    <a:lnTo>
                      <a:pt x="260" y="236"/>
                    </a:lnTo>
                    <a:lnTo>
                      <a:pt x="258" y="239"/>
                    </a:lnTo>
                    <a:lnTo>
                      <a:pt x="260" y="243"/>
                    </a:lnTo>
                    <a:lnTo>
                      <a:pt x="260" y="247"/>
                    </a:lnTo>
                    <a:lnTo>
                      <a:pt x="258" y="249"/>
                    </a:lnTo>
                    <a:lnTo>
                      <a:pt x="258" y="254"/>
                    </a:lnTo>
                    <a:lnTo>
                      <a:pt x="260" y="257"/>
                    </a:lnTo>
                    <a:lnTo>
                      <a:pt x="257" y="256"/>
                    </a:lnTo>
                    <a:lnTo>
                      <a:pt x="251" y="250"/>
                    </a:lnTo>
                    <a:lnTo>
                      <a:pt x="248" y="252"/>
                    </a:lnTo>
                    <a:lnTo>
                      <a:pt x="241" y="256"/>
                    </a:lnTo>
                    <a:lnTo>
                      <a:pt x="238" y="258"/>
                    </a:lnTo>
                    <a:lnTo>
                      <a:pt x="234" y="258"/>
                    </a:lnTo>
                    <a:lnTo>
                      <a:pt x="230" y="258"/>
                    </a:lnTo>
                    <a:lnTo>
                      <a:pt x="227" y="258"/>
                    </a:lnTo>
                    <a:lnTo>
                      <a:pt x="223" y="259"/>
                    </a:lnTo>
                    <a:lnTo>
                      <a:pt x="221" y="265"/>
                    </a:lnTo>
                    <a:lnTo>
                      <a:pt x="207" y="265"/>
                    </a:lnTo>
                    <a:lnTo>
                      <a:pt x="173" y="265"/>
                    </a:lnTo>
                    <a:lnTo>
                      <a:pt x="84" y="264"/>
                    </a:lnTo>
                    <a:lnTo>
                      <a:pt x="88" y="261"/>
                    </a:lnTo>
                    <a:lnTo>
                      <a:pt x="91" y="258"/>
                    </a:lnTo>
                    <a:lnTo>
                      <a:pt x="93" y="255"/>
                    </a:lnTo>
                    <a:lnTo>
                      <a:pt x="96" y="236"/>
                    </a:lnTo>
                    <a:lnTo>
                      <a:pt x="100" y="229"/>
                    </a:lnTo>
                    <a:lnTo>
                      <a:pt x="103" y="226"/>
                    </a:lnTo>
                    <a:lnTo>
                      <a:pt x="108" y="224"/>
                    </a:lnTo>
                    <a:lnTo>
                      <a:pt x="111" y="221"/>
                    </a:lnTo>
                    <a:lnTo>
                      <a:pt x="113" y="218"/>
                    </a:lnTo>
                    <a:lnTo>
                      <a:pt x="116" y="216"/>
                    </a:lnTo>
                    <a:lnTo>
                      <a:pt x="120" y="211"/>
                    </a:lnTo>
                    <a:lnTo>
                      <a:pt x="128" y="198"/>
                    </a:lnTo>
                    <a:lnTo>
                      <a:pt x="129" y="193"/>
                    </a:lnTo>
                    <a:lnTo>
                      <a:pt x="128" y="190"/>
                    </a:lnTo>
                    <a:lnTo>
                      <a:pt x="128" y="189"/>
                    </a:lnTo>
                    <a:lnTo>
                      <a:pt x="126" y="185"/>
                    </a:lnTo>
                    <a:lnTo>
                      <a:pt x="125" y="182"/>
                    </a:lnTo>
                    <a:lnTo>
                      <a:pt x="123" y="177"/>
                    </a:lnTo>
                    <a:lnTo>
                      <a:pt x="121" y="174"/>
                    </a:lnTo>
                    <a:lnTo>
                      <a:pt x="118" y="171"/>
                    </a:lnTo>
                    <a:lnTo>
                      <a:pt x="115" y="164"/>
                    </a:lnTo>
                    <a:lnTo>
                      <a:pt x="115" y="160"/>
                    </a:lnTo>
                  </a:path>
                </a:pathLst>
              </a:custGeom>
              <a:solidFill>
                <a:schemeClr val="tx2">
                  <a:lumMod val="40000"/>
                  <a:lumOff val="60000"/>
                </a:schemeClr>
              </a:solidFill>
              <a:ln w="12700" cap="rnd" cmpd="sng">
                <a:solidFill>
                  <a:srgbClr val="000000"/>
                </a:solidFill>
                <a:prstDash val="solid"/>
                <a:round/>
                <a:headEnd/>
                <a:tailEnd/>
              </a:ln>
            </p:spPr>
            <p:txBody>
              <a:bodyPr/>
              <a:lstStyle/>
              <a:p>
                <a:endParaRPr lang="en-US"/>
              </a:p>
            </p:txBody>
          </p:sp>
        </p:grpSp>
        <p:grpSp>
          <p:nvGrpSpPr>
            <p:cNvPr id="285" name="Group 284"/>
            <p:cNvGrpSpPr/>
            <p:nvPr/>
          </p:nvGrpSpPr>
          <p:grpSpPr>
            <a:xfrm>
              <a:off x="6348413" y="2067488"/>
              <a:ext cx="1206500" cy="1347225"/>
              <a:chOff x="6348413" y="2067488"/>
              <a:chExt cx="1206500" cy="1347225"/>
            </a:xfrm>
          </p:grpSpPr>
          <p:sp>
            <p:nvSpPr>
              <p:cNvPr id="297" name="Freeform 11"/>
              <p:cNvSpPr>
                <a:spLocks/>
              </p:cNvSpPr>
              <p:nvPr/>
            </p:nvSpPr>
            <p:spPr bwMode="auto">
              <a:xfrm>
                <a:off x="6888163" y="2589213"/>
                <a:ext cx="590550" cy="471487"/>
              </a:xfrm>
              <a:custGeom>
                <a:avLst/>
                <a:gdLst>
                  <a:gd name="T0" fmla="*/ 2147483647 w 372"/>
                  <a:gd name="T1" fmla="*/ 2147483647 h 297"/>
                  <a:gd name="T2" fmla="*/ 2147483647 w 372"/>
                  <a:gd name="T3" fmla="*/ 2147483647 h 297"/>
                  <a:gd name="T4" fmla="*/ 2147483647 w 372"/>
                  <a:gd name="T5" fmla="*/ 2147483647 h 297"/>
                  <a:gd name="T6" fmla="*/ 2147483647 w 372"/>
                  <a:gd name="T7" fmla="*/ 2147483647 h 297"/>
                  <a:gd name="T8" fmla="*/ 2147483647 w 372"/>
                  <a:gd name="T9" fmla="*/ 2147483647 h 297"/>
                  <a:gd name="T10" fmla="*/ 2147483647 w 372"/>
                  <a:gd name="T11" fmla="*/ 2147483647 h 297"/>
                  <a:gd name="T12" fmla="*/ 2147483647 w 372"/>
                  <a:gd name="T13" fmla="*/ 2147483647 h 297"/>
                  <a:gd name="T14" fmla="*/ 2147483647 w 372"/>
                  <a:gd name="T15" fmla="*/ 2147483647 h 297"/>
                  <a:gd name="T16" fmla="*/ 2147483647 w 372"/>
                  <a:gd name="T17" fmla="*/ 2147483647 h 297"/>
                  <a:gd name="T18" fmla="*/ 2147483647 w 372"/>
                  <a:gd name="T19" fmla="*/ 2147483647 h 297"/>
                  <a:gd name="T20" fmla="*/ 2147483647 w 372"/>
                  <a:gd name="T21" fmla="*/ 2147483647 h 297"/>
                  <a:gd name="T22" fmla="*/ 2147483647 w 372"/>
                  <a:gd name="T23" fmla="*/ 2147483647 h 297"/>
                  <a:gd name="T24" fmla="*/ 2147483647 w 372"/>
                  <a:gd name="T25" fmla="*/ 2147483647 h 297"/>
                  <a:gd name="T26" fmla="*/ 2147483647 w 372"/>
                  <a:gd name="T27" fmla="*/ 2147483647 h 297"/>
                  <a:gd name="T28" fmla="*/ 2147483647 w 372"/>
                  <a:gd name="T29" fmla="*/ 2147483647 h 297"/>
                  <a:gd name="T30" fmla="*/ 2147483647 w 372"/>
                  <a:gd name="T31" fmla="*/ 2147483647 h 297"/>
                  <a:gd name="T32" fmla="*/ 2147483647 w 372"/>
                  <a:gd name="T33" fmla="*/ 2147483647 h 297"/>
                  <a:gd name="T34" fmla="*/ 2147483647 w 372"/>
                  <a:gd name="T35" fmla="*/ 2147483647 h 297"/>
                  <a:gd name="T36" fmla="*/ 2147483647 w 372"/>
                  <a:gd name="T37" fmla="*/ 2147483647 h 297"/>
                  <a:gd name="T38" fmla="*/ 2147483647 w 372"/>
                  <a:gd name="T39" fmla="*/ 2147483647 h 297"/>
                  <a:gd name="T40" fmla="*/ 2147483647 w 372"/>
                  <a:gd name="T41" fmla="*/ 2147483647 h 297"/>
                  <a:gd name="T42" fmla="*/ 2147483647 w 372"/>
                  <a:gd name="T43" fmla="*/ 2147483647 h 297"/>
                  <a:gd name="T44" fmla="*/ 2147483647 w 372"/>
                  <a:gd name="T45" fmla="*/ 2147483647 h 297"/>
                  <a:gd name="T46" fmla="*/ 2147483647 w 372"/>
                  <a:gd name="T47" fmla="*/ 2147483647 h 297"/>
                  <a:gd name="T48" fmla="*/ 2147483647 w 372"/>
                  <a:gd name="T49" fmla="*/ 2147483647 h 297"/>
                  <a:gd name="T50" fmla="*/ 2147483647 w 372"/>
                  <a:gd name="T51" fmla="*/ 2147483647 h 297"/>
                  <a:gd name="T52" fmla="*/ 2147483647 w 372"/>
                  <a:gd name="T53" fmla="*/ 2147483647 h 297"/>
                  <a:gd name="T54" fmla="*/ 2147483647 w 372"/>
                  <a:gd name="T55" fmla="*/ 2147483647 h 297"/>
                  <a:gd name="T56" fmla="*/ 2147483647 w 372"/>
                  <a:gd name="T57" fmla="*/ 2147483647 h 297"/>
                  <a:gd name="T58" fmla="*/ 2147483647 w 372"/>
                  <a:gd name="T59" fmla="*/ 2147483647 h 297"/>
                  <a:gd name="T60" fmla="*/ 2147483647 w 372"/>
                  <a:gd name="T61" fmla="*/ 2147483647 h 297"/>
                  <a:gd name="T62" fmla="*/ 2147483647 w 372"/>
                  <a:gd name="T63" fmla="*/ 2147483647 h 297"/>
                  <a:gd name="T64" fmla="*/ 2147483647 w 372"/>
                  <a:gd name="T65" fmla="*/ 2147483647 h 297"/>
                  <a:gd name="T66" fmla="*/ 2147483647 w 372"/>
                  <a:gd name="T67" fmla="*/ 2147483647 h 297"/>
                  <a:gd name="T68" fmla="*/ 2147483647 w 372"/>
                  <a:gd name="T69" fmla="*/ 2147483647 h 297"/>
                  <a:gd name="T70" fmla="*/ 2147483647 w 372"/>
                  <a:gd name="T71" fmla="*/ 2147483647 h 297"/>
                  <a:gd name="T72" fmla="*/ 2147483647 w 372"/>
                  <a:gd name="T73" fmla="*/ 2147483647 h 297"/>
                  <a:gd name="T74" fmla="*/ 2147483647 w 372"/>
                  <a:gd name="T75" fmla="*/ 2147483647 h 297"/>
                  <a:gd name="T76" fmla="*/ 2147483647 w 372"/>
                  <a:gd name="T77" fmla="*/ 2147483647 h 297"/>
                  <a:gd name="T78" fmla="*/ 2147483647 w 372"/>
                  <a:gd name="T79" fmla="*/ 2147483647 h 297"/>
                  <a:gd name="T80" fmla="*/ 2147483647 w 372"/>
                  <a:gd name="T81" fmla="*/ 2147483647 h 297"/>
                  <a:gd name="T82" fmla="*/ 2147483647 w 372"/>
                  <a:gd name="T83" fmla="*/ 2147483647 h 297"/>
                  <a:gd name="T84" fmla="*/ 2147483647 w 372"/>
                  <a:gd name="T85" fmla="*/ 2147483647 h 297"/>
                  <a:gd name="T86" fmla="*/ 2147483647 w 372"/>
                  <a:gd name="T87" fmla="*/ 2147483647 h 297"/>
                  <a:gd name="T88" fmla="*/ 2147483647 w 372"/>
                  <a:gd name="T89" fmla="*/ 2147483647 h 297"/>
                  <a:gd name="T90" fmla="*/ 2147483647 w 372"/>
                  <a:gd name="T91" fmla="*/ 2147483647 h 297"/>
                  <a:gd name="T92" fmla="*/ 2147483647 w 372"/>
                  <a:gd name="T93" fmla="*/ 2147483647 h 297"/>
                  <a:gd name="T94" fmla="*/ 2147483647 w 372"/>
                  <a:gd name="T95" fmla="*/ 2147483647 h 297"/>
                  <a:gd name="T96" fmla="*/ 2147483647 w 372"/>
                  <a:gd name="T97" fmla="*/ 2147483647 h 297"/>
                  <a:gd name="T98" fmla="*/ 2147483647 w 372"/>
                  <a:gd name="T99" fmla="*/ 2147483647 h 297"/>
                  <a:gd name="T100" fmla="*/ 2147483647 w 372"/>
                  <a:gd name="T101" fmla="*/ 2147483647 h 297"/>
                  <a:gd name="T102" fmla="*/ 2147483647 w 372"/>
                  <a:gd name="T103" fmla="*/ 2147483647 h 297"/>
                  <a:gd name="T104" fmla="*/ 2147483647 w 372"/>
                  <a:gd name="T105" fmla="*/ 2147483647 h 2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2" h="297">
                    <a:moveTo>
                      <a:pt x="368" y="149"/>
                    </a:moveTo>
                    <a:lnTo>
                      <a:pt x="366" y="151"/>
                    </a:lnTo>
                    <a:lnTo>
                      <a:pt x="362" y="152"/>
                    </a:lnTo>
                    <a:lnTo>
                      <a:pt x="358" y="159"/>
                    </a:lnTo>
                    <a:lnTo>
                      <a:pt x="356" y="164"/>
                    </a:lnTo>
                    <a:lnTo>
                      <a:pt x="356" y="168"/>
                    </a:lnTo>
                    <a:lnTo>
                      <a:pt x="357" y="172"/>
                    </a:lnTo>
                    <a:lnTo>
                      <a:pt x="358" y="176"/>
                    </a:lnTo>
                    <a:lnTo>
                      <a:pt x="351" y="181"/>
                    </a:lnTo>
                    <a:lnTo>
                      <a:pt x="349" y="184"/>
                    </a:lnTo>
                    <a:lnTo>
                      <a:pt x="347" y="189"/>
                    </a:lnTo>
                    <a:lnTo>
                      <a:pt x="349" y="192"/>
                    </a:lnTo>
                    <a:lnTo>
                      <a:pt x="352" y="196"/>
                    </a:lnTo>
                    <a:lnTo>
                      <a:pt x="353" y="200"/>
                    </a:lnTo>
                    <a:lnTo>
                      <a:pt x="349" y="203"/>
                    </a:lnTo>
                    <a:lnTo>
                      <a:pt x="347" y="205"/>
                    </a:lnTo>
                    <a:lnTo>
                      <a:pt x="347" y="209"/>
                    </a:lnTo>
                    <a:lnTo>
                      <a:pt x="346" y="214"/>
                    </a:lnTo>
                    <a:lnTo>
                      <a:pt x="344" y="217"/>
                    </a:lnTo>
                    <a:lnTo>
                      <a:pt x="338" y="222"/>
                    </a:lnTo>
                    <a:lnTo>
                      <a:pt x="337" y="227"/>
                    </a:lnTo>
                    <a:lnTo>
                      <a:pt x="338" y="227"/>
                    </a:lnTo>
                    <a:lnTo>
                      <a:pt x="336" y="230"/>
                    </a:lnTo>
                    <a:lnTo>
                      <a:pt x="334" y="234"/>
                    </a:lnTo>
                    <a:lnTo>
                      <a:pt x="330" y="236"/>
                    </a:lnTo>
                    <a:lnTo>
                      <a:pt x="330" y="245"/>
                    </a:lnTo>
                    <a:lnTo>
                      <a:pt x="333" y="248"/>
                    </a:lnTo>
                    <a:lnTo>
                      <a:pt x="329" y="249"/>
                    </a:lnTo>
                    <a:lnTo>
                      <a:pt x="326" y="251"/>
                    </a:lnTo>
                    <a:lnTo>
                      <a:pt x="325" y="255"/>
                    </a:lnTo>
                    <a:lnTo>
                      <a:pt x="326" y="259"/>
                    </a:lnTo>
                    <a:lnTo>
                      <a:pt x="326" y="261"/>
                    </a:lnTo>
                    <a:lnTo>
                      <a:pt x="262" y="290"/>
                    </a:lnTo>
                    <a:lnTo>
                      <a:pt x="260" y="291"/>
                    </a:lnTo>
                    <a:lnTo>
                      <a:pt x="248" y="296"/>
                    </a:lnTo>
                    <a:lnTo>
                      <a:pt x="196" y="266"/>
                    </a:lnTo>
                    <a:lnTo>
                      <a:pt x="140" y="234"/>
                    </a:lnTo>
                    <a:lnTo>
                      <a:pt x="136" y="236"/>
                    </a:lnTo>
                    <a:lnTo>
                      <a:pt x="134" y="239"/>
                    </a:lnTo>
                    <a:lnTo>
                      <a:pt x="133" y="238"/>
                    </a:lnTo>
                    <a:lnTo>
                      <a:pt x="130" y="236"/>
                    </a:lnTo>
                    <a:lnTo>
                      <a:pt x="125" y="229"/>
                    </a:lnTo>
                    <a:lnTo>
                      <a:pt x="121" y="227"/>
                    </a:lnTo>
                    <a:lnTo>
                      <a:pt x="119" y="225"/>
                    </a:lnTo>
                    <a:lnTo>
                      <a:pt x="117" y="221"/>
                    </a:lnTo>
                    <a:lnTo>
                      <a:pt x="113" y="219"/>
                    </a:lnTo>
                    <a:lnTo>
                      <a:pt x="110" y="219"/>
                    </a:lnTo>
                    <a:lnTo>
                      <a:pt x="106" y="220"/>
                    </a:lnTo>
                    <a:lnTo>
                      <a:pt x="95" y="219"/>
                    </a:lnTo>
                    <a:lnTo>
                      <a:pt x="92" y="217"/>
                    </a:lnTo>
                    <a:lnTo>
                      <a:pt x="87" y="215"/>
                    </a:lnTo>
                    <a:lnTo>
                      <a:pt x="85" y="211"/>
                    </a:lnTo>
                    <a:lnTo>
                      <a:pt x="87" y="208"/>
                    </a:lnTo>
                    <a:lnTo>
                      <a:pt x="88" y="202"/>
                    </a:lnTo>
                    <a:lnTo>
                      <a:pt x="72" y="196"/>
                    </a:lnTo>
                    <a:lnTo>
                      <a:pt x="34" y="179"/>
                    </a:lnTo>
                    <a:lnTo>
                      <a:pt x="38" y="133"/>
                    </a:lnTo>
                    <a:lnTo>
                      <a:pt x="40" y="118"/>
                    </a:lnTo>
                    <a:lnTo>
                      <a:pt x="40" y="116"/>
                    </a:lnTo>
                    <a:lnTo>
                      <a:pt x="13" y="88"/>
                    </a:lnTo>
                    <a:lnTo>
                      <a:pt x="0" y="53"/>
                    </a:lnTo>
                    <a:lnTo>
                      <a:pt x="4" y="50"/>
                    </a:lnTo>
                    <a:lnTo>
                      <a:pt x="47" y="0"/>
                    </a:lnTo>
                    <a:lnTo>
                      <a:pt x="47" y="5"/>
                    </a:lnTo>
                    <a:lnTo>
                      <a:pt x="50" y="13"/>
                    </a:lnTo>
                    <a:lnTo>
                      <a:pt x="53" y="15"/>
                    </a:lnTo>
                    <a:lnTo>
                      <a:pt x="60" y="18"/>
                    </a:lnTo>
                    <a:lnTo>
                      <a:pt x="64" y="19"/>
                    </a:lnTo>
                    <a:lnTo>
                      <a:pt x="80" y="30"/>
                    </a:lnTo>
                    <a:lnTo>
                      <a:pt x="90" y="35"/>
                    </a:lnTo>
                    <a:lnTo>
                      <a:pt x="94" y="37"/>
                    </a:lnTo>
                    <a:lnTo>
                      <a:pt x="97" y="38"/>
                    </a:lnTo>
                    <a:lnTo>
                      <a:pt x="104" y="42"/>
                    </a:lnTo>
                    <a:lnTo>
                      <a:pt x="108" y="42"/>
                    </a:lnTo>
                    <a:lnTo>
                      <a:pt x="111" y="43"/>
                    </a:lnTo>
                    <a:lnTo>
                      <a:pt x="117" y="49"/>
                    </a:lnTo>
                    <a:lnTo>
                      <a:pt x="116" y="53"/>
                    </a:lnTo>
                    <a:lnTo>
                      <a:pt x="115" y="54"/>
                    </a:lnTo>
                    <a:lnTo>
                      <a:pt x="113" y="58"/>
                    </a:lnTo>
                    <a:lnTo>
                      <a:pt x="117" y="57"/>
                    </a:lnTo>
                    <a:lnTo>
                      <a:pt x="120" y="57"/>
                    </a:lnTo>
                    <a:lnTo>
                      <a:pt x="123" y="60"/>
                    </a:lnTo>
                    <a:lnTo>
                      <a:pt x="124" y="64"/>
                    </a:lnTo>
                    <a:lnTo>
                      <a:pt x="123" y="68"/>
                    </a:lnTo>
                    <a:lnTo>
                      <a:pt x="125" y="72"/>
                    </a:lnTo>
                    <a:lnTo>
                      <a:pt x="123" y="75"/>
                    </a:lnTo>
                    <a:lnTo>
                      <a:pt x="121" y="80"/>
                    </a:lnTo>
                    <a:lnTo>
                      <a:pt x="124" y="82"/>
                    </a:lnTo>
                    <a:lnTo>
                      <a:pt x="121" y="84"/>
                    </a:lnTo>
                    <a:lnTo>
                      <a:pt x="123" y="88"/>
                    </a:lnTo>
                    <a:lnTo>
                      <a:pt x="119" y="87"/>
                    </a:lnTo>
                    <a:lnTo>
                      <a:pt x="119" y="89"/>
                    </a:lnTo>
                    <a:lnTo>
                      <a:pt x="119" y="93"/>
                    </a:lnTo>
                    <a:lnTo>
                      <a:pt x="121" y="96"/>
                    </a:lnTo>
                    <a:lnTo>
                      <a:pt x="124" y="99"/>
                    </a:lnTo>
                    <a:lnTo>
                      <a:pt x="128" y="101"/>
                    </a:lnTo>
                    <a:lnTo>
                      <a:pt x="132" y="102"/>
                    </a:lnTo>
                    <a:lnTo>
                      <a:pt x="135" y="102"/>
                    </a:lnTo>
                    <a:lnTo>
                      <a:pt x="138" y="98"/>
                    </a:lnTo>
                    <a:lnTo>
                      <a:pt x="141" y="96"/>
                    </a:lnTo>
                    <a:lnTo>
                      <a:pt x="148" y="98"/>
                    </a:lnTo>
                    <a:lnTo>
                      <a:pt x="152" y="99"/>
                    </a:lnTo>
                    <a:lnTo>
                      <a:pt x="158" y="94"/>
                    </a:lnTo>
                    <a:lnTo>
                      <a:pt x="160" y="97"/>
                    </a:lnTo>
                    <a:lnTo>
                      <a:pt x="161" y="101"/>
                    </a:lnTo>
                    <a:lnTo>
                      <a:pt x="164" y="103"/>
                    </a:lnTo>
                    <a:lnTo>
                      <a:pt x="167" y="102"/>
                    </a:lnTo>
                    <a:lnTo>
                      <a:pt x="171" y="101"/>
                    </a:lnTo>
                    <a:lnTo>
                      <a:pt x="174" y="99"/>
                    </a:lnTo>
                    <a:lnTo>
                      <a:pt x="177" y="101"/>
                    </a:lnTo>
                    <a:lnTo>
                      <a:pt x="180" y="105"/>
                    </a:lnTo>
                    <a:lnTo>
                      <a:pt x="182" y="101"/>
                    </a:lnTo>
                    <a:lnTo>
                      <a:pt x="185" y="99"/>
                    </a:lnTo>
                    <a:lnTo>
                      <a:pt x="189" y="97"/>
                    </a:lnTo>
                    <a:lnTo>
                      <a:pt x="191" y="98"/>
                    </a:lnTo>
                    <a:lnTo>
                      <a:pt x="192" y="98"/>
                    </a:lnTo>
                    <a:lnTo>
                      <a:pt x="196" y="96"/>
                    </a:lnTo>
                    <a:lnTo>
                      <a:pt x="195" y="92"/>
                    </a:lnTo>
                    <a:lnTo>
                      <a:pt x="196" y="93"/>
                    </a:lnTo>
                    <a:lnTo>
                      <a:pt x="198" y="94"/>
                    </a:lnTo>
                    <a:lnTo>
                      <a:pt x="201" y="94"/>
                    </a:lnTo>
                    <a:lnTo>
                      <a:pt x="202" y="93"/>
                    </a:lnTo>
                    <a:lnTo>
                      <a:pt x="204" y="91"/>
                    </a:lnTo>
                    <a:lnTo>
                      <a:pt x="210" y="94"/>
                    </a:lnTo>
                    <a:lnTo>
                      <a:pt x="211" y="99"/>
                    </a:lnTo>
                    <a:lnTo>
                      <a:pt x="215" y="101"/>
                    </a:lnTo>
                    <a:lnTo>
                      <a:pt x="219" y="101"/>
                    </a:lnTo>
                    <a:lnTo>
                      <a:pt x="218" y="105"/>
                    </a:lnTo>
                    <a:lnTo>
                      <a:pt x="219" y="109"/>
                    </a:lnTo>
                    <a:lnTo>
                      <a:pt x="219" y="110"/>
                    </a:lnTo>
                    <a:lnTo>
                      <a:pt x="219" y="112"/>
                    </a:lnTo>
                    <a:lnTo>
                      <a:pt x="219" y="114"/>
                    </a:lnTo>
                    <a:lnTo>
                      <a:pt x="218" y="117"/>
                    </a:lnTo>
                    <a:lnTo>
                      <a:pt x="220" y="120"/>
                    </a:lnTo>
                    <a:lnTo>
                      <a:pt x="220" y="125"/>
                    </a:lnTo>
                    <a:lnTo>
                      <a:pt x="220" y="129"/>
                    </a:lnTo>
                    <a:lnTo>
                      <a:pt x="218" y="128"/>
                    </a:lnTo>
                    <a:lnTo>
                      <a:pt x="214" y="129"/>
                    </a:lnTo>
                    <a:lnTo>
                      <a:pt x="215" y="129"/>
                    </a:lnTo>
                    <a:lnTo>
                      <a:pt x="216" y="133"/>
                    </a:lnTo>
                    <a:lnTo>
                      <a:pt x="216" y="137"/>
                    </a:lnTo>
                    <a:lnTo>
                      <a:pt x="214" y="139"/>
                    </a:lnTo>
                    <a:lnTo>
                      <a:pt x="210" y="143"/>
                    </a:lnTo>
                    <a:lnTo>
                      <a:pt x="211" y="147"/>
                    </a:lnTo>
                    <a:lnTo>
                      <a:pt x="211" y="151"/>
                    </a:lnTo>
                    <a:lnTo>
                      <a:pt x="214" y="152"/>
                    </a:lnTo>
                    <a:lnTo>
                      <a:pt x="218" y="152"/>
                    </a:lnTo>
                    <a:lnTo>
                      <a:pt x="222" y="151"/>
                    </a:lnTo>
                    <a:lnTo>
                      <a:pt x="224" y="149"/>
                    </a:lnTo>
                    <a:lnTo>
                      <a:pt x="228" y="149"/>
                    </a:lnTo>
                    <a:lnTo>
                      <a:pt x="232" y="150"/>
                    </a:lnTo>
                    <a:lnTo>
                      <a:pt x="235" y="148"/>
                    </a:lnTo>
                    <a:lnTo>
                      <a:pt x="238" y="148"/>
                    </a:lnTo>
                    <a:lnTo>
                      <a:pt x="240" y="144"/>
                    </a:lnTo>
                    <a:lnTo>
                      <a:pt x="241" y="140"/>
                    </a:lnTo>
                    <a:lnTo>
                      <a:pt x="244" y="141"/>
                    </a:lnTo>
                    <a:lnTo>
                      <a:pt x="246" y="141"/>
                    </a:lnTo>
                    <a:lnTo>
                      <a:pt x="248" y="139"/>
                    </a:lnTo>
                    <a:lnTo>
                      <a:pt x="251" y="136"/>
                    </a:lnTo>
                    <a:lnTo>
                      <a:pt x="254" y="136"/>
                    </a:lnTo>
                    <a:lnTo>
                      <a:pt x="258" y="134"/>
                    </a:lnTo>
                    <a:lnTo>
                      <a:pt x="260" y="130"/>
                    </a:lnTo>
                    <a:lnTo>
                      <a:pt x="263" y="129"/>
                    </a:lnTo>
                    <a:lnTo>
                      <a:pt x="265" y="125"/>
                    </a:lnTo>
                    <a:lnTo>
                      <a:pt x="267" y="123"/>
                    </a:lnTo>
                    <a:lnTo>
                      <a:pt x="271" y="122"/>
                    </a:lnTo>
                    <a:lnTo>
                      <a:pt x="275" y="123"/>
                    </a:lnTo>
                    <a:lnTo>
                      <a:pt x="278" y="124"/>
                    </a:lnTo>
                    <a:lnTo>
                      <a:pt x="281" y="126"/>
                    </a:lnTo>
                    <a:lnTo>
                      <a:pt x="283" y="130"/>
                    </a:lnTo>
                    <a:lnTo>
                      <a:pt x="284" y="134"/>
                    </a:lnTo>
                    <a:lnTo>
                      <a:pt x="290" y="141"/>
                    </a:lnTo>
                    <a:lnTo>
                      <a:pt x="290" y="144"/>
                    </a:lnTo>
                    <a:lnTo>
                      <a:pt x="293" y="147"/>
                    </a:lnTo>
                    <a:lnTo>
                      <a:pt x="295" y="149"/>
                    </a:lnTo>
                    <a:lnTo>
                      <a:pt x="292" y="152"/>
                    </a:lnTo>
                    <a:lnTo>
                      <a:pt x="292" y="155"/>
                    </a:lnTo>
                    <a:lnTo>
                      <a:pt x="292" y="160"/>
                    </a:lnTo>
                    <a:lnTo>
                      <a:pt x="290" y="163"/>
                    </a:lnTo>
                    <a:lnTo>
                      <a:pt x="290" y="167"/>
                    </a:lnTo>
                    <a:lnTo>
                      <a:pt x="290" y="168"/>
                    </a:lnTo>
                    <a:lnTo>
                      <a:pt x="294" y="169"/>
                    </a:lnTo>
                    <a:lnTo>
                      <a:pt x="294" y="173"/>
                    </a:lnTo>
                    <a:lnTo>
                      <a:pt x="291" y="175"/>
                    </a:lnTo>
                    <a:lnTo>
                      <a:pt x="290" y="176"/>
                    </a:lnTo>
                    <a:lnTo>
                      <a:pt x="292" y="179"/>
                    </a:lnTo>
                    <a:lnTo>
                      <a:pt x="296" y="180"/>
                    </a:lnTo>
                    <a:lnTo>
                      <a:pt x="293" y="182"/>
                    </a:lnTo>
                    <a:lnTo>
                      <a:pt x="296" y="183"/>
                    </a:lnTo>
                    <a:lnTo>
                      <a:pt x="300" y="183"/>
                    </a:lnTo>
                    <a:lnTo>
                      <a:pt x="303" y="183"/>
                    </a:lnTo>
                    <a:lnTo>
                      <a:pt x="306" y="182"/>
                    </a:lnTo>
                    <a:lnTo>
                      <a:pt x="308" y="181"/>
                    </a:lnTo>
                    <a:lnTo>
                      <a:pt x="329" y="156"/>
                    </a:lnTo>
                    <a:lnTo>
                      <a:pt x="330" y="153"/>
                    </a:lnTo>
                    <a:lnTo>
                      <a:pt x="330" y="148"/>
                    </a:lnTo>
                    <a:lnTo>
                      <a:pt x="327" y="141"/>
                    </a:lnTo>
                    <a:lnTo>
                      <a:pt x="327" y="137"/>
                    </a:lnTo>
                    <a:lnTo>
                      <a:pt x="329" y="134"/>
                    </a:lnTo>
                    <a:lnTo>
                      <a:pt x="332" y="133"/>
                    </a:lnTo>
                    <a:lnTo>
                      <a:pt x="336" y="131"/>
                    </a:lnTo>
                    <a:lnTo>
                      <a:pt x="339" y="132"/>
                    </a:lnTo>
                    <a:lnTo>
                      <a:pt x="340" y="133"/>
                    </a:lnTo>
                    <a:lnTo>
                      <a:pt x="346" y="134"/>
                    </a:lnTo>
                    <a:lnTo>
                      <a:pt x="349" y="137"/>
                    </a:lnTo>
                    <a:lnTo>
                      <a:pt x="350" y="141"/>
                    </a:lnTo>
                    <a:lnTo>
                      <a:pt x="359" y="148"/>
                    </a:lnTo>
                    <a:lnTo>
                      <a:pt x="363" y="148"/>
                    </a:lnTo>
                    <a:lnTo>
                      <a:pt x="367" y="148"/>
                    </a:lnTo>
                    <a:lnTo>
                      <a:pt x="370" y="147"/>
                    </a:lnTo>
                    <a:lnTo>
                      <a:pt x="371" y="147"/>
                    </a:lnTo>
                    <a:lnTo>
                      <a:pt x="368" y="149"/>
                    </a:lnTo>
                  </a:path>
                </a:pathLst>
              </a:custGeom>
              <a:solidFill>
                <a:schemeClr val="accent1"/>
              </a:solidFill>
              <a:ln w="12700" cap="rnd" cmpd="sng">
                <a:solidFill>
                  <a:srgbClr val="000000"/>
                </a:solidFill>
                <a:prstDash val="solid"/>
                <a:round/>
                <a:headEnd/>
                <a:tailEnd/>
              </a:ln>
            </p:spPr>
            <p:txBody>
              <a:bodyPr/>
              <a:lstStyle/>
              <a:p>
                <a:pPr>
                  <a:defRPr/>
                </a:pPr>
                <a:endParaRPr lang="en-US"/>
              </a:p>
            </p:txBody>
          </p:sp>
          <p:sp>
            <p:nvSpPr>
              <p:cNvPr id="298" name="Freeform 12"/>
              <p:cNvSpPr>
                <a:spLocks/>
              </p:cNvSpPr>
              <p:nvPr/>
            </p:nvSpPr>
            <p:spPr bwMode="auto">
              <a:xfrm>
                <a:off x="6962775" y="2398713"/>
                <a:ext cx="592138" cy="482600"/>
              </a:xfrm>
              <a:custGeom>
                <a:avLst/>
                <a:gdLst>
                  <a:gd name="T0" fmla="*/ 2147483647 w 373"/>
                  <a:gd name="T1" fmla="*/ 2147483647 h 304"/>
                  <a:gd name="T2" fmla="*/ 2147483647 w 373"/>
                  <a:gd name="T3" fmla="*/ 2147483647 h 304"/>
                  <a:gd name="T4" fmla="*/ 2147483647 w 373"/>
                  <a:gd name="T5" fmla="*/ 2147483647 h 304"/>
                  <a:gd name="T6" fmla="*/ 2147483647 w 373"/>
                  <a:gd name="T7" fmla="*/ 2147483647 h 304"/>
                  <a:gd name="T8" fmla="*/ 2147483647 w 373"/>
                  <a:gd name="T9" fmla="*/ 2147483647 h 304"/>
                  <a:gd name="T10" fmla="*/ 2147483647 w 373"/>
                  <a:gd name="T11" fmla="*/ 2147483647 h 304"/>
                  <a:gd name="T12" fmla="*/ 2147483647 w 373"/>
                  <a:gd name="T13" fmla="*/ 2147483647 h 304"/>
                  <a:gd name="T14" fmla="*/ 2147483647 w 373"/>
                  <a:gd name="T15" fmla="*/ 2147483647 h 304"/>
                  <a:gd name="T16" fmla="*/ 2147483647 w 373"/>
                  <a:gd name="T17" fmla="*/ 2147483647 h 304"/>
                  <a:gd name="T18" fmla="*/ 2147483647 w 373"/>
                  <a:gd name="T19" fmla="*/ 2147483647 h 304"/>
                  <a:gd name="T20" fmla="*/ 2147483647 w 373"/>
                  <a:gd name="T21" fmla="*/ 2147483647 h 304"/>
                  <a:gd name="T22" fmla="*/ 2147483647 w 373"/>
                  <a:gd name="T23" fmla="*/ 2147483647 h 304"/>
                  <a:gd name="T24" fmla="*/ 2147483647 w 373"/>
                  <a:gd name="T25" fmla="*/ 2147483647 h 304"/>
                  <a:gd name="T26" fmla="*/ 2147483647 w 373"/>
                  <a:gd name="T27" fmla="*/ 2147483647 h 304"/>
                  <a:gd name="T28" fmla="*/ 2147483647 w 373"/>
                  <a:gd name="T29" fmla="*/ 2147483647 h 304"/>
                  <a:gd name="T30" fmla="*/ 2147483647 w 373"/>
                  <a:gd name="T31" fmla="*/ 2147483647 h 304"/>
                  <a:gd name="T32" fmla="*/ 2147483647 w 373"/>
                  <a:gd name="T33" fmla="*/ 2147483647 h 304"/>
                  <a:gd name="T34" fmla="*/ 2147483647 w 373"/>
                  <a:gd name="T35" fmla="*/ 2147483647 h 304"/>
                  <a:gd name="T36" fmla="*/ 2147483647 w 373"/>
                  <a:gd name="T37" fmla="*/ 2147483647 h 304"/>
                  <a:gd name="T38" fmla="*/ 2147483647 w 373"/>
                  <a:gd name="T39" fmla="*/ 2147483647 h 304"/>
                  <a:gd name="T40" fmla="*/ 2147483647 w 373"/>
                  <a:gd name="T41" fmla="*/ 2147483647 h 304"/>
                  <a:gd name="T42" fmla="*/ 2147483647 w 373"/>
                  <a:gd name="T43" fmla="*/ 2147483647 h 304"/>
                  <a:gd name="T44" fmla="*/ 2147483647 w 373"/>
                  <a:gd name="T45" fmla="*/ 2147483647 h 304"/>
                  <a:gd name="T46" fmla="*/ 2147483647 w 373"/>
                  <a:gd name="T47" fmla="*/ 2147483647 h 304"/>
                  <a:gd name="T48" fmla="*/ 2147483647 w 373"/>
                  <a:gd name="T49" fmla="*/ 2147483647 h 304"/>
                  <a:gd name="T50" fmla="*/ 2147483647 w 373"/>
                  <a:gd name="T51" fmla="*/ 2147483647 h 304"/>
                  <a:gd name="T52" fmla="*/ 2147483647 w 373"/>
                  <a:gd name="T53" fmla="*/ 2147483647 h 304"/>
                  <a:gd name="T54" fmla="*/ 2147483647 w 373"/>
                  <a:gd name="T55" fmla="*/ 2147483647 h 304"/>
                  <a:gd name="T56" fmla="*/ 2147483647 w 373"/>
                  <a:gd name="T57" fmla="*/ 2147483647 h 304"/>
                  <a:gd name="T58" fmla="*/ 2147483647 w 373"/>
                  <a:gd name="T59" fmla="*/ 2147483647 h 304"/>
                  <a:gd name="T60" fmla="*/ 2147483647 w 373"/>
                  <a:gd name="T61" fmla="*/ 2147483647 h 304"/>
                  <a:gd name="T62" fmla="*/ 2147483647 w 373"/>
                  <a:gd name="T63" fmla="*/ 2147483647 h 304"/>
                  <a:gd name="T64" fmla="*/ 2147483647 w 373"/>
                  <a:gd name="T65" fmla="*/ 2147483647 h 304"/>
                  <a:gd name="T66" fmla="*/ 2147483647 w 373"/>
                  <a:gd name="T67" fmla="*/ 2147483647 h 304"/>
                  <a:gd name="T68" fmla="*/ 2147483647 w 373"/>
                  <a:gd name="T69" fmla="*/ 2147483647 h 304"/>
                  <a:gd name="T70" fmla="*/ 2147483647 w 373"/>
                  <a:gd name="T71" fmla="*/ 2147483647 h 304"/>
                  <a:gd name="T72" fmla="*/ 2147483647 w 373"/>
                  <a:gd name="T73" fmla="*/ 2147483647 h 304"/>
                  <a:gd name="T74" fmla="*/ 2147483647 w 373"/>
                  <a:gd name="T75" fmla="*/ 2147483647 h 304"/>
                  <a:gd name="T76" fmla="*/ 0 w 373"/>
                  <a:gd name="T77" fmla="*/ 2147483647 h 304"/>
                  <a:gd name="T78" fmla="*/ 2147483647 w 373"/>
                  <a:gd name="T79" fmla="*/ 2147483647 h 304"/>
                  <a:gd name="T80" fmla="*/ 2147483647 w 373"/>
                  <a:gd name="T81" fmla="*/ 2147483647 h 304"/>
                  <a:gd name="T82" fmla="*/ 2147483647 w 373"/>
                  <a:gd name="T83" fmla="*/ 2147483647 h 304"/>
                  <a:gd name="T84" fmla="*/ 2147483647 w 373"/>
                  <a:gd name="T85" fmla="*/ 2147483647 h 304"/>
                  <a:gd name="T86" fmla="*/ 2147483647 w 373"/>
                  <a:gd name="T87" fmla="*/ 2147483647 h 304"/>
                  <a:gd name="T88" fmla="*/ 2147483647 w 373"/>
                  <a:gd name="T89" fmla="*/ 2147483647 h 304"/>
                  <a:gd name="T90" fmla="*/ 2147483647 w 373"/>
                  <a:gd name="T91" fmla="*/ 2147483647 h 304"/>
                  <a:gd name="T92" fmla="*/ 2147483647 w 373"/>
                  <a:gd name="T93" fmla="*/ 2147483647 h 304"/>
                  <a:gd name="T94" fmla="*/ 2147483647 w 373"/>
                  <a:gd name="T95" fmla="*/ 2147483647 h 304"/>
                  <a:gd name="T96" fmla="*/ 2147483647 w 373"/>
                  <a:gd name="T97" fmla="*/ 2147483647 h 304"/>
                  <a:gd name="T98" fmla="*/ 2147483647 w 373"/>
                  <a:gd name="T99" fmla="*/ 0 h 304"/>
                  <a:gd name="T100" fmla="*/ 2147483647 w 373"/>
                  <a:gd name="T101" fmla="*/ 2147483647 h 304"/>
                  <a:gd name="T102" fmla="*/ 2147483647 w 373"/>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3" h="304">
                    <a:moveTo>
                      <a:pt x="342" y="17"/>
                    </a:moveTo>
                    <a:lnTo>
                      <a:pt x="337" y="25"/>
                    </a:lnTo>
                    <a:lnTo>
                      <a:pt x="332" y="30"/>
                    </a:lnTo>
                    <a:lnTo>
                      <a:pt x="334" y="35"/>
                    </a:lnTo>
                    <a:lnTo>
                      <a:pt x="330" y="51"/>
                    </a:lnTo>
                    <a:lnTo>
                      <a:pt x="331" y="54"/>
                    </a:lnTo>
                    <a:lnTo>
                      <a:pt x="332" y="58"/>
                    </a:lnTo>
                    <a:lnTo>
                      <a:pt x="330" y="64"/>
                    </a:lnTo>
                    <a:lnTo>
                      <a:pt x="330" y="68"/>
                    </a:lnTo>
                    <a:lnTo>
                      <a:pt x="331" y="79"/>
                    </a:lnTo>
                    <a:lnTo>
                      <a:pt x="335" y="85"/>
                    </a:lnTo>
                    <a:lnTo>
                      <a:pt x="339" y="96"/>
                    </a:lnTo>
                    <a:lnTo>
                      <a:pt x="344" y="109"/>
                    </a:lnTo>
                    <a:lnTo>
                      <a:pt x="343" y="114"/>
                    </a:lnTo>
                    <a:lnTo>
                      <a:pt x="343" y="126"/>
                    </a:lnTo>
                    <a:lnTo>
                      <a:pt x="347" y="135"/>
                    </a:lnTo>
                    <a:lnTo>
                      <a:pt x="349" y="140"/>
                    </a:lnTo>
                    <a:lnTo>
                      <a:pt x="351" y="144"/>
                    </a:lnTo>
                    <a:lnTo>
                      <a:pt x="357" y="146"/>
                    </a:lnTo>
                    <a:lnTo>
                      <a:pt x="357" y="150"/>
                    </a:lnTo>
                    <a:lnTo>
                      <a:pt x="357" y="155"/>
                    </a:lnTo>
                    <a:lnTo>
                      <a:pt x="358" y="167"/>
                    </a:lnTo>
                    <a:lnTo>
                      <a:pt x="364" y="171"/>
                    </a:lnTo>
                    <a:lnTo>
                      <a:pt x="368" y="173"/>
                    </a:lnTo>
                    <a:lnTo>
                      <a:pt x="372" y="176"/>
                    </a:lnTo>
                    <a:lnTo>
                      <a:pt x="369" y="184"/>
                    </a:lnTo>
                    <a:lnTo>
                      <a:pt x="362" y="191"/>
                    </a:lnTo>
                    <a:lnTo>
                      <a:pt x="353" y="197"/>
                    </a:lnTo>
                    <a:lnTo>
                      <a:pt x="346" y="206"/>
                    </a:lnTo>
                    <a:lnTo>
                      <a:pt x="346" y="214"/>
                    </a:lnTo>
                    <a:lnTo>
                      <a:pt x="344" y="217"/>
                    </a:lnTo>
                    <a:lnTo>
                      <a:pt x="340" y="222"/>
                    </a:lnTo>
                    <a:lnTo>
                      <a:pt x="340" y="228"/>
                    </a:lnTo>
                    <a:lnTo>
                      <a:pt x="342" y="229"/>
                    </a:lnTo>
                    <a:lnTo>
                      <a:pt x="345" y="233"/>
                    </a:lnTo>
                    <a:lnTo>
                      <a:pt x="344" y="233"/>
                    </a:lnTo>
                    <a:lnTo>
                      <a:pt x="343" y="239"/>
                    </a:lnTo>
                    <a:lnTo>
                      <a:pt x="342" y="241"/>
                    </a:lnTo>
                    <a:lnTo>
                      <a:pt x="342" y="242"/>
                    </a:lnTo>
                    <a:lnTo>
                      <a:pt x="341" y="247"/>
                    </a:lnTo>
                    <a:lnTo>
                      <a:pt x="340" y="251"/>
                    </a:lnTo>
                    <a:lnTo>
                      <a:pt x="337" y="259"/>
                    </a:lnTo>
                    <a:lnTo>
                      <a:pt x="336" y="260"/>
                    </a:lnTo>
                    <a:lnTo>
                      <a:pt x="334" y="262"/>
                    </a:lnTo>
                    <a:lnTo>
                      <a:pt x="331" y="264"/>
                    </a:lnTo>
                    <a:lnTo>
                      <a:pt x="328" y="265"/>
                    </a:lnTo>
                    <a:lnTo>
                      <a:pt x="325" y="267"/>
                    </a:lnTo>
                    <a:lnTo>
                      <a:pt x="323" y="267"/>
                    </a:lnTo>
                    <a:lnTo>
                      <a:pt x="320" y="268"/>
                    </a:lnTo>
                    <a:lnTo>
                      <a:pt x="317" y="268"/>
                    </a:lnTo>
                    <a:lnTo>
                      <a:pt x="313" y="267"/>
                    </a:lnTo>
                    <a:lnTo>
                      <a:pt x="304" y="260"/>
                    </a:lnTo>
                    <a:lnTo>
                      <a:pt x="302" y="257"/>
                    </a:lnTo>
                    <a:lnTo>
                      <a:pt x="300" y="253"/>
                    </a:lnTo>
                    <a:lnTo>
                      <a:pt x="294" y="252"/>
                    </a:lnTo>
                    <a:lnTo>
                      <a:pt x="293" y="252"/>
                    </a:lnTo>
                    <a:lnTo>
                      <a:pt x="293" y="251"/>
                    </a:lnTo>
                    <a:lnTo>
                      <a:pt x="289" y="250"/>
                    </a:lnTo>
                    <a:lnTo>
                      <a:pt x="285" y="252"/>
                    </a:lnTo>
                    <a:lnTo>
                      <a:pt x="282" y="253"/>
                    </a:lnTo>
                    <a:lnTo>
                      <a:pt x="281" y="257"/>
                    </a:lnTo>
                    <a:lnTo>
                      <a:pt x="281" y="260"/>
                    </a:lnTo>
                    <a:lnTo>
                      <a:pt x="283" y="268"/>
                    </a:lnTo>
                    <a:lnTo>
                      <a:pt x="283" y="272"/>
                    </a:lnTo>
                    <a:lnTo>
                      <a:pt x="282" y="276"/>
                    </a:lnTo>
                    <a:lnTo>
                      <a:pt x="262" y="301"/>
                    </a:lnTo>
                    <a:lnTo>
                      <a:pt x="259" y="302"/>
                    </a:lnTo>
                    <a:lnTo>
                      <a:pt x="257" y="303"/>
                    </a:lnTo>
                    <a:lnTo>
                      <a:pt x="254" y="303"/>
                    </a:lnTo>
                    <a:lnTo>
                      <a:pt x="249" y="303"/>
                    </a:lnTo>
                    <a:lnTo>
                      <a:pt x="247" y="302"/>
                    </a:lnTo>
                    <a:lnTo>
                      <a:pt x="249" y="299"/>
                    </a:lnTo>
                    <a:lnTo>
                      <a:pt x="245" y="298"/>
                    </a:lnTo>
                    <a:lnTo>
                      <a:pt x="243" y="296"/>
                    </a:lnTo>
                    <a:lnTo>
                      <a:pt x="245" y="295"/>
                    </a:lnTo>
                    <a:lnTo>
                      <a:pt x="248" y="293"/>
                    </a:lnTo>
                    <a:lnTo>
                      <a:pt x="247" y="288"/>
                    </a:lnTo>
                    <a:lnTo>
                      <a:pt x="244" y="287"/>
                    </a:lnTo>
                    <a:lnTo>
                      <a:pt x="244" y="283"/>
                    </a:lnTo>
                    <a:lnTo>
                      <a:pt x="245" y="279"/>
                    </a:lnTo>
                    <a:lnTo>
                      <a:pt x="246" y="275"/>
                    </a:lnTo>
                    <a:lnTo>
                      <a:pt x="245" y="271"/>
                    </a:lnTo>
                    <a:lnTo>
                      <a:pt x="248" y="269"/>
                    </a:lnTo>
                    <a:lnTo>
                      <a:pt x="247" y="266"/>
                    </a:lnTo>
                    <a:lnTo>
                      <a:pt x="244" y="263"/>
                    </a:lnTo>
                    <a:lnTo>
                      <a:pt x="243" y="260"/>
                    </a:lnTo>
                    <a:lnTo>
                      <a:pt x="238" y="253"/>
                    </a:lnTo>
                    <a:lnTo>
                      <a:pt x="237" y="249"/>
                    </a:lnTo>
                    <a:lnTo>
                      <a:pt x="235" y="245"/>
                    </a:lnTo>
                    <a:lnTo>
                      <a:pt x="231" y="243"/>
                    </a:lnTo>
                    <a:lnTo>
                      <a:pt x="228" y="242"/>
                    </a:lnTo>
                    <a:lnTo>
                      <a:pt x="225" y="241"/>
                    </a:lnTo>
                    <a:lnTo>
                      <a:pt x="221" y="242"/>
                    </a:lnTo>
                    <a:lnTo>
                      <a:pt x="218" y="244"/>
                    </a:lnTo>
                    <a:lnTo>
                      <a:pt x="217" y="248"/>
                    </a:lnTo>
                    <a:lnTo>
                      <a:pt x="213" y="250"/>
                    </a:lnTo>
                    <a:lnTo>
                      <a:pt x="211" y="253"/>
                    </a:lnTo>
                    <a:lnTo>
                      <a:pt x="208" y="255"/>
                    </a:lnTo>
                    <a:lnTo>
                      <a:pt x="204" y="256"/>
                    </a:lnTo>
                    <a:lnTo>
                      <a:pt x="201" y="258"/>
                    </a:lnTo>
                    <a:lnTo>
                      <a:pt x="199" y="260"/>
                    </a:lnTo>
                    <a:lnTo>
                      <a:pt x="198" y="260"/>
                    </a:lnTo>
                    <a:lnTo>
                      <a:pt x="194" y="259"/>
                    </a:lnTo>
                    <a:lnTo>
                      <a:pt x="194" y="263"/>
                    </a:lnTo>
                    <a:lnTo>
                      <a:pt x="192" y="267"/>
                    </a:lnTo>
                    <a:lnTo>
                      <a:pt x="188" y="268"/>
                    </a:lnTo>
                    <a:lnTo>
                      <a:pt x="188" y="267"/>
                    </a:lnTo>
                    <a:lnTo>
                      <a:pt x="185" y="269"/>
                    </a:lnTo>
                    <a:lnTo>
                      <a:pt x="182" y="269"/>
                    </a:lnTo>
                    <a:lnTo>
                      <a:pt x="178" y="269"/>
                    </a:lnTo>
                    <a:lnTo>
                      <a:pt x="175" y="270"/>
                    </a:lnTo>
                    <a:lnTo>
                      <a:pt x="171" y="272"/>
                    </a:lnTo>
                    <a:lnTo>
                      <a:pt x="167" y="271"/>
                    </a:lnTo>
                    <a:lnTo>
                      <a:pt x="164" y="270"/>
                    </a:lnTo>
                    <a:lnTo>
                      <a:pt x="165" y="266"/>
                    </a:lnTo>
                    <a:lnTo>
                      <a:pt x="164" y="261"/>
                    </a:lnTo>
                    <a:lnTo>
                      <a:pt x="167" y="259"/>
                    </a:lnTo>
                    <a:lnTo>
                      <a:pt x="170" y="256"/>
                    </a:lnTo>
                    <a:lnTo>
                      <a:pt x="169" y="252"/>
                    </a:lnTo>
                    <a:lnTo>
                      <a:pt x="168" y="249"/>
                    </a:lnTo>
                    <a:lnTo>
                      <a:pt x="167" y="248"/>
                    </a:lnTo>
                    <a:lnTo>
                      <a:pt x="171" y="247"/>
                    </a:lnTo>
                    <a:lnTo>
                      <a:pt x="174" y="249"/>
                    </a:lnTo>
                    <a:lnTo>
                      <a:pt x="174" y="244"/>
                    </a:lnTo>
                    <a:lnTo>
                      <a:pt x="174" y="240"/>
                    </a:lnTo>
                    <a:lnTo>
                      <a:pt x="171" y="236"/>
                    </a:lnTo>
                    <a:lnTo>
                      <a:pt x="173" y="233"/>
                    </a:lnTo>
                    <a:lnTo>
                      <a:pt x="173" y="231"/>
                    </a:lnTo>
                    <a:lnTo>
                      <a:pt x="173" y="230"/>
                    </a:lnTo>
                    <a:lnTo>
                      <a:pt x="172" y="229"/>
                    </a:lnTo>
                    <a:lnTo>
                      <a:pt x="172" y="223"/>
                    </a:lnTo>
                    <a:lnTo>
                      <a:pt x="172" y="220"/>
                    </a:lnTo>
                    <a:lnTo>
                      <a:pt x="169" y="221"/>
                    </a:lnTo>
                    <a:lnTo>
                      <a:pt x="165" y="218"/>
                    </a:lnTo>
                    <a:lnTo>
                      <a:pt x="164" y="214"/>
                    </a:lnTo>
                    <a:lnTo>
                      <a:pt x="157" y="211"/>
                    </a:lnTo>
                    <a:lnTo>
                      <a:pt x="156" y="212"/>
                    </a:lnTo>
                    <a:lnTo>
                      <a:pt x="154" y="213"/>
                    </a:lnTo>
                    <a:lnTo>
                      <a:pt x="152" y="214"/>
                    </a:lnTo>
                    <a:lnTo>
                      <a:pt x="149" y="212"/>
                    </a:lnTo>
                    <a:lnTo>
                      <a:pt x="148" y="211"/>
                    </a:lnTo>
                    <a:lnTo>
                      <a:pt x="149" y="215"/>
                    </a:lnTo>
                    <a:lnTo>
                      <a:pt x="146" y="216"/>
                    </a:lnTo>
                    <a:lnTo>
                      <a:pt x="145" y="216"/>
                    </a:lnTo>
                    <a:lnTo>
                      <a:pt x="142" y="216"/>
                    </a:lnTo>
                    <a:lnTo>
                      <a:pt x="139" y="219"/>
                    </a:lnTo>
                    <a:lnTo>
                      <a:pt x="136" y="220"/>
                    </a:lnTo>
                    <a:lnTo>
                      <a:pt x="134" y="223"/>
                    </a:lnTo>
                    <a:lnTo>
                      <a:pt x="130" y="220"/>
                    </a:lnTo>
                    <a:lnTo>
                      <a:pt x="127" y="218"/>
                    </a:lnTo>
                    <a:lnTo>
                      <a:pt x="125" y="221"/>
                    </a:lnTo>
                    <a:lnTo>
                      <a:pt x="120" y="221"/>
                    </a:lnTo>
                    <a:lnTo>
                      <a:pt x="118" y="223"/>
                    </a:lnTo>
                    <a:lnTo>
                      <a:pt x="115" y="221"/>
                    </a:lnTo>
                    <a:lnTo>
                      <a:pt x="114" y="216"/>
                    </a:lnTo>
                    <a:lnTo>
                      <a:pt x="111" y="213"/>
                    </a:lnTo>
                    <a:lnTo>
                      <a:pt x="106" y="218"/>
                    </a:lnTo>
                    <a:lnTo>
                      <a:pt x="102" y="216"/>
                    </a:lnTo>
                    <a:lnTo>
                      <a:pt x="94" y="215"/>
                    </a:lnTo>
                    <a:lnTo>
                      <a:pt x="91" y="217"/>
                    </a:lnTo>
                    <a:lnTo>
                      <a:pt x="89" y="221"/>
                    </a:lnTo>
                    <a:lnTo>
                      <a:pt x="85" y="222"/>
                    </a:lnTo>
                    <a:lnTo>
                      <a:pt x="81" y="221"/>
                    </a:lnTo>
                    <a:lnTo>
                      <a:pt x="78" y="218"/>
                    </a:lnTo>
                    <a:lnTo>
                      <a:pt x="75" y="215"/>
                    </a:lnTo>
                    <a:lnTo>
                      <a:pt x="73" y="212"/>
                    </a:lnTo>
                    <a:lnTo>
                      <a:pt x="72" y="208"/>
                    </a:lnTo>
                    <a:lnTo>
                      <a:pt x="73" y="206"/>
                    </a:lnTo>
                    <a:lnTo>
                      <a:pt x="76" y="207"/>
                    </a:lnTo>
                    <a:lnTo>
                      <a:pt x="74" y="203"/>
                    </a:lnTo>
                    <a:lnTo>
                      <a:pt x="78" y="202"/>
                    </a:lnTo>
                    <a:lnTo>
                      <a:pt x="74" y="199"/>
                    </a:lnTo>
                    <a:lnTo>
                      <a:pt x="76" y="195"/>
                    </a:lnTo>
                    <a:lnTo>
                      <a:pt x="78" y="192"/>
                    </a:lnTo>
                    <a:lnTo>
                      <a:pt x="76" y="187"/>
                    </a:lnTo>
                    <a:lnTo>
                      <a:pt x="77" y="184"/>
                    </a:lnTo>
                    <a:lnTo>
                      <a:pt x="76" y="179"/>
                    </a:lnTo>
                    <a:lnTo>
                      <a:pt x="73" y="177"/>
                    </a:lnTo>
                    <a:lnTo>
                      <a:pt x="70" y="177"/>
                    </a:lnTo>
                    <a:lnTo>
                      <a:pt x="66" y="177"/>
                    </a:lnTo>
                    <a:lnTo>
                      <a:pt x="69" y="174"/>
                    </a:lnTo>
                    <a:lnTo>
                      <a:pt x="69" y="172"/>
                    </a:lnTo>
                    <a:lnTo>
                      <a:pt x="70" y="168"/>
                    </a:lnTo>
                    <a:lnTo>
                      <a:pt x="65" y="162"/>
                    </a:lnTo>
                    <a:lnTo>
                      <a:pt x="61" y="161"/>
                    </a:lnTo>
                    <a:lnTo>
                      <a:pt x="57" y="161"/>
                    </a:lnTo>
                    <a:lnTo>
                      <a:pt x="51" y="158"/>
                    </a:lnTo>
                    <a:lnTo>
                      <a:pt x="47" y="157"/>
                    </a:lnTo>
                    <a:lnTo>
                      <a:pt x="43" y="155"/>
                    </a:lnTo>
                    <a:lnTo>
                      <a:pt x="34" y="150"/>
                    </a:lnTo>
                    <a:lnTo>
                      <a:pt x="17" y="139"/>
                    </a:lnTo>
                    <a:lnTo>
                      <a:pt x="14" y="137"/>
                    </a:lnTo>
                    <a:lnTo>
                      <a:pt x="6" y="134"/>
                    </a:lnTo>
                    <a:lnTo>
                      <a:pt x="3" y="132"/>
                    </a:lnTo>
                    <a:lnTo>
                      <a:pt x="0" y="124"/>
                    </a:lnTo>
                    <a:lnTo>
                      <a:pt x="0" y="120"/>
                    </a:lnTo>
                    <a:lnTo>
                      <a:pt x="3" y="119"/>
                    </a:lnTo>
                    <a:lnTo>
                      <a:pt x="6" y="115"/>
                    </a:lnTo>
                    <a:lnTo>
                      <a:pt x="8" y="111"/>
                    </a:lnTo>
                    <a:lnTo>
                      <a:pt x="10" y="110"/>
                    </a:lnTo>
                    <a:lnTo>
                      <a:pt x="19" y="109"/>
                    </a:lnTo>
                    <a:lnTo>
                      <a:pt x="23" y="108"/>
                    </a:lnTo>
                    <a:lnTo>
                      <a:pt x="25" y="105"/>
                    </a:lnTo>
                    <a:lnTo>
                      <a:pt x="32" y="103"/>
                    </a:lnTo>
                    <a:lnTo>
                      <a:pt x="36" y="103"/>
                    </a:lnTo>
                    <a:lnTo>
                      <a:pt x="41" y="103"/>
                    </a:lnTo>
                    <a:lnTo>
                      <a:pt x="44" y="104"/>
                    </a:lnTo>
                    <a:lnTo>
                      <a:pt x="48" y="105"/>
                    </a:lnTo>
                    <a:lnTo>
                      <a:pt x="51" y="103"/>
                    </a:lnTo>
                    <a:lnTo>
                      <a:pt x="54" y="101"/>
                    </a:lnTo>
                    <a:lnTo>
                      <a:pt x="56" y="97"/>
                    </a:lnTo>
                    <a:lnTo>
                      <a:pt x="54" y="94"/>
                    </a:lnTo>
                    <a:lnTo>
                      <a:pt x="50" y="94"/>
                    </a:lnTo>
                    <a:lnTo>
                      <a:pt x="46" y="93"/>
                    </a:lnTo>
                    <a:lnTo>
                      <a:pt x="44" y="93"/>
                    </a:lnTo>
                    <a:lnTo>
                      <a:pt x="44" y="90"/>
                    </a:lnTo>
                    <a:lnTo>
                      <a:pt x="48" y="89"/>
                    </a:lnTo>
                    <a:lnTo>
                      <a:pt x="47" y="89"/>
                    </a:lnTo>
                    <a:lnTo>
                      <a:pt x="46" y="87"/>
                    </a:lnTo>
                    <a:lnTo>
                      <a:pt x="44" y="87"/>
                    </a:lnTo>
                    <a:lnTo>
                      <a:pt x="42" y="85"/>
                    </a:lnTo>
                    <a:lnTo>
                      <a:pt x="44" y="81"/>
                    </a:lnTo>
                    <a:lnTo>
                      <a:pt x="43" y="77"/>
                    </a:lnTo>
                    <a:lnTo>
                      <a:pt x="36" y="75"/>
                    </a:lnTo>
                    <a:lnTo>
                      <a:pt x="35" y="70"/>
                    </a:lnTo>
                    <a:lnTo>
                      <a:pt x="35" y="67"/>
                    </a:lnTo>
                    <a:lnTo>
                      <a:pt x="36" y="63"/>
                    </a:lnTo>
                    <a:lnTo>
                      <a:pt x="34" y="61"/>
                    </a:lnTo>
                    <a:lnTo>
                      <a:pt x="31" y="62"/>
                    </a:lnTo>
                    <a:lnTo>
                      <a:pt x="28" y="59"/>
                    </a:lnTo>
                    <a:lnTo>
                      <a:pt x="27" y="56"/>
                    </a:lnTo>
                    <a:lnTo>
                      <a:pt x="23" y="54"/>
                    </a:lnTo>
                    <a:lnTo>
                      <a:pt x="21" y="55"/>
                    </a:lnTo>
                    <a:lnTo>
                      <a:pt x="20" y="53"/>
                    </a:lnTo>
                    <a:lnTo>
                      <a:pt x="19" y="49"/>
                    </a:lnTo>
                    <a:lnTo>
                      <a:pt x="17" y="46"/>
                    </a:lnTo>
                    <a:lnTo>
                      <a:pt x="17" y="41"/>
                    </a:lnTo>
                    <a:lnTo>
                      <a:pt x="19" y="38"/>
                    </a:lnTo>
                    <a:lnTo>
                      <a:pt x="20" y="34"/>
                    </a:lnTo>
                    <a:lnTo>
                      <a:pt x="18" y="32"/>
                    </a:lnTo>
                    <a:lnTo>
                      <a:pt x="17" y="27"/>
                    </a:lnTo>
                    <a:lnTo>
                      <a:pt x="20" y="25"/>
                    </a:lnTo>
                    <a:lnTo>
                      <a:pt x="35" y="22"/>
                    </a:lnTo>
                    <a:lnTo>
                      <a:pt x="38" y="20"/>
                    </a:lnTo>
                    <a:lnTo>
                      <a:pt x="42" y="20"/>
                    </a:lnTo>
                    <a:lnTo>
                      <a:pt x="44" y="19"/>
                    </a:lnTo>
                    <a:lnTo>
                      <a:pt x="50" y="22"/>
                    </a:lnTo>
                    <a:lnTo>
                      <a:pt x="54" y="22"/>
                    </a:lnTo>
                    <a:lnTo>
                      <a:pt x="57" y="20"/>
                    </a:lnTo>
                    <a:lnTo>
                      <a:pt x="69" y="0"/>
                    </a:lnTo>
                    <a:lnTo>
                      <a:pt x="119" y="1"/>
                    </a:lnTo>
                    <a:lnTo>
                      <a:pt x="123" y="1"/>
                    </a:lnTo>
                    <a:lnTo>
                      <a:pt x="163" y="1"/>
                    </a:lnTo>
                    <a:lnTo>
                      <a:pt x="228" y="2"/>
                    </a:lnTo>
                    <a:lnTo>
                      <a:pt x="231" y="2"/>
                    </a:lnTo>
                    <a:lnTo>
                      <a:pt x="236" y="5"/>
                    </a:lnTo>
                    <a:lnTo>
                      <a:pt x="254" y="2"/>
                    </a:lnTo>
                    <a:lnTo>
                      <a:pt x="349" y="2"/>
                    </a:lnTo>
                    <a:lnTo>
                      <a:pt x="346" y="10"/>
                    </a:lnTo>
                    <a:lnTo>
                      <a:pt x="342" y="17"/>
                    </a:lnTo>
                  </a:path>
                </a:pathLst>
              </a:custGeom>
              <a:solidFill>
                <a:schemeClr val="accent1"/>
              </a:solidFill>
              <a:ln w="12700" cap="rnd" cmpd="sng">
                <a:solidFill>
                  <a:srgbClr val="000000"/>
                </a:solidFill>
                <a:prstDash val="solid"/>
                <a:round/>
                <a:headEnd/>
                <a:tailEnd/>
              </a:ln>
            </p:spPr>
            <p:txBody>
              <a:bodyPr/>
              <a:lstStyle/>
              <a:p>
                <a:pPr>
                  <a:defRPr/>
                </a:pPr>
                <a:endParaRPr lang="en-US"/>
              </a:p>
            </p:txBody>
          </p:sp>
          <p:sp>
            <p:nvSpPr>
              <p:cNvPr id="299" name="Freeform 16"/>
              <p:cNvSpPr>
                <a:spLocks/>
              </p:cNvSpPr>
              <p:nvPr/>
            </p:nvSpPr>
            <p:spPr bwMode="auto">
              <a:xfrm>
                <a:off x="7069138" y="2068513"/>
                <a:ext cx="473075" cy="336550"/>
              </a:xfrm>
              <a:custGeom>
                <a:avLst/>
                <a:gdLst>
                  <a:gd name="T0" fmla="*/ 2147483647 w 298"/>
                  <a:gd name="T1" fmla="*/ 2147483647 h 212"/>
                  <a:gd name="T2" fmla="*/ 2147483647 w 298"/>
                  <a:gd name="T3" fmla="*/ 2147483647 h 212"/>
                  <a:gd name="T4" fmla="*/ 0 w 298"/>
                  <a:gd name="T5" fmla="*/ 2147483647 h 212"/>
                  <a:gd name="T6" fmla="*/ 2147483647 w 298"/>
                  <a:gd name="T7" fmla="*/ 2147483647 h 212"/>
                  <a:gd name="T8" fmla="*/ 2147483647 w 298"/>
                  <a:gd name="T9" fmla="*/ 2147483647 h 212"/>
                  <a:gd name="T10" fmla="*/ 2147483647 w 298"/>
                  <a:gd name="T11" fmla="*/ 2147483647 h 212"/>
                  <a:gd name="T12" fmla="*/ 2147483647 w 298"/>
                  <a:gd name="T13" fmla="*/ 2147483647 h 212"/>
                  <a:gd name="T14" fmla="*/ 2147483647 w 298"/>
                  <a:gd name="T15" fmla="*/ 2147483647 h 212"/>
                  <a:gd name="T16" fmla="*/ 2147483647 w 298"/>
                  <a:gd name="T17" fmla="*/ 2147483647 h 212"/>
                  <a:gd name="T18" fmla="*/ 2147483647 w 298"/>
                  <a:gd name="T19" fmla="*/ 2147483647 h 212"/>
                  <a:gd name="T20" fmla="*/ 2147483647 w 298"/>
                  <a:gd name="T21" fmla="*/ 2147483647 h 212"/>
                  <a:gd name="T22" fmla="*/ 2147483647 w 298"/>
                  <a:gd name="T23" fmla="*/ 2147483647 h 212"/>
                  <a:gd name="T24" fmla="*/ 2147483647 w 298"/>
                  <a:gd name="T25" fmla="*/ 2147483647 h 212"/>
                  <a:gd name="T26" fmla="*/ 2147483647 w 298"/>
                  <a:gd name="T27" fmla="*/ 2147483647 h 212"/>
                  <a:gd name="T28" fmla="*/ 2147483647 w 298"/>
                  <a:gd name="T29" fmla="*/ 2147483647 h 212"/>
                  <a:gd name="T30" fmla="*/ 2147483647 w 298"/>
                  <a:gd name="T31" fmla="*/ 2147483647 h 212"/>
                  <a:gd name="T32" fmla="*/ 2147483647 w 298"/>
                  <a:gd name="T33" fmla="*/ 2147483647 h 212"/>
                  <a:gd name="T34" fmla="*/ 2147483647 w 298"/>
                  <a:gd name="T35" fmla="*/ 2147483647 h 212"/>
                  <a:gd name="T36" fmla="*/ 2147483647 w 298"/>
                  <a:gd name="T37" fmla="*/ 2147483647 h 212"/>
                  <a:gd name="T38" fmla="*/ 2147483647 w 298"/>
                  <a:gd name="T39" fmla="*/ 2147483647 h 212"/>
                  <a:gd name="T40" fmla="*/ 2147483647 w 298"/>
                  <a:gd name="T41" fmla="*/ 2147483647 h 212"/>
                  <a:gd name="T42" fmla="*/ 2147483647 w 298"/>
                  <a:gd name="T43" fmla="*/ 0 h 212"/>
                  <a:gd name="T44" fmla="*/ 2147483647 w 298"/>
                  <a:gd name="T45" fmla="*/ 2147483647 h 212"/>
                  <a:gd name="T46" fmla="*/ 2147483647 w 298"/>
                  <a:gd name="T47" fmla="*/ 2147483647 h 212"/>
                  <a:gd name="T48" fmla="*/ 2147483647 w 298"/>
                  <a:gd name="T49" fmla="*/ 2147483647 h 212"/>
                  <a:gd name="T50" fmla="*/ 2147483647 w 298"/>
                  <a:gd name="T51" fmla="*/ 2147483647 h 212"/>
                  <a:gd name="T52" fmla="*/ 2147483647 w 298"/>
                  <a:gd name="T53" fmla="*/ 2147483647 h 212"/>
                  <a:gd name="T54" fmla="*/ 2147483647 w 298"/>
                  <a:gd name="T55" fmla="*/ 2147483647 h 212"/>
                  <a:gd name="T56" fmla="*/ 2147483647 w 298"/>
                  <a:gd name="T57" fmla="*/ 2147483647 h 212"/>
                  <a:gd name="T58" fmla="*/ 2147483647 w 298"/>
                  <a:gd name="T59" fmla="*/ 2147483647 h 212"/>
                  <a:gd name="T60" fmla="*/ 2147483647 w 298"/>
                  <a:gd name="T61" fmla="*/ 2147483647 h 212"/>
                  <a:gd name="T62" fmla="*/ 2147483647 w 298"/>
                  <a:gd name="T63" fmla="*/ 2147483647 h 212"/>
                  <a:gd name="T64" fmla="*/ 2147483647 w 298"/>
                  <a:gd name="T65" fmla="*/ 2147483647 h 212"/>
                  <a:gd name="T66" fmla="*/ 2147483647 w 298"/>
                  <a:gd name="T67" fmla="*/ 2147483647 h 212"/>
                  <a:gd name="T68" fmla="*/ 2147483647 w 298"/>
                  <a:gd name="T69" fmla="*/ 2147483647 h 212"/>
                  <a:gd name="T70" fmla="*/ 2147483647 w 298"/>
                  <a:gd name="T71" fmla="*/ 2147483647 h 212"/>
                  <a:gd name="T72" fmla="*/ 2147483647 w 298"/>
                  <a:gd name="T73" fmla="*/ 2147483647 h 212"/>
                  <a:gd name="T74" fmla="*/ 2147483647 w 298"/>
                  <a:gd name="T75" fmla="*/ 2147483647 h 212"/>
                  <a:gd name="T76" fmla="*/ 2147483647 w 298"/>
                  <a:gd name="T77" fmla="*/ 2147483647 h 212"/>
                  <a:gd name="T78" fmla="*/ 2147483647 w 298"/>
                  <a:gd name="T79" fmla="*/ 2147483647 h 212"/>
                  <a:gd name="T80" fmla="*/ 2147483647 w 298"/>
                  <a:gd name="T81" fmla="*/ 2147483647 h 212"/>
                  <a:gd name="T82" fmla="*/ 2147483647 w 298"/>
                  <a:gd name="T83" fmla="*/ 2147483647 h 212"/>
                  <a:gd name="T84" fmla="*/ 2147483647 w 298"/>
                  <a:gd name="T85" fmla="*/ 2147483647 h 212"/>
                  <a:gd name="T86" fmla="*/ 2147483647 w 298"/>
                  <a:gd name="T87" fmla="*/ 2147483647 h 212"/>
                  <a:gd name="T88" fmla="*/ 2147483647 w 298"/>
                  <a:gd name="T89" fmla="*/ 2147483647 h 212"/>
                  <a:gd name="T90" fmla="*/ 2147483647 w 298"/>
                  <a:gd name="T91" fmla="*/ 2147483647 h 212"/>
                  <a:gd name="T92" fmla="*/ 2147483647 w 298"/>
                  <a:gd name="T93" fmla="*/ 2147483647 h 212"/>
                  <a:gd name="T94" fmla="*/ 2147483647 w 298"/>
                  <a:gd name="T95" fmla="*/ 2147483647 h 212"/>
                  <a:gd name="T96" fmla="*/ 2147483647 w 298"/>
                  <a:gd name="T97" fmla="*/ 2147483647 h 212"/>
                  <a:gd name="T98" fmla="*/ 2147483647 w 298"/>
                  <a:gd name="T99" fmla="*/ 2147483647 h 212"/>
                  <a:gd name="T100" fmla="*/ 2147483647 w 298"/>
                  <a:gd name="T101" fmla="*/ 2147483647 h 212"/>
                  <a:gd name="T102" fmla="*/ 2147483647 w 298"/>
                  <a:gd name="T103" fmla="*/ 2147483647 h 212"/>
                  <a:gd name="T104" fmla="*/ 2147483647 w 298"/>
                  <a:gd name="T105" fmla="*/ 2147483647 h 212"/>
                  <a:gd name="T106" fmla="*/ 2147483647 w 298"/>
                  <a:gd name="T107" fmla="*/ 2147483647 h 212"/>
                  <a:gd name="T108" fmla="*/ 2147483647 w 298"/>
                  <a:gd name="T109" fmla="*/ 2147483647 h 212"/>
                  <a:gd name="T110" fmla="*/ 2147483647 w 298"/>
                  <a:gd name="T111" fmla="*/ 2147483647 h 212"/>
                  <a:gd name="T112" fmla="*/ 2147483647 w 298"/>
                  <a:gd name="T113" fmla="*/ 2147483647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8" h="212">
                    <a:moveTo>
                      <a:pt x="158" y="207"/>
                    </a:moveTo>
                    <a:lnTo>
                      <a:pt x="140" y="209"/>
                    </a:lnTo>
                    <a:lnTo>
                      <a:pt x="94" y="210"/>
                    </a:lnTo>
                    <a:lnTo>
                      <a:pt x="54" y="209"/>
                    </a:lnTo>
                    <a:lnTo>
                      <a:pt x="51" y="209"/>
                    </a:lnTo>
                    <a:lnTo>
                      <a:pt x="0" y="209"/>
                    </a:lnTo>
                    <a:lnTo>
                      <a:pt x="28" y="126"/>
                    </a:lnTo>
                    <a:lnTo>
                      <a:pt x="30" y="118"/>
                    </a:lnTo>
                    <a:lnTo>
                      <a:pt x="44" y="76"/>
                    </a:lnTo>
                    <a:lnTo>
                      <a:pt x="43" y="71"/>
                    </a:lnTo>
                    <a:lnTo>
                      <a:pt x="41" y="68"/>
                    </a:lnTo>
                    <a:lnTo>
                      <a:pt x="41" y="64"/>
                    </a:lnTo>
                    <a:lnTo>
                      <a:pt x="48" y="55"/>
                    </a:lnTo>
                    <a:lnTo>
                      <a:pt x="50" y="50"/>
                    </a:lnTo>
                    <a:lnTo>
                      <a:pt x="60" y="48"/>
                    </a:lnTo>
                    <a:lnTo>
                      <a:pt x="64" y="48"/>
                    </a:lnTo>
                    <a:lnTo>
                      <a:pt x="67" y="51"/>
                    </a:lnTo>
                    <a:lnTo>
                      <a:pt x="70" y="50"/>
                    </a:lnTo>
                    <a:lnTo>
                      <a:pt x="76" y="46"/>
                    </a:lnTo>
                    <a:lnTo>
                      <a:pt x="79" y="46"/>
                    </a:lnTo>
                    <a:lnTo>
                      <a:pt x="82" y="42"/>
                    </a:lnTo>
                    <a:lnTo>
                      <a:pt x="82" y="38"/>
                    </a:lnTo>
                    <a:lnTo>
                      <a:pt x="81" y="33"/>
                    </a:lnTo>
                    <a:lnTo>
                      <a:pt x="77" y="34"/>
                    </a:lnTo>
                    <a:lnTo>
                      <a:pt x="74" y="34"/>
                    </a:lnTo>
                    <a:lnTo>
                      <a:pt x="71" y="32"/>
                    </a:lnTo>
                    <a:lnTo>
                      <a:pt x="73" y="28"/>
                    </a:lnTo>
                    <a:lnTo>
                      <a:pt x="72" y="23"/>
                    </a:lnTo>
                    <a:lnTo>
                      <a:pt x="68" y="20"/>
                    </a:lnTo>
                    <a:lnTo>
                      <a:pt x="65" y="20"/>
                    </a:lnTo>
                    <a:lnTo>
                      <a:pt x="62" y="19"/>
                    </a:lnTo>
                    <a:lnTo>
                      <a:pt x="59" y="20"/>
                    </a:lnTo>
                    <a:lnTo>
                      <a:pt x="55" y="19"/>
                    </a:lnTo>
                    <a:lnTo>
                      <a:pt x="52" y="16"/>
                    </a:lnTo>
                    <a:lnTo>
                      <a:pt x="49" y="17"/>
                    </a:lnTo>
                    <a:lnTo>
                      <a:pt x="48" y="17"/>
                    </a:lnTo>
                    <a:lnTo>
                      <a:pt x="45" y="17"/>
                    </a:lnTo>
                    <a:lnTo>
                      <a:pt x="43" y="15"/>
                    </a:lnTo>
                    <a:lnTo>
                      <a:pt x="36" y="14"/>
                    </a:lnTo>
                    <a:lnTo>
                      <a:pt x="33" y="11"/>
                    </a:lnTo>
                    <a:lnTo>
                      <a:pt x="34" y="6"/>
                    </a:lnTo>
                    <a:lnTo>
                      <a:pt x="32" y="4"/>
                    </a:lnTo>
                    <a:lnTo>
                      <a:pt x="28" y="3"/>
                    </a:lnTo>
                    <a:lnTo>
                      <a:pt x="25" y="0"/>
                    </a:lnTo>
                    <a:lnTo>
                      <a:pt x="40" y="0"/>
                    </a:lnTo>
                    <a:lnTo>
                      <a:pt x="156" y="1"/>
                    </a:lnTo>
                    <a:lnTo>
                      <a:pt x="167" y="2"/>
                    </a:lnTo>
                    <a:lnTo>
                      <a:pt x="166" y="5"/>
                    </a:lnTo>
                    <a:lnTo>
                      <a:pt x="165" y="10"/>
                    </a:lnTo>
                    <a:lnTo>
                      <a:pt x="168" y="11"/>
                    </a:lnTo>
                    <a:lnTo>
                      <a:pt x="170" y="13"/>
                    </a:lnTo>
                    <a:lnTo>
                      <a:pt x="174" y="16"/>
                    </a:lnTo>
                    <a:lnTo>
                      <a:pt x="173" y="21"/>
                    </a:lnTo>
                    <a:lnTo>
                      <a:pt x="172" y="26"/>
                    </a:lnTo>
                    <a:lnTo>
                      <a:pt x="169" y="29"/>
                    </a:lnTo>
                    <a:lnTo>
                      <a:pt x="164" y="28"/>
                    </a:lnTo>
                    <a:lnTo>
                      <a:pt x="163" y="33"/>
                    </a:lnTo>
                    <a:lnTo>
                      <a:pt x="164" y="35"/>
                    </a:lnTo>
                    <a:lnTo>
                      <a:pt x="163" y="38"/>
                    </a:lnTo>
                    <a:lnTo>
                      <a:pt x="160" y="41"/>
                    </a:lnTo>
                    <a:lnTo>
                      <a:pt x="157" y="42"/>
                    </a:lnTo>
                    <a:lnTo>
                      <a:pt x="156" y="46"/>
                    </a:lnTo>
                    <a:lnTo>
                      <a:pt x="158" y="50"/>
                    </a:lnTo>
                    <a:lnTo>
                      <a:pt x="155" y="51"/>
                    </a:lnTo>
                    <a:lnTo>
                      <a:pt x="152" y="50"/>
                    </a:lnTo>
                    <a:lnTo>
                      <a:pt x="148" y="51"/>
                    </a:lnTo>
                    <a:lnTo>
                      <a:pt x="150" y="55"/>
                    </a:lnTo>
                    <a:lnTo>
                      <a:pt x="149" y="59"/>
                    </a:lnTo>
                    <a:lnTo>
                      <a:pt x="150" y="63"/>
                    </a:lnTo>
                    <a:lnTo>
                      <a:pt x="151" y="67"/>
                    </a:lnTo>
                    <a:lnTo>
                      <a:pt x="151" y="71"/>
                    </a:lnTo>
                    <a:lnTo>
                      <a:pt x="151" y="77"/>
                    </a:lnTo>
                    <a:lnTo>
                      <a:pt x="151" y="81"/>
                    </a:lnTo>
                    <a:lnTo>
                      <a:pt x="151" y="86"/>
                    </a:lnTo>
                    <a:lnTo>
                      <a:pt x="150" y="89"/>
                    </a:lnTo>
                    <a:lnTo>
                      <a:pt x="152" y="94"/>
                    </a:lnTo>
                    <a:lnTo>
                      <a:pt x="155" y="97"/>
                    </a:lnTo>
                    <a:lnTo>
                      <a:pt x="158" y="100"/>
                    </a:lnTo>
                    <a:lnTo>
                      <a:pt x="161" y="103"/>
                    </a:lnTo>
                    <a:lnTo>
                      <a:pt x="165" y="104"/>
                    </a:lnTo>
                    <a:lnTo>
                      <a:pt x="168" y="106"/>
                    </a:lnTo>
                    <a:lnTo>
                      <a:pt x="172" y="108"/>
                    </a:lnTo>
                    <a:lnTo>
                      <a:pt x="176" y="108"/>
                    </a:lnTo>
                    <a:lnTo>
                      <a:pt x="179" y="109"/>
                    </a:lnTo>
                    <a:lnTo>
                      <a:pt x="183" y="112"/>
                    </a:lnTo>
                    <a:lnTo>
                      <a:pt x="186" y="114"/>
                    </a:lnTo>
                    <a:lnTo>
                      <a:pt x="193" y="115"/>
                    </a:lnTo>
                    <a:lnTo>
                      <a:pt x="203" y="120"/>
                    </a:lnTo>
                    <a:lnTo>
                      <a:pt x="213" y="122"/>
                    </a:lnTo>
                    <a:lnTo>
                      <a:pt x="215" y="122"/>
                    </a:lnTo>
                    <a:lnTo>
                      <a:pt x="221" y="127"/>
                    </a:lnTo>
                    <a:lnTo>
                      <a:pt x="225" y="127"/>
                    </a:lnTo>
                    <a:lnTo>
                      <a:pt x="229" y="127"/>
                    </a:lnTo>
                    <a:lnTo>
                      <a:pt x="235" y="130"/>
                    </a:lnTo>
                    <a:lnTo>
                      <a:pt x="239" y="130"/>
                    </a:lnTo>
                    <a:lnTo>
                      <a:pt x="242" y="127"/>
                    </a:lnTo>
                    <a:lnTo>
                      <a:pt x="244" y="131"/>
                    </a:lnTo>
                    <a:lnTo>
                      <a:pt x="246" y="129"/>
                    </a:lnTo>
                    <a:lnTo>
                      <a:pt x="252" y="133"/>
                    </a:lnTo>
                    <a:lnTo>
                      <a:pt x="256" y="134"/>
                    </a:lnTo>
                    <a:lnTo>
                      <a:pt x="258" y="136"/>
                    </a:lnTo>
                    <a:lnTo>
                      <a:pt x="260" y="141"/>
                    </a:lnTo>
                    <a:lnTo>
                      <a:pt x="270" y="154"/>
                    </a:lnTo>
                    <a:lnTo>
                      <a:pt x="277" y="161"/>
                    </a:lnTo>
                    <a:lnTo>
                      <a:pt x="279" y="165"/>
                    </a:lnTo>
                    <a:lnTo>
                      <a:pt x="283" y="167"/>
                    </a:lnTo>
                    <a:lnTo>
                      <a:pt x="287" y="170"/>
                    </a:lnTo>
                    <a:lnTo>
                      <a:pt x="293" y="175"/>
                    </a:lnTo>
                    <a:lnTo>
                      <a:pt x="297" y="191"/>
                    </a:lnTo>
                    <a:lnTo>
                      <a:pt x="287" y="211"/>
                    </a:lnTo>
                    <a:lnTo>
                      <a:pt x="281" y="211"/>
                    </a:lnTo>
                    <a:lnTo>
                      <a:pt x="185" y="210"/>
                    </a:lnTo>
                    <a:lnTo>
                      <a:pt x="169" y="211"/>
                    </a:lnTo>
                    <a:lnTo>
                      <a:pt x="158" y="207"/>
                    </a:lnTo>
                  </a:path>
                </a:pathLst>
              </a:custGeom>
              <a:solidFill>
                <a:schemeClr val="accent1"/>
              </a:solidFill>
              <a:ln w="12700" cap="rnd" cmpd="sng">
                <a:solidFill>
                  <a:srgbClr val="000000"/>
                </a:solidFill>
                <a:prstDash val="solid"/>
                <a:round/>
                <a:headEnd/>
                <a:tailEnd/>
              </a:ln>
            </p:spPr>
            <p:txBody>
              <a:bodyPr/>
              <a:lstStyle/>
              <a:p>
                <a:pPr>
                  <a:defRPr/>
                </a:pPr>
                <a:endParaRPr lang="en-US"/>
              </a:p>
            </p:txBody>
          </p:sp>
          <p:sp>
            <p:nvSpPr>
              <p:cNvPr id="300" name="Freeform 31"/>
              <p:cNvSpPr>
                <a:spLocks/>
              </p:cNvSpPr>
              <p:nvPr/>
            </p:nvSpPr>
            <p:spPr bwMode="auto">
              <a:xfrm>
                <a:off x="6626225" y="2855913"/>
                <a:ext cx="555625" cy="558800"/>
              </a:xfrm>
              <a:custGeom>
                <a:avLst/>
                <a:gdLst>
                  <a:gd name="T0" fmla="*/ 2147483647 w 350"/>
                  <a:gd name="T1" fmla="*/ 2147483647 h 352"/>
                  <a:gd name="T2" fmla="*/ 2147483647 w 350"/>
                  <a:gd name="T3" fmla="*/ 2147483647 h 352"/>
                  <a:gd name="T4" fmla="*/ 2147483647 w 350"/>
                  <a:gd name="T5" fmla="*/ 2147483647 h 352"/>
                  <a:gd name="T6" fmla="*/ 2147483647 w 350"/>
                  <a:gd name="T7" fmla="*/ 2147483647 h 352"/>
                  <a:gd name="T8" fmla="*/ 2147483647 w 350"/>
                  <a:gd name="T9" fmla="*/ 2147483647 h 352"/>
                  <a:gd name="T10" fmla="*/ 2147483647 w 350"/>
                  <a:gd name="T11" fmla="*/ 2147483647 h 352"/>
                  <a:gd name="T12" fmla="*/ 2147483647 w 350"/>
                  <a:gd name="T13" fmla="*/ 2147483647 h 352"/>
                  <a:gd name="T14" fmla="*/ 2147483647 w 350"/>
                  <a:gd name="T15" fmla="*/ 2147483647 h 352"/>
                  <a:gd name="T16" fmla="*/ 2147483647 w 350"/>
                  <a:gd name="T17" fmla="*/ 2147483647 h 352"/>
                  <a:gd name="T18" fmla="*/ 2147483647 w 350"/>
                  <a:gd name="T19" fmla="*/ 2147483647 h 352"/>
                  <a:gd name="T20" fmla="*/ 2147483647 w 350"/>
                  <a:gd name="T21" fmla="*/ 2147483647 h 352"/>
                  <a:gd name="T22" fmla="*/ 2147483647 w 350"/>
                  <a:gd name="T23" fmla="*/ 2147483647 h 352"/>
                  <a:gd name="T24" fmla="*/ 2147483647 w 350"/>
                  <a:gd name="T25" fmla="*/ 2147483647 h 352"/>
                  <a:gd name="T26" fmla="*/ 2147483647 w 350"/>
                  <a:gd name="T27" fmla="*/ 2147483647 h 352"/>
                  <a:gd name="T28" fmla="*/ 2147483647 w 350"/>
                  <a:gd name="T29" fmla="*/ 2147483647 h 352"/>
                  <a:gd name="T30" fmla="*/ 2147483647 w 350"/>
                  <a:gd name="T31" fmla="*/ 2147483647 h 352"/>
                  <a:gd name="T32" fmla="*/ 2147483647 w 350"/>
                  <a:gd name="T33" fmla="*/ 2147483647 h 352"/>
                  <a:gd name="T34" fmla="*/ 2147483647 w 350"/>
                  <a:gd name="T35" fmla="*/ 2147483647 h 352"/>
                  <a:gd name="T36" fmla="*/ 2147483647 w 350"/>
                  <a:gd name="T37" fmla="*/ 2147483647 h 352"/>
                  <a:gd name="T38" fmla="*/ 2147483647 w 350"/>
                  <a:gd name="T39" fmla="*/ 2147483647 h 352"/>
                  <a:gd name="T40" fmla="*/ 2147483647 w 350"/>
                  <a:gd name="T41" fmla="*/ 2147483647 h 352"/>
                  <a:gd name="T42" fmla="*/ 2147483647 w 350"/>
                  <a:gd name="T43" fmla="*/ 2147483647 h 352"/>
                  <a:gd name="T44" fmla="*/ 2147483647 w 350"/>
                  <a:gd name="T45" fmla="*/ 2147483647 h 352"/>
                  <a:gd name="T46" fmla="*/ 2147483647 w 350"/>
                  <a:gd name="T47" fmla="*/ 2147483647 h 352"/>
                  <a:gd name="T48" fmla="*/ 2147483647 w 350"/>
                  <a:gd name="T49" fmla="*/ 2147483647 h 352"/>
                  <a:gd name="T50" fmla="*/ 2147483647 w 350"/>
                  <a:gd name="T51" fmla="*/ 2147483647 h 352"/>
                  <a:gd name="T52" fmla="*/ 2147483647 w 350"/>
                  <a:gd name="T53" fmla="*/ 2147483647 h 352"/>
                  <a:gd name="T54" fmla="*/ 2147483647 w 350"/>
                  <a:gd name="T55" fmla="*/ 2147483647 h 352"/>
                  <a:gd name="T56" fmla="*/ 2147483647 w 350"/>
                  <a:gd name="T57" fmla="*/ 2147483647 h 352"/>
                  <a:gd name="T58" fmla="*/ 2147483647 w 350"/>
                  <a:gd name="T59" fmla="*/ 2147483647 h 352"/>
                  <a:gd name="T60" fmla="*/ 2147483647 w 350"/>
                  <a:gd name="T61" fmla="*/ 2147483647 h 352"/>
                  <a:gd name="T62" fmla="*/ 2147483647 w 350"/>
                  <a:gd name="T63" fmla="*/ 2147483647 h 352"/>
                  <a:gd name="T64" fmla="*/ 2147483647 w 350"/>
                  <a:gd name="T65" fmla="*/ 2147483647 h 352"/>
                  <a:gd name="T66" fmla="*/ 2147483647 w 350"/>
                  <a:gd name="T67" fmla="*/ 2147483647 h 352"/>
                  <a:gd name="T68" fmla="*/ 2147483647 w 350"/>
                  <a:gd name="T69" fmla="*/ 2147483647 h 352"/>
                  <a:gd name="T70" fmla="*/ 2147483647 w 350"/>
                  <a:gd name="T71" fmla="*/ 2147483647 h 352"/>
                  <a:gd name="T72" fmla="*/ 2147483647 w 350"/>
                  <a:gd name="T73" fmla="*/ 2147483647 h 352"/>
                  <a:gd name="T74" fmla="*/ 2147483647 w 350"/>
                  <a:gd name="T75" fmla="*/ 2147483647 h 352"/>
                  <a:gd name="T76" fmla="*/ 2147483647 w 350"/>
                  <a:gd name="T77" fmla="*/ 2147483647 h 352"/>
                  <a:gd name="T78" fmla="*/ 2147483647 w 350"/>
                  <a:gd name="T79" fmla="*/ 2147483647 h 352"/>
                  <a:gd name="T80" fmla="*/ 2147483647 w 350"/>
                  <a:gd name="T81" fmla="*/ 2147483647 h 352"/>
                  <a:gd name="T82" fmla="*/ 2147483647 w 350"/>
                  <a:gd name="T83" fmla="*/ 2147483647 h 352"/>
                  <a:gd name="T84" fmla="*/ 2147483647 w 350"/>
                  <a:gd name="T85" fmla="*/ 2147483647 h 352"/>
                  <a:gd name="T86" fmla="*/ 2147483647 w 350"/>
                  <a:gd name="T87" fmla="*/ 2147483647 h 352"/>
                  <a:gd name="T88" fmla="*/ 2147483647 w 350"/>
                  <a:gd name="T89" fmla="*/ 2147483647 h 352"/>
                  <a:gd name="T90" fmla="*/ 2147483647 w 350"/>
                  <a:gd name="T91" fmla="*/ 2147483647 h 352"/>
                  <a:gd name="T92" fmla="*/ 2147483647 w 350"/>
                  <a:gd name="T93" fmla="*/ 2147483647 h 352"/>
                  <a:gd name="T94" fmla="*/ 2147483647 w 350"/>
                  <a:gd name="T95" fmla="*/ 2147483647 h 352"/>
                  <a:gd name="T96" fmla="*/ 2147483647 w 350"/>
                  <a:gd name="T97" fmla="*/ 2147483647 h 352"/>
                  <a:gd name="T98" fmla="*/ 2147483647 w 350"/>
                  <a:gd name="T99" fmla="*/ 2147483647 h 352"/>
                  <a:gd name="T100" fmla="*/ 2147483647 w 350"/>
                  <a:gd name="T101" fmla="*/ 2147483647 h 352"/>
                  <a:gd name="T102" fmla="*/ 2147483647 w 350"/>
                  <a:gd name="T103" fmla="*/ 2147483647 h 352"/>
                  <a:gd name="T104" fmla="*/ 2147483647 w 350"/>
                  <a:gd name="T105" fmla="*/ 2147483647 h 352"/>
                  <a:gd name="T106" fmla="*/ 2147483647 w 350"/>
                  <a:gd name="T107" fmla="*/ 2147483647 h 352"/>
                  <a:gd name="T108" fmla="*/ 2147483647 w 350"/>
                  <a:gd name="T109" fmla="*/ 2147483647 h 352"/>
                  <a:gd name="T110" fmla="*/ 2147483647 w 350"/>
                  <a:gd name="T111" fmla="*/ 2147483647 h 352"/>
                  <a:gd name="T112" fmla="*/ 2147483647 w 350"/>
                  <a:gd name="T113" fmla="*/ 2147483647 h 352"/>
                  <a:gd name="T114" fmla="*/ 2147483647 w 350"/>
                  <a:gd name="T115" fmla="*/ 2147483647 h 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 h="352">
                    <a:moveTo>
                      <a:pt x="265" y="330"/>
                    </a:moveTo>
                    <a:lnTo>
                      <a:pt x="254" y="337"/>
                    </a:lnTo>
                    <a:lnTo>
                      <a:pt x="250" y="336"/>
                    </a:lnTo>
                    <a:lnTo>
                      <a:pt x="247" y="333"/>
                    </a:lnTo>
                    <a:lnTo>
                      <a:pt x="247" y="328"/>
                    </a:lnTo>
                    <a:lnTo>
                      <a:pt x="246" y="324"/>
                    </a:lnTo>
                    <a:lnTo>
                      <a:pt x="232" y="318"/>
                    </a:lnTo>
                    <a:lnTo>
                      <a:pt x="226" y="323"/>
                    </a:lnTo>
                    <a:lnTo>
                      <a:pt x="195" y="351"/>
                    </a:lnTo>
                    <a:lnTo>
                      <a:pt x="191" y="349"/>
                    </a:lnTo>
                    <a:lnTo>
                      <a:pt x="183" y="349"/>
                    </a:lnTo>
                    <a:lnTo>
                      <a:pt x="180" y="347"/>
                    </a:lnTo>
                    <a:lnTo>
                      <a:pt x="178" y="344"/>
                    </a:lnTo>
                    <a:lnTo>
                      <a:pt x="177" y="340"/>
                    </a:lnTo>
                    <a:lnTo>
                      <a:pt x="173" y="340"/>
                    </a:lnTo>
                    <a:lnTo>
                      <a:pt x="170" y="337"/>
                    </a:lnTo>
                    <a:lnTo>
                      <a:pt x="167" y="335"/>
                    </a:lnTo>
                    <a:lnTo>
                      <a:pt x="163" y="336"/>
                    </a:lnTo>
                    <a:lnTo>
                      <a:pt x="159" y="337"/>
                    </a:lnTo>
                    <a:lnTo>
                      <a:pt x="156" y="335"/>
                    </a:lnTo>
                    <a:lnTo>
                      <a:pt x="157" y="330"/>
                    </a:lnTo>
                    <a:lnTo>
                      <a:pt x="155" y="327"/>
                    </a:lnTo>
                    <a:lnTo>
                      <a:pt x="151" y="325"/>
                    </a:lnTo>
                    <a:lnTo>
                      <a:pt x="148" y="325"/>
                    </a:lnTo>
                    <a:lnTo>
                      <a:pt x="144" y="323"/>
                    </a:lnTo>
                    <a:lnTo>
                      <a:pt x="142" y="315"/>
                    </a:lnTo>
                    <a:lnTo>
                      <a:pt x="140" y="311"/>
                    </a:lnTo>
                    <a:lnTo>
                      <a:pt x="142" y="307"/>
                    </a:lnTo>
                    <a:lnTo>
                      <a:pt x="138" y="305"/>
                    </a:lnTo>
                    <a:lnTo>
                      <a:pt x="134" y="298"/>
                    </a:lnTo>
                    <a:lnTo>
                      <a:pt x="131" y="295"/>
                    </a:lnTo>
                    <a:lnTo>
                      <a:pt x="131" y="291"/>
                    </a:lnTo>
                    <a:lnTo>
                      <a:pt x="131" y="289"/>
                    </a:lnTo>
                    <a:lnTo>
                      <a:pt x="130" y="287"/>
                    </a:lnTo>
                    <a:lnTo>
                      <a:pt x="126" y="284"/>
                    </a:lnTo>
                    <a:lnTo>
                      <a:pt x="126" y="283"/>
                    </a:lnTo>
                    <a:lnTo>
                      <a:pt x="128" y="276"/>
                    </a:lnTo>
                    <a:lnTo>
                      <a:pt x="126" y="273"/>
                    </a:lnTo>
                    <a:lnTo>
                      <a:pt x="125" y="268"/>
                    </a:lnTo>
                    <a:lnTo>
                      <a:pt x="123" y="265"/>
                    </a:lnTo>
                    <a:lnTo>
                      <a:pt x="121" y="261"/>
                    </a:lnTo>
                    <a:lnTo>
                      <a:pt x="118" y="258"/>
                    </a:lnTo>
                    <a:lnTo>
                      <a:pt x="121" y="254"/>
                    </a:lnTo>
                    <a:lnTo>
                      <a:pt x="119" y="250"/>
                    </a:lnTo>
                    <a:lnTo>
                      <a:pt x="117" y="246"/>
                    </a:lnTo>
                    <a:lnTo>
                      <a:pt x="114" y="245"/>
                    </a:lnTo>
                    <a:lnTo>
                      <a:pt x="113" y="242"/>
                    </a:lnTo>
                    <a:lnTo>
                      <a:pt x="110" y="238"/>
                    </a:lnTo>
                    <a:lnTo>
                      <a:pt x="108" y="235"/>
                    </a:lnTo>
                    <a:lnTo>
                      <a:pt x="109" y="231"/>
                    </a:lnTo>
                    <a:lnTo>
                      <a:pt x="110" y="229"/>
                    </a:lnTo>
                    <a:lnTo>
                      <a:pt x="108" y="225"/>
                    </a:lnTo>
                    <a:lnTo>
                      <a:pt x="107" y="222"/>
                    </a:lnTo>
                    <a:lnTo>
                      <a:pt x="104" y="218"/>
                    </a:lnTo>
                    <a:lnTo>
                      <a:pt x="102" y="216"/>
                    </a:lnTo>
                    <a:lnTo>
                      <a:pt x="101" y="215"/>
                    </a:lnTo>
                    <a:lnTo>
                      <a:pt x="98" y="212"/>
                    </a:lnTo>
                    <a:lnTo>
                      <a:pt x="95" y="210"/>
                    </a:lnTo>
                    <a:lnTo>
                      <a:pt x="83" y="210"/>
                    </a:lnTo>
                    <a:lnTo>
                      <a:pt x="80" y="208"/>
                    </a:lnTo>
                    <a:lnTo>
                      <a:pt x="79" y="207"/>
                    </a:lnTo>
                    <a:lnTo>
                      <a:pt x="77" y="206"/>
                    </a:lnTo>
                    <a:lnTo>
                      <a:pt x="72" y="198"/>
                    </a:lnTo>
                    <a:lnTo>
                      <a:pt x="68" y="196"/>
                    </a:lnTo>
                    <a:lnTo>
                      <a:pt x="66" y="192"/>
                    </a:lnTo>
                    <a:lnTo>
                      <a:pt x="62" y="189"/>
                    </a:lnTo>
                    <a:lnTo>
                      <a:pt x="49" y="182"/>
                    </a:lnTo>
                    <a:lnTo>
                      <a:pt x="40" y="175"/>
                    </a:lnTo>
                    <a:lnTo>
                      <a:pt x="35" y="169"/>
                    </a:lnTo>
                    <a:lnTo>
                      <a:pt x="23" y="151"/>
                    </a:lnTo>
                    <a:lnTo>
                      <a:pt x="16" y="147"/>
                    </a:lnTo>
                    <a:lnTo>
                      <a:pt x="13" y="143"/>
                    </a:lnTo>
                    <a:lnTo>
                      <a:pt x="11" y="139"/>
                    </a:lnTo>
                    <a:lnTo>
                      <a:pt x="11" y="136"/>
                    </a:lnTo>
                    <a:lnTo>
                      <a:pt x="10" y="133"/>
                    </a:lnTo>
                    <a:lnTo>
                      <a:pt x="8" y="130"/>
                    </a:lnTo>
                    <a:lnTo>
                      <a:pt x="5" y="127"/>
                    </a:lnTo>
                    <a:lnTo>
                      <a:pt x="2" y="127"/>
                    </a:lnTo>
                    <a:lnTo>
                      <a:pt x="0" y="127"/>
                    </a:lnTo>
                    <a:lnTo>
                      <a:pt x="23" y="110"/>
                    </a:lnTo>
                    <a:lnTo>
                      <a:pt x="66" y="78"/>
                    </a:lnTo>
                    <a:lnTo>
                      <a:pt x="80" y="68"/>
                    </a:lnTo>
                    <a:lnTo>
                      <a:pt x="103" y="50"/>
                    </a:lnTo>
                    <a:lnTo>
                      <a:pt x="105" y="49"/>
                    </a:lnTo>
                    <a:lnTo>
                      <a:pt x="131" y="22"/>
                    </a:lnTo>
                    <a:lnTo>
                      <a:pt x="142" y="19"/>
                    </a:lnTo>
                    <a:lnTo>
                      <a:pt x="143" y="19"/>
                    </a:lnTo>
                    <a:lnTo>
                      <a:pt x="145" y="16"/>
                    </a:lnTo>
                    <a:lnTo>
                      <a:pt x="150" y="17"/>
                    </a:lnTo>
                    <a:lnTo>
                      <a:pt x="154" y="19"/>
                    </a:lnTo>
                    <a:lnTo>
                      <a:pt x="159" y="18"/>
                    </a:lnTo>
                    <a:lnTo>
                      <a:pt x="161" y="14"/>
                    </a:lnTo>
                    <a:lnTo>
                      <a:pt x="164" y="4"/>
                    </a:lnTo>
                    <a:lnTo>
                      <a:pt x="177" y="0"/>
                    </a:lnTo>
                    <a:lnTo>
                      <a:pt x="199" y="10"/>
                    </a:lnTo>
                    <a:lnTo>
                      <a:pt x="238" y="26"/>
                    </a:lnTo>
                    <a:lnTo>
                      <a:pt x="254" y="33"/>
                    </a:lnTo>
                    <a:lnTo>
                      <a:pt x="253" y="38"/>
                    </a:lnTo>
                    <a:lnTo>
                      <a:pt x="251" y="42"/>
                    </a:lnTo>
                    <a:lnTo>
                      <a:pt x="252" y="45"/>
                    </a:lnTo>
                    <a:lnTo>
                      <a:pt x="258" y="48"/>
                    </a:lnTo>
                    <a:lnTo>
                      <a:pt x="261" y="50"/>
                    </a:lnTo>
                    <a:lnTo>
                      <a:pt x="271" y="51"/>
                    </a:lnTo>
                    <a:lnTo>
                      <a:pt x="275" y="50"/>
                    </a:lnTo>
                    <a:lnTo>
                      <a:pt x="278" y="50"/>
                    </a:lnTo>
                    <a:lnTo>
                      <a:pt x="282" y="52"/>
                    </a:lnTo>
                    <a:lnTo>
                      <a:pt x="285" y="55"/>
                    </a:lnTo>
                    <a:lnTo>
                      <a:pt x="286" y="58"/>
                    </a:lnTo>
                    <a:lnTo>
                      <a:pt x="290" y="60"/>
                    </a:lnTo>
                    <a:lnTo>
                      <a:pt x="296" y="67"/>
                    </a:lnTo>
                    <a:lnTo>
                      <a:pt x="298" y="69"/>
                    </a:lnTo>
                    <a:lnTo>
                      <a:pt x="299" y="70"/>
                    </a:lnTo>
                    <a:lnTo>
                      <a:pt x="300" y="72"/>
                    </a:lnTo>
                    <a:lnTo>
                      <a:pt x="300" y="76"/>
                    </a:lnTo>
                    <a:lnTo>
                      <a:pt x="298" y="80"/>
                    </a:lnTo>
                    <a:lnTo>
                      <a:pt x="296" y="83"/>
                    </a:lnTo>
                    <a:lnTo>
                      <a:pt x="291" y="90"/>
                    </a:lnTo>
                    <a:lnTo>
                      <a:pt x="290" y="94"/>
                    </a:lnTo>
                    <a:lnTo>
                      <a:pt x="290" y="98"/>
                    </a:lnTo>
                    <a:lnTo>
                      <a:pt x="293" y="102"/>
                    </a:lnTo>
                    <a:lnTo>
                      <a:pt x="300" y="107"/>
                    </a:lnTo>
                    <a:lnTo>
                      <a:pt x="301" y="110"/>
                    </a:lnTo>
                    <a:lnTo>
                      <a:pt x="302" y="115"/>
                    </a:lnTo>
                    <a:lnTo>
                      <a:pt x="300" y="117"/>
                    </a:lnTo>
                    <a:lnTo>
                      <a:pt x="298" y="122"/>
                    </a:lnTo>
                    <a:lnTo>
                      <a:pt x="301" y="130"/>
                    </a:lnTo>
                    <a:lnTo>
                      <a:pt x="307" y="140"/>
                    </a:lnTo>
                    <a:lnTo>
                      <a:pt x="311" y="142"/>
                    </a:lnTo>
                    <a:lnTo>
                      <a:pt x="313" y="145"/>
                    </a:lnTo>
                    <a:lnTo>
                      <a:pt x="316" y="148"/>
                    </a:lnTo>
                    <a:lnTo>
                      <a:pt x="319" y="151"/>
                    </a:lnTo>
                    <a:lnTo>
                      <a:pt x="319" y="155"/>
                    </a:lnTo>
                    <a:lnTo>
                      <a:pt x="318" y="160"/>
                    </a:lnTo>
                    <a:lnTo>
                      <a:pt x="316" y="163"/>
                    </a:lnTo>
                    <a:lnTo>
                      <a:pt x="323" y="164"/>
                    </a:lnTo>
                    <a:lnTo>
                      <a:pt x="326" y="165"/>
                    </a:lnTo>
                    <a:lnTo>
                      <a:pt x="328" y="168"/>
                    </a:lnTo>
                    <a:lnTo>
                      <a:pt x="332" y="171"/>
                    </a:lnTo>
                    <a:lnTo>
                      <a:pt x="335" y="174"/>
                    </a:lnTo>
                    <a:lnTo>
                      <a:pt x="338" y="176"/>
                    </a:lnTo>
                    <a:lnTo>
                      <a:pt x="341" y="178"/>
                    </a:lnTo>
                    <a:lnTo>
                      <a:pt x="343" y="187"/>
                    </a:lnTo>
                    <a:lnTo>
                      <a:pt x="346" y="186"/>
                    </a:lnTo>
                    <a:lnTo>
                      <a:pt x="349" y="188"/>
                    </a:lnTo>
                    <a:lnTo>
                      <a:pt x="347" y="197"/>
                    </a:lnTo>
                    <a:lnTo>
                      <a:pt x="346" y="197"/>
                    </a:lnTo>
                    <a:lnTo>
                      <a:pt x="341" y="197"/>
                    </a:lnTo>
                    <a:lnTo>
                      <a:pt x="337" y="199"/>
                    </a:lnTo>
                    <a:lnTo>
                      <a:pt x="334" y="199"/>
                    </a:lnTo>
                    <a:lnTo>
                      <a:pt x="332" y="200"/>
                    </a:lnTo>
                    <a:lnTo>
                      <a:pt x="330" y="200"/>
                    </a:lnTo>
                    <a:lnTo>
                      <a:pt x="326" y="200"/>
                    </a:lnTo>
                    <a:lnTo>
                      <a:pt x="323" y="198"/>
                    </a:lnTo>
                    <a:lnTo>
                      <a:pt x="308" y="213"/>
                    </a:lnTo>
                    <a:lnTo>
                      <a:pt x="297" y="226"/>
                    </a:lnTo>
                    <a:lnTo>
                      <a:pt x="298" y="230"/>
                    </a:lnTo>
                    <a:lnTo>
                      <a:pt x="300" y="234"/>
                    </a:lnTo>
                    <a:lnTo>
                      <a:pt x="304" y="236"/>
                    </a:lnTo>
                    <a:lnTo>
                      <a:pt x="300" y="245"/>
                    </a:lnTo>
                    <a:lnTo>
                      <a:pt x="297" y="247"/>
                    </a:lnTo>
                    <a:lnTo>
                      <a:pt x="294" y="277"/>
                    </a:lnTo>
                    <a:lnTo>
                      <a:pt x="293" y="280"/>
                    </a:lnTo>
                    <a:lnTo>
                      <a:pt x="292" y="285"/>
                    </a:lnTo>
                    <a:lnTo>
                      <a:pt x="289" y="292"/>
                    </a:lnTo>
                    <a:lnTo>
                      <a:pt x="288" y="296"/>
                    </a:lnTo>
                    <a:lnTo>
                      <a:pt x="286" y="302"/>
                    </a:lnTo>
                    <a:lnTo>
                      <a:pt x="282" y="304"/>
                    </a:lnTo>
                    <a:lnTo>
                      <a:pt x="271" y="307"/>
                    </a:lnTo>
                    <a:lnTo>
                      <a:pt x="268" y="309"/>
                    </a:lnTo>
                    <a:lnTo>
                      <a:pt x="265" y="311"/>
                    </a:lnTo>
                    <a:lnTo>
                      <a:pt x="265" y="313"/>
                    </a:lnTo>
                    <a:lnTo>
                      <a:pt x="264" y="315"/>
                    </a:lnTo>
                    <a:lnTo>
                      <a:pt x="266" y="323"/>
                    </a:lnTo>
                    <a:lnTo>
                      <a:pt x="267" y="326"/>
                    </a:lnTo>
                    <a:lnTo>
                      <a:pt x="265" y="330"/>
                    </a:lnTo>
                  </a:path>
                </a:pathLst>
              </a:custGeom>
              <a:solidFill>
                <a:schemeClr val="accent1"/>
              </a:solidFill>
              <a:ln w="12700" cap="rnd" cmpd="sng">
                <a:solidFill>
                  <a:srgbClr val="000000"/>
                </a:solidFill>
                <a:prstDash val="solid"/>
                <a:round/>
                <a:headEnd/>
                <a:tailEnd/>
              </a:ln>
            </p:spPr>
            <p:txBody>
              <a:bodyPr/>
              <a:lstStyle/>
              <a:p>
                <a:pPr>
                  <a:defRPr/>
                </a:pPr>
                <a:endParaRPr lang="en-US"/>
              </a:p>
            </p:txBody>
          </p:sp>
          <p:sp>
            <p:nvSpPr>
              <p:cNvPr id="301" name="Freeform 66"/>
              <p:cNvSpPr>
                <a:spLocks/>
              </p:cNvSpPr>
              <p:nvPr/>
            </p:nvSpPr>
            <p:spPr bwMode="auto">
              <a:xfrm>
                <a:off x="6508750" y="2505075"/>
                <a:ext cx="444500" cy="533400"/>
              </a:xfrm>
              <a:custGeom>
                <a:avLst/>
                <a:gdLst>
                  <a:gd name="T0" fmla="*/ 2147483647 w 280"/>
                  <a:gd name="T1" fmla="*/ 2147483647 h 336"/>
                  <a:gd name="T2" fmla="*/ 2147483647 w 280"/>
                  <a:gd name="T3" fmla="*/ 2147483647 h 336"/>
                  <a:gd name="T4" fmla="*/ 2147483647 w 280"/>
                  <a:gd name="T5" fmla="*/ 2147483647 h 336"/>
                  <a:gd name="T6" fmla="*/ 2147483647 w 280"/>
                  <a:gd name="T7" fmla="*/ 2147483647 h 336"/>
                  <a:gd name="T8" fmla="*/ 2147483647 w 280"/>
                  <a:gd name="T9" fmla="*/ 2147483647 h 336"/>
                  <a:gd name="T10" fmla="*/ 2147483647 w 280"/>
                  <a:gd name="T11" fmla="*/ 2147483647 h 336"/>
                  <a:gd name="T12" fmla="*/ 2147483647 w 280"/>
                  <a:gd name="T13" fmla="*/ 2147483647 h 336"/>
                  <a:gd name="T14" fmla="*/ 2147483647 w 280"/>
                  <a:gd name="T15" fmla="*/ 2147483647 h 336"/>
                  <a:gd name="T16" fmla="*/ 2147483647 w 280"/>
                  <a:gd name="T17" fmla="*/ 2147483647 h 336"/>
                  <a:gd name="T18" fmla="*/ 2147483647 w 280"/>
                  <a:gd name="T19" fmla="*/ 2147483647 h 336"/>
                  <a:gd name="T20" fmla="*/ 2147483647 w 280"/>
                  <a:gd name="T21" fmla="*/ 2147483647 h 336"/>
                  <a:gd name="T22" fmla="*/ 2147483647 w 280"/>
                  <a:gd name="T23" fmla="*/ 2147483647 h 336"/>
                  <a:gd name="T24" fmla="*/ 2147483647 w 280"/>
                  <a:gd name="T25" fmla="*/ 2147483647 h 336"/>
                  <a:gd name="T26" fmla="*/ 2147483647 w 280"/>
                  <a:gd name="T27" fmla="*/ 2147483647 h 336"/>
                  <a:gd name="T28" fmla="*/ 2147483647 w 280"/>
                  <a:gd name="T29" fmla="*/ 2147483647 h 336"/>
                  <a:gd name="T30" fmla="*/ 2147483647 w 280"/>
                  <a:gd name="T31" fmla="*/ 2147483647 h 336"/>
                  <a:gd name="T32" fmla="*/ 2147483647 w 280"/>
                  <a:gd name="T33" fmla="*/ 2147483647 h 336"/>
                  <a:gd name="T34" fmla="*/ 2147483647 w 280"/>
                  <a:gd name="T35" fmla="*/ 2147483647 h 336"/>
                  <a:gd name="T36" fmla="*/ 2147483647 w 280"/>
                  <a:gd name="T37" fmla="*/ 2147483647 h 336"/>
                  <a:gd name="T38" fmla="*/ 2147483647 w 280"/>
                  <a:gd name="T39" fmla="*/ 2147483647 h 336"/>
                  <a:gd name="T40" fmla="*/ 2147483647 w 280"/>
                  <a:gd name="T41" fmla="*/ 2147483647 h 336"/>
                  <a:gd name="T42" fmla="*/ 2147483647 w 280"/>
                  <a:gd name="T43" fmla="*/ 2147483647 h 336"/>
                  <a:gd name="T44" fmla="*/ 2147483647 w 280"/>
                  <a:gd name="T45" fmla="*/ 2147483647 h 336"/>
                  <a:gd name="T46" fmla="*/ 2147483647 w 280"/>
                  <a:gd name="T47" fmla="*/ 2147483647 h 336"/>
                  <a:gd name="T48" fmla="*/ 2147483647 w 280"/>
                  <a:gd name="T49" fmla="*/ 0 h 336"/>
                  <a:gd name="T50" fmla="*/ 2147483647 w 280"/>
                  <a:gd name="T51" fmla="*/ 2147483647 h 336"/>
                  <a:gd name="T52" fmla="*/ 2147483647 w 280"/>
                  <a:gd name="T53" fmla="*/ 2147483647 h 336"/>
                  <a:gd name="T54" fmla="*/ 2147483647 w 280"/>
                  <a:gd name="T55" fmla="*/ 2147483647 h 336"/>
                  <a:gd name="T56" fmla="*/ 2147483647 w 280"/>
                  <a:gd name="T57" fmla="*/ 2147483647 h 336"/>
                  <a:gd name="T58" fmla="*/ 2147483647 w 280"/>
                  <a:gd name="T59" fmla="*/ 2147483647 h 336"/>
                  <a:gd name="T60" fmla="*/ 2147483647 w 280"/>
                  <a:gd name="T61" fmla="*/ 2147483647 h 336"/>
                  <a:gd name="T62" fmla="*/ 2147483647 w 280"/>
                  <a:gd name="T63" fmla="*/ 2147483647 h 336"/>
                  <a:gd name="T64" fmla="*/ 2147483647 w 280"/>
                  <a:gd name="T65" fmla="*/ 2147483647 h 336"/>
                  <a:gd name="T66" fmla="*/ 2147483647 w 280"/>
                  <a:gd name="T67" fmla="*/ 2147483647 h 336"/>
                  <a:gd name="T68" fmla="*/ 2147483647 w 280"/>
                  <a:gd name="T69" fmla="*/ 2147483647 h 336"/>
                  <a:gd name="T70" fmla="*/ 2147483647 w 280"/>
                  <a:gd name="T71" fmla="*/ 2147483647 h 336"/>
                  <a:gd name="T72" fmla="*/ 2147483647 w 280"/>
                  <a:gd name="T73" fmla="*/ 2147483647 h 336"/>
                  <a:gd name="T74" fmla="*/ 2147483647 w 280"/>
                  <a:gd name="T75" fmla="*/ 2147483647 h 336"/>
                  <a:gd name="T76" fmla="*/ 2147483647 w 280"/>
                  <a:gd name="T77" fmla="*/ 2147483647 h 336"/>
                  <a:gd name="T78" fmla="*/ 2147483647 w 280"/>
                  <a:gd name="T79" fmla="*/ 2147483647 h 336"/>
                  <a:gd name="T80" fmla="*/ 2147483647 w 280"/>
                  <a:gd name="T81" fmla="*/ 2147483647 h 336"/>
                  <a:gd name="T82" fmla="*/ 2147483647 w 280"/>
                  <a:gd name="T83" fmla="*/ 2147483647 h 336"/>
                  <a:gd name="T84" fmla="*/ 2147483647 w 280"/>
                  <a:gd name="T85" fmla="*/ 2147483647 h 336"/>
                  <a:gd name="T86" fmla="*/ 2147483647 w 280"/>
                  <a:gd name="T87" fmla="*/ 2147483647 h 336"/>
                  <a:gd name="T88" fmla="*/ 2147483647 w 280"/>
                  <a:gd name="T89" fmla="*/ 2147483647 h 336"/>
                  <a:gd name="T90" fmla="*/ 2147483647 w 280"/>
                  <a:gd name="T91" fmla="*/ 2147483647 h 336"/>
                  <a:gd name="T92" fmla="*/ 2147483647 w 280"/>
                  <a:gd name="T93" fmla="*/ 2147483647 h 336"/>
                  <a:gd name="T94" fmla="*/ 2147483647 w 280"/>
                  <a:gd name="T95" fmla="*/ 2147483647 h 336"/>
                  <a:gd name="T96" fmla="*/ 2147483647 w 280"/>
                  <a:gd name="T97" fmla="*/ 2147483647 h 336"/>
                  <a:gd name="T98" fmla="*/ 2147483647 w 280"/>
                  <a:gd name="T99" fmla="*/ 2147483647 h 336"/>
                  <a:gd name="T100" fmla="*/ 2147483647 w 280"/>
                  <a:gd name="T101" fmla="*/ 2147483647 h 336"/>
                  <a:gd name="T102" fmla="*/ 2147483647 w 280"/>
                  <a:gd name="T103" fmla="*/ 2147483647 h 3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0" h="336">
                    <a:moveTo>
                      <a:pt x="233" y="105"/>
                    </a:moveTo>
                    <a:lnTo>
                      <a:pt x="237" y="105"/>
                    </a:lnTo>
                    <a:lnTo>
                      <a:pt x="239" y="103"/>
                    </a:lnTo>
                    <a:lnTo>
                      <a:pt x="243" y="105"/>
                    </a:lnTo>
                    <a:lnTo>
                      <a:pt x="239" y="108"/>
                    </a:lnTo>
                    <a:lnTo>
                      <a:pt x="252" y="143"/>
                    </a:lnTo>
                    <a:lnTo>
                      <a:pt x="279" y="171"/>
                    </a:lnTo>
                    <a:lnTo>
                      <a:pt x="279" y="173"/>
                    </a:lnTo>
                    <a:lnTo>
                      <a:pt x="277" y="188"/>
                    </a:lnTo>
                    <a:lnTo>
                      <a:pt x="273" y="235"/>
                    </a:lnTo>
                    <a:lnTo>
                      <a:pt x="250" y="225"/>
                    </a:lnTo>
                    <a:lnTo>
                      <a:pt x="238" y="229"/>
                    </a:lnTo>
                    <a:lnTo>
                      <a:pt x="235" y="238"/>
                    </a:lnTo>
                    <a:lnTo>
                      <a:pt x="232" y="242"/>
                    </a:lnTo>
                    <a:lnTo>
                      <a:pt x="228" y="244"/>
                    </a:lnTo>
                    <a:lnTo>
                      <a:pt x="224" y="241"/>
                    </a:lnTo>
                    <a:lnTo>
                      <a:pt x="219" y="240"/>
                    </a:lnTo>
                    <a:lnTo>
                      <a:pt x="217" y="244"/>
                    </a:lnTo>
                    <a:lnTo>
                      <a:pt x="216" y="244"/>
                    </a:lnTo>
                    <a:lnTo>
                      <a:pt x="205" y="247"/>
                    </a:lnTo>
                    <a:lnTo>
                      <a:pt x="179" y="274"/>
                    </a:lnTo>
                    <a:lnTo>
                      <a:pt x="177" y="274"/>
                    </a:lnTo>
                    <a:lnTo>
                      <a:pt x="154" y="292"/>
                    </a:lnTo>
                    <a:lnTo>
                      <a:pt x="139" y="303"/>
                    </a:lnTo>
                    <a:lnTo>
                      <a:pt x="97" y="335"/>
                    </a:lnTo>
                    <a:lnTo>
                      <a:pt x="64" y="299"/>
                    </a:lnTo>
                    <a:lnTo>
                      <a:pt x="62" y="296"/>
                    </a:lnTo>
                    <a:lnTo>
                      <a:pt x="61" y="294"/>
                    </a:lnTo>
                    <a:lnTo>
                      <a:pt x="52" y="260"/>
                    </a:lnTo>
                    <a:lnTo>
                      <a:pt x="52" y="258"/>
                    </a:lnTo>
                    <a:lnTo>
                      <a:pt x="45" y="232"/>
                    </a:lnTo>
                    <a:lnTo>
                      <a:pt x="34" y="223"/>
                    </a:lnTo>
                    <a:lnTo>
                      <a:pt x="13" y="208"/>
                    </a:lnTo>
                    <a:lnTo>
                      <a:pt x="5" y="205"/>
                    </a:lnTo>
                    <a:lnTo>
                      <a:pt x="0" y="201"/>
                    </a:lnTo>
                    <a:lnTo>
                      <a:pt x="6" y="185"/>
                    </a:lnTo>
                    <a:lnTo>
                      <a:pt x="19" y="140"/>
                    </a:lnTo>
                    <a:lnTo>
                      <a:pt x="21" y="138"/>
                    </a:lnTo>
                    <a:lnTo>
                      <a:pt x="29" y="113"/>
                    </a:lnTo>
                    <a:lnTo>
                      <a:pt x="33" y="104"/>
                    </a:lnTo>
                    <a:lnTo>
                      <a:pt x="51" y="64"/>
                    </a:lnTo>
                    <a:lnTo>
                      <a:pt x="52" y="61"/>
                    </a:lnTo>
                    <a:lnTo>
                      <a:pt x="55" y="55"/>
                    </a:lnTo>
                    <a:lnTo>
                      <a:pt x="67" y="31"/>
                    </a:lnTo>
                    <a:lnTo>
                      <a:pt x="70" y="26"/>
                    </a:lnTo>
                    <a:lnTo>
                      <a:pt x="71" y="8"/>
                    </a:lnTo>
                    <a:lnTo>
                      <a:pt x="72" y="4"/>
                    </a:lnTo>
                    <a:lnTo>
                      <a:pt x="75" y="1"/>
                    </a:lnTo>
                    <a:lnTo>
                      <a:pt x="79" y="3"/>
                    </a:lnTo>
                    <a:lnTo>
                      <a:pt x="85" y="0"/>
                    </a:lnTo>
                    <a:lnTo>
                      <a:pt x="88" y="3"/>
                    </a:lnTo>
                    <a:lnTo>
                      <a:pt x="87" y="7"/>
                    </a:lnTo>
                    <a:lnTo>
                      <a:pt x="90" y="10"/>
                    </a:lnTo>
                    <a:lnTo>
                      <a:pt x="91" y="12"/>
                    </a:lnTo>
                    <a:lnTo>
                      <a:pt x="95" y="11"/>
                    </a:lnTo>
                    <a:lnTo>
                      <a:pt x="99" y="11"/>
                    </a:lnTo>
                    <a:lnTo>
                      <a:pt x="106" y="13"/>
                    </a:lnTo>
                    <a:lnTo>
                      <a:pt x="109" y="16"/>
                    </a:lnTo>
                    <a:lnTo>
                      <a:pt x="110" y="19"/>
                    </a:lnTo>
                    <a:lnTo>
                      <a:pt x="112" y="20"/>
                    </a:lnTo>
                    <a:lnTo>
                      <a:pt x="113" y="23"/>
                    </a:lnTo>
                    <a:lnTo>
                      <a:pt x="113" y="27"/>
                    </a:lnTo>
                    <a:lnTo>
                      <a:pt x="117" y="30"/>
                    </a:lnTo>
                    <a:lnTo>
                      <a:pt x="120" y="31"/>
                    </a:lnTo>
                    <a:lnTo>
                      <a:pt x="128" y="31"/>
                    </a:lnTo>
                    <a:lnTo>
                      <a:pt x="130" y="34"/>
                    </a:lnTo>
                    <a:lnTo>
                      <a:pt x="132" y="37"/>
                    </a:lnTo>
                    <a:lnTo>
                      <a:pt x="136" y="37"/>
                    </a:lnTo>
                    <a:lnTo>
                      <a:pt x="140" y="37"/>
                    </a:lnTo>
                    <a:lnTo>
                      <a:pt x="143" y="40"/>
                    </a:lnTo>
                    <a:lnTo>
                      <a:pt x="146" y="39"/>
                    </a:lnTo>
                    <a:lnTo>
                      <a:pt x="150" y="40"/>
                    </a:lnTo>
                    <a:lnTo>
                      <a:pt x="154" y="43"/>
                    </a:lnTo>
                    <a:lnTo>
                      <a:pt x="156" y="39"/>
                    </a:lnTo>
                    <a:lnTo>
                      <a:pt x="159" y="39"/>
                    </a:lnTo>
                    <a:lnTo>
                      <a:pt x="163" y="41"/>
                    </a:lnTo>
                    <a:lnTo>
                      <a:pt x="168" y="46"/>
                    </a:lnTo>
                    <a:lnTo>
                      <a:pt x="169" y="50"/>
                    </a:lnTo>
                    <a:lnTo>
                      <a:pt x="167" y="54"/>
                    </a:lnTo>
                    <a:lnTo>
                      <a:pt x="172" y="58"/>
                    </a:lnTo>
                    <a:lnTo>
                      <a:pt x="173" y="60"/>
                    </a:lnTo>
                    <a:lnTo>
                      <a:pt x="170" y="61"/>
                    </a:lnTo>
                    <a:lnTo>
                      <a:pt x="167" y="64"/>
                    </a:lnTo>
                    <a:lnTo>
                      <a:pt x="167" y="65"/>
                    </a:lnTo>
                    <a:lnTo>
                      <a:pt x="166" y="68"/>
                    </a:lnTo>
                    <a:lnTo>
                      <a:pt x="169" y="70"/>
                    </a:lnTo>
                    <a:lnTo>
                      <a:pt x="171" y="73"/>
                    </a:lnTo>
                    <a:lnTo>
                      <a:pt x="174" y="75"/>
                    </a:lnTo>
                    <a:lnTo>
                      <a:pt x="174" y="80"/>
                    </a:lnTo>
                    <a:lnTo>
                      <a:pt x="176" y="81"/>
                    </a:lnTo>
                    <a:lnTo>
                      <a:pt x="177" y="82"/>
                    </a:lnTo>
                    <a:lnTo>
                      <a:pt x="188" y="83"/>
                    </a:lnTo>
                    <a:lnTo>
                      <a:pt x="202" y="82"/>
                    </a:lnTo>
                    <a:lnTo>
                      <a:pt x="208" y="86"/>
                    </a:lnTo>
                    <a:lnTo>
                      <a:pt x="214" y="87"/>
                    </a:lnTo>
                    <a:lnTo>
                      <a:pt x="218" y="91"/>
                    </a:lnTo>
                    <a:lnTo>
                      <a:pt x="220" y="92"/>
                    </a:lnTo>
                    <a:lnTo>
                      <a:pt x="222" y="94"/>
                    </a:lnTo>
                    <a:lnTo>
                      <a:pt x="223" y="95"/>
                    </a:lnTo>
                    <a:lnTo>
                      <a:pt x="221" y="98"/>
                    </a:lnTo>
                    <a:lnTo>
                      <a:pt x="225" y="99"/>
                    </a:lnTo>
                    <a:lnTo>
                      <a:pt x="227" y="102"/>
                    </a:lnTo>
                    <a:lnTo>
                      <a:pt x="230" y="105"/>
                    </a:lnTo>
                    <a:lnTo>
                      <a:pt x="233" y="105"/>
                    </a:lnTo>
                  </a:path>
                </a:pathLst>
              </a:custGeom>
              <a:solidFill>
                <a:schemeClr val="accent1"/>
              </a:solidFill>
              <a:ln w="12700" cap="rnd" cmpd="sng">
                <a:solidFill>
                  <a:srgbClr val="000000"/>
                </a:solidFill>
                <a:prstDash val="solid"/>
                <a:round/>
                <a:headEnd/>
                <a:tailEnd/>
              </a:ln>
            </p:spPr>
            <p:txBody>
              <a:bodyPr/>
              <a:lstStyle/>
              <a:p>
                <a:pPr>
                  <a:defRPr/>
                </a:pPr>
                <a:endParaRPr lang="en-US"/>
              </a:p>
            </p:txBody>
          </p:sp>
          <p:sp>
            <p:nvSpPr>
              <p:cNvPr id="302" name="Freeform 13"/>
              <p:cNvSpPr>
                <a:spLocks/>
              </p:cNvSpPr>
              <p:nvPr/>
            </p:nvSpPr>
            <p:spPr bwMode="auto">
              <a:xfrm>
                <a:off x="6348413" y="2105583"/>
                <a:ext cx="706437" cy="565075"/>
              </a:xfrm>
              <a:custGeom>
                <a:avLst/>
                <a:gdLst>
                  <a:gd name="T0" fmla="*/ 2147483647 w 445"/>
                  <a:gd name="T1" fmla="*/ 2147483647 h 356"/>
                  <a:gd name="T2" fmla="*/ 2147483647 w 445"/>
                  <a:gd name="T3" fmla="*/ 2147483647 h 356"/>
                  <a:gd name="T4" fmla="*/ 2147483647 w 445"/>
                  <a:gd name="T5" fmla="*/ 2147483647 h 356"/>
                  <a:gd name="T6" fmla="*/ 2147483647 w 445"/>
                  <a:gd name="T7" fmla="*/ 2147483647 h 356"/>
                  <a:gd name="T8" fmla="*/ 2147483647 w 445"/>
                  <a:gd name="T9" fmla="*/ 2147483647 h 356"/>
                  <a:gd name="T10" fmla="*/ 2147483647 w 445"/>
                  <a:gd name="T11" fmla="*/ 2147483647 h 356"/>
                  <a:gd name="T12" fmla="*/ 2147483647 w 445"/>
                  <a:gd name="T13" fmla="*/ 2147483647 h 356"/>
                  <a:gd name="T14" fmla="*/ 2147483647 w 445"/>
                  <a:gd name="T15" fmla="*/ 2147483647 h 356"/>
                  <a:gd name="T16" fmla="*/ 2147483647 w 445"/>
                  <a:gd name="T17" fmla="*/ 2147483647 h 356"/>
                  <a:gd name="T18" fmla="*/ 2147483647 w 445"/>
                  <a:gd name="T19" fmla="*/ 2147483647 h 356"/>
                  <a:gd name="T20" fmla="*/ 2147483647 w 445"/>
                  <a:gd name="T21" fmla="*/ 2147483647 h 356"/>
                  <a:gd name="T22" fmla="*/ 2147483647 w 445"/>
                  <a:gd name="T23" fmla="*/ 2147483647 h 356"/>
                  <a:gd name="T24" fmla="*/ 2147483647 w 445"/>
                  <a:gd name="T25" fmla="*/ 2147483647 h 356"/>
                  <a:gd name="T26" fmla="*/ 2147483647 w 445"/>
                  <a:gd name="T27" fmla="*/ 2147483647 h 356"/>
                  <a:gd name="T28" fmla="*/ 2147483647 w 445"/>
                  <a:gd name="T29" fmla="*/ 2147483647 h 356"/>
                  <a:gd name="T30" fmla="*/ 2147483647 w 445"/>
                  <a:gd name="T31" fmla="*/ 2147483647 h 356"/>
                  <a:gd name="T32" fmla="*/ 2147483647 w 445"/>
                  <a:gd name="T33" fmla="*/ 2147483647 h 356"/>
                  <a:gd name="T34" fmla="*/ 2147483647 w 445"/>
                  <a:gd name="T35" fmla="*/ 2147483647 h 356"/>
                  <a:gd name="T36" fmla="*/ 2147483647 w 445"/>
                  <a:gd name="T37" fmla="*/ 2147483647 h 356"/>
                  <a:gd name="T38" fmla="*/ 2147483647 w 445"/>
                  <a:gd name="T39" fmla="*/ 2147483647 h 356"/>
                  <a:gd name="T40" fmla="*/ 2147483647 w 445"/>
                  <a:gd name="T41" fmla="*/ 2147483647 h 356"/>
                  <a:gd name="T42" fmla="*/ 2147483647 w 445"/>
                  <a:gd name="T43" fmla="*/ 2147483647 h 356"/>
                  <a:gd name="T44" fmla="*/ 2147483647 w 445"/>
                  <a:gd name="T45" fmla="*/ 2147483647 h 356"/>
                  <a:gd name="T46" fmla="*/ 2147483647 w 445"/>
                  <a:gd name="T47" fmla="*/ 2147483647 h 356"/>
                  <a:gd name="T48" fmla="*/ 2147483647 w 445"/>
                  <a:gd name="T49" fmla="*/ 2147483647 h 356"/>
                  <a:gd name="T50" fmla="*/ 2147483647 w 445"/>
                  <a:gd name="T51" fmla="*/ 2147483647 h 356"/>
                  <a:gd name="T52" fmla="*/ 2147483647 w 445"/>
                  <a:gd name="T53" fmla="*/ 2147483647 h 356"/>
                  <a:gd name="T54" fmla="*/ 2147483647 w 445"/>
                  <a:gd name="T55" fmla="*/ 2147483647 h 356"/>
                  <a:gd name="T56" fmla="*/ 2147483647 w 445"/>
                  <a:gd name="T57" fmla="*/ 2147483647 h 356"/>
                  <a:gd name="T58" fmla="*/ 2147483647 w 445"/>
                  <a:gd name="T59" fmla="*/ 2147483647 h 356"/>
                  <a:gd name="T60" fmla="*/ 2147483647 w 445"/>
                  <a:gd name="T61" fmla="*/ 2147483647 h 356"/>
                  <a:gd name="T62" fmla="*/ 2147483647 w 445"/>
                  <a:gd name="T63" fmla="*/ 2147483647 h 356"/>
                  <a:gd name="T64" fmla="*/ 2147483647 w 445"/>
                  <a:gd name="T65" fmla="*/ 2147483647 h 356"/>
                  <a:gd name="T66" fmla="*/ 2147483647 w 445"/>
                  <a:gd name="T67" fmla="*/ 2147483647 h 356"/>
                  <a:gd name="T68" fmla="*/ 2147483647 w 445"/>
                  <a:gd name="T69" fmla="*/ 2147483647 h 356"/>
                  <a:gd name="T70" fmla="*/ 2147483647 w 445"/>
                  <a:gd name="T71" fmla="*/ 2147483647 h 356"/>
                  <a:gd name="T72" fmla="*/ 2147483647 w 445"/>
                  <a:gd name="T73" fmla="*/ 2147483647 h 356"/>
                  <a:gd name="T74" fmla="*/ 2147483647 w 445"/>
                  <a:gd name="T75" fmla="*/ 2147483647 h 356"/>
                  <a:gd name="T76" fmla="*/ 2147483647 w 445"/>
                  <a:gd name="T77" fmla="*/ 2147483647 h 356"/>
                  <a:gd name="T78" fmla="*/ 2147483647 w 445"/>
                  <a:gd name="T79" fmla="*/ 2147483647 h 356"/>
                  <a:gd name="T80" fmla="*/ 2147483647 w 445"/>
                  <a:gd name="T81" fmla="*/ 2147483647 h 356"/>
                  <a:gd name="T82" fmla="*/ 2147483647 w 445"/>
                  <a:gd name="T83" fmla="*/ 2147483647 h 356"/>
                  <a:gd name="T84" fmla="*/ 2147483647 w 445"/>
                  <a:gd name="T85" fmla="*/ 2147483647 h 356"/>
                  <a:gd name="T86" fmla="*/ 2147483647 w 445"/>
                  <a:gd name="T87" fmla="*/ 2147483647 h 356"/>
                  <a:gd name="T88" fmla="*/ 2147483647 w 445"/>
                  <a:gd name="T89" fmla="*/ 2147483647 h 356"/>
                  <a:gd name="T90" fmla="*/ 2147483647 w 445"/>
                  <a:gd name="T91" fmla="*/ 2147483647 h 356"/>
                  <a:gd name="T92" fmla="*/ 2147483647 w 445"/>
                  <a:gd name="T93" fmla="*/ 2147483647 h 356"/>
                  <a:gd name="T94" fmla="*/ 2147483647 w 445"/>
                  <a:gd name="T95" fmla="*/ 2147483647 h 356"/>
                  <a:gd name="T96" fmla="*/ 2147483647 w 445"/>
                  <a:gd name="T97" fmla="*/ 2147483647 h 356"/>
                  <a:gd name="T98" fmla="*/ 2147483647 w 445"/>
                  <a:gd name="T99" fmla="*/ 2147483647 h 356"/>
                  <a:gd name="T100" fmla="*/ 2147483647 w 445"/>
                  <a:gd name="T101" fmla="*/ 2147483647 h 356"/>
                  <a:gd name="T102" fmla="*/ 2147483647 w 445"/>
                  <a:gd name="T103" fmla="*/ 2147483647 h 356"/>
                  <a:gd name="T104" fmla="*/ 2147483647 w 445"/>
                  <a:gd name="T105" fmla="*/ 2147483647 h 356"/>
                  <a:gd name="T106" fmla="*/ 2147483647 w 445"/>
                  <a:gd name="T107" fmla="*/ 2147483647 h 356"/>
                  <a:gd name="T108" fmla="*/ 2147483647 w 445"/>
                  <a:gd name="T109" fmla="*/ 2147483647 h 356"/>
                  <a:gd name="T110" fmla="*/ 2147483647 w 445"/>
                  <a:gd name="T111" fmla="*/ 2147483647 h 356"/>
                  <a:gd name="T112" fmla="*/ 2147483647 w 445"/>
                  <a:gd name="T113" fmla="*/ 2147483647 h 356"/>
                  <a:gd name="T114" fmla="*/ 2147483647 w 445"/>
                  <a:gd name="T115" fmla="*/ 2147483647 h 356"/>
                  <a:gd name="T116" fmla="*/ 2147483647 w 445"/>
                  <a:gd name="T117" fmla="*/ 2147483647 h 3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5" h="356">
                    <a:moveTo>
                      <a:pt x="393" y="300"/>
                    </a:moveTo>
                    <a:lnTo>
                      <a:pt x="391" y="304"/>
                    </a:lnTo>
                    <a:lnTo>
                      <a:pt x="388" y="305"/>
                    </a:lnTo>
                    <a:lnTo>
                      <a:pt x="346" y="354"/>
                    </a:lnTo>
                    <a:lnTo>
                      <a:pt x="342" y="353"/>
                    </a:lnTo>
                    <a:lnTo>
                      <a:pt x="339" y="354"/>
                    </a:lnTo>
                    <a:lnTo>
                      <a:pt x="335" y="355"/>
                    </a:lnTo>
                    <a:lnTo>
                      <a:pt x="332" y="354"/>
                    </a:lnTo>
                    <a:lnTo>
                      <a:pt x="329" y="351"/>
                    </a:lnTo>
                    <a:lnTo>
                      <a:pt x="327" y="348"/>
                    </a:lnTo>
                    <a:lnTo>
                      <a:pt x="323" y="347"/>
                    </a:lnTo>
                    <a:lnTo>
                      <a:pt x="325" y="344"/>
                    </a:lnTo>
                    <a:lnTo>
                      <a:pt x="324" y="343"/>
                    </a:lnTo>
                    <a:lnTo>
                      <a:pt x="323" y="342"/>
                    </a:lnTo>
                    <a:lnTo>
                      <a:pt x="322" y="341"/>
                    </a:lnTo>
                    <a:lnTo>
                      <a:pt x="319" y="340"/>
                    </a:lnTo>
                    <a:lnTo>
                      <a:pt x="316" y="337"/>
                    </a:lnTo>
                    <a:lnTo>
                      <a:pt x="309" y="335"/>
                    </a:lnTo>
                    <a:lnTo>
                      <a:pt x="304" y="331"/>
                    </a:lnTo>
                    <a:lnTo>
                      <a:pt x="290" y="332"/>
                    </a:lnTo>
                    <a:lnTo>
                      <a:pt x="279" y="331"/>
                    </a:lnTo>
                    <a:lnTo>
                      <a:pt x="278" y="330"/>
                    </a:lnTo>
                    <a:lnTo>
                      <a:pt x="276" y="329"/>
                    </a:lnTo>
                    <a:lnTo>
                      <a:pt x="276" y="324"/>
                    </a:lnTo>
                    <a:lnTo>
                      <a:pt x="273" y="323"/>
                    </a:lnTo>
                    <a:lnTo>
                      <a:pt x="271" y="319"/>
                    </a:lnTo>
                    <a:lnTo>
                      <a:pt x="268" y="317"/>
                    </a:lnTo>
                    <a:lnTo>
                      <a:pt x="269" y="314"/>
                    </a:lnTo>
                    <a:lnTo>
                      <a:pt x="269" y="313"/>
                    </a:lnTo>
                    <a:lnTo>
                      <a:pt x="271" y="310"/>
                    </a:lnTo>
                    <a:lnTo>
                      <a:pt x="275" y="309"/>
                    </a:lnTo>
                    <a:lnTo>
                      <a:pt x="273" y="307"/>
                    </a:lnTo>
                    <a:lnTo>
                      <a:pt x="269" y="303"/>
                    </a:lnTo>
                    <a:lnTo>
                      <a:pt x="271" y="300"/>
                    </a:lnTo>
                    <a:lnTo>
                      <a:pt x="270" y="296"/>
                    </a:lnTo>
                    <a:lnTo>
                      <a:pt x="264" y="290"/>
                    </a:lnTo>
                    <a:lnTo>
                      <a:pt x="262" y="289"/>
                    </a:lnTo>
                    <a:lnTo>
                      <a:pt x="258" y="289"/>
                    </a:lnTo>
                    <a:lnTo>
                      <a:pt x="255" y="293"/>
                    </a:lnTo>
                    <a:lnTo>
                      <a:pt x="252" y="290"/>
                    </a:lnTo>
                    <a:lnTo>
                      <a:pt x="248" y="289"/>
                    </a:lnTo>
                    <a:lnTo>
                      <a:pt x="244" y="290"/>
                    </a:lnTo>
                    <a:lnTo>
                      <a:pt x="242" y="287"/>
                    </a:lnTo>
                    <a:lnTo>
                      <a:pt x="237" y="286"/>
                    </a:lnTo>
                    <a:lnTo>
                      <a:pt x="235" y="287"/>
                    </a:lnTo>
                    <a:lnTo>
                      <a:pt x="232" y="284"/>
                    </a:lnTo>
                    <a:lnTo>
                      <a:pt x="230" y="281"/>
                    </a:lnTo>
                    <a:lnTo>
                      <a:pt x="222" y="281"/>
                    </a:lnTo>
                    <a:lnTo>
                      <a:pt x="218" y="279"/>
                    </a:lnTo>
                    <a:lnTo>
                      <a:pt x="215" y="277"/>
                    </a:lnTo>
                    <a:lnTo>
                      <a:pt x="215" y="274"/>
                    </a:lnTo>
                    <a:lnTo>
                      <a:pt x="214" y="270"/>
                    </a:lnTo>
                    <a:lnTo>
                      <a:pt x="213" y="269"/>
                    </a:lnTo>
                    <a:lnTo>
                      <a:pt x="211" y="266"/>
                    </a:lnTo>
                    <a:lnTo>
                      <a:pt x="208" y="263"/>
                    </a:lnTo>
                    <a:lnTo>
                      <a:pt x="201" y="260"/>
                    </a:lnTo>
                    <a:lnTo>
                      <a:pt x="197" y="261"/>
                    </a:lnTo>
                    <a:lnTo>
                      <a:pt x="194" y="262"/>
                    </a:lnTo>
                    <a:lnTo>
                      <a:pt x="191" y="259"/>
                    </a:lnTo>
                    <a:lnTo>
                      <a:pt x="189" y="257"/>
                    </a:lnTo>
                    <a:lnTo>
                      <a:pt x="190" y="253"/>
                    </a:lnTo>
                    <a:lnTo>
                      <a:pt x="187" y="250"/>
                    </a:lnTo>
                    <a:lnTo>
                      <a:pt x="180" y="252"/>
                    </a:lnTo>
                    <a:lnTo>
                      <a:pt x="177" y="251"/>
                    </a:lnTo>
                    <a:lnTo>
                      <a:pt x="175" y="251"/>
                    </a:lnTo>
                    <a:lnTo>
                      <a:pt x="172" y="253"/>
                    </a:lnTo>
                    <a:lnTo>
                      <a:pt x="169" y="256"/>
                    </a:lnTo>
                    <a:lnTo>
                      <a:pt x="166" y="256"/>
                    </a:lnTo>
                    <a:lnTo>
                      <a:pt x="163" y="259"/>
                    </a:lnTo>
                    <a:lnTo>
                      <a:pt x="166" y="262"/>
                    </a:lnTo>
                    <a:lnTo>
                      <a:pt x="163" y="264"/>
                    </a:lnTo>
                    <a:lnTo>
                      <a:pt x="160" y="262"/>
                    </a:lnTo>
                    <a:lnTo>
                      <a:pt x="158" y="258"/>
                    </a:lnTo>
                    <a:lnTo>
                      <a:pt x="158" y="254"/>
                    </a:lnTo>
                    <a:lnTo>
                      <a:pt x="154" y="253"/>
                    </a:lnTo>
                    <a:lnTo>
                      <a:pt x="153" y="250"/>
                    </a:lnTo>
                    <a:lnTo>
                      <a:pt x="150" y="251"/>
                    </a:lnTo>
                    <a:lnTo>
                      <a:pt x="148" y="248"/>
                    </a:lnTo>
                    <a:lnTo>
                      <a:pt x="145" y="248"/>
                    </a:lnTo>
                    <a:lnTo>
                      <a:pt x="145" y="249"/>
                    </a:lnTo>
                    <a:lnTo>
                      <a:pt x="145" y="252"/>
                    </a:lnTo>
                    <a:lnTo>
                      <a:pt x="142" y="254"/>
                    </a:lnTo>
                    <a:lnTo>
                      <a:pt x="138" y="255"/>
                    </a:lnTo>
                    <a:lnTo>
                      <a:pt x="134" y="256"/>
                    </a:lnTo>
                    <a:lnTo>
                      <a:pt x="131" y="258"/>
                    </a:lnTo>
                    <a:lnTo>
                      <a:pt x="128" y="259"/>
                    </a:lnTo>
                    <a:lnTo>
                      <a:pt x="125" y="258"/>
                    </a:lnTo>
                    <a:lnTo>
                      <a:pt x="122" y="256"/>
                    </a:lnTo>
                    <a:lnTo>
                      <a:pt x="118" y="257"/>
                    </a:lnTo>
                    <a:lnTo>
                      <a:pt x="115" y="256"/>
                    </a:lnTo>
                    <a:lnTo>
                      <a:pt x="115" y="259"/>
                    </a:lnTo>
                    <a:lnTo>
                      <a:pt x="112" y="260"/>
                    </a:lnTo>
                    <a:lnTo>
                      <a:pt x="108" y="259"/>
                    </a:lnTo>
                    <a:lnTo>
                      <a:pt x="106" y="256"/>
                    </a:lnTo>
                    <a:lnTo>
                      <a:pt x="103" y="256"/>
                    </a:lnTo>
                    <a:lnTo>
                      <a:pt x="99" y="257"/>
                    </a:lnTo>
                    <a:lnTo>
                      <a:pt x="95" y="256"/>
                    </a:lnTo>
                    <a:lnTo>
                      <a:pt x="92" y="256"/>
                    </a:lnTo>
                    <a:lnTo>
                      <a:pt x="88" y="256"/>
                    </a:lnTo>
                    <a:lnTo>
                      <a:pt x="85" y="256"/>
                    </a:lnTo>
                    <a:lnTo>
                      <a:pt x="81" y="253"/>
                    </a:lnTo>
                    <a:lnTo>
                      <a:pt x="78" y="256"/>
                    </a:lnTo>
                    <a:lnTo>
                      <a:pt x="76" y="256"/>
                    </a:lnTo>
                    <a:lnTo>
                      <a:pt x="74" y="256"/>
                    </a:lnTo>
                    <a:lnTo>
                      <a:pt x="71" y="256"/>
                    </a:lnTo>
                    <a:lnTo>
                      <a:pt x="68" y="257"/>
                    </a:lnTo>
                    <a:lnTo>
                      <a:pt x="67" y="256"/>
                    </a:lnTo>
                    <a:lnTo>
                      <a:pt x="66" y="253"/>
                    </a:lnTo>
                    <a:lnTo>
                      <a:pt x="58" y="243"/>
                    </a:lnTo>
                    <a:lnTo>
                      <a:pt x="54" y="243"/>
                    </a:lnTo>
                    <a:lnTo>
                      <a:pt x="51" y="243"/>
                    </a:lnTo>
                    <a:lnTo>
                      <a:pt x="48" y="241"/>
                    </a:lnTo>
                    <a:lnTo>
                      <a:pt x="48" y="237"/>
                    </a:lnTo>
                    <a:lnTo>
                      <a:pt x="50" y="233"/>
                    </a:lnTo>
                    <a:lnTo>
                      <a:pt x="49" y="229"/>
                    </a:lnTo>
                    <a:lnTo>
                      <a:pt x="46" y="226"/>
                    </a:lnTo>
                    <a:lnTo>
                      <a:pt x="44" y="230"/>
                    </a:lnTo>
                    <a:lnTo>
                      <a:pt x="42" y="228"/>
                    </a:lnTo>
                    <a:lnTo>
                      <a:pt x="39" y="225"/>
                    </a:lnTo>
                    <a:lnTo>
                      <a:pt x="36" y="224"/>
                    </a:lnTo>
                    <a:lnTo>
                      <a:pt x="36" y="229"/>
                    </a:lnTo>
                    <a:lnTo>
                      <a:pt x="34" y="231"/>
                    </a:lnTo>
                    <a:lnTo>
                      <a:pt x="30" y="230"/>
                    </a:lnTo>
                    <a:lnTo>
                      <a:pt x="27" y="226"/>
                    </a:lnTo>
                    <a:lnTo>
                      <a:pt x="24" y="224"/>
                    </a:lnTo>
                    <a:lnTo>
                      <a:pt x="21" y="222"/>
                    </a:lnTo>
                    <a:lnTo>
                      <a:pt x="20" y="225"/>
                    </a:lnTo>
                    <a:lnTo>
                      <a:pt x="21" y="230"/>
                    </a:lnTo>
                    <a:lnTo>
                      <a:pt x="20" y="233"/>
                    </a:lnTo>
                    <a:lnTo>
                      <a:pt x="16" y="235"/>
                    </a:lnTo>
                    <a:lnTo>
                      <a:pt x="14" y="232"/>
                    </a:lnTo>
                    <a:lnTo>
                      <a:pt x="13" y="228"/>
                    </a:lnTo>
                    <a:lnTo>
                      <a:pt x="10" y="225"/>
                    </a:lnTo>
                    <a:lnTo>
                      <a:pt x="6" y="226"/>
                    </a:lnTo>
                    <a:lnTo>
                      <a:pt x="4" y="219"/>
                    </a:lnTo>
                    <a:lnTo>
                      <a:pt x="1" y="217"/>
                    </a:lnTo>
                    <a:lnTo>
                      <a:pt x="0" y="216"/>
                    </a:lnTo>
                    <a:lnTo>
                      <a:pt x="36" y="146"/>
                    </a:lnTo>
                    <a:lnTo>
                      <a:pt x="41" y="131"/>
                    </a:lnTo>
                    <a:lnTo>
                      <a:pt x="42" y="129"/>
                    </a:lnTo>
                    <a:lnTo>
                      <a:pt x="54" y="92"/>
                    </a:lnTo>
                    <a:lnTo>
                      <a:pt x="54" y="91"/>
                    </a:lnTo>
                    <a:lnTo>
                      <a:pt x="53" y="61"/>
                    </a:lnTo>
                    <a:lnTo>
                      <a:pt x="50" y="57"/>
                    </a:lnTo>
                    <a:lnTo>
                      <a:pt x="50" y="50"/>
                    </a:lnTo>
                    <a:lnTo>
                      <a:pt x="54" y="48"/>
                    </a:lnTo>
                    <a:lnTo>
                      <a:pt x="54" y="25"/>
                    </a:lnTo>
                    <a:lnTo>
                      <a:pt x="57" y="14"/>
                    </a:lnTo>
                    <a:lnTo>
                      <a:pt x="59" y="9"/>
                    </a:lnTo>
                    <a:lnTo>
                      <a:pt x="60" y="8"/>
                    </a:lnTo>
                    <a:lnTo>
                      <a:pt x="62" y="3"/>
                    </a:lnTo>
                    <a:lnTo>
                      <a:pt x="66" y="0"/>
                    </a:lnTo>
                    <a:lnTo>
                      <a:pt x="72" y="3"/>
                    </a:lnTo>
                    <a:lnTo>
                      <a:pt x="78" y="5"/>
                    </a:lnTo>
                    <a:lnTo>
                      <a:pt x="81" y="5"/>
                    </a:lnTo>
                    <a:lnTo>
                      <a:pt x="85" y="4"/>
                    </a:lnTo>
                    <a:lnTo>
                      <a:pt x="88" y="5"/>
                    </a:lnTo>
                    <a:lnTo>
                      <a:pt x="92" y="5"/>
                    </a:lnTo>
                    <a:lnTo>
                      <a:pt x="100" y="6"/>
                    </a:lnTo>
                    <a:lnTo>
                      <a:pt x="109" y="8"/>
                    </a:lnTo>
                    <a:lnTo>
                      <a:pt x="115" y="10"/>
                    </a:lnTo>
                    <a:lnTo>
                      <a:pt x="118" y="12"/>
                    </a:lnTo>
                    <a:lnTo>
                      <a:pt x="125" y="15"/>
                    </a:lnTo>
                    <a:lnTo>
                      <a:pt x="131" y="20"/>
                    </a:lnTo>
                    <a:lnTo>
                      <a:pt x="134" y="21"/>
                    </a:lnTo>
                    <a:lnTo>
                      <a:pt x="138" y="21"/>
                    </a:lnTo>
                    <a:lnTo>
                      <a:pt x="142" y="21"/>
                    </a:lnTo>
                    <a:lnTo>
                      <a:pt x="145" y="23"/>
                    </a:lnTo>
                    <a:lnTo>
                      <a:pt x="148" y="23"/>
                    </a:lnTo>
                    <a:lnTo>
                      <a:pt x="150" y="23"/>
                    </a:lnTo>
                    <a:lnTo>
                      <a:pt x="153" y="21"/>
                    </a:lnTo>
                    <a:lnTo>
                      <a:pt x="156" y="19"/>
                    </a:lnTo>
                    <a:lnTo>
                      <a:pt x="160" y="17"/>
                    </a:lnTo>
                    <a:lnTo>
                      <a:pt x="163" y="18"/>
                    </a:lnTo>
                    <a:lnTo>
                      <a:pt x="167" y="17"/>
                    </a:lnTo>
                    <a:lnTo>
                      <a:pt x="170" y="18"/>
                    </a:lnTo>
                    <a:lnTo>
                      <a:pt x="173" y="20"/>
                    </a:lnTo>
                    <a:lnTo>
                      <a:pt x="186" y="23"/>
                    </a:lnTo>
                    <a:lnTo>
                      <a:pt x="190" y="23"/>
                    </a:lnTo>
                    <a:lnTo>
                      <a:pt x="192" y="22"/>
                    </a:lnTo>
                    <a:lnTo>
                      <a:pt x="196" y="23"/>
                    </a:lnTo>
                    <a:lnTo>
                      <a:pt x="199" y="23"/>
                    </a:lnTo>
                    <a:lnTo>
                      <a:pt x="205" y="21"/>
                    </a:lnTo>
                    <a:lnTo>
                      <a:pt x="208" y="23"/>
                    </a:lnTo>
                    <a:lnTo>
                      <a:pt x="210" y="25"/>
                    </a:lnTo>
                    <a:lnTo>
                      <a:pt x="215" y="43"/>
                    </a:lnTo>
                    <a:lnTo>
                      <a:pt x="218" y="47"/>
                    </a:lnTo>
                    <a:lnTo>
                      <a:pt x="220" y="47"/>
                    </a:lnTo>
                    <a:lnTo>
                      <a:pt x="225" y="49"/>
                    </a:lnTo>
                    <a:lnTo>
                      <a:pt x="227" y="52"/>
                    </a:lnTo>
                    <a:lnTo>
                      <a:pt x="233" y="54"/>
                    </a:lnTo>
                    <a:lnTo>
                      <a:pt x="236" y="56"/>
                    </a:lnTo>
                    <a:lnTo>
                      <a:pt x="237" y="60"/>
                    </a:lnTo>
                    <a:lnTo>
                      <a:pt x="240" y="63"/>
                    </a:lnTo>
                    <a:lnTo>
                      <a:pt x="244" y="61"/>
                    </a:lnTo>
                    <a:lnTo>
                      <a:pt x="258" y="65"/>
                    </a:lnTo>
                    <a:lnTo>
                      <a:pt x="261" y="67"/>
                    </a:lnTo>
                    <a:lnTo>
                      <a:pt x="262" y="71"/>
                    </a:lnTo>
                    <a:lnTo>
                      <a:pt x="263" y="76"/>
                    </a:lnTo>
                    <a:lnTo>
                      <a:pt x="264" y="80"/>
                    </a:lnTo>
                    <a:lnTo>
                      <a:pt x="264" y="84"/>
                    </a:lnTo>
                    <a:lnTo>
                      <a:pt x="263" y="96"/>
                    </a:lnTo>
                    <a:lnTo>
                      <a:pt x="261" y="100"/>
                    </a:lnTo>
                    <a:lnTo>
                      <a:pt x="258" y="101"/>
                    </a:lnTo>
                    <a:lnTo>
                      <a:pt x="255" y="103"/>
                    </a:lnTo>
                    <a:lnTo>
                      <a:pt x="249" y="107"/>
                    </a:lnTo>
                    <a:lnTo>
                      <a:pt x="245" y="110"/>
                    </a:lnTo>
                    <a:lnTo>
                      <a:pt x="243" y="114"/>
                    </a:lnTo>
                    <a:lnTo>
                      <a:pt x="241" y="122"/>
                    </a:lnTo>
                    <a:lnTo>
                      <a:pt x="243" y="126"/>
                    </a:lnTo>
                    <a:lnTo>
                      <a:pt x="245" y="129"/>
                    </a:lnTo>
                    <a:lnTo>
                      <a:pt x="247" y="133"/>
                    </a:lnTo>
                    <a:lnTo>
                      <a:pt x="248" y="137"/>
                    </a:lnTo>
                    <a:lnTo>
                      <a:pt x="251" y="140"/>
                    </a:lnTo>
                    <a:lnTo>
                      <a:pt x="257" y="144"/>
                    </a:lnTo>
                    <a:lnTo>
                      <a:pt x="260" y="145"/>
                    </a:lnTo>
                    <a:lnTo>
                      <a:pt x="264" y="146"/>
                    </a:lnTo>
                    <a:lnTo>
                      <a:pt x="268" y="146"/>
                    </a:lnTo>
                    <a:lnTo>
                      <a:pt x="278" y="143"/>
                    </a:lnTo>
                    <a:lnTo>
                      <a:pt x="289" y="142"/>
                    </a:lnTo>
                    <a:lnTo>
                      <a:pt x="294" y="141"/>
                    </a:lnTo>
                    <a:lnTo>
                      <a:pt x="296" y="139"/>
                    </a:lnTo>
                    <a:lnTo>
                      <a:pt x="299" y="137"/>
                    </a:lnTo>
                    <a:lnTo>
                      <a:pt x="302" y="137"/>
                    </a:lnTo>
                    <a:lnTo>
                      <a:pt x="306" y="134"/>
                    </a:lnTo>
                    <a:lnTo>
                      <a:pt x="308" y="133"/>
                    </a:lnTo>
                    <a:lnTo>
                      <a:pt x="311" y="133"/>
                    </a:lnTo>
                    <a:lnTo>
                      <a:pt x="316" y="132"/>
                    </a:lnTo>
                    <a:lnTo>
                      <a:pt x="319" y="131"/>
                    </a:lnTo>
                    <a:lnTo>
                      <a:pt x="323" y="131"/>
                    </a:lnTo>
                    <a:lnTo>
                      <a:pt x="339" y="154"/>
                    </a:lnTo>
                    <a:lnTo>
                      <a:pt x="340" y="158"/>
                    </a:lnTo>
                    <a:lnTo>
                      <a:pt x="340" y="163"/>
                    </a:lnTo>
                    <a:lnTo>
                      <a:pt x="340" y="167"/>
                    </a:lnTo>
                    <a:lnTo>
                      <a:pt x="341" y="171"/>
                    </a:lnTo>
                    <a:lnTo>
                      <a:pt x="343" y="175"/>
                    </a:lnTo>
                    <a:lnTo>
                      <a:pt x="355" y="182"/>
                    </a:lnTo>
                    <a:lnTo>
                      <a:pt x="358" y="183"/>
                    </a:lnTo>
                    <a:lnTo>
                      <a:pt x="360" y="186"/>
                    </a:lnTo>
                    <a:lnTo>
                      <a:pt x="361" y="190"/>
                    </a:lnTo>
                    <a:lnTo>
                      <a:pt x="359" y="195"/>
                    </a:lnTo>
                    <a:lnTo>
                      <a:pt x="358" y="198"/>
                    </a:lnTo>
                    <a:lnTo>
                      <a:pt x="356" y="203"/>
                    </a:lnTo>
                    <a:lnTo>
                      <a:pt x="355" y="206"/>
                    </a:lnTo>
                    <a:lnTo>
                      <a:pt x="355" y="211"/>
                    </a:lnTo>
                    <a:lnTo>
                      <a:pt x="356" y="212"/>
                    </a:lnTo>
                    <a:lnTo>
                      <a:pt x="361" y="215"/>
                    </a:lnTo>
                    <a:lnTo>
                      <a:pt x="365" y="215"/>
                    </a:lnTo>
                    <a:lnTo>
                      <a:pt x="368" y="218"/>
                    </a:lnTo>
                    <a:lnTo>
                      <a:pt x="372" y="220"/>
                    </a:lnTo>
                    <a:lnTo>
                      <a:pt x="374" y="222"/>
                    </a:lnTo>
                    <a:lnTo>
                      <a:pt x="380" y="225"/>
                    </a:lnTo>
                    <a:lnTo>
                      <a:pt x="383" y="224"/>
                    </a:lnTo>
                    <a:lnTo>
                      <a:pt x="386" y="222"/>
                    </a:lnTo>
                    <a:lnTo>
                      <a:pt x="392" y="230"/>
                    </a:lnTo>
                    <a:lnTo>
                      <a:pt x="395" y="231"/>
                    </a:lnTo>
                    <a:lnTo>
                      <a:pt x="398" y="231"/>
                    </a:lnTo>
                    <a:lnTo>
                      <a:pt x="397" y="234"/>
                    </a:lnTo>
                    <a:lnTo>
                      <a:pt x="397" y="239"/>
                    </a:lnTo>
                    <a:lnTo>
                      <a:pt x="398" y="240"/>
                    </a:lnTo>
                    <a:lnTo>
                      <a:pt x="403" y="243"/>
                    </a:lnTo>
                    <a:lnTo>
                      <a:pt x="406" y="242"/>
                    </a:lnTo>
                    <a:lnTo>
                      <a:pt x="408" y="240"/>
                    </a:lnTo>
                    <a:lnTo>
                      <a:pt x="410" y="240"/>
                    </a:lnTo>
                    <a:lnTo>
                      <a:pt x="414" y="241"/>
                    </a:lnTo>
                    <a:lnTo>
                      <a:pt x="416" y="245"/>
                    </a:lnTo>
                    <a:lnTo>
                      <a:pt x="418" y="248"/>
                    </a:lnTo>
                    <a:lnTo>
                      <a:pt x="422" y="247"/>
                    </a:lnTo>
                    <a:lnTo>
                      <a:pt x="424" y="249"/>
                    </a:lnTo>
                    <a:lnTo>
                      <a:pt x="422" y="252"/>
                    </a:lnTo>
                    <a:lnTo>
                      <a:pt x="423" y="256"/>
                    </a:lnTo>
                    <a:lnTo>
                      <a:pt x="424" y="260"/>
                    </a:lnTo>
                    <a:lnTo>
                      <a:pt x="431" y="262"/>
                    </a:lnTo>
                    <a:lnTo>
                      <a:pt x="431" y="267"/>
                    </a:lnTo>
                    <a:lnTo>
                      <a:pt x="429" y="270"/>
                    </a:lnTo>
                    <a:lnTo>
                      <a:pt x="432" y="272"/>
                    </a:lnTo>
                    <a:lnTo>
                      <a:pt x="433" y="272"/>
                    </a:lnTo>
                    <a:lnTo>
                      <a:pt x="435" y="275"/>
                    </a:lnTo>
                    <a:lnTo>
                      <a:pt x="436" y="275"/>
                    </a:lnTo>
                    <a:lnTo>
                      <a:pt x="432" y="276"/>
                    </a:lnTo>
                    <a:lnTo>
                      <a:pt x="432" y="278"/>
                    </a:lnTo>
                    <a:lnTo>
                      <a:pt x="434" y="279"/>
                    </a:lnTo>
                    <a:lnTo>
                      <a:pt x="437" y="280"/>
                    </a:lnTo>
                    <a:lnTo>
                      <a:pt x="441" y="280"/>
                    </a:lnTo>
                    <a:lnTo>
                      <a:pt x="444" y="283"/>
                    </a:lnTo>
                    <a:lnTo>
                      <a:pt x="442" y="286"/>
                    </a:lnTo>
                    <a:lnTo>
                      <a:pt x="438" y="289"/>
                    </a:lnTo>
                    <a:lnTo>
                      <a:pt x="435" y="290"/>
                    </a:lnTo>
                    <a:lnTo>
                      <a:pt x="432" y="289"/>
                    </a:lnTo>
                    <a:lnTo>
                      <a:pt x="428" y="289"/>
                    </a:lnTo>
                    <a:lnTo>
                      <a:pt x="423" y="289"/>
                    </a:lnTo>
                    <a:lnTo>
                      <a:pt x="419" y="289"/>
                    </a:lnTo>
                    <a:lnTo>
                      <a:pt x="413" y="291"/>
                    </a:lnTo>
                    <a:lnTo>
                      <a:pt x="410" y="294"/>
                    </a:lnTo>
                    <a:lnTo>
                      <a:pt x="406" y="295"/>
                    </a:lnTo>
                    <a:lnTo>
                      <a:pt x="398" y="296"/>
                    </a:lnTo>
                    <a:lnTo>
                      <a:pt x="395" y="297"/>
                    </a:lnTo>
                    <a:lnTo>
                      <a:pt x="393" y="300"/>
                    </a:lnTo>
                  </a:path>
                </a:pathLst>
              </a:custGeom>
              <a:solidFill>
                <a:schemeClr val="accent1"/>
              </a:solidFill>
              <a:ln w="12700" cap="rnd" cmpd="sng">
                <a:solidFill>
                  <a:srgbClr val="000000"/>
                </a:solidFill>
                <a:prstDash val="solid"/>
                <a:round/>
                <a:headEnd/>
                <a:tailEnd/>
              </a:ln>
            </p:spPr>
            <p:txBody>
              <a:bodyPr/>
              <a:lstStyle/>
              <a:p>
                <a:endParaRPr lang="en-US"/>
              </a:p>
            </p:txBody>
          </p:sp>
          <p:sp>
            <p:nvSpPr>
              <p:cNvPr id="303" name="Freeform 14"/>
              <p:cNvSpPr>
                <a:spLocks/>
              </p:cNvSpPr>
              <p:nvPr/>
            </p:nvSpPr>
            <p:spPr bwMode="auto">
              <a:xfrm>
                <a:off x="6442075" y="2067488"/>
                <a:ext cx="758825" cy="425393"/>
              </a:xfrm>
              <a:custGeom>
                <a:avLst/>
                <a:gdLst>
                  <a:gd name="T0" fmla="*/ 2147483647 w 478"/>
                  <a:gd name="T1" fmla="*/ 2147483647 h 268"/>
                  <a:gd name="T2" fmla="*/ 2147483647 w 478"/>
                  <a:gd name="T3" fmla="*/ 2147483647 h 268"/>
                  <a:gd name="T4" fmla="*/ 2147483647 w 478"/>
                  <a:gd name="T5" fmla="*/ 2147483647 h 268"/>
                  <a:gd name="T6" fmla="*/ 2147483647 w 478"/>
                  <a:gd name="T7" fmla="*/ 2147483647 h 268"/>
                  <a:gd name="T8" fmla="*/ 2147483647 w 478"/>
                  <a:gd name="T9" fmla="*/ 2147483647 h 268"/>
                  <a:gd name="T10" fmla="*/ 2147483647 w 478"/>
                  <a:gd name="T11" fmla="*/ 2147483647 h 268"/>
                  <a:gd name="T12" fmla="*/ 2147483647 w 478"/>
                  <a:gd name="T13" fmla="*/ 2147483647 h 268"/>
                  <a:gd name="T14" fmla="*/ 2147483647 w 478"/>
                  <a:gd name="T15" fmla="*/ 2147483647 h 268"/>
                  <a:gd name="T16" fmla="*/ 2147483647 w 478"/>
                  <a:gd name="T17" fmla="*/ 2147483647 h 268"/>
                  <a:gd name="T18" fmla="*/ 2147483647 w 478"/>
                  <a:gd name="T19" fmla="*/ 2147483647 h 268"/>
                  <a:gd name="T20" fmla="*/ 2147483647 w 478"/>
                  <a:gd name="T21" fmla="*/ 2147483647 h 268"/>
                  <a:gd name="T22" fmla="*/ 2147483647 w 478"/>
                  <a:gd name="T23" fmla="*/ 2147483647 h 268"/>
                  <a:gd name="T24" fmla="*/ 2147483647 w 478"/>
                  <a:gd name="T25" fmla="*/ 2147483647 h 268"/>
                  <a:gd name="T26" fmla="*/ 2147483647 w 478"/>
                  <a:gd name="T27" fmla="*/ 2147483647 h 268"/>
                  <a:gd name="T28" fmla="*/ 2147483647 w 478"/>
                  <a:gd name="T29" fmla="*/ 2147483647 h 268"/>
                  <a:gd name="T30" fmla="*/ 2147483647 w 478"/>
                  <a:gd name="T31" fmla="*/ 2147483647 h 268"/>
                  <a:gd name="T32" fmla="*/ 2147483647 w 478"/>
                  <a:gd name="T33" fmla="*/ 2147483647 h 268"/>
                  <a:gd name="T34" fmla="*/ 2147483647 w 478"/>
                  <a:gd name="T35" fmla="*/ 2147483647 h 268"/>
                  <a:gd name="T36" fmla="*/ 2147483647 w 478"/>
                  <a:gd name="T37" fmla="*/ 2147483647 h 268"/>
                  <a:gd name="T38" fmla="*/ 2147483647 w 478"/>
                  <a:gd name="T39" fmla="*/ 2147483647 h 268"/>
                  <a:gd name="T40" fmla="*/ 2147483647 w 478"/>
                  <a:gd name="T41" fmla="*/ 2147483647 h 268"/>
                  <a:gd name="T42" fmla="*/ 2147483647 w 478"/>
                  <a:gd name="T43" fmla="*/ 2147483647 h 268"/>
                  <a:gd name="T44" fmla="*/ 2147483647 w 478"/>
                  <a:gd name="T45" fmla="*/ 2147483647 h 268"/>
                  <a:gd name="T46" fmla="*/ 2147483647 w 478"/>
                  <a:gd name="T47" fmla="*/ 2147483647 h 268"/>
                  <a:gd name="T48" fmla="*/ 2147483647 w 478"/>
                  <a:gd name="T49" fmla="*/ 2147483647 h 268"/>
                  <a:gd name="T50" fmla="*/ 2147483647 w 478"/>
                  <a:gd name="T51" fmla="*/ 2147483647 h 268"/>
                  <a:gd name="T52" fmla="*/ 2147483647 w 478"/>
                  <a:gd name="T53" fmla="*/ 2147483647 h 268"/>
                  <a:gd name="T54" fmla="*/ 2147483647 w 478"/>
                  <a:gd name="T55" fmla="*/ 2147483647 h 268"/>
                  <a:gd name="T56" fmla="*/ 2147483647 w 478"/>
                  <a:gd name="T57" fmla="*/ 2147483647 h 268"/>
                  <a:gd name="T58" fmla="*/ 2147483647 w 478"/>
                  <a:gd name="T59" fmla="*/ 2147483647 h 268"/>
                  <a:gd name="T60" fmla="*/ 2147483647 w 478"/>
                  <a:gd name="T61" fmla="*/ 2147483647 h 268"/>
                  <a:gd name="T62" fmla="*/ 2147483647 w 478"/>
                  <a:gd name="T63" fmla="*/ 2147483647 h 268"/>
                  <a:gd name="T64" fmla="*/ 2147483647 w 478"/>
                  <a:gd name="T65" fmla="*/ 2147483647 h 268"/>
                  <a:gd name="T66" fmla="*/ 2147483647 w 478"/>
                  <a:gd name="T67" fmla="*/ 2147483647 h 268"/>
                  <a:gd name="T68" fmla="*/ 2147483647 w 478"/>
                  <a:gd name="T69" fmla="*/ 2147483647 h 268"/>
                  <a:gd name="T70" fmla="*/ 2147483647 w 478"/>
                  <a:gd name="T71" fmla="*/ 2147483647 h 268"/>
                  <a:gd name="T72" fmla="*/ 2147483647 w 478"/>
                  <a:gd name="T73" fmla="*/ 2147483647 h 268"/>
                  <a:gd name="T74" fmla="*/ 2147483647 w 478"/>
                  <a:gd name="T75" fmla="*/ 2147483647 h 268"/>
                  <a:gd name="T76" fmla="*/ 2147483647 w 478"/>
                  <a:gd name="T77" fmla="*/ 2147483647 h 268"/>
                  <a:gd name="T78" fmla="*/ 2147483647 w 478"/>
                  <a:gd name="T79" fmla="*/ 2147483647 h 268"/>
                  <a:gd name="T80" fmla="*/ 2147483647 w 478"/>
                  <a:gd name="T81" fmla="*/ 2147483647 h 268"/>
                  <a:gd name="T82" fmla="*/ 2147483647 w 478"/>
                  <a:gd name="T83" fmla="*/ 2147483647 h 268"/>
                  <a:gd name="T84" fmla="*/ 2147483647 w 478"/>
                  <a:gd name="T85" fmla="*/ 2147483647 h 268"/>
                  <a:gd name="T86" fmla="*/ 2147483647 w 478"/>
                  <a:gd name="T87" fmla="*/ 2147483647 h 268"/>
                  <a:gd name="T88" fmla="*/ 2147483647 w 478"/>
                  <a:gd name="T89" fmla="*/ 2147483647 h 268"/>
                  <a:gd name="T90" fmla="*/ 2147483647 w 478"/>
                  <a:gd name="T91" fmla="*/ 2147483647 h 268"/>
                  <a:gd name="T92" fmla="*/ 2147483647 w 478"/>
                  <a:gd name="T93" fmla="*/ 2147483647 h 268"/>
                  <a:gd name="T94" fmla="*/ 2147483647 w 478"/>
                  <a:gd name="T95" fmla="*/ 2147483647 h 268"/>
                  <a:gd name="T96" fmla="*/ 2147483647 w 478"/>
                  <a:gd name="T97" fmla="*/ 2147483647 h 268"/>
                  <a:gd name="T98" fmla="*/ 2147483647 w 478"/>
                  <a:gd name="T99" fmla="*/ 2147483647 h 268"/>
                  <a:gd name="T100" fmla="*/ 2147483647 w 478"/>
                  <a:gd name="T101" fmla="*/ 2147483647 h 268"/>
                  <a:gd name="T102" fmla="*/ 2147483647 w 478"/>
                  <a:gd name="T103" fmla="*/ 2147483647 h 268"/>
                  <a:gd name="T104" fmla="*/ 2147483647 w 478"/>
                  <a:gd name="T105" fmla="*/ 2147483647 h 268"/>
                  <a:gd name="T106" fmla="*/ 2147483647 w 478"/>
                  <a:gd name="T107" fmla="*/ 2147483647 h 268"/>
                  <a:gd name="T108" fmla="*/ 2147483647 w 478"/>
                  <a:gd name="T109" fmla="*/ 2147483647 h 268"/>
                  <a:gd name="T110" fmla="*/ 2147483647 w 478"/>
                  <a:gd name="T111" fmla="*/ 2147483647 h 268"/>
                  <a:gd name="T112" fmla="*/ 2147483647 w 478"/>
                  <a:gd name="T113" fmla="*/ 2147483647 h 268"/>
                  <a:gd name="T114" fmla="*/ 2147483647 w 478"/>
                  <a:gd name="T115" fmla="*/ 2147483647 h 268"/>
                  <a:gd name="T116" fmla="*/ 2147483647 w 478"/>
                  <a:gd name="T117" fmla="*/ 2147483647 h 268"/>
                  <a:gd name="T118" fmla="*/ 2147483647 w 478"/>
                  <a:gd name="T119" fmla="*/ 2147483647 h 2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8" h="268">
                    <a:moveTo>
                      <a:pt x="348" y="263"/>
                    </a:moveTo>
                    <a:lnTo>
                      <a:pt x="348" y="265"/>
                    </a:lnTo>
                    <a:lnTo>
                      <a:pt x="346" y="267"/>
                    </a:lnTo>
                    <a:lnTo>
                      <a:pt x="343" y="267"/>
                    </a:lnTo>
                    <a:lnTo>
                      <a:pt x="338" y="264"/>
                    </a:lnTo>
                    <a:lnTo>
                      <a:pt x="337" y="264"/>
                    </a:lnTo>
                    <a:lnTo>
                      <a:pt x="337" y="260"/>
                    </a:lnTo>
                    <a:lnTo>
                      <a:pt x="338" y="256"/>
                    </a:lnTo>
                    <a:lnTo>
                      <a:pt x="334" y="256"/>
                    </a:lnTo>
                    <a:lnTo>
                      <a:pt x="332" y="254"/>
                    </a:lnTo>
                    <a:lnTo>
                      <a:pt x="325" y="248"/>
                    </a:lnTo>
                    <a:lnTo>
                      <a:pt x="323" y="249"/>
                    </a:lnTo>
                    <a:lnTo>
                      <a:pt x="319" y="250"/>
                    </a:lnTo>
                    <a:lnTo>
                      <a:pt x="314" y="248"/>
                    </a:lnTo>
                    <a:lnTo>
                      <a:pt x="311" y="245"/>
                    </a:lnTo>
                    <a:lnTo>
                      <a:pt x="307" y="243"/>
                    </a:lnTo>
                    <a:lnTo>
                      <a:pt x="305" y="241"/>
                    </a:lnTo>
                    <a:lnTo>
                      <a:pt x="300" y="240"/>
                    </a:lnTo>
                    <a:lnTo>
                      <a:pt x="296" y="237"/>
                    </a:lnTo>
                    <a:lnTo>
                      <a:pt x="295" y="235"/>
                    </a:lnTo>
                    <a:lnTo>
                      <a:pt x="295" y="231"/>
                    </a:lnTo>
                    <a:lnTo>
                      <a:pt x="296" y="228"/>
                    </a:lnTo>
                    <a:lnTo>
                      <a:pt x="297" y="223"/>
                    </a:lnTo>
                    <a:lnTo>
                      <a:pt x="299" y="220"/>
                    </a:lnTo>
                    <a:lnTo>
                      <a:pt x="300" y="215"/>
                    </a:lnTo>
                    <a:lnTo>
                      <a:pt x="299" y="211"/>
                    </a:lnTo>
                    <a:lnTo>
                      <a:pt x="297" y="207"/>
                    </a:lnTo>
                    <a:lnTo>
                      <a:pt x="295" y="207"/>
                    </a:lnTo>
                    <a:lnTo>
                      <a:pt x="282" y="200"/>
                    </a:lnTo>
                    <a:lnTo>
                      <a:pt x="280" y="196"/>
                    </a:lnTo>
                    <a:lnTo>
                      <a:pt x="279" y="192"/>
                    </a:lnTo>
                    <a:lnTo>
                      <a:pt x="279" y="188"/>
                    </a:lnTo>
                    <a:lnTo>
                      <a:pt x="279" y="184"/>
                    </a:lnTo>
                    <a:lnTo>
                      <a:pt x="279" y="179"/>
                    </a:lnTo>
                    <a:lnTo>
                      <a:pt x="262" y="157"/>
                    </a:lnTo>
                    <a:lnTo>
                      <a:pt x="259" y="156"/>
                    </a:lnTo>
                    <a:lnTo>
                      <a:pt x="255" y="157"/>
                    </a:lnTo>
                    <a:lnTo>
                      <a:pt x="250" y="158"/>
                    </a:lnTo>
                    <a:lnTo>
                      <a:pt x="248" y="158"/>
                    </a:lnTo>
                    <a:lnTo>
                      <a:pt x="245" y="159"/>
                    </a:lnTo>
                    <a:lnTo>
                      <a:pt x="242" y="161"/>
                    </a:lnTo>
                    <a:lnTo>
                      <a:pt x="239" y="162"/>
                    </a:lnTo>
                    <a:lnTo>
                      <a:pt x="235" y="164"/>
                    </a:lnTo>
                    <a:lnTo>
                      <a:pt x="233" y="166"/>
                    </a:lnTo>
                    <a:lnTo>
                      <a:pt x="228" y="168"/>
                    </a:lnTo>
                    <a:lnTo>
                      <a:pt x="217" y="168"/>
                    </a:lnTo>
                    <a:lnTo>
                      <a:pt x="207" y="170"/>
                    </a:lnTo>
                    <a:lnTo>
                      <a:pt x="204" y="170"/>
                    </a:lnTo>
                    <a:lnTo>
                      <a:pt x="200" y="170"/>
                    </a:lnTo>
                    <a:lnTo>
                      <a:pt x="196" y="169"/>
                    </a:lnTo>
                    <a:lnTo>
                      <a:pt x="190" y="165"/>
                    </a:lnTo>
                    <a:lnTo>
                      <a:pt x="188" y="162"/>
                    </a:lnTo>
                    <a:lnTo>
                      <a:pt x="186" y="158"/>
                    </a:lnTo>
                    <a:lnTo>
                      <a:pt x="185" y="154"/>
                    </a:lnTo>
                    <a:lnTo>
                      <a:pt x="182" y="151"/>
                    </a:lnTo>
                    <a:lnTo>
                      <a:pt x="180" y="147"/>
                    </a:lnTo>
                    <a:lnTo>
                      <a:pt x="182" y="139"/>
                    </a:lnTo>
                    <a:lnTo>
                      <a:pt x="185" y="135"/>
                    </a:lnTo>
                    <a:lnTo>
                      <a:pt x="188" y="132"/>
                    </a:lnTo>
                    <a:lnTo>
                      <a:pt x="195" y="128"/>
                    </a:lnTo>
                    <a:lnTo>
                      <a:pt x="197" y="125"/>
                    </a:lnTo>
                    <a:lnTo>
                      <a:pt x="200" y="124"/>
                    </a:lnTo>
                    <a:lnTo>
                      <a:pt x="203" y="121"/>
                    </a:lnTo>
                    <a:lnTo>
                      <a:pt x="204" y="109"/>
                    </a:lnTo>
                    <a:lnTo>
                      <a:pt x="204" y="105"/>
                    </a:lnTo>
                    <a:lnTo>
                      <a:pt x="203" y="101"/>
                    </a:lnTo>
                    <a:lnTo>
                      <a:pt x="202" y="96"/>
                    </a:lnTo>
                    <a:lnTo>
                      <a:pt x="200" y="93"/>
                    </a:lnTo>
                    <a:lnTo>
                      <a:pt x="197" y="90"/>
                    </a:lnTo>
                    <a:lnTo>
                      <a:pt x="184" y="86"/>
                    </a:lnTo>
                    <a:lnTo>
                      <a:pt x="180" y="88"/>
                    </a:lnTo>
                    <a:lnTo>
                      <a:pt x="177" y="85"/>
                    </a:lnTo>
                    <a:lnTo>
                      <a:pt x="176" y="81"/>
                    </a:lnTo>
                    <a:lnTo>
                      <a:pt x="173" y="79"/>
                    </a:lnTo>
                    <a:lnTo>
                      <a:pt x="167" y="77"/>
                    </a:lnTo>
                    <a:lnTo>
                      <a:pt x="165" y="74"/>
                    </a:lnTo>
                    <a:lnTo>
                      <a:pt x="159" y="72"/>
                    </a:lnTo>
                    <a:lnTo>
                      <a:pt x="158" y="71"/>
                    </a:lnTo>
                    <a:lnTo>
                      <a:pt x="155" y="68"/>
                    </a:lnTo>
                    <a:lnTo>
                      <a:pt x="150" y="51"/>
                    </a:lnTo>
                    <a:lnTo>
                      <a:pt x="148" y="48"/>
                    </a:lnTo>
                    <a:lnTo>
                      <a:pt x="144" y="47"/>
                    </a:lnTo>
                    <a:lnTo>
                      <a:pt x="139" y="48"/>
                    </a:lnTo>
                    <a:lnTo>
                      <a:pt x="135" y="48"/>
                    </a:lnTo>
                    <a:lnTo>
                      <a:pt x="132" y="47"/>
                    </a:lnTo>
                    <a:lnTo>
                      <a:pt x="129" y="48"/>
                    </a:lnTo>
                    <a:lnTo>
                      <a:pt x="125" y="48"/>
                    </a:lnTo>
                    <a:lnTo>
                      <a:pt x="113" y="45"/>
                    </a:lnTo>
                    <a:lnTo>
                      <a:pt x="109" y="43"/>
                    </a:lnTo>
                    <a:lnTo>
                      <a:pt x="106" y="42"/>
                    </a:lnTo>
                    <a:lnTo>
                      <a:pt x="103" y="43"/>
                    </a:lnTo>
                    <a:lnTo>
                      <a:pt x="99" y="42"/>
                    </a:lnTo>
                    <a:lnTo>
                      <a:pt x="95" y="43"/>
                    </a:lnTo>
                    <a:lnTo>
                      <a:pt x="93" y="46"/>
                    </a:lnTo>
                    <a:lnTo>
                      <a:pt x="90" y="48"/>
                    </a:lnTo>
                    <a:lnTo>
                      <a:pt x="89" y="48"/>
                    </a:lnTo>
                    <a:lnTo>
                      <a:pt x="87" y="48"/>
                    </a:lnTo>
                    <a:lnTo>
                      <a:pt x="85" y="48"/>
                    </a:lnTo>
                    <a:lnTo>
                      <a:pt x="81" y="47"/>
                    </a:lnTo>
                    <a:lnTo>
                      <a:pt x="78" y="46"/>
                    </a:lnTo>
                    <a:lnTo>
                      <a:pt x="74" y="47"/>
                    </a:lnTo>
                    <a:lnTo>
                      <a:pt x="71" y="45"/>
                    </a:lnTo>
                    <a:lnTo>
                      <a:pt x="65" y="40"/>
                    </a:lnTo>
                    <a:lnTo>
                      <a:pt x="58" y="37"/>
                    </a:lnTo>
                    <a:lnTo>
                      <a:pt x="55" y="36"/>
                    </a:lnTo>
                    <a:lnTo>
                      <a:pt x="49" y="33"/>
                    </a:lnTo>
                    <a:lnTo>
                      <a:pt x="40" y="32"/>
                    </a:lnTo>
                    <a:lnTo>
                      <a:pt x="32" y="30"/>
                    </a:lnTo>
                    <a:lnTo>
                      <a:pt x="28" y="30"/>
                    </a:lnTo>
                    <a:lnTo>
                      <a:pt x="24" y="29"/>
                    </a:lnTo>
                    <a:lnTo>
                      <a:pt x="21" y="30"/>
                    </a:lnTo>
                    <a:lnTo>
                      <a:pt x="17" y="30"/>
                    </a:lnTo>
                    <a:lnTo>
                      <a:pt x="12" y="28"/>
                    </a:lnTo>
                    <a:lnTo>
                      <a:pt x="5" y="24"/>
                    </a:lnTo>
                    <a:lnTo>
                      <a:pt x="2" y="28"/>
                    </a:lnTo>
                    <a:lnTo>
                      <a:pt x="0" y="10"/>
                    </a:lnTo>
                    <a:lnTo>
                      <a:pt x="1" y="2"/>
                    </a:lnTo>
                    <a:lnTo>
                      <a:pt x="6" y="2"/>
                    </a:lnTo>
                    <a:lnTo>
                      <a:pt x="76" y="2"/>
                    </a:lnTo>
                    <a:lnTo>
                      <a:pt x="178" y="1"/>
                    </a:lnTo>
                    <a:lnTo>
                      <a:pt x="178" y="0"/>
                    </a:lnTo>
                    <a:lnTo>
                      <a:pt x="181" y="2"/>
                    </a:lnTo>
                    <a:lnTo>
                      <a:pt x="184" y="2"/>
                    </a:lnTo>
                    <a:lnTo>
                      <a:pt x="233" y="2"/>
                    </a:lnTo>
                    <a:lnTo>
                      <a:pt x="299" y="2"/>
                    </a:lnTo>
                    <a:lnTo>
                      <a:pt x="345" y="2"/>
                    </a:lnTo>
                    <a:lnTo>
                      <a:pt x="384" y="1"/>
                    </a:lnTo>
                    <a:lnTo>
                      <a:pt x="421" y="1"/>
                    </a:lnTo>
                    <a:lnTo>
                      <a:pt x="423" y="4"/>
                    </a:lnTo>
                    <a:lnTo>
                      <a:pt x="427" y="5"/>
                    </a:lnTo>
                    <a:lnTo>
                      <a:pt x="430" y="7"/>
                    </a:lnTo>
                    <a:lnTo>
                      <a:pt x="428" y="12"/>
                    </a:lnTo>
                    <a:lnTo>
                      <a:pt x="431" y="15"/>
                    </a:lnTo>
                    <a:lnTo>
                      <a:pt x="438" y="16"/>
                    </a:lnTo>
                    <a:lnTo>
                      <a:pt x="440" y="18"/>
                    </a:lnTo>
                    <a:lnTo>
                      <a:pt x="443" y="19"/>
                    </a:lnTo>
                    <a:lnTo>
                      <a:pt x="444" y="19"/>
                    </a:lnTo>
                    <a:lnTo>
                      <a:pt x="447" y="18"/>
                    </a:lnTo>
                    <a:lnTo>
                      <a:pt x="450" y="20"/>
                    </a:lnTo>
                    <a:lnTo>
                      <a:pt x="454" y="21"/>
                    </a:lnTo>
                    <a:lnTo>
                      <a:pt x="457" y="20"/>
                    </a:lnTo>
                    <a:lnTo>
                      <a:pt x="460" y="21"/>
                    </a:lnTo>
                    <a:lnTo>
                      <a:pt x="463" y="21"/>
                    </a:lnTo>
                    <a:lnTo>
                      <a:pt x="467" y="24"/>
                    </a:lnTo>
                    <a:lnTo>
                      <a:pt x="468" y="29"/>
                    </a:lnTo>
                    <a:lnTo>
                      <a:pt x="466" y="33"/>
                    </a:lnTo>
                    <a:lnTo>
                      <a:pt x="469" y="36"/>
                    </a:lnTo>
                    <a:lnTo>
                      <a:pt x="472" y="36"/>
                    </a:lnTo>
                    <a:lnTo>
                      <a:pt x="476" y="34"/>
                    </a:lnTo>
                    <a:lnTo>
                      <a:pt x="477" y="39"/>
                    </a:lnTo>
                    <a:lnTo>
                      <a:pt x="477" y="43"/>
                    </a:lnTo>
                    <a:lnTo>
                      <a:pt x="474" y="47"/>
                    </a:lnTo>
                    <a:lnTo>
                      <a:pt x="471" y="47"/>
                    </a:lnTo>
                    <a:lnTo>
                      <a:pt x="465" y="51"/>
                    </a:lnTo>
                    <a:lnTo>
                      <a:pt x="462" y="52"/>
                    </a:lnTo>
                    <a:lnTo>
                      <a:pt x="459" y="49"/>
                    </a:lnTo>
                    <a:lnTo>
                      <a:pt x="455" y="49"/>
                    </a:lnTo>
                    <a:lnTo>
                      <a:pt x="445" y="51"/>
                    </a:lnTo>
                    <a:lnTo>
                      <a:pt x="443" y="56"/>
                    </a:lnTo>
                    <a:lnTo>
                      <a:pt x="436" y="65"/>
                    </a:lnTo>
                    <a:lnTo>
                      <a:pt x="436" y="69"/>
                    </a:lnTo>
                    <a:lnTo>
                      <a:pt x="439" y="73"/>
                    </a:lnTo>
                    <a:lnTo>
                      <a:pt x="439" y="77"/>
                    </a:lnTo>
                    <a:lnTo>
                      <a:pt x="425" y="119"/>
                    </a:lnTo>
                    <a:lnTo>
                      <a:pt x="423" y="127"/>
                    </a:lnTo>
                    <a:lnTo>
                      <a:pt x="395" y="210"/>
                    </a:lnTo>
                    <a:lnTo>
                      <a:pt x="384" y="231"/>
                    </a:lnTo>
                    <a:lnTo>
                      <a:pt x="381" y="233"/>
                    </a:lnTo>
                    <a:lnTo>
                      <a:pt x="376" y="233"/>
                    </a:lnTo>
                    <a:lnTo>
                      <a:pt x="371" y="230"/>
                    </a:lnTo>
                    <a:lnTo>
                      <a:pt x="368" y="230"/>
                    </a:lnTo>
                    <a:lnTo>
                      <a:pt x="364" y="231"/>
                    </a:lnTo>
                    <a:lnTo>
                      <a:pt x="362" y="233"/>
                    </a:lnTo>
                    <a:lnTo>
                      <a:pt x="348" y="235"/>
                    </a:lnTo>
                    <a:lnTo>
                      <a:pt x="345" y="238"/>
                    </a:lnTo>
                    <a:lnTo>
                      <a:pt x="345" y="242"/>
                    </a:lnTo>
                    <a:lnTo>
                      <a:pt x="347" y="245"/>
                    </a:lnTo>
                    <a:lnTo>
                      <a:pt x="346" y="249"/>
                    </a:lnTo>
                    <a:lnTo>
                      <a:pt x="344" y="252"/>
                    </a:lnTo>
                    <a:lnTo>
                      <a:pt x="344" y="257"/>
                    </a:lnTo>
                    <a:lnTo>
                      <a:pt x="346" y="260"/>
                    </a:lnTo>
                    <a:lnTo>
                      <a:pt x="348" y="263"/>
                    </a:lnTo>
                  </a:path>
                </a:pathLst>
              </a:custGeom>
              <a:solidFill>
                <a:schemeClr val="accent1"/>
              </a:solidFill>
              <a:ln w="12700" cap="rnd" cmpd="sng">
                <a:solidFill>
                  <a:srgbClr val="000000"/>
                </a:solidFill>
                <a:prstDash val="solid"/>
                <a:round/>
                <a:headEnd/>
                <a:tailEnd/>
              </a:ln>
            </p:spPr>
            <p:txBody>
              <a:bodyPr/>
              <a:lstStyle/>
              <a:p>
                <a:endParaRPr lang="en-US"/>
              </a:p>
            </p:txBody>
          </p:sp>
        </p:grpSp>
        <p:grpSp>
          <p:nvGrpSpPr>
            <p:cNvPr id="286" name="Group 285"/>
            <p:cNvGrpSpPr/>
            <p:nvPr/>
          </p:nvGrpSpPr>
          <p:grpSpPr>
            <a:xfrm>
              <a:off x="5446713" y="2378075"/>
              <a:ext cx="1770062" cy="1651000"/>
              <a:chOff x="5446713" y="2378075"/>
              <a:chExt cx="1770062" cy="1651000"/>
            </a:xfrm>
            <a:solidFill>
              <a:schemeClr val="tx2">
                <a:lumMod val="40000"/>
                <a:lumOff val="60000"/>
              </a:schemeClr>
            </a:solidFill>
          </p:grpSpPr>
          <p:sp>
            <p:nvSpPr>
              <p:cNvPr id="287" name="Freeform 7"/>
              <p:cNvSpPr>
                <a:spLocks/>
              </p:cNvSpPr>
              <p:nvPr/>
            </p:nvSpPr>
            <p:spPr bwMode="auto">
              <a:xfrm>
                <a:off x="6175375" y="2819400"/>
                <a:ext cx="485775" cy="328613"/>
              </a:xfrm>
              <a:custGeom>
                <a:avLst/>
                <a:gdLst>
                  <a:gd name="T0" fmla="*/ 2147483647 w 306"/>
                  <a:gd name="T1" fmla="*/ 2147483647 h 207"/>
                  <a:gd name="T2" fmla="*/ 2147483647 w 306"/>
                  <a:gd name="T3" fmla="*/ 2147483647 h 207"/>
                  <a:gd name="T4" fmla="*/ 2147483647 w 306"/>
                  <a:gd name="T5" fmla="*/ 2147483647 h 207"/>
                  <a:gd name="T6" fmla="*/ 2147483647 w 306"/>
                  <a:gd name="T7" fmla="*/ 2147483647 h 207"/>
                  <a:gd name="T8" fmla="*/ 2147483647 w 306"/>
                  <a:gd name="T9" fmla="*/ 2147483647 h 207"/>
                  <a:gd name="T10" fmla="*/ 2147483647 w 306"/>
                  <a:gd name="T11" fmla="*/ 2147483647 h 207"/>
                  <a:gd name="T12" fmla="*/ 2147483647 w 306"/>
                  <a:gd name="T13" fmla="*/ 2147483647 h 207"/>
                  <a:gd name="T14" fmla="*/ 2147483647 w 306"/>
                  <a:gd name="T15" fmla="*/ 2147483647 h 207"/>
                  <a:gd name="T16" fmla="*/ 2147483647 w 306"/>
                  <a:gd name="T17" fmla="*/ 2147483647 h 207"/>
                  <a:gd name="T18" fmla="*/ 2147483647 w 306"/>
                  <a:gd name="T19" fmla="*/ 2147483647 h 207"/>
                  <a:gd name="T20" fmla="*/ 2147483647 w 306"/>
                  <a:gd name="T21" fmla="*/ 2147483647 h 207"/>
                  <a:gd name="T22" fmla="*/ 2147483647 w 306"/>
                  <a:gd name="T23" fmla="*/ 2147483647 h 207"/>
                  <a:gd name="T24" fmla="*/ 2147483647 w 306"/>
                  <a:gd name="T25" fmla="*/ 2147483647 h 207"/>
                  <a:gd name="T26" fmla="*/ 2147483647 w 306"/>
                  <a:gd name="T27" fmla="*/ 2147483647 h 207"/>
                  <a:gd name="T28" fmla="*/ 2147483647 w 306"/>
                  <a:gd name="T29" fmla="*/ 2147483647 h 207"/>
                  <a:gd name="T30" fmla="*/ 2147483647 w 306"/>
                  <a:gd name="T31" fmla="*/ 2147483647 h 207"/>
                  <a:gd name="T32" fmla="*/ 2147483647 w 306"/>
                  <a:gd name="T33" fmla="*/ 2147483647 h 207"/>
                  <a:gd name="T34" fmla="*/ 2147483647 w 306"/>
                  <a:gd name="T35" fmla="*/ 2147483647 h 207"/>
                  <a:gd name="T36" fmla="*/ 0 w 306"/>
                  <a:gd name="T37" fmla="*/ 2147483647 h 207"/>
                  <a:gd name="T38" fmla="*/ 2147483647 w 306"/>
                  <a:gd name="T39" fmla="*/ 2147483647 h 207"/>
                  <a:gd name="T40" fmla="*/ 2147483647 w 306"/>
                  <a:gd name="T41" fmla="*/ 2147483647 h 207"/>
                  <a:gd name="T42" fmla="*/ 2147483647 w 306"/>
                  <a:gd name="T43" fmla="*/ 2147483647 h 207"/>
                  <a:gd name="T44" fmla="*/ 2147483647 w 306"/>
                  <a:gd name="T45" fmla="*/ 2147483647 h 207"/>
                  <a:gd name="T46" fmla="*/ 2147483647 w 306"/>
                  <a:gd name="T47" fmla="*/ 2147483647 h 207"/>
                  <a:gd name="T48" fmla="*/ 2147483647 w 306"/>
                  <a:gd name="T49" fmla="*/ 2147483647 h 207"/>
                  <a:gd name="T50" fmla="*/ 2147483647 w 306"/>
                  <a:gd name="T51" fmla="*/ 2147483647 h 207"/>
                  <a:gd name="T52" fmla="*/ 2147483647 w 306"/>
                  <a:gd name="T53" fmla="*/ 2147483647 h 207"/>
                  <a:gd name="T54" fmla="*/ 2147483647 w 306"/>
                  <a:gd name="T55" fmla="*/ 2147483647 h 207"/>
                  <a:gd name="T56" fmla="*/ 2147483647 w 306"/>
                  <a:gd name="T57" fmla="*/ 2147483647 h 207"/>
                  <a:gd name="T58" fmla="*/ 2147483647 w 306"/>
                  <a:gd name="T59" fmla="*/ 0 h 207"/>
                  <a:gd name="T60" fmla="*/ 2147483647 w 306"/>
                  <a:gd name="T61" fmla="*/ 2147483647 h 207"/>
                  <a:gd name="T62" fmla="*/ 2147483647 w 306"/>
                  <a:gd name="T63" fmla="*/ 2147483647 h 207"/>
                  <a:gd name="T64" fmla="*/ 2147483647 w 306"/>
                  <a:gd name="T65" fmla="*/ 2147483647 h 207"/>
                  <a:gd name="T66" fmla="*/ 2147483647 w 306"/>
                  <a:gd name="T67" fmla="*/ 2147483647 h 207"/>
                  <a:gd name="T68" fmla="*/ 2147483647 w 306"/>
                  <a:gd name="T69" fmla="*/ 2147483647 h 207"/>
                  <a:gd name="T70" fmla="*/ 2147483647 w 306"/>
                  <a:gd name="T71" fmla="*/ 2147483647 h 207"/>
                  <a:gd name="T72" fmla="*/ 2147483647 w 306"/>
                  <a:gd name="T73" fmla="*/ 2147483647 h 207"/>
                  <a:gd name="T74" fmla="*/ 2147483647 w 306"/>
                  <a:gd name="T75" fmla="*/ 2147483647 h 207"/>
                  <a:gd name="T76" fmla="*/ 2147483647 w 306"/>
                  <a:gd name="T77" fmla="*/ 2147483647 h 207"/>
                  <a:gd name="T78" fmla="*/ 2147483647 w 306"/>
                  <a:gd name="T79" fmla="*/ 2147483647 h 207"/>
                  <a:gd name="T80" fmla="*/ 2147483647 w 306"/>
                  <a:gd name="T81" fmla="*/ 2147483647 h 207"/>
                  <a:gd name="T82" fmla="*/ 2147483647 w 306"/>
                  <a:gd name="T83" fmla="*/ 2147483647 h 207"/>
                  <a:gd name="T84" fmla="*/ 2147483647 w 306"/>
                  <a:gd name="T85" fmla="*/ 2147483647 h 207"/>
                  <a:gd name="T86" fmla="*/ 2147483647 w 306"/>
                  <a:gd name="T87" fmla="*/ 2147483647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6" h="207">
                    <a:moveTo>
                      <a:pt x="211" y="206"/>
                    </a:moveTo>
                    <a:lnTo>
                      <a:pt x="211" y="197"/>
                    </a:lnTo>
                    <a:lnTo>
                      <a:pt x="189" y="197"/>
                    </a:lnTo>
                    <a:lnTo>
                      <a:pt x="134" y="196"/>
                    </a:lnTo>
                    <a:lnTo>
                      <a:pt x="124" y="196"/>
                    </a:lnTo>
                    <a:lnTo>
                      <a:pt x="110" y="196"/>
                    </a:lnTo>
                    <a:lnTo>
                      <a:pt x="79" y="192"/>
                    </a:lnTo>
                    <a:lnTo>
                      <a:pt x="77" y="191"/>
                    </a:lnTo>
                    <a:lnTo>
                      <a:pt x="75" y="196"/>
                    </a:lnTo>
                    <a:lnTo>
                      <a:pt x="39" y="185"/>
                    </a:lnTo>
                    <a:lnTo>
                      <a:pt x="23" y="137"/>
                    </a:lnTo>
                    <a:lnTo>
                      <a:pt x="18" y="122"/>
                    </a:lnTo>
                    <a:lnTo>
                      <a:pt x="17" y="108"/>
                    </a:lnTo>
                    <a:lnTo>
                      <a:pt x="14" y="107"/>
                    </a:lnTo>
                    <a:lnTo>
                      <a:pt x="11" y="105"/>
                    </a:lnTo>
                    <a:lnTo>
                      <a:pt x="9" y="101"/>
                    </a:lnTo>
                    <a:lnTo>
                      <a:pt x="7" y="99"/>
                    </a:lnTo>
                    <a:lnTo>
                      <a:pt x="4" y="96"/>
                    </a:lnTo>
                    <a:lnTo>
                      <a:pt x="0" y="95"/>
                    </a:lnTo>
                    <a:lnTo>
                      <a:pt x="23" y="84"/>
                    </a:lnTo>
                    <a:lnTo>
                      <a:pt x="88" y="55"/>
                    </a:lnTo>
                    <a:lnTo>
                      <a:pt x="90" y="53"/>
                    </a:lnTo>
                    <a:lnTo>
                      <a:pt x="150" y="25"/>
                    </a:lnTo>
                    <a:lnTo>
                      <a:pt x="151" y="25"/>
                    </a:lnTo>
                    <a:lnTo>
                      <a:pt x="169" y="17"/>
                    </a:lnTo>
                    <a:lnTo>
                      <a:pt x="177" y="15"/>
                    </a:lnTo>
                    <a:lnTo>
                      <a:pt x="182" y="12"/>
                    </a:lnTo>
                    <a:lnTo>
                      <a:pt x="194" y="17"/>
                    </a:lnTo>
                    <a:lnTo>
                      <a:pt x="199" y="21"/>
                    </a:lnTo>
                    <a:lnTo>
                      <a:pt x="208" y="0"/>
                    </a:lnTo>
                    <a:lnTo>
                      <a:pt x="213" y="4"/>
                    </a:lnTo>
                    <a:lnTo>
                      <a:pt x="221" y="7"/>
                    </a:lnTo>
                    <a:lnTo>
                      <a:pt x="242" y="22"/>
                    </a:lnTo>
                    <a:lnTo>
                      <a:pt x="253" y="31"/>
                    </a:lnTo>
                    <a:lnTo>
                      <a:pt x="259" y="57"/>
                    </a:lnTo>
                    <a:lnTo>
                      <a:pt x="260" y="59"/>
                    </a:lnTo>
                    <a:lnTo>
                      <a:pt x="269" y="93"/>
                    </a:lnTo>
                    <a:lnTo>
                      <a:pt x="269" y="95"/>
                    </a:lnTo>
                    <a:lnTo>
                      <a:pt x="272" y="98"/>
                    </a:lnTo>
                    <a:lnTo>
                      <a:pt x="305" y="134"/>
                    </a:lnTo>
                    <a:lnTo>
                      <a:pt x="282" y="150"/>
                    </a:lnTo>
                    <a:lnTo>
                      <a:pt x="234" y="189"/>
                    </a:lnTo>
                    <a:lnTo>
                      <a:pt x="221" y="199"/>
                    </a:lnTo>
                    <a:lnTo>
                      <a:pt x="211" y="206"/>
                    </a:lnTo>
                  </a:path>
                </a:pathLst>
              </a:custGeom>
              <a:grpFill/>
              <a:ln w="12700" cap="rnd" cmpd="sng">
                <a:solidFill>
                  <a:srgbClr val="000000"/>
                </a:solidFill>
                <a:prstDash val="solid"/>
                <a:round/>
                <a:headEnd/>
                <a:tailEnd/>
              </a:ln>
            </p:spPr>
            <p:txBody>
              <a:bodyPr/>
              <a:lstStyle/>
              <a:p>
                <a:pPr>
                  <a:defRPr/>
                </a:pPr>
                <a:endParaRPr lang="en-US"/>
              </a:p>
            </p:txBody>
          </p:sp>
          <p:sp>
            <p:nvSpPr>
              <p:cNvPr id="288" name="Freeform 8"/>
              <p:cNvSpPr>
                <a:spLocks/>
              </p:cNvSpPr>
              <p:nvPr/>
            </p:nvSpPr>
            <p:spPr bwMode="auto">
              <a:xfrm>
                <a:off x="6118225" y="2450024"/>
                <a:ext cx="509588" cy="526980"/>
              </a:xfrm>
              <a:custGeom>
                <a:avLst/>
                <a:gdLst>
                  <a:gd name="T0" fmla="*/ 2147483647 w 321"/>
                  <a:gd name="T1" fmla="*/ 2147483647 h 332"/>
                  <a:gd name="T2" fmla="*/ 2147483647 w 321"/>
                  <a:gd name="T3" fmla="*/ 2147483647 h 332"/>
                  <a:gd name="T4" fmla="*/ 2147483647 w 321"/>
                  <a:gd name="T5" fmla="*/ 2147483647 h 332"/>
                  <a:gd name="T6" fmla="*/ 2147483647 w 321"/>
                  <a:gd name="T7" fmla="*/ 2147483647 h 332"/>
                  <a:gd name="T8" fmla="*/ 2147483647 w 321"/>
                  <a:gd name="T9" fmla="*/ 2147483647 h 332"/>
                  <a:gd name="T10" fmla="*/ 2147483647 w 321"/>
                  <a:gd name="T11" fmla="*/ 2147483647 h 332"/>
                  <a:gd name="T12" fmla="*/ 2147483647 w 321"/>
                  <a:gd name="T13" fmla="*/ 2147483647 h 332"/>
                  <a:gd name="T14" fmla="*/ 2147483647 w 321"/>
                  <a:gd name="T15" fmla="*/ 2147483647 h 332"/>
                  <a:gd name="T16" fmla="*/ 2147483647 w 321"/>
                  <a:gd name="T17" fmla="*/ 2147483647 h 332"/>
                  <a:gd name="T18" fmla="*/ 2147483647 w 321"/>
                  <a:gd name="T19" fmla="*/ 2147483647 h 332"/>
                  <a:gd name="T20" fmla="*/ 2147483647 w 321"/>
                  <a:gd name="T21" fmla="*/ 2147483647 h 332"/>
                  <a:gd name="T22" fmla="*/ 2147483647 w 321"/>
                  <a:gd name="T23" fmla="*/ 2147483647 h 332"/>
                  <a:gd name="T24" fmla="*/ 2147483647 w 321"/>
                  <a:gd name="T25" fmla="*/ 2147483647 h 332"/>
                  <a:gd name="T26" fmla="*/ 0 w 321"/>
                  <a:gd name="T27" fmla="*/ 2147483647 h 332"/>
                  <a:gd name="T28" fmla="*/ 2147483647 w 321"/>
                  <a:gd name="T29" fmla="*/ 2147483647 h 332"/>
                  <a:gd name="T30" fmla="*/ 2147483647 w 321"/>
                  <a:gd name="T31" fmla="*/ 2147483647 h 332"/>
                  <a:gd name="T32" fmla="*/ 2147483647 w 321"/>
                  <a:gd name="T33" fmla="*/ 2147483647 h 332"/>
                  <a:gd name="T34" fmla="*/ 2147483647 w 321"/>
                  <a:gd name="T35" fmla="*/ 2147483647 h 332"/>
                  <a:gd name="T36" fmla="*/ 2147483647 w 321"/>
                  <a:gd name="T37" fmla="*/ 0 h 332"/>
                  <a:gd name="T38" fmla="*/ 2147483647 w 321"/>
                  <a:gd name="T39" fmla="*/ 2147483647 h 332"/>
                  <a:gd name="T40" fmla="*/ 2147483647 w 321"/>
                  <a:gd name="T41" fmla="*/ 2147483647 h 332"/>
                  <a:gd name="T42" fmla="*/ 2147483647 w 321"/>
                  <a:gd name="T43" fmla="*/ 2147483647 h 332"/>
                  <a:gd name="T44" fmla="*/ 2147483647 w 321"/>
                  <a:gd name="T45" fmla="*/ 2147483647 h 332"/>
                  <a:gd name="T46" fmla="*/ 2147483647 w 321"/>
                  <a:gd name="T47" fmla="*/ 2147483647 h 332"/>
                  <a:gd name="T48" fmla="*/ 2147483647 w 321"/>
                  <a:gd name="T49" fmla="*/ 2147483647 h 332"/>
                  <a:gd name="T50" fmla="*/ 2147483647 w 321"/>
                  <a:gd name="T51" fmla="*/ 2147483647 h 332"/>
                  <a:gd name="T52" fmla="*/ 2147483647 w 321"/>
                  <a:gd name="T53" fmla="*/ 2147483647 h 332"/>
                  <a:gd name="T54" fmla="*/ 2147483647 w 321"/>
                  <a:gd name="T55" fmla="*/ 2147483647 h 332"/>
                  <a:gd name="T56" fmla="*/ 2147483647 w 321"/>
                  <a:gd name="T57" fmla="*/ 2147483647 h 332"/>
                  <a:gd name="T58" fmla="*/ 2147483647 w 321"/>
                  <a:gd name="T59" fmla="*/ 2147483647 h 332"/>
                  <a:gd name="T60" fmla="*/ 2147483647 w 321"/>
                  <a:gd name="T61" fmla="*/ 2147483647 h 332"/>
                  <a:gd name="T62" fmla="*/ 2147483647 w 321"/>
                  <a:gd name="T63" fmla="*/ 2147483647 h 332"/>
                  <a:gd name="T64" fmla="*/ 2147483647 w 321"/>
                  <a:gd name="T65" fmla="*/ 2147483647 h 332"/>
                  <a:gd name="T66" fmla="*/ 2147483647 w 321"/>
                  <a:gd name="T67" fmla="*/ 2147483647 h 332"/>
                  <a:gd name="T68" fmla="*/ 2147483647 w 321"/>
                  <a:gd name="T69" fmla="*/ 2147483647 h 332"/>
                  <a:gd name="T70" fmla="*/ 2147483647 w 321"/>
                  <a:gd name="T71" fmla="*/ 2147483647 h 332"/>
                  <a:gd name="T72" fmla="*/ 2147483647 w 321"/>
                  <a:gd name="T73" fmla="*/ 2147483647 h 332"/>
                  <a:gd name="T74" fmla="*/ 2147483647 w 321"/>
                  <a:gd name="T75" fmla="*/ 2147483647 h 332"/>
                  <a:gd name="T76" fmla="*/ 2147483647 w 321"/>
                  <a:gd name="T77" fmla="*/ 2147483647 h 332"/>
                  <a:gd name="T78" fmla="*/ 2147483647 w 321"/>
                  <a:gd name="T79" fmla="*/ 2147483647 h 332"/>
                  <a:gd name="T80" fmla="*/ 2147483647 w 321"/>
                  <a:gd name="T81" fmla="*/ 2147483647 h 332"/>
                  <a:gd name="T82" fmla="*/ 2147483647 w 321"/>
                  <a:gd name="T83" fmla="*/ 2147483647 h 332"/>
                  <a:gd name="T84" fmla="*/ 2147483647 w 321"/>
                  <a:gd name="T85" fmla="*/ 2147483647 h 332"/>
                  <a:gd name="T86" fmla="*/ 2147483647 w 321"/>
                  <a:gd name="T87" fmla="*/ 2147483647 h 332"/>
                  <a:gd name="T88" fmla="*/ 2147483647 w 321"/>
                  <a:gd name="T89" fmla="*/ 2147483647 h 332"/>
                  <a:gd name="T90" fmla="*/ 2147483647 w 321"/>
                  <a:gd name="T91" fmla="*/ 2147483647 h 332"/>
                  <a:gd name="T92" fmla="*/ 2147483647 w 321"/>
                  <a:gd name="T93" fmla="*/ 2147483647 h 332"/>
                  <a:gd name="T94" fmla="*/ 2147483647 w 321"/>
                  <a:gd name="T95" fmla="*/ 2147483647 h 332"/>
                  <a:gd name="T96" fmla="*/ 2147483647 w 321"/>
                  <a:gd name="T97" fmla="*/ 2147483647 h 332"/>
                  <a:gd name="T98" fmla="*/ 2147483647 w 321"/>
                  <a:gd name="T99" fmla="*/ 2147483647 h 332"/>
                  <a:gd name="T100" fmla="*/ 2147483647 w 321"/>
                  <a:gd name="T101" fmla="*/ 2147483647 h 332"/>
                  <a:gd name="T102" fmla="*/ 2147483647 w 321"/>
                  <a:gd name="T103" fmla="*/ 2147483647 h 332"/>
                  <a:gd name="T104" fmla="*/ 2147483647 w 321"/>
                  <a:gd name="T105" fmla="*/ 2147483647 h 332"/>
                  <a:gd name="T106" fmla="*/ 2147483647 w 321"/>
                  <a:gd name="T107" fmla="*/ 2147483647 h 332"/>
                  <a:gd name="T108" fmla="*/ 2147483647 w 321"/>
                  <a:gd name="T109" fmla="*/ 2147483647 h 332"/>
                  <a:gd name="T110" fmla="*/ 2147483647 w 321"/>
                  <a:gd name="T111" fmla="*/ 2147483647 h 332"/>
                  <a:gd name="T112" fmla="*/ 2147483647 w 321"/>
                  <a:gd name="T113" fmla="*/ 2147483647 h 332"/>
                  <a:gd name="T114" fmla="*/ 2147483647 w 321"/>
                  <a:gd name="T115" fmla="*/ 2147483647 h 332"/>
                  <a:gd name="T116" fmla="*/ 2147483647 w 321"/>
                  <a:gd name="T117" fmla="*/ 2147483647 h 332"/>
                  <a:gd name="T118" fmla="*/ 2147483647 w 321"/>
                  <a:gd name="T119" fmla="*/ 2147483647 h 332"/>
                  <a:gd name="T120" fmla="*/ 2147483647 w 321"/>
                  <a:gd name="T121" fmla="*/ 2147483647 h 332"/>
                  <a:gd name="T122" fmla="*/ 2147483647 w 321"/>
                  <a:gd name="T123" fmla="*/ 2147483647 h 332"/>
                  <a:gd name="T124" fmla="*/ 2147483647 w 321"/>
                  <a:gd name="T125" fmla="*/ 2147483647 h 3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1" h="332">
                    <a:moveTo>
                      <a:pt x="206" y="251"/>
                    </a:moveTo>
                    <a:lnTo>
                      <a:pt x="188" y="258"/>
                    </a:lnTo>
                    <a:lnTo>
                      <a:pt x="187" y="259"/>
                    </a:lnTo>
                    <a:lnTo>
                      <a:pt x="127" y="288"/>
                    </a:lnTo>
                    <a:lnTo>
                      <a:pt x="125" y="289"/>
                    </a:lnTo>
                    <a:lnTo>
                      <a:pt x="60" y="319"/>
                    </a:lnTo>
                    <a:lnTo>
                      <a:pt x="37" y="330"/>
                    </a:lnTo>
                    <a:lnTo>
                      <a:pt x="36" y="331"/>
                    </a:lnTo>
                    <a:lnTo>
                      <a:pt x="33" y="331"/>
                    </a:lnTo>
                    <a:lnTo>
                      <a:pt x="26" y="328"/>
                    </a:lnTo>
                    <a:lnTo>
                      <a:pt x="25" y="324"/>
                    </a:lnTo>
                    <a:lnTo>
                      <a:pt x="22" y="316"/>
                    </a:lnTo>
                    <a:lnTo>
                      <a:pt x="24" y="313"/>
                    </a:lnTo>
                    <a:lnTo>
                      <a:pt x="20" y="312"/>
                    </a:lnTo>
                    <a:lnTo>
                      <a:pt x="17" y="316"/>
                    </a:lnTo>
                    <a:lnTo>
                      <a:pt x="14" y="314"/>
                    </a:lnTo>
                    <a:lnTo>
                      <a:pt x="12" y="311"/>
                    </a:lnTo>
                    <a:lnTo>
                      <a:pt x="11" y="308"/>
                    </a:lnTo>
                    <a:lnTo>
                      <a:pt x="10" y="303"/>
                    </a:lnTo>
                    <a:lnTo>
                      <a:pt x="7" y="302"/>
                    </a:lnTo>
                    <a:lnTo>
                      <a:pt x="4" y="300"/>
                    </a:lnTo>
                    <a:lnTo>
                      <a:pt x="5" y="298"/>
                    </a:lnTo>
                    <a:lnTo>
                      <a:pt x="5" y="294"/>
                    </a:lnTo>
                    <a:lnTo>
                      <a:pt x="6" y="290"/>
                    </a:lnTo>
                    <a:lnTo>
                      <a:pt x="4" y="282"/>
                    </a:lnTo>
                    <a:lnTo>
                      <a:pt x="4" y="277"/>
                    </a:lnTo>
                    <a:lnTo>
                      <a:pt x="3" y="273"/>
                    </a:lnTo>
                    <a:lnTo>
                      <a:pt x="0" y="271"/>
                    </a:lnTo>
                    <a:lnTo>
                      <a:pt x="1" y="269"/>
                    </a:lnTo>
                    <a:lnTo>
                      <a:pt x="16" y="241"/>
                    </a:lnTo>
                    <a:lnTo>
                      <a:pt x="44" y="189"/>
                    </a:lnTo>
                    <a:lnTo>
                      <a:pt x="45" y="185"/>
                    </a:lnTo>
                    <a:lnTo>
                      <a:pt x="79" y="121"/>
                    </a:lnTo>
                    <a:lnTo>
                      <a:pt x="80" y="119"/>
                    </a:lnTo>
                    <a:lnTo>
                      <a:pt x="116" y="50"/>
                    </a:lnTo>
                    <a:lnTo>
                      <a:pt x="117" y="49"/>
                    </a:lnTo>
                    <a:lnTo>
                      <a:pt x="143" y="0"/>
                    </a:lnTo>
                    <a:lnTo>
                      <a:pt x="144" y="0"/>
                    </a:lnTo>
                    <a:lnTo>
                      <a:pt x="147" y="2"/>
                    </a:lnTo>
                    <a:lnTo>
                      <a:pt x="150" y="10"/>
                    </a:lnTo>
                    <a:lnTo>
                      <a:pt x="154" y="9"/>
                    </a:lnTo>
                    <a:lnTo>
                      <a:pt x="157" y="11"/>
                    </a:lnTo>
                    <a:lnTo>
                      <a:pt x="157" y="16"/>
                    </a:lnTo>
                    <a:lnTo>
                      <a:pt x="160" y="19"/>
                    </a:lnTo>
                    <a:lnTo>
                      <a:pt x="163" y="17"/>
                    </a:lnTo>
                    <a:lnTo>
                      <a:pt x="165" y="13"/>
                    </a:lnTo>
                    <a:lnTo>
                      <a:pt x="163" y="9"/>
                    </a:lnTo>
                    <a:lnTo>
                      <a:pt x="165" y="5"/>
                    </a:lnTo>
                    <a:lnTo>
                      <a:pt x="168" y="7"/>
                    </a:lnTo>
                    <a:lnTo>
                      <a:pt x="171" y="10"/>
                    </a:lnTo>
                    <a:lnTo>
                      <a:pt x="173" y="13"/>
                    </a:lnTo>
                    <a:lnTo>
                      <a:pt x="177" y="15"/>
                    </a:lnTo>
                    <a:lnTo>
                      <a:pt x="180" y="12"/>
                    </a:lnTo>
                    <a:lnTo>
                      <a:pt x="180" y="8"/>
                    </a:lnTo>
                    <a:lnTo>
                      <a:pt x="182" y="8"/>
                    </a:lnTo>
                    <a:lnTo>
                      <a:pt x="185" y="11"/>
                    </a:lnTo>
                    <a:lnTo>
                      <a:pt x="187" y="14"/>
                    </a:lnTo>
                    <a:lnTo>
                      <a:pt x="189" y="9"/>
                    </a:lnTo>
                    <a:lnTo>
                      <a:pt x="192" y="12"/>
                    </a:lnTo>
                    <a:lnTo>
                      <a:pt x="193" y="17"/>
                    </a:lnTo>
                    <a:lnTo>
                      <a:pt x="192" y="20"/>
                    </a:lnTo>
                    <a:lnTo>
                      <a:pt x="191" y="24"/>
                    </a:lnTo>
                    <a:lnTo>
                      <a:pt x="194" y="27"/>
                    </a:lnTo>
                    <a:lnTo>
                      <a:pt x="198" y="26"/>
                    </a:lnTo>
                    <a:lnTo>
                      <a:pt x="201" y="27"/>
                    </a:lnTo>
                    <a:lnTo>
                      <a:pt x="209" y="37"/>
                    </a:lnTo>
                    <a:lnTo>
                      <a:pt x="210" y="39"/>
                    </a:lnTo>
                    <a:lnTo>
                      <a:pt x="211" y="40"/>
                    </a:lnTo>
                    <a:lnTo>
                      <a:pt x="214" y="39"/>
                    </a:lnTo>
                    <a:lnTo>
                      <a:pt x="217" y="39"/>
                    </a:lnTo>
                    <a:lnTo>
                      <a:pt x="218" y="39"/>
                    </a:lnTo>
                    <a:lnTo>
                      <a:pt x="221" y="39"/>
                    </a:lnTo>
                    <a:lnTo>
                      <a:pt x="225" y="37"/>
                    </a:lnTo>
                    <a:lnTo>
                      <a:pt x="227" y="39"/>
                    </a:lnTo>
                    <a:lnTo>
                      <a:pt x="231" y="39"/>
                    </a:lnTo>
                    <a:lnTo>
                      <a:pt x="235" y="39"/>
                    </a:lnTo>
                    <a:lnTo>
                      <a:pt x="238" y="39"/>
                    </a:lnTo>
                    <a:lnTo>
                      <a:pt x="241" y="40"/>
                    </a:lnTo>
                    <a:lnTo>
                      <a:pt x="245" y="39"/>
                    </a:lnTo>
                    <a:lnTo>
                      <a:pt x="249" y="39"/>
                    </a:lnTo>
                    <a:lnTo>
                      <a:pt x="252" y="43"/>
                    </a:lnTo>
                    <a:lnTo>
                      <a:pt x="255" y="44"/>
                    </a:lnTo>
                    <a:lnTo>
                      <a:pt x="258" y="43"/>
                    </a:lnTo>
                    <a:lnTo>
                      <a:pt x="258" y="39"/>
                    </a:lnTo>
                    <a:lnTo>
                      <a:pt x="261" y="40"/>
                    </a:lnTo>
                    <a:lnTo>
                      <a:pt x="264" y="39"/>
                    </a:lnTo>
                    <a:lnTo>
                      <a:pt x="268" y="41"/>
                    </a:lnTo>
                    <a:lnTo>
                      <a:pt x="271" y="42"/>
                    </a:lnTo>
                    <a:lnTo>
                      <a:pt x="274" y="42"/>
                    </a:lnTo>
                    <a:lnTo>
                      <a:pt x="277" y="39"/>
                    </a:lnTo>
                    <a:lnTo>
                      <a:pt x="281" y="38"/>
                    </a:lnTo>
                    <a:lnTo>
                      <a:pt x="284" y="38"/>
                    </a:lnTo>
                    <a:lnTo>
                      <a:pt x="288" y="36"/>
                    </a:lnTo>
                    <a:lnTo>
                      <a:pt x="289" y="32"/>
                    </a:lnTo>
                    <a:lnTo>
                      <a:pt x="290" y="32"/>
                    </a:lnTo>
                    <a:lnTo>
                      <a:pt x="293" y="35"/>
                    </a:lnTo>
                    <a:lnTo>
                      <a:pt x="295" y="34"/>
                    </a:lnTo>
                    <a:lnTo>
                      <a:pt x="298" y="36"/>
                    </a:lnTo>
                    <a:lnTo>
                      <a:pt x="301" y="38"/>
                    </a:lnTo>
                    <a:lnTo>
                      <a:pt x="301" y="41"/>
                    </a:lnTo>
                    <a:lnTo>
                      <a:pt x="303" y="45"/>
                    </a:lnTo>
                    <a:lnTo>
                      <a:pt x="305" y="47"/>
                    </a:lnTo>
                    <a:lnTo>
                      <a:pt x="309" y="45"/>
                    </a:lnTo>
                    <a:lnTo>
                      <a:pt x="306" y="43"/>
                    </a:lnTo>
                    <a:lnTo>
                      <a:pt x="309" y="39"/>
                    </a:lnTo>
                    <a:lnTo>
                      <a:pt x="312" y="39"/>
                    </a:lnTo>
                    <a:lnTo>
                      <a:pt x="314" y="36"/>
                    </a:lnTo>
                    <a:lnTo>
                      <a:pt x="318" y="35"/>
                    </a:lnTo>
                    <a:lnTo>
                      <a:pt x="320" y="35"/>
                    </a:lnTo>
                    <a:lnTo>
                      <a:pt x="317" y="38"/>
                    </a:lnTo>
                    <a:lnTo>
                      <a:pt x="316" y="42"/>
                    </a:lnTo>
                    <a:lnTo>
                      <a:pt x="314" y="58"/>
                    </a:lnTo>
                    <a:lnTo>
                      <a:pt x="312" y="65"/>
                    </a:lnTo>
                    <a:lnTo>
                      <a:pt x="299" y="88"/>
                    </a:lnTo>
                    <a:lnTo>
                      <a:pt x="296" y="94"/>
                    </a:lnTo>
                    <a:lnTo>
                      <a:pt x="295" y="97"/>
                    </a:lnTo>
                    <a:lnTo>
                      <a:pt x="277" y="137"/>
                    </a:lnTo>
                    <a:lnTo>
                      <a:pt x="274" y="147"/>
                    </a:lnTo>
                    <a:lnTo>
                      <a:pt x="265" y="172"/>
                    </a:lnTo>
                    <a:lnTo>
                      <a:pt x="264" y="174"/>
                    </a:lnTo>
                    <a:lnTo>
                      <a:pt x="250" y="219"/>
                    </a:lnTo>
                    <a:lnTo>
                      <a:pt x="245" y="235"/>
                    </a:lnTo>
                    <a:lnTo>
                      <a:pt x="236" y="255"/>
                    </a:lnTo>
                    <a:lnTo>
                      <a:pt x="230" y="251"/>
                    </a:lnTo>
                    <a:lnTo>
                      <a:pt x="218" y="247"/>
                    </a:lnTo>
                    <a:lnTo>
                      <a:pt x="213" y="249"/>
                    </a:lnTo>
                    <a:lnTo>
                      <a:pt x="206" y="251"/>
                    </a:lnTo>
                  </a:path>
                </a:pathLst>
              </a:custGeom>
              <a:grpFill/>
              <a:ln w="12700" cap="rnd" cmpd="sng">
                <a:solidFill>
                  <a:srgbClr val="000000"/>
                </a:solidFill>
                <a:prstDash val="solid"/>
                <a:round/>
                <a:headEnd/>
                <a:tailEnd/>
              </a:ln>
            </p:spPr>
            <p:txBody>
              <a:bodyPr/>
              <a:lstStyle/>
              <a:p>
                <a:endParaRPr lang="en-US"/>
              </a:p>
            </p:txBody>
          </p:sp>
          <p:grpSp>
            <p:nvGrpSpPr>
              <p:cNvPr id="289" name="Group 288"/>
              <p:cNvGrpSpPr/>
              <p:nvPr/>
            </p:nvGrpSpPr>
            <p:grpSpPr>
              <a:xfrm>
                <a:off x="5446713" y="2378075"/>
                <a:ext cx="1770062" cy="1651000"/>
                <a:chOff x="5446713" y="2378075"/>
                <a:chExt cx="1770062" cy="1651000"/>
              </a:xfrm>
              <a:grpFill/>
            </p:grpSpPr>
            <p:sp>
              <p:nvSpPr>
                <p:cNvPr id="290" name="Freeform 27"/>
                <p:cNvSpPr>
                  <a:spLocks/>
                </p:cNvSpPr>
                <p:nvPr/>
              </p:nvSpPr>
              <p:spPr bwMode="auto">
                <a:xfrm>
                  <a:off x="5446713" y="2591293"/>
                  <a:ext cx="674687" cy="619043"/>
                </a:xfrm>
                <a:custGeom>
                  <a:avLst/>
                  <a:gdLst>
                    <a:gd name="T0" fmla="*/ 2147483647 w 425"/>
                    <a:gd name="T1" fmla="*/ 2147483647 h 390"/>
                    <a:gd name="T2" fmla="*/ 2147483647 w 425"/>
                    <a:gd name="T3" fmla="*/ 2147483647 h 390"/>
                    <a:gd name="T4" fmla="*/ 2147483647 w 425"/>
                    <a:gd name="T5" fmla="*/ 2147483647 h 390"/>
                    <a:gd name="T6" fmla="*/ 2147483647 w 425"/>
                    <a:gd name="T7" fmla="*/ 2147483647 h 390"/>
                    <a:gd name="T8" fmla="*/ 2147483647 w 425"/>
                    <a:gd name="T9" fmla="*/ 2147483647 h 390"/>
                    <a:gd name="T10" fmla="*/ 2147483647 w 425"/>
                    <a:gd name="T11" fmla="*/ 2147483647 h 390"/>
                    <a:gd name="T12" fmla="*/ 2147483647 w 425"/>
                    <a:gd name="T13" fmla="*/ 2147483647 h 390"/>
                    <a:gd name="T14" fmla="*/ 2147483647 w 425"/>
                    <a:gd name="T15" fmla="*/ 2147483647 h 390"/>
                    <a:gd name="T16" fmla="*/ 0 w 425"/>
                    <a:gd name="T17" fmla="*/ 2147483647 h 390"/>
                    <a:gd name="T18" fmla="*/ 2147483647 w 425"/>
                    <a:gd name="T19" fmla="*/ 2147483647 h 390"/>
                    <a:gd name="T20" fmla="*/ 2147483647 w 425"/>
                    <a:gd name="T21" fmla="*/ 2147483647 h 390"/>
                    <a:gd name="T22" fmla="*/ 2147483647 w 425"/>
                    <a:gd name="T23" fmla="*/ 2147483647 h 390"/>
                    <a:gd name="T24" fmla="*/ 2147483647 w 425"/>
                    <a:gd name="T25" fmla="*/ 2147483647 h 390"/>
                    <a:gd name="T26" fmla="*/ 2147483647 w 425"/>
                    <a:gd name="T27" fmla="*/ 2147483647 h 390"/>
                    <a:gd name="T28" fmla="*/ 2147483647 w 425"/>
                    <a:gd name="T29" fmla="*/ 2147483647 h 390"/>
                    <a:gd name="T30" fmla="*/ 2147483647 w 425"/>
                    <a:gd name="T31" fmla="*/ 2147483647 h 390"/>
                    <a:gd name="T32" fmla="*/ 2147483647 w 425"/>
                    <a:gd name="T33" fmla="*/ 2147483647 h 390"/>
                    <a:gd name="T34" fmla="*/ 2147483647 w 425"/>
                    <a:gd name="T35" fmla="*/ 2147483647 h 390"/>
                    <a:gd name="T36" fmla="*/ 2147483647 w 425"/>
                    <a:gd name="T37" fmla="*/ 2147483647 h 390"/>
                    <a:gd name="T38" fmla="*/ 2147483647 w 425"/>
                    <a:gd name="T39" fmla="*/ 2147483647 h 390"/>
                    <a:gd name="T40" fmla="*/ 2147483647 w 425"/>
                    <a:gd name="T41" fmla="*/ 2147483647 h 390"/>
                    <a:gd name="T42" fmla="*/ 2147483647 w 425"/>
                    <a:gd name="T43" fmla="*/ 2147483647 h 390"/>
                    <a:gd name="T44" fmla="*/ 2147483647 w 425"/>
                    <a:gd name="T45" fmla="*/ 2147483647 h 390"/>
                    <a:gd name="T46" fmla="*/ 2147483647 w 425"/>
                    <a:gd name="T47" fmla="*/ 2147483647 h 390"/>
                    <a:gd name="T48" fmla="*/ 2147483647 w 425"/>
                    <a:gd name="T49" fmla="*/ 2147483647 h 390"/>
                    <a:gd name="T50" fmla="*/ 2147483647 w 425"/>
                    <a:gd name="T51" fmla="*/ 2147483647 h 390"/>
                    <a:gd name="T52" fmla="*/ 2147483647 w 425"/>
                    <a:gd name="T53" fmla="*/ 2147483647 h 390"/>
                    <a:gd name="T54" fmla="*/ 2147483647 w 425"/>
                    <a:gd name="T55" fmla="*/ 2147483647 h 390"/>
                    <a:gd name="T56" fmla="*/ 2147483647 w 425"/>
                    <a:gd name="T57" fmla="*/ 0 h 390"/>
                    <a:gd name="T58" fmla="*/ 2147483647 w 425"/>
                    <a:gd name="T59" fmla="*/ 2147483647 h 390"/>
                    <a:gd name="T60" fmla="*/ 2147483647 w 425"/>
                    <a:gd name="T61" fmla="*/ 2147483647 h 390"/>
                    <a:gd name="T62" fmla="*/ 2147483647 w 425"/>
                    <a:gd name="T63" fmla="*/ 2147483647 h 390"/>
                    <a:gd name="T64" fmla="*/ 2147483647 w 425"/>
                    <a:gd name="T65" fmla="*/ 2147483647 h 390"/>
                    <a:gd name="T66" fmla="*/ 2147483647 w 425"/>
                    <a:gd name="T67" fmla="*/ 2147483647 h 390"/>
                    <a:gd name="T68" fmla="*/ 2147483647 w 425"/>
                    <a:gd name="T69" fmla="*/ 2147483647 h 390"/>
                    <a:gd name="T70" fmla="*/ 2147483647 w 425"/>
                    <a:gd name="T71" fmla="*/ 2147483647 h 390"/>
                    <a:gd name="T72" fmla="*/ 2147483647 w 425"/>
                    <a:gd name="T73" fmla="*/ 2147483647 h 390"/>
                    <a:gd name="T74" fmla="*/ 2147483647 w 425"/>
                    <a:gd name="T75" fmla="*/ 2147483647 h 390"/>
                    <a:gd name="T76" fmla="*/ 2147483647 w 425"/>
                    <a:gd name="T77" fmla="*/ 2147483647 h 390"/>
                    <a:gd name="T78" fmla="*/ 2147483647 w 425"/>
                    <a:gd name="T79" fmla="*/ 2147483647 h 390"/>
                    <a:gd name="T80" fmla="*/ 2147483647 w 425"/>
                    <a:gd name="T81" fmla="*/ 2147483647 h 390"/>
                    <a:gd name="T82" fmla="*/ 2147483647 w 425"/>
                    <a:gd name="T83" fmla="*/ 2147483647 h 390"/>
                    <a:gd name="T84" fmla="*/ 2147483647 w 425"/>
                    <a:gd name="T85" fmla="*/ 2147483647 h 390"/>
                    <a:gd name="T86" fmla="*/ 2147483647 w 425"/>
                    <a:gd name="T87" fmla="*/ 2147483647 h 390"/>
                    <a:gd name="T88" fmla="*/ 2147483647 w 425"/>
                    <a:gd name="T89" fmla="*/ 2147483647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5" h="390">
                      <a:moveTo>
                        <a:pt x="421" y="182"/>
                      </a:moveTo>
                      <a:lnTo>
                        <a:pt x="413" y="189"/>
                      </a:lnTo>
                      <a:lnTo>
                        <a:pt x="386" y="204"/>
                      </a:lnTo>
                      <a:lnTo>
                        <a:pt x="380" y="209"/>
                      </a:lnTo>
                      <a:lnTo>
                        <a:pt x="310" y="253"/>
                      </a:lnTo>
                      <a:lnTo>
                        <a:pt x="303" y="257"/>
                      </a:lnTo>
                      <a:lnTo>
                        <a:pt x="296" y="264"/>
                      </a:lnTo>
                      <a:lnTo>
                        <a:pt x="266" y="292"/>
                      </a:lnTo>
                      <a:lnTo>
                        <a:pt x="240" y="317"/>
                      </a:lnTo>
                      <a:lnTo>
                        <a:pt x="206" y="350"/>
                      </a:lnTo>
                      <a:lnTo>
                        <a:pt x="175" y="379"/>
                      </a:lnTo>
                      <a:lnTo>
                        <a:pt x="165" y="389"/>
                      </a:lnTo>
                      <a:lnTo>
                        <a:pt x="124" y="374"/>
                      </a:lnTo>
                      <a:lnTo>
                        <a:pt x="85" y="359"/>
                      </a:lnTo>
                      <a:lnTo>
                        <a:pt x="80" y="357"/>
                      </a:lnTo>
                      <a:lnTo>
                        <a:pt x="47" y="344"/>
                      </a:lnTo>
                      <a:lnTo>
                        <a:pt x="32" y="338"/>
                      </a:lnTo>
                      <a:lnTo>
                        <a:pt x="0" y="325"/>
                      </a:lnTo>
                      <a:lnTo>
                        <a:pt x="15" y="276"/>
                      </a:lnTo>
                      <a:lnTo>
                        <a:pt x="24" y="243"/>
                      </a:lnTo>
                      <a:lnTo>
                        <a:pt x="37" y="198"/>
                      </a:lnTo>
                      <a:lnTo>
                        <a:pt x="52" y="146"/>
                      </a:lnTo>
                      <a:lnTo>
                        <a:pt x="60" y="146"/>
                      </a:lnTo>
                      <a:lnTo>
                        <a:pt x="84" y="147"/>
                      </a:lnTo>
                      <a:lnTo>
                        <a:pt x="96" y="146"/>
                      </a:lnTo>
                      <a:lnTo>
                        <a:pt x="107" y="108"/>
                      </a:lnTo>
                      <a:lnTo>
                        <a:pt x="109" y="104"/>
                      </a:lnTo>
                      <a:lnTo>
                        <a:pt x="110" y="104"/>
                      </a:lnTo>
                      <a:lnTo>
                        <a:pt x="124" y="108"/>
                      </a:lnTo>
                      <a:lnTo>
                        <a:pt x="136" y="110"/>
                      </a:lnTo>
                      <a:lnTo>
                        <a:pt x="137" y="106"/>
                      </a:lnTo>
                      <a:lnTo>
                        <a:pt x="140" y="103"/>
                      </a:lnTo>
                      <a:lnTo>
                        <a:pt x="142" y="101"/>
                      </a:lnTo>
                      <a:lnTo>
                        <a:pt x="145" y="100"/>
                      </a:lnTo>
                      <a:lnTo>
                        <a:pt x="152" y="91"/>
                      </a:lnTo>
                      <a:lnTo>
                        <a:pt x="162" y="75"/>
                      </a:lnTo>
                      <a:lnTo>
                        <a:pt x="171" y="45"/>
                      </a:lnTo>
                      <a:lnTo>
                        <a:pt x="167" y="47"/>
                      </a:lnTo>
                      <a:lnTo>
                        <a:pt x="166" y="44"/>
                      </a:lnTo>
                      <a:lnTo>
                        <a:pt x="166" y="38"/>
                      </a:lnTo>
                      <a:lnTo>
                        <a:pt x="164" y="34"/>
                      </a:lnTo>
                      <a:lnTo>
                        <a:pt x="161" y="34"/>
                      </a:lnTo>
                      <a:lnTo>
                        <a:pt x="158" y="32"/>
                      </a:lnTo>
                      <a:lnTo>
                        <a:pt x="156" y="28"/>
                      </a:lnTo>
                      <a:lnTo>
                        <a:pt x="154" y="32"/>
                      </a:lnTo>
                      <a:lnTo>
                        <a:pt x="151" y="34"/>
                      </a:lnTo>
                      <a:lnTo>
                        <a:pt x="149" y="38"/>
                      </a:lnTo>
                      <a:lnTo>
                        <a:pt x="146" y="39"/>
                      </a:lnTo>
                      <a:lnTo>
                        <a:pt x="140" y="34"/>
                      </a:lnTo>
                      <a:lnTo>
                        <a:pt x="137" y="32"/>
                      </a:lnTo>
                      <a:lnTo>
                        <a:pt x="140" y="30"/>
                      </a:lnTo>
                      <a:lnTo>
                        <a:pt x="142" y="27"/>
                      </a:lnTo>
                      <a:lnTo>
                        <a:pt x="142" y="19"/>
                      </a:lnTo>
                      <a:lnTo>
                        <a:pt x="141" y="19"/>
                      </a:lnTo>
                      <a:lnTo>
                        <a:pt x="138" y="17"/>
                      </a:lnTo>
                      <a:lnTo>
                        <a:pt x="138" y="16"/>
                      </a:lnTo>
                      <a:lnTo>
                        <a:pt x="142" y="3"/>
                      </a:lnTo>
                      <a:lnTo>
                        <a:pt x="158" y="0"/>
                      </a:lnTo>
                      <a:lnTo>
                        <a:pt x="167" y="0"/>
                      </a:lnTo>
                      <a:lnTo>
                        <a:pt x="180" y="1"/>
                      </a:lnTo>
                      <a:lnTo>
                        <a:pt x="183" y="3"/>
                      </a:lnTo>
                      <a:lnTo>
                        <a:pt x="256" y="37"/>
                      </a:lnTo>
                      <a:lnTo>
                        <a:pt x="258" y="38"/>
                      </a:lnTo>
                      <a:lnTo>
                        <a:pt x="326" y="71"/>
                      </a:lnTo>
                      <a:lnTo>
                        <a:pt x="345" y="97"/>
                      </a:lnTo>
                      <a:lnTo>
                        <a:pt x="346" y="97"/>
                      </a:lnTo>
                      <a:lnTo>
                        <a:pt x="365" y="101"/>
                      </a:lnTo>
                      <a:lnTo>
                        <a:pt x="368" y="102"/>
                      </a:lnTo>
                      <a:lnTo>
                        <a:pt x="370" y="115"/>
                      </a:lnTo>
                      <a:lnTo>
                        <a:pt x="371" y="117"/>
                      </a:lnTo>
                      <a:lnTo>
                        <a:pt x="373" y="118"/>
                      </a:lnTo>
                      <a:lnTo>
                        <a:pt x="376" y="119"/>
                      </a:lnTo>
                      <a:lnTo>
                        <a:pt x="379" y="121"/>
                      </a:lnTo>
                      <a:lnTo>
                        <a:pt x="381" y="124"/>
                      </a:lnTo>
                      <a:lnTo>
                        <a:pt x="384" y="126"/>
                      </a:lnTo>
                      <a:lnTo>
                        <a:pt x="387" y="127"/>
                      </a:lnTo>
                      <a:lnTo>
                        <a:pt x="391" y="125"/>
                      </a:lnTo>
                      <a:lnTo>
                        <a:pt x="394" y="126"/>
                      </a:lnTo>
                      <a:lnTo>
                        <a:pt x="396" y="129"/>
                      </a:lnTo>
                      <a:lnTo>
                        <a:pt x="401" y="135"/>
                      </a:lnTo>
                      <a:lnTo>
                        <a:pt x="404" y="138"/>
                      </a:lnTo>
                      <a:lnTo>
                        <a:pt x="406" y="141"/>
                      </a:lnTo>
                      <a:lnTo>
                        <a:pt x="409" y="143"/>
                      </a:lnTo>
                      <a:lnTo>
                        <a:pt x="411" y="146"/>
                      </a:lnTo>
                      <a:lnTo>
                        <a:pt x="414" y="154"/>
                      </a:lnTo>
                      <a:lnTo>
                        <a:pt x="415" y="157"/>
                      </a:lnTo>
                      <a:lnTo>
                        <a:pt x="416" y="161"/>
                      </a:lnTo>
                      <a:lnTo>
                        <a:pt x="420" y="169"/>
                      </a:lnTo>
                      <a:lnTo>
                        <a:pt x="423" y="171"/>
                      </a:lnTo>
                      <a:lnTo>
                        <a:pt x="424" y="176"/>
                      </a:lnTo>
                      <a:lnTo>
                        <a:pt x="421" y="182"/>
                      </a:lnTo>
                    </a:path>
                  </a:pathLst>
                </a:custGeom>
                <a:grpFill/>
                <a:ln w="12700" cap="rnd" cmpd="sng">
                  <a:solidFill>
                    <a:srgbClr val="000000"/>
                  </a:solidFill>
                  <a:prstDash val="solid"/>
                  <a:round/>
                  <a:headEnd/>
                  <a:tailEnd/>
                </a:ln>
              </p:spPr>
              <p:txBody>
                <a:bodyPr/>
                <a:lstStyle/>
                <a:p>
                  <a:endParaRPr lang="en-US"/>
                </a:p>
              </p:txBody>
            </p:sp>
            <p:sp>
              <p:nvSpPr>
                <p:cNvPr id="291" name="Freeform 28"/>
                <p:cNvSpPr>
                  <a:spLocks/>
                </p:cNvSpPr>
                <p:nvPr/>
              </p:nvSpPr>
              <p:spPr bwMode="auto">
                <a:xfrm>
                  <a:off x="6073775" y="3121025"/>
                  <a:ext cx="457200" cy="498475"/>
                </a:xfrm>
                <a:custGeom>
                  <a:avLst/>
                  <a:gdLst>
                    <a:gd name="T0" fmla="*/ 2147483647 w 288"/>
                    <a:gd name="T1" fmla="*/ 2147483647 h 314"/>
                    <a:gd name="T2" fmla="*/ 2147483647 w 288"/>
                    <a:gd name="T3" fmla="*/ 2147483647 h 314"/>
                    <a:gd name="T4" fmla="*/ 2147483647 w 288"/>
                    <a:gd name="T5" fmla="*/ 2147483647 h 314"/>
                    <a:gd name="T6" fmla="*/ 2147483647 w 288"/>
                    <a:gd name="T7" fmla="*/ 2147483647 h 314"/>
                    <a:gd name="T8" fmla="*/ 2147483647 w 288"/>
                    <a:gd name="T9" fmla="*/ 2147483647 h 314"/>
                    <a:gd name="T10" fmla="*/ 2147483647 w 288"/>
                    <a:gd name="T11" fmla="*/ 2147483647 h 314"/>
                    <a:gd name="T12" fmla="*/ 2147483647 w 288"/>
                    <a:gd name="T13" fmla="*/ 2147483647 h 314"/>
                    <a:gd name="T14" fmla="*/ 2147483647 w 288"/>
                    <a:gd name="T15" fmla="*/ 2147483647 h 314"/>
                    <a:gd name="T16" fmla="*/ 2147483647 w 288"/>
                    <a:gd name="T17" fmla="*/ 2147483647 h 314"/>
                    <a:gd name="T18" fmla="*/ 2147483647 w 288"/>
                    <a:gd name="T19" fmla="*/ 2147483647 h 314"/>
                    <a:gd name="T20" fmla="*/ 2147483647 w 288"/>
                    <a:gd name="T21" fmla="*/ 2147483647 h 314"/>
                    <a:gd name="T22" fmla="*/ 2147483647 w 288"/>
                    <a:gd name="T23" fmla="*/ 2147483647 h 314"/>
                    <a:gd name="T24" fmla="*/ 2147483647 w 288"/>
                    <a:gd name="T25" fmla="*/ 2147483647 h 314"/>
                    <a:gd name="T26" fmla="*/ 2147483647 w 288"/>
                    <a:gd name="T27" fmla="*/ 2147483647 h 314"/>
                    <a:gd name="T28" fmla="*/ 2147483647 w 288"/>
                    <a:gd name="T29" fmla="*/ 2147483647 h 314"/>
                    <a:gd name="T30" fmla="*/ 2147483647 w 288"/>
                    <a:gd name="T31" fmla="*/ 2147483647 h 314"/>
                    <a:gd name="T32" fmla="*/ 2147483647 w 288"/>
                    <a:gd name="T33" fmla="*/ 2147483647 h 314"/>
                    <a:gd name="T34" fmla="*/ 2147483647 w 288"/>
                    <a:gd name="T35" fmla="*/ 2147483647 h 314"/>
                    <a:gd name="T36" fmla="*/ 2147483647 w 288"/>
                    <a:gd name="T37" fmla="*/ 2147483647 h 314"/>
                    <a:gd name="T38" fmla="*/ 2147483647 w 288"/>
                    <a:gd name="T39" fmla="*/ 2147483647 h 314"/>
                    <a:gd name="T40" fmla="*/ 2147483647 w 288"/>
                    <a:gd name="T41" fmla="*/ 2147483647 h 314"/>
                    <a:gd name="T42" fmla="*/ 2147483647 w 288"/>
                    <a:gd name="T43" fmla="*/ 2147483647 h 314"/>
                    <a:gd name="T44" fmla="*/ 2147483647 w 288"/>
                    <a:gd name="T45" fmla="*/ 2147483647 h 314"/>
                    <a:gd name="T46" fmla="*/ 2147483647 w 288"/>
                    <a:gd name="T47" fmla="*/ 2147483647 h 314"/>
                    <a:gd name="T48" fmla="*/ 2147483647 w 288"/>
                    <a:gd name="T49" fmla="*/ 2147483647 h 314"/>
                    <a:gd name="T50" fmla="*/ 2147483647 w 288"/>
                    <a:gd name="T51" fmla="*/ 2147483647 h 314"/>
                    <a:gd name="T52" fmla="*/ 2147483647 w 288"/>
                    <a:gd name="T53" fmla="*/ 2147483647 h 314"/>
                    <a:gd name="T54" fmla="*/ 0 w 288"/>
                    <a:gd name="T55" fmla="*/ 2147483647 h 314"/>
                    <a:gd name="T56" fmla="*/ 2147483647 w 288"/>
                    <a:gd name="T57" fmla="*/ 2147483647 h 314"/>
                    <a:gd name="T58" fmla="*/ 2147483647 w 288"/>
                    <a:gd name="T59" fmla="*/ 2147483647 h 314"/>
                    <a:gd name="T60" fmla="*/ 2147483647 w 288"/>
                    <a:gd name="T61" fmla="*/ 2147483647 h 314"/>
                    <a:gd name="T62" fmla="*/ 2147483647 w 288"/>
                    <a:gd name="T63" fmla="*/ 2147483647 h 314"/>
                    <a:gd name="T64" fmla="*/ 2147483647 w 288"/>
                    <a:gd name="T65" fmla="*/ 2147483647 h 314"/>
                    <a:gd name="T66" fmla="*/ 2147483647 w 288"/>
                    <a:gd name="T67" fmla="*/ 2147483647 h 314"/>
                    <a:gd name="T68" fmla="*/ 2147483647 w 288"/>
                    <a:gd name="T69" fmla="*/ 2147483647 h 314"/>
                    <a:gd name="T70" fmla="*/ 2147483647 w 288"/>
                    <a:gd name="T71" fmla="*/ 2147483647 h 314"/>
                    <a:gd name="T72" fmla="*/ 2147483647 w 288"/>
                    <a:gd name="T73" fmla="*/ 2147483647 h 314"/>
                    <a:gd name="T74" fmla="*/ 2147483647 w 288"/>
                    <a:gd name="T75" fmla="*/ 2147483647 h 314"/>
                    <a:gd name="T76" fmla="*/ 2147483647 w 288"/>
                    <a:gd name="T77" fmla="*/ 2147483647 h 314"/>
                    <a:gd name="T78" fmla="*/ 2147483647 w 288"/>
                    <a:gd name="T79" fmla="*/ 2147483647 h 314"/>
                    <a:gd name="T80" fmla="*/ 2147483647 w 288"/>
                    <a:gd name="T81" fmla="*/ 2147483647 h 314"/>
                    <a:gd name="T82" fmla="*/ 2147483647 w 288"/>
                    <a:gd name="T83" fmla="*/ 2147483647 h 314"/>
                    <a:gd name="T84" fmla="*/ 2147483647 w 288"/>
                    <a:gd name="T85" fmla="*/ 2147483647 h 314"/>
                    <a:gd name="T86" fmla="*/ 2147483647 w 288"/>
                    <a:gd name="T87" fmla="*/ 2147483647 h 314"/>
                    <a:gd name="T88" fmla="*/ 2147483647 w 288"/>
                    <a:gd name="T89" fmla="*/ 2147483647 h 314"/>
                    <a:gd name="T90" fmla="*/ 2147483647 w 288"/>
                    <a:gd name="T91" fmla="*/ 0 h 314"/>
                    <a:gd name="T92" fmla="*/ 2147483647 w 288"/>
                    <a:gd name="T93" fmla="*/ 2147483647 h 314"/>
                    <a:gd name="T94" fmla="*/ 2147483647 w 288"/>
                    <a:gd name="T95" fmla="*/ 2147483647 h 314"/>
                    <a:gd name="T96" fmla="*/ 2147483647 w 288"/>
                    <a:gd name="T97" fmla="*/ 2147483647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314">
                      <a:moveTo>
                        <a:pt x="275" y="6"/>
                      </a:moveTo>
                      <a:lnTo>
                        <a:pt x="275" y="15"/>
                      </a:lnTo>
                      <a:lnTo>
                        <a:pt x="274" y="83"/>
                      </a:lnTo>
                      <a:lnTo>
                        <a:pt x="274" y="86"/>
                      </a:lnTo>
                      <a:lnTo>
                        <a:pt x="274" y="117"/>
                      </a:lnTo>
                      <a:lnTo>
                        <a:pt x="278" y="124"/>
                      </a:lnTo>
                      <a:lnTo>
                        <a:pt x="281" y="126"/>
                      </a:lnTo>
                      <a:lnTo>
                        <a:pt x="284" y="128"/>
                      </a:lnTo>
                      <a:lnTo>
                        <a:pt x="285" y="132"/>
                      </a:lnTo>
                      <a:lnTo>
                        <a:pt x="287" y="150"/>
                      </a:lnTo>
                      <a:lnTo>
                        <a:pt x="286" y="153"/>
                      </a:lnTo>
                      <a:lnTo>
                        <a:pt x="285" y="156"/>
                      </a:lnTo>
                      <a:lnTo>
                        <a:pt x="279" y="164"/>
                      </a:lnTo>
                      <a:lnTo>
                        <a:pt x="277" y="169"/>
                      </a:lnTo>
                      <a:lnTo>
                        <a:pt x="274" y="174"/>
                      </a:lnTo>
                      <a:lnTo>
                        <a:pt x="271" y="252"/>
                      </a:lnTo>
                      <a:lnTo>
                        <a:pt x="271" y="253"/>
                      </a:lnTo>
                      <a:lnTo>
                        <a:pt x="269" y="291"/>
                      </a:lnTo>
                      <a:lnTo>
                        <a:pt x="240" y="302"/>
                      </a:lnTo>
                      <a:lnTo>
                        <a:pt x="235" y="307"/>
                      </a:lnTo>
                      <a:lnTo>
                        <a:pt x="235" y="313"/>
                      </a:lnTo>
                      <a:lnTo>
                        <a:pt x="228" y="306"/>
                      </a:lnTo>
                      <a:lnTo>
                        <a:pt x="226" y="303"/>
                      </a:lnTo>
                      <a:lnTo>
                        <a:pt x="224" y="300"/>
                      </a:lnTo>
                      <a:lnTo>
                        <a:pt x="217" y="295"/>
                      </a:lnTo>
                      <a:lnTo>
                        <a:pt x="213" y="294"/>
                      </a:lnTo>
                      <a:lnTo>
                        <a:pt x="209" y="295"/>
                      </a:lnTo>
                      <a:lnTo>
                        <a:pt x="207" y="294"/>
                      </a:lnTo>
                      <a:lnTo>
                        <a:pt x="200" y="300"/>
                      </a:lnTo>
                      <a:lnTo>
                        <a:pt x="197" y="300"/>
                      </a:lnTo>
                      <a:lnTo>
                        <a:pt x="189" y="298"/>
                      </a:lnTo>
                      <a:lnTo>
                        <a:pt x="186" y="295"/>
                      </a:lnTo>
                      <a:lnTo>
                        <a:pt x="186" y="292"/>
                      </a:lnTo>
                      <a:lnTo>
                        <a:pt x="183" y="287"/>
                      </a:lnTo>
                      <a:lnTo>
                        <a:pt x="181" y="287"/>
                      </a:lnTo>
                      <a:lnTo>
                        <a:pt x="177" y="287"/>
                      </a:lnTo>
                      <a:lnTo>
                        <a:pt x="174" y="284"/>
                      </a:lnTo>
                      <a:lnTo>
                        <a:pt x="171" y="282"/>
                      </a:lnTo>
                      <a:lnTo>
                        <a:pt x="168" y="282"/>
                      </a:lnTo>
                      <a:lnTo>
                        <a:pt x="164" y="281"/>
                      </a:lnTo>
                      <a:lnTo>
                        <a:pt x="162" y="280"/>
                      </a:lnTo>
                      <a:lnTo>
                        <a:pt x="162" y="279"/>
                      </a:lnTo>
                      <a:lnTo>
                        <a:pt x="158" y="280"/>
                      </a:lnTo>
                      <a:lnTo>
                        <a:pt x="154" y="281"/>
                      </a:lnTo>
                      <a:lnTo>
                        <a:pt x="151" y="281"/>
                      </a:lnTo>
                      <a:lnTo>
                        <a:pt x="148" y="281"/>
                      </a:lnTo>
                      <a:lnTo>
                        <a:pt x="147" y="281"/>
                      </a:lnTo>
                      <a:lnTo>
                        <a:pt x="132" y="292"/>
                      </a:lnTo>
                      <a:lnTo>
                        <a:pt x="95" y="285"/>
                      </a:lnTo>
                      <a:lnTo>
                        <a:pt x="80" y="283"/>
                      </a:lnTo>
                      <a:lnTo>
                        <a:pt x="82" y="272"/>
                      </a:lnTo>
                      <a:lnTo>
                        <a:pt x="37" y="258"/>
                      </a:lnTo>
                      <a:lnTo>
                        <a:pt x="34" y="257"/>
                      </a:lnTo>
                      <a:lnTo>
                        <a:pt x="31" y="255"/>
                      </a:lnTo>
                      <a:lnTo>
                        <a:pt x="21" y="241"/>
                      </a:lnTo>
                      <a:lnTo>
                        <a:pt x="0" y="215"/>
                      </a:lnTo>
                      <a:lnTo>
                        <a:pt x="10" y="194"/>
                      </a:lnTo>
                      <a:lnTo>
                        <a:pt x="22" y="188"/>
                      </a:lnTo>
                      <a:lnTo>
                        <a:pt x="26" y="188"/>
                      </a:lnTo>
                      <a:lnTo>
                        <a:pt x="29" y="190"/>
                      </a:lnTo>
                      <a:lnTo>
                        <a:pt x="31" y="190"/>
                      </a:lnTo>
                      <a:lnTo>
                        <a:pt x="34" y="191"/>
                      </a:lnTo>
                      <a:lnTo>
                        <a:pt x="38" y="190"/>
                      </a:lnTo>
                      <a:lnTo>
                        <a:pt x="50" y="182"/>
                      </a:lnTo>
                      <a:lnTo>
                        <a:pt x="50" y="178"/>
                      </a:lnTo>
                      <a:lnTo>
                        <a:pt x="53" y="176"/>
                      </a:lnTo>
                      <a:lnTo>
                        <a:pt x="55" y="177"/>
                      </a:lnTo>
                      <a:lnTo>
                        <a:pt x="59" y="176"/>
                      </a:lnTo>
                      <a:lnTo>
                        <a:pt x="62" y="175"/>
                      </a:lnTo>
                      <a:lnTo>
                        <a:pt x="66" y="175"/>
                      </a:lnTo>
                      <a:lnTo>
                        <a:pt x="72" y="173"/>
                      </a:lnTo>
                      <a:lnTo>
                        <a:pt x="73" y="173"/>
                      </a:lnTo>
                      <a:lnTo>
                        <a:pt x="76" y="173"/>
                      </a:lnTo>
                      <a:lnTo>
                        <a:pt x="79" y="173"/>
                      </a:lnTo>
                      <a:lnTo>
                        <a:pt x="83" y="171"/>
                      </a:lnTo>
                      <a:lnTo>
                        <a:pt x="85" y="171"/>
                      </a:lnTo>
                      <a:lnTo>
                        <a:pt x="86" y="170"/>
                      </a:lnTo>
                      <a:lnTo>
                        <a:pt x="86" y="166"/>
                      </a:lnTo>
                      <a:lnTo>
                        <a:pt x="83" y="166"/>
                      </a:lnTo>
                      <a:lnTo>
                        <a:pt x="82" y="161"/>
                      </a:lnTo>
                      <a:lnTo>
                        <a:pt x="82" y="157"/>
                      </a:lnTo>
                      <a:lnTo>
                        <a:pt x="84" y="154"/>
                      </a:lnTo>
                      <a:lnTo>
                        <a:pt x="84" y="152"/>
                      </a:lnTo>
                      <a:lnTo>
                        <a:pt x="90" y="148"/>
                      </a:lnTo>
                      <a:lnTo>
                        <a:pt x="91" y="146"/>
                      </a:lnTo>
                      <a:lnTo>
                        <a:pt x="90" y="142"/>
                      </a:lnTo>
                      <a:lnTo>
                        <a:pt x="86" y="141"/>
                      </a:lnTo>
                      <a:lnTo>
                        <a:pt x="86" y="123"/>
                      </a:lnTo>
                      <a:lnTo>
                        <a:pt x="101" y="87"/>
                      </a:lnTo>
                      <a:lnTo>
                        <a:pt x="117" y="52"/>
                      </a:lnTo>
                      <a:lnTo>
                        <a:pt x="139" y="5"/>
                      </a:lnTo>
                      <a:lnTo>
                        <a:pt x="141" y="0"/>
                      </a:lnTo>
                      <a:lnTo>
                        <a:pt x="143" y="1"/>
                      </a:lnTo>
                      <a:lnTo>
                        <a:pt x="174" y="6"/>
                      </a:lnTo>
                      <a:lnTo>
                        <a:pt x="188" y="6"/>
                      </a:lnTo>
                      <a:lnTo>
                        <a:pt x="198" y="6"/>
                      </a:lnTo>
                      <a:lnTo>
                        <a:pt x="253" y="6"/>
                      </a:lnTo>
                      <a:lnTo>
                        <a:pt x="275" y="6"/>
                      </a:lnTo>
                    </a:path>
                  </a:pathLst>
                </a:custGeom>
                <a:grpFill/>
                <a:ln w="12700" cap="rnd" cmpd="sng">
                  <a:solidFill>
                    <a:srgbClr val="000000"/>
                  </a:solidFill>
                  <a:prstDash val="solid"/>
                  <a:round/>
                  <a:headEnd/>
                  <a:tailEnd/>
                </a:ln>
              </p:spPr>
              <p:txBody>
                <a:bodyPr/>
                <a:lstStyle/>
                <a:p>
                  <a:pPr>
                    <a:defRPr/>
                  </a:pPr>
                  <a:endParaRPr lang="en-US"/>
                </a:p>
              </p:txBody>
            </p:sp>
            <p:sp>
              <p:nvSpPr>
                <p:cNvPr id="292" name="Freeform 68"/>
                <p:cNvSpPr>
                  <a:spLocks/>
                </p:cNvSpPr>
                <p:nvPr/>
              </p:nvSpPr>
              <p:spPr bwMode="auto">
                <a:xfrm>
                  <a:off x="5856288" y="2378075"/>
                  <a:ext cx="490537" cy="498475"/>
                </a:xfrm>
                <a:custGeom>
                  <a:avLst/>
                  <a:gdLst>
                    <a:gd name="T0" fmla="*/ 2147483647 w 309"/>
                    <a:gd name="T1" fmla="*/ 2147483647 h 314"/>
                    <a:gd name="T2" fmla="*/ 2147483647 w 309"/>
                    <a:gd name="T3" fmla="*/ 2147483647 h 314"/>
                    <a:gd name="T4" fmla="*/ 2147483647 w 309"/>
                    <a:gd name="T5" fmla="*/ 2147483647 h 314"/>
                    <a:gd name="T6" fmla="*/ 2147483647 w 309"/>
                    <a:gd name="T7" fmla="*/ 2147483647 h 314"/>
                    <a:gd name="T8" fmla="*/ 2147483647 w 309"/>
                    <a:gd name="T9" fmla="*/ 2147483647 h 314"/>
                    <a:gd name="T10" fmla="*/ 2147483647 w 309"/>
                    <a:gd name="T11" fmla="*/ 2147483647 h 314"/>
                    <a:gd name="T12" fmla="*/ 2147483647 w 309"/>
                    <a:gd name="T13" fmla="*/ 2147483647 h 314"/>
                    <a:gd name="T14" fmla="*/ 2147483647 w 309"/>
                    <a:gd name="T15" fmla="*/ 2147483647 h 314"/>
                    <a:gd name="T16" fmla="*/ 2147483647 w 309"/>
                    <a:gd name="T17" fmla="*/ 2147483647 h 314"/>
                    <a:gd name="T18" fmla="*/ 2147483647 w 309"/>
                    <a:gd name="T19" fmla="*/ 2147483647 h 314"/>
                    <a:gd name="T20" fmla="*/ 2147483647 w 309"/>
                    <a:gd name="T21" fmla="*/ 2147483647 h 314"/>
                    <a:gd name="T22" fmla="*/ 2147483647 w 309"/>
                    <a:gd name="T23" fmla="*/ 2147483647 h 314"/>
                    <a:gd name="T24" fmla="*/ 2147483647 w 309"/>
                    <a:gd name="T25" fmla="*/ 2147483647 h 314"/>
                    <a:gd name="T26" fmla="*/ 2147483647 w 309"/>
                    <a:gd name="T27" fmla="*/ 2147483647 h 314"/>
                    <a:gd name="T28" fmla="*/ 2147483647 w 309"/>
                    <a:gd name="T29" fmla="*/ 2147483647 h 314"/>
                    <a:gd name="T30" fmla="*/ 2147483647 w 309"/>
                    <a:gd name="T31" fmla="*/ 2147483647 h 314"/>
                    <a:gd name="T32" fmla="*/ 2147483647 w 309"/>
                    <a:gd name="T33" fmla="*/ 2147483647 h 314"/>
                    <a:gd name="T34" fmla="*/ 2147483647 w 309"/>
                    <a:gd name="T35" fmla="*/ 2147483647 h 314"/>
                    <a:gd name="T36" fmla="*/ 2147483647 w 309"/>
                    <a:gd name="T37" fmla="*/ 2147483647 h 314"/>
                    <a:gd name="T38" fmla="*/ 2147483647 w 309"/>
                    <a:gd name="T39" fmla="*/ 2147483647 h 314"/>
                    <a:gd name="T40" fmla="*/ 2147483647 w 309"/>
                    <a:gd name="T41" fmla="*/ 2147483647 h 314"/>
                    <a:gd name="T42" fmla="*/ 2147483647 w 309"/>
                    <a:gd name="T43" fmla="*/ 2147483647 h 314"/>
                    <a:gd name="T44" fmla="*/ 2147483647 w 309"/>
                    <a:gd name="T45" fmla="*/ 2147483647 h 314"/>
                    <a:gd name="T46" fmla="*/ 2147483647 w 309"/>
                    <a:gd name="T47" fmla="*/ 2147483647 h 314"/>
                    <a:gd name="T48" fmla="*/ 2147483647 w 309"/>
                    <a:gd name="T49" fmla="*/ 2147483647 h 314"/>
                    <a:gd name="T50" fmla="*/ 2147483647 w 309"/>
                    <a:gd name="T51" fmla="*/ 2147483647 h 314"/>
                    <a:gd name="T52" fmla="*/ 2147483647 w 309"/>
                    <a:gd name="T53" fmla="*/ 2147483647 h 314"/>
                    <a:gd name="T54" fmla="*/ 2147483647 w 309"/>
                    <a:gd name="T55" fmla="*/ 2147483647 h 314"/>
                    <a:gd name="T56" fmla="*/ 2147483647 w 309"/>
                    <a:gd name="T57" fmla="*/ 2147483647 h 314"/>
                    <a:gd name="T58" fmla="*/ 2147483647 w 309"/>
                    <a:gd name="T59" fmla="*/ 2147483647 h 314"/>
                    <a:gd name="T60" fmla="*/ 2147483647 w 309"/>
                    <a:gd name="T61" fmla="*/ 2147483647 h 314"/>
                    <a:gd name="T62" fmla="*/ 2147483647 w 309"/>
                    <a:gd name="T63" fmla="*/ 2147483647 h 314"/>
                    <a:gd name="T64" fmla="*/ 2147483647 w 309"/>
                    <a:gd name="T65" fmla="*/ 2147483647 h 314"/>
                    <a:gd name="T66" fmla="*/ 2147483647 w 309"/>
                    <a:gd name="T67" fmla="*/ 2147483647 h 314"/>
                    <a:gd name="T68" fmla="*/ 2147483647 w 309"/>
                    <a:gd name="T69" fmla="*/ 2147483647 h 314"/>
                    <a:gd name="T70" fmla="*/ 2147483647 w 309"/>
                    <a:gd name="T71" fmla="*/ 2147483647 h 314"/>
                    <a:gd name="T72" fmla="*/ 2147483647 w 309"/>
                    <a:gd name="T73" fmla="*/ 2147483647 h 314"/>
                    <a:gd name="T74" fmla="*/ 2147483647 w 309"/>
                    <a:gd name="T75" fmla="*/ 2147483647 h 314"/>
                    <a:gd name="T76" fmla="*/ 2147483647 w 309"/>
                    <a:gd name="T77" fmla="*/ 2147483647 h 314"/>
                    <a:gd name="T78" fmla="*/ 2147483647 w 309"/>
                    <a:gd name="T79" fmla="*/ 2147483647 h 314"/>
                    <a:gd name="T80" fmla="*/ 2147483647 w 309"/>
                    <a:gd name="T81" fmla="*/ 0 h 314"/>
                    <a:gd name="T82" fmla="*/ 2147483647 w 309"/>
                    <a:gd name="T83" fmla="*/ 2147483647 h 314"/>
                    <a:gd name="T84" fmla="*/ 2147483647 w 309"/>
                    <a:gd name="T85" fmla="*/ 2147483647 h 314"/>
                    <a:gd name="T86" fmla="*/ 2147483647 w 309"/>
                    <a:gd name="T87" fmla="*/ 2147483647 h 314"/>
                    <a:gd name="T88" fmla="*/ 2147483647 w 309"/>
                    <a:gd name="T89" fmla="*/ 2147483647 h 314"/>
                    <a:gd name="T90" fmla="*/ 2147483647 w 309"/>
                    <a:gd name="T91" fmla="*/ 2147483647 h 314"/>
                    <a:gd name="T92" fmla="*/ 2147483647 w 309"/>
                    <a:gd name="T93" fmla="*/ 2147483647 h 314"/>
                    <a:gd name="T94" fmla="*/ 2147483647 w 309"/>
                    <a:gd name="T95" fmla="*/ 2147483647 h 314"/>
                    <a:gd name="T96" fmla="*/ 2147483647 w 309"/>
                    <a:gd name="T97" fmla="*/ 2147483647 h 314"/>
                    <a:gd name="T98" fmla="*/ 2147483647 w 309"/>
                    <a:gd name="T99" fmla="*/ 2147483647 h 314"/>
                    <a:gd name="T100" fmla="*/ 2147483647 w 309"/>
                    <a:gd name="T101" fmla="*/ 2147483647 h 314"/>
                    <a:gd name="T102" fmla="*/ 2147483647 w 309"/>
                    <a:gd name="T103" fmla="*/ 2147483647 h 314"/>
                    <a:gd name="T104" fmla="*/ 2147483647 w 309"/>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9" h="314">
                      <a:moveTo>
                        <a:pt x="247" y="36"/>
                      </a:moveTo>
                      <a:lnTo>
                        <a:pt x="250" y="38"/>
                      </a:lnTo>
                      <a:lnTo>
                        <a:pt x="253" y="39"/>
                      </a:lnTo>
                      <a:lnTo>
                        <a:pt x="257" y="38"/>
                      </a:lnTo>
                      <a:lnTo>
                        <a:pt x="261" y="39"/>
                      </a:lnTo>
                      <a:lnTo>
                        <a:pt x="266" y="37"/>
                      </a:lnTo>
                      <a:lnTo>
                        <a:pt x="270" y="35"/>
                      </a:lnTo>
                      <a:lnTo>
                        <a:pt x="273" y="35"/>
                      </a:lnTo>
                      <a:lnTo>
                        <a:pt x="276" y="35"/>
                      </a:lnTo>
                      <a:lnTo>
                        <a:pt x="277" y="35"/>
                      </a:lnTo>
                      <a:lnTo>
                        <a:pt x="280" y="37"/>
                      </a:lnTo>
                      <a:lnTo>
                        <a:pt x="287" y="35"/>
                      </a:lnTo>
                      <a:lnTo>
                        <a:pt x="288" y="37"/>
                      </a:lnTo>
                      <a:lnTo>
                        <a:pt x="290" y="39"/>
                      </a:lnTo>
                      <a:lnTo>
                        <a:pt x="293" y="40"/>
                      </a:lnTo>
                      <a:lnTo>
                        <a:pt x="297" y="38"/>
                      </a:lnTo>
                      <a:lnTo>
                        <a:pt x="299" y="40"/>
                      </a:lnTo>
                      <a:lnTo>
                        <a:pt x="302" y="41"/>
                      </a:lnTo>
                      <a:lnTo>
                        <a:pt x="306" y="41"/>
                      </a:lnTo>
                      <a:lnTo>
                        <a:pt x="308" y="43"/>
                      </a:lnTo>
                      <a:lnTo>
                        <a:pt x="282" y="93"/>
                      </a:lnTo>
                      <a:lnTo>
                        <a:pt x="281" y="94"/>
                      </a:lnTo>
                      <a:lnTo>
                        <a:pt x="246" y="163"/>
                      </a:lnTo>
                      <a:lnTo>
                        <a:pt x="245" y="165"/>
                      </a:lnTo>
                      <a:lnTo>
                        <a:pt x="211" y="229"/>
                      </a:lnTo>
                      <a:lnTo>
                        <a:pt x="209" y="232"/>
                      </a:lnTo>
                      <a:lnTo>
                        <a:pt x="182" y="285"/>
                      </a:lnTo>
                      <a:lnTo>
                        <a:pt x="167" y="313"/>
                      </a:lnTo>
                      <a:lnTo>
                        <a:pt x="167" y="312"/>
                      </a:lnTo>
                      <a:lnTo>
                        <a:pt x="167" y="307"/>
                      </a:lnTo>
                      <a:lnTo>
                        <a:pt x="166" y="303"/>
                      </a:lnTo>
                      <a:lnTo>
                        <a:pt x="163" y="301"/>
                      </a:lnTo>
                      <a:lnTo>
                        <a:pt x="159" y="293"/>
                      </a:lnTo>
                      <a:lnTo>
                        <a:pt x="158" y="289"/>
                      </a:lnTo>
                      <a:lnTo>
                        <a:pt x="156" y="285"/>
                      </a:lnTo>
                      <a:lnTo>
                        <a:pt x="154" y="278"/>
                      </a:lnTo>
                      <a:lnTo>
                        <a:pt x="152" y="275"/>
                      </a:lnTo>
                      <a:lnTo>
                        <a:pt x="148" y="273"/>
                      </a:lnTo>
                      <a:lnTo>
                        <a:pt x="147" y="269"/>
                      </a:lnTo>
                      <a:lnTo>
                        <a:pt x="144" y="267"/>
                      </a:lnTo>
                      <a:lnTo>
                        <a:pt x="138" y="261"/>
                      </a:lnTo>
                      <a:lnTo>
                        <a:pt x="137" y="258"/>
                      </a:lnTo>
                      <a:lnTo>
                        <a:pt x="133" y="257"/>
                      </a:lnTo>
                      <a:lnTo>
                        <a:pt x="130" y="258"/>
                      </a:lnTo>
                      <a:lnTo>
                        <a:pt x="126" y="258"/>
                      </a:lnTo>
                      <a:lnTo>
                        <a:pt x="124" y="257"/>
                      </a:lnTo>
                      <a:lnTo>
                        <a:pt x="122" y="253"/>
                      </a:lnTo>
                      <a:lnTo>
                        <a:pt x="118" y="250"/>
                      </a:lnTo>
                      <a:lnTo>
                        <a:pt x="116" y="250"/>
                      </a:lnTo>
                      <a:lnTo>
                        <a:pt x="113" y="248"/>
                      </a:lnTo>
                      <a:lnTo>
                        <a:pt x="113" y="247"/>
                      </a:lnTo>
                      <a:lnTo>
                        <a:pt x="111" y="234"/>
                      </a:lnTo>
                      <a:lnTo>
                        <a:pt x="108" y="233"/>
                      </a:lnTo>
                      <a:lnTo>
                        <a:pt x="88" y="229"/>
                      </a:lnTo>
                      <a:lnTo>
                        <a:pt x="87" y="229"/>
                      </a:lnTo>
                      <a:lnTo>
                        <a:pt x="69" y="202"/>
                      </a:lnTo>
                      <a:lnTo>
                        <a:pt x="0" y="170"/>
                      </a:lnTo>
                      <a:lnTo>
                        <a:pt x="1" y="129"/>
                      </a:lnTo>
                      <a:lnTo>
                        <a:pt x="1" y="127"/>
                      </a:lnTo>
                      <a:lnTo>
                        <a:pt x="29" y="62"/>
                      </a:lnTo>
                      <a:lnTo>
                        <a:pt x="29" y="60"/>
                      </a:lnTo>
                      <a:lnTo>
                        <a:pt x="32" y="57"/>
                      </a:lnTo>
                      <a:lnTo>
                        <a:pt x="34" y="59"/>
                      </a:lnTo>
                      <a:lnTo>
                        <a:pt x="37" y="63"/>
                      </a:lnTo>
                      <a:lnTo>
                        <a:pt x="40" y="64"/>
                      </a:lnTo>
                      <a:lnTo>
                        <a:pt x="43" y="64"/>
                      </a:lnTo>
                      <a:lnTo>
                        <a:pt x="46" y="65"/>
                      </a:lnTo>
                      <a:lnTo>
                        <a:pt x="49" y="67"/>
                      </a:lnTo>
                      <a:lnTo>
                        <a:pt x="51" y="71"/>
                      </a:lnTo>
                      <a:lnTo>
                        <a:pt x="53" y="67"/>
                      </a:lnTo>
                      <a:lnTo>
                        <a:pt x="60" y="68"/>
                      </a:lnTo>
                      <a:lnTo>
                        <a:pt x="68" y="70"/>
                      </a:lnTo>
                      <a:lnTo>
                        <a:pt x="71" y="70"/>
                      </a:lnTo>
                      <a:lnTo>
                        <a:pt x="74" y="68"/>
                      </a:lnTo>
                      <a:lnTo>
                        <a:pt x="77" y="66"/>
                      </a:lnTo>
                      <a:lnTo>
                        <a:pt x="96" y="23"/>
                      </a:lnTo>
                      <a:lnTo>
                        <a:pt x="99" y="21"/>
                      </a:lnTo>
                      <a:lnTo>
                        <a:pt x="109" y="21"/>
                      </a:lnTo>
                      <a:lnTo>
                        <a:pt x="119" y="21"/>
                      </a:lnTo>
                      <a:lnTo>
                        <a:pt x="125" y="14"/>
                      </a:lnTo>
                      <a:lnTo>
                        <a:pt x="133" y="6"/>
                      </a:lnTo>
                      <a:lnTo>
                        <a:pt x="137" y="0"/>
                      </a:lnTo>
                      <a:lnTo>
                        <a:pt x="162" y="3"/>
                      </a:lnTo>
                      <a:lnTo>
                        <a:pt x="174" y="4"/>
                      </a:lnTo>
                      <a:lnTo>
                        <a:pt x="177" y="5"/>
                      </a:lnTo>
                      <a:lnTo>
                        <a:pt x="181" y="5"/>
                      </a:lnTo>
                      <a:lnTo>
                        <a:pt x="184" y="6"/>
                      </a:lnTo>
                      <a:lnTo>
                        <a:pt x="190" y="9"/>
                      </a:lnTo>
                      <a:lnTo>
                        <a:pt x="194" y="9"/>
                      </a:lnTo>
                      <a:lnTo>
                        <a:pt x="200" y="10"/>
                      </a:lnTo>
                      <a:lnTo>
                        <a:pt x="202" y="12"/>
                      </a:lnTo>
                      <a:lnTo>
                        <a:pt x="206" y="11"/>
                      </a:lnTo>
                      <a:lnTo>
                        <a:pt x="214" y="6"/>
                      </a:lnTo>
                      <a:lnTo>
                        <a:pt x="217" y="8"/>
                      </a:lnTo>
                      <a:lnTo>
                        <a:pt x="218" y="10"/>
                      </a:lnTo>
                      <a:lnTo>
                        <a:pt x="221" y="12"/>
                      </a:lnTo>
                      <a:lnTo>
                        <a:pt x="225" y="14"/>
                      </a:lnTo>
                      <a:lnTo>
                        <a:pt x="228" y="12"/>
                      </a:lnTo>
                      <a:lnTo>
                        <a:pt x="235" y="13"/>
                      </a:lnTo>
                      <a:lnTo>
                        <a:pt x="238" y="16"/>
                      </a:lnTo>
                      <a:lnTo>
                        <a:pt x="239" y="19"/>
                      </a:lnTo>
                      <a:lnTo>
                        <a:pt x="240" y="23"/>
                      </a:lnTo>
                      <a:lnTo>
                        <a:pt x="242" y="28"/>
                      </a:lnTo>
                      <a:lnTo>
                        <a:pt x="245" y="29"/>
                      </a:lnTo>
                      <a:lnTo>
                        <a:pt x="246" y="33"/>
                      </a:lnTo>
                      <a:lnTo>
                        <a:pt x="247" y="36"/>
                      </a:lnTo>
                    </a:path>
                  </a:pathLst>
                </a:custGeom>
                <a:grpFill/>
                <a:ln w="12700" cap="rnd" cmpd="sng">
                  <a:solidFill>
                    <a:srgbClr val="000000"/>
                  </a:solidFill>
                  <a:prstDash val="solid"/>
                  <a:round/>
                  <a:headEnd/>
                  <a:tailEnd/>
                </a:ln>
              </p:spPr>
              <p:txBody>
                <a:bodyPr/>
                <a:lstStyle/>
                <a:p>
                  <a:pPr>
                    <a:defRPr/>
                  </a:pPr>
                  <a:endParaRPr lang="en-US"/>
                </a:p>
              </p:txBody>
            </p:sp>
            <p:sp>
              <p:nvSpPr>
                <p:cNvPr id="293" name="Freeform 76"/>
                <p:cNvSpPr>
                  <a:spLocks/>
                </p:cNvSpPr>
                <p:nvPr/>
              </p:nvSpPr>
              <p:spPr bwMode="auto">
                <a:xfrm>
                  <a:off x="5710238" y="2873830"/>
                  <a:ext cx="587375" cy="625392"/>
                </a:xfrm>
                <a:custGeom>
                  <a:avLst/>
                  <a:gdLst>
                    <a:gd name="T0" fmla="*/ 2147483647 w 370"/>
                    <a:gd name="T1" fmla="*/ 2147483647 h 394"/>
                    <a:gd name="T2" fmla="*/ 2147483647 w 370"/>
                    <a:gd name="T3" fmla="*/ 2147483647 h 394"/>
                    <a:gd name="T4" fmla="*/ 2147483647 w 370"/>
                    <a:gd name="T5" fmla="*/ 2147483647 h 394"/>
                    <a:gd name="T6" fmla="*/ 2147483647 w 370"/>
                    <a:gd name="T7" fmla="*/ 2147483647 h 394"/>
                    <a:gd name="T8" fmla="*/ 2147483647 w 370"/>
                    <a:gd name="T9" fmla="*/ 2147483647 h 394"/>
                    <a:gd name="T10" fmla="*/ 2147483647 w 370"/>
                    <a:gd name="T11" fmla="*/ 2147483647 h 394"/>
                    <a:gd name="T12" fmla="*/ 2147483647 w 370"/>
                    <a:gd name="T13" fmla="*/ 2147483647 h 394"/>
                    <a:gd name="T14" fmla="*/ 2147483647 w 370"/>
                    <a:gd name="T15" fmla="*/ 2147483647 h 394"/>
                    <a:gd name="T16" fmla="*/ 2147483647 w 370"/>
                    <a:gd name="T17" fmla="*/ 2147483647 h 394"/>
                    <a:gd name="T18" fmla="*/ 2147483647 w 370"/>
                    <a:gd name="T19" fmla="*/ 2147483647 h 394"/>
                    <a:gd name="T20" fmla="*/ 2147483647 w 370"/>
                    <a:gd name="T21" fmla="*/ 2147483647 h 394"/>
                    <a:gd name="T22" fmla="*/ 2147483647 w 370"/>
                    <a:gd name="T23" fmla="*/ 2147483647 h 394"/>
                    <a:gd name="T24" fmla="*/ 2147483647 w 370"/>
                    <a:gd name="T25" fmla="*/ 2147483647 h 394"/>
                    <a:gd name="T26" fmla="*/ 2147483647 w 370"/>
                    <a:gd name="T27" fmla="*/ 2147483647 h 394"/>
                    <a:gd name="T28" fmla="*/ 2147483647 w 370"/>
                    <a:gd name="T29" fmla="*/ 2147483647 h 394"/>
                    <a:gd name="T30" fmla="*/ 2147483647 w 370"/>
                    <a:gd name="T31" fmla="*/ 2147483647 h 394"/>
                    <a:gd name="T32" fmla="*/ 2147483647 w 370"/>
                    <a:gd name="T33" fmla="*/ 2147483647 h 394"/>
                    <a:gd name="T34" fmla="*/ 2147483647 w 370"/>
                    <a:gd name="T35" fmla="*/ 2147483647 h 394"/>
                    <a:gd name="T36" fmla="*/ 2147483647 w 370"/>
                    <a:gd name="T37" fmla="*/ 2147483647 h 394"/>
                    <a:gd name="T38" fmla="*/ 2147483647 w 370"/>
                    <a:gd name="T39" fmla="*/ 2147483647 h 394"/>
                    <a:gd name="T40" fmla="*/ 2147483647 w 370"/>
                    <a:gd name="T41" fmla="*/ 0 h 394"/>
                    <a:gd name="T42" fmla="*/ 2147483647 w 370"/>
                    <a:gd name="T43" fmla="*/ 2147483647 h 394"/>
                    <a:gd name="T44" fmla="*/ 2147483647 w 370"/>
                    <a:gd name="T45" fmla="*/ 2147483647 h 394"/>
                    <a:gd name="T46" fmla="*/ 2147483647 w 370"/>
                    <a:gd name="T47" fmla="*/ 2147483647 h 394"/>
                    <a:gd name="T48" fmla="*/ 2147483647 w 370"/>
                    <a:gd name="T49" fmla="*/ 2147483647 h 394"/>
                    <a:gd name="T50" fmla="*/ 2147483647 w 370"/>
                    <a:gd name="T51" fmla="*/ 2147483647 h 394"/>
                    <a:gd name="T52" fmla="*/ 2147483647 w 370"/>
                    <a:gd name="T53" fmla="*/ 2147483647 h 394"/>
                    <a:gd name="T54" fmla="*/ 2147483647 w 370"/>
                    <a:gd name="T55" fmla="*/ 2147483647 h 394"/>
                    <a:gd name="T56" fmla="*/ 2147483647 w 370"/>
                    <a:gd name="T57" fmla="*/ 2147483647 h 394"/>
                    <a:gd name="T58" fmla="*/ 2147483647 w 370"/>
                    <a:gd name="T59" fmla="*/ 2147483647 h 394"/>
                    <a:gd name="T60" fmla="*/ 2147483647 w 370"/>
                    <a:gd name="T61" fmla="*/ 2147483647 h 394"/>
                    <a:gd name="T62" fmla="*/ 2147483647 w 370"/>
                    <a:gd name="T63" fmla="*/ 2147483647 h 394"/>
                    <a:gd name="T64" fmla="*/ 2147483647 w 370"/>
                    <a:gd name="T65" fmla="*/ 2147483647 h 394"/>
                    <a:gd name="T66" fmla="*/ 2147483647 w 370"/>
                    <a:gd name="T67" fmla="*/ 2147483647 h 394"/>
                    <a:gd name="T68" fmla="*/ 2147483647 w 370"/>
                    <a:gd name="T69" fmla="*/ 2147483647 h 394"/>
                    <a:gd name="T70" fmla="*/ 2147483647 w 370"/>
                    <a:gd name="T71" fmla="*/ 2147483647 h 394"/>
                    <a:gd name="T72" fmla="*/ 2147483647 w 370"/>
                    <a:gd name="T73" fmla="*/ 2147483647 h 394"/>
                    <a:gd name="T74" fmla="*/ 2147483647 w 370"/>
                    <a:gd name="T75" fmla="*/ 2147483647 h 394"/>
                    <a:gd name="T76" fmla="*/ 2147483647 w 370"/>
                    <a:gd name="T77" fmla="*/ 2147483647 h 394"/>
                    <a:gd name="T78" fmla="*/ 2147483647 w 370"/>
                    <a:gd name="T79" fmla="*/ 2147483647 h 394"/>
                    <a:gd name="T80" fmla="*/ 2147483647 w 370"/>
                    <a:gd name="T81" fmla="*/ 2147483647 h 394"/>
                    <a:gd name="T82" fmla="*/ 2147483647 w 370"/>
                    <a:gd name="T83" fmla="*/ 2147483647 h 394"/>
                    <a:gd name="T84" fmla="*/ 2147483647 w 370"/>
                    <a:gd name="T85" fmla="*/ 2147483647 h 3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394">
                      <a:moveTo>
                        <a:pt x="241" y="350"/>
                      </a:moveTo>
                      <a:lnTo>
                        <a:pt x="231" y="371"/>
                      </a:lnTo>
                      <a:lnTo>
                        <a:pt x="201" y="381"/>
                      </a:lnTo>
                      <a:lnTo>
                        <a:pt x="180" y="387"/>
                      </a:lnTo>
                      <a:lnTo>
                        <a:pt x="171" y="393"/>
                      </a:lnTo>
                      <a:lnTo>
                        <a:pt x="165" y="392"/>
                      </a:lnTo>
                      <a:lnTo>
                        <a:pt x="125" y="387"/>
                      </a:lnTo>
                      <a:lnTo>
                        <a:pt x="106" y="363"/>
                      </a:lnTo>
                      <a:lnTo>
                        <a:pt x="96" y="350"/>
                      </a:lnTo>
                      <a:lnTo>
                        <a:pt x="99" y="348"/>
                      </a:lnTo>
                      <a:lnTo>
                        <a:pt x="99" y="344"/>
                      </a:lnTo>
                      <a:lnTo>
                        <a:pt x="101" y="341"/>
                      </a:lnTo>
                      <a:lnTo>
                        <a:pt x="102" y="337"/>
                      </a:lnTo>
                      <a:lnTo>
                        <a:pt x="100" y="334"/>
                      </a:lnTo>
                      <a:lnTo>
                        <a:pt x="99" y="330"/>
                      </a:lnTo>
                      <a:lnTo>
                        <a:pt x="96" y="326"/>
                      </a:lnTo>
                      <a:lnTo>
                        <a:pt x="91" y="322"/>
                      </a:lnTo>
                      <a:lnTo>
                        <a:pt x="86" y="319"/>
                      </a:lnTo>
                      <a:lnTo>
                        <a:pt x="81" y="312"/>
                      </a:lnTo>
                      <a:lnTo>
                        <a:pt x="80" y="308"/>
                      </a:lnTo>
                      <a:lnTo>
                        <a:pt x="77" y="300"/>
                      </a:lnTo>
                      <a:lnTo>
                        <a:pt x="74" y="298"/>
                      </a:lnTo>
                      <a:lnTo>
                        <a:pt x="71" y="295"/>
                      </a:lnTo>
                      <a:lnTo>
                        <a:pt x="69" y="293"/>
                      </a:lnTo>
                      <a:lnTo>
                        <a:pt x="68" y="293"/>
                      </a:lnTo>
                      <a:lnTo>
                        <a:pt x="65" y="291"/>
                      </a:lnTo>
                      <a:lnTo>
                        <a:pt x="63" y="287"/>
                      </a:lnTo>
                      <a:lnTo>
                        <a:pt x="63" y="283"/>
                      </a:lnTo>
                      <a:lnTo>
                        <a:pt x="62" y="279"/>
                      </a:lnTo>
                      <a:lnTo>
                        <a:pt x="60" y="276"/>
                      </a:lnTo>
                      <a:lnTo>
                        <a:pt x="57" y="273"/>
                      </a:lnTo>
                      <a:lnTo>
                        <a:pt x="57" y="269"/>
                      </a:lnTo>
                      <a:lnTo>
                        <a:pt x="55" y="268"/>
                      </a:lnTo>
                      <a:lnTo>
                        <a:pt x="54" y="264"/>
                      </a:lnTo>
                      <a:lnTo>
                        <a:pt x="52" y="261"/>
                      </a:lnTo>
                      <a:lnTo>
                        <a:pt x="50" y="257"/>
                      </a:lnTo>
                      <a:lnTo>
                        <a:pt x="48" y="254"/>
                      </a:lnTo>
                      <a:lnTo>
                        <a:pt x="46" y="251"/>
                      </a:lnTo>
                      <a:lnTo>
                        <a:pt x="42" y="249"/>
                      </a:lnTo>
                      <a:lnTo>
                        <a:pt x="39" y="247"/>
                      </a:lnTo>
                      <a:lnTo>
                        <a:pt x="36" y="245"/>
                      </a:lnTo>
                      <a:lnTo>
                        <a:pt x="34" y="242"/>
                      </a:lnTo>
                      <a:lnTo>
                        <a:pt x="34" y="237"/>
                      </a:lnTo>
                      <a:lnTo>
                        <a:pt x="32" y="234"/>
                      </a:lnTo>
                      <a:lnTo>
                        <a:pt x="30" y="230"/>
                      </a:lnTo>
                      <a:lnTo>
                        <a:pt x="28" y="227"/>
                      </a:lnTo>
                      <a:lnTo>
                        <a:pt x="25" y="225"/>
                      </a:lnTo>
                      <a:lnTo>
                        <a:pt x="21" y="226"/>
                      </a:lnTo>
                      <a:lnTo>
                        <a:pt x="20" y="225"/>
                      </a:lnTo>
                      <a:lnTo>
                        <a:pt x="18" y="224"/>
                      </a:lnTo>
                      <a:lnTo>
                        <a:pt x="12" y="219"/>
                      </a:lnTo>
                      <a:lnTo>
                        <a:pt x="11" y="211"/>
                      </a:lnTo>
                      <a:lnTo>
                        <a:pt x="0" y="209"/>
                      </a:lnTo>
                      <a:lnTo>
                        <a:pt x="10" y="199"/>
                      </a:lnTo>
                      <a:lnTo>
                        <a:pt x="41" y="170"/>
                      </a:lnTo>
                      <a:lnTo>
                        <a:pt x="76" y="136"/>
                      </a:lnTo>
                      <a:lnTo>
                        <a:pt x="101" y="112"/>
                      </a:lnTo>
                      <a:lnTo>
                        <a:pt x="131" y="83"/>
                      </a:lnTo>
                      <a:lnTo>
                        <a:pt x="138" y="77"/>
                      </a:lnTo>
                      <a:lnTo>
                        <a:pt x="145" y="72"/>
                      </a:lnTo>
                      <a:lnTo>
                        <a:pt x="215" y="28"/>
                      </a:lnTo>
                      <a:lnTo>
                        <a:pt x="221" y="24"/>
                      </a:lnTo>
                      <a:lnTo>
                        <a:pt x="259" y="0"/>
                      </a:lnTo>
                      <a:lnTo>
                        <a:pt x="258" y="2"/>
                      </a:lnTo>
                      <a:lnTo>
                        <a:pt x="261" y="4"/>
                      </a:lnTo>
                      <a:lnTo>
                        <a:pt x="262" y="8"/>
                      </a:lnTo>
                      <a:lnTo>
                        <a:pt x="262" y="13"/>
                      </a:lnTo>
                      <a:lnTo>
                        <a:pt x="264" y="21"/>
                      </a:lnTo>
                      <a:lnTo>
                        <a:pt x="263" y="25"/>
                      </a:lnTo>
                      <a:lnTo>
                        <a:pt x="263" y="29"/>
                      </a:lnTo>
                      <a:lnTo>
                        <a:pt x="262" y="31"/>
                      </a:lnTo>
                      <a:lnTo>
                        <a:pt x="264" y="33"/>
                      </a:lnTo>
                      <a:lnTo>
                        <a:pt x="269" y="34"/>
                      </a:lnTo>
                      <a:lnTo>
                        <a:pt x="269" y="38"/>
                      </a:lnTo>
                      <a:lnTo>
                        <a:pt x="270" y="42"/>
                      </a:lnTo>
                      <a:lnTo>
                        <a:pt x="272" y="45"/>
                      </a:lnTo>
                      <a:lnTo>
                        <a:pt x="275" y="46"/>
                      </a:lnTo>
                      <a:lnTo>
                        <a:pt x="278" y="44"/>
                      </a:lnTo>
                      <a:lnTo>
                        <a:pt x="281" y="45"/>
                      </a:lnTo>
                      <a:lnTo>
                        <a:pt x="281" y="46"/>
                      </a:lnTo>
                      <a:lnTo>
                        <a:pt x="282" y="55"/>
                      </a:lnTo>
                      <a:lnTo>
                        <a:pt x="284" y="59"/>
                      </a:lnTo>
                      <a:lnTo>
                        <a:pt x="290" y="63"/>
                      </a:lnTo>
                      <a:lnTo>
                        <a:pt x="294" y="62"/>
                      </a:lnTo>
                      <a:lnTo>
                        <a:pt x="294" y="61"/>
                      </a:lnTo>
                      <a:lnTo>
                        <a:pt x="298" y="61"/>
                      </a:lnTo>
                      <a:lnTo>
                        <a:pt x="301" y="64"/>
                      </a:lnTo>
                      <a:lnTo>
                        <a:pt x="304" y="66"/>
                      </a:lnTo>
                      <a:lnTo>
                        <a:pt x="306" y="70"/>
                      </a:lnTo>
                      <a:lnTo>
                        <a:pt x="309" y="72"/>
                      </a:lnTo>
                      <a:lnTo>
                        <a:pt x="312" y="73"/>
                      </a:lnTo>
                      <a:lnTo>
                        <a:pt x="313" y="88"/>
                      </a:lnTo>
                      <a:lnTo>
                        <a:pt x="318" y="102"/>
                      </a:lnTo>
                      <a:lnTo>
                        <a:pt x="334" y="150"/>
                      </a:lnTo>
                      <a:lnTo>
                        <a:pt x="369" y="161"/>
                      </a:lnTo>
                      <a:lnTo>
                        <a:pt x="348" y="208"/>
                      </a:lnTo>
                      <a:lnTo>
                        <a:pt x="332" y="243"/>
                      </a:lnTo>
                      <a:lnTo>
                        <a:pt x="316" y="279"/>
                      </a:lnTo>
                      <a:lnTo>
                        <a:pt x="317" y="298"/>
                      </a:lnTo>
                      <a:lnTo>
                        <a:pt x="320" y="299"/>
                      </a:lnTo>
                      <a:lnTo>
                        <a:pt x="322" y="302"/>
                      </a:lnTo>
                      <a:lnTo>
                        <a:pt x="320" y="304"/>
                      </a:lnTo>
                      <a:lnTo>
                        <a:pt x="315" y="308"/>
                      </a:lnTo>
                      <a:lnTo>
                        <a:pt x="315" y="310"/>
                      </a:lnTo>
                      <a:lnTo>
                        <a:pt x="312" y="313"/>
                      </a:lnTo>
                      <a:lnTo>
                        <a:pt x="313" y="318"/>
                      </a:lnTo>
                      <a:lnTo>
                        <a:pt x="313" y="322"/>
                      </a:lnTo>
                      <a:lnTo>
                        <a:pt x="317" y="322"/>
                      </a:lnTo>
                      <a:lnTo>
                        <a:pt x="317" y="326"/>
                      </a:lnTo>
                      <a:lnTo>
                        <a:pt x="316" y="327"/>
                      </a:lnTo>
                      <a:lnTo>
                        <a:pt x="313" y="327"/>
                      </a:lnTo>
                      <a:lnTo>
                        <a:pt x="310" y="329"/>
                      </a:lnTo>
                      <a:lnTo>
                        <a:pt x="307" y="329"/>
                      </a:lnTo>
                      <a:lnTo>
                        <a:pt x="304" y="329"/>
                      </a:lnTo>
                      <a:lnTo>
                        <a:pt x="303" y="329"/>
                      </a:lnTo>
                      <a:lnTo>
                        <a:pt x="297" y="331"/>
                      </a:lnTo>
                      <a:lnTo>
                        <a:pt x="293" y="331"/>
                      </a:lnTo>
                      <a:lnTo>
                        <a:pt x="290" y="332"/>
                      </a:lnTo>
                      <a:lnTo>
                        <a:pt x="286" y="334"/>
                      </a:lnTo>
                      <a:lnTo>
                        <a:pt x="283" y="332"/>
                      </a:lnTo>
                      <a:lnTo>
                        <a:pt x="281" y="334"/>
                      </a:lnTo>
                      <a:lnTo>
                        <a:pt x="281" y="338"/>
                      </a:lnTo>
                      <a:lnTo>
                        <a:pt x="269" y="346"/>
                      </a:lnTo>
                      <a:lnTo>
                        <a:pt x="265" y="347"/>
                      </a:lnTo>
                      <a:lnTo>
                        <a:pt x="262" y="346"/>
                      </a:lnTo>
                      <a:lnTo>
                        <a:pt x="260" y="346"/>
                      </a:lnTo>
                      <a:lnTo>
                        <a:pt x="256" y="344"/>
                      </a:lnTo>
                      <a:lnTo>
                        <a:pt x="253" y="345"/>
                      </a:lnTo>
                      <a:lnTo>
                        <a:pt x="241" y="350"/>
                      </a:lnTo>
                    </a:path>
                  </a:pathLst>
                </a:custGeom>
                <a:grpFill/>
                <a:ln w="12700" cap="rnd" cmpd="sng">
                  <a:solidFill>
                    <a:srgbClr val="000000"/>
                  </a:solidFill>
                  <a:prstDash val="solid"/>
                  <a:round/>
                  <a:headEnd/>
                  <a:tailEnd/>
                </a:ln>
              </p:spPr>
              <p:txBody>
                <a:bodyPr/>
                <a:lstStyle/>
                <a:p>
                  <a:endParaRPr lang="en-US"/>
                </a:p>
              </p:txBody>
            </p:sp>
            <p:sp>
              <p:nvSpPr>
                <p:cNvPr id="294" name="Freeform 78"/>
                <p:cNvSpPr>
                  <a:spLocks/>
                </p:cNvSpPr>
                <p:nvPr/>
              </p:nvSpPr>
              <p:spPr bwMode="auto">
                <a:xfrm>
                  <a:off x="6596063" y="3513138"/>
                  <a:ext cx="620712" cy="515937"/>
                </a:xfrm>
                <a:custGeom>
                  <a:avLst/>
                  <a:gdLst>
                    <a:gd name="T0" fmla="*/ 2147483647 w 391"/>
                    <a:gd name="T1" fmla="*/ 2147483647 h 325"/>
                    <a:gd name="T2" fmla="*/ 2147483647 w 391"/>
                    <a:gd name="T3" fmla="*/ 2147483647 h 325"/>
                    <a:gd name="T4" fmla="*/ 2147483647 w 391"/>
                    <a:gd name="T5" fmla="*/ 2147483647 h 325"/>
                    <a:gd name="T6" fmla="*/ 2147483647 w 391"/>
                    <a:gd name="T7" fmla="*/ 2147483647 h 325"/>
                    <a:gd name="T8" fmla="*/ 2147483647 w 391"/>
                    <a:gd name="T9" fmla="*/ 2147483647 h 325"/>
                    <a:gd name="T10" fmla="*/ 2147483647 w 391"/>
                    <a:gd name="T11" fmla="*/ 2147483647 h 325"/>
                    <a:gd name="T12" fmla="*/ 2147483647 w 391"/>
                    <a:gd name="T13" fmla="*/ 2147483647 h 325"/>
                    <a:gd name="T14" fmla="*/ 2147483647 w 391"/>
                    <a:gd name="T15" fmla="*/ 2147483647 h 325"/>
                    <a:gd name="T16" fmla="*/ 2147483647 w 391"/>
                    <a:gd name="T17" fmla="*/ 2147483647 h 325"/>
                    <a:gd name="T18" fmla="*/ 2147483647 w 391"/>
                    <a:gd name="T19" fmla="*/ 2147483647 h 325"/>
                    <a:gd name="T20" fmla="*/ 2147483647 w 391"/>
                    <a:gd name="T21" fmla="*/ 2147483647 h 325"/>
                    <a:gd name="T22" fmla="*/ 2147483647 w 391"/>
                    <a:gd name="T23" fmla="*/ 2147483647 h 325"/>
                    <a:gd name="T24" fmla="*/ 2147483647 w 391"/>
                    <a:gd name="T25" fmla="*/ 2147483647 h 325"/>
                    <a:gd name="T26" fmla="*/ 2147483647 w 391"/>
                    <a:gd name="T27" fmla="*/ 2147483647 h 325"/>
                    <a:gd name="T28" fmla="*/ 2147483647 w 391"/>
                    <a:gd name="T29" fmla="*/ 2147483647 h 325"/>
                    <a:gd name="T30" fmla="*/ 2147483647 w 391"/>
                    <a:gd name="T31" fmla="*/ 2147483647 h 325"/>
                    <a:gd name="T32" fmla="*/ 2147483647 w 391"/>
                    <a:gd name="T33" fmla="*/ 2147483647 h 325"/>
                    <a:gd name="T34" fmla="*/ 2147483647 w 391"/>
                    <a:gd name="T35" fmla="*/ 2147483647 h 325"/>
                    <a:gd name="T36" fmla="*/ 2147483647 w 391"/>
                    <a:gd name="T37" fmla="*/ 2147483647 h 325"/>
                    <a:gd name="T38" fmla="*/ 2147483647 w 391"/>
                    <a:gd name="T39" fmla="*/ 2147483647 h 325"/>
                    <a:gd name="T40" fmla="*/ 2147483647 w 391"/>
                    <a:gd name="T41" fmla="*/ 2147483647 h 325"/>
                    <a:gd name="T42" fmla="*/ 2147483647 w 391"/>
                    <a:gd name="T43" fmla="*/ 2147483647 h 325"/>
                    <a:gd name="T44" fmla="*/ 2147483647 w 391"/>
                    <a:gd name="T45" fmla="*/ 2147483647 h 325"/>
                    <a:gd name="T46" fmla="*/ 2147483647 w 391"/>
                    <a:gd name="T47" fmla="*/ 2147483647 h 325"/>
                    <a:gd name="T48" fmla="*/ 2147483647 w 391"/>
                    <a:gd name="T49" fmla="*/ 2147483647 h 325"/>
                    <a:gd name="T50" fmla="*/ 2147483647 w 391"/>
                    <a:gd name="T51" fmla="*/ 2147483647 h 325"/>
                    <a:gd name="T52" fmla="*/ 2147483647 w 391"/>
                    <a:gd name="T53" fmla="*/ 2147483647 h 325"/>
                    <a:gd name="T54" fmla="*/ 2147483647 w 391"/>
                    <a:gd name="T55" fmla="*/ 2147483647 h 325"/>
                    <a:gd name="T56" fmla="*/ 2147483647 w 391"/>
                    <a:gd name="T57" fmla="*/ 2147483647 h 325"/>
                    <a:gd name="T58" fmla="*/ 2147483647 w 391"/>
                    <a:gd name="T59" fmla="*/ 2147483647 h 325"/>
                    <a:gd name="T60" fmla="*/ 2147483647 w 391"/>
                    <a:gd name="T61" fmla="*/ 2147483647 h 325"/>
                    <a:gd name="T62" fmla="*/ 2147483647 w 391"/>
                    <a:gd name="T63" fmla="*/ 0 h 325"/>
                    <a:gd name="T64" fmla="*/ 2147483647 w 391"/>
                    <a:gd name="T65" fmla="*/ 2147483647 h 325"/>
                    <a:gd name="T66" fmla="*/ 2147483647 w 391"/>
                    <a:gd name="T67" fmla="*/ 2147483647 h 325"/>
                    <a:gd name="T68" fmla="*/ 2147483647 w 391"/>
                    <a:gd name="T69" fmla="*/ 2147483647 h 325"/>
                    <a:gd name="T70" fmla="*/ 2147483647 w 391"/>
                    <a:gd name="T71" fmla="*/ 2147483647 h 325"/>
                    <a:gd name="T72" fmla="*/ 2147483647 w 391"/>
                    <a:gd name="T73" fmla="*/ 2147483647 h 325"/>
                    <a:gd name="T74" fmla="*/ 2147483647 w 391"/>
                    <a:gd name="T75" fmla="*/ 2147483647 h 325"/>
                    <a:gd name="T76" fmla="*/ 2147483647 w 391"/>
                    <a:gd name="T77" fmla="*/ 2147483647 h 325"/>
                    <a:gd name="T78" fmla="*/ 2147483647 w 391"/>
                    <a:gd name="T79" fmla="*/ 2147483647 h 325"/>
                    <a:gd name="T80" fmla="*/ 2147483647 w 391"/>
                    <a:gd name="T81" fmla="*/ 2147483647 h 325"/>
                    <a:gd name="T82" fmla="*/ 2147483647 w 391"/>
                    <a:gd name="T83" fmla="*/ 2147483647 h 3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1" h="325">
                      <a:moveTo>
                        <a:pt x="356" y="143"/>
                      </a:moveTo>
                      <a:lnTo>
                        <a:pt x="357" y="146"/>
                      </a:lnTo>
                      <a:lnTo>
                        <a:pt x="359" y="148"/>
                      </a:lnTo>
                      <a:lnTo>
                        <a:pt x="360" y="153"/>
                      </a:lnTo>
                      <a:lnTo>
                        <a:pt x="359" y="182"/>
                      </a:lnTo>
                      <a:lnTo>
                        <a:pt x="357" y="216"/>
                      </a:lnTo>
                      <a:lnTo>
                        <a:pt x="356" y="287"/>
                      </a:lnTo>
                      <a:lnTo>
                        <a:pt x="390" y="285"/>
                      </a:lnTo>
                      <a:lnTo>
                        <a:pt x="388" y="290"/>
                      </a:lnTo>
                      <a:lnTo>
                        <a:pt x="388" y="294"/>
                      </a:lnTo>
                      <a:lnTo>
                        <a:pt x="384" y="297"/>
                      </a:lnTo>
                      <a:lnTo>
                        <a:pt x="381" y="296"/>
                      </a:lnTo>
                      <a:lnTo>
                        <a:pt x="377" y="298"/>
                      </a:lnTo>
                      <a:lnTo>
                        <a:pt x="375" y="300"/>
                      </a:lnTo>
                      <a:lnTo>
                        <a:pt x="371" y="303"/>
                      </a:lnTo>
                      <a:lnTo>
                        <a:pt x="368" y="305"/>
                      </a:lnTo>
                      <a:lnTo>
                        <a:pt x="367" y="309"/>
                      </a:lnTo>
                      <a:lnTo>
                        <a:pt x="362" y="311"/>
                      </a:lnTo>
                      <a:lnTo>
                        <a:pt x="360" y="310"/>
                      </a:lnTo>
                      <a:lnTo>
                        <a:pt x="356" y="310"/>
                      </a:lnTo>
                      <a:lnTo>
                        <a:pt x="354" y="312"/>
                      </a:lnTo>
                      <a:lnTo>
                        <a:pt x="349" y="314"/>
                      </a:lnTo>
                      <a:lnTo>
                        <a:pt x="342" y="312"/>
                      </a:lnTo>
                      <a:lnTo>
                        <a:pt x="339" y="313"/>
                      </a:lnTo>
                      <a:lnTo>
                        <a:pt x="335" y="315"/>
                      </a:lnTo>
                      <a:lnTo>
                        <a:pt x="330" y="315"/>
                      </a:lnTo>
                      <a:lnTo>
                        <a:pt x="326" y="315"/>
                      </a:lnTo>
                      <a:lnTo>
                        <a:pt x="323" y="317"/>
                      </a:lnTo>
                      <a:lnTo>
                        <a:pt x="325" y="320"/>
                      </a:lnTo>
                      <a:lnTo>
                        <a:pt x="324" y="321"/>
                      </a:lnTo>
                      <a:lnTo>
                        <a:pt x="321" y="324"/>
                      </a:lnTo>
                      <a:lnTo>
                        <a:pt x="320" y="319"/>
                      </a:lnTo>
                      <a:lnTo>
                        <a:pt x="317" y="315"/>
                      </a:lnTo>
                      <a:lnTo>
                        <a:pt x="315" y="311"/>
                      </a:lnTo>
                      <a:lnTo>
                        <a:pt x="312" y="309"/>
                      </a:lnTo>
                      <a:lnTo>
                        <a:pt x="308" y="305"/>
                      </a:lnTo>
                      <a:lnTo>
                        <a:pt x="308" y="300"/>
                      </a:lnTo>
                      <a:lnTo>
                        <a:pt x="311" y="297"/>
                      </a:lnTo>
                      <a:lnTo>
                        <a:pt x="313" y="293"/>
                      </a:lnTo>
                      <a:lnTo>
                        <a:pt x="315" y="291"/>
                      </a:lnTo>
                      <a:lnTo>
                        <a:pt x="316" y="286"/>
                      </a:lnTo>
                      <a:lnTo>
                        <a:pt x="312" y="286"/>
                      </a:lnTo>
                      <a:lnTo>
                        <a:pt x="308" y="287"/>
                      </a:lnTo>
                      <a:lnTo>
                        <a:pt x="304" y="286"/>
                      </a:lnTo>
                      <a:lnTo>
                        <a:pt x="303" y="281"/>
                      </a:lnTo>
                      <a:lnTo>
                        <a:pt x="298" y="272"/>
                      </a:lnTo>
                      <a:lnTo>
                        <a:pt x="297" y="268"/>
                      </a:lnTo>
                      <a:lnTo>
                        <a:pt x="295" y="265"/>
                      </a:lnTo>
                      <a:lnTo>
                        <a:pt x="293" y="260"/>
                      </a:lnTo>
                      <a:lnTo>
                        <a:pt x="293" y="254"/>
                      </a:lnTo>
                      <a:lnTo>
                        <a:pt x="289" y="252"/>
                      </a:lnTo>
                      <a:lnTo>
                        <a:pt x="285" y="250"/>
                      </a:lnTo>
                      <a:lnTo>
                        <a:pt x="284" y="246"/>
                      </a:lnTo>
                      <a:lnTo>
                        <a:pt x="282" y="241"/>
                      </a:lnTo>
                      <a:lnTo>
                        <a:pt x="279" y="240"/>
                      </a:lnTo>
                      <a:lnTo>
                        <a:pt x="275" y="239"/>
                      </a:lnTo>
                      <a:lnTo>
                        <a:pt x="275" y="235"/>
                      </a:lnTo>
                      <a:lnTo>
                        <a:pt x="270" y="230"/>
                      </a:lnTo>
                      <a:lnTo>
                        <a:pt x="267" y="227"/>
                      </a:lnTo>
                      <a:lnTo>
                        <a:pt x="266" y="224"/>
                      </a:lnTo>
                      <a:lnTo>
                        <a:pt x="264" y="222"/>
                      </a:lnTo>
                      <a:lnTo>
                        <a:pt x="257" y="220"/>
                      </a:lnTo>
                      <a:lnTo>
                        <a:pt x="255" y="219"/>
                      </a:lnTo>
                      <a:lnTo>
                        <a:pt x="251" y="219"/>
                      </a:lnTo>
                      <a:lnTo>
                        <a:pt x="248" y="216"/>
                      </a:lnTo>
                      <a:lnTo>
                        <a:pt x="244" y="215"/>
                      </a:lnTo>
                      <a:lnTo>
                        <a:pt x="241" y="214"/>
                      </a:lnTo>
                      <a:lnTo>
                        <a:pt x="239" y="217"/>
                      </a:lnTo>
                      <a:lnTo>
                        <a:pt x="236" y="217"/>
                      </a:lnTo>
                      <a:lnTo>
                        <a:pt x="230" y="213"/>
                      </a:lnTo>
                      <a:lnTo>
                        <a:pt x="228" y="214"/>
                      </a:lnTo>
                      <a:lnTo>
                        <a:pt x="225" y="215"/>
                      </a:lnTo>
                      <a:lnTo>
                        <a:pt x="222" y="218"/>
                      </a:lnTo>
                      <a:lnTo>
                        <a:pt x="218" y="219"/>
                      </a:lnTo>
                      <a:lnTo>
                        <a:pt x="215" y="220"/>
                      </a:lnTo>
                      <a:lnTo>
                        <a:pt x="213" y="222"/>
                      </a:lnTo>
                      <a:lnTo>
                        <a:pt x="210" y="224"/>
                      </a:lnTo>
                      <a:lnTo>
                        <a:pt x="210" y="227"/>
                      </a:lnTo>
                      <a:lnTo>
                        <a:pt x="209" y="231"/>
                      </a:lnTo>
                      <a:lnTo>
                        <a:pt x="178" y="215"/>
                      </a:lnTo>
                      <a:lnTo>
                        <a:pt x="159" y="205"/>
                      </a:lnTo>
                      <a:lnTo>
                        <a:pt x="133" y="192"/>
                      </a:lnTo>
                      <a:lnTo>
                        <a:pt x="125" y="191"/>
                      </a:lnTo>
                      <a:lnTo>
                        <a:pt x="92" y="185"/>
                      </a:lnTo>
                      <a:lnTo>
                        <a:pt x="52" y="178"/>
                      </a:lnTo>
                      <a:lnTo>
                        <a:pt x="31" y="188"/>
                      </a:lnTo>
                      <a:lnTo>
                        <a:pt x="6" y="170"/>
                      </a:lnTo>
                      <a:lnTo>
                        <a:pt x="5" y="170"/>
                      </a:lnTo>
                      <a:lnTo>
                        <a:pt x="0" y="165"/>
                      </a:lnTo>
                      <a:lnTo>
                        <a:pt x="73" y="120"/>
                      </a:lnTo>
                      <a:lnTo>
                        <a:pt x="74" y="119"/>
                      </a:lnTo>
                      <a:lnTo>
                        <a:pt x="104" y="81"/>
                      </a:lnTo>
                      <a:lnTo>
                        <a:pt x="111" y="71"/>
                      </a:lnTo>
                      <a:lnTo>
                        <a:pt x="118" y="63"/>
                      </a:lnTo>
                      <a:lnTo>
                        <a:pt x="126" y="52"/>
                      </a:lnTo>
                      <a:lnTo>
                        <a:pt x="118" y="0"/>
                      </a:lnTo>
                      <a:lnTo>
                        <a:pt x="148" y="13"/>
                      </a:lnTo>
                      <a:lnTo>
                        <a:pt x="157" y="17"/>
                      </a:lnTo>
                      <a:lnTo>
                        <a:pt x="190" y="47"/>
                      </a:lnTo>
                      <a:lnTo>
                        <a:pt x="224" y="64"/>
                      </a:lnTo>
                      <a:lnTo>
                        <a:pt x="241" y="75"/>
                      </a:lnTo>
                      <a:lnTo>
                        <a:pt x="273" y="91"/>
                      </a:lnTo>
                      <a:lnTo>
                        <a:pt x="298" y="104"/>
                      </a:lnTo>
                      <a:lnTo>
                        <a:pt x="309" y="110"/>
                      </a:lnTo>
                      <a:lnTo>
                        <a:pt x="310" y="114"/>
                      </a:lnTo>
                      <a:lnTo>
                        <a:pt x="309" y="117"/>
                      </a:lnTo>
                      <a:lnTo>
                        <a:pt x="309" y="122"/>
                      </a:lnTo>
                      <a:lnTo>
                        <a:pt x="312" y="126"/>
                      </a:lnTo>
                      <a:lnTo>
                        <a:pt x="315" y="128"/>
                      </a:lnTo>
                      <a:lnTo>
                        <a:pt x="318" y="129"/>
                      </a:lnTo>
                      <a:lnTo>
                        <a:pt x="322" y="128"/>
                      </a:lnTo>
                      <a:lnTo>
                        <a:pt x="325" y="125"/>
                      </a:lnTo>
                      <a:lnTo>
                        <a:pt x="331" y="128"/>
                      </a:lnTo>
                      <a:lnTo>
                        <a:pt x="335" y="131"/>
                      </a:lnTo>
                      <a:lnTo>
                        <a:pt x="337" y="128"/>
                      </a:lnTo>
                      <a:lnTo>
                        <a:pt x="341" y="126"/>
                      </a:lnTo>
                      <a:lnTo>
                        <a:pt x="342" y="123"/>
                      </a:lnTo>
                      <a:lnTo>
                        <a:pt x="344" y="119"/>
                      </a:lnTo>
                      <a:lnTo>
                        <a:pt x="347" y="116"/>
                      </a:lnTo>
                      <a:lnTo>
                        <a:pt x="348" y="116"/>
                      </a:lnTo>
                      <a:lnTo>
                        <a:pt x="350" y="117"/>
                      </a:lnTo>
                      <a:lnTo>
                        <a:pt x="351" y="117"/>
                      </a:lnTo>
                      <a:lnTo>
                        <a:pt x="355" y="121"/>
                      </a:lnTo>
                      <a:lnTo>
                        <a:pt x="356" y="125"/>
                      </a:lnTo>
                      <a:lnTo>
                        <a:pt x="356" y="129"/>
                      </a:lnTo>
                      <a:lnTo>
                        <a:pt x="356" y="135"/>
                      </a:lnTo>
                      <a:lnTo>
                        <a:pt x="356" y="137"/>
                      </a:lnTo>
                      <a:lnTo>
                        <a:pt x="356" y="143"/>
                      </a:lnTo>
                    </a:path>
                  </a:pathLst>
                </a:custGeom>
                <a:grpFill/>
                <a:ln w="12700" cap="rnd" cmpd="sng">
                  <a:solidFill>
                    <a:srgbClr val="000000"/>
                  </a:solidFill>
                  <a:prstDash val="solid"/>
                  <a:round/>
                  <a:headEnd/>
                  <a:tailEnd/>
                </a:ln>
              </p:spPr>
              <p:txBody>
                <a:bodyPr/>
                <a:lstStyle/>
                <a:p>
                  <a:pPr>
                    <a:defRPr/>
                  </a:pPr>
                  <a:endParaRPr lang="en-US"/>
                </a:p>
              </p:txBody>
            </p:sp>
            <p:sp>
              <p:nvSpPr>
                <p:cNvPr id="295" name="Freeform 80"/>
                <p:cNvSpPr>
                  <a:spLocks/>
                </p:cNvSpPr>
                <p:nvPr/>
              </p:nvSpPr>
              <p:spPr bwMode="auto">
                <a:xfrm>
                  <a:off x="6502400" y="3309938"/>
                  <a:ext cx="404813" cy="466725"/>
                </a:xfrm>
                <a:custGeom>
                  <a:avLst/>
                  <a:gdLst>
                    <a:gd name="T0" fmla="*/ 2147483647 w 255"/>
                    <a:gd name="T1" fmla="*/ 2147483647 h 294"/>
                    <a:gd name="T2" fmla="*/ 2147483647 w 255"/>
                    <a:gd name="T3" fmla="*/ 2147483647 h 294"/>
                    <a:gd name="T4" fmla="*/ 2147483647 w 255"/>
                    <a:gd name="T5" fmla="*/ 2147483647 h 294"/>
                    <a:gd name="T6" fmla="*/ 2147483647 w 255"/>
                    <a:gd name="T7" fmla="*/ 2147483647 h 294"/>
                    <a:gd name="T8" fmla="*/ 2147483647 w 255"/>
                    <a:gd name="T9" fmla="*/ 2147483647 h 294"/>
                    <a:gd name="T10" fmla="*/ 2147483647 w 255"/>
                    <a:gd name="T11" fmla="*/ 2147483647 h 294"/>
                    <a:gd name="T12" fmla="*/ 2147483647 w 255"/>
                    <a:gd name="T13" fmla="*/ 2147483647 h 294"/>
                    <a:gd name="T14" fmla="*/ 2147483647 w 255"/>
                    <a:gd name="T15" fmla="*/ 2147483647 h 294"/>
                    <a:gd name="T16" fmla="*/ 2147483647 w 255"/>
                    <a:gd name="T17" fmla="*/ 2147483647 h 294"/>
                    <a:gd name="T18" fmla="*/ 2147483647 w 255"/>
                    <a:gd name="T19" fmla="*/ 2147483647 h 294"/>
                    <a:gd name="T20" fmla="*/ 2147483647 w 255"/>
                    <a:gd name="T21" fmla="*/ 2147483647 h 294"/>
                    <a:gd name="T22" fmla="*/ 2147483647 w 255"/>
                    <a:gd name="T23" fmla="*/ 2147483647 h 294"/>
                    <a:gd name="T24" fmla="*/ 2147483647 w 255"/>
                    <a:gd name="T25" fmla="*/ 2147483647 h 294"/>
                    <a:gd name="T26" fmla="*/ 2147483647 w 255"/>
                    <a:gd name="T27" fmla="*/ 2147483647 h 294"/>
                    <a:gd name="T28" fmla="*/ 2147483647 w 255"/>
                    <a:gd name="T29" fmla="*/ 2147483647 h 294"/>
                    <a:gd name="T30" fmla="*/ 2147483647 w 255"/>
                    <a:gd name="T31" fmla="*/ 2147483647 h 294"/>
                    <a:gd name="T32" fmla="*/ 2147483647 w 255"/>
                    <a:gd name="T33" fmla="*/ 2147483647 h 294"/>
                    <a:gd name="T34" fmla="*/ 2147483647 w 255"/>
                    <a:gd name="T35" fmla="*/ 2147483647 h 294"/>
                    <a:gd name="T36" fmla="*/ 2147483647 w 255"/>
                    <a:gd name="T37" fmla="*/ 2147483647 h 294"/>
                    <a:gd name="T38" fmla="*/ 2147483647 w 255"/>
                    <a:gd name="T39" fmla="*/ 2147483647 h 294"/>
                    <a:gd name="T40" fmla="*/ 2147483647 w 255"/>
                    <a:gd name="T41" fmla="*/ 2147483647 h 294"/>
                    <a:gd name="T42" fmla="*/ 2147483647 w 255"/>
                    <a:gd name="T43" fmla="*/ 2147483647 h 294"/>
                    <a:gd name="T44" fmla="*/ 2147483647 w 255"/>
                    <a:gd name="T45" fmla="*/ 2147483647 h 294"/>
                    <a:gd name="T46" fmla="*/ 2147483647 w 255"/>
                    <a:gd name="T47" fmla="*/ 2147483647 h 294"/>
                    <a:gd name="T48" fmla="*/ 2147483647 w 255"/>
                    <a:gd name="T49" fmla="*/ 2147483647 h 294"/>
                    <a:gd name="T50" fmla="*/ 2147483647 w 255"/>
                    <a:gd name="T51" fmla="*/ 2147483647 h 294"/>
                    <a:gd name="T52" fmla="*/ 2147483647 w 255"/>
                    <a:gd name="T53" fmla="*/ 2147483647 h 294"/>
                    <a:gd name="T54" fmla="*/ 2147483647 w 255"/>
                    <a:gd name="T55" fmla="*/ 2147483647 h 294"/>
                    <a:gd name="T56" fmla="*/ 2147483647 w 255"/>
                    <a:gd name="T57" fmla="*/ 2147483647 h 294"/>
                    <a:gd name="T58" fmla="*/ 2147483647 w 255"/>
                    <a:gd name="T59" fmla="*/ 2147483647 h 294"/>
                    <a:gd name="T60" fmla="*/ 2147483647 w 255"/>
                    <a:gd name="T61" fmla="*/ 2147483647 h 294"/>
                    <a:gd name="T62" fmla="*/ 2147483647 w 255"/>
                    <a:gd name="T63" fmla="*/ 2147483647 h 294"/>
                    <a:gd name="T64" fmla="*/ 2147483647 w 255"/>
                    <a:gd name="T65" fmla="*/ 2147483647 h 294"/>
                    <a:gd name="T66" fmla="*/ 2147483647 w 255"/>
                    <a:gd name="T67" fmla="*/ 2147483647 h 294"/>
                    <a:gd name="T68" fmla="*/ 2147483647 w 255"/>
                    <a:gd name="T69" fmla="*/ 2147483647 h 294"/>
                    <a:gd name="T70" fmla="*/ 2147483647 w 255"/>
                    <a:gd name="T71" fmla="*/ 2147483647 h 294"/>
                    <a:gd name="T72" fmla="*/ 2147483647 w 255"/>
                    <a:gd name="T73" fmla="*/ 2147483647 h 294"/>
                    <a:gd name="T74" fmla="*/ 2147483647 w 255"/>
                    <a:gd name="T75" fmla="*/ 2147483647 h 294"/>
                    <a:gd name="T76" fmla="*/ 2147483647 w 255"/>
                    <a:gd name="T77" fmla="*/ 2147483647 h 294"/>
                    <a:gd name="T78" fmla="*/ 2147483647 w 255"/>
                    <a:gd name="T79" fmla="*/ 2147483647 h 294"/>
                    <a:gd name="T80" fmla="*/ 2147483647 w 255"/>
                    <a:gd name="T81" fmla="*/ 2147483647 h 294"/>
                    <a:gd name="T82" fmla="*/ 2147483647 w 255"/>
                    <a:gd name="T83" fmla="*/ 2147483647 h 294"/>
                    <a:gd name="T84" fmla="*/ 2147483647 w 255"/>
                    <a:gd name="T85" fmla="*/ 2147483647 h 294"/>
                    <a:gd name="T86" fmla="*/ 0 w 255"/>
                    <a:gd name="T87" fmla="*/ 2147483647 h 294"/>
                    <a:gd name="T88" fmla="*/ 2147483647 w 255"/>
                    <a:gd name="T89" fmla="*/ 2147483647 h 294"/>
                    <a:gd name="T90" fmla="*/ 2147483647 w 255"/>
                    <a:gd name="T91" fmla="*/ 2147483647 h 294"/>
                    <a:gd name="T92" fmla="*/ 2147483647 w 255"/>
                    <a:gd name="T93" fmla="*/ 2147483647 h 294"/>
                    <a:gd name="T94" fmla="*/ 2147483647 w 255"/>
                    <a:gd name="T95" fmla="*/ 2147483647 h 294"/>
                    <a:gd name="T96" fmla="*/ 2147483647 w 255"/>
                    <a:gd name="T97" fmla="*/ 2147483647 h 294"/>
                    <a:gd name="T98" fmla="*/ 2147483647 w 255"/>
                    <a:gd name="T99" fmla="*/ 2147483647 h 294"/>
                    <a:gd name="T100" fmla="*/ 2147483647 w 255"/>
                    <a:gd name="T101" fmla="*/ 2147483647 h 294"/>
                    <a:gd name="T102" fmla="*/ 2147483647 w 255"/>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5" h="294">
                      <a:moveTo>
                        <a:pt x="103" y="49"/>
                      </a:moveTo>
                      <a:lnTo>
                        <a:pt x="112" y="50"/>
                      </a:lnTo>
                      <a:lnTo>
                        <a:pt x="115" y="47"/>
                      </a:lnTo>
                      <a:lnTo>
                        <a:pt x="120" y="40"/>
                      </a:lnTo>
                      <a:lnTo>
                        <a:pt x="124" y="38"/>
                      </a:lnTo>
                      <a:lnTo>
                        <a:pt x="125" y="34"/>
                      </a:lnTo>
                      <a:lnTo>
                        <a:pt x="129" y="33"/>
                      </a:lnTo>
                      <a:lnTo>
                        <a:pt x="132" y="35"/>
                      </a:lnTo>
                      <a:lnTo>
                        <a:pt x="135" y="35"/>
                      </a:lnTo>
                      <a:lnTo>
                        <a:pt x="139" y="35"/>
                      </a:lnTo>
                      <a:lnTo>
                        <a:pt x="142" y="33"/>
                      </a:lnTo>
                      <a:lnTo>
                        <a:pt x="146" y="32"/>
                      </a:lnTo>
                      <a:lnTo>
                        <a:pt x="150" y="31"/>
                      </a:lnTo>
                      <a:lnTo>
                        <a:pt x="167" y="22"/>
                      </a:lnTo>
                      <a:lnTo>
                        <a:pt x="169" y="21"/>
                      </a:lnTo>
                      <a:lnTo>
                        <a:pt x="170" y="19"/>
                      </a:lnTo>
                      <a:lnTo>
                        <a:pt x="173" y="16"/>
                      </a:lnTo>
                      <a:lnTo>
                        <a:pt x="175" y="12"/>
                      </a:lnTo>
                      <a:lnTo>
                        <a:pt x="176" y="10"/>
                      </a:lnTo>
                      <a:lnTo>
                        <a:pt x="177" y="8"/>
                      </a:lnTo>
                      <a:lnTo>
                        <a:pt x="180" y="6"/>
                      </a:lnTo>
                      <a:lnTo>
                        <a:pt x="186" y="4"/>
                      </a:lnTo>
                      <a:lnTo>
                        <a:pt x="189" y="6"/>
                      </a:lnTo>
                      <a:lnTo>
                        <a:pt x="191" y="5"/>
                      </a:lnTo>
                      <a:lnTo>
                        <a:pt x="193" y="10"/>
                      </a:lnTo>
                      <a:lnTo>
                        <a:pt x="198" y="10"/>
                      </a:lnTo>
                      <a:lnTo>
                        <a:pt x="201" y="7"/>
                      </a:lnTo>
                      <a:lnTo>
                        <a:pt x="201" y="3"/>
                      </a:lnTo>
                      <a:lnTo>
                        <a:pt x="204" y="0"/>
                      </a:lnTo>
                      <a:lnTo>
                        <a:pt x="207" y="2"/>
                      </a:lnTo>
                      <a:lnTo>
                        <a:pt x="208" y="5"/>
                      </a:lnTo>
                      <a:lnTo>
                        <a:pt x="208" y="6"/>
                      </a:lnTo>
                      <a:lnTo>
                        <a:pt x="208" y="11"/>
                      </a:lnTo>
                      <a:lnTo>
                        <a:pt x="211" y="14"/>
                      </a:lnTo>
                      <a:lnTo>
                        <a:pt x="215" y="21"/>
                      </a:lnTo>
                      <a:lnTo>
                        <a:pt x="219" y="23"/>
                      </a:lnTo>
                      <a:lnTo>
                        <a:pt x="217" y="28"/>
                      </a:lnTo>
                      <a:lnTo>
                        <a:pt x="219" y="31"/>
                      </a:lnTo>
                      <a:lnTo>
                        <a:pt x="221" y="39"/>
                      </a:lnTo>
                      <a:lnTo>
                        <a:pt x="225" y="41"/>
                      </a:lnTo>
                      <a:lnTo>
                        <a:pt x="228" y="41"/>
                      </a:lnTo>
                      <a:lnTo>
                        <a:pt x="232" y="43"/>
                      </a:lnTo>
                      <a:lnTo>
                        <a:pt x="234" y="47"/>
                      </a:lnTo>
                      <a:lnTo>
                        <a:pt x="234" y="51"/>
                      </a:lnTo>
                      <a:lnTo>
                        <a:pt x="236" y="54"/>
                      </a:lnTo>
                      <a:lnTo>
                        <a:pt x="239" y="52"/>
                      </a:lnTo>
                      <a:lnTo>
                        <a:pt x="243" y="51"/>
                      </a:lnTo>
                      <a:lnTo>
                        <a:pt x="247" y="54"/>
                      </a:lnTo>
                      <a:lnTo>
                        <a:pt x="250" y="55"/>
                      </a:lnTo>
                      <a:lnTo>
                        <a:pt x="254" y="56"/>
                      </a:lnTo>
                      <a:lnTo>
                        <a:pt x="254" y="60"/>
                      </a:lnTo>
                      <a:lnTo>
                        <a:pt x="252" y="58"/>
                      </a:lnTo>
                      <a:lnTo>
                        <a:pt x="247" y="59"/>
                      </a:lnTo>
                      <a:lnTo>
                        <a:pt x="243" y="60"/>
                      </a:lnTo>
                      <a:lnTo>
                        <a:pt x="242" y="65"/>
                      </a:lnTo>
                      <a:lnTo>
                        <a:pt x="238" y="67"/>
                      </a:lnTo>
                      <a:lnTo>
                        <a:pt x="234" y="67"/>
                      </a:lnTo>
                      <a:lnTo>
                        <a:pt x="233" y="67"/>
                      </a:lnTo>
                      <a:lnTo>
                        <a:pt x="231" y="69"/>
                      </a:lnTo>
                      <a:lnTo>
                        <a:pt x="228" y="78"/>
                      </a:lnTo>
                      <a:lnTo>
                        <a:pt x="225" y="80"/>
                      </a:lnTo>
                      <a:lnTo>
                        <a:pt x="223" y="84"/>
                      </a:lnTo>
                      <a:lnTo>
                        <a:pt x="223" y="88"/>
                      </a:lnTo>
                      <a:lnTo>
                        <a:pt x="223" y="93"/>
                      </a:lnTo>
                      <a:lnTo>
                        <a:pt x="233" y="106"/>
                      </a:lnTo>
                      <a:lnTo>
                        <a:pt x="236" y="113"/>
                      </a:lnTo>
                      <a:lnTo>
                        <a:pt x="237" y="118"/>
                      </a:lnTo>
                      <a:lnTo>
                        <a:pt x="233" y="122"/>
                      </a:lnTo>
                      <a:lnTo>
                        <a:pt x="227" y="123"/>
                      </a:lnTo>
                      <a:lnTo>
                        <a:pt x="224" y="124"/>
                      </a:lnTo>
                      <a:lnTo>
                        <a:pt x="220" y="126"/>
                      </a:lnTo>
                      <a:lnTo>
                        <a:pt x="215" y="131"/>
                      </a:lnTo>
                      <a:lnTo>
                        <a:pt x="208" y="136"/>
                      </a:lnTo>
                      <a:lnTo>
                        <a:pt x="206" y="140"/>
                      </a:lnTo>
                      <a:lnTo>
                        <a:pt x="176" y="128"/>
                      </a:lnTo>
                      <a:lnTo>
                        <a:pt x="185" y="179"/>
                      </a:lnTo>
                      <a:lnTo>
                        <a:pt x="177" y="190"/>
                      </a:lnTo>
                      <a:lnTo>
                        <a:pt x="170" y="199"/>
                      </a:lnTo>
                      <a:lnTo>
                        <a:pt x="163" y="208"/>
                      </a:lnTo>
                      <a:lnTo>
                        <a:pt x="133" y="247"/>
                      </a:lnTo>
                      <a:lnTo>
                        <a:pt x="132" y="248"/>
                      </a:lnTo>
                      <a:lnTo>
                        <a:pt x="60" y="293"/>
                      </a:lnTo>
                      <a:lnTo>
                        <a:pt x="51" y="283"/>
                      </a:lnTo>
                      <a:lnTo>
                        <a:pt x="51" y="255"/>
                      </a:lnTo>
                      <a:lnTo>
                        <a:pt x="49" y="225"/>
                      </a:lnTo>
                      <a:lnTo>
                        <a:pt x="49" y="222"/>
                      </a:lnTo>
                      <a:lnTo>
                        <a:pt x="37" y="196"/>
                      </a:lnTo>
                      <a:lnTo>
                        <a:pt x="0" y="174"/>
                      </a:lnTo>
                      <a:lnTo>
                        <a:pt x="2" y="136"/>
                      </a:lnTo>
                      <a:lnTo>
                        <a:pt x="2" y="135"/>
                      </a:lnTo>
                      <a:lnTo>
                        <a:pt x="6" y="57"/>
                      </a:lnTo>
                      <a:lnTo>
                        <a:pt x="9" y="52"/>
                      </a:lnTo>
                      <a:lnTo>
                        <a:pt x="10" y="47"/>
                      </a:lnTo>
                      <a:lnTo>
                        <a:pt x="17" y="40"/>
                      </a:lnTo>
                      <a:lnTo>
                        <a:pt x="33" y="41"/>
                      </a:lnTo>
                      <a:lnTo>
                        <a:pt x="48" y="37"/>
                      </a:lnTo>
                      <a:lnTo>
                        <a:pt x="75" y="32"/>
                      </a:lnTo>
                      <a:lnTo>
                        <a:pt x="79" y="33"/>
                      </a:lnTo>
                      <a:lnTo>
                        <a:pt x="80" y="38"/>
                      </a:lnTo>
                      <a:lnTo>
                        <a:pt x="81" y="42"/>
                      </a:lnTo>
                      <a:lnTo>
                        <a:pt x="83" y="46"/>
                      </a:lnTo>
                      <a:lnTo>
                        <a:pt x="86" y="50"/>
                      </a:lnTo>
                      <a:lnTo>
                        <a:pt x="87" y="53"/>
                      </a:lnTo>
                      <a:lnTo>
                        <a:pt x="91" y="55"/>
                      </a:lnTo>
                      <a:lnTo>
                        <a:pt x="103" y="49"/>
                      </a:lnTo>
                    </a:path>
                  </a:pathLst>
                </a:custGeom>
                <a:grpFill/>
                <a:ln w="12700" cap="rnd" cmpd="sng">
                  <a:solidFill>
                    <a:srgbClr val="000000"/>
                  </a:solidFill>
                  <a:prstDash val="solid"/>
                  <a:round/>
                  <a:headEnd/>
                  <a:tailEnd/>
                </a:ln>
              </p:spPr>
              <p:txBody>
                <a:bodyPr/>
                <a:lstStyle/>
                <a:p>
                  <a:pPr>
                    <a:defRPr/>
                  </a:pPr>
                  <a:endParaRPr lang="en-US"/>
                </a:p>
              </p:txBody>
            </p:sp>
            <p:sp>
              <p:nvSpPr>
                <p:cNvPr id="296" name="Freeform 71"/>
                <p:cNvSpPr>
                  <a:spLocks/>
                </p:cNvSpPr>
                <p:nvPr/>
              </p:nvSpPr>
              <p:spPr bwMode="auto">
                <a:xfrm>
                  <a:off x="6511925" y="3056368"/>
                  <a:ext cx="317500" cy="338093"/>
                </a:xfrm>
                <a:custGeom>
                  <a:avLst/>
                  <a:gdLst>
                    <a:gd name="T0" fmla="*/ 2147483647 w 200"/>
                    <a:gd name="T1" fmla="*/ 0 h 213"/>
                    <a:gd name="T2" fmla="*/ 2147483647 w 200"/>
                    <a:gd name="T3" fmla="*/ 2147483647 h 213"/>
                    <a:gd name="T4" fmla="*/ 2147483647 w 200"/>
                    <a:gd name="T5" fmla="*/ 2147483647 h 213"/>
                    <a:gd name="T6" fmla="*/ 2147483647 w 200"/>
                    <a:gd name="T7" fmla="*/ 2147483647 h 213"/>
                    <a:gd name="T8" fmla="*/ 2147483647 w 200"/>
                    <a:gd name="T9" fmla="*/ 2147483647 h 213"/>
                    <a:gd name="T10" fmla="*/ 2147483647 w 200"/>
                    <a:gd name="T11" fmla="*/ 2147483647 h 213"/>
                    <a:gd name="T12" fmla="*/ 2147483647 w 200"/>
                    <a:gd name="T13" fmla="*/ 2147483647 h 213"/>
                    <a:gd name="T14" fmla="*/ 2147483647 w 200"/>
                    <a:gd name="T15" fmla="*/ 2147483647 h 213"/>
                    <a:gd name="T16" fmla="*/ 2147483647 w 200"/>
                    <a:gd name="T17" fmla="*/ 2147483647 h 213"/>
                    <a:gd name="T18" fmla="*/ 2147483647 w 200"/>
                    <a:gd name="T19" fmla="*/ 2147483647 h 213"/>
                    <a:gd name="T20" fmla="*/ 2147483647 w 200"/>
                    <a:gd name="T21" fmla="*/ 2147483647 h 213"/>
                    <a:gd name="T22" fmla="*/ 2147483647 w 200"/>
                    <a:gd name="T23" fmla="*/ 2147483647 h 213"/>
                    <a:gd name="T24" fmla="*/ 2147483647 w 200"/>
                    <a:gd name="T25" fmla="*/ 2147483647 h 213"/>
                    <a:gd name="T26" fmla="*/ 2147483647 w 200"/>
                    <a:gd name="T27" fmla="*/ 2147483647 h 213"/>
                    <a:gd name="T28" fmla="*/ 2147483647 w 200"/>
                    <a:gd name="T29" fmla="*/ 2147483647 h 213"/>
                    <a:gd name="T30" fmla="*/ 2147483647 w 200"/>
                    <a:gd name="T31" fmla="*/ 2147483647 h 213"/>
                    <a:gd name="T32" fmla="*/ 2147483647 w 200"/>
                    <a:gd name="T33" fmla="*/ 2147483647 h 213"/>
                    <a:gd name="T34" fmla="*/ 2147483647 w 200"/>
                    <a:gd name="T35" fmla="*/ 2147483647 h 213"/>
                    <a:gd name="T36" fmla="*/ 2147483647 w 200"/>
                    <a:gd name="T37" fmla="*/ 2147483647 h 213"/>
                    <a:gd name="T38" fmla="*/ 2147483647 w 200"/>
                    <a:gd name="T39" fmla="*/ 2147483647 h 213"/>
                    <a:gd name="T40" fmla="*/ 2147483647 w 200"/>
                    <a:gd name="T41" fmla="*/ 2147483647 h 213"/>
                    <a:gd name="T42" fmla="*/ 2147483647 w 200"/>
                    <a:gd name="T43" fmla="*/ 2147483647 h 213"/>
                    <a:gd name="T44" fmla="*/ 2147483647 w 200"/>
                    <a:gd name="T45" fmla="*/ 2147483647 h 213"/>
                    <a:gd name="T46" fmla="*/ 2147483647 w 200"/>
                    <a:gd name="T47" fmla="*/ 2147483647 h 213"/>
                    <a:gd name="T48" fmla="*/ 2147483647 w 200"/>
                    <a:gd name="T49" fmla="*/ 2147483647 h 213"/>
                    <a:gd name="T50" fmla="*/ 2147483647 w 200"/>
                    <a:gd name="T51" fmla="*/ 2147483647 h 213"/>
                    <a:gd name="T52" fmla="*/ 2147483647 w 200"/>
                    <a:gd name="T53" fmla="*/ 2147483647 h 213"/>
                    <a:gd name="T54" fmla="*/ 2147483647 w 200"/>
                    <a:gd name="T55" fmla="*/ 2147483647 h 213"/>
                    <a:gd name="T56" fmla="*/ 2147483647 w 200"/>
                    <a:gd name="T57" fmla="*/ 2147483647 h 213"/>
                    <a:gd name="T58" fmla="*/ 2147483647 w 200"/>
                    <a:gd name="T59" fmla="*/ 2147483647 h 213"/>
                    <a:gd name="T60" fmla="*/ 2147483647 w 200"/>
                    <a:gd name="T61" fmla="*/ 2147483647 h 213"/>
                    <a:gd name="T62" fmla="*/ 2147483647 w 200"/>
                    <a:gd name="T63" fmla="*/ 2147483647 h 213"/>
                    <a:gd name="T64" fmla="*/ 2147483647 w 200"/>
                    <a:gd name="T65" fmla="*/ 2147483647 h 213"/>
                    <a:gd name="T66" fmla="*/ 2147483647 w 200"/>
                    <a:gd name="T67" fmla="*/ 2147483647 h 213"/>
                    <a:gd name="T68" fmla="*/ 2147483647 w 200"/>
                    <a:gd name="T69" fmla="*/ 2147483647 h 213"/>
                    <a:gd name="T70" fmla="*/ 2147483647 w 200"/>
                    <a:gd name="T71" fmla="*/ 2147483647 h 213"/>
                    <a:gd name="T72" fmla="*/ 2147483647 w 200"/>
                    <a:gd name="T73" fmla="*/ 2147483647 h 213"/>
                    <a:gd name="T74" fmla="*/ 2147483647 w 200"/>
                    <a:gd name="T75" fmla="*/ 2147483647 h 213"/>
                    <a:gd name="T76" fmla="*/ 2147483647 w 200"/>
                    <a:gd name="T77" fmla="*/ 2147483647 h 213"/>
                    <a:gd name="T78" fmla="*/ 2147483647 w 200"/>
                    <a:gd name="T79" fmla="*/ 2147483647 h 213"/>
                    <a:gd name="T80" fmla="*/ 2147483647 w 200"/>
                    <a:gd name="T81" fmla="*/ 2147483647 h 213"/>
                    <a:gd name="T82" fmla="*/ 2147483647 w 200"/>
                    <a:gd name="T83" fmla="*/ 2147483647 h 213"/>
                    <a:gd name="T84" fmla="*/ 2147483647 w 200"/>
                    <a:gd name="T85" fmla="*/ 2147483647 h 213"/>
                    <a:gd name="T86" fmla="*/ 2147483647 w 200"/>
                    <a:gd name="T87" fmla="*/ 2147483647 h 213"/>
                    <a:gd name="T88" fmla="*/ 2147483647 w 200"/>
                    <a:gd name="T89" fmla="*/ 2147483647 h 213"/>
                    <a:gd name="T90" fmla="*/ 2147483647 w 200"/>
                    <a:gd name="T91" fmla="*/ 2147483647 h 213"/>
                    <a:gd name="T92" fmla="*/ 2147483647 w 200"/>
                    <a:gd name="T93" fmla="*/ 2147483647 h 213"/>
                    <a:gd name="T94" fmla="*/ 2147483647 w 200"/>
                    <a:gd name="T95" fmla="*/ 2147483647 h 213"/>
                    <a:gd name="T96" fmla="*/ 0 w 200"/>
                    <a:gd name="T97" fmla="*/ 2147483647 h 213"/>
                    <a:gd name="T98" fmla="*/ 2147483647 w 200"/>
                    <a:gd name="T99" fmla="*/ 2147483647 h 213"/>
                    <a:gd name="T100" fmla="*/ 2147483647 w 200"/>
                    <a:gd name="T101" fmla="*/ 2147483647 h 213"/>
                    <a:gd name="T102" fmla="*/ 2147483647 w 200"/>
                    <a:gd name="T103" fmla="*/ 2147483647 h 2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0" h="213">
                      <a:moveTo>
                        <a:pt x="23" y="38"/>
                      </a:moveTo>
                      <a:lnTo>
                        <a:pt x="72" y="0"/>
                      </a:lnTo>
                      <a:lnTo>
                        <a:pt x="73" y="1"/>
                      </a:lnTo>
                      <a:lnTo>
                        <a:pt x="76" y="1"/>
                      </a:lnTo>
                      <a:lnTo>
                        <a:pt x="80" y="3"/>
                      </a:lnTo>
                      <a:lnTo>
                        <a:pt x="81" y="7"/>
                      </a:lnTo>
                      <a:lnTo>
                        <a:pt x="82" y="10"/>
                      </a:lnTo>
                      <a:lnTo>
                        <a:pt x="82" y="12"/>
                      </a:lnTo>
                      <a:lnTo>
                        <a:pt x="84" y="16"/>
                      </a:lnTo>
                      <a:lnTo>
                        <a:pt x="87" y="21"/>
                      </a:lnTo>
                      <a:lnTo>
                        <a:pt x="94" y="24"/>
                      </a:lnTo>
                      <a:lnTo>
                        <a:pt x="107" y="41"/>
                      </a:lnTo>
                      <a:lnTo>
                        <a:pt x="111" y="48"/>
                      </a:lnTo>
                      <a:lnTo>
                        <a:pt x="120" y="55"/>
                      </a:lnTo>
                      <a:lnTo>
                        <a:pt x="133" y="62"/>
                      </a:lnTo>
                      <a:lnTo>
                        <a:pt x="137" y="66"/>
                      </a:lnTo>
                      <a:lnTo>
                        <a:pt x="139" y="69"/>
                      </a:lnTo>
                      <a:lnTo>
                        <a:pt x="143" y="71"/>
                      </a:lnTo>
                      <a:lnTo>
                        <a:pt x="148" y="79"/>
                      </a:lnTo>
                      <a:lnTo>
                        <a:pt x="149" y="80"/>
                      </a:lnTo>
                      <a:lnTo>
                        <a:pt x="151" y="81"/>
                      </a:lnTo>
                      <a:lnTo>
                        <a:pt x="154" y="83"/>
                      </a:lnTo>
                      <a:lnTo>
                        <a:pt x="165" y="83"/>
                      </a:lnTo>
                      <a:lnTo>
                        <a:pt x="169" y="85"/>
                      </a:lnTo>
                      <a:lnTo>
                        <a:pt x="172" y="88"/>
                      </a:lnTo>
                      <a:lnTo>
                        <a:pt x="173" y="89"/>
                      </a:lnTo>
                      <a:lnTo>
                        <a:pt x="175" y="91"/>
                      </a:lnTo>
                      <a:lnTo>
                        <a:pt x="178" y="94"/>
                      </a:lnTo>
                      <a:lnTo>
                        <a:pt x="180" y="98"/>
                      </a:lnTo>
                      <a:lnTo>
                        <a:pt x="181" y="102"/>
                      </a:lnTo>
                      <a:lnTo>
                        <a:pt x="180" y="104"/>
                      </a:lnTo>
                      <a:lnTo>
                        <a:pt x="179" y="108"/>
                      </a:lnTo>
                      <a:lnTo>
                        <a:pt x="182" y="111"/>
                      </a:lnTo>
                      <a:lnTo>
                        <a:pt x="184" y="115"/>
                      </a:lnTo>
                      <a:lnTo>
                        <a:pt x="185" y="118"/>
                      </a:lnTo>
                      <a:lnTo>
                        <a:pt x="189" y="119"/>
                      </a:lnTo>
                      <a:lnTo>
                        <a:pt x="190" y="123"/>
                      </a:lnTo>
                      <a:lnTo>
                        <a:pt x="191" y="127"/>
                      </a:lnTo>
                      <a:lnTo>
                        <a:pt x="190" y="131"/>
                      </a:lnTo>
                      <a:lnTo>
                        <a:pt x="192" y="134"/>
                      </a:lnTo>
                      <a:lnTo>
                        <a:pt x="194" y="138"/>
                      </a:lnTo>
                      <a:lnTo>
                        <a:pt x="196" y="141"/>
                      </a:lnTo>
                      <a:lnTo>
                        <a:pt x="197" y="146"/>
                      </a:lnTo>
                      <a:lnTo>
                        <a:pt x="199" y="149"/>
                      </a:lnTo>
                      <a:lnTo>
                        <a:pt x="198" y="156"/>
                      </a:lnTo>
                      <a:lnTo>
                        <a:pt x="198" y="157"/>
                      </a:lnTo>
                      <a:lnTo>
                        <a:pt x="195" y="160"/>
                      </a:lnTo>
                      <a:lnTo>
                        <a:pt x="195" y="164"/>
                      </a:lnTo>
                      <a:lnTo>
                        <a:pt x="192" y="167"/>
                      </a:lnTo>
                      <a:lnTo>
                        <a:pt x="188" y="167"/>
                      </a:lnTo>
                      <a:lnTo>
                        <a:pt x="185" y="162"/>
                      </a:lnTo>
                      <a:lnTo>
                        <a:pt x="183" y="163"/>
                      </a:lnTo>
                      <a:lnTo>
                        <a:pt x="180" y="161"/>
                      </a:lnTo>
                      <a:lnTo>
                        <a:pt x="174" y="163"/>
                      </a:lnTo>
                      <a:lnTo>
                        <a:pt x="171" y="165"/>
                      </a:lnTo>
                      <a:lnTo>
                        <a:pt x="170" y="168"/>
                      </a:lnTo>
                      <a:lnTo>
                        <a:pt x="169" y="169"/>
                      </a:lnTo>
                      <a:lnTo>
                        <a:pt x="167" y="173"/>
                      </a:lnTo>
                      <a:lnTo>
                        <a:pt x="164" y="176"/>
                      </a:lnTo>
                      <a:lnTo>
                        <a:pt x="163" y="178"/>
                      </a:lnTo>
                      <a:lnTo>
                        <a:pt x="161" y="179"/>
                      </a:lnTo>
                      <a:lnTo>
                        <a:pt x="144" y="188"/>
                      </a:lnTo>
                      <a:lnTo>
                        <a:pt x="140" y="189"/>
                      </a:lnTo>
                      <a:lnTo>
                        <a:pt x="136" y="191"/>
                      </a:lnTo>
                      <a:lnTo>
                        <a:pt x="133" y="192"/>
                      </a:lnTo>
                      <a:lnTo>
                        <a:pt x="129" y="192"/>
                      </a:lnTo>
                      <a:lnTo>
                        <a:pt x="126" y="192"/>
                      </a:lnTo>
                      <a:lnTo>
                        <a:pt x="124" y="190"/>
                      </a:lnTo>
                      <a:lnTo>
                        <a:pt x="119" y="191"/>
                      </a:lnTo>
                      <a:lnTo>
                        <a:pt x="118" y="195"/>
                      </a:lnTo>
                      <a:lnTo>
                        <a:pt x="115" y="197"/>
                      </a:lnTo>
                      <a:lnTo>
                        <a:pt x="109" y="204"/>
                      </a:lnTo>
                      <a:lnTo>
                        <a:pt x="106" y="207"/>
                      </a:lnTo>
                      <a:lnTo>
                        <a:pt x="102" y="207"/>
                      </a:lnTo>
                      <a:lnTo>
                        <a:pt x="98" y="207"/>
                      </a:lnTo>
                      <a:lnTo>
                        <a:pt x="94" y="208"/>
                      </a:lnTo>
                      <a:lnTo>
                        <a:pt x="91" y="210"/>
                      </a:lnTo>
                      <a:lnTo>
                        <a:pt x="90" y="210"/>
                      </a:lnTo>
                      <a:lnTo>
                        <a:pt x="88" y="211"/>
                      </a:lnTo>
                      <a:lnTo>
                        <a:pt x="85" y="212"/>
                      </a:lnTo>
                      <a:lnTo>
                        <a:pt x="81" y="210"/>
                      </a:lnTo>
                      <a:lnTo>
                        <a:pt x="80" y="207"/>
                      </a:lnTo>
                      <a:lnTo>
                        <a:pt x="77" y="203"/>
                      </a:lnTo>
                      <a:lnTo>
                        <a:pt x="74" y="199"/>
                      </a:lnTo>
                      <a:lnTo>
                        <a:pt x="73" y="195"/>
                      </a:lnTo>
                      <a:lnTo>
                        <a:pt x="73" y="191"/>
                      </a:lnTo>
                      <a:lnTo>
                        <a:pt x="69" y="189"/>
                      </a:lnTo>
                      <a:lnTo>
                        <a:pt x="42" y="195"/>
                      </a:lnTo>
                      <a:lnTo>
                        <a:pt x="26" y="198"/>
                      </a:lnTo>
                      <a:lnTo>
                        <a:pt x="11" y="197"/>
                      </a:lnTo>
                      <a:lnTo>
                        <a:pt x="12" y="193"/>
                      </a:lnTo>
                      <a:lnTo>
                        <a:pt x="13" y="190"/>
                      </a:lnTo>
                      <a:lnTo>
                        <a:pt x="11" y="173"/>
                      </a:lnTo>
                      <a:lnTo>
                        <a:pt x="10" y="169"/>
                      </a:lnTo>
                      <a:lnTo>
                        <a:pt x="7" y="166"/>
                      </a:lnTo>
                      <a:lnTo>
                        <a:pt x="4" y="164"/>
                      </a:lnTo>
                      <a:lnTo>
                        <a:pt x="0" y="157"/>
                      </a:lnTo>
                      <a:lnTo>
                        <a:pt x="0" y="126"/>
                      </a:lnTo>
                      <a:lnTo>
                        <a:pt x="0" y="124"/>
                      </a:lnTo>
                      <a:lnTo>
                        <a:pt x="1" y="55"/>
                      </a:lnTo>
                      <a:lnTo>
                        <a:pt x="11" y="48"/>
                      </a:lnTo>
                      <a:lnTo>
                        <a:pt x="14" y="45"/>
                      </a:lnTo>
                      <a:lnTo>
                        <a:pt x="17" y="43"/>
                      </a:lnTo>
                      <a:lnTo>
                        <a:pt x="20" y="40"/>
                      </a:lnTo>
                      <a:lnTo>
                        <a:pt x="23" y="38"/>
                      </a:lnTo>
                    </a:path>
                  </a:pathLst>
                </a:custGeom>
                <a:grpFill/>
                <a:ln w="12700" cap="rnd" cmpd="sng">
                  <a:solidFill>
                    <a:srgbClr val="000000"/>
                  </a:solidFill>
                  <a:prstDash val="solid"/>
                  <a:round/>
                  <a:headEnd/>
                  <a:tailEnd/>
                </a:ln>
              </p:spPr>
              <p:txBody>
                <a:bodyPr/>
                <a:lstStyle/>
                <a:p>
                  <a:endParaRPr lang="en-US"/>
                </a:p>
              </p:txBody>
            </p:sp>
          </p:grpSp>
        </p:grpSp>
      </p:grpSp>
    </p:spTree>
    <p:extLst>
      <p:ext uri="{BB962C8B-B14F-4D97-AF65-F5344CB8AC3E}">
        <p14:creationId xmlns:p14="http://schemas.microsoft.com/office/powerpoint/2010/main" val="839521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2103"/>
            <a:ext cx="8694928"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102205" y="3442663"/>
            <a:ext cx="1323129" cy="573792"/>
            <a:chOff x="6102205" y="3442663"/>
            <a:chExt cx="1323129" cy="573792"/>
          </a:xfrm>
        </p:grpSpPr>
        <p:sp>
          <p:nvSpPr>
            <p:cNvPr id="4" name="Freeform 3"/>
            <p:cNvSpPr/>
            <p:nvPr/>
          </p:nvSpPr>
          <p:spPr>
            <a:xfrm>
              <a:off x="6102205" y="3442663"/>
              <a:ext cx="1323129" cy="573792"/>
            </a:xfrm>
            <a:custGeom>
              <a:avLst/>
              <a:gdLst>
                <a:gd name="connsiteX0" fmla="*/ 964181 w 1323129"/>
                <a:gd name="connsiteY0" fmla="*/ 573792 h 573792"/>
                <a:gd name="connsiteX1" fmla="*/ 1019203 w 1323129"/>
                <a:gd name="connsiteY1" fmla="*/ 552832 h 573792"/>
                <a:gd name="connsiteX2" fmla="*/ 1066364 w 1323129"/>
                <a:gd name="connsiteY2" fmla="*/ 550212 h 573792"/>
                <a:gd name="connsiteX3" fmla="*/ 1066364 w 1323129"/>
                <a:gd name="connsiteY3" fmla="*/ 476850 h 573792"/>
                <a:gd name="connsiteX4" fmla="*/ 1116145 w 1323129"/>
                <a:gd name="connsiteY4" fmla="*/ 427069 h 573792"/>
                <a:gd name="connsiteX5" fmla="*/ 1155446 w 1323129"/>
                <a:gd name="connsiteY5" fmla="*/ 374668 h 573792"/>
                <a:gd name="connsiteX6" fmla="*/ 1163306 w 1323129"/>
                <a:gd name="connsiteY6" fmla="*/ 361567 h 573792"/>
                <a:gd name="connsiteX7" fmla="*/ 1192126 w 1323129"/>
                <a:gd name="connsiteY7" fmla="*/ 364187 h 573792"/>
                <a:gd name="connsiteX8" fmla="*/ 1197366 w 1323129"/>
                <a:gd name="connsiteY8" fmla="*/ 343227 h 573792"/>
                <a:gd name="connsiteX9" fmla="*/ 1234047 w 1323129"/>
                <a:gd name="connsiteY9" fmla="*/ 356327 h 573792"/>
                <a:gd name="connsiteX10" fmla="*/ 1268108 w 1323129"/>
                <a:gd name="connsiteY10" fmla="*/ 301306 h 573792"/>
                <a:gd name="connsiteX11" fmla="*/ 1260248 w 1323129"/>
                <a:gd name="connsiteY11" fmla="*/ 285586 h 573792"/>
                <a:gd name="connsiteX12" fmla="*/ 1260248 w 1323129"/>
                <a:gd name="connsiteY12" fmla="*/ 285586 h 573792"/>
                <a:gd name="connsiteX13" fmla="*/ 1207847 w 1323129"/>
                <a:gd name="connsiteY13" fmla="*/ 317026 h 573792"/>
                <a:gd name="connsiteX14" fmla="*/ 1160686 w 1323129"/>
                <a:gd name="connsiteY14" fmla="*/ 317026 h 573792"/>
                <a:gd name="connsiteX15" fmla="*/ 1207847 w 1323129"/>
                <a:gd name="connsiteY15" fmla="*/ 293446 h 573792"/>
                <a:gd name="connsiteX16" fmla="*/ 1210467 w 1323129"/>
                <a:gd name="connsiteY16" fmla="*/ 241045 h 573792"/>
                <a:gd name="connsiteX17" fmla="*/ 1199986 w 1323129"/>
                <a:gd name="connsiteY17" fmla="*/ 199124 h 573792"/>
                <a:gd name="connsiteX18" fmla="*/ 1247148 w 1323129"/>
                <a:gd name="connsiteY18" fmla="*/ 233185 h 573792"/>
                <a:gd name="connsiteX19" fmla="*/ 1275968 w 1323129"/>
                <a:gd name="connsiteY19" fmla="*/ 209604 h 573792"/>
                <a:gd name="connsiteX20" fmla="*/ 1323129 w 1323129"/>
                <a:gd name="connsiteY20" fmla="*/ 172923 h 573792"/>
                <a:gd name="connsiteX21" fmla="*/ 1317889 w 1323129"/>
                <a:gd name="connsiteY21" fmla="*/ 110042 h 573792"/>
                <a:gd name="connsiteX22" fmla="*/ 1307409 w 1323129"/>
                <a:gd name="connsiteY22" fmla="*/ 99562 h 573792"/>
                <a:gd name="connsiteX23" fmla="*/ 1273348 w 1323129"/>
                <a:gd name="connsiteY23" fmla="*/ 120522 h 573792"/>
                <a:gd name="connsiteX24" fmla="*/ 1273348 w 1323129"/>
                <a:gd name="connsiteY24" fmla="*/ 96942 h 573792"/>
                <a:gd name="connsiteX25" fmla="*/ 1241907 w 1323129"/>
                <a:gd name="connsiteY25" fmla="*/ 99562 h 573792"/>
                <a:gd name="connsiteX26" fmla="*/ 1181646 w 1323129"/>
                <a:gd name="connsiteY26" fmla="*/ 125762 h 573792"/>
                <a:gd name="connsiteX27" fmla="*/ 1189506 w 1323129"/>
                <a:gd name="connsiteY27" fmla="*/ 107422 h 573792"/>
                <a:gd name="connsiteX28" fmla="*/ 1239287 w 1323129"/>
                <a:gd name="connsiteY28" fmla="*/ 57641 h 573792"/>
                <a:gd name="connsiteX29" fmla="*/ 1286448 w 1323129"/>
                <a:gd name="connsiteY29" fmla="*/ 65501 h 573792"/>
                <a:gd name="connsiteX30" fmla="*/ 1265488 w 1323129"/>
                <a:gd name="connsiteY30" fmla="*/ 15720 h 573792"/>
                <a:gd name="connsiteX31" fmla="*/ 1244527 w 1323129"/>
                <a:gd name="connsiteY31" fmla="*/ 0 h 573792"/>
                <a:gd name="connsiteX32" fmla="*/ 358948 w 1323129"/>
                <a:gd name="connsiteY32" fmla="*/ 151963 h 573792"/>
                <a:gd name="connsiteX33" fmla="*/ 369428 w 1323129"/>
                <a:gd name="connsiteY33" fmla="*/ 199124 h 573792"/>
                <a:gd name="connsiteX34" fmla="*/ 319647 w 1323129"/>
                <a:gd name="connsiteY34" fmla="*/ 243665 h 573792"/>
                <a:gd name="connsiteX35" fmla="*/ 275106 w 1323129"/>
                <a:gd name="connsiteY35" fmla="*/ 256765 h 573792"/>
                <a:gd name="connsiteX36" fmla="*/ 262006 w 1323129"/>
                <a:gd name="connsiteY36" fmla="*/ 280346 h 573792"/>
                <a:gd name="connsiteX37" fmla="*/ 225325 w 1323129"/>
                <a:gd name="connsiteY37" fmla="*/ 280346 h 573792"/>
                <a:gd name="connsiteX38" fmla="*/ 220085 w 1323129"/>
                <a:gd name="connsiteY38" fmla="*/ 303926 h 573792"/>
                <a:gd name="connsiteX39" fmla="*/ 199125 w 1323129"/>
                <a:gd name="connsiteY39" fmla="*/ 303926 h 573792"/>
                <a:gd name="connsiteX40" fmla="*/ 191264 w 1323129"/>
                <a:gd name="connsiteY40" fmla="*/ 324887 h 573792"/>
                <a:gd name="connsiteX41" fmla="*/ 175544 w 1323129"/>
                <a:gd name="connsiteY41" fmla="*/ 335367 h 573792"/>
                <a:gd name="connsiteX42" fmla="*/ 149344 w 1323129"/>
                <a:gd name="connsiteY42" fmla="*/ 340607 h 573792"/>
                <a:gd name="connsiteX43" fmla="*/ 123143 w 1323129"/>
                <a:gd name="connsiteY43" fmla="*/ 364187 h 573792"/>
                <a:gd name="connsiteX44" fmla="*/ 102182 w 1323129"/>
                <a:gd name="connsiteY44" fmla="*/ 364187 h 573792"/>
                <a:gd name="connsiteX45" fmla="*/ 96942 w 1323129"/>
                <a:gd name="connsiteY45" fmla="*/ 390388 h 573792"/>
                <a:gd name="connsiteX46" fmla="*/ 49781 w 1323129"/>
                <a:gd name="connsiteY46" fmla="*/ 390388 h 573792"/>
                <a:gd name="connsiteX47" fmla="*/ 47161 w 1323129"/>
                <a:gd name="connsiteY47" fmla="*/ 400868 h 573792"/>
                <a:gd name="connsiteX48" fmla="*/ 26201 w 1323129"/>
                <a:gd name="connsiteY48" fmla="*/ 419209 h 573792"/>
                <a:gd name="connsiteX49" fmla="*/ 26201 w 1323129"/>
                <a:gd name="connsiteY49" fmla="*/ 434929 h 573792"/>
                <a:gd name="connsiteX50" fmla="*/ 0 w 1323129"/>
                <a:gd name="connsiteY50" fmla="*/ 450649 h 573792"/>
                <a:gd name="connsiteX51" fmla="*/ 13101 w 1323129"/>
                <a:gd name="connsiteY51" fmla="*/ 505671 h 573792"/>
                <a:gd name="connsiteX52" fmla="*/ 96942 w 1323129"/>
                <a:gd name="connsiteY52" fmla="*/ 500430 h 573792"/>
                <a:gd name="connsiteX53" fmla="*/ 167684 w 1323129"/>
                <a:gd name="connsiteY53" fmla="*/ 482090 h 573792"/>
                <a:gd name="connsiteX54" fmla="*/ 225325 w 1323129"/>
                <a:gd name="connsiteY54" fmla="*/ 471610 h 573792"/>
                <a:gd name="connsiteX55" fmla="*/ 275106 w 1323129"/>
                <a:gd name="connsiteY55" fmla="*/ 455890 h 573792"/>
                <a:gd name="connsiteX56" fmla="*/ 311787 w 1323129"/>
                <a:gd name="connsiteY56" fmla="*/ 440169 h 573792"/>
                <a:gd name="connsiteX57" fmla="*/ 343228 w 1323129"/>
                <a:gd name="connsiteY57" fmla="*/ 411349 h 573792"/>
                <a:gd name="connsiteX58" fmla="*/ 372048 w 1323129"/>
                <a:gd name="connsiteY58" fmla="*/ 408728 h 573792"/>
                <a:gd name="connsiteX59" fmla="*/ 419209 w 1323129"/>
                <a:gd name="connsiteY59" fmla="*/ 408728 h 573792"/>
                <a:gd name="connsiteX60" fmla="*/ 476851 w 1323129"/>
                <a:gd name="connsiteY60" fmla="*/ 387768 h 573792"/>
                <a:gd name="connsiteX61" fmla="*/ 537112 w 1323129"/>
                <a:gd name="connsiteY61" fmla="*/ 387768 h 573792"/>
                <a:gd name="connsiteX62" fmla="*/ 537112 w 1323129"/>
                <a:gd name="connsiteY62" fmla="*/ 406108 h 573792"/>
                <a:gd name="connsiteX63" fmla="*/ 573793 w 1323129"/>
                <a:gd name="connsiteY63" fmla="*/ 416589 h 573792"/>
                <a:gd name="connsiteX64" fmla="*/ 573793 w 1323129"/>
                <a:gd name="connsiteY64" fmla="*/ 427069 h 573792"/>
                <a:gd name="connsiteX65" fmla="*/ 602613 w 1323129"/>
                <a:gd name="connsiteY65" fmla="*/ 453269 h 573792"/>
                <a:gd name="connsiteX66" fmla="*/ 647154 w 1323129"/>
                <a:gd name="connsiteY66" fmla="*/ 453269 h 573792"/>
                <a:gd name="connsiteX67" fmla="*/ 678595 w 1323129"/>
                <a:gd name="connsiteY67" fmla="*/ 437549 h 573792"/>
                <a:gd name="connsiteX68" fmla="*/ 702176 w 1323129"/>
                <a:gd name="connsiteY68" fmla="*/ 437549 h 573792"/>
                <a:gd name="connsiteX69" fmla="*/ 754577 w 1323129"/>
                <a:gd name="connsiteY69" fmla="*/ 437549 h 573792"/>
                <a:gd name="connsiteX70" fmla="*/ 770297 w 1323129"/>
                <a:gd name="connsiteY70" fmla="*/ 432309 h 573792"/>
                <a:gd name="connsiteX71" fmla="*/ 964181 w 1323129"/>
                <a:gd name="connsiteY71" fmla="*/ 573792 h 57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23129" h="573792">
                  <a:moveTo>
                    <a:pt x="964181" y="573792"/>
                  </a:moveTo>
                  <a:lnTo>
                    <a:pt x="1019203" y="552832"/>
                  </a:lnTo>
                  <a:lnTo>
                    <a:pt x="1066364" y="550212"/>
                  </a:lnTo>
                  <a:lnTo>
                    <a:pt x="1066364" y="476850"/>
                  </a:lnTo>
                  <a:lnTo>
                    <a:pt x="1116145" y="427069"/>
                  </a:lnTo>
                  <a:lnTo>
                    <a:pt x="1155446" y="374668"/>
                  </a:lnTo>
                  <a:lnTo>
                    <a:pt x="1163306" y="361567"/>
                  </a:lnTo>
                  <a:lnTo>
                    <a:pt x="1192126" y="364187"/>
                  </a:lnTo>
                  <a:lnTo>
                    <a:pt x="1197366" y="343227"/>
                  </a:lnTo>
                  <a:lnTo>
                    <a:pt x="1234047" y="356327"/>
                  </a:lnTo>
                  <a:lnTo>
                    <a:pt x="1268108" y="301306"/>
                  </a:lnTo>
                  <a:lnTo>
                    <a:pt x="1260248" y="285586"/>
                  </a:lnTo>
                  <a:lnTo>
                    <a:pt x="1260248" y="285586"/>
                  </a:lnTo>
                  <a:lnTo>
                    <a:pt x="1207847" y="317026"/>
                  </a:lnTo>
                  <a:lnTo>
                    <a:pt x="1160686" y="317026"/>
                  </a:lnTo>
                  <a:lnTo>
                    <a:pt x="1207847" y="293446"/>
                  </a:lnTo>
                  <a:lnTo>
                    <a:pt x="1210467" y="241045"/>
                  </a:lnTo>
                  <a:lnTo>
                    <a:pt x="1199986" y="199124"/>
                  </a:lnTo>
                  <a:lnTo>
                    <a:pt x="1247148" y="233185"/>
                  </a:lnTo>
                  <a:lnTo>
                    <a:pt x="1275968" y="209604"/>
                  </a:lnTo>
                  <a:lnTo>
                    <a:pt x="1323129" y="172923"/>
                  </a:lnTo>
                  <a:lnTo>
                    <a:pt x="1317889" y="110042"/>
                  </a:lnTo>
                  <a:lnTo>
                    <a:pt x="1307409" y="99562"/>
                  </a:lnTo>
                  <a:lnTo>
                    <a:pt x="1273348" y="120522"/>
                  </a:lnTo>
                  <a:lnTo>
                    <a:pt x="1273348" y="96942"/>
                  </a:lnTo>
                  <a:lnTo>
                    <a:pt x="1241907" y="99562"/>
                  </a:lnTo>
                  <a:lnTo>
                    <a:pt x="1181646" y="125762"/>
                  </a:lnTo>
                  <a:lnTo>
                    <a:pt x="1189506" y="107422"/>
                  </a:lnTo>
                  <a:lnTo>
                    <a:pt x="1239287" y="57641"/>
                  </a:lnTo>
                  <a:lnTo>
                    <a:pt x="1286448" y="65501"/>
                  </a:lnTo>
                  <a:lnTo>
                    <a:pt x="1265488" y="15720"/>
                  </a:lnTo>
                  <a:lnTo>
                    <a:pt x="1244527" y="0"/>
                  </a:lnTo>
                  <a:lnTo>
                    <a:pt x="358948" y="151963"/>
                  </a:lnTo>
                  <a:lnTo>
                    <a:pt x="369428" y="199124"/>
                  </a:lnTo>
                  <a:lnTo>
                    <a:pt x="319647" y="243665"/>
                  </a:lnTo>
                  <a:lnTo>
                    <a:pt x="275106" y="256765"/>
                  </a:lnTo>
                  <a:lnTo>
                    <a:pt x="262006" y="280346"/>
                  </a:lnTo>
                  <a:lnTo>
                    <a:pt x="225325" y="280346"/>
                  </a:lnTo>
                  <a:lnTo>
                    <a:pt x="220085" y="303926"/>
                  </a:lnTo>
                  <a:lnTo>
                    <a:pt x="199125" y="303926"/>
                  </a:lnTo>
                  <a:lnTo>
                    <a:pt x="191264" y="324887"/>
                  </a:lnTo>
                  <a:lnTo>
                    <a:pt x="175544" y="335367"/>
                  </a:lnTo>
                  <a:lnTo>
                    <a:pt x="149344" y="340607"/>
                  </a:lnTo>
                  <a:lnTo>
                    <a:pt x="123143" y="364187"/>
                  </a:lnTo>
                  <a:lnTo>
                    <a:pt x="102182" y="364187"/>
                  </a:lnTo>
                  <a:lnTo>
                    <a:pt x="96942" y="390388"/>
                  </a:lnTo>
                  <a:lnTo>
                    <a:pt x="49781" y="390388"/>
                  </a:lnTo>
                  <a:lnTo>
                    <a:pt x="47161" y="400868"/>
                  </a:lnTo>
                  <a:lnTo>
                    <a:pt x="26201" y="419209"/>
                  </a:lnTo>
                  <a:lnTo>
                    <a:pt x="26201" y="434929"/>
                  </a:lnTo>
                  <a:lnTo>
                    <a:pt x="0" y="450649"/>
                  </a:lnTo>
                  <a:lnTo>
                    <a:pt x="13101" y="505671"/>
                  </a:lnTo>
                  <a:lnTo>
                    <a:pt x="96942" y="500430"/>
                  </a:lnTo>
                  <a:lnTo>
                    <a:pt x="167684" y="482090"/>
                  </a:lnTo>
                  <a:lnTo>
                    <a:pt x="225325" y="471610"/>
                  </a:lnTo>
                  <a:lnTo>
                    <a:pt x="275106" y="455890"/>
                  </a:lnTo>
                  <a:lnTo>
                    <a:pt x="311787" y="440169"/>
                  </a:lnTo>
                  <a:lnTo>
                    <a:pt x="343228" y="411349"/>
                  </a:lnTo>
                  <a:lnTo>
                    <a:pt x="372048" y="408728"/>
                  </a:lnTo>
                  <a:lnTo>
                    <a:pt x="419209" y="408728"/>
                  </a:lnTo>
                  <a:lnTo>
                    <a:pt x="476851" y="387768"/>
                  </a:lnTo>
                  <a:lnTo>
                    <a:pt x="537112" y="387768"/>
                  </a:lnTo>
                  <a:lnTo>
                    <a:pt x="537112" y="406108"/>
                  </a:lnTo>
                  <a:lnTo>
                    <a:pt x="573793" y="416589"/>
                  </a:lnTo>
                  <a:lnTo>
                    <a:pt x="573793" y="427069"/>
                  </a:lnTo>
                  <a:lnTo>
                    <a:pt x="602613" y="453269"/>
                  </a:lnTo>
                  <a:lnTo>
                    <a:pt x="647154" y="453269"/>
                  </a:lnTo>
                  <a:lnTo>
                    <a:pt x="678595" y="437549"/>
                  </a:lnTo>
                  <a:lnTo>
                    <a:pt x="702176" y="437549"/>
                  </a:lnTo>
                  <a:lnTo>
                    <a:pt x="754577" y="437549"/>
                  </a:lnTo>
                  <a:lnTo>
                    <a:pt x="770297" y="432309"/>
                  </a:lnTo>
                  <a:lnTo>
                    <a:pt x="964181" y="573792"/>
                  </a:lnTo>
                  <a:close/>
                </a:path>
              </a:pathLst>
            </a:custGeom>
            <a:solidFill>
              <a:srgbClr val="FF000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3581400"/>
              <a:ext cx="312906" cy="200055"/>
            </a:xfrm>
            <a:prstGeom prst="rect">
              <a:avLst/>
            </a:prstGeom>
            <a:noFill/>
          </p:spPr>
          <p:txBody>
            <a:bodyPr wrap="none" rtlCol="0">
              <a:spAutoFit/>
            </a:bodyPr>
            <a:lstStyle/>
            <a:p>
              <a:r>
                <a:rPr lang="en-US" sz="700" dirty="0" smtClean="0">
                  <a:latin typeface="Arial" panose="020B0604020202020204" pitchFamily="34" charset="0"/>
                  <a:cs typeface="Arial" panose="020B0604020202020204" pitchFamily="34" charset="0"/>
                </a:rPr>
                <a:t>NC</a:t>
              </a:r>
              <a:endParaRPr lang="en-US"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69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50"/>
            <a:ext cx="9144000" cy="5753100"/>
          </a:xfrm>
          <a:prstGeom prst="rect">
            <a:avLst/>
          </a:prstGeom>
        </p:spPr>
      </p:pic>
    </p:spTree>
    <p:extLst>
      <p:ext uri="{BB962C8B-B14F-4D97-AF65-F5344CB8AC3E}">
        <p14:creationId xmlns:p14="http://schemas.microsoft.com/office/powerpoint/2010/main" val="392994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b="1" dirty="0" smtClean="0"/>
              <a:t>Acknowledgments</a:t>
            </a:r>
            <a:endParaRPr lang="en-US" sz="3600" b="1" dirty="0"/>
          </a:p>
        </p:txBody>
      </p:sp>
      <p:sp>
        <p:nvSpPr>
          <p:cNvPr id="3" name="Content Placeholder 2"/>
          <p:cNvSpPr>
            <a:spLocks noGrp="1"/>
          </p:cNvSpPr>
          <p:nvPr>
            <p:ph sz="half" idx="1"/>
          </p:nvPr>
        </p:nvSpPr>
        <p:spPr>
          <a:xfrm>
            <a:off x="1282262" y="977462"/>
            <a:ext cx="4038600" cy="5638800"/>
          </a:xfrm>
        </p:spPr>
        <p:txBody>
          <a:bodyPr>
            <a:normAutofit lnSpcReduction="10000"/>
          </a:bodyPr>
          <a:lstStyle/>
          <a:p>
            <a:r>
              <a:rPr lang="en-US" dirty="0" smtClean="0"/>
              <a:t>Alabama</a:t>
            </a:r>
          </a:p>
          <a:p>
            <a:pPr lvl="1"/>
            <a:r>
              <a:rPr lang="en-US" dirty="0" smtClean="0"/>
              <a:t>Charles Ray</a:t>
            </a:r>
          </a:p>
          <a:p>
            <a:r>
              <a:rPr lang="en-US" dirty="0" smtClean="0"/>
              <a:t>Arkansas</a:t>
            </a:r>
          </a:p>
          <a:p>
            <a:pPr lvl="1"/>
            <a:r>
              <a:rPr lang="en-US" dirty="0" smtClean="0"/>
              <a:t>Donn Johnson</a:t>
            </a:r>
          </a:p>
          <a:p>
            <a:pPr lvl="1"/>
            <a:r>
              <a:rPr lang="en-US" dirty="0" smtClean="0"/>
              <a:t>Sam Kim</a:t>
            </a:r>
          </a:p>
          <a:p>
            <a:r>
              <a:rPr lang="en-US" dirty="0" smtClean="0"/>
              <a:t>Florida</a:t>
            </a:r>
          </a:p>
          <a:p>
            <a:pPr lvl="1"/>
            <a:r>
              <a:rPr lang="en-US" dirty="0" smtClean="0"/>
              <a:t>Amanda Hodges</a:t>
            </a:r>
          </a:p>
          <a:p>
            <a:r>
              <a:rPr lang="en-US" dirty="0" smtClean="0"/>
              <a:t>Georgia</a:t>
            </a:r>
          </a:p>
          <a:p>
            <a:pPr lvl="1"/>
            <a:r>
              <a:rPr lang="en-US" dirty="0" smtClean="0"/>
              <a:t>Mike </a:t>
            </a:r>
            <a:r>
              <a:rPr lang="en-US" dirty="0" err="1" smtClean="0"/>
              <a:t>Toews</a:t>
            </a:r>
            <a:endParaRPr lang="en-US" dirty="0" smtClean="0"/>
          </a:p>
          <a:p>
            <a:r>
              <a:rPr lang="en-US" dirty="0" smtClean="0"/>
              <a:t>Kentucky</a:t>
            </a:r>
          </a:p>
          <a:p>
            <a:pPr lvl="1"/>
            <a:r>
              <a:rPr lang="en-US" dirty="0" smtClean="0"/>
              <a:t>Ric Bessin</a:t>
            </a:r>
          </a:p>
          <a:p>
            <a:r>
              <a:rPr lang="en-US" dirty="0" smtClean="0"/>
              <a:t>Louisiana </a:t>
            </a:r>
          </a:p>
          <a:p>
            <a:pPr lvl="1"/>
            <a:r>
              <a:rPr lang="en-US" dirty="0" smtClean="0"/>
              <a:t>Alan Morgan</a:t>
            </a:r>
          </a:p>
        </p:txBody>
      </p:sp>
      <p:sp>
        <p:nvSpPr>
          <p:cNvPr id="4" name="Content Placeholder 3"/>
          <p:cNvSpPr>
            <a:spLocks noGrp="1"/>
          </p:cNvSpPr>
          <p:nvPr>
            <p:ph sz="half" idx="2"/>
          </p:nvPr>
        </p:nvSpPr>
        <p:spPr>
          <a:xfrm>
            <a:off x="4953000" y="961697"/>
            <a:ext cx="4038600" cy="5715000"/>
          </a:xfrm>
        </p:spPr>
        <p:txBody>
          <a:bodyPr>
            <a:normAutofit lnSpcReduction="10000"/>
          </a:bodyPr>
          <a:lstStyle/>
          <a:p>
            <a:r>
              <a:rPr lang="en-US" dirty="0" smtClean="0"/>
              <a:t>Mississippi</a:t>
            </a:r>
          </a:p>
          <a:p>
            <a:pPr lvl="1"/>
            <a:r>
              <a:rPr lang="en-US" dirty="0" smtClean="0"/>
              <a:t>Blake Layton</a:t>
            </a:r>
          </a:p>
          <a:p>
            <a:r>
              <a:rPr lang="en-US" dirty="0" smtClean="0"/>
              <a:t>South Carolina</a:t>
            </a:r>
          </a:p>
          <a:p>
            <a:pPr lvl="1"/>
            <a:r>
              <a:rPr lang="en-US" dirty="0" smtClean="0"/>
              <a:t>Powell Smith</a:t>
            </a:r>
          </a:p>
          <a:p>
            <a:pPr lvl="1"/>
            <a:r>
              <a:rPr lang="en-US" dirty="0" smtClean="0"/>
              <a:t>Andy Rollins</a:t>
            </a:r>
          </a:p>
          <a:p>
            <a:r>
              <a:rPr lang="en-US" dirty="0" smtClean="0"/>
              <a:t>Tennessee</a:t>
            </a:r>
          </a:p>
          <a:p>
            <a:pPr lvl="1"/>
            <a:r>
              <a:rPr lang="en-US" dirty="0" smtClean="0"/>
              <a:t>Jenny Moore</a:t>
            </a:r>
          </a:p>
          <a:p>
            <a:pPr lvl="1"/>
            <a:r>
              <a:rPr lang="en-US" dirty="0" smtClean="0"/>
              <a:t>Scott Steward</a:t>
            </a:r>
          </a:p>
          <a:p>
            <a:r>
              <a:rPr lang="en-US" dirty="0" smtClean="0"/>
              <a:t>Texas</a:t>
            </a:r>
          </a:p>
          <a:p>
            <a:pPr lvl="1"/>
            <a:r>
              <a:rPr lang="en-US" dirty="0" smtClean="0"/>
              <a:t>Mike Merchant</a:t>
            </a:r>
          </a:p>
          <a:p>
            <a:r>
              <a:rPr lang="en-US" dirty="0" smtClean="0"/>
              <a:t>Virginia</a:t>
            </a:r>
          </a:p>
          <a:p>
            <a:pPr lvl="1"/>
            <a:r>
              <a:rPr lang="en-US" dirty="0" smtClean="0"/>
              <a:t>Ames Herbert</a:t>
            </a:r>
          </a:p>
          <a:p>
            <a:pPr lvl="1"/>
            <a:r>
              <a:rPr lang="en-US" dirty="0" smtClean="0"/>
              <a:t>Tom Kuhar</a:t>
            </a:r>
          </a:p>
          <a:p>
            <a:endParaRPr lang="en-US" dirty="0"/>
          </a:p>
        </p:txBody>
      </p:sp>
    </p:spTree>
    <p:extLst>
      <p:ext uri="{BB962C8B-B14F-4D97-AF65-F5344CB8AC3E}">
        <p14:creationId xmlns:p14="http://schemas.microsoft.com/office/powerpoint/2010/main" val="2395962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yCounties.JPG"/>
          <p:cNvPicPr>
            <a:picLocks noChangeAspect="1"/>
          </p:cNvPicPr>
          <p:nvPr/>
        </p:nvPicPr>
        <p:blipFill>
          <a:blip r:embed="rId3" cstate="print"/>
          <a:srcRect l="6032" t="28889" r="5186" b="26667"/>
          <a:stretch>
            <a:fillRect/>
          </a:stretch>
        </p:blipFill>
        <p:spPr>
          <a:xfrm>
            <a:off x="296562" y="1745343"/>
            <a:ext cx="8839200" cy="3367314"/>
          </a:xfrm>
          <a:prstGeom prst="rect">
            <a:avLst/>
          </a:prstGeom>
          <a:ln w="0">
            <a:noFill/>
          </a:ln>
        </p:spPr>
      </p:pic>
      <p:sp>
        <p:nvSpPr>
          <p:cNvPr id="6" name="Oval 5"/>
          <p:cNvSpPr/>
          <p:nvPr/>
        </p:nvSpPr>
        <p:spPr>
          <a:xfrm>
            <a:off x="8229600" y="25908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 name="Oval 6"/>
          <p:cNvSpPr/>
          <p:nvPr/>
        </p:nvSpPr>
        <p:spPr>
          <a:xfrm>
            <a:off x="7924800" y="24384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 name="Oval 8"/>
          <p:cNvSpPr/>
          <p:nvPr/>
        </p:nvSpPr>
        <p:spPr>
          <a:xfrm>
            <a:off x="381000" y="11430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10" name="Oval 9"/>
          <p:cNvSpPr/>
          <p:nvPr/>
        </p:nvSpPr>
        <p:spPr>
          <a:xfrm>
            <a:off x="381000" y="1371600"/>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11" name="TextBox 10"/>
          <p:cNvSpPr txBox="1"/>
          <p:nvPr/>
        </p:nvSpPr>
        <p:spPr>
          <a:xfrm>
            <a:off x="533400" y="1066800"/>
            <a:ext cx="2319866" cy="1246495"/>
          </a:xfrm>
          <a:prstGeom prst="rect">
            <a:avLst/>
          </a:prstGeom>
          <a:noFill/>
          <a:ln>
            <a:noFill/>
          </a:ln>
        </p:spPr>
        <p:txBody>
          <a:bodyPr wrap="none" rtlCol="0">
            <a:spAutoFit/>
          </a:bodyPr>
          <a:lstStyle/>
          <a:p>
            <a:r>
              <a:rPr lang="en-US" sz="1500" dirty="0" smtClean="0">
                <a:latin typeface="Calisto MT" pitchFamily="18" charset="0"/>
              </a:rPr>
              <a:t>2010/11  (6 counties)</a:t>
            </a:r>
          </a:p>
          <a:p>
            <a:r>
              <a:rPr lang="en-US" sz="1500" dirty="0" smtClean="0">
                <a:latin typeface="Calisto MT" pitchFamily="18" charset="0"/>
              </a:rPr>
              <a:t>2011/12  (2 counties)</a:t>
            </a:r>
          </a:p>
          <a:p>
            <a:r>
              <a:rPr lang="en-US" sz="1500" dirty="0" smtClean="0">
                <a:latin typeface="Calisto MT" pitchFamily="18" charset="0"/>
              </a:rPr>
              <a:t>2012/13  (19 counties) </a:t>
            </a:r>
          </a:p>
          <a:p>
            <a:r>
              <a:rPr lang="en-US" sz="1500" dirty="0" smtClean="0">
                <a:latin typeface="Calisto MT" pitchFamily="18" charset="0"/>
              </a:rPr>
              <a:t>2013/14  (30 counties)</a:t>
            </a:r>
          </a:p>
          <a:p>
            <a:r>
              <a:rPr lang="en-US" sz="1500" dirty="0" smtClean="0">
                <a:latin typeface="Calisto MT" pitchFamily="18" charset="0"/>
              </a:rPr>
              <a:t>Suspected, but no samples</a:t>
            </a:r>
            <a:endParaRPr lang="en-US" sz="1500" dirty="0">
              <a:latin typeface="Calisto MT" pitchFamily="18" charset="0"/>
            </a:endParaRPr>
          </a:p>
        </p:txBody>
      </p:sp>
      <p:sp>
        <p:nvSpPr>
          <p:cNvPr id="12" name="TextBox 11"/>
          <p:cNvSpPr txBox="1"/>
          <p:nvPr/>
        </p:nvSpPr>
        <p:spPr>
          <a:xfrm>
            <a:off x="1295400" y="152400"/>
            <a:ext cx="6255623" cy="769441"/>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Calisto MT" pitchFamily="18" charset="0"/>
              </a:rPr>
              <a:t>Brown Marmorated Stink Bug Timeline</a:t>
            </a:r>
          </a:p>
          <a:p>
            <a:pPr algn="ctr"/>
            <a:r>
              <a:rPr lang="en-US" sz="1600" dirty="0" smtClean="0">
                <a:effectLst>
                  <a:outerShdw blurRad="38100" dist="38100" dir="2700000" algn="tl">
                    <a:srgbClr val="000000">
                      <a:alpha val="43137"/>
                    </a:srgbClr>
                  </a:outerShdw>
                </a:effectLst>
                <a:latin typeface="Calisto MT" pitchFamily="18" charset="0"/>
              </a:rPr>
              <a:t>57/120 counties</a:t>
            </a:r>
            <a:endParaRPr lang="en-US" sz="1600" dirty="0">
              <a:effectLst>
                <a:outerShdw blurRad="38100" dist="38100" dir="2700000" algn="tl">
                  <a:srgbClr val="000000">
                    <a:alpha val="43137"/>
                  </a:srgbClr>
                </a:outerShdw>
              </a:effectLst>
              <a:latin typeface="Calisto MT" pitchFamily="18" charset="0"/>
            </a:endParaRPr>
          </a:p>
        </p:txBody>
      </p:sp>
      <p:sp>
        <p:nvSpPr>
          <p:cNvPr id="17" name="Oval 16"/>
          <p:cNvSpPr/>
          <p:nvPr/>
        </p:nvSpPr>
        <p:spPr>
          <a:xfrm>
            <a:off x="8153400" y="2971800"/>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19" name="Oval 18"/>
          <p:cNvSpPr/>
          <p:nvPr/>
        </p:nvSpPr>
        <p:spPr>
          <a:xfrm>
            <a:off x="4038600" y="3657600"/>
            <a:ext cx="152400" cy="152400"/>
          </a:xfrm>
          <a:prstGeom prst="ellipse">
            <a:avLst/>
          </a:prstGeom>
          <a:solidFill>
            <a:srgbClr val="FF66FF">
              <a:alpha val="21176"/>
            </a:srgbClr>
          </a:solidFill>
          <a:ln>
            <a:solidFill>
              <a:srgbClr val="000000">
                <a:alpha val="4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18" name="Oval 17"/>
          <p:cNvSpPr/>
          <p:nvPr/>
        </p:nvSpPr>
        <p:spPr>
          <a:xfrm>
            <a:off x="7391400" y="2438400"/>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20" name="Oval 19"/>
          <p:cNvSpPr/>
          <p:nvPr/>
        </p:nvSpPr>
        <p:spPr>
          <a:xfrm>
            <a:off x="3886200" y="3276600"/>
            <a:ext cx="152400" cy="152400"/>
          </a:xfrm>
          <a:prstGeom prst="ellipse">
            <a:avLst/>
          </a:prstGeom>
          <a:solidFill>
            <a:srgbClr val="95373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21" name="Oval 20"/>
          <p:cNvSpPr/>
          <p:nvPr/>
        </p:nvSpPr>
        <p:spPr>
          <a:xfrm>
            <a:off x="5410200" y="25146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25" name="Oval 24"/>
          <p:cNvSpPr/>
          <p:nvPr/>
        </p:nvSpPr>
        <p:spPr>
          <a:xfrm>
            <a:off x="8153400" y="35052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26" name="Oval 25"/>
          <p:cNvSpPr/>
          <p:nvPr/>
        </p:nvSpPr>
        <p:spPr>
          <a:xfrm>
            <a:off x="6858000" y="23622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53" name="TextBox 52"/>
          <p:cNvSpPr txBox="1"/>
          <p:nvPr/>
        </p:nvSpPr>
        <p:spPr>
          <a:xfrm>
            <a:off x="2819400" y="2362200"/>
            <a:ext cx="184731" cy="369332"/>
          </a:xfrm>
          <a:prstGeom prst="rect">
            <a:avLst/>
          </a:prstGeom>
          <a:noFill/>
        </p:spPr>
        <p:txBody>
          <a:bodyPr wrap="none" rtlCol="0">
            <a:spAutoFit/>
          </a:bodyPr>
          <a:lstStyle/>
          <a:p>
            <a:endParaRPr lang="en-US" i="1" dirty="0">
              <a:latin typeface="Calisto MT" pitchFamily="18" charset="0"/>
            </a:endParaRPr>
          </a:p>
        </p:txBody>
      </p:sp>
      <p:sp>
        <p:nvSpPr>
          <p:cNvPr id="54" name="Oval 53"/>
          <p:cNvSpPr/>
          <p:nvPr/>
        </p:nvSpPr>
        <p:spPr>
          <a:xfrm>
            <a:off x="7086600" y="4495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56" name="Oval 55"/>
          <p:cNvSpPr/>
          <p:nvPr/>
        </p:nvSpPr>
        <p:spPr>
          <a:xfrm>
            <a:off x="8534400" y="3733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57" name="Oval 56"/>
          <p:cNvSpPr/>
          <p:nvPr/>
        </p:nvSpPr>
        <p:spPr>
          <a:xfrm>
            <a:off x="5029200" y="2590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58" name="Oval 57"/>
          <p:cNvSpPr/>
          <p:nvPr/>
        </p:nvSpPr>
        <p:spPr>
          <a:xfrm>
            <a:off x="8077200" y="40386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60" name="Oval 59"/>
          <p:cNvSpPr/>
          <p:nvPr/>
        </p:nvSpPr>
        <p:spPr>
          <a:xfrm>
            <a:off x="6553200" y="4495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59" name="Oval 58"/>
          <p:cNvSpPr/>
          <p:nvPr/>
        </p:nvSpPr>
        <p:spPr>
          <a:xfrm>
            <a:off x="8077200" y="32004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61" name="Oval 60"/>
          <p:cNvSpPr/>
          <p:nvPr/>
        </p:nvSpPr>
        <p:spPr>
          <a:xfrm>
            <a:off x="5334000" y="3352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62" name="Oval 61"/>
          <p:cNvSpPr/>
          <p:nvPr/>
        </p:nvSpPr>
        <p:spPr>
          <a:xfrm>
            <a:off x="7620000" y="43434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63" name="Oval 62"/>
          <p:cNvSpPr/>
          <p:nvPr/>
        </p:nvSpPr>
        <p:spPr>
          <a:xfrm>
            <a:off x="6096000" y="19812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66" name="Oval 65"/>
          <p:cNvSpPr/>
          <p:nvPr/>
        </p:nvSpPr>
        <p:spPr>
          <a:xfrm>
            <a:off x="6019800" y="26670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67" name="Oval 66"/>
          <p:cNvSpPr/>
          <p:nvPr/>
        </p:nvSpPr>
        <p:spPr>
          <a:xfrm>
            <a:off x="3124200" y="34290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8" name="Oval 7"/>
          <p:cNvSpPr/>
          <p:nvPr/>
        </p:nvSpPr>
        <p:spPr>
          <a:xfrm>
            <a:off x="6172200" y="29718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5" name="Oval 4"/>
          <p:cNvSpPr/>
          <p:nvPr/>
        </p:nvSpPr>
        <p:spPr>
          <a:xfrm>
            <a:off x="4800600" y="28194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35" name="Oval 34"/>
          <p:cNvSpPr/>
          <p:nvPr/>
        </p:nvSpPr>
        <p:spPr>
          <a:xfrm>
            <a:off x="7772400" y="3352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14" name="Oval 13"/>
          <p:cNvSpPr/>
          <p:nvPr/>
        </p:nvSpPr>
        <p:spPr>
          <a:xfrm>
            <a:off x="7391400" y="28194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13" name="Oval 12"/>
          <p:cNvSpPr/>
          <p:nvPr/>
        </p:nvSpPr>
        <p:spPr>
          <a:xfrm>
            <a:off x="7772400" y="26670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64" name="Oval 63"/>
          <p:cNvSpPr/>
          <p:nvPr/>
        </p:nvSpPr>
        <p:spPr>
          <a:xfrm>
            <a:off x="5867400" y="19050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68" name="Oval 67"/>
          <p:cNvSpPr/>
          <p:nvPr/>
        </p:nvSpPr>
        <p:spPr>
          <a:xfrm>
            <a:off x="6400800" y="33528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69" name="Oval 68"/>
          <p:cNvSpPr/>
          <p:nvPr/>
        </p:nvSpPr>
        <p:spPr>
          <a:xfrm>
            <a:off x="6324600" y="19812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70" name="Oval 69"/>
          <p:cNvSpPr/>
          <p:nvPr/>
        </p:nvSpPr>
        <p:spPr>
          <a:xfrm>
            <a:off x="381000" y="16002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71" name="Oval 70"/>
          <p:cNvSpPr/>
          <p:nvPr/>
        </p:nvSpPr>
        <p:spPr>
          <a:xfrm>
            <a:off x="381000" y="2057400"/>
            <a:ext cx="152400" cy="152400"/>
          </a:xfrm>
          <a:prstGeom prst="ellipse">
            <a:avLst/>
          </a:prstGeom>
          <a:solidFill>
            <a:srgbClr val="FF66FF">
              <a:alpha val="21176"/>
            </a:srgbClr>
          </a:solidFill>
          <a:ln>
            <a:solidFill>
              <a:srgbClr val="000000">
                <a:alpha val="4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3" name="Oval 72"/>
          <p:cNvSpPr/>
          <p:nvPr/>
        </p:nvSpPr>
        <p:spPr>
          <a:xfrm>
            <a:off x="6096000" y="3429000"/>
            <a:ext cx="152400" cy="1524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47" name="Oval 46"/>
          <p:cNvSpPr/>
          <p:nvPr/>
        </p:nvSpPr>
        <p:spPr>
          <a:xfrm>
            <a:off x="7467600" y="35814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48" name="Oval 47"/>
          <p:cNvSpPr/>
          <p:nvPr/>
        </p:nvSpPr>
        <p:spPr>
          <a:xfrm>
            <a:off x="381000" y="18288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49" name="Oval 48"/>
          <p:cNvSpPr/>
          <p:nvPr/>
        </p:nvSpPr>
        <p:spPr>
          <a:xfrm>
            <a:off x="6172200" y="44958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50" name="Oval 49"/>
          <p:cNvSpPr/>
          <p:nvPr/>
        </p:nvSpPr>
        <p:spPr>
          <a:xfrm>
            <a:off x="6096000" y="40386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51" name="Oval 50"/>
          <p:cNvSpPr/>
          <p:nvPr/>
        </p:nvSpPr>
        <p:spPr>
          <a:xfrm>
            <a:off x="6781800" y="29718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52" name="Oval 51"/>
          <p:cNvSpPr/>
          <p:nvPr/>
        </p:nvSpPr>
        <p:spPr>
          <a:xfrm>
            <a:off x="5334000" y="28194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2" name="Oval 71"/>
          <p:cNvSpPr/>
          <p:nvPr/>
        </p:nvSpPr>
        <p:spPr>
          <a:xfrm>
            <a:off x="5715000" y="27432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4" name="Oval 73"/>
          <p:cNvSpPr/>
          <p:nvPr/>
        </p:nvSpPr>
        <p:spPr>
          <a:xfrm>
            <a:off x="5181600" y="3810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5" name="Oval 74"/>
          <p:cNvSpPr/>
          <p:nvPr/>
        </p:nvSpPr>
        <p:spPr>
          <a:xfrm>
            <a:off x="5867400" y="29718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7" name="Oval 76"/>
          <p:cNvSpPr/>
          <p:nvPr/>
        </p:nvSpPr>
        <p:spPr>
          <a:xfrm>
            <a:off x="5105400" y="4419600"/>
            <a:ext cx="152400" cy="152400"/>
          </a:xfrm>
          <a:prstGeom prst="ellipse">
            <a:avLst/>
          </a:prstGeom>
          <a:solidFill>
            <a:srgbClr val="FF66FF">
              <a:alpha val="21176"/>
            </a:srgbClr>
          </a:solidFill>
          <a:ln>
            <a:solidFill>
              <a:srgbClr val="000000">
                <a:alpha val="4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78" name="Oval 77"/>
          <p:cNvSpPr/>
          <p:nvPr/>
        </p:nvSpPr>
        <p:spPr>
          <a:xfrm>
            <a:off x="3429000" y="4343400"/>
            <a:ext cx="152400" cy="152400"/>
          </a:xfrm>
          <a:prstGeom prst="ellipse">
            <a:avLst/>
          </a:prstGeom>
          <a:solidFill>
            <a:srgbClr val="FF66FF">
              <a:alpha val="21176"/>
            </a:srgbClr>
          </a:solidFill>
          <a:ln>
            <a:solidFill>
              <a:srgbClr val="000000">
                <a:alpha val="4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80" name="Oval 79"/>
          <p:cNvSpPr/>
          <p:nvPr/>
        </p:nvSpPr>
        <p:spPr>
          <a:xfrm>
            <a:off x="6019800" y="2286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1" name="Oval 80"/>
          <p:cNvSpPr/>
          <p:nvPr/>
        </p:nvSpPr>
        <p:spPr>
          <a:xfrm>
            <a:off x="5715000" y="35052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2" name="Oval 81"/>
          <p:cNvSpPr/>
          <p:nvPr/>
        </p:nvSpPr>
        <p:spPr>
          <a:xfrm>
            <a:off x="6553200" y="40386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6" name="Oval 75"/>
          <p:cNvSpPr/>
          <p:nvPr/>
        </p:nvSpPr>
        <p:spPr>
          <a:xfrm>
            <a:off x="6019800" y="32004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3" name="Oval 82"/>
          <p:cNvSpPr/>
          <p:nvPr/>
        </p:nvSpPr>
        <p:spPr>
          <a:xfrm>
            <a:off x="5410200" y="2286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4" name="Oval 83"/>
          <p:cNvSpPr/>
          <p:nvPr/>
        </p:nvSpPr>
        <p:spPr>
          <a:xfrm>
            <a:off x="4876800" y="38862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5" name="Oval 84"/>
          <p:cNvSpPr/>
          <p:nvPr/>
        </p:nvSpPr>
        <p:spPr>
          <a:xfrm>
            <a:off x="2667000" y="32766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6" name="Oval 85"/>
          <p:cNvSpPr/>
          <p:nvPr/>
        </p:nvSpPr>
        <p:spPr>
          <a:xfrm>
            <a:off x="7620000" y="38862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7" name="Oval 86"/>
          <p:cNvSpPr/>
          <p:nvPr/>
        </p:nvSpPr>
        <p:spPr>
          <a:xfrm>
            <a:off x="8458200" y="32766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9" name="Oval 88"/>
          <p:cNvSpPr/>
          <p:nvPr/>
        </p:nvSpPr>
        <p:spPr>
          <a:xfrm>
            <a:off x="6324600" y="37338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88" name="Oval 87"/>
          <p:cNvSpPr/>
          <p:nvPr/>
        </p:nvSpPr>
        <p:spPr>
          <a:xfrm>
            <a:off x="2209800" y="44196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0" name="Oval 89"/>
          <p:cNvSpPr/>
          <p:nvPr/>
        </p:nvSpPr>
        <p:spPr>
          <a:xfrm>
            <a:off x="6934200" y="32004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1" name="Oval 90"/>
          <p:cNvSpPr/>
          <p:nvPr/>
        </p:nvSpPr>
        <p:spPr>
          <a:xfrm>
            <a:off x="6553200" y="3048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2" name="Oval 91"/>
          <p:cNvSpPr/>
          <p:nvPr/>
        </p:nvSpPr>
        <p:spPr>
          <a:xfrm>
            <a:off x="6705600" y="37338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3" name="Oval 92"/>
          <p:cNvSpPr/>
          <p:nvPr/>
        </p:nvSpPr>
        <p:spPr>
          <a:xfrm>
            <a:off x="2667000" y="43434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4" name="Oval 93"/>
          <p:cNvSpPr/>
          <p:nvPr/>
        </p:nvSpPr>
        <p:spPr>
          <a:xfrm>
            <a:off x="5715000" y="44196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79" name="Oval 78"/>
          <p:cNvSpPr/>
          <p:nvPr/>
        </p:nvSpPr>
        <p:spPr>
          <a:xfrm>
            <a:off x="4114800" y="4495800"/>
            <a:ext cx="152400" cy="152400"/>
          </a:xfrm>
          <a:prstGeom prst="ellipse">
            <a:avLst/>
          </a:prstGeom>
          <a:solidFill>
            <a:srgbClr val="95373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5" name="Oval 94"/>
          <p:cNvSpPr/>
          <p:nvPr/>
        </p:nvSpPr>
        <p:spPr>
          <a:xfrm>
            <a:off x="5562600" y="3048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6" name="Oval 95"/>
          <p:cNvSpPr/>
          <p:nvPr/>
        </p:nvSpPr>
        <p:spPr>
          <a:xfrm>
            <a:off x="5029200" y="32004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sp>
        <p:nvSpPr>
          <p:cNvPr id="97" name="Oval 96"/>
          <p:cNvSpPr/>
          <p:nvPr/>
        </p:nvSpPr>
        <p:spPr>
          <a:xfrm>
            <a:off x="4724400" y="3048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pitchFamily="18" charset="0"/>
            </a:endParaRPr>
          </a:p>
        </p:txBody>
      </p:sp>
      <p:sp>
        <p:nvSpPr>
          <p:cNvPr id="100" name="Oval 99"/>
          <p:cNvSpPr/>
          <p:nvPr/>
        </p:nvSpPr>
        <p:spPr>
          <a:xfrm>
            <a:off x="3886200" y="4191000"/>
            <a:ext cx="152400" cy="152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sto MT" pitchFamily="18" charset="0"/>
            </a:endParaRPr>
          </a:p>
        </p:txBody>
      </p:sp>
      <p:grpSp>
        <p:nvGrpSpPr>
          <p:cNvPr id="15" name="Group 14"/>
          <p:cNvGrpSpPr/>
          <p:nvPr/>
        </p:nvGrpSpPr>
        <p:grpSpPr>
          <a:xfrm>
            <a:off x="5809735" y="2715057"/>
            <a:ext cx="989245" cy="406516"/>
            <a:chOff x="5792555" y="2675124"/>
            <a:chExt cx="989245" cy="406516"/>
          </a:xfrm>
        </p:grpSpPr>
        <p:sp>
          <p:nvSpPr>
            <p:cNvPr id="2" name="TextBox 1"/>
            <p:cNvSpPr txBox="1"/>
            <p:nvPr/>
          </p:nvSpPr>
          <p:spPr>
            <a:xfrm>
              <a:off x="5792555" y="2675124"/>
              <a:ext cx="989245" cy="338554"/>
            </a:xfrm>
            <a:prstGeom prst="rect">
              <a:avLst/>
            </a:prstGeom>
            <a:solidFill>
              <a:schemeClr val="bg1"/>
            </a:solidFill>
            <a:ln>
              <a:solidFill>
                <a:schemeClr val="tx1"/>
              </a:solidFill>
            </a:ln>
          </p:spPr>
          <p:txBody>
            <a:bodyPr wrap="none" rtlCol="0">
              <a:spAutoFit/>
            </a:bodyPr>
            <a:lstStyle/>
            <a:p>
              <a:r>
                <a:rPr lang="en-US" sz="1600" dirty="0" smtClean="0"/>
                <a:t>Lexington</a:t>
              </a:r>
              <a:endParaRPr lang="en-US" sz="1600" dirty="0"/>
            </a:p>
          </p:txBody>
        </p:sp>
        <p:sp>
          <p:nvSpPr>
            <p:cNvPr id="3" name="Oval 2"/>
            <p:cNvSpPr/>
            <p:nvPr/>
          </p:nvSpPr>
          <p:spPr>
            <a:xfrm>
              <a:off x="6172200" y="2945716"/>
              <a:ext cx="135924" cy="1359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006779" y="2579700"/>
            <a:ext cx="946221" cy="392100"/>
            <a:chOff x="3352800" y="1909361"/>
            <a:chExt cx="946221" cy="392100"/>
          </a:xfrm>
        </p:grpSpPr>
        <p:sp>
          <p:nvSpPr>
            <p:cNvPr id="99" name="TextBox 98"/>
            <p:cNvSpPr txBox="1"/>
            <p:nvPr/>
          </p:nvSpPr>
          <p:spPr>
            <a:xfrm>
              <a:off x="3352800" y="1909361"/>
              <a:ext cx="946221" cy="338554"/>
            </a:xfrm>
            <a:prstGeom prst="rect">
              <a:avLst/>
            </a:prstGeom>
            <a:solidFill>
              <a:schemeClr val="bg1"/>
            </a:solidFill>
            <a:ln>
              <a:solidFill>
                <a:schemeClr val="tx1"/>
              </a:solidFill>
            </a:ln>
          </p:spPr>
          <p:txBody>
            <a:bodyPr wrap="none" rtlCol="0">
              <a:spAutoFit/>
            </a:bodyPr>
            <a:lstStyle/>
            <a:p>
              <a:r>
                <a:rPr lang="en-US" sz="1600" dirty="0" smtClean="0"/>
                <a:t>Louisville</a:t>
              </a:r>
              <a:endParaRPr lang="en-US" sz="1600" dirty="0"/>
            </a:p>
          </p:txBody>
        </p:sp>
        <p:sp>
          <p:nvSpPr>
            <p:cNvPr id="101" name="Oval 100"/>
            <p:cNvSpPr/>
            <p:nvPr/>
          </p:nvSpPr>
          <p:spPr>
            <a:xfrm>
              <a:off x="4163097" y="2165537"/>
              <a:ext cx="135924" cy="1359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447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173525" y="2314331"/>
            <a:ext cx="8809618" cy="2505716"/>
            <a:chOff x="197450" y="1625790"/>
            <a:chExt cx="8809618" cy="2505716"/>
          </a:xfrm>
        </p:grpSpPr>
        <p:sp>
          <p:nvSpPr>
            <p:cNvPr id="3" name="Freeform 433"/>
            <p:cNvSpPr>
              <a:spLocks/>
            </p:cNvSpPr>
            <p:nvPr/>
          </p:nvSpPr>
          <p:spPr bwMode="auto">
            <a:xfrm rot="297175">
              <a:off x="5987481" y="3530479"/>
              <a:ext cx="450655" cy="393186"/>
            </a:xfrm>
            <a:custGeom>
              <a:avLst/>
              <a:gdLst>
                <a:gd name="T0" fmla="*/ 68 w 68"/>
                <a:gd name="T1" fmla="*/ 50 h 62"/>
                <a:gd name="T2" fmla="*/ 64 w 68"/>
                <a:gd name="T3" fmla="*/ 6 h 62"/>
                <a:gd name="T4" fmla="*/ 60 w 68"/>
                <a:gd name="T5" fmla="*/ 4 h 62"/>
                <a:gd name="T6" fmla="*/ 58 w 68"/>
                <a:gd name="T7" fmla="*/ 10 h 62"/>
                <a:gd name="T8" fmla="*/ 48 w 68"/>
                <a:gd name="T9" fmla="*/ 2 h 62"/>
                <a:gd name="T10" fmla="*/ 34 w 68"/>
                <a:gd name="T11" fmla="*/ 0 h 62"/>
                <a:gd name="T12" fmla="*/ 8 w 68"/>
                <a:gd name="T13" fmla="*/ 4 h 62"/>
                <a:gd name="T14" fmla="*/ 2 w 68"/>
                <a:gd name="T15" fmla="*/ 14 h 62"/>
                <a:gd name="T16" fmla="*/ 2 w 68"/>
                <a:gd name="T17" fmla="*/ 30 h 62"/>
                <a:gd name="T18" fmla="*/ 0 w 68"/>
                <a:gd name="T19" fmla="*/ 62 h 62"/>
                <a:gd name="T20" fmla="*/ 20 w 68"/>
                <a:gd name="T21" fmla="*/ 58 h 62"/>
                <a:gd name="T22" fmla="*/ 68 w 68"/>
                <a:gd name="T23" fmla="*/ 5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62">
                  <a:moveTo>
                    <a:pt x="68" y="50"/>
                  </a:moveTo>
                  <a:lnTo>
                    <a:pt x="64" y="6"/>
                  </a:lnTo>
                  <a:lnTo>
                    <a:pt x="60" y="4"/>
                  </a:lnTo>
                  <a:lnTo>
                    <a:pt x="58" y="10"/>
                  </a:lnTo>
                  <a:lnTo>
                    <a:pt x="48" y="2"/>
                  </a:lnTo>
                  <a:lnTo>
                    <a:pt x="34" y="0"/>
                  </a:lnTo>
                  <a:lnTo>
                    <a:pt x="8" y="4"/>
                  </a:lnTo>
                  <a:lnTo>
                    <a:pt x="2" y="14"/>
                  </a:lnTo>
                  <a:lnTo>
                    <a:pt x="2" y="30"/>
                  </a:lnTo>
                  <a:lnTo>
                    <a:pt x="0" y="62"/>
                  </a:lnTo>
                  <a:lnTo>
                    <a:pt x="20" y="58"/>
                  </a:lnTo>
                  <a:lnTo>
                    <a:pt x="68" y="50"/>
                  </a:lnTo>
                  <a:close/>
                </a:path>
              </a:pathLst>
            </a:custGeom>
            <a:solidFill>
              <a:schemeClr val="accent2">
                <a:lumMod val="60000"/>
                <a:lumOff val="40000"/>
              </a:schemeClr>
            </a:solidFill>
            <a:ln w="6350" cmpd="sng">
              <a:solidFill>
                <a:schemeClr val="tx1"/>
              </a:solidFill>
              <a:round/>
              <a:headEnd/>
              <a:tailEnd/>
            </a:ln>
          </p:spPr>
          <p:txBody>
            <a:bodyPr anchor="ctr" anchorCtr="1"/>
            <a:lstStyle/>
            <a:p>
              <a:r>
                <a:rPr lang="en-US" sz="500" dirty="0" smtClean="0"/>
                <a:t>POLK</a:t>
              </a:r>
              <a:endParaRPr lang="en-US" sz="500" dirty="0"/>
            </a:p>
          </p:txBody>
        </p:sp>
        <p:sp>
          <p:nvSpPr>
            <p:cNvPr id="4" name="Freeform 434"/>
            <p:cNvSpPr>
              <a:spLocks/>
            </p:cNvSpPr>
            <p:nvPr/>
          </p:nvSpPr>
          <p:spPr bwMode="auto">
            <a:xfrm rot="297175">
              <a:off x="5671330" y="3447155"/>
              <a:ext cx="331364" cy="481970"/>
            </a:xfrm>
            <a:custGeom>
              <a:avLst/>
              <a:gdLst>
                <a:gd name="T0" fmla="*/ 48 w 50"/>
                <a:gd name="T1" fmla="*/ 70 h 76"/>
                <a:gd name="T2" fmla="*/ 50 w 50"/>
                <a:gd name="T3" fmla="*/ 40 h 76"/>
                <a:gd name="T4" fmla="*/ 50 w 50"/>
                <a:gd name="T5" fmla="*/ 22 h 76"/>
                <a:gd name="T6" fmla="*/ 42 w 50"/>
                <a:gd name="T7" fmla="*/ 10 h 76"/>
                <a:gd name="T8" fmla="*/ 18 w 50"/>
                <a:gd name="T9" fmla="*/ 0 h 76"/>
                <a:gd name="T10" fmla="*/ 12 w 50"/>
                <a:gd name="T11" fmla="*/ 20 h 76"/>
                <a:gd name="T12" fmla="*/ 0 w 50"/>
                <a:gd name="T13" fmla="*/ 46 h 76"/>
                <a:gd name="T14" fmla="*/ 6 w 50"/>
                <a:gd name="T15" fmla="*/ 60 h 76"/>
                <a:gd name="T16" fmla="*/ 12 w 50"/>
                <a:gd name="T17" fmla="*/ 64 h 76"/>
                <a:gd name="T18" fmla="*/ 12 w 50"/>
                <a:gd name="T19" fmla="*/ 76 h 76"/>
                <a:gd name="T20" fmla="*/ 48 w 50"/>
                <a:gd name="T21" fmla="*/ 7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6">
                  <a:moveTo>
                    <a:pt x="48" y="70"/>
                  </a:moveTo>
                  <a:lnTo>
                    <a:pt x="50" y="40"/>
                  </a:lnTo>
                  <a:lnTo>
                    <a:pt x="50" y="22"/>
                  </a:lnTo>
                  <a:lnTo>
                    <a:pt x="42" y="10"/>
                  </a:lnTo>
                  <a:lnTo>
                    <a:pt x="18" y="0"/>
                  </a:lnTo>
                  <a:lnTo>
                    <a:pt x="12" y="20"/>
                  </a:lnTo>
                  <a:lnTo>
                    <a:pt x="0" y="46"/>
                  </a:lnTo>
                  <a:lnTo>
                    <a:pt x="6" y="60"/>
                  </a:lnTo>
                  <a:lnTo>
                    <a:pt x="12" y="64"/>
                  </a:lnTo>
                  <a:lnTo>
                    <a:pt x="12" y="76"/>
                  </a:lnTo>
                  <a:lnTo>
                    <a:pt x="48" y="70"/>
                  </a:lnTo>
                  <a:close/>
                </a:path>
              </a:pathLst>
            </a:custGeom>
            <a:solidFill>
              <a:schemeClr val="accent2">
                <a:lumMod val="60000"/>
                <a:lumOff val="40000"/>
              </a:schemeClr>
            </a:solidFill>
            <a:ln w="6350" cmpd="sng">
              <a:solidFill>
                <a:schemeClr val="tx1"/>
              </a:solidFill>
              <a:round/>
              <a:headEnd/>
              <a:tailEnd/>
            </a:ln>
          </p:spPr>
          <p:txBody>
            <a:bodyPr wrap="none" anchor="ctr" anchorCtr="1"/>
            <a:lstStyle/>
            <a:p>
              <a:r>
                <a:rPr lang="en-US" sz="500" dirty="0" smtClean="0"/>
                <a:t>BRADLEY</a:t>
              </a:r>
              <a:endParaRPr lang="en-US" sz="500" dirty="0"/>
            </a:p>
          </p:txBody>
        </p:sp>
        <p:sp>
          <p:nvSpPr>
            <p:cNvPr id="5" name="Freeform 435"/>
            <p:cNvSpPr>
              <a:spLocks/>
            </p:cNvSpPr>
            <p:nvPr/>
          </p:nvSpPr>
          <p:spPr bwMode="auto">
            <a:xfrm rot="297175">
              <a:off x="5267196" y="3380735"/>
              <a:ext cx="483791" cy="583437"/>
            </a:xfrm>
            <a:custGeom>
              <a:avLst/>
              <a:gdLst>
                <a:gd name="T0" fmla="*/ 73 w 73"/>
                <a:gd name="T1" fmla="*/ 82 h 92"/>
                <a:gd name="T2" fmla="*/ 73 w 73"/>
                <a:gd name="T3" fmla="*/ 70 h 92"/>
                <a:gd name="T4" fmla="*/ 67 w 73"/>
                <a:gd name="T5" fmla="*/ 66 h 92"/>
                <a:gd name="T6" fmla="*/ 61 w 73"/>
                <a:gd name="T7" fmla="*/ 52 h 92"/>
                <a:gd name="T8" fmla="*/ 71 w 73"/>
                <a:gd name="T9" fmla="*/ 30 h 92"/>
                <a:gd name="T10" fmla="*/ 69 w 73"/>
                <a:gd name="T11" fmla="*/ 20 h 92"/>
                <a:gd name="T12" fmla="*/ 57 w 73"/>
                <a:gd name="T13" fmla="*/ 4 h 92"/>
                <a:gd name="T14" fmla="*/ 37 w 73"/>
                <a:gd name="T15" fmla="*/ 0 h 92"/>
                <a:gd name="T16" fmla="*/ 25 w 73"/>
                <a:gd name="T17" fmla="*/ 4 h 92"/>
                <a:gd name="T18" fmla="*/ 25 w 73"/>
                <a:gd name="T19" fmla="*/ 14 h 92"/>
                <a:gd name="T20" fmla="*/ 6 w 73"/>
                <a:gd name="T21" fmla="*/ 54 h 92"/>
                <a:gd name="T22" fmla="*/ 10 w 73"/>
                <a:gd name="T23" fmla="*/ 72 h 92"/>
                <a:gd name="T24" fmla="*/ 0 w 73"/>
                <a:gd name="T25" fmla="*/ 92 h 92"/>
                <a:gd name="T26" fmla="*/ 12 w 73"/>
                <a:gd name="T27" fmla="*/ 90 h 92"/>
                <a:gd name="T28" fmla="*/ 29 w 73"/>
                <a:gd name="T29" fmla="*/ 88 h 92"/>
                <a:gd name="T30" fmla="*/ 73 w 73"/>
                <a:gd name="T31" fmla="*/ 82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 h="92">
                  <a:moveTo>
                    <a:pt x="73" y="82"/>
                  </a:moveTo>
                  <a:lnTo>
                    <a:pt x="73" y="70"/>
                  </a:lnTo>
                  <a:lnTo>
                    <a:pt x="67" y="66"/>
                  </a:lnTo>
                  <a:lnTo>
                    <a:pt x="61" y="52"/>
                  </a:lnTo>
                  <a:lnTo>
                    <a:pt x="71" y="30"/>
                  </a:lnTo>
                  <a:lnTo>
                    <a:pt x="69" y="20"/>
                  </a:lnTo>
                  <a:lnTo>
                    <a:pt x="57" y="4"/>
                  </a:lnTo>
                  <a:lnTo>
                    <a:pt x="37" y="0"/>
                  </a:lnTo>
                  <a:lnTo>
                    <a:pt x="25" y="4"/>
                  </a:lnTo>
                  <a:lnTo>
                    <a:pt x="25" y="14"/>
                  </a:lnTo>
                  <a:lnTo>
                    <a:pt x="6" y="54"/>
                  </a:lnTo>
                  <a:lnTo>
                    <a:pt x="10" y="72"/>
                  </a:lnTo>
                  <a:lnTo>
                    <a:pt x="0" y="92"/>
                  </a:lnTo>
                  <a:lnTo>
                    <a:pt x="12" y="90"/>
                  </a:lnTo>
                  <a:lnTo>
                    <a:pt x="29" y="88"/>
                  </a:lnTo>
                  <a:lnTo>
                    <a:pt x="73" y="82"/>
                  </a:lnTo>
                  <a:close/>
                </a:path>
              </a:pathLst>
            </a:custGeom>
            <a:solidFill>
              <a:schemeClr val="accent1"/>
            </a:solidFill>
            <a:ln w="6350" cmpd="sng">
              <a:solidFill>
                <a:schemeClr val="tx1"/>
              </a:solidFill>
              <a:round/>
              <a:headEnd/>
              <a:tailEnd/>
            </a:ln>
          </p:spPr>
          <p:txBody>
            <a:bodyPr anchor="ctr" anchorCtr="1"/>
            <a:lstStyle/>
            <a:p>
              <a:r>
                <a:rPr lang="en-US" sz="500" dirty="0" smtClean="0"/>
                <a:t>HAMILTON</a:t>
              </a:r>
              <a:endParaRPr lang="en-US" sz="500" dirty="0"/>
            </a:p>
          </p:txBody>
        </p:sp>
        <p:sp>
          <p:nvSpPr>
            <p:cNvPr id="6" name="Freeform 436"/>
            <p:cNvSpPr>
              <a:spLocks/>
            </p:cNvSpPr>
            <p:nvPr/>
          </p:nvSpPr>
          <p:spPr bwMode="auto">
            <a:xfrm rot="297175">
              <a:off x="6156192" y="3024026"/>
              <a:ext cx="609709" cy="589779"/>
            </a:xfrm>
            <a:custGeom>
              <a:avLst/>
              <a:gdLst>
                <a:gd name="T0" fmla="*/ 92 w 92"/>
                <a:gd name="T1" fmla="*/ 32 h 93"/>
                <a:gd name="T2" fmla="*/ 78 w 92"/>
                <a:gd name="T3" fmla="*/ 18 h 93"/>
                <a:gd name="T4" fmla="*/ 66 w 92"/>
                <a:gd name="T5" fmla="*/ 20 h 93"/>
                <a:gd name="T6" fmla="*/ 52 w 92"/>
                <a:gd name="T7" fmla="*/ 8 h 93"/>
                <a:gd name="T8" fmla="*/ 20 w 92"/>
                <a:gd name="T9" fmla="*/ 0 h 93"/>
                <a:gd name="T10" fmla="*/ 6 w 92"/>
                <a:gd name="T11" fmla="*/ 6 h 93"/>
                <a:gd name="T12" fmla="*/ 0 w 92"/>
                <a:gd name="T13" fmla="*/ 18 h 93"/>
                <a:gd name="T14" fmla="*/ 24 w 92"/>
                <a:gd name="T15" fmla="*/ 55 h 93"/>
                <a:gd name="T16" fmla="*/ 26 w 92"/>
                <a:gd name="T17" fmla="*/ 71 h 93"/>
                <a:gd name="T18" fmla="*/ 18 w 92"/>
                <a:gd name="T19" fmla="*/ 71 h 93"/>
                <a:gd name="T20" fmla="*/ 14 w 92"/>
                <a:gd name="T21" fmla="*/ 83 h 93"/>
                <a:gd name="T22" fmla="*/ 28 w 92"/>
                <a:gd name="T23" fmla="*/ 85 h 93"/>
                <a:gd name="T24" fmla="*/ 38 w 92"/>
                <a:gd name="T25" fmla="*/ 93 h 93"/>
                <a:gd name="T26" fmla="*/ 40 w 92"/>
                <a:gd name="T27" fmla="*/ 87 h 93"/>
                <a:gd name="T28" fmla="*/ 44 w 92"/>
                <a:gd name="T29" fmla="*/ 89 h 93"/>
                <a:gd name="T30" fmla="*/ 50 w 92"/>
                <a:gd name="T31" fmla="*/ 81 h 93"/>
                <a:gd name="T32" fmla="*/ 56 w 92"/>
                <a:gd name="T33" fmla="*/ 77 h 93"/>
                <a:gd name="T34" fmla="*/ 66 w 92"/>
                <a:gd name="T35" fmla="*/ 81 h 93"/>
                <a:gd name="T36" fmla="*/ 74 w 92"/>
                <a:gd name="T37" fmla="*/ 75 h 93"/>
                <a:gd name="T38" fmla="*/ 84 w 92"/>
                <a:gd name="T39" fmla="*/ 67 h 93"/>
                <a:gd name="T40" fmla="*/ 84 w 92"/>
                <a:gd name="T41" fmla="*/ 45 h 93"/>
                <a:gd name="T42" fmla="*/ 92 w 92"/>
                <a:gd name="T43" fmla="*/ 32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93">
                  <a:moveTo>
                    <a:pt x="92" y="32"/>
                  </a:moveTo>
                  <a:lnTo>
                    <a:pt x="78" y="18"/>
                  </a:lnTo>
                  <a:lnTo>
                    <a:pt x="66" y="20"/>
                  </a:lnTo>
                  <a:lnTo>
                    <a:pt x="52" y="8"/>
                  </a:lnTo>
                  <a:lnTo>
                    <a:pt x="20" y="0"/>
                  </a:lnTo>
                  <a:lnTo>
                    <a:pt x="6" y="6"/>
                  </a:lnTo>
                  <a:lnTo>
                    <a:pt x="0" y="18"/>
                  </a:lnTo>
                  <a:lnTo>
                    <a:pt x="24" y="55"/>
                  </a:lnTo>
                  <a:lnTo>
                    <a:pt x="26" y="71"/>
                  </a:lnTo>
                  <a:lnTo>
                    <a:pt x="18" y="71"/>
                  </a:lnTo>
                  <a:lnTo>
                    <a:pt x="14" y="83"/>
                  </a:lnTo>
                  <a:lnTo>
                    <a:pt x="28" y="85"/>
                  </a:lnTo>
                  <a:lnTo>
                    <a:pt x="38" y="93"/>
                  </a:lnTo>
                  <a:lnTo>
                    <a:pt x="40" y="87"/>
                  </a:lnTo>
                  <a:lnTo>
                    <a:pt x="44" y="89"/>
                  </a:lnTo>
                  <a:lnTo>
                    <a:pt x="50" y="81"/>
                  </a:lnTo>
                  <a:lnTo>
                    <a:pt x="56" y="77"/>
                  </a:lnTo>
                  <a:lnTo>
                    <a:pt x="66" y="81"/>
                  </a:lnTo>
                  <a:lnTo>
                    <a:pt x="74" y="75"/>
                  </a:lnTo>
                  <a:lnTo>
                    <a:pt x="84" y="67"/>
                  </a:lnTo>
                  <a:lnTo>
                    <a:pt x="84" y="45"/>
                  </a:lnTo>
                  <a:lnTo>
                    <a:pt x="92" y="32"/>
                  </a:lnTo>
                  <a:close/>
                </a:path>
              </a:pathLst>
            </a:custGeom>
            <a:solidFill>
              <a:schemeClr val="bg1"/>
            </a:solidFill>
            <a:ln w="6350" cmpd="sng">
              <a:solidFill>
                <a:schemeClr val="tx1"/>
              </a:solidFill>
              <a:round/>
              <a:headEnd/>
              <a:tailEnd/>
            </a:ln>
          </p:spPr>
          <p:txBody>
            <a:bodyPr anchor="ctr" anchorCtr="1"/>
            <a:lstStyle/>
            <a:p>
              <a:r>
                <a:rPr lang="en-US" sz="500" dirty="0" smtClean="0"/>
                <a:t>MONROE</a:t>
              </a:r>
              <a:endParaRPr lang="en-US" sz="500" dirty="0"/>
            </a:p>
          </p:txBody>
        </p:sp>
        <p:sp>
          <p:nvSpPr>
            <p:cNvPr id="7" name="Freeform 437"/>
            <p:cNvSpPr>
              <a:spLocks/>
            </p:cNvSpPr>
            <p:nvPr/>
          </p:nvSpPr>
          <p:spPr bwMode="auto">
            <a:xfrm rot="297175">
              <a:off x="4780205" y="3544550"/>
              <a:ext cx="543436" cy="443920"/>
            </a:xfrm>
            <a:custGeom>
              <a:avLst/>
              <a:gdLst>
                <a:gd name="T0" fmla="*/ 72 w 82"/>
                <a:gd name="T1" fmla="*/ 60 h 70"/>
                <a:gd name="T2" fmla="*/ 46 w 82"/>
                <a:gd name="T3" fmla="*/ 66 h 70"/>
                <a:gd name="T4" fmla="*/ 10 w 82"/>
                <a:gd name="T5" fmla="*/ 70 h 70"/>
                <a:gd name="T6" fmla="*/ 0 w 82"/>
                <a:gd name="T7" fmla="*/ 26 h 70"/>
                <a:gd name="T8" fmla="*/ 10 w 82"/>
                <a:gd name="T9" fmla="*/ 20 h 70"/>
                <a:gd name="T10" fmla="*/ 18 w 82"/>
                <a:gd name="T11" fmla="*/ 28 h 70"/>
                <a:gd name="T12" fmla="*/ 30 w 82"/>
                <a:gd name="T13" fmla="*/ 18 h 70"/>
                <a:gd name="T14" fmla="*/ 24 w 82"/>
                <a:gd name="T15" fmla="*/ 8 h 70"/>
                <a:gd name="T16" fmla="*/ 46 w 82"/>
                <a:gd name="T17" fmla="*/ 0 h 70"/>
                <a:gd name="T18" fmla="*/ 66 w 82"/>
                <a:gd name="T19" fmla="*/ 6 h 70"/>
                <a:gd name="T20" fmla="*/ 78 w 82"/>
                <a:gd name="T21" fmla="*/ 22 h 70"/>
                <a:gd name="T22" fmla="*/ 82 w 82"/>
                <a:gd name="T23" fmla="*/ 40 h 70"/>
                <a:gd name="T24" fmla="*/ 72 w 82"/>
                <a:gd name="T25" fmla="*/ 6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70">
                  <a:moveTo>
                    <a:pt x="72" y="60"/>
                  </a:moveTo>
                  <a:lnTo>
                    <a:pt x="46" y="66"/>
                  </a:lnTo>
                  <a:lnTo>
                    <a:pt x="10" y="70"/>
                  </a:lnTo>
                  <a:lnTo>
                    <a:pt x="0" y="26"/>
                  </a:lnTo>
                  <a:lnTo>
                    <a:pt x="10" y="20"/>
                  </a:lnTo>
                  <a:lnTo>
                    <a:pt x="18" y="28"/>
                  </a:lnTo>
                  <a:lnTo>
                    <a:pt x="30" y="18"/>
                  </a:lnTo>
                  <a:lnTo>
                    <a:pt x="24" y="8"/>
                  </a:lnTo>
                  <a:lnTo>
                    <a:pt x="46" y="0"/>
                  </a:lnTo>
                  <a:lnTo>
                    <a:pt x="66" y="6"/>
                  </a:lnTo>
                  <a:lnTo>
                    <a:pt x="78" y="22"/>
                  </a:lnTo>
                  <a:lnTo>
                    <a:pt x="82" y="40"/>
                  </a:lnTo>
                  <a:lnTo>
                    <a:pt x="72" y="60"/>
                  </a:lnTo>
                  <a:close/>
                </a:path>
              </a:pathLst>
            </a:custGeom>
            <a:solidFill>
              <a:schemeClr val="bg1"/>
            </a:solidFill>
            <a:ln w="6350" cmpd="sng">
              <a:solidFill>
                <a:schemeClr val="tx1"/>
              </a:solidFill>
              <a:round/>
              <a:headEnd/>
              <a:tailEnd/>
            </a:ln>
          </p:spPr>
          <p:txBody>
            <a:bodyPr anchor="ctr" anchorCtr="1"/>
            <a:lstStyle/>
            <a:p>
              <a:r>
                <a:rPr lang="en-US" sz="500" dirty="0" smtClean="0"/>
                <a:t>MARION</a:t>
              </a:r>
              <a:endParaRPr lang="en-US" sz="500" dirty="0"/>
            </a:p>
          </p:txBody>
        </p:sp>
        <p:sp>
          <p:nvSpPr>
            <p:cNvPr id="8" name="Freeform 438"/>
            <p:cNvSpPr>
              <a:spLocks/>
            </p:cNvSpPr>
            <p:nvPr/>
          </p:nvSpPr>
          <p:spPr bwMode="auto">
            <a:xfrm rot="297175">
              <a:off x="4340679" y="3530270"/>
              <a:ext cx="503673" cy="481970"/>
            </a:xfrm>
            <a:custGeom>
              <a:avLst/>
              <a:gdLst>
                <a:gd name="T0" fmla="*/ 76 w 76"/>
                <a:gd name="T1" fmla="*/ 66 h 76"/>
                <a:gd name="T2" fmla="*/ 4 w 76"/>
                <a:gd name="T3" fmla="*/ 76 h 76"/>
                <a:gd name="T4" fmla="*/ 0 w 76"/>
                <a:gd name="T5" fmla="*/ 42 h 76"/>
                <a:gd name="T6" fmla="*/ 6 w 76"/>
                <a:gd name="T7" fmla="*/ 10 h 76"/>
                <a:gd name="T8" fmla="*/ 34 w 76"/>
                <a:gd name="T9" fmla="*/ 0 h 76"/>
                <a:gd name="T10" fmla="*/ 60 w 76"/>
                <a:gd name="T11" fmla="*/ 10 h 76"/>
                <a:gd name="T12" fmla="*/ 66 w 76"/>
                <a:gd name="T13" fmla="*/ 22 h 76"/>
                <a:gd name="T14" fmla="*/ 76 w 76"/>
                <a:gd name="T15" fmla="*/ 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6">
                  <a:moveTo>
                    <a:pt x="76" y="66"/>
                  </a:moveTo>
                  <a:lnTo>
                    <a:pt x="4" y="76"/>
                  </a:lnTo>
                  <a:lnTo>
                    <a:pt x="0" y="42"/>
                  </a:lnTo>
                  <a:lnTo>
                    <a:pt x="6" y="10"/>
                  </a:lnTo>
                  <a:lnTo>
                    <a:pt x="34" y="0"/>
                  </a:lnTo>
                  <a:lnTo>
                    <a:pt x="60" y="10"/>
                  </a:lnTo>
                  <a:lnTo>
                    <a:pt x="66" y="22"/>
                  </a:lnTo>
                  <a:lnTo>
                    <a:pt x="76" y="66"/>
                  </a:lnTo>
                  <a:close/>
                </a:path>
              </a:pathLst>
            </a:custGeom>
            <a:solidFill>
              <a:schemeClr val="bg1"/>
            </a:solidFill>
            <a:ln w="6350" cmpd="sng">
              <a:solidFill>
                <a:schemeClr val="tx1"/>
              </a:solidFill>
              <a:round/>
              <a:headEnd/>
              <a:tailEnd/>
            </a:ln>
          </p:spPr>
          <p:txBody>
            <a:bodyPr anchor="ctr" anchorCtr="1"/>
            <a:lstStyle/>
            <a:p>
              <a:r>
                <a:rPr lang="en-US" sz="500" dirty="0" smtClean="0"/>
                <a:t>FRANKLIN</a:t>
              </a:r>
              <a:endParaRPr lang="en-US" sz="500" dirty="0"/>
            </a:p>
          </p:txBody>
        </p:sp>
        <p:sp>
          <p:nvSpPr>
            <p:cNvPr id="9" name="Freeform 439"/>
            <p:cNvSpPr>
              <a:spLocks/>
            </p:cNvSpPr>
            <p:nvPr/>
          </p:nvSpPr>
          <p:spPr bwMode="auto">
            <a:xfrm rot="297175">
              <a:off x="3794221" y="3536733"/>
              <a:ext cx="569945" cy="494653"/>
            </a:xfrm>
            <a:custGeom>
              <a:avLst/>
              <a:gdLst>
                <a:gd name="T0" fmla="*/ 86 w 86"/>
                <a:gd name="T1" fmla="*/ 68 h 78"/>
                <a:gd name="T2" fmla="*/ 14 w 86"/>
                <a:gd name="T3" fmla="*/ 78 h 78"/>
                <a:gd name="T4" fmla="*/ 4 w 86"/>
                <a:gd name="T5" fmla="*/ 76 h 78"/>
                <a:gd name="T6" fmla="*/ 0 w 86"/>
                <a:gd name="T7" fmla="*/ 24 h 78"/>
                <a:gd name="T8" fmla="*/ 12 w 86"/>
                <a:gd name="T9" fmla="*/ 22 h 78"/>
                <a:gd name="T10" fmla="*/ 30 w 86"/>
                <a:gd name="T11" fmla="*/ 2 h 78"/>
                <a:gd name="T12" fmla="*/ 44 w 86"/>
                <a:gd name="T13" fmla="*/ 0 h 78"/>
                <a:gd name="T14" fmla="*/ 44 w 86"/>
                <a:gd name="T15" fmla="*/ 10 h 78"/>
                <a:gd name="T16" fmla="*/ 68 w 86"/>
                <a:gd name="T17" fmla="*/ 20 h 78"/>
                <a:gd name="T18" fmla="*/ 76 w 86"/>
                <a:gd name="T19" fmla="*/ 44 h 78"/>
                <a:gd name="T20" fmla="*/ 82 w 86"/>
                <a:gd name="T21" fmla="*/ 38 h 78"/>
                <a:gd name="T22" fmla="*/ 86 w 86"/>
                <a:gd name="T23" fmla="*/ 6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78">
                  <a:moveTo>
                    <a:pt x="86" y="68"/>
                  </a:moveTo>
                  <a:lnTo>
                    <a:pt x="14" y="78"/>
                  </a:lnTo>
                  <a:lnTo>
                    <a:pt x="4" y="76"/>
                  </a:lnTo>
                  <a:lnTo>
                    <a:pt x="0" y="24"/>
                  </a:lnTo>
                  <a:lnTo>
                    <a:pt x="12" y="22"/>
                  </a:lnTo>
                  <a:lnTo>
                    <a:pt x="30" y="2"/>
                  </a:lnTo>
                  <a:lnTo>
                    <a:pt x="44" y="0"/>
                  </a:lnTo>
                  <a:lnTo>
                    <a:pt x="44" y="10"/>
                  </a:lnTo>
                  <a:lnTo>
                    <a:pt x="68" y="20"/>
                  </a:lnTo>
                  <a:lnTo>
                    <a:pt x="76" y="44"/>
                  </a:lnTo>
                  <a:lnTo>
                    <a:pt x="82" y="38"/>
                  </a:lnTo>
                  <a:lnTo>
                    <a:pt x="86" y="68"/>
                  </a:lnTo>
                  <a:close/>
                </a:path>
              </a:pathLst>
            </a:custGeom>
            <a:solidFill>
              <a:schemeClr val="accent2">
                <a:lumMod val="60000"/>
                <a:lumOff val="40000"/>
              </a:schemeClr>
            </a:solidFill>
            <a:ln w="6350" cmpd="sng">
              <a:solidFill>
                <a:schemeClr val="tx1"/>
              </a:solidFill>
              <a:round/>
              <a:headEnd/>
              <a:tailEnd/>
            </a:ln>
          </p:spPr>
          <p:txBody>
            <a:bodyPr anchor="ctr" anchorCtr="1"/>
            <a:lstStyle/>
            <a:p>
              <a:r>
                <a:rPr lang="en-US" sz="500" dirty="0" smtClean="0"/>
                <a:t>LINCOLN</a:t>
              </a:r>
              <a:endParaRPr lang="en-US" sz="500" dirty="0"/>
            </a:p>
          </p:txBody>
        </p:sp>
        <p:sp>
          <p:nvSpPr>
            <p:cNvPr id="10" name="Freeform 440"/>
            <p:cNvSpPr>
              <a:spLocks/>
            </p:cNvSpPr>
            <p:nvPr/>
          </p:nvSpPr>
          <p:spPr bwMode="auto">
            <a:xfrm rot="297175">
              <a:off x="4100035" y="3423699"/>
              <a:ext cx="291600" cy="405869"/>
            </a:xfrm>
            <a:custGeom>
              <a:avLst/>
              <a:gdLst>
                <a:gd name="T0" fmla="*/ 0 w 44"/>
                <a:gd name="T1" fmla="*/ 20 h 64"/>
                <a:gd name="T2" fmla="*/ 4 w 44"/>
                <a:gd name="T3" fmla="*/ 16 h 64"/>
                <a:gd name="T4" fmla="*/ 20 w 44"/>
                <a:gd name="T5" fmla="*/ 20 h 64"/>
                <a:gd name="T6" fmla="*/ 30 w 44"/>
                <a:gd name="T7" fmla="*/ 12 h 64"/>
                <a:gd name="T8" fmla="*/ 36 w 44"/>
                <a:gd name="T9" fmla="*/ 4 h 64"/>
                <a:gd name="T10" fmla="*/ 42 w 44"/>
                <a:gd name="T11" fmla="*/ 0 h 64"/>
                <a:gd name="T12" fmla="*/ 42 w 44"/>
                <a:gd name="T13" fmla="*/ 4 h 64"/>
                <a:gd name="T14" fmla="*/ 36 w 44"/>
                <a:gd name="T15" fmla="*/ 14 h 64"/>
                <a:gd name="T16" fmla="*/ 44 w 44"/>
                <a:gd name="T17" fmla="*/ 22 h 64"/>
                <a:gd name="T18" fmla="*/ 38 w 44"/>
                <a:gd name="T19" fmla="*/ 58 h 64"/>
                <a:gd name="T20" fmla="*/ 32 w 44"/>
                <a:gd name="T21" fmla="*/ 64 h 64"/>
                <a:gd name="T22" fmla="*/ 24 w 44"/>
                <a:gd name="T23" fmla="*/ 40 h 64"/>
                <a:gd name="T24" fmla="*/ 0 w 44"/>
                <a:gd name="T25" fmla="*/ 30 h 64"/>
                <a:gd name="T26" fmla="*/ 0 w 44"/>
                <a:gd name="T27" fmla="*/ 20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64">
                  <a:moveTo>
                    <a:pt x="0" y="20"/>
                  </a:moveTo>
                  <a:lnTo>
                    <a:pt x="4" y="16"/>
                  </a:lnTo>
                  <a:lnTo>
                    <a:pt x="20" y="20"/>
                  </a:lnTo>
                  <a:lnTo>
                    <a:pt x="30" y="12"/>
                  </a:lnTo>
                  <a:lnTo>
                    <a:pt x="36" y="4"/>
                  </a:lnTo>
                  <a:lnTo>
                    <a:pt x="42" y="0"/>
                  </a:lnTo>
                  <a:lnTo>
                    <a:pt x="42" y="4"/>
                  </a:lnTo>
                  <a:lnTo>
                    <a:pt x="36" y="14"/>
                  </a:lnTo>
                  <a:lnTo>
                    <a:pt x="44" y="22"/>
                  </a:lnTo>
                  <a:lnTo>
                    <a:pt x="38" y="58"/>
                  </a:lnTo>
                  <a:lnTo>
                    <a:pt x="32" y="64"/>
                  </a:lnTo>
                  <a:lnTo>
                    <a:pt x="24" y="40"/>
                  </a:lnTo>
                  <a:lnTo>
                    <a:pt x="0" y="30"/>
                  </a:lnTo>
                  <a:lnTo>
                    <a:pt x="0" y="20"/>
                  </a:lnTo>
                  <a:close/>
                </a:path>
              </a:pathLst>
            </a:custGeom>
            <a:solidFill>
              <a:schemeClr val="bg1"/>
            </a:solidFill>
            <a:ln w="6350" cmpd="sng">
              <a:solidFill>
                <a:schemeClr val="tx1"/>
              </a:solidFill>
              <a:round/>
              <a:headEnd/>
              <a:tailEnd/>
            </a:ln>
          </p:spPr>
          <p:txBody>
            <a:bodyPr wrap="none" anchor="ctr" anchorCtr="1"/>
            <a:lstStyle/>
            <a:p>
              <a:r>
                <a:rPr lang="en-US" sz="500" dirty="0" smtClean="0"/>
                <a:t>MOORE</a:t>
              </a:r>
              <a:endParaRPr lang="en-US" sz="500" dirty="0"/>
            </a:p>
          </p:txBody>
        </p:sp>
        <p:sp>
          <p:nvSpPr>
            <p:cNvPr id="11" name="Freeform 441"/>
            <p:cNvSpPr>
              <a:spLocks/>
            </p:cNvSpPr>
            <p:nvPr/>
          </p:nvSpPr>
          <p:spPr bwMode="auto">
            <a:xfrm rot="297175">
              <a:off x="3345970" y="3443110"/>
              <a:ext cx="477164" cy="583437"/>
            </a:xfrm>
            <a:custGeom>
              <a:avLst/>
              <a:gdLst>
                <a:gd name="T0" fmla="*/ 72 w 72"/>
                <a:gd name="T1" fmla="*/ 84 h 92"/>
                <a:gd name="T2" fmla="*/ 8 w 72"/>
                <a:gd name="T3" fmla="*/ 92 h 92"/>
                <a:gd name="T4" fmla="*/ 8 w 72"/>
                <a:gd name="T5" fmla="*/ 72 h 92"/>
                <a:gd name="T6" fmla="*/ 0 w 72"/>
                <a:gd name="T7" fmla="*/ 8 h 92"/>
                <a:gd name="T8" fmla="*/ 20 w 72"/>
                <a:gd name="T9" fmla="*/ 0 h 92"/>
                <a:gd name="T10" fmla="*/ 38 w 72"/>
                <a:gd name="T11" fmla="*/ 4 h 92"/>
                <a:gd name="T12" fmla="*/ 48 w 72"/>
                <a:gd name="T13" fmla="*/ 8 h 92"/>
                <a:gd name="T14" fmla="*/ 56 w 72"/>
                <a:gd name="T15" fmla="*/ 26 h 92"/>
                <a:gd name="T16" fmla="*/ 66 w 72"/>
                <a:gd name="T17" fmla="*/ 24 h 92"/>
                <a:gd name="T18" fmla="*/ 68 w 72"/>
                <a:gd name="T19" fmla="*/ 32 h 92"/>
                <a:gd name="T20" fmla="*/ 72 w 72"/>
                <a:gd name="T21" fmla="*/ 84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92">
                  <a:moveTo>
                    <a:pt x="72" y="84"/>
                  </a:moveTo>
                  <a:lnTo>
                    <a:pt x="8" y="92"/>
                  </a:lnTo>
                  <a:lnTo>
                    <a:pt x="8" y="72"/>
                  </a:lnTo>
                  <a:lnTo>
                    <a:pt x="0" y="8"/>
                  </a:lnTo>
                  <a:lnTo>
                    <a:pt x="20" y="0"/>
                  </a:lnTo>
                  <a:lnTo>
                    <a:pt x="38" y="4"/>
                  </a:lnTo>
                  <a:lnTo>
                    <a:pt x="48" y="8"/>
                  </a:lnTo>
                  <a:lnTo>
                    <a:pt x="56" y="26"/>
                  </a:lnTo>
                  <a:lnTo>
                    <a:pt x="66" y="24"/>
                  </a:lnTo>
                  <a:lnTo>
                    <a:pt x="68" y="32"/>
                  </a:lnTo>
                  <a:lnTo>
                    <a:pt x="72" y="84"/>
                  </a:lnTo>
                  <a:close/>
                </a:path>
              </a:pathLst>
            </a:custGeom>
            <a:solidFill>
              <a:schemeClr val="bg1"/>
            </a:solidFill>
            <a:ln w="6350" cmpd="sng">
              <a:solidFill>
                <a:schemeClr val="tx1"/>
              </a:solidFill>
              <a:round/>
              <a:headEnd/>
              <a:tailEnd/>
            </a:ln>
          </p:spPr>
          <p:txBody>
            <a:bodyPr anchor="ctr" anchorCtr="1"/>
            <a:lstStyle/>
            <a:p>
              <a:r>
                <a:rPr lang="en-US" sz="500" dirty="0" smtClean="0"/>
                <a:t>GILES</a:t>
              </a:r>
              <a:endParaRPr lang="en-US" sz="500" dirty="0"/>
            </a:p>
          </p:txBody>
        </p:sp>
        <p:sp>
          <p:nvSpPr>
            <p:cNvPr id="12" name="Freeform 442"/>
            <p:cNvSpPr>
              <a:spLocks/>
            </p:cNvSpPr>
            <p:nvPr/>
          </p:nvSpPr>
          <p:spPr bwMode="auto">
            <a:xfrm rot="297175">
              <a:off x="2985177" y="3459895"/>
              <a:ext cx="410891" cy="583437"/>
            </a:xfrm>
            <a:custGeom>
              <a:avLst/>
              <a:gdLst>
                <a:gd name="T0" fmla="*/ 62 w 62"/>
                <a:gd name="T1" fmla="*/ 84 h 92"/>
                <a:gd name="T2" fmla="*/ 6 w 62"/>
                <a:gd name="T3" fmla="*/ 92 h 92"/>
                <a:gd name="T4" fmla="*/ 0 w 62"/>
                <a:gd name="T5" fmla="*/ 24 h 92"/>
                <a:gd name="T6" fmla="*/ 18 w 62"/>
                <a:gd name="T7" fmla="*/ 8 h 92"/>
                <a:gd name="T8" fmla="*/ 18 w 62"/>
                <a:gd name="T9" fmla="*/ 0 h 92"/>
                <a:gd name="T10" fmla="*/ 42 w 62"/>
                <a:gd name="T11" fmla="*/ 0 h 92"/>
                <a:gd name="T12" fmla="*/ 54 w 62"/>
                <a:gd name="T13" fmla="*/ 0 h 92"/>
                <a:gd name="T14" fmla="*/ 62 w 62"/>
                <a:gd name="T15" fmla="*/ 64 h 92"/>
                <a:gd name="T16" fmla="*/ 62 w 62"/>
                <a:gd name="T17" fmla="*/ 84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92">
                  <a:moveTo>
                    <a:pt x="62" y="84"/>
                  </a:moveTo>
                  <a:lnTo>
                    <a:pt x="6" y="92"/>
                  </a:lnTo>
                  <a:lnTo>
                    <a:pt x="0" y="24"/>
                  </a:lnTo>
                  <a:lnTo>
                    <a:pt x="18" y="8"/>
                  </a:lnTo>
                  <a:lnTo>
                    <a:pt x="18" y="0"/>
                  </a:lnTo>
                  <a:lnTo>
                    <a:pt x="42" y="0"/>
                  </a:lnTo>
                  <a:lnTo>
                    <a:pt x="54" y="0"/>
                  </a:lnTo>
                  <a:lnTo>
                    <a:pt x="62" y="64"/>
                  </a:lnTo>
                  <a:lnTo>
                    <a:pt x="62" y="84"/>
                  </a:lnTo>
                  <a:close/>
                </a:path>
              </a:pathLst>
            </a:custGeom>
            <a:solidFill>
              <a:schemeClr val="bg1"/>
            </a:solidFill>
            <a:ln w="6350" cmpd="sng">
              <a:solidFill>
                <a:schemeClr val="tx1"/>
              </a:solidFill>
              <a:round/>
              <a:headEnd/>
              <a:tailEnd/>
            </a:ln>
          </p:spPr>
          <p:txBody>
            <a:bodyPr wrap="none" anchor="ctr" anchorCtr="1"/>
            <a:lstStyle/>
            <a:p>
              <a:r>
                <a:rPr lang="en-US" sz="500" dirty="0" smtClean="0"/>
                <a:t>LAWRENCE</a:t>
              </a:r>
              <a:endParaRPr lang="en-US" sz="500" dirty="0"/>
            </a:p>
          </p:txBody>
        </p:sp>
        <p:sp>
          <p:nvSpPr>
            <p:cNvPr id="13" name="Freeform 443"/>
            <p:cNvSpPr>
              <a:spLocks/>
            </p:cNvSpPr>
            <p:nvPr/>
          </p:nvSpPr>
          <p:spPr bwMode="auto">
            <a:xfrm rot="297175">
              <a:off x="2508502" y="3410545"/>
              <a:ext cx="516927" cy="634171"/>
            </a:xfrm>
            <a:custGeom>
              <a:avLst/>
              <a:gdLst>
                <a:gd name="T0" fmla="*/ 78 w 78"/>
                <a:gd name="T1" fmla="*/ 94 h 100"/>
                <a:gd name="T2" fmla="*/ 16 w 78"/>
                <a:gd name="T3" fmla="*/ 100 h 100"/>
                <a:gd name="T4" fmla="*/ 10 w 78"/>
                <a:gd name="T5" fmla="*/ 46 h 100"/>
                <a:gd name="T6" fmla="*/ 6 w 78"/>
                <a:gd name="T7" fmla="*/ 42 h 100"/>
                <a:gd name="T8" fmla="*/ 2 w 78"/>
                <a:gd name="T9" fmla="*/ 26 h 100"/>
                <a:gd name="T10" fmla="*/ 8 w 78"/>
                <a:gd name="T11" fmla="*/ 22 h 100"/>
                <a:gd name="T12" fmla="*/ 0 w 78"/>
                <a:gd name="T13" fmla="*/ 18 h 100"/>
                <a:gd name="T14" fmla="*/ 28 w 78"/>
                <a:gd name="T15" fmla="*/ 4 h 100"/>
                <a:gd name="T16" fmla="*/ 46 w 78"/>
                <a:gd name="T17" fmla="*/ 0 h 100"/>
                <a:gd name="T18" fmla="*/ 70 w 78"/>
                <a:gd name="T19" fmla="*/ 12 h 100"/>
                <a:gd name="T20" fmla="*/ 72 w 78"/>
                <a:gd name="T21" fmla="*/ 26 h 100"/>
                <a:gd name="T22" fmla="*/ 78 w 78"/>
                <a:gd name="T23" fmla="*/ 94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0">
                  <a:moveTo>
                    <a:pt x="78" y="94"/>
                  </a:moveTo>
                  <a:lnTo>
                    <a:pt x="16" y="100"/>
                  </a:lnTo>
                  <a:lnTo>
                    <a:pt x="10" y="46"/>
                  </a:lnTo>
                  <a:lnTo>
                    <a:pt x="6" y="42"/>
                  </a:lnTo>
                  <a:lnTo>
                    <a:pt x="2" y="26"/>
                  </a:lnTo>
                  <a:lnTo>
                    <a:pt x="8" y="22"/>
                  </a:lnTo>
                  <a:lnTo>
                    <a:pt x="0" y="18"/>
                  </a:lnTo>
                  <a:lnTo>
                    <a:pt x="28" y="4"/>
                  </a:lnTo>
                  <a:lnTo>
                    <a:pt x="46" y="0"/>
                  </a:lnTo>
                  <a:lnTo>
                    <a:pt x="70" y="12"/>
                  </a:lnTo>
                  <a:lnTo>
                    <a:pt x="72" y="26"/>
                  </a:lnTo>
                  <a:lnTo>
                    <a:pt x="78" y="94"/>
                  </a:lnTo>
                  <a:close/>
                </a:path>
              </a:pathLst>
            </a:custGeom>
            <a:solidFill>
              <a:schemeClr val="bg1"/>
            </a:solidFill>
            <a:ln w="6350" cmpd="sng">
              <a:solidFill>
                <a:schemeClr val="tx1"/>
              </a:solidFill>
              <a:round/>
              <a:headEnd/>
              <a:tailEnd/>
            </a:ln>
          </p:spPr>
          <p:txBody>
            <a:bodyPr anchor="ctr" anchorCtr="1"/>
            <a:lstStyle/>
            <a:p>
              <a:r>
                <a:rPr lang="en-US" sz="500" dirty="0" smtClean="0"/>
                <a:t>WAYNE</a:t>
              </a:r>
              <a:endParaRPr lang="en-US" sz="500" dirty="0"/>
            </a:p>
          </p:txBody>
        </p:sp>
        <p:sp>
          <p:nvSpPr>
            <p:cNvPr id="14" name="Freeform 444"/>
            <p:cNvSpPr>
              <a:spLocks/>
            </p:cNvSpPr>
            <p:nvPr/>
          </p:nvSpPr>
          <p:spPr bwMode="auto">
            <a:xfrm rot="297175">
              <a:off x="2143852" y="3503838"/>
              <a:ext cx="463909" cy="570754"/>
            </a:xfrm>
            <a:custGeom>
              <a:avLst/>
              <a:gdLst>
                <a:gd name="T0" fmla="*/ 70 w 70"/>
                <a:gd name="T1" fmla="*/ 80 h 90"/>
                <a:gd name="T2" fmla="*/ 40 w 70"/>
                <a:gd name="T3" fmla="*/ 82 h 90"/>
                <a:gd name="T4" fmla="*/ 36 w 70"/>
                <a:gd name="T5" fmla="*/ 86 h 90"/>
                <a:gd name="T6" fmla="*/ 6 w 70"/>
                <a:gd name="T7" fmla="*/ 90 h 90"/>
                <a:gd name="T8" fmla="*/ 2 w 70"/>
                <a:gd name="T9" fmla="*/ 20 h 90"/>
                <a:gd name="T10" fmla="*/ 0 w 70"/>
                <a:gd name="T11" fmla="*/ 6 h 90"/>
                <a:gd name="T12" fmla="*/ 22 w 70"/>
                <a:gd name="T13" fmla="*/ 4 h 90"/>
                <a:gd name="T14" fmla="*/ 32 w 70"/>
                <a:gd name="T15" fmla="*/ 10 h 90"/>
                <a:gd name="T16" fmla="*/ 40 w 70"/>
                <a:gd name="T17" fmla="*/ 8 h 90"/>
                <a:gd name="T18" fmla="*/ 46 w 70"/>
                <a:gd name="T19" fmla="*/ 0 h 90"/>
                <a:gd name="T20" fmla="*/ 56 w 70"/>
                <a:gd name="T21" fmla="*/ 6 h 90"/>
                <a:gd name="T22" fmla="*/ 60 w 70"/>
                <a:gd name="T23" fmla="*/ 22 h 90"/>
                <a:gd name="T24" fmla="*/ 64 w 70"/>
                <a:gd name="T25" fmla="*/ 26 h 90"/>
                <a:gd name="T26" fmla="*/ 70 w 70"/>
                <a:gd name="T27" fmla="*/ 8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90">
                  <a:moveTo>
                    <a:pt x="70" y="80"/>
                  </a:moveTo>
                  <a:lnTo>
                    <a:pt x="40" y="82"/>
                  </a:lnTo>
                  <a:lnTo>
                    <a:pt x="36" y="86"/>
                  </a:lnTo>
                  <a:lnTo>
                    <a:pt x="6" y="90"/>
                  </a:lnTo>
                  <a:lnTo>
                    <a:pt x="2" y="20"/>
                  </a:lnTo>
                  <a:lnTo>
                    <a:pt x="0" y="6"/>
                  </a:lnTo>
                  <a:lnTo>
                    <a:pt x="22" y="4"/>
                  </a:lnTo>
                  <a:lnTo>
                    <a:pt x="32" y="10"/>
                  </a:lnTo>
                  <a:lnTo>
                    <a:pt x="40" y="8"/>
                  </a:lnTo>
                  <a:lnTo>
                    <a:pt x="46" y="0"/>
                  </a:lnTo>
                  <a:lnTo>
                    <a:pt x="56" y="6"/>
                  </a:lnTo>
                  <a:lnTo>
                    <a:pt x="60" y="22"/>
                  </a:lnTo>
                  <a:lnTo>
                    <a:pt x="64" y="26"/>
                  </a:lnTo>
                  <a:lnTo>
                    <a:pt x="70" y="80"/>
                  </a:lnTo>
                  <a:close/>
                </a:path>
              </a:pathLst>
            </a:custGeom>
            <a:solidFill>
              <a:schemeClr val="bg1"/>
            </a:solidFill>
            <a:ln w="6350" cmpd="sng">
              <a:solidFill>
                <a:schemeClr val="tx1"/>
              </a:solidFill>
              <a:round/>
              <a:headEnd/>
              <a:tailEnd/>
            </a:ln>
          </p:spPr>
          <p:txBody>
            <a:bodyPr anchor="ctr" anchorCtr="1"/>
            <a:lstStyle/>
            <a:p>
              <a:r>
                <a:rPr lang="en-US" sz="500" dirty="0" smtClean="0"/>
                <a:t>HARDIN</a:t>
              </a:r>
              <a:endParaRPr lang="en-US" sz="500" dirty="0"/>
            </a:p>
          </p:txBody>
        </p:sp>
        <p:sp>
          <p:nvSpPr>
            <p:cNvPr id="15" name="Freeform 445"/>
            <p:cNvSpPr>
              <a:spLocks/>
            </p:cNvSpPr>
            <p:nvPr/>
          </p:nvSpPr>
          <p:spPr bwMode="auto">
            <a:xfrm rot="297175">
              <a:off x="1740084" y="3594865"/>
              <a:ext cx="437400" cy="494653"/>
            </a:xfrm>
            <a:custGeom>
              <a:avLst/>
              <a:gdLst>
                <a:gd name="T0" fmla="*/ 66 w 66"/>
                <a:gd name="T1" fmla="*/ 70 h 78"/>
                <a:gd name="T2" fmla="*/ 4 w 66"/>
                <a:gd name="T3" fmla="*/ 78 h 78"/>
                <a:gd name="T4" fmla="*/ 0 w 66"/>
                <a:gd name="T5" fmla="*/ 32 h 78"/>
                <a:gd name="T6" fmla="*/ 10 w 66"/>
                <a:gd name="T7" fmla="*/ 28 h 78"/>
                <a:gd name="T8" fmla="*/ 24 w 66"/>
                <a:gd name="T9" fmla="*/ 0 h 78"/>
                <a:gd name="T10" fmla="*/ 62 w 66"/>
                <a:gd name="T11" fmla="*/ 0 h 78"/>
                <a:gd name="T12" fmla="*/ 66 w 66"/>
                <a:gd name="T13" fmla="*/ 7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78">
                  <a:moveTo>
                    <a:pt x="66" y="70"/>
                  </a:moveTo>
                  <a:lnTo>
                    <a:pt x="4" y="78"/>
                  </a:lnTo>
                  <a:lnTo>
                    <a:pt x="0" y="32"/>
                  </a:lnTo>
                  <a:lnTo>
                    <a:pt x="10" y="28"/>
                  </a:lnTo>
                  <a:lnTo>
                    <a:pt x="24" y="0"/>
                  </a:lnTo>
                  <a:lnTo>
                    <a:pt x="62" y="0"/>
                  </a:lnTo>
                  <a:lnTo>
                    <a:pt x="66" y="70"/>
                  </a:lnTo>
                  <a:close/>
                </a:path>
              </a:pathLst>
            </a:custGeom>
            <a:solidFill>
              <a:schemeClr val="bg1"/>
            </a:solidFill>
            <a:ln w="6350" cmpd="sng">
              <a:solidFill>
                <a:schemeClr val="tx1"/>
              </a:solidFill>
              <a:round/>
              <a:headEnd/>
              <a:tailEnd/>
            </a:ln>
          </p:spPr>
          <p:txBody>
            <a:bodyPr wrap="none" anchor="ctr" anchorCtr="1"/>
            <a:lstStyle/>
            <a:p>
              <a:r>
                <a:rPr lang="en-US" sz="500" dirty="0" smtClean="0"/>
                <a:t>MCNAIRY</a:t>
              </a:r>
              <a:endParaRPr lang="en-US" sz="500" dirty="0"/>
            </a:p>
          </p:txBody>
        </p:sp>
        <p:sp>
          <p:nvSpPr>
            <p:cNvPr id="16" name="Freeform 446"/>
            <p:cNvSpPr>
              <a:spLocks/>
            </p:cNvSpPr>
            <p:nvPr/>
          </p:nvSpPr>
          <p:spPr bwMode="auto">
            <a:xfrm rot="297175">
              <a:off x="1303173" y="3532832"/>
              <a:ext cx="463909" cy="570754"/>
            </a:xfrm>
            <a:custGeom>
              <a:avLst/>
              <a:gdLst>
                <a:gd name="T0" fmla="*/ 70 w 70"/>
                <a:gd name="T1" fmla="*/ 82 h 90"/>
                <a:gd name="T2" fmla="*/ 64 w 70"/>
                <a:gd name="T3" fmla="*/ 84 h 90"/>
                <a:gd name="T4" fmla="*/ 36 w 70"/>
                <a:gd name="T5" fmla="*/ 90 h 90"/>
                <a:gd name="T6" fmla="*/ 6 w 70"/>
                <a:gd name="T7" fmla="*/ 88 h 90"/>
                <a:gd name="T8" fmla="*/ 0 w 70"/>
                <a:gd name="T9" fmla="*/ 6 h 90"/>
                <a:gd name="T10" fmla="*/ 18 w 70"/>
                <a:gd name="T11" fmla="*/ 4 h 90"/>
                <a:gd name="T12" fmla="*/ 52 w 70"/>
                <a:gd name="T13" fmla="*/ 0 h 90"/>
                <a:gd name="T14" fmla="*/ 52 w 70"/>
                <a:gd name="T15" fmla="*/ 10 h 90"/>
                <a:gd name="T16" fmla="*/ 64 w 70"/>
                <a:gd name="T17" fmla="*/ 18 h 90"/>
                <a:gd name="T18" fmla="*/ 66 w 70"/>
                <a:gd name="T19" fmla="*/ 36 h 90"/>
                <a:gd name="T20" fmla="*/ 70 w 70"/>
                <a:gd name="T21" fmla="*/ 82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90">
                  <a:moveTo>
                    <a:pt x="70" y="82"/>
                  </a:moveTo>
                  <a:lnTo>
                    <a:pt x="64" y="84"/>
                  </a:lnTo>
                  <a:lnTo>
                    <a:pt x="36" y="90"/>
                  </a:lnTo>
                  <a:lnTo>
                    <a:pt x="6" y="88"/>
                  </a:lnTo>
                  <a:lnTo>
                    <a:pt x="0" y="6"/>
                  </a:lnTo>
                  <a:lnTo>
                    <a:pt x="18" y="4"/>
                  </a:lnTo>
                  <a:lnTo>
                    <a:pt x="52" y="0"/>
                  </a:lnTo>
                  <a:lnTo>
                    <a:pt x="52" y="10"/>
                  </a:lnTo>
                  <a:lnTo>
                    <a:pt x="64" y="18"/>
                  </a:lnTo>
                  <a:lnTo>
                    <a:pt x="66" y="36"/>
                  </a:lnTo>
                  <a:lnTo>
                    <a:pt x="70" y="82"/>
                  </a:lnTo>
                  <a:close/>
                </a:path>
              </a:pathLst>
            </a:custGeom>
            <a:solidFill>
              <a:schemeClr val="bg1"/>
            </a:solidFill>
            <a:ln w="6350" cmpd="sng">
              <a:solidFill>
                <a:schemeClr val="tx1"/>
              </a:solidFill>
              <a:round/>
              <a:headEnd/>
              <a:tailEnd/>
            </a:ln>
          </p:spPr>
          <p:txBody>
            <a:bodyPr wrap="none" anchor="ctr" anchorCtr="1"/>
            <a:lstStyle/>
            <a:p>
              <a:r>
                <a:rPr lang="en-US" sz="500" dirty="0" smtClean="0"/>
                <a:t>HARDEMAN</a:t>
              </a:r>
              <a:endParaRPr lang="en-US" sz="500" dirty="0"/>
            </a:p>
          </p:txBody>
        </p:sp>
        <p:sp>
          <p:nvSpPr>
            <p:cNvPr id="17" name="Freeform 447"/>
            <p:cNvSpPr>
              <a:spLocks/>
            </p:cNvSpPr>
            <p:nvPr/>
          </p:nvSpPr>
          <p:spPr bwMode="auto">
            <a:xfrm rot="297175">
              <a:off x="835994" y="3570383"/>
              <a:ext cx="503673" cy="532704"/>
            </a:xfrm>
            <a:custGeom>
              <a:avLst/>
              <a:gdLst>
                <a:gd name="T0" fmla="*/ 76 w 76"/>
                <a:gd name="T1" fmla="*/ 76 h 84"/>
                <a:gd name="T2" fmla="*/ 54 w 76"/>
                <a:gd name="T3" fmla="*/ 84 h 84"/>
                <a:gd name="T4" fmla="*/ 6 w 76"/>
                <a:gd name="T5" fmla="*/ 84 h 84"/>
                <a:gd name="T6" fmla="*/ 0 w 76"/>
                <a:gd name="T7" fmla="*/ 14 h 84"/>
                <a:gd name="T8" fmla="*/ 12 w 76"/>
                <a:gd name="T9" fmla="*/ 2 h 84"/>
                <a:gd name="T10" fmla="*/ 28 w 76"/>
                <a:gd name="T11" fmla="*/ 2 h 84"/>
                <a:gd name="T12" fmla="*/ 70 w 76"/>
                <a:gd name="T13" fmla="*/ 0 h 84"/>
                <a:gd name="T14" fmla="*/ 76 w 76"/>
                <a:gd name="T15" fmla="*/ 76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4">
                  <a:moveTo>
                    <a:pt x="76" y="76"/>
                  </a:moveTo>
                  <a:lnTo>
                    <a:pt x="54" y="84"/>
                  </a:lnTo>
                  <a:lnTo>
                    <a:pt x="6" y="84"/>
                  </a:lnTo>
                  <a:lnTo>
                    <a:pt x="0" y="14"/>
                  </a:lnTo>
                  <a:lnTo>
                    <a:pt x="12" y="2"/>
                  </a:lnTo>
                  <a:lnTo>
                    <a:pt x="28" y="2"/>
                  </a:lnTo>
                  <a:lnTo>
                    <a:pt x="70" y="0"/>
                  </a:lnTo>
                  <a:lnTo>
                    <a:pt x="76" y="76"/>
                  </a:lnTo>
                  <a:close/>
                </a:path>
              </a:pathLst>
            </a:custGeom>
            <a:solidFill>
              <a:schemeClr val="bg1"/>
            </a:solidFill>
            <a:ln w="6350" cmpd="sng">
              <a:solidFill>
                <a:schemeClr val="tx1"/>
              </a:solidFill>
              <a:round/>
              <a:headEnd/>
              <a:tailEnd/>
            </a:ln>
          </p:spPr>
          <p:txBody>
            <a:bodyPr anchor="ctr" anchorCtr="1"/>
            <a:lstStyle/>
            <a:p>
              <a:r>
                <a:rPr lang="en-US" sz="500" dirty="0" smtClean="0"/>
                <a:t>FAYETTE</a:t>
              </a:r>
              <a:endParaRPr lang="en-US" sz="500" dirty="0"/>
            </a:p>
          </p:txBody>
        </p:sp>
        <p:sp>
          <p:nvSpPr>
            <p:cNvPr id="18" name="Freeform 448"/>
            <p:cNvSpPr>
              <a:spLocks/>
            </p:cNvSpPr>
            <p:nvPr/>
          </p:nvSpPr>
          <p:spPr bwMode="auto">
            <a:xfrm rot="297175">
              <a:off x="197450" y="3548069"/>
              <a:ext cx="675982" cy="583437"/>
            </a:xfrm>
            <a:custGeom>
              <a:avLst/>
              <a:gdLst>
                <a:gd name="T0" fmla="*/ 102 w 102"/>
                <a:gd name="T1" fmla="*/ 80 h 92"/>
                <a:gd name="T2" fmla="*/ 88 w 102"/>
                <a:gd name="T3" fmla="*/ 86 h 92"/>
                <a:gd name="T4" fmla="*/ 2 w 102"/>
                <a:gd name="T5" fmla="*/ 92 h 92"/>
                <a:gd name="T6" fmla="*/ 0 w 102"/>
                <a:gd name="T7" fmla="*/ 84 h 92"/>
                <a:gd name="T8" fmla="*/ 6 w 102"/>
                <a:gd name="T9" fmla="*/ 80 h 92"/>
                <a:gd name="T10" fmla="*/ 14 w 102"/>
                <a:gd name="T11" fmla="*/ 74 h 92"/>
                <a:gd name="T12" fmla="*/ 28 w 102"/>
                <a:gd name="T13" fmla="*/ 72 h 92"/>
                <a:gd name="T14" fmla="*/ 34 w 102"/>
                <a:gd name="T15" fmla="*/ 48 h 92"/>
                <a:gd name="T16" fmla="*/ 20 w 102"/>
                <a:gd name="T17" fmla="*/ 12 h 92"/>
                <a:gd name="T18" fmla="*/ 66 w 102"/>
                <a:gd name="T19" fmla="*/ 8 h 92"/>
                <a:gd name="T20" fmla="*/ 76 w 102"/>
                <a:gd name="T21" fmla="*/ 0 h 92"/>
                <a:gd name="T22" fmla="*/ 96 w 102"/>
                <a:gd name="T23" fmla="*/ 10 h 92"/>
                <a:gd name="T24" fmla="*/ 102 w 102"/>
                <a:gd name="T25" fmla="*/ 80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92">
                  <a:moveTo>
                    <a:pt x="102" y="80"/>
                  </a:moveTo>
                  <a:lnTo>
                    <a:pt x="88" y="86"/>
                  </a:lnTo>
                  <a:lnTo>
                    <a:pt x="2" y="92"/>
                  </a:lnTo>
                  <a:lnTo>
                    <a:pt x="0" y="84"/>
                  </a:lnTo>
                  <a:lnTo>
                    <a:pt x="6" y="80"/>
                  </a:lnTo>
                  <a:lnTo>
                    <a:pt x="14" y="74"/>
                  </a:lnTo>
                  <a:lnTo>
                    <a:pt x="28" y="72"/>
                  </a:lnTo>
                  <a:lnTo>
                    <a:pt x="34" y="48"/>
                  </a:lnTo>
                  <a:lnTo>
                    <a:pt x="20" y="12"/>
                  </a:lnTo>
                  <a:lnTo>
                    <a:pt x="66" y="8"/>
                  </a:lnTo>
                  <a:lnTo>
                    <a:pt x="76" y="0"/>
                  </a:lnTo>
                  <a:lnTo>
                    <a:pt x="96" y="10"/>
                  </a:lnTo>
                  <a:lnTo>
                    <a:pt x="102" y="80"/>
                  </a:lnTo>
                  <a:close/>
                </a:path>
              </a:pathLst>
            </a:custGeom>
            <a:solidFill>
              <a:schemeClr val="bg1"/>
            </a:solidFill>
            <a:ln w="6350" cmpd="sng">
              <a:solidFill>
                <a:schemeClr val="tx1"/>
              </a:solidFill>
              <a:round/>
              <a:headEnd/>
              <a:tailEnd/>
            </a:ln>
          </p:spPr>
          <p:txBody>
            <a:bodyPr anchor="ctr" anchorCtr="1"/>
            <a:lstStyle/>
            <a:p>
              <a:r>
                <a:rPr lang="en-US" sz="500" dirty="0" smtClean="0"/>
                <a:t>SHELBY</a:t>
              </a:r>
              <a:endParaRPr lang="en-US" sz="500" dirty="0"/>
            </a:p>
          </p:txBody>
        </p:sp>
        <p:sp>
          <p:nvSpPr>
            <p:cNvPr id="19" name="Freeform 449"/>
            <p:cNvSpPr>
              <a:spLocks/>
            </p:cNvSpPr>
            <p:nvPr/>
          </p:nvSpPr>
          <p:spPr bwMode="auto">
            <a:xfrm rot="297175">
              <a:off x="281306" y="3291650"/>
              <a:ext cx="768764" cy="393186"/>
            </a:xfrm>
            <a:custGeom>
              <a:avLst/>
              <a:gdLst>
                <a:gd name="T0" fmla="*/ 12 w 116"/>
                <a:gd name="T1" fmla="*/ 54 h 62"/>
                <a:gd name="T2" fmla="*/ 6 w 116"/>
                <a:gd name="T3" fmla="*/ 62 h 62"/>
                <a:gd name="T4" fmla="*/ 0 w 116"/>
                <a:gd name="T5" fmla="*/ 50 h 62"/>
                <a:gd name="T6" fmla="*/ 8 w 116"/>
                <a:gd name="T7" fmla="*/ 48 h 62"/>
                <a:gd name="T8" fmla="*/ 12 w 116"/>
                <a:gd name="T9" fmla="*/ 38 h 62"/>
                <a:gd name="T10" fmla="*/ 18 w 116"/>
                <a:gd name="T11" fmla="*/ 48 h 62"/>
                <a:gd name="T12" fmla="*/ 26 w 116"/>
                <a:gd name="T13" fmla="*/ 48 h 62"/>
                <a:gd name="T14" fmla="*/ 28 w 116"/>
                <a:gd name="T15" fmla="*/ 30 h 62"/>
                <a:gd name="T16" fmla="*/ 40 w 116"/>
                <a:gd name="T17" fmla="*/ 28 h 62"/>
                <a:gd name="T18" fmla="*/ 42 w 116"/>
                <a:gd name="T19" fmla="*/ 16 h 62"/>
                <a:gd name="T20" fmla="*/ 56 w 116"/>
                <a:gd name="T21" fmla="*/ 16 h 62"/>
                <a:gd name="T22" fmla="*/ 56 w 116"/>
                <a:gd name="T23" fmla="*/ 8 h 62"/>
                <a:gd name="T24" fmla="*/ 90 w 116"/>
                <a:gd name="T25" fmla="*/ 0 h 62"/>
                <a:gd name="T26" fmla="*/ 112 w 116"/>
                <a:gd name="T27" fmla="*/ 12 h 62"/>
                <a:gd name="T28" fmla="*/ 116 w 116"/>
                <a:gd name="T29" fmla="*/ 40 h 62"/>
                <a:gd name="T30" fmla="*/ 100 w 116"/>
                <a:gd name="T31" fmla="*/ 40 h 62"/>
                <a:gd name="T32" fmla="*/ 88 w 116"/>
                <a:gd name="T33" fmla="*/ 52 h 62"/>
                <a:gd name="T34" fmla="*/ 68 w 116"/>
                <a:gd name="T35" fmla="*/ 42 h 62"/>
                <a:gd name="T36" fmla="*/ 58 w 116"/>
                <a:gd name="T37" fmla="*/ 50 h 62"/>
                <a:gd name="T38" fmla="*/ 12 w 116"/>
                <a:gd name="T39" fmla="*/ 5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6" h="62">
                  <a:moveTo>
                    <a:pt x="12" y="54"/>
                  </a:moveTo>
                  <a:lnTo>
                    <a:pt x="6" y="62"/>
                  </a:lnTo>
                  <a:lnTo>
                    <a:pt x="0" y="50"/>
                  </a:lnTo>
                  <a:lnTo>
                    <a:pt x="8" y="48"/>
                  </a:lnTo>
                  <a:lnTo>
                    <a:pt x="12" y="38"/>
                  </a:lnTo>
                  <a:lnTo>
                    <a:pt x="18" y="48"/>
                  </a:lnTo>
                  <a:lnTo>
                    <a:pt x="26" y="48"/>
                  </a:lnTo>
                  <a:lnTo>
                    <a:pt x="28" y="30"/>
                  </a:lnTo>
                  <a:lnTo>
                    <a:pt x="40" y="28"/>
                  </a:lnTo>
                  <a:lnTo>
                    <a:pt x="42" y="16"/>
                  </a:lnTo>
                  <a:lnTo>
                    <a:pt x="56" y="16"/>
                  </a:lnTo>
                  <a:lnTo>
                    <a:pt x="56" y="8"/>
                  </a:lnTo>
                  <a:lnTo>
                    <a:pt x="90" y="0"/>
                  </a:lnTo>
                  <a:lnTo>
                    <a:pt x="112" y="12"/>
                  </a:lnTo>
                  <a:lnTo>
                    <a:pt x="116" y="40"/>
                  </a:lnTo>
                  <a:lnTo>
                    <a:pt x="100" y="40"/>
                  </a:lnTo>
                  <a:lnTo>
                    <a:pt x="88" y="52"/>
                  </a:lnTo>
                  <a:lnTo>
                    <a:pt x="68" y="42"/>
                  </a:lnTo>
                  <a:lnTo>
                    <a:pt x="58" y="50"/>
                  </a:lnTo>
                  <a:lnTo>
                    <a:pt x="12" y="54"/>
                  </a:lnTo>
                  <a:close/>
                </a:path>
              </a:pathLst>
            </a:custGeom>
            <a:solidFill>
              <a:schemeClr val="bg1"/>
            </a:solidFill>
            <a:ln w="6350" cmpd="sng">
              <a:solidFill>
                <a:schemeClr val="tx1"/>
              </a:solidFill>
              <a:round/>
              <a:headEnd/>
              <a:tailEnd/>
            </a:ln>
          </p:spPr>
          <p:txBody>
            <a:bodyPr wrap="none" anchor="ctr" anchorCtr="1"/>
            <a:lstStyle/>
            <a:p>
              <a:r>
                <a:rPr lang="en-US" sz="500" dirty="0" smtClean="0"/>
                <a:t>TIPTON</a:t>
              </a:r>
              <a:endParaRPr lang="en-US" sz="500" dirty="0"/>
            </a:p>
          </p:txBody>
        </p:sp>
        <p:sp>
          <p:nvSpPr>
            <p:cNvPr id="20" name="Freeform 450"/>
            <p:cNvSpPr>
              <a:spLocks/>
            </p:cNvSpPr>
            <p:nvPr/>
          </p:nvSpPr>
          <p:spPr bwMode="auto">
            <a:xfrm rot="297175">
              <a:off x="520807" y="2949166"/>
              <a:ext cx="609709" cy="456603"/>
            </a:xfrm>
            <a:custGeom>
              <a:avLst/>
              <a:gdLst>
                <a:gd name="T0" fmla="*/ 10 w 92"/>
                <a:gd name="T1" fmla="*/ 72 h 72"/>
                <a:gd name="T2" fmla="*/ 14 w 92"/>
                <a:gd name="T3" fmla="*/ 56 h 72"/>
                <a:gd name="T4" fmla="*/ 6 w 92"/>
                <a:gd name="T5" fmla="*/ 56 h 72"/>
                <a:gd name="T6" fmla="*/ 0 w 92"/>
                <a:gd name="T7" fmla="*/ 48 h 72"/>
                <a:gd name="T8" fmla="*/ 4 w 92"/>
                <a:gd name="T9" fmla="*/ 38 h 72"/>
                <a:gd name="T10" fmla="*/ 32 w 92"/>
                <a:gd name="T11" fmla="*/ 20 h 72"/>
                <a:gd name="T12" fmla="*/ 30 w 92"/>
                <a:gd name="T13" fmla="*/ 8 h 72"/>
                <a:gd name="T14" fmla="*/ 42 w 92"/>
                <a:gd name="T15" fmla="*/ 2 h 72"/>
                <a:gd name="T16" fmla="*/ 88 w 92"/>
                <a:gd name="T17" fmla="*/ 0 h 72"/>
                <a:gd name="T18" fmla="*/ 92 w 92"/>
                <a:gd name="T19" fmla="*/ 8 h 72"/>
                <a:gd name="T20" fmla="*/ 90 w 92"/>
                <a:gd name="T21" fmla="*/ 18 h 72"/>
                <a:gd name="T22" fmla="*/ 78 w 92"/>
                <a:gd name="T23" fmla="*/ 46 h 72"/>
                <a:gd name="T24" fmla="*/ 80 w 92"/>
                <a:gd name="T25" fmla="*/ 68 h 72"/>
                <a:gd name="T26" fmla="*/ 58 w 92"/>
                <a:gd name="T27" fmla="*/ 56 h 72"/>
                <a:gd name="T28" fmla="*/ 24 w 92"/>
                <a:gd name="T29" fmla="*/ 64 h 72"/>
                <a:gd name="T30" fmla="*/ 24 w 92"/>
                <a:gd name="T31" fmla="*/ 72 h 72"/>
                <a:gd name="T32" fmla="*/ 10 w 92"/>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72">
                  <a:moveTo>
                    <a:pt x="10" y="72"/>
                  </a:moveTo>
                  <a:lnTo>
                    <a:pt x="14" y="56"/>
                  </a:lnTo>
                  <a:lnTo>
                    <a:pt x="6" y="56"/>
                  </a:lnTo>
                  <a:lnTo>
                    <a:pt x="0" y="48"/>
                  </a:lnTo>
                  <a:lnTo>
                    <a:pt x="4" y="38"/>
                  </a:lnTo>
                  <a:lnTo>
                    <a:pt x="32" y="20"/>
                  </a:lnTo>
                  <a:lnTo>
                    <a:pt x="30" y="8"/>
                  </a:lnTo>
                  <a:lnTo>
                    <a:pt x="42" y="2"/>
                  </a:lnTo>
                  <a:lnTo>
                    <a:pt x="88" y="0"/>
                  </a:lnTo>
                  <a:lnTo>
                    <a:pt x="92" y="8"/>
                  </a:lnTo>
                  <a:lnTo>
                    <a:pt x="90" y="18"/>
                  </a:lnTo>
                  <a:lnTo>
                    <a:pt x="78" y="46"/>
                  </a:lnTo>
                  <a:lnTo>
                    <a:pt x="80" y="68"/>
                  </a:lnTo>
                  <a:lnTo>
                    <a:pt x="58" y="56"/>
                  </a:lnTo>
                  <a:lnTo>
                    <a:pt x="24" y="64"/>
                  </a:lnTo>
                  <a:lnTo>
                    <a:pt x="24" y="72"/>
                  </a:lnTo>
                  <a:lnTo>
                    <a:pt x="10" y="72"/>
                  </a:lnTo>
                  <a:close/>
                </a:path>
              </a:pathLst>
            </a:custGeom>
            <a:solidFill>
              <a:schemeClr val="bg1"/>
            </a:solidFill>
            <a:ln w="6350" cmpd="sng">
              <a:solidFill>
                <a:schemeClr val="tx1"/>
              </a:solidFill>
              <a:round/>
              <a:headEnd/>
              <a:tailEnd/>
            </a:ln>
          </p:spPr>
          <p:txBody>
            <a:bodyPr anchor="ctr" anchorCtr="1"/>
            <a:lstStyle/>
            <a:p>
              <a:r>
                <a:rPr lang="en-US" sz="500" dirty="0" smtClean="0"/>
                <a:t>LAUDERDALE</a:t>
              </a:r>
              <a:endParaRPr lang="en-US" sz="500" dirty="0"/>
            </a:p>
          </p:txBody>
        </p:sp>
        <p:sp>
          <p:nvSpPr>
            <p:cNvPr id="21" name="Freeform 451"/>
            <p:cNvSpPr>
              <a:spLocks/>
            </p:cNvSpPr>
            <p:nvPr/>
          </p:nvSpPr>
          <p:spPr bwMode="auto">
            <a:xfrm rot="297175">
              <a:off x="1024628" y="3100011"/>
              <a:ext cx="437400" cy="494653"/>
            </a:xfrm>
            <a:custGeom>
              <a:avLst/>
              <a:gdLst>
                <a:gd name="T0" fmla="*/ 12 w 66"/>
                <a:gd name="T1" fmla="*/ 0 h 78"/>
                <a:gd name="T2" fmla="*/ 24 w 66"/>
                <a:gd name="T3" fmla="*/ 8 h 78"/>
                <a:gd name="T4" fmla="*/ 40 w 66"/>
                <a:gd name="T5" fmla="*/ 10 h 78"/>
                <a:gd name="T6" fmla="*/ 60 w 66"/>
                <a:gd name="T7" fmla="*/ 24 h 78"/>
                <a:gd name="T8" fmla="*/ 66 w 66"/>
                <a:gd name="T9" fmla="*/ 68 h 78"/>
                <a:gd name="T10" fmla="*/ 48 w 66"/>
                <a:gd name="T11" fmla="*/ 70 h 78"/>
                <a:gd name="T12" fmla="*/ 48 w 66"/>
                <a:gd name="T13" fmla="*/ 76 h 78"/>
                <a:gd name="T14" fmla="*/ 6 w 66"/>
                <a:gd name="T15" fmla="*/ 78 h 78"/>
                <a:gd name="T16" fmla="*/ 2 w 66"/>
                <a:gd name="T17" fmla="*/ 50 h 78"/>
                <a:gd name="T18" fmla="*/ 0 w 66"/>
                <a:gd name="T19" fmla="*/ 28 h 78"/>
                <a:gd name="T20" fmla="*/ 12 w 66"/>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8">
                  <a:moveTo>
                    <a:pt x="12" y="0"/>
                  </a:moveTo>
                  <a:lnTo>
                    <a:pt x="24" y="8"/>
                  </a:lnTo>
                  <a:lnTo>
                    <a:pt x="40" y="10"/>
                  </a:lnTo>
                  <a:lnTo>
                    <a:pt x="60" y="24"/>
                  </a:lnTo>
                  <a:lnTo>
                    <a:pt x="66" y="68"/>
                  </a:lnTo>
                  <a:lnTo>
                    <a:pt x="48" y="70"/>
                  </a:lnTo>
                  <a:lnTo>
                    <a:pt x="48" y="76"/>
                  </a:lnTo>
                  <a:lnTo>
                    <a:pt x="6" y="78"/>
                  </a:lnTo>
                  <a:lnTo>
                    <a:pt x="2" y="50"/>
                  </a:lnTo>
                  <a:lnTo>
                    <a:pt x="0" y="28"/>
                  </a:lnTo>
                  <a:lnTo>
                    <a:pt x="12" y="0"/>
                  </a:lnTo>
                  <a:close/>
                </a:path>
              </a:pathLst>
            </a:custGeom>
            <a:solidFill>
              <a:schemeClr val="bg1"/>
            </a:solidFill>
            <a:ln w="6350" cmpd="sng">
              <a:solidFill>
                <a:schemeClr val="tx1"/>
              </a:solidFill>
              <a:round/>
              <a:headEnd/>
              <a:tailEnd/>
            </a:ln>
          </p:spPr>
          <p:txBody>
            <a:bodyPr lIns="0" rIns="0" anchor="ctr" anchorCtr="1"/>
            <a:lstStyle/>
            <a:p>
              <a:r>
                <a:rPr lang="en-US" sz="500" dirty="0" smtClean="0"/>
                <a:t>HAYWOOD</a:t>
              </a:r>
              <a:endParaRPr lang="en-US" sz="500" dirty="0"/>
            </a:p>
          </p:txBody>
        </p:sp>
        <p:sp>
          <p:nvSpPr>
            <p:cNvPr id="22" name="Freeform 452"/>
            <p:cNvSpPr>
              <a:spLocks/>
            </p:cNvSpPr>
            <p:nvPr/>
          </p:nvSpPr>
          <p:spPr bwMode="auto">
            <a:xfrm rot="297175">
              <a:off x="753153" y="2579823"/>
              <a:ext cx="583200" cy="437578"/>
            </a:xfrm>
            <a:custGeom>
              <a:avLst/>
              <a:gdLst>
                <a:gd name="T0" fmla="*/ 12 w 88"/>
                <a:gd name="T1" fmla="*/ 63 h 69"/>
                <a:gd name="T2" fmla="*/ 12 w 88"/>
                <a:gd name="T3" fmla="*/ 59 h 69"/>
                <a:gd name="T4" fmla="*/ 0 w 88"/>
                <a:gd name="T5" fmla="*/ 49 h 69"/>
                <a:gd name="T6" fmla="*/ 8 w 88"/>
                <a:gd name="T7" fmla="*/ 35 h 69"/>
                <a:gd name="T8" fmla="*/ 16 w 88"/>
                <a:gd name="T9" fmla="*/ 14 h 69"/>
                <a:gd name="T10" fmla="*/ 28 w 88"/>
                <a:gd name="T11" fmla="*/ 12 h 69"/>
                <a:gd name="T12" fmla="*/ 28 w 88"/>
                <a:gd name="T13" fmla="*/ 6 h 69"/>
                <a:gd name="T14" fmla="*/ 84 w 88"/>
                <a:gd name="T15" fmla="*/ 0 h 69"/>
                <a:gd name="T16" fmla="*/ 88 w 88"/>
                <a:gd name="T17" fmla="*/ 28 h 69"/>
                <a:gd name="T18" fmla="*/ 78 w 88"/>
                <a:gd name="T19" fmla="*/ 37 h 69"/>
                <a:gd name="T20" fmla="*/ 82 w 88"/>
                <a:gd name="T21" fmla="*/ 43 h 69"/>
                <a:gd name="T22" fmla="*/ 62 w 88"/>
                <a:gd name="T23" fmla="*/ 69 h 69"/>
                <a:gd name="T24" fmla="*/ 58 w 88"/>
                <a:gd name="T25" fmla="*/ 61 h 69"/>
                <a:gd name="T26" fmla="*/ 12 w 88"/>
                <a:gd name="T27" fmla="*/ 63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69">
                  <a:moveTo>
                    <a:pt x="12" y="63"/>
                  </a:moveTo>
                  <a:lnTo>
                    <a:pt x="12" y="59"/>
                  </a:lnTo>
                  <a:lnTo>
                    <a:pt x="0" y="49"/>
                  </a:lnTo>
                  <a:lnTo>
                    <a:pt x="8" y="35"/>
                  </a:lnTo>
                  <a:lnTo>
                    <a:pt x="16" y="14"/>
                  </a:lnTo>
                  <a:lnTo>
                    <a:pt x="28" y="12"/>
                  </a:lnTo>
                  <a:lnTo>
                    <a:pt x="28" y="6"/>
                  </a:lnTo>
                  <a:lnTo>
                    <a:pt x="84" y="0"/>
                  </a:lnTo>
                  <a:lnTo>
                    <a:pt x="88" y="28"/>
                  </a:lnTo>
                  <a:lnTo>
                    <a:pt x="78" y="37"/>
                  </a:lnTo>
                  <a:lnTo>
                    <a:pt x="82" y="43"/>
                  </a:lnTo>
                  <a:lnTo>
                    <a:pt x="62" y="69"/>
                  </a:lnTo>
                  <a:lnTo>
                    <a:pt x="58" y="61"/>
                  </a:lnTo>
                  <a:lnTo>
                    <a:pt x="12" y="63"/>
                  </a:lnTo>
                  <a:close/>
                </a:path>
              </a:pathLst>
            </a:custGeom>
            <a:solidFill>
              <a:schemeClr val="bg1"/>
            </a:solidFill>
            <a:ln w="6350" cmpd="sng">
              <a:solidFill>
                <a:schemeClr val="tx1"/>
              </a:solidFill>
              <a:round/>
              <a:headEnd/>
              <a:tailEnd/>
            </a:ln>
          </p:spPr>
          <p:txBody>
            <a:bodyPr anchor="ctr" anchorCtr="1"/>
            <a:lstStyle/>
            <a:p>
              <a:r>
                <a:rPr lang="en-US" sz="500" dirty="0" smtClean="0"/>
                <a:t>DYER</a:t>
              </a:r>
              <a:endParaRPr lang="en-US" sz="500" dirty="0"/>
            </a:p>
          </p:txBody>
        </p:sp>
        <p:sp>
          <p:nvSpPr>
            <p:cNvPr id="23" name="Freeform 453"/>
            <p:cNvSpPr>
              <a:spLocks/>
            </p:cNvSpPr>
            <p:nvPr/>
          </p:nvSpPr>
          <p:spPr bwMode="auto">
            <a:xfrm rot="297175">
              <a:off x="972095" y="2207571"/>
              <a:ext cx="662727" cy="431236"/>
            </a:xfrm>
            <a:custGeom>
              <a:avLst/>
              <a:gdLst>
                <a:gd name="T0" fmla="*/ 20 w 100"/>
                <a:gd name="T1" fmla="*/ 8 h 68"/>
                <a:gd name="T2" fmla="*/ 96 w 100"/>
                <a:gd name="T3" fmla="*/ 0 h 68"/>
                <a:gd name="T4" fmla="*/ 100 w 100"/>
                <a:gd name="T5" fmla="*/ 18 h 68"/>
                <a:gd name="T6" fmla="*/ 82 w 100"/>
                <a:gd name="T7" fmla="*/ 20 h 68"/>
                <a:gd name="T8" fmla="*/ 84 w 100"/>
                <a:gd name="T9" fmla="*/ 52 h 68"/>
                <a:gd name="T10" fmla="*/ 90 w 100"/>
                <a:gd name="T11" fmla="*/ 58 h 68"/>
                <a:gd name="T12" fmla="*/ 56 w 100"/>
                <a:gd name="T13" fmla="*/ 62 h 68"/>
                <a:gd name="T14" fmla="*/ 0 w 100"/>
                <a:gd name="T15" fmla="*/ 68 h 68"/>
                <a:gd name="T16" fmla="*/ 12 w 100"/>
                <a:gd name="T17" fmla="*/ 58 h 68"/>
                <a:gd name="T18" fmla="*/ 8 w 100"/>
                <a:gd name="T19" fmla="*/ 46 h 68"/>
                <a:gd name="T20" fmla="*/ 22 w 100"/>
                <a:gd name="T21" fmla="*/ 22 h 68"/>
                <a:gd name="T22" fmla="*/ 20 w 100"/>
                <a:gd name="T23" fmla="*/ 8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68">
                  <a:moveTo>
                    <a:pt x="20" y="8"/>
                  </a:moveTo>
                  <a:lnTo>
                    <a:pt x="96" y="0"/>
                  </a:lnTo>
                  <a:lnTo>
                    <a:pt x="100" y="18"/>
                  </a:lnTo>
                  <a:lnTo>
                    <a:pt x="82" y="20"/>
                  </a:lnTo>
                  <a:lnTo>
                    <a:pt x="84" y="52"/>
                  </a:lnTo>
                  <a:lnTo>
                    <a:pt x="90" y="58"/>
                  </a:lnTo>
                  <a:lnTo>
                    <a:pt x="56" y="62"/>
                  </a:lnTo>
                  <a:lnTo>
                    <a:pt x="0" y="68"/>
                  </a:lnTo>
                  <a:lnTo>
                    <a:pt x="12" y="58"/>
                  </a:lnTo>
                  <a:lnTo>
                    <a:pt x="8" y="46"/>
                  </a:lnTo>
                  <a:lnTo>
                    <a:pt x="22" y="22"/>
                  </a:lnTo>
                  <a:lnTo>
                    <a:pt x="20" y="8"/>
                  </a:lnTo>
                  <a:close/>
                </a:path>
              </a:pathLst>
            </a:custGeom>
            <a:solidFill>
              <a:schemeClr val="bg1"/>
            </a:solidFill>
            <a:ln w="6350" cmpd="sng">
              <a:solidFill>
                <a:schemeClr val="tx1"/>
              </a:solidFill>
              <a:round/>
              <a:headEnd/>
              <a:tailEnd/>
            </a:ln>
          </p:spPr>
          <p:txBody>
            <a:bodyPr anchor="ctr" anchorCtr="1"/>
            <a:lstStyle/>
            <a:p>
              <a:r>
                <a:rPr lang="en-US" sz="500" dirty="0" smtClean="0"/>
                <a:t>OBION</a:t>
              </a:r>
              <a:endParaRPr lang="en-US" sz="500" dirty="0"/>
            </a:p>
          </p:txBody>
        </p:sp>
        <p:sp>
          <p:nvSpPr>
            <p:cNvPr id="24" name="Freeform 454"/>
            <p:cNvSpPr>
              <a:spLocks/>
            </p:cNvSpPr>
            <p:nvPr/>
          </p:nvSpPr>
          <p:spPr bwMode="auto">
            <a:xfrm rot="297175">
              <a:off x="1512206" y="2208358"/>
              <a:ext cx="477164" cy="545387"/>
            </a:xfrm>
            <a:custGeom>
              <a:avLst/>
              <a:gdLst>
                <a:gd name="T0" fmla="*/ 14 w 72"/>
                <a:gd name="T1" fmla="*/ 6 h 86"/>
                <a:gd name="T2" fmla="*/ 20 w 72"/>
                <a:gd name="T3" fmla="*/ 0 h 86"/>
                <a:gd name="T4" fmla="*/ 66 w 72"/>
                <a:gd name="T5" fmla="*/ 0 h 86"/>
                <a:gd name="T6" fmla="*/ 72 w 72"/>
                <a:gd name="T7" fmla="*/ 66 h 86"/>
                <a:gd name="T8" fmla="*/ 72 w 72"/>
                <a:gd name="T9" fmla="*/ 72 h 86"/>
                <a:gd name="T10" fmla="*/ 54 w 72"/>
                <a:gd name="T11" fmla="*/ 74 h 86"/>
                <a:gd name="T12" fmla="*/ 52 w 72"/>
                <a:gd name="T13" fmla="*/ 84 h 86"/>
                <a:gd name="T14" fmla="*/ 42 w 72"/>
                <a:gd name="T15" fmla="*/ 86 h 86"/>
                <a:gd name="T16" fmla="*/ 20 w 72"/>
                <a:gd name="T17" fmla="*/ 76 h 86"/>
                <a:gd name="T18" fmla="*/ 8 w 72"/>
                <a:gd name="T19" fmla="*/ 64 h 86"/>
                <a:gd name="T20" fmla="*/ 2 w 72"/>
                <a:gd name="T21" fmla="*/ 58 h 86"/>
                <a:gd name="T22" fmla="*/ 0 w 72"/>
                <a:gd name="T23" fmla="*/ 26 h 86"/>
                <a:gd name="T24" fmla="*/ 18 w 72"/>
                <a:gd name="T25" fmla="*/ 24 h 86"/>
                <a:gd name="T26" fmla="*/ 14 w 72"/>
                <a:gd name="T27" fmla="*/ 6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6">
                  <a:moveTo>
                    <a:pt x="14" y="6"/>
                  </a:moveTo>
                  <a:lnTo>
                    <a:pt x="20" y="0"/>
                  </a:lnTo>
                  <a:lnTo>
                    <a:pt x="66" y="0"/>
                  </a:lnTo>
                  <a:lnTo>
                    <a:pt x="72" y="66"/>
                  </a:lnTo>
                  <a:lnTo>
                    <a:pt x="72" y="72"/>
                  </a:lnTo>
                  <a:lnTo>
                    <a:pt x="54" y="74"/>
                  </a:lnTo>
                  <a:lnTo>
                    <a:pt x="52" y="84"/>
                  </a:lnTo>
                  <a:lnTo>
                    <a:pt x="42" y="86"/>
                  </a:lnTo>
                  <a:lnTo>
                    <a:pt x="20" y="76"/>
                  </a:lnTo>
                  <a:lnTo>
                    <a:pt x="8" y="64"/>
                  </a:lnTo>
                  <a:lnTo>
                    <a:pt x="2" y="58"/>
                  </a:lnTo>
                  <a:lnTo>
                    <a:pt x="0" y="26"/>
                  </a:lnTo>
                  <a:lnTo>
                    <a:pt x="18" y="24"/>
                  </a:lnTo>
                  <a:lnTo>
                    <a:pt x="14" y="6"/>
                  </a:lnTo>
                  <a:close/>
                </a:path>
              </a:pathLst>
            </a:custGeom>
            <a:solidFill>
              <a:schemeClr val="bg1"/>
            </a:solidFill>
            <a:ln w="6350" cmpd="sng">
              <a:solidFill>
                <a:schemeClr val="tx1"/>
              </a:solidFill>
              <a:round/>
              <a:headEnd/>
              <a:tailEnd/>
            </a:ln>
          </p:spPr>
          <p:txBody>
            <a:bodyPr anchor="ctr"/>
            <a:lstStyle/>
            <a:p>
              <a:r>
                <a:rPr lang="en-US" sz="500" dirty="0" smtClean="0"/>
                <a:t>WEAKLEY</a:t>
              </a:r>
              <a:endParaRPr lang="en-US" sz="500" dirty="0"/>
            </a:p>
          </p:txBody>
        </p:sp>
        <p:sp>
          <p:nvSpPr>
            <p:cNvPr id="25" name="Freeform 455"/>
            <p:cNvSpPr>
              <a:spLocks/>
            </p:cNvSpPr>
            <p:nvPr/>
          </p:nvSpPr>
          <p:spPr bwMode="auto">
            <a:xfrm rot="297175">
              <a:off x="1267652" y="2597918"/>
              <a:ext cx="556691" cy="500995"/>
            </a:xfrm>
            <a:custGeom>
              <a:avLst/>
              <a:gdLst>
                <a:gd name="T0" fmla="*/ 6 w 84"/>
                <a:gd name="T1" fmla="*/ 4 h 79"/>
                <a:gd name="T2" fmla="*/ 40 w 84"/>
                <a:gd name="T3" fmla="*/ 0 h 79"/>
                <a:gd name="T4" fmla="*/ 52 w 84"/>
                <a:gd name="T5" fmla="*/ 12 h 79"/>
                <a:gd name="T6" fmla="*/ 74 w 84"/>
                <a:gd name="T7" fmla="*/ 22 h 79"/>
                <a:gd name="T8" fmla="*/ 78 w 84"/>
                <a:gd name="T9" fmla="*/ 22 h 79"/>
                <a:gd name="T10" fmla="*/ 84 w 84"/>
                <a:gd name="T11" fmla="*/ 73 h 79"/>
                <a:gd name="T12" fmla="*/ 52 w 84"/>
                <a:gd name="T13" fmla="*/ 79 h 79"/>
                <a:gd name="T14" fmla="*/ 40 w 84"/>
                <a:gd name="T15" fmla="*/ 69 h 79"/>
                <a:gd name="T16" fmla="*/ 26 w 84"/>
                <a:gd name="T17" fmla="*/ 71 h 79"/>
                <a:gd name="T18" fmla="*/ 12 w 84"/>
                <a:gd name="T19" fmla="*/ 47 h 79"/>
                <a:gd name="T20" fmla="*/ 4 w 84"/>
                <a:gd name="T21" fmla="*/ 47 h 79"/>
                <a:gd name="T22" fmla="*/ 0 w 84"/>
                <a:gd name="T23" fmla="*/ 41 h 79"/>
                <a:gd name="T24" fmla="*/ 4 w 84"/>
                <a:gd name="T25" fmla="*/ 36 h 79"/>
                <a:gd name="T26" fmla="*/ 10 w 84"/>
                <a:gd name="T27" fmla="*/ 32 h 79"/>
                <a:gd name="T28" fmla="*/ 6 w 84"/>
                <a:gd name="T29" fmla="*/ 4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 h="79">
                  <a:moveTo>
                    <a:pt x="6" y="4"/>
                  </a:moveTo>
                  <a:lnTo>
                    <a:pt x="40" y="0"/>
                  </a:lnTo>
                  <a:lnTo>
                    <a:pt x="52" y="12"/>
                  </a:lnTo>
                  <a:lnTo>
                    <a:pt x="74" y="22"/>
                  </a:lnTo>
                  <a:lnTo>
                    <a:pt x="78" y="22"/>
                  </a:lnTo>
                  <a:lnTo>
                    <a:pt x="84" y="73"/>
                  </a:lnTo>
                  <a:lnTo>
                    <a:pt x="52" y="79"/>
                  </a:lnTo>
                  <a:lnTo>
                    <a:pt x="40" y="69"/>
                  </a:lnTo>
                  <a:lnTo>
                    <a:pt x="26" y="71"/>
                  </a:lnTo>
                  <a:lnTo>
                    <a:pt x="12" y="47"/>
                  </a:lnTo>
                  <a:lnTo>
                    <a:pt x="4" y="47"/>
                  </a:lnTo>
                  <a:lnTo>
                    <a:pt x="0" y="41"/>
                  </a:lnTo>
                  <a:lnTo>
                    <a:pt x="4" y="36"/>
                  </a:lnTo>
                  <a:lnTo>
                    <a:pt x="10" y="32"/>
                  </a:lnTo>
                  <a:lnTo>
                    <a:pt x="6" y="4"/>
                  </a:lnTo>
                  <a:close/>
                </a:path>
              </a:pathLst>
            </a:custGeom>
            <a:solidFill>
              <a:schemeClr val="bg1"/>
            </a:solidFill>
            <a:ln w="6350" cmpd="sng">
              <a:solidFill>
                <a:schemeClr val="tx1"/>
              </a:solidFill>
              <a:prstDash val="solid"/>
              <a:round/>
              <a:headEnd/>
              <a:tailEnd/>
            </a:ln>
          </p:spPr>
          <p:txBody>
            <a:bodyPr anchor="ctr" anchorCtr="1"/>
            <a:lstStyle/>
            <a:p>
              <a:r>
                <a:rPr lang="en-US" sz="600" dirty="0" smtClean="0"/>
                <a:t>GIBSON</a:t>
              </a:r>
              <a:endParaRPr lang="en-US" sz="600" dirty="0"/>
            </a:p>
          </p:txBody>
        </p:sp>
        <p:sp>
          <p:nvSpPr>
            <p:cNvPr id="26" name="Freeform 456"/>
            <p:cNvSpPr>
              <a:spLocks/>
            </p:cNvSpPr>
            <p:nvPr/>
          </p:nvSpPr>
          <p:spPr bwMode="auto">
            <a:xfrm rot="297175">
              <a:off x="1426131" y="3074022"/>
              <a:ext cx="503673" cy="494653"/>
            </a:xfrm>
            <a:custGeom>
              <a:avLst/>
              <a:gdLst>
                <a:gd name="T0" fmla="*/ 22 w 76"/>
                <a:gd name="T1" fmla="*/ 6 h 78"/>
                <a:gd name="T2" fmla="*/ 54 w 76"/>
                <a:gd name="T3" fmla="*/ 0 h 78"/>
                <a:gd name="T4" fmla="*/ 70 w 76"/>
                <a:gd name="T5" fmla="*/ 2 h 78"/>
                <a:gd name="T6" fmla="*/ 76 w 76"/>
                <a:gd name="T7" fmla="*/ 40 h 78"/>
                <a:gd name="T8" fmla="*/ 48 w 76"/>
                <a:gd name="T9" fmla="*/ 72 h 78"/>
                <a:gd name="T10" fmla="*/ 40 w 76"/>
                <a:gd name="T11" fmla="*/ 74 h 78"/>
                <a:gd name="T12" fmla="*/ 6 w 76"/>
                <a:gd name="T13" fmla="*/ 78 h 78"/>
                <a:gd name="T14" fmla="*/ 0 w 76"/>
                <a:gd name="T15" fmla="*/ 34 h 78"/>
                <a:gd name="T16" fmla="*/ 22 w 76"/>
                <a:gd name="T17" fmla="*/ 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78">
                  <a:moveTo>
                    <a:pt x="22" y="6"/>
                  </a:moveTo>
                  <a:lnTo>
                    <a:pt x="54" y="0"/>
                  </a:lnTo>
                  <a:lnTo>
                    <a:pt x="70" y="2"/>
                  </a:lnTo>
                  <a:lnTo>
                    <a:pt x="76" y="40"/>
                  </a:lnTo>
                  <a:lnTo>
                    <a:pt x="48" y="72"/>
                  </a:lnTo>
                  <a:lnTo>
                    <a:pt x="40" y="74"/>
                  </a:lnTo>
                  <a:lnTo>
                    <a:pt x="6" y="78"/>
                  </a:lnTo>
                  <a:lnTo>
                    <a:pt x="0" y="34"/>
                  </a:lnTo>
                  <a:lnTo>
                    <a:pt x="22" y="6"/>
                  </a:lnTo>
                  <a:close/>
                </a:path>
              </a:pathLst>
            </a:custGeom>
            <a:solidFill>
              <a:schemeClr val="bg1"/>
            </a:solidFill>
            <a:ln w="6350" cmpd="sng">
              <a:solidFill>
                <a:schemeClr val="tx1"/>
              </a:solidFill>
              <a:round/>
              <a:headEnd/>
              <a:tailEnd/>
            </a:ln>
          </p:spPr>
          <p:txBody>
            <a:bodyPr/>
            <a:lstStyle/>
            <a:p>
              <a:endParaRPr lang="en-US" sz="500"/>
            </a:p>
          </p:txBody>
        </p:sp>
        <p:sp>
          <p:nvSpPr>
            <p:cNvPr id="27" name="Freeform 457"/>
            <p:cNvSpPr>
              <a:spLocks/>
            </p:cNvSpPr>
            <p:nvPr/>
          </p:nvSpPr>
          <p:spPr bwMode="auto">
            <a:xfrm rot="297175">
              <a:off x="1956087" y="2185348"/>
              <a:ext cx="530182" cy="481970"/>
            </a:xfrm>
            <a:custGeom>
              <a:avLst/>
              <a:gdLst>
                <a:gd name="T0" fmla="*/ 0 w 80"/>
                <a:gd name="T1" fmla="*/ 10 h 76"/>
                <a:gd name="T2" fmla="*/ 4 w 80"/>
                <a:gd name="T3" fmla="*/ 4 h 76"/>
                <a:gd name="T4" fmla="*/ 68 w 80"/>
                <a:gd name="T5" fmla="*/ 0 h 76"/>
                <a:gd name="T6" fmla="*/ 80 w 80"/>
                <a:gd name="T7" fmla="*/ 24 h 76"/>
                <a:gd name="T8" fmla="*/ 68 w 80"/>
                <a:gd name="T9" fmla="*/ 28 h 76"/>
                <a:gd name="T10" fmla="*/ 68 w 80"/>
                <a:gd name="T11" fmla="*/ 48 h 76"/>
                <a:gd name="T12" fmla="*/ 54 w 80"/>
                <a:gd name="T13" fmla="*/ 72 h 76"/>
                <a:gd name="T14" fmla="*/ 6 w 80"/>
                <a:gd name="T15" fmla="*/ 76 h 76"/>
                <a:gd name="T16" fmla="*/ 0 w 80"/>
                <a:gd name="T17" fmla="*/ 1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76">
                  <a:moveTo>
                    <a:pt x="0" y="10"/>
                  </a:moveTo>
                  <a:lnTo>
                    <a:pt x="4" y="4"/>
                  </a:lnTo>
                  <a:lnTo>
                    <a:pt x="68" y="0"/>
                  </a:lnTo>
                  <a:lnTo>
                    <a:pt x="80" y="24"/>
                  </a:lnTo>
                  <a:lnTo>
                    <a:pt x="68" y="28"/>
                  </a:lnTo>
                  <a:lnTo>
                    <a:pt x="68" y="48"/>
                  </a:lnTo>
                  <a:lnTo>
                    <a:pt x="54" y="72"/>
                  </a:lnTo>
                  <a:lnTo>
                    <a:pt x="6" y="76"/>
                  </a:lnTo>
                  <a:lnTo>
                    <a:pt x="0" y="10"/>
                  </a:lnTo>
                  <a:close/>
                </a:path>
              </a:pathLst>
            </a:custGeom>
            <a:solidFill>
              <a:schemeClr val="bg1"/>
            </a:solidFill>
            <a:ln w="6350" cmpd="sng">
              <a:solidFill>
                <a:schemeClr val="tx1"/>
              </a:solidFill>
              <a:round/>
              <a:headEnd/>
              <a:tailEnd/>
            </a:ln>
          </p:spPr>
          <p:txBody>
            <a:bodyPr anchor="ctr" anchorCtr="1"/>
            <a:lstStyle/>
            <a:p>
              <a:r>
                <a:rPr lang="en-US" sz="500" dirty="0" smtClean="0"/>
                <a:t>HENRY</a:t>
              </a:r>
              <a:endParaRPr lang="en-US" sz="500" dirty="0"/>
            </a:p>
          </p:txBody>
        </p:sp>
        <p:sp>
          <p:nvSpPr>
            <p:cNvPr id="28" name="Freeform 458"/>
            <p:cNvSpPr>
              <a:spLocks/>
            </p:cNvSpPr>
            <p:nvPr/>
          </p:nvSpPr>
          <p:spPr bwMode="auto">
            <a:xfrm rot="297175">
              <a:off x="2401072" y="2007893"/>
              <a:ext cx="543436" cy="393186"/>
            </a:xfrm>
            <a:custGeom>
              <a:avLst/>
              <a:gdLst>
                <a:gd name="T0" fmla="*/ 0 w 82"/>
                <a:gd name="T1" fmla="*/ 0 h 62"/>
                <a:gd name="T2" fmla="*/ 34 w 82"/>
                <a:gd name="T3" fmla="*/ 0 h 62"/>
                <a:gd name="T4" fmla="*/ 38 w 82"/>
                <a:gd name="T5" fmla="*/ 6 h 62"/>
                <a:gd name="T6" fmla="*/ 64 w 82"/>
                <a:gd name="T7" fmla="*/ 0 h 62"/>
                <a:gd name="T8" fmla="*/ 82 w 82"/>
                <a:gd name="T9" fmla="*/ 54 h 62"/>
                <a:gd name="T10" fmla="*/ 22 w 82"/>
                <a:gd name="T11" fmla="*/ 62 h 62"/>
                <a:gd name="T12" fmla="*/ 16 w 82"/>
                <a:gd name="T13" fmla="*/ 58 h 62"/>
                <a:gd name="T14" fmla="*/ 4 w 82"/>
                <a:gd name="T15" fmla="*/ 34 h 62"/>
                <a:gd name="T16" fmla="*/ 8 w 82"/>
                <a:gd name="T17" fmla="*/ 14 h 62"/>
                <a:gd name="T18" fmla="*/ 0 w 82"/>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62">
                  <a:moveTo>
                    <a:pt x="0" y="0"/>
                  </a:moveTo>
                  <a:lnTo>
                    <a:pt x="34" y="0"/>
                  </a:lnTo>
                  <a:lnTo>
                    <a:pt x="38" y="6"/>
                  </a:lnTo>
                  <a:lnTo>
                    <a:pt x="64" y="0"/>
                  </a:lnTo>
                  <a:lnTo>
                    <a:pt x="82" y="54"/>
                  </a:lnTo>
                  <a:lnTo>
                    <a:pt x="22" y="62"/>
                  </a:lnTo>
                  <a:lnTo>
                    <a:pt x="16" y="58"/>
                  </a:lnTo>
                  <a:lnTo>
                    <a:pt x="4" y="34"/>
                  </a:lnTo>
                  <a:lnTo>
                    <a:pt x="8" y="14"/>
                  </a:lnTo>
                  <a:lnTo>
                    <a:pt x="0" y="0"/>
                  </a:lnTo>
                  <a:close/>
                </a:path>
              </a:pathLst>
            </a:custGeom>
            <a:solidFill>
              <a:schemeClr val="bg1"/>
            </a:solidFill>
            <a:ln w="6350" cmpd="sng">
              <a:solidFill>
                <a:schemeClr val="tx1"/>
              </a:solidFill>
              <a:round/>
              <a:headEnd/>
              <a:tailEnd/>
            </a:ln>
          </p:spPr>
          <p:txBody>
            <a:bodyPr anchor="ctr" anchorCtr="1"/>
            <a:lstStyle/>
            <a:p>
              <a:r>
                <a:rPr lang="en-US" sz="500" dirty="0" smtClean="0"/>
                <a:t>STEWART</a:t>
              </a:r>
              <a:endParaRPr lang="en-US" sz="500" dirty="0"/>
            </a:p>
          </p:txBody>
        </p:sp>
        <p:sp>
          <p:nvSpPr>
            <p:cNvPr id="29" name="Freeform 459"/>
            <p:cNvSpPr>
              <a:spLocks/>
            </p:cNvSpPr>
            <p:nvPr/>
          </p:nvSpPr>
          <p:spPr bwMode="auto">
            <a:xfrm rot="297175">
              <a:off x="2827965" y="1969745"/>
              <a:ext cx="569945" cy="443920"/>
            </a:xfrm>
            <a:custGeom>
              <a:avLst/>
              <a:gdLst>
                <a:gd name="T0" fmla="*/ 0 w 86"/>
                <a:gd name="T1" fmla="*/ 12 h 70"/>
                <a:gd name="T2" fmla="*/ 54 w 86"/>
                <a:gd name="T3" fmla="*/ 6 h 70"/>
                <a:gd name="T4" fmla="*/ 84 w 86"/>
                <a:gd name="T5" fmla="*/ 0 h 70"/>
                <a:gd name="T6" fmla="*/ 86 w 86"/>
                <a:gd name="T7" fmla="*/ 34 h 70"/>
                <a:gd name="T8" fmla="*/ 60 w 86"/>
                <a:gd name="T9" fmla="*/ 62 h 70"/>
                <a:gd name="T10" fmla="*/ 26 w 86"/>
                <a:gd name="T11" fmla="*/ 70 h 70"/>
                <a:gd name="T12" fmla="*/ 20 w 86"/>
                <a:gd name="T13" fmla="*/ 68 h 70"/>
                <a:gd name="T14" fmla="*/ 0 w 86"/>
                <a:gd name="T15" fmla="*/ 12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70">
                  <a:moveTo>
                    <a:pt x="0" y="12"/>
                  </a:moveTo>
                  <a:lnTo>
                    <a:pt x="54" y="6"/>
                  </a:lnTo>
                  <a:lnTo>
                    <a:pt x="84" y="0"/>
                  </a:lnTo>
                  <a:lnTo>
                    <a:pt x="86" y="34"/>
                  </a:lnTo>
                  <a:lnTo>
                    <a:pt x="60" y="62"/>
                  </a:lnTo>
                  <a:lnTo>
                    <a:pt x="26" y="70"/>
                  </a:lnTo>
                  <a:lnTo>
                    <a:pt x="20" y="68"/>
                  </a:lnTo>
                  <a:lnTo>
                    <a:pt x="0" y="12"/>
                  </a:lnTo>
                  <a:close/>
                </a:path>
              </a:pathLst>
            </a:custGeom>
            <a:solidFill>
              <a:schemeClr val="accent5"/>
            </a:solidFill>
            <a:ln w="6350" cmpd="sng">
              <a:solidFill>
                <a:schemeClr val="tx1"/>
              </a:solidFill>
              <a:round/>
              <a:headEnd/>
              <a:tailEnd/>
            </a:ln>
          </p:spPr>
          <p:txBody>
            <a:bodyPr wrap="none" anchor="ctr" anchorCtr="1"/>
            <a:lstStyle/>
            <a:p>
              <a:r>
                <a:rPr lang="en-US" sz="500" dirty="0" smtClean="0"/>
                <a:t>MONTGOMERY</a:t>
              </a:r>
              <a:endParaRPr lang="en-US" sz="500" dirty="0"/>
            </a:p>
          </p:txBody>
        </p:sp>
        <p:sp>
          <p:nvSpPr>
            <p:cNvPr id="30" name="Freeform 460"/>
            <p:cNvSpPr>
              <a:spLocks/>
            </p:cNvSpPr>
            <p:nvPr/>
          </p:nvSpPr>
          <p:spPr bwMode="auto">
            <a:xfrm rot="297175">
              <a:off x="3392457" y="1941562"/>
              <a:ext cx="556691" cy="367819"/>
            </a:xfrm>
            <a:custGeom>
              <a:avLst/>
              <a:gdLst>
                <a:gd name="T0" fmla="*/ 0 w 84"/>
                <a:gd name="T1" fmla="*/ 12 h 58"/>
                <a:gd name="T2" fmla="*/ 8 w 84"/>
                <a:gd name="T3" fmla="*/ 10 h 58"/>
                <a:gd name="T4" fmla="*/ 54 w 84"/>
                <a:gd name="T5" fmla="*/ 2 h 58"/>
                <a:gd name="T6" fmla="*/ 78 w 84"/>
                <a:gd name="T7" fmla="*/ 0 h 58"/>
                <a:gd name="T8" fmla="*/ 84 w 84"/>
                <a:gd name="T9" fmla="*/ 2 h 58"/>
                <a:gd name="T10" fmla="*/ 68 w 84"/>
                <a:gd name="T11" fmla="*/ 44 h 58"/>
                <a:gd name="T12" fmla="*/ 64 w 84"/>
                <a:gd name="T13" fmla="*/ 44 h 58"/>
                <a:gd name="T14" fmla="*/ 62 w 84"/>
                <a:gd name="T15" fmla="*/ 48 h 58"/>
                <a:gd name="T16" fmla="*/ 56 w 84"/>
                <a:gd name="T17" fmla="*/ 58 h 58"/>
                <a:gd name="T18" fmla="*/ 42 w 84"/>
                <a:gd name="T19" fmla="*/ 54 h 58"/>
                <a:gd name="T20" fmla="*/ 36 w 84"/>
                <a:gd name="T21" fmla="*/ 58 h 58"/>
                <a:gd name="T22" fmla="*/ 26 w 84"/>
                <a:gd name="T23" fmla="*/ 58 h 58"/>
                <a:gd name="T24" fmla="*/ 2 w 84"/>
                <a:gd name="T25" fmla="*/ 46 h 58"/>
                <a:gd name="T26" fmla="*/ 0 w 84"/>
                <a:gd name="T27" fmla="*/ 1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58">
                  <a:moveTo>
                    <a:pt x="0" y="12"/>
                  </a:moveTo>
                  <a:lnTo>
                    <a:pt x="8" y="10"/>
                  </a:lnTo>
                  <a:lnTo>
                    <a:pt x="54" y="2"/>
                  </a:lnTo>
                  <a:lnTo>
                    <a:pt x="78" y="0"/>
                  </a:lnTo>
                  <a:lnTo>
                    <a:pt x="84" y="2"/>
                  </a:lnTo>
                  <a:lnTo>
                    <a:pt x="68" y="44"/>
                  </a:lnTo>
                  <a:lnTo>
                    <a:pt x="64" y="44"/>
                  </a:lnTo>
                  <a:lnTo>
                    <a:pt x="62" y="48"/>
                  </a:lnTo>
                  <a:lnTo>
                    <a:pt x="56" y="58"/>
                  </a:lnTo>
                  <a:lnTo>
                    <a:pt x="42" y="54"/>
                  </a:lnTo>
                  <a:lnTo>
                    <a:pt x="36" y="58"/>
                  </a:lnTo>
                  <a:lnTo>
                    <a:pt x="26" y="58"/>
                  </a:lnTo>
                  <a:lnTo>
                    <a:pt x="2" y="46"/>
                  </a:lnTo>
                  <a:lnTo>
                    <a:pt x="0" y="12"/>
                  </a:lnTo>
                  <a:close/>
                </a:path>
              </a:pathLst>
            </a:custGeom>
            <a:solidFill>
              <a:schemeClr val="bg1"/>
            </a:solidFill>
            <a:ln w="6350" cmpd="sng">
              <a:solidFill>
                <a:schemeClr val="tx1"/>
              </a:solidFill>
              <a:round/>
              <a:headEnd/>
              <a:tailEnd/>
            </a:ln>
          </p:spPr>
          <p:txBody>
            <a:bodyPr anchor="ctr" anchorCtr="1"/>
            <a:lstStyle/>
            <a:p>
              <a:r>
                <a:rPr lang="en-US" sz="500" dirty="0" smtClean="0"/>
                <a:t>ROBERTSON</a:t>
              </a:r>
              <a:endParaRPr lang="en-US" sz="500" dirty="0"/>
            </a:p>
          </p:txBody>
        </p:sp>
        <p:sp>
          <p:nvSpPr>
            <p:cNvPr id="31" name="Freeform 461"/>
            <p:cNvSpPr>
              <a:spLocks/>
            </p:cNvSpPr>
            <p:nvPr/>
          </p:nvSpPr>
          <p:spPr bwMode="auto">
            <a:xfrm rot="297175">
              <a:off x="3798578" y="1937701"/>
              <a:ext cx="530182" cy="520020"/>
            </a:xfrm>
            <a:custGeom>
              <a:avLst/>
              <a:gdLst>
                <a:gd name="T0" fmla="*/ 22 w 80"/>
                <a:gd name="T1" fmla="*/ 8 h 82"/>
                <a:gd name="T2" fmla="*/ 26 w 80"/>
                <a:gd name="T3" fmla="*/ 8 h 82"/>
                <a:gd name="T4" fmla="*/ 32 w 80"/>
                <a:gd name="T5" fmla="*/ 2 h 82"/>
                <a:gd name="T6" fmla="*/ 50 w 80"/>
                <a:gd name="T7" fmla="*/ 2 h 82"/>
                <a:gd name="T8" fmla="*/ 80 w 80"/>
                <a:gd name="T9" fmla="*/ 0 h 82"/>
                <a:gd name="T10" fmla="*/ 80 w 80"/>
                <a:gd name="T11" fmla="*/ 28 h 82"/>
                <a:gd name="T12" fmla="*/ 74 w 80"/>
                <a:gd name="T13" fmla="*/ 58 h 82"/>
                <a:gd name="T14" fmla="*/ 74 w 80"/>
                <a:gd name="T15" fmla="*/ 66 h 82"/>
                <a:gd name="T16" fmla="*/ 64 w 80"/>
                <a:gd name="T17" fmla="*/ 66 h 82"/>
                <a:gd name="T18" fmla="*/ 64 w 80"/>
                <a:gd name="T19" fmla="*/ 58 h 82"/>
                <a:gd name="T20" fmla="*/ 60 w 80"/>
                <a:gd name="T21" fmla="*/ 58 h 82"/>
                <a:gd name="T22" fmla="*/ 54 w 80"/>
                <a:gd name="T23" fmla="*/ 68 h 82"/>
                <a:gd name="T24" fmla="*/ 48 w 80"/>
                <a:gd name="T25" fmla="*/ 62 h 82"/>
                <a:gd name="T26" fmla="*/ 38 w 80"/>
                <a:gd name="T27" fmla="*/ 74 h 82"/>
                <a:gd name="T28" fmla="*/ 34 w 80"/>
                <a:gd name="T29" fmla="*/ 70 h 82"/>
                <a:gd name="T30" fmla="*/ 30 w 80"/>
                <a:gd name="T31" fmla="*/ 82 h 82"/>
                <a:gd name="T32" fmla="*/ 0 w 80"/>
                <a:gd name="T33" fmla="*/ 54 h 82"/>
                <a:gd name="T34" fmla="*/ 2 w 80"/>
                <a:gd name="T35" fmla="*/ 50 h 82"/>
                <a:gd name="T36" fmla="*/ 6 w 80"/>
                <a:gd name="T37" fmla="*/ 50 h 82"/>
                <a:gd name="T38" fmla="*/ 22 w 80"/>
                <a:gd name="T39" fmla="*/ 8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82">
                  <a:moveTo>
                    <a:pt x="22" y="8"/>
                  </a:moveTo>
                  <a:lnTo>
                    <a:pt x="26" y="8"/>
                  </a:lnTo>
                  <a:lnTo>
                    <a:pt x="32" y="2"/>
                  </a:lnTo>
                  <a:lnTo>
                    <a:pt x="50" y="2"/>
                  </a:lnTo>
                  <a:lnTo>
                    <a:pt x="80" y="0"/>
                  </a:lnTo>
                  <a:lnTo>
                    <a:pt x="80" y="28"/>
                  </a:lnTo>
                  <a:lnTo>
                    <a:pt x="74" y="58"/>
                  </a:lnTo>
                  <a:lnTo>
                    <a:pt x="74" y="66"/>
                  </a:lnTo>
                  <a:lnTo>
                    <a:pt x="64" y="66"/>
                  </a:lnTo>
                  <a:lnTo>
                    <a:pt x="64" y="58"/>
                  </a:lnTo>
                  <a:lnTo>
                    <a:pt x="60" y="58"/>
                  </a:lnTo>
                  <a:lnTo>
                    <a:pt x="54" y="68"/>
                  </a:lnTo>
                  <a:lnTo>
                    <a:pt x="48" y="62"/>
                  </a:lnTo>
                  <a:lnTo>
                    <a:pt x="38" y="74"/>
                  </a:lnTo>
                  <a:lnTo>
                    <a:pt x="34" y="70"/>
                  </a:lnTo>
                  <a:lnTo>
                    <a:pt x="30" y="82"/>
                  </a:lnTo>
                  <a:lnTo>
                    <a:pt x="0" y="54"/>
                  </a:lnTo>
                  <a:lnTo>
                    <a:pt x="2" y="50"/>
                  </a:lnTo>
                  <a:lnTo>
                    <a:pt x="6" y="50"/>
                  </a:lnTo>
                  <a:lnTo>
                    <a:pt x="22" y="8"/>
                  </a:lnTo>
                  <a:close/>
                </a:path>
              </a:pathLst>
            </a:custGeom>
            <a:solidFill>
              <a:schemeClr val="bg1"/>
            </a:solidFill>
            <a:ln w="6350" cmpd="sng">
              <a:solidFill>
                <a:schemeClr val="tx1"/>
              </a:solidFill>
              <a:round/>
              <a:headEnd/>
              <a:tailEnd/>
            </a:ln>
          </p:spPr>
          <p:txBody>
            <a:bodyPr anchor="ctr" anchorCtr="1"/>
            <a:lstStyle/>
            <a:p>
              <a:r>
                <a:rPr lang="en-US" sz="500" dirty="0" smtClean="0"/>
                <a:t>SUMNER</a:t>
              </a:r>
              <a:endParaRPr lang="en-US" sz="500" dirty="0"/>
            </a:p>
          </p:txBody>
        </p:sp>
        <p:sp>
          <p:nvSpPr>
            <p:cNvPr id="32" name="Freeform 462"/>
            <p:cNvSpPr>
              <a:spLocks/>
            </p:cNvSpPr>
            <p:nvPr/>
          </p:nvSpPr>
          <p:spPr bwMode="auto">
            <a:xfrm rot="297175">
              <a:off x="4341164" y="1942607"/>
              <a:ext cx="450655" cy="266352"/>
            </a:xfrm>
            <a:custGeom>
              <a:avLst/>
              <a:gdLst>
                <a:gd name="T0" fmla="*/ 0 w 68"/>
                <a:gd name="T1" fmla="*/ 6 h 42"/>
                <a:gd name="T2" fmla="*/ 36 w 68"/>
                <a:gd name="T3" fmla="*/ 0 h 42"/>
                <a:gd name="T4" fmla="*/ 68 w 68"/>
                <a:gd name="T5" fmla="*/ 0 h 42"/>
                <a:gd name="T6" fmla="*/ 60 w 68"/>
                <a:gd name="T7" fmla="*/ 4 h 42"/>
                <a:gd name="T8" fmla="*/ 60 w 68"/>
                <a:gd name="T9" fmla="*/ 22 h 42"/>
                <a:gd name="T10" fmla="*/ 64 w 68"/>
                <a:gd name="T11" fmla="*/ 40 h 42"/>
                <a:gd name="T12" fmla="*/ 36 w 68"/>
                <a:gd name="T13" fmla="*/ 40 h 42"/>
                <a:gd name="T14" fmla="*/ 4 w 68"/>
                <a:gd name="T15" fmla="*/ 42 h 42"/>
                <a:gd name="T16" fmla="*/ 0 w 68"/>
                <a:gd name="T17" fmla="*/ 32 h 42"/>
                <a:gd name="T18" fmla="*/ 0 w 68"/>
                <a:gd name="T19" fmla="*/ 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42">
                  <a:moveTo>
                    <a:pt x="0" y="6"/>
                  </a:moveTo>
                  <a:lnTo>
                    <a:pt x="36" y="0"/>
                  </a:lnTo>
                  <a:lnTo>
                    <a:pt x="68" y="0"/>
                  </a:lnTo>
                  <a:lnTo>
                    <a:pt x="60" y="4"/>
                  </a:lnTo>
                  <a:lnTo>
                    <a:pt x="60" y="22"/>
                  </a:lnTo>
                  <a:lnTo>
                    <a:pt x="64" y="40"/>
                  </a:lnTo>
                  <a:lnTo>
                    <a:pt x="36" y="40"/>
                  </a:lnTo>
                  <a:lnTo>
                    <a:pt x="4" y="42"/>
                  </a:lnTo>
                  <a:lnTo>
                    <a:pt x="0" y="32"/>
                  </a:lnTo>
                  <a:lnTo>
                    <a:pt x="0" y="6"/>
                  </a:lnTo>
                  <a:close/>
                </a:path>
              </a:pathLst>
            </a:custGeom>
            <a:solidFill>
              <a:schemeClr val="bg1"/>
            </a:solidFill>
            <a:ln w="6350" cmpd="sng">
              <a:solidFill>
                <a:schemeClr val="tx1"/>
              </a:solidFill>
              <a:round/>
              <a:headEnd/>
              <a:tailEnd/>
            </a:ln>
          </p:spPr>
          <p:txBody>
            <a:bodyPr anchor="ctr" anchorCtr="1"/>
            <a:lstStyle/>
            <a:p>
              <a:r>
                <a:rPr lang="en-US" sz="500" dirty="0" smtClean="0"/>
                <a:t>MACON</a:t>
              </a:r>
              <a:endParaRPr lang="en-US" sz="500" dirty="0"/>
            </a:p>
          </p:txBody>
        </p:sp>
        <p:sp>
          <p:nvSpPr>
            <p:cNvPr id="33" name="Freeform 463"/>
            <p:cNvSpPr>
              <a:spLocks/>
            </p:cNvSpPr>
            <p:nvPr/>
          </p:nvSpPr>
          <p:spPr bwMode="auto">
            <a:xfrm rot="297175">
              <a:off x="4724871" y="2074428"/>
              <a:ext cx="371127" cy="355136"/>
            </a:xfrm>
            <a:custGeom>
              <a:avLst/>
              <a:gdLst>
                <a:gd name="T0" fmla="*/ 0 w 56"/>
                <a:gd name="T1" fmla="*/ 8 h 56"/>
                <a:gd name="T2" fmla="*/ 10 w 56"/>
                <a:gd name="T3" fmla="*/ 0 h 56"/>
                <a:gd name="T4" fmla="*/ 32 w 56"/>
                <a:gd name="T5" fmla="*/ 4 h 56"/>
                <a:gd name="T6" fmla="*/ 54 w 56"/>
                <a:gd name="T7" fmla="*/ 18 h 56"/>
                <a:gd name="T8" fmla="*/ 56 w 56"/>
                <a:gd name="T9" fmla="*/ 38 h 56"/>
                <a:gd name="T10" fmla="*/ 56 w 56"/>
                <a:gd name="T11" fmla="*/ 42 h 56"/>
                <a:gd name="T12" fmla="*/ 28 w 56"/>
                <a:gd name="T13" fmla="*/ 56 h 56"/>
                <a:gd name="T14" fmla="*/ 14 w 56"/>
                <a:gd name="T15" fmla="*/ 52 h 56"/>
                <a:gd name="T16" fmla="*/ 4 w 56"/>
                <a:gd name="T17" fmla="*/ 46 h 56"/>
                <a:gd name="T18" fmla="*/ 4 w 56"/>
                <a:gd name="T19" fmla="*/ 24 h 56"/>
                <a:gd name="T20" fmla="*/ 0 w 56"/>
                <a:gd name="T21" fmla="*/ 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6">
                  <a:moveTo>
                    <a:pt x="0" y="8"/>
                  </a:moveTo>
                  <a:lnTo>
                    <a:pt x="10" y="0"/>
                  </a:lnTo>
                  <a:lnTo>
                    <a:pt x="32" y="4"/>
                  </a:lnTo>
                  <a:lnTo>
                    <a:pt x="54" y="18"/>
                  </a:lnTo>
                  <a:lnTo>
                    <a:pt x="56" y="38"/>
                  </a:lnTo>
                  <a:lnTo>
                    <a:pt x="56" y="42"/>
                  </a:lnTo>
                  <a:lnTo>
                    <a:pt x="28" y="56"/>
                  </a:lnTo>
                  <a:lnTo>
                    <a:pt x="14" y="52"/>
                  </a:lnTo>
                  <a:lnTo>
                    <a:pt x="4" y="46"/>
                  </a:lnTo>
                  <a:lnTo>
                    <a:pt x="4" y="24"/>
                  </a:lnTo>
                  <a:lnTo>
                    <a:pt x="0" y="8"/>
                  </a:lnTo>
                  <a:close/>
                </a:path>
              </a:pathLst>
            </a:custGeom>
            <a:solidFill>
              <a:schemeClr val="accent2">
                <a:lumMod val="60000"/>
                <a:lumOff val="40000"/>
              </a:schemeClr>
            </a:solidFill>
            <a:ln w="6350" cmpd="sng">
              <a:solidFill>
                <a:schemeClr val="tx1"/>
              </a:solidFill>
              <a:round/>
              <a:headEnd/>
              <a:tailEnd/>
            </a:ln>
          </p:spPr>
          <p:txBody>
            <a:bodyPr wrap="none" anchor="ctr" anchorCtr="1"/>
            <a:lstStyle/>
            <a:p>
              <a:r>
                <a:rPr lang="en-US" sz="500" dirty="0" smtClean="0"/>
                <a:t>JACKSON</a:t>
              </a:r>
              <a:endParaRPr lang="en-US" sz="500" dirty="0"/>
            </a:p>
          </p:txBody>
        </p:sp>
        <p:sp>
          <p:nvSpPr>
            <p:cNvPr id="34" name="Freeform 464"/>
            <p:cNvSpPr>
              <a:spLocks/>
            </p:cNvSpPr>
            <p:nvPr/>
          </p:nvSpPr>
          <p:spPr bwMode="auto">
            <a:xfrm rot="297175">
              <a:off x="5778021" y="1883002"/>
              <a:ext cx="596455" cy="545387"/>
            </a:xfrm>
            <a:custGeom>
              <a:avLst/>
              <a:gdLst>
                <a:gd name="T0" fmla="*/ 0 w 90"/>
                <a:gd name="T1" fmla="*/ 6 h 86"/>
                <a:gd name="T2" fmla="*/ 10 w 90"/>
                <a:gd name="T3" fmla="*/ 6 h 86"/>
                <a:gd name="T4" fmla="*/ 90 w 90"/>
                <a:gd name="T5" fmla="*/ 0 h 86"/>
                <a:gd name="T6" fmla="*/ 84 w 90"/>
                <a:gd name="T7" fmla="*/ 16 h 86"/>
                <a:gd name="T8" fmla="*/ 74 w 90"/>
                <a:gd name="T9" fmla="*/ 18 h 86"/>
                <a:gd name="T10" fmla="*/ 72 w 90"/>
                <a:gd name="T11" fmla="*/ 32 h 86"/>
                <a:gd name="T12" fmla="*/ 82 w 90"/>
                <a:gd name="T13" fmla="*/ 58 h 86"/>
                <a:gd name="T14" fmla="*/ 76 w 90"/>
                <a:gd name="T15" fmla="*/ 76 h 86"/>
                <a:gd name="T16" fmla="*/ 68 w 90"/>
                <a:gd name="T17" fmla="*/ 86 h 86"/>
                <a:gd name="T18" fmla="*/ 38 w 90"/>
                <a:gd name="T19" fmla="*/ 70 h 86"/>
                <a:gd name="T20" fmla="*/ 20 w 90"/>
                <a:gd name="T21" fmla="*/ 52 h 86"/>
                <a:gd name="T22" fmla="*/ 24 w 90"/>
                <a:gd name="T23" fmla="*/ 44 h 86"/>
                <a:gd name="T24" fmla="*/ 10 w 90"/>
                <a:gd name="T25" fmla="*/ 24 h 86"/>
                <a:gd name="T26" fmla="*/ 0 w 90"/>
                <a:gd name="T27" fmla="*/ 6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86">
                  <a:moveTo>
                    <a:pt x="0" y="6"/>
                  </a:moveTo>
                  <a:lnTo>
                    <a:pt x="10" y="6"/>
                  </a:lnTo>
                  <a:lnTo>
                    <a:pt x="90" y="0"/>
                  </a:lnTo>
                  <a:lnTo>
                    <a:pt x="84" y="16"/>
                  </a:lnTo>
                  <a:lnTo>
                    <a:pt x="74" y="18"/>
                  </a:lnTo>
                  <a:lnTo>
                    <a:pt x="72" y="32"/>
                  </a:lnTo>
                  <a:lnTo>
                    <a:pt x="82" y="58"/>
                  </a:lnTo>
                  <a:lnTo>
                    <a:pt x="76" y="76"/>
                  </a:lnTo>
                  <a:lnTo>
                    <a:pt x="68" y="86"/>
                  </a:lnTo>
                  <a:lnTo>
                    <a:pt x="38" y="70"/>
                  </a:lnTo>
                  <a:lnTo>
                    <a:pt x="20" y="52"/>
                  </a:lnTo>
                  <a:lnTo>
                    <a:pt x="24" y="44"/>
                  </a:lnTo>
                  <a:lnTo>
                    <a:pt x="10" y="24"/>
                  </a:lnTo>
                  <a:lnTo>
                    <a:pt x="0" y="6"/>
                  </a:lnTo>
                  <a:close/>
                </a:path>
              </a:pathLst>
            </a:custGeom>
            <a:solidFill>
              <a:schemeClr val="accent5"/>
            </a:solidFill>
            <a:ln w="6350" cmpd="sng">
              <a:solidFill>
                <a:schemeClr val="tx1"/>
              </a:solidFill>
              <a:round/>
              <a:headEnd/>
              <a:tailEnd/>
            </a:ln>
          </p:spPr>
          <p:txBody>
            <a:bodyPr anchor="ctr" anchorCtr="1">
              <a:normAutofit/>
            </a:bodyPr>
            <a:lstStyle/>
            <a:p>
              <a:r>
                <a:rPr lang="en-US" sz="500" dirty="0" smtClean="0"/>
                <a:t>SCOTT</a:t>
              </a:r>
              <a:endParaRPr lang="en-US" sz="500" dirty="0"/>
            </a:p>
          </p:txBody>
        </p:sp>
        <p:sp>
          <p:nvSpPr>
            <p:cNvPr id="35" name="Freeform 465"/>
            <p:cNvSpPr>
              <a:spLocks/>
            </p:cNvSpPr>
            <p:nvPr/>
          </p:nvSpPr>
          <p:spPr bwMode="auto">
            <a:xfrm rot="297175">
              <a:off x="6257507" y="1892704"/>
              <a:ext cx="450655" cy="507337"/>
            </a:xfrm>
            <a:custGeom>
              <a:avLst/>
              <a:gdLst>
                <a:gd name="T0" fmla="*/ 18 w 68"/>
                <a:gd name="T1" fmla="*/ 4 h 80"/>
                <a:gd name="T2" fmla="*/ 46 w 68"/>
                <a:gd name="T3" fmla="*/ 0 h 80"/>
                <a:gd name="T4" fmla="*/ 66 w 68"/>
                <a:gd name="T5" fmla="*/ 18 h 80"/>
                <a:gd name="T6" fmla="*/ 68 w 68"/>
                <a:gd name="T7" fmla="*/ 30 h 80"/>
                <a:gd name="T8" fmla="*/ 64 w 68"/>
                <a:gd name="T9" fmla="*/ 34 h 80"/>
                <a:gd name="T10" fmla="*/ 62 w 68"/>
                <a:gd name="T11" fmla="*/ 36 h 80"/>
                <a:gd name="T12" fmla="*/ 62 w 68"/>
                <a:gd name="T13" fmla="*/ 38 h 80"/>
                <a:gd name="T14" fmla="*/ 64 w 68"/>
                <a:gd name="T15" fmla="*/ 54 h 80"/>
                <a:gd name="T16" fmla="*/ 60 w 68"/>
                <a:gd name="T17" fmla="*/ 54 h 80"/>
                <a:gd name="T18" fmla="*/ 54 w 68"/>
                <a:gd name="T19" fmla="*/ 56 h 80"/>
                <a:gd name="T20" fmla="*/ 42 w 68"/>
                <a:gd name="T21" fmla="*/ 72 h 80"/>
                <a:gd name="T22" fmla="*/ 36 w 68"/>
                <a:gd name="T23" fmla="*/ 66 h 80"/>
                <a:gd name="T24" fmla="*/ 24 w 68"/>
                <a:gd name="T25" fmla="*/ 80 h 80"/>
                <a:gd name="T26" fmla="*/ 14 w 68"/>
                <a:gd name="T27" fmla="*/ 76 h 80"/>
                <a:gd name="T28" fmla="*/ 4 w 68"/>
                <a:gd name="T29" fmla="*/ 80 h 80"/>
                <a:gd name="T30" fmla="*/ 10 w 68"/>
                <a:gd name="T31" fmla="*/ 62 h 80"/>
                <a:gd name="T32" fmla="*/ 0 w 68"/>
                <a:gd name="T33" fmla="*/ 36 h 80"/>
                <a:gd name="T34" fmla="*/ 2 w 68"/>
                <a:gd name="T35" fmla="*/ 22 h 80"/>
                <a:gd name="T36" fmla="*/ 12 w 68"/>
                <a:gd name="T37" fmla="*/ 20 h 80"/>
                <a:gd name="T38" fmla="*/ 18 w 68"/>
                <a:gd name="T39" fmla="*/ 4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80">
                  <a:moveTo>
                    <a:pt x="18" y="4"/>
                  </a:moveTo>
                  <a:lnTo>
                    <a:pt x="46" y="0"/>
                  </a:lnTo>
                  <a:lnTo>
                    <a:pt x="66" y="18"/>
                  </a:lnTo>
                  <a:lnTo>
                    <a:pt x="68" y="30"/>
                  </a:lnTo>
                  <a:lnTo>
                    <a:pt x="64" y="34"/>
                  </a:lnTo>
                  <a:lnTo>
                    <a:pt x="62" y="36"/>
                  </a:lnTo>
                  <a:lnTo>
                    <a:pt x="62" y="38"/>
                  </a:lnTo>
                  <a:lnTo>
                    <a:pt x="64" y="54"/>
                  </a:lnTo>
                  <a:lnTo>
                    <a:pt x="60" y="54"/>
                  </a:lnTo>
                  <a:lnTo>
                    <a:pt x="54" y="56"/>
                  </a:lnTo>
                  <a:lnTo>
                    <a:pt x="42" y="72"/>
                  </a:lnTo>
                  <a:lnTo>
                    <a:pt x="36" y="66"/>
                  </a:lnTo>
                  <a:lnTo>
                    <a:pt x="24" y="80"/>
                  </a:lnTo>
                  <a:lnTo>
                    <a:pt x="14" y="76"/>
                  </a:lnTo>
                  <a:lnTo>
                    <a:pt x="4" y="80"/>
                  </a:lnTo>
                  <a:lnTo>
                    <a:pt x="10" y="62"/>
                  </a:lnTo>
                  <a:lnTo>
                    <a:pt x="0" y="36"/>
                  </a:lnTo>
                  <a:lnTo>
                    <a:pt x="2" y="22"/>
                  </a:lnTo>
                  <a:lnTo>
                    <a:pt x="12" y="20"/>
                  </a:lnTo>
                  <a:lnTo>
                    <a:pt x="18" y="4"/>
                  </a:lnTo>
                  <a:close/>
                </a:path>
              </a:pathLst>
            </a:custGeom>
            <a:solidFill>
              <a:schemeClr val="accent5"/>
            </a:solidFill>
            <a:ln w="6350" cmpd="sng">
              <a:solidFill>
                <a:schemeClr val="tx1"/>
              </a:solidFill>
              <a:round/>
              <a:headEnd/>
              <a:tailEnd/>
            </a:ln>
          </p:spPr>
          <p:txBody>
            <a:bodyPr wrap="none" anchor="ctr" anchorCtr="1"/>
            <a:lstStyle/>
            <a:p>
              <a:r>
                <a:rPr lang="en-US" sz="500" dirty="0" smtClean="0"/>
                <a:t>CAMPBELL</a:t>
              </a:r>
              <a:endParaRPr lang="en-US" sz="500" dirty="0"/>
            </a:p>
          </p:txBody>
        </p:sp>
        <p:sp>
          <p:nvSpPr>
            <p:cNvPr id="36" name="Freeform 466"/>
            <p:cNvSpPr>
              <a:spLocks/>
            </p:cNvSpPr>
            <p:nvPr/>
          </p:nvSpPr>
          <p:spPr bwMode="auto">
            <a:xfrm rot="297175">
              <a:off x="6576632" y="1803748"/>
              <a:ext cx="702491" cy="393186"/>
            </a:xfrm>
            <a:custGeom>
              <a:avLst/>
              <a:gdLst>
                <a:gd name="T0" fmla="*/ 0 w 106"/>
                <a:gd name="T1" fmla="*/ 20 h 62"/>
                <a:gd name="T2" fmla="*/ 50 w 106"/>
                <a:gd name="T3" fmla="*/ 10 h 62"/>
                <a:gd name="T4" fmla="*/ 62 w 106"/>
                <a:gd name="T5" fmla="*/ 4 h 62"/>
                <a:gd name="T6" fmla="*/ 86 w 106"/>
                <a:gd name="T7" fmla="*/ 0 h 62"/>
                <a:gd name="T8" fmla="*/ 102 w 106"/>
                <a:gd name="T9" fmla="*/ 18 h 62"/>
                <a:gd name="T10" fmla="*/ 106 w 106"/>
                <a:gd name="T11" fmla="*/ 32 h 62"/>
                <a:gd name="T12" fmla="*/ 96 w 106"/>
                <a:gd name="T13" fmla="*/ 34 h 62"/>
                <a:gd name="T14" fmla="*/ 96 w 106"/>
                <a:gd name="T15" fmla="*/ 40 h 62"/>
                <a:gd name="T16" fmla="*/ 72 w 106"/>
                <a:gd name="T17" fmla="*/ 50 h 62"/>
                <a:gd name="T18" fmla="*/ 66 w 106"/>
                <a:gd name="T19" fmla="*/ 56 h 62"/>
                <a:gd name="T20" fmla="*/ 72 w 106"/>
                <a:gd name="T21" fmla="*/ 60 h 62"/>
                <a:gd name="T22" fmla="*/ 66 w 106"/>
                <a:gd name="T23" fmla="*/ 62 h 62"/>
                <a:gd name="T24" fmla="*/ 56 w 106"/>
                <a:gd name="T25" fmla="*/ 52 h 62"/>
                <a:gd name="T26" fmla="*/ 50 w 106"/>
                <a:gd name="T27" fmla="*/ 56 h 62"/>
                <a:gd name="T28" fmla="*/ 40 w 106"/>
                <a:gd name="T29" fmla="*/ 46 h 62"/>
                <a:gd name="T30" fmla="*/ 22 w 106"/>
                <a:gd name="T31" fmla="*/ 50 h 62"/>
                <a:gd name="T32" fmla="*/ 20 w 106"/>
                <a:gd name="T33" fmla="*/ 38 h 62"/>
                <a:gd name="T34" fmla="*/ 0 w 106"/>
                <a:gd name="T35" fmla="*/ 2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6" h="62">
                  <a:moveTo>
                    <a:pt x="0" y="20"/>
                  </a:moveTo>
                  <a:lnTo>
                    <a:pt x="50" y="10"/>
                  </a:lnTo>
                  <a:lnTo>
                    <a:pt x="62" y="4"/>
                  </a:lnTo>
                  <a:lnTo>
                    <a:pt x="86" y="0"/>
                  </a:lnTo>
                  <a:lnTo>
                    <a:pt x="102" y="18"/>
                  </a:lnTo>
                  <a:lnTo>
                    <a:pt x="106" y="32"/>
                  </a:lnTo>
                  <a:lnTo>
                    <a:pt x="96" y="34"/>
                  </a:lnTo>
                  <a:lnTo>
                    <a:pt x="96" y="40"/>
                  </a:lnTo>
                  <a:lnTo>
                    <a:pt x="72" y="50"/>
                  </a:lnTo>
                  <a:lnTo>
                    <a:pt x="66" y="56"/>
                  </a:lnTo>
                  <a:lnTo>
                    <a:pt x="72" y="60"/>
                  </a:lnTo>
                  <a:lnTo>
                    <a:pt x="66" y="62"/>
                  </a:lnTo>
                  <a:lnTo>
                    <a:pt x="56" y="52"/>
                  </a:lnTo>
                  <a:lnTo>
                    <a:pt x="50" y="56"/>
                  </a:lnTo>
                  <a:lnTo>
                    <a:pt x="40" y="46"/>
                  </a:lnTo>
                  <a:lnTo>
                    <a:pt x="22" y="50"/>
                  </a:lnTo>
                  <a:lnTo>
                    <a:pt x="20" y="38"/>
                  </a:lnTo>
                  <a:lnTo>
                    <a:pt x="0" y="20"/>
                  </a:lnTo>
                  <a:close/>
                </a:path>
              </a:pathLst>
            </a:custGeom>
            <a:solidFill>
              <a:schemeClr val="accent5"/>
            </a:solidFill>
            <a:ln w="6350" cmpd="sng">
              <a:solidFill>
                <a:schemeClr val="tx1"/>
              </a:solidFill>
              <a:round/>
              <a:headEnd/>
              <a:tailEnd/>
            </a:ln>
          </p:spPr>
          <p:txBody>
            <a:bodyPr anchor="ctr" anchorCtr="1"/>
            <a:lstStyle/>
            <a:p>
              <a:r>
                <a:rPr lang="en-US" sz="500" dirty="0" smtClean="0"/>
                <a:t>CLAIBORNE</a:t>
              </a:r>
              <a:endParaRPr lang="en-US" sz="500" dirty="0"/>
            </a:p>
          </p:txBody>
        </p:sp>
        <p:sp>
          <p:nvSpPr>
            <p:cNvPr id="37" name="Freeform 467"/>
            <p:cNvSpPr>
              <a:spLocks/>
            </p:cNvSpPr>
            <p:nvPr/>
          </p:nvSpPr>
          <p:spPr bwMode="auto">
            <a:xfrm rot="297175">
              <a:off x="7363469" y="1743046"/>
              <a:ext cx="662727" cy="469286"/>
            </a:xfrm>
            <a:custGeom>
              <a:avLst/>
              <a:gdLst>
                <a:gd name="T0" fmla="*/ 0 w 100"/>
                <a:gd name="T1" fmla="*/ 54 h 74"/>
                <a:gd name="T2" fmla="*/ 12 w 100"/>
                <a:gd name="T3" fmla="*/ 48 h 74"/>
                <a:gd name="T4" fmla="*/ 38 w 100"/>
                <a:gd name="T5" fmla="*/ 16 h 74"/>
                <a:gd name="T6" fmla="*/ 50 w 100"/>
                <a:gd name="T7" fmla="*/ 18 h 74"/>
                <a:gd name="T8" fmla="*/ 64 w 100"/>
                <a:gd name="T9" fmla="*/ 8 h 74"/>
                <a:gd name="T10" fmla="*/ 98 w 100"/>
                <a:gd name="T11" fmla="*/ 0 h 74"/>
                <a:gd name="T12" fmla="*/ 90 w 100"/>
                <a:gd name="T13" fmla="*/ 28 h 74"/>
                <a:gd name="T14" fmla="*/ 100 w 100"/>
                <a:gd name="T15" fmla="*/ 34 h 74"/>
                <a:gd name="T16" fmla="*/ 92 w 100"/>
                <a:gd name="T17" fmla="*/ 36 h 74"/>
                <a:gd name="T18" fmla="*/ 58 w 100"/>
                <a:gd name="T19" fmla="*/ 58 h 74"/>
                <a:gd name="T20" fmla="*/ 42 w 100"/>
                <a:gd name="T21" fmla="*/ 74 h 74"/>
                <a:gd name="T22" fmla="*/ 30 w 100"/>
                <a:gd name="T23" fmla="*/ 70 h 74"/>
                <a:gd name="T24" fmla="*/ 32 w 100"/>
                <a:gd name="T25" fmla="*/ 64 h 74"/>
                <a:gd name="T26" fmla="*/ 26 w 100"/>
                <a:gd name="T27" fmla="*/ 60 h 74"/>
                <a:gd name="T28" fmla="*/ 12 w 100"/>
                <a:gd name="T29" fmla="*/ 74 h 74"/>
                <a:gd name="T30" fmla="*/ 0 w 100"/>
                <a:gd name="T31" fmla="*/ 5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74">
                  <a:moveTo>
                    <a:pt x="0" y="54"/>
                  </a:moveTo>
                  <a:lnTo>
                    <a:pt x="12" y="48"/>
                  </a:lnTo>
                  <a:lnTo>
                    <a:pt x="38" y="16"/>
                  </a:lnTo>
                  <a:lnTo>
                    <a:pt x="50" y="18"/>
                  </a:lnTo>
                  <a:lnTo>
                    <a:pt x="64" y="8"/>
                  </a:lnTo>
                  <a:lnTo>
                    <a:pt x="98" y="0"/>
                  </a:lnTo>
                  <a:lnTo>
                    <a:pt x="90" y="28"/>
                  </a:lnTo>
                  <a:lnTo>
                    <a:pt x="100" y="34"/>
                  </a:lnTo>
                  <a:lnTo>
                    <a:pt x="92" y="36"/>
                  </a:lnTo>
                  <a:lnTo>
                    <a:pt x="58" y="58"/>
                  </a:lnTo>
                  <a:lnTo>
                    <a:pt x="42" y="74"/>
                  </a:lnTo>
                  <a:lnTo>
                    <a:pt x="30" y="70"/>
                  </a:lnTo>
                  <a:lnTo>
                    <a:pt x="32" y="64"/>
                  </a:lnTo>
                  <a:lnTo>
                    <a:pt x="26" y="60"/>
                  </a:lnTo>
                  <a:lnTo>
                    <a:pt x="12" y="74"/>
                  </a:lnTo>
                  <a:lnTo>
                    <a:pt x="0" y="54"/>
                  </a:lnTo>
                  <a:close/>
                </a:path>
              </a:pathLst>
            </a:custGeom>
            <a:solidFill>
              <a:schemeClr val="accent5"/>
            </a:solidFill>
            <a:ln w="6350" cmpd="sng">
              <a:solidFill>
                <a:schemeClr val="tx1"/>
              </a:solidFill>
              <a:round/>
              <a:headEnd/>
              <a:tailEnd/>
            </a:ln>
          </p:spPr>
          <p:txBody>
            <a:bodyPr anchor="ctr" anchorCtr="1"/>
            <a:lstStyle/>
            <a:p>
              <a:r>
                <a:rPr lang="en-US" sz="500" dirty="0" smtClean="0"/>
                <a:t>HAWKINS</a:t>
              </a:r>
              <a:endParaRPr lang="en-US" sz="500" dirty="0"/>
            </a:p>
          </p:txBody>
        </p:sp>
        <p:sp>
          <p:nvSpPr>
            <p:cNvPr id="38" name="Freeform 468"/>
            <p:cNvSpPr>
              <a:spLocks/>
            </p:cNvSpPr>
            <p:nvPr/>
          </p:nvSpPr>
          <p:spPr bwMode="auto">
            <a:xfrm rot="297175">
              <a:off x="7975966" y="1625790"/>
              <a:ext cx="848291" cy="393186"/>
            </a:xfrm>
            <a:custGeom>
              <a:avLst/>
              <a:gdLst>
                <a:gd name="T0" fmla="*/ 8 w 128"/>
                <a:gd name="T1" fmla="*/ 28 h 62"/>
                <a:gd name="T2" fmla="*/ 54 w 128"/>
                <a:gd name="T3" fmla="*/ 18 h 62"/>
                <a:gd name="T4" fmla="*/ 110 w 128"/>
                <a:gd name="T5" fmla="*/ 8 h 62"/>
                <a:gd name="T6" fmla="*/ 114 w 128"/>
                <a:gd name="T7" fmla="*/ 2 h 62"/>
                <a:gd name="T8" fmla="*/ 128 w 128"/>
                <a:gd name="T9" fmla="*/ 0 h 62"/>
                <a:gd name="T10" fmla="*/ 122 w 128"/>
                <a:gd name="T11" fmla="*/ 8 h 62"/>
                <a:gd name="T12" fmla="*/ 114 w 128"/>
                <a:gd name="T13" fmla="*/ 10 h 62"/>
                <a:gd name="T14" fmla="*/ 114 w 128"/>
                <a:gd name="T15" fmla="*/ 14 h 62"/>
                <a:gd name="T16" fmla="*/ 108 w 128"/>
                <a:gd name="T17" fmla="*/ 24 h 62"/>
                <a:gd name="T18" fmla="*/ 96 w 128"/>
                <a:gd name="T19" fmla="*/ 40 h 62"/>
                <a:gd name="T20" fmla="*/ 66 w 128"/>
                <a:gd name="T21" fmla="*/ 52 h 62"/>
                <a:gd name="T22" fmla="*/ 62 w 128"/>
                <a:gd name="T23" fmla="*/ 60 h 62"/>
                <a:gd name="T24" fmla="*/ 46 w 128"/>
                <a:gd name="T25" fmla="*/ 52 h 62"/>
                <a:gd name="T26" fmla="*/ 10 w 128"/>
                <a:gd name="T27" fmla="*/ 62 h 62"/>
                <a:gd name="T28" fmla="*/ 0 w 128"/>
                <a:gd name="T29" fmla="*/ 56 h 62"/>
                <a:gd name="T30" fmla="*/ 8 w 128"/>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8" h="62">
                  <a:moveTo>
                    <a:pt x="8" y="28"/>
                  </a:moveTo>
                  <a:lnTo>
                    <a:pt x="54" y="18"/>
                  </a:lnTo>
                  <a:lnTo>
                    <a:pt x="110" y="8"/>
                  </a:lnTo>
                  <a:lnTo>
                    <a:pt x="114" y="2"/>
                  </a:lnTo>
                  <a:lnTo>
                    <a:pt x="128" y="0"/>
                  </a:lnTo>
                  <a:lnTo>
                    <a:pt x="122" y="8"/>
                  </a:lnTo>
                  <a:lnTo>
                    <a:pt x="114" y="10"/>
                  </a:lnTo>
                  <a:lnTo>
                    <a:pt x="114" y="14"/>
                  </a:lnTo>
                  <a:lnTo>
                    <a:pt x="108" y="24"/>
                  </a:lnTo>
                  <a:lnTo>
                    <a:pt x="96" y="40"/>
                  </a:lnTo>
                  <a:lnTo>
                    <a:pt x="66" y="52"/>
                  </a:lnTo>
                  <a:lnTo>
                    <a:pt x="62" y="60"/>
                  </a:lnTo>
                  <a:lnTo>
                    <a:pt x="46" y="52"/>
                  </a:lnTo>
                  <a:lnTo>
                    <a:pt x="10" y="62"/>
                  </a:lnTo>
                  <a:lnTo>
                    <a:pt x="0" y="56"/>
                  </a:lnTo>
                  <a:lnTo>
                    <a:pt x="8" y="28"/>
                  </a:lnTo>
                  <a:close/>
                </a:path>
              </a:pathLst>
            </a:custGeom>
            <a:solidFill>
              <a:schemeClr val="accent2"/>
            </a:solidFill>
            <a:ln w="6350" cmpd="sng">
              <a:solidFill>
                <a:schemeClr val="tx1"/>
              </a:solidFill>
              <a:round/>
              <a:headEnd/>
              <a:tailEnd/>
            </a:ln>
          </p:spPr>
          <p:txBody>
            <a:bodyPr anchor="ctr" anchorCtr="1"/>
            <a:lstStyle/>
            <a:p>
              <a:r>
                <a:rPr lang="en-US" sz="500" dirty="0" smtClean="0"/>
                <a:t>SULLIVAN</a:t>
              </a:r>
              <a:endParaRPr lang="en-US" sz="500" dirty="0"/>
            </a:p>
          </p:txBody>
        </p:sp>
        <p:sp>
          <p:nvSpPr>
            <p:cNvPr id="39" name="Freeform 469"/>
            <p:cNvSpPr>
              <a:spLocks/>
            </p:cNvSpPr>
            <p:nvPr/>
          </p:nvSpPr>
          <p:spPr bwMode="auto">
            <a:xfrm rot="297175">
              <a:off x="8675704" y="1638712"/>
              <a:ext cx="331364" cy="469286"/>
            </a:xfrm>
            <a:custGeom>
              <a:avLst/>
              <a:gdLst>
                <a:gd name="T0" fmla="*/ 22 w 50"/>
                <a:gd name="T1" fmla="*/ 4 h 74"/>
                <a:gd name="T2" fmla="*/ 46 w 50"/>
                <a:gd name="T3" fmla="*/ 0 h 74"/>
                <a:gd name="T4" fmla="*/ 50 w 50"/>
                <a:gd name="T5" fmla="*/ 2 h 74"/>
                <a:gd name="T6" fmla="*/ 40 w 50"/>
                <a:gd name="T7" fmla="*/ 16 h 74"/>
                <a:gd name="T8" fmla="*/ 44 w 50"/>
                <a:gd name="T9" fmla="*/ 28 h 74"/>
                <a:gd name="T10" fmla="*/ 40 w 50"/>
                <a:gd name="T11" fmla="*/ 44 h 74"/>
                <a:gd name="T12" fmla="*/ 48 w 50"/>
                <a:gd name="T13" fmla="*/ 50 h 74"/>
                <a:gd name="T14" fmla="*/ 44 w 50"/>
                <a:gd name="T15" fmla="*/ 52 h 74"/>
                <a:gd name="T16" fmla="*/ 28 w 50"/>
                <a:gd name="T17" fmla="*/ 56 h 74"/>
                <a:gd name="T18" fmla="*/ 24 w 50"/>
                <a:gd name="T19" fmla="*/ 62 h 74"/>
                <a:gd name="T20" fmla="*/ 16 w 50"/>
                <a:gd name="T21" fmla="*/ 74 h 74"/>
                <a:gd name="T22" fmla="*/ 0 w 50"/>
                <a:gd name="T23" fmla="*/ 60 h 74"/>
                <a:gd name="T24" fmla="*/ 6 w 50"/>
                <a:gd name="T25" fmla="*/ 38 h 74"/>
                <a:gd name="T26" fmla="*/ 2 w 50"/>
                <a:gd name="T27" fmla="*/ 28 h 74"/>
                <a:gd name="T28" fmla="*/ 8 w 50"/>
                <a:gd name="T29" fmla="*/ 18 h 74"/>
                <a:gd name="T30" fmla="*/ 8 w 50"/>
                <a:gd name="T31" fmla="*/ 14 h 74"/>
                <a:gd name="T32" fmla="*/ 16 w 50"/>
                <a:gd name="T33" fmla="*/ 12 h 74"/>
                <a:gd name="T34" fmla="*/ 22 w 50"/>
                <a:gd name="T35" fmla="*/ 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22" y="4"/>
                  </a:moveTo>
                  <a:lnTo>
                    <a:pt x="46" y="0"/>
                  </a:lnTo>
                  <a:lnTo>
                    <a:pt x="50" y="2"/>
                  </a:lnTo>
                  <a:lnTo>
                    <a:pt x="40" y="16"/>
                  </a:lnTo>
                  <a:lnTo>
                    <a:pt x="44" y="28"/>
                  </a:lnTo>
                  <a:lnTo>
                    <a:pt x="40" y="44"/>
                  </a:lnTo>
                  <a:lnTo>
                    <a:pt x="48" y="50"/>
                  </a:lnTo>
                  <a:lnTo>
                    <a:pt x="44" y="52"/>
                  </a:lnTo>
                  <a:lnTo>
                    <a:pt x="28" y="56"/>
                  </a:lnTo>
                  <a:lnTo>
                    <a:pt x="24" y="62"/>
                  </a:lnTo>
                  <a:lnTo>
                    <a:pt x="16" y="74"/>
                  </a:lnTo>
                  <a:lnTo>
                    <a:pt x="0" y="60"/>
                  </a:lnTo>
                  <a:lnTo>
                    <a:pt x="6" y="38"/>
                  </a:lnTo>
                  <a:lnTo>
                    <a:pt x="2" y="28"/>
                  </a:lnTo>
                  <a:lnTo>
                    <a:pt x="8" y="18"/>
                  </a:lnTo>
                  <a:lnTo>
                    <a:pt x="8" y="14"/>
                  </a:lnTo>
                  <a:lnTo>
                    <a:pt x="16" y="12"/>
                  </a:lnTo>
                  <a:lnTo>
                    <a:pt x="22" y="4"/>
                  </a:lnTo>
                  <a:close/>
                </a:path>
              </a:pathLst>
            </a:custGeom>
            <a:solidFill>
              <a:schemeClr val="bg1"/>
            </a:solidFill>
            <a:ln w="6350" cmpd="sng">
              <a:solidFill>
                <a:schemeClr val="tx1"/>
              </a:solidFill>
              <a:round/>
              <a:headEnd/>
              <a:tailEnd/>
            </a:ln>
          </p:spPr>
          <p:txBody>
            <a:bodyPr anchor="ctr" anchorCtr="1"/>
            <a:lstStyle/>
            <a:p>
              <a:r>
                <a:rPr lang="en-US" sz="500" dirty="0" smtClean="0"/>
                <a:t>JOHN-SON</a:t>
              </a:r>
              <a:endParaRPr lang="en-US" sz="500" dirty="0"/>
            </a:p>
          </p:txBody>
        </p:sp>
        <p:sp>
          <p:nvSpPr>
            <p:cNvPr id="40" name="Freeform 470"/>
            <p:cNvSpPr>
              <a:spLocks/>
            </p:cNvSpPr>
            <p:nvPr/>
          </p:nvSpPr>
          <p:spPr bwMode="auto">
            <a:xfrm rot="297175">
              <a:off x="8353771" y="1792611"/>
              <a:ext cx="410891" cy="532704"/>
            </a:xfrm>
            <a:custGeom>
              <a:avLst/>
              <a:gdLst>
                <a:gd name="T0" fmla="*/ 2 w 62"/>
                <a:gd name="T1" fmla="*/ 36 h 84"/>
                <a:gd name="T2" fmla="*/ 6 w 62"/>
                <a:gd name="T3" fmla="*/ 28 h 84"/>
                <a:gd name="T4" fmla="*/ 36 w 62"/>
                <a:gd name="T5" fmla="*/ 16 h 84"/>
                <a:gd name="T6" fmla="*/ 48 w 62"/>
                <a:gd name="T7" fmla="*/ 0 h 84"/>
                <a:gd name="T8" fmla="*/ 52 w 62"/>
                <a:gd name="T9" fmla="*/ 10 h 84"/>
                <a:gd name="T10" fmla="*/ 46 w 62"/>
                <a:gd name="T11" fmla="*/ 32 h 84"/>
                <a:gd name="T12" fmla="*/ 62 w 62"/>
                <a:gd name="T13" fmla="*/ 46 h 84"/>
                <a:gd name="T14" fmla="*/ 56 w 62"/>
                <a:gd name="T15" fmla="*/ 56 h 84"/>
                <a:gd name="T16" fmla="*/ 54 w 62"/>
                <a:gd name="T17" fmla="*/ 74 h 84"/>
                <a:gd name="T18" fmla="*/ 46 w 62"/>
                <a:gd name="T19" fmla="*/ 84 h 84"/>
                <a:gd name="T20" fmla="*/ 28 w 62"/>
                <a:gd name="T21" fmla="*/ 76 h 84"/>
                <a:gd name="T22" fmla="*/ 24 w 62"/>
                <a:gd name="T23" fmla="*/ 80 h 84"/>
                <a:gd name="T24" fmla="*/ 6 w 62"/>
                <a:gd name="T25" fmla="*/ 60 h 84"/>
                <a:gd name="T26" fmla="*/ 0 w 62"/>
                <a:gd name="T27" fmla="*/ 62 h 84"/>
                <a:gd name="T28" fmla="*/ 2 w 62"/>
                <a:gd name="T29" fmla="*/ 48 h 84"/>
                <a:gd name="T30" fmla="*/ 0 w 62"/>
                <a:gd name="T31" fmla="*/ 42 h 84"/>
                <a:gd name="T32" fmla="*/ 2 w 62"/>
                <a:gd name="T33" fmla="*/ 3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84">
                  <a:moveTo>
                    <a:pt x="2" y="36"/>
                  </a:moveTo>
                  <a:lnTo>
                    <a:pt x="6" y="28"/>
                  </a:lnTo>
                  <a:lnTo>
                    <a:pt x="36" y="16"/>
                  </a:lnTo>
                  <a:lnTo>
                    <a:pt x="48" y="0"/>
                  </a:lnTo>
                  <a:lnTo>
                    <a:pt x="52" y="10"/>
                  </a:lnTo>
                  <a:lnTo>
                    <a:pt x="46" y="32"/>
                  </a:lnTo>
                  <a:lnTo>
                    <a:pt x="62" y="46"/>
                  </a:lnTo>
                  <a:lnTo>
                    <a:pt x="56" y="56"/>
                  </a:lnTo>
                  <a:lnTo>
                    <a:pt x="54" y="74"/>
                  </a:lnTo>
                  <a:lnTo>
                    <a:pt x="46" y="84"/>
                  </a:lnTo>
                  <a:lnTo>
                    <a:pt x="28" y="76"/>
                  </a:lnTo>
                  <a:lnTo>
                    <a:pt x="24" y="80"/>
                  </a:lnTo>
                  <a:lnTo>
                    <a:pt x="6" y="60"/>
                  </a:lnTo>
                  <a:lnTo>
                    <a:pt x="0" y="62"/>
                  </a:lnTo>
                  <a:lnTo>
                    <a:pt x="2" y="48"/>
                  </a:lnTo>
                  <a:lnTo>
                    <a:pt x="0" y="42"/>
                  </a:lnTo>
                  <a:lnTo>
                    <a:pt x="2" y="36"/>
                  </a:lnTo>
                  <a:close/>
                </a:path>
              </a:pathLst>
            </a:custGeom>
            <a:solidFill>
              <a:schemeClr val="accent5"/>
            </a:solidFill>
            <a:ln w="6350" cmpd="sng">
              <a:solidFill>
                <a:schemeClr val="tx1"/>
              </a:solidFill>
              <a:round/>
              <a:headEnd/>
              <a:tailEnd/>
            </a:ln>
          </p:spPr>
          <p:txBody>
            <a:bodyPr anchor="ctr" anchorCtr="1"/>
            <a:lstStyle/>
            <a:p>
              <a:r>
                <a:rPr lang="en-US" sz="500" dirty="0" smtClean="0"/>
                <a:t>CARTER</a:t>
              </a:r>
              <a:endParaRPr lang="en-US" sz="500" dirty="0"/>
            </a:p>
          </p:txBody>
        </p:sp>
        <p:sp>
          <p:nvSpPr>
            <p:cNvPr id="41" name="Freeform 471"/>
            <p:cNvSpPr>
              <a:spLocks/>
            </p:cNvSpPr>
            <p:nvPr/>
          </p:nvSpPr>
          <p:spPr bwMode="auto">
            <a:xfrm rot="297175">
              <a:off x="8012818" y="1938236"/>
              <a:ext cx="344618" cy="431236"/>
            </a:xfrm>
            <a:custGeom>
              <a:avLst/>
              <a:gdLst>
                <a:gd name="T0" fmla="*/ 16 w 52"/>
                <a:gd name="T1" fmla="*/ 68 h 68"/>
                <a:gd name="T2" fmla="*/ 8 w 52"/>
                <a:gd name="T3" fmla="*/ 62 h 68"/>
                <a:gd name="T4" fmla="*/ 0 w 52"/>
                <a:gd name="T5" fmla="*/ 10 h 68"/>
                <a:gd name="T6" fmla="*/ 6 w 52"/>
                <a:gd name="T7" fmla="*/ 8 h 68"/>
                <a:gd name="T8" fmla="*/ 36 w 52"/>
                <a:gd name="T9" fmla="*/ 0 h 68"/>
                <a:gd name="T10" fmla="*/ 52 w 52"/>
                <a:gd name="T11" fmla="*/ 8 h 68"/>
                <a:gd name="T12" fmla="*/ 50 w 52"/>
                <a:gd name="T13" fmla="*/ 14 h 68"/>
                <a:gd name="T14" fmla="*/ 52 w 52"/>
                <a:gd name="T15" fmla="*/ 20 h 68"/>
                <a:gd name="T16" fmla="*/ 50 w 52"/>
                <a:gd name="T17" fmla="*/ 34 h 68"/>
                <a:gd name="T18" fmla="*/ 38 w 52"/>
                <a:gd name="T19" fmla="*/ 52 h 68"/>
                <a:gd name="T20" fmla="*/ 26 w 52"/>
                <a:gd name="T21" fmla="*/ 56 h 68"/>
                <a:gd name="T22" fmla="*/ 16 w 52"/>
                <a:gd name="T23" fmla="*/ 68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68">
                  <a:moveTo>
                    <a:pt x="16" y="68"/>
                  </a:moveTo>
                  <a:lnTo>
                    <a:pt x="8" y="62"/>
                  </a:lnTo>
                  <a:lnTo>
                    <a:pt x="0" y="10"/>
                  </a:lnTo>
                  <a:lnTo>
                    <a:pt x="6" y="8"/>
                  </a:lnTo>
                  <a:lnTo>
                    <a:pt x="36" y="0"/>
                  </a:lnTo>
                  <a:lnTo>
                    <a:pt x="52" y="8"/>
                  </a:lnTo>
                  <a:lnTo>
                    <a:pt x="50" y="14"/>
                  </a:lnTo>
                  <a:lnTo>
                    <a:pt x="52" y="20"/>
                  </a:lnTo>
                  <a:lnTo>
                    <a:pt x="50" y="34"/>
                  </a:lnTo>
                  <a:lnTo>
                    <a:pt x="38" y="52"/>
                  </a:lnTo>
                  <a:lnTo>
                    <a:pt x="26" y="56"/>
                  </a:lnTo>
                  <a:lnTo>
                    <a:pt x="16" y="68"/>
                  </a:lnTo>
                  <a:close/>
                </a:path>
              </a:pathLst>
            </a:custGeom>
            <a:solidFill>
              <a:schemeClr val="bg1"/>
            </a:solidFill>
            <a:ln w="6350" cmpd="sng">
              <a:solidFill>
                <a:schemeClr val="tx1"/>
              </a:solidFill>
              <a:prstDash val="solid"/>
              <a:round/>
              <a:headEnd/>
              <a:tailEnd/>
            </a:ln>
          </p:spPr>
          <p:txBody>
            <a:bodyPr/>
            <a:lstStyle/>
            <a:p>
              <a:endParaRPr lang="en-US" sz="500"/>
            </a:p>
          </p:txBody>
        </p:sp>
        <p:sp>
          <p:nvSpPr>
            <p:cNvPr id="42" name="Freeform 472"/>
            <p:cNvSpPr>
              <a:spLocks/>
            </p:cNvSpPr>
            <p:nvPr/>
          </p:nvSpPr>
          <p:spPr bwMode="auto">
            <a:xfrm rot="297175">
              <a:off x="7496843" y="1969019"/>
              <a:ext cx="609709" cy="621487"/>
            </a:xfrm>
            <a:custGeom>
              <a:avLst/>
              <a:gdLst>
                <a:gd name="T0" fmla="*/ 0 w 92"/>
                <a:gd name="T1" fmla="*/ 62 h 98"/>
                <a:gd name="T2" fmla="*/ 8 w 92"/>
                <a:gd name="T3" fmla="*/ 52 h 98"/>
                <a:gd name="T4" fmla="*/ 18 w 92"/>
                <a:gd name="T5" fmla="*/ 40 h 98"/>
                <a:gd name="T6" fmla="*/ 34 w 92"/>
                <a:gd name="T7" fmla="*/ 24 h 98"/>
                <a:gd name="T8" fmla="*/ 68 w 92"/>
                <a:gd name="T9" fmla="*/ 2 h 98"/>
                <a:gd name="T10" fmla="*/ 76 w 92"/>
                <a:gd name="T11" fmla="*/ 0 h 98"/>
                <a:gd name="T12" fmla="*/ 84 w 92"/>
                <a:gd name="T13" fmla="*/ 52 h 98"/>
                <a:gd name="T14" fmla="*/ 92 w 92"/>
                <a:gd name="T15" fmla="*/ 58 h 98"/>
                <a:gd name="T16" fmla="*/ 84 w 92"/>
                <a:gd name="T17" fmla="*/ 68 h 98"/>
                <a:gd name="T18" fmla="*/ 66 w 92"/>
                <a:gd name="T19" fmla="*/ 86 h 98"/>
                <a:gd name="T20" fmla="*/ 66 w 92"/>
                <a:gd name="T21" fmla="*/ 96 h 98"/>
                <a:gd name="T22" fmla="*/ 56 w 92"/>
                <a:gd name="T23" fmla="*/ 94 h 98"/>
                <a:gd name="T24" fmla="*/ 52 w 92"/>
                <a:gd name="T25" fmla="*/ 98 h 98"/>
                <a:gd name="T26" fmla="*/ 20 w 92"/>
                <a:gd name="T27" fmla="*/ 72 h 98"/>
                <a:gd name="T28" fmla="*/ 0 w 92"/>
                <a:gd name="T29" fmla="*/ 62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98">
                  <a:moveTo>
                    <a:pt x="0" y="62"/>
                  </a:moveTo>
                  <a:lnTo>
                    <a:pt x="8" y="52"/>
                  </a:lnTo>
                  <a:lnTo>
                    <a:pt x="18" y="40"/>
                  </a:lnTo>
                  <a:lnTo>
                    <a:pt x="34" y="24"/>
                  </a:lnTo>
                  <a:lnTo>
                    <a:pt x="68" y="2"/>
                  </a:lnTo>
                  <a:lnTo>
                    <a:pt x="76" y="0"/>
                  </a:lnTo>
                  <a:lnTo>
                    <a:pt x="84" y="52"/>
                  </a:lnTo>
                  <a:lnTo>
                    <a:pt x="92" y="58"/>
                  </a:lnTo>
                  <a:lnTo>
                    <a:pt x="84" y="68"/>
                  </a:lnTo>
                  <a:lnTo>
                    <a:pt x="66" y="86"/>
                  </a:lnTo>
                  <a:lnTo>
                    <a:pt x="66" y="96"/>
                  </a:lnTo>
                  <a:lnTo>
                    <a:pt x="56" y="94"/>
                  </a:lnTo>
                  <a:lnTo>
                    <a:pt x="52" y="98"/>
                  </a:lnTo>
                  <a:lnTo>
                    <a:pt x="20" y="72"/>
                  </a:lnTo>
                  <a:lnTo>
                    <a:pt x="0" y="62"/>
                  </a:lnTo>
                  <a:close/>
                </a:path>
              </a:pathLst>
            </a:custGeom>
            <a:solidFill>
              <a:schemeClr val="accent5"/>
            </a:solidFill>
            <a:ln w="6350" cmpd="sng">
              <a:solidFill>
                <a:schemeClr val="tx1"/>
              </a:solidFill>
              <a:round/>
              <a:headEnd/>
              <a:tailEnd/>
            </a:ln>
          </p:spPr>
          <p:txBody>
            <a:bodyPr anchor="ctr" anchorCtr="1"/>
            <a:lstStyle/>
            <a:p>
              <a:r>
                <a:rPr lang="en-US" sz="500" dirty="0" smtClean="0"/>
                <a:t>GREENE</a:t>
              </a:r>
              <a:endParaRPr lang="en-US" sz="500" dirty="0"/>
            </a:p>
          </p:txBody>
        </p:sp>
        <p:sp>
          <p:nvSpPr>
            <p:cNvPr id="43" name="Freeform 473"/>
            <p:cNvSpPr>
              <a:spLocks/>
            </p:cNvSpPr>
            <p:nvPr/>
          </p:nvSpPr>
          <p:spPr bwMode="auto">
            <a:xfrm rot="297175">
              <a:off x="7399432" y="2346527"/>
              <a:ext cx="410891" cy="570754"/>
            </a:xfrm>
            <a:custGeom>
              <a:avLst/>
              <a:gdLst>
                <a:gd name="T0" fmla="*/ 16 w 62"/>
                <a:gd name="T1" fmla="*/ 90 h 90"/>
                <a:gd name="T2" fmla="*/ 8 w 62"/>
                <a:gd name="T3" fmla="*/ 72 h 90"/>
                <a:gd name="T4" fmla="*/ 12 w 62"/>
                <a:gd name="T5" fmla="*/ 66 h 90"/>
                <a:gd name="T6" fmla="*/ 0 w 62"/>
                <a:gd name="T7" fmla="*/ 54 h 90"/>
                <a:gd name="T8" fmla="*/ 8 w 62"/>
                <a:gd name="T9" fmla="*/ 20 h 90"/>
                <a:gd name="T10" fmla="*/ 10 w 62"/>
                <a:gd name="T11" fmla="*/ 16 h 90"/>
                <a:gd name="T12" fmla="*/ 4 w 62"/>
                <a:gd name="T13" fmla="*/ 8 h 90"/>
                <a:gd name="T14" fmla="*/ 10 w 62"/>
                <a:gd name="T15" fmla="*/ 0 h 90"/>
                <a:gd name="T16" fmla="*/ 30 w 62"/>
                <a:gd name="T17" fmla="*/ 10 h 90"/>
                <a:gd name="T18" fmla="*/ 62 w 62"/>
                <a:gd name="T19" fmla="*/ 36 h 90"/>
                <a:gd name="T20" fmla="*/ 60 w 62"/>
                <a:gd name="T21" fmla="*/ 40 h 90"/>
                <a:gd name="T22" fmla="*/ 62 w 62"/>
                <a:gd name="T23" fmla="*/ 50 h 90"/>
                <a:gd name="T24" fmla="*/ 60 w 62"/>
                <a:gd name="T25" fmla="*/ 60 h 90"/>
                <a:gd name="T26" fmla="*/ 52 w 62"/>
                <a:gd name="T27" fmla="*/ 68 h 90"/>
                <a:gd name="T28" fmla="*/ 30 w 62"/>
                <a:gd name="T29" fmla="*/ 76 h 90"/>
                <a:gd name="T30" fmla="*/ 16 w 62"/>
                <a:gd name="T31" fmla="*/ 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90">
                  <a:moveTo>
                    <a:pt x="16" y="90"/>
                  </a:moveTo>
                  <a:lnTo>
                    <a:pt x="8" y="72"/>
                  </a:lnTo>
                  <a:lnTo>
                    <a:pt x="12" y="66"/>
                  </a:lnTo>
                  <a:lnTo>
                    <a:pt x="0" y="54"/>
                  </a:lnTo>
                  <a:lnTo>
                    <a:pt x="8" y="20"/>
                  </a:lnTo>
                  <a:lnTo>
                    <a:pt x="10" y="16"/>
                  </a:lnTo>
                  <a:lnTo>
                    <a:pt x="4" y="8"/>
                  </a:lnTo>
                  <a:lnTo>
                    <a:pt x="10" y="0"/>
                  </a:lnTo>
                  <a:lnTo>
                    <a:pt x="30" y="10"/>
                  </a:lnTo>
                  <a:lnTo>
                    <a:pt x="62" y="36"/>
                  </a:lnTo>
                  <a:lnTo>
                    <a:pt x="60" y="40"/>
                  </a:lnTo>
                  <a:lnTo>
                    <a:pt x="62" y="50"/>
                  </a:lnTo>
                  <a:lnTo>
                    <a:pt x="60" y="60"/>
                  </a:lnTo>
                  <a:lnTo>
                    <a:pt x="52" y="68"/>
                  </a:lnTo>
                  <a:lnTo>
                    <a:pt x="30" y="76"/>
                  </a:lnTo>
                  <a:lnTo>
                    <a:pt x="16" y="90"/>
                  </a:lnTo>
                  <a:close/>
                </a:path>
              </a:pathLst>
            </a:custGeom>
            <a:solidFill>
              <a:schemeClr val="accent5"/>
            </a:solidFill>
            <a:ln w="6350" cmpd="sng">
              <a:solidFill>
                <a:schemeClr val="tx1"/>
              </a:solidFill>
              <a:round/>
              <a:headEnd/>
              <a:tailEnd/>
            </a:ln>
          </p:spPr>
          <p:txBody>
            <a:bodyPr anchor="ctr" anchorCtr="1"/>
            <a:lstStyle/>
            <a:p>
              <a:r>
                <a:rPr lang="en-US" sz="500" dirty="0" smtClean="0"/>
                <a:t>COCKE</a:t>
              </a:r>
              <a:endParaRPr lang="en-US" sz="500" dirty="0"/>
            </a:p>
          </p:txBody>
        </p:sp>
        <p:sp>
          <p:nvSpPr>
            <p:cNvPr id="44" name="Freeform 474"/>
            <p:cNvSpPr>
              <a:spLocks/>
            </p:cNvSpPr>
            <p:nvPr/>
          </p:nvSpPr>
          <p:spPr bwMode="auto">
            <a:xfrm rot="297175">
              <a:off x="6939193" y="2029243"/>
              <a:ext cx="477164" cy="469286"/>
            </a:xfrm>
            <a:custGeom>
              <a:avLst/>
              <a:gdLst>
                <a:gd name="T0" fmla="*/ 8 w 72"/>
                <a:gd name="T1" fmla="*/ 74 h 74"/>
                <a:gd name="T2" fmla="*/ 0 w 72"/>
                <a:gd name="T3" fmla="*/ 58 h 74"/>
                <a:gd name="T4" fmla="*/ 2 w 72"/>
                <a:gd name="T5" fmla="*/ 38 h 74"/>
                <a:gd name="T6" fmla="*/ 8 w 72"/>
                <a:gd name="T7" fmla="*/ 30 h 74"/>
                <a:gd name="T8" fmla="*/ 14 w 72"/>
                <a:gd name="T9" fmla="*/ 28 h 74"/>
                <a:gd name="T10" fmla="*/ 8 w 72"/>
                <a:gd name="T11" fmla="*/ 24 h 74"/>
                <a:gd name="T12" fmla="*/ 14 w 72"/>
                <a:gd name="T13" fmla="*/ 18 h 74"/>
                <a:gd name="T14" fmla="*/ 38 w 72"/>
                <a:gd name="T15" fmla="*/ 8 h 74"/>
                <a:gd name="T16" fmla="*/ 38 w 72"/>
                <a:gd name="T17" fmla="*/ 2 h 74"/>
                <a:gd name="T18" fmla="*/ 48 w 72"/>
                <a:gd name="T19" fmla="*/ 0 h 74"/>
                <a:gd name="T20" fmla="*/ 50 w 72"/>
                <a:gd name="T21" fmla="*/ 4 h 74"/>
                <a:gd name="T22" fmla="*/ 60 w 72"/>
                <a:gd name="T23" fmla="*/ 2 h 74"/>
                <a:gd name="T24" fmla="*/ 72 w 72"/>
                <a:gd name="T25" fmla="*/ 22 h 74"/>
                <a:gd name="T26" fmla="*/ 70 w 72"/>
                <a:gd name="T27" fmla="*/ 28 h 74"/>
                <a:gd name="T28" fmla="*/ 62 w 72"/>
                <a:gd name="T29" fmla="*/ 26 h 74"/>
                <a:gd name="T30" fmla="*/ 44 w 72"/>
                <a:gd name="T31" fmla="*/ 40 h 74"/>
                <a:gd name="T32" fmla="*/ 44 w 72"/>
                <a:gd name="T33" fmla="*/ 48 h 74"/>
                <a:gd name="T34" fmla="*/ 36 w 72"/>
                <a:gd name="T35" fmla="*/ 52 h 74"/>
                <a:gd name="T36" fmla="*/ 24 w 72"/>
                <a:gd name="T37" fmla="*/ 48 h 74"/>
                <a:gd name="T38" fmla="*/ 26 w 72"/>
                <a:gd name="T39" fmla="*/ 54 h 74"/>
                <a:gd name="T40" fmla="*/ 18 w 72"/>
                <a:gd name="T41" fmla="*/ 58 h 74"/>
                <a:gd name="T42" fmla="*/ 20 w 72"/>
                <a:gd name="T43" fmla="*/ 68 h 74"/>
                <a:gd name="T44" fmla="*/ 10 w 72"/>
                <a:gd name="T45" fmla="*/ 64 h 74"/>
                <a:gd name="T46" fmla="*/ 14 w 72"/>
                <a:gd name="T47" fmla="*/ 70 h 74"/>
                <a:gd name="T48" fmla="*/ 8 w 72"/>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74">
                  <a:moveTo>
                    <a:pt x="8" y="74"/>
                  </a:moveTo>
                  <a:lnTo>
                    <a:pt x="0" y="58"/>
                  </a:lnTo>
                  <a:lnTo>
                    <a:pt x="2" y="38"/>
                  </a:lnTo>
                  <a:lnTo>
                    <a:pt x="8" y="30"/>
                  </a:lnTo>
                  <a:lnTo>
                    <a:pt x="14" y="28"/>
                  </a:lnTo>
                  <a:lnTo>
                    <a:pt x="8" y="24"/>
                  </a:lnTo>
                  <a:lnTo>
                    <a:pt x="14" y="18"/>
                  </a:lnTo>
                  <a:lnTo>
                    <a:pt x="38" y="8"/>
                  </a:lnTo>
                  <a:lnTo>
                    <a:pt x="38" y="2"/>
                  </a:lnTo>
                  <a:lnTo>
                    <a:pt x="48" y="0"/>
                  </a:lnTo>
                  <a:lnTo>
                    <a:pt x="50" y="4"/>
                  </a:lnTo>
                  <a:lnTo>
                    <a:pt x="60" y="2"/>
                  </a:lnTo>
                  <a:lnTo>
                    <a:pt x="72" y="22"/>
                  </a:lnTo>
                  <a:lnTo>
                    <a:pt x="70" y="28"/>
                  </a:lnTo>
                  <a:lnTo>
                    <a:pt x="62" y="26"/>
                  </a:lnTo>
                  <a:lnTo>
                    <a:pt x="44" y="40"/>
                  </a:lnTo>
                  <a:lnTo>
                    <a:pt x="44" y="48"/>
                  </a:lnTo>
                  <a:lnTo>
                    <a:pt x="36" y="52"/>
                  </a:lnTo>
                  <a:lnTo>
                    <a:pt x="24" y="48"/>
                  </a:lnTo>
                  <a:lnTo>
                    <a:pt x="26" y="54"/>
                  </a:lnTo>
                  <a:lnTo>
                    <a:pt x="18" y="58"/>
                  </a:lnTo>
                  <a:lnTo>
                    <a:pt x="20" y="68"/>
                  </a:lnTo>
                  <a:lnTo>
                    <a:pt x="10" y="64"/>
                  </a:lnTo>
                  <a:lnTo>
                    <a:pt x="14" y="70"/>
                  </a:lnTo>
                  <a:lnTo>
                    <a:pt x="8" y="74"/>
                  </a:lnTo>
                  <a:close/>
                </a:path>
              </a:pathLst>
            </a:custGeom>
            <a:solidFill>
              <a:schemeClr val="bg1"/>
            </a:solidFill>
            <a:ln w="6350" cmpd="sng">
              <a:solidFill>
                <a:schemeClr val="tx1"/>
              </a:solidFill>
              <a:prstDash val="solid"/>
              <a:round/>
              <a:headEnd/>
              <a:tailEnd/>
            </a:ln>
          </p:spPr>
          <p:txBody>
            <a:bodyPr/>
            <a:lstStyle/>
            <a:p>
              <a:endParaRPr lang="en-US" sz="500"/>
            </a:p>
          </p:txBody>
        </p:sp>
        <p:sp>
          <p:nvSpPr>
            <p:cNvPr id="45" name="Freeform 475"/>
            <p:cNvSpPr>
              <a:spLocks/>
            </p:cNvSpPr>
            <p:nvPr/>
          </p:nvSpPr>
          <p:spPr bwMode="auto">
            <a:xfrm rot="297175">
              <a:off x="6608692" y="2085389"/>
              <a:ext cx="384382" cy="304402"/>
            </a:xfrm>
            <a:custGeom>
              <a:avLst/>
              <a:gdLst>
                <a:gd name="T0" fmla="*/ 0 w 58"/>
                <a:gd name="T1" fmla="*/ 30 h 48"/>
                <a:gd name="T2" fmla="*/ 10 w 58"/>
                <a:gd name="T3" fmla="*/ 28 h 48"/>
                <a:gd name="T4" fmla="*/ 8 w 58"/>
                <a:gd name="T5" fmla="*/ 12 h 48"/>
                <a:gd name="T6" fmla="*/ 14 w 58"/>
                <a:gd name="T7" fmla="*/ 4 h 48"/>
                <a:gd name="T8" fmla="*/ 32 w 58"/>
                <a:gd name="T9" fmla="*/ 0 h 48"/>
                <a:gd name="T10" fmla="*/ 42 w 58"/>
                <a:gd name="T11" fmla="*/ 10 h 48"/>
                <a:gd name="T12" fmla="*/ 48 w 58"/>
                <a:gd name="T13" fmla="*/ 6 h 48"/>
                <a:gd name="T14" fmla="*/ 58 w 58"/>
                <a:gd name="T15" fmla="*/ 16 h 48"/>
                <a:gd name="T16" fmla="*/ 52 w 58"/>
                <a:gd name="T17" fmla="*/ 24 h 48"/>
                <a:gd name="T18" fmla="*/ 50 w 58"/>
                <a:gd name="T19" fmla="*/ 44 h 48"/>
                <a:gd name="T20" fmla="*/ 24 w 58"/>
                <a:gd name="T21" fmla="*/ 48 h 48"/>
                <a:gd name="T22" fmla="*/ 18 w 58"/>
                <a:gd name="T23" fmla="*/ 48 h 48"/>
                <a:gd name="T24" fmla="*/ 0 w 58"/>
                <a:gd name="T25" fmla="*/ 3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48">
                  <a:moveTo>
                    <a:pt x="0" y="30"/>
                  </a:moveTo>
                  <a:lnTo>
                    <a:pt x="10" y="28"/>
                  </a:lnTo>
                  <a:lnTo>
                    <a:pt x="8" y="12"/>
                  </a:lnTo>
                  <a:lnTo>
                    <a:pt x="14" y="4"/>
                  </a:lnTo>
                  <a:lnTo>
                    <a:pt x="32" y="0"/>
                  </a:lnTo>
                  <a:lnTo>
                    <a:pt x="42" y="10"/>
                  </a:lnTo>
                  <a:lnTo>
                    <a:pt x="48" y="6"/>
                  </a:lnTo>
                  <a:lnTo>
                    <a:pt x="58" y="16"/>
                  </a:lnTo>
                  <a:lnTo>
                    <a:pt x="52" y="24"/>
                  </a:lnTo>
                  <a:lnTo>
                    <a:pt x="50" y="44"/>
                  </a:lnTo>
                  <a:lnTo>
                    <a:pt x="24" y="48"/>
                  </a:lnTo>
                  <a:lnTo>
                    <a:pt x="18" y="48"/>
                  </a:lnTo>
                  <a:lnTo>
                    <a:pt x="0" y="30"/>
                  </a:lnTo>
                  <a:close/>
                </a:path>
              </a:pathLst>
            </a:custGeom>
            <a:solidFill>
              <a:schemeClr val="accent5"/>
            </a:solidFill>
            <a:ln w="6350" cmpd="sng">
              <a:solidFill>
                <a:schemeClr val="tx1"/>
              </a:solidFill>
              <a:round/>
              <a:headEnd/>
              <a:tailEnd/>
            </a:ln>
          </p:spPr>
          <p:txBody>
            <a:bodyPr anchor="ctr" anchorCtr="1"/>
            <a:lstStyle/>
            <a:p>
              <a:r>
                <a:rPr lang="en-US" sz="500" dirty="0" smtClean="0"/>
                <a:t>UNION</a:t>
              </a:r>
              <a:endParaRPr lang="en-US" sz="500" dirty="0"/>
            </a:p>
          </p:txBody>
        </p:sp>
        <p:sp>
          <p:nvSpPr>
            <p:cNvPr id="46" name="Freeform 476"/>
            <p:cNvSpPr>
              <a:spLocks/>
            </p:cNvSpPr>
            <p:nvPr/>
          </p:nvSpPr>
          <p:spPr bwMode="auto">
            <a:xfrm rot="297175">
              <a:off x="6903470" y="2540194"/>
              <a:ext cx="583200" cy="583437"/>
            </a:xfrm>
            <a:custGeom>
              <a:avLst/>
              <a:gdLst>
                <a:gd name="T0" fmla="*/ 0 w 88"/>
                <a:gd name="T1" fmla="*/ 34 h 92"/>
                <a:gd name="T2" fmla="*/ 12 w 88"/>
                <a:gd name="T3" fmla="*/ 18 h 92"/>
                <a:gd name="T4" fmla="*/ 6 w 88"/>
                <a:gd name="T5" fmla="*/ 0 h 92"/>
                <a:gd name="T6" fmla="*/ 16 w 88"/>
                <a:gd name="T7" fmla="*/ 0 h 92"/>
                <a:gd name="T8" fmla="*/ 40 w 88"/>
                <a:gd name="T9" fmla="*/ 14 h 92"/>
                <a:gd name="T10" fmla="*/ 44 w 88"/>
                <a:gd name="T11" fmla="*/ 20 h 92"/>
                <a:gd name="T12" fmla="*/ 50 w 88"/>
                <a:gd name="T13" fmla="*/ 14 h 92"/>
                <a:gd name="T14" fmla="*/ 72 w 88"/>
                <a:gd name="T15" fmla="*/ 18 h 92"/>
                <a:gd name="T16" fmla="*/ 84 w 88"/>
                <a:gd name="T17" fmla="*/ 30 h 92"/>
                <a:gd name="T18" fmla="*/ 80 w 88"/>
                <a:gd name="T19" fmla="*/ 36 h 92"/>
                <a:gd name="T20" fmla="*/ 88 w 88"/>
                <a:gd name="T21" fmla="*/ 54 h 92"/>
                <a:gd name="T22" fmla="*/ 72 w 88"/>
                <a:gd name="T23" fmla="*/ 64 h 92"/>
                <a:gd name="T24" fmla="*/ 62 w 88"/>
                <a:gd name="T25" fmla="*/ 76 h 92"/>
                <a:gd name="T26" fmla="*/ 54 w 88"/>
                <a:gd name="T27" fmla="*/ 88 h 92"/>
                <a:gd name="T28" fmla="*/ 28 w 88"/>
                <a:gd name="T29" fmla="*/ 92 h 92"/>
                <a:gd name="T30" fmla="*/ 26 w 88"/>
                <a:gd name="T31" fmla="*/ 66 h 92"/>
                <a:gd name="T32" fmla="*/ 12 w 88"/>
                <a:gd name="T33" fmla="*/ 62 h 92"/>
                <a:gd name="T34" fmla="*/ 0 w 88"/>
                <a:gd name="T35" fmla="*/ 3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92">
                  <a:moveTo>
                    <a:pt x="0" y="34"/>
                  </a:moveTo>
                  <a:lnTo>
                    <a:pt x="12" y="18"/>
                  </a:lnTo>
                  <a:lnTo>
                    <a:pt x="6" y="0"/>
                  </a:lnTo>
                  <a:lnTo>
                    <a:pt x="16" y="0"/>
                  </a:lnTo>
                  <a:lnTo>
                    <a:pt x="40" y="14"/>
                  </a:lnTo>
                  <a:lnTo>
                    <a:pt x="44" y="20"/>
                  </a:lnTo>
                  <a:lnTo>
                    <a:pt x="50" y="14"/>
                  </a:lnTo>
                  <a:lnTo>
                    <a:pt x="72" y="18"/>
                  </a:lnTo>
                  <a:lnTo>
                    <a:pt x="84" y="30"/>
                  </a:lnTo>
                  <a:lnTo>
                    <a:pt x="80" y="36"/>
                  </a:lnTo>
                  <a:lnTo>
                    <a:pt x="88" y="54"/>
                  </a:lnTo>
                  <a:lnTo>
                    <a:pt x="72" y="64"/>
                  </a:lnTo>
                  <a:lnTo>
                    <a:pt x="62" y="76"/>
                  </a:lnTo>
                  <a:lnTo>
                    <a:pt x="54" y="88"/>
                  </a:lnTo>
                  <a:lnTo>
                    <a:pt x="28" y="92"/>
                  </a:lnTo>
                  <a:lnTo>
                    <a:pt x="26" y="66"/>
                  </a:lnTo>
                  <a:lnTo>
                    <a:pt x="12" y="62"/>
                  </a:lnTo>
                  <a:lnTo>
                    <a:pt x="0" y="34"/>
                  </a:lnTo>
                  <a:close/>
                </a:path>
              </a:pathLst>
            </a:custGeom>
            <a:solidFill>
              <a:schemeClr val="accent4"/>
            </a:solidFill>
            <a:ln w="6350" cmpd="sng">
              <a:solidFill>
                <a:schemeClr val="tx1"/>
              </a:solidFill>
              <a:round/>
              <a:headEnd/>
              <a:tailEnd/>
            </a:ln>
          </p:spPr>
          <p:txBody>
            <a:bodyPr anchor="ctr" anchorCtr="1"/>
            <a:lstStyle/>
            <a:p>
              <a:r>
                <a:rPr lang="en-US" sz="500" dirty="0" smtClean="0"/>
                <a:t>SEVIER</a:t>
              </a:r>
              <a:endParaRPr lang="en-US" sz="500" dirty="0"/>
            </a:p>
          </p:txBody>
        </p:sp>
        <p:sp>
          <p:nvSpPr>
            <p:cNvPr id="47" name="Freeform 477"/>
            <p:cNvSpPr>
              <a:spLocks/>
            </p:cNvSpPr>
            <p:nvPr/>
          </p:nvSpPr>
          <p:spPr bwMode="auto">
            <a:xfrm rot="297175">
              <a:off x="6504123" y="2721343"/>
              <a:ext cx="569945" cy="532704"/>
            </a:xfrm>
            <a:custGeom>
              <a:avLst/>
              <a:gdLst>
                <a:gd name="T0" fmla="*/ 4 w 86"/>
                <a:gd name="T1" fmla="*/ 60 h 84"/>
                <a:gd name="T2" fmla="*/ 8 w 86"/>
                <a:gd name="T3" fmla="*/ 48 h 84"/>
                <a:gd name="T4" fmla="*/ 0 w 86"/>
                <a:gd name="T5" fmla="*/ 26 h 84"/>
                <a:gd name="T6" fmla="*/ 4 w 86"/>
                <a:gd name="T7" fmla="*/ 26 h 84"/>
                <a:gd name="T8" fmla="*/ 2 w 86"/>
                <a:gd name="T9" fmla="*/ 14 h 84"/>
                <a:gd name="T10" fmla="*/ 24 w 86"/>
                <a:gd name="T11" fmla="*/ 12 h 84"/>
                <a:gd name="T12" fmla="*/ 28 w 86"/>
                <a:gd name="T13" fmla="*/ 4 h 84"/>
                <a:gd name="T14" fmla="*/ 44 w 86"/>
                <a:gd name="T15" fmla="*/ 10 h 84"/>
                <a:gd name="T16" fmla="*/ 58 w 86"/>
                <a:gd name="T17" fmla="*/ 0 h 84"/>
                <a:gd name="T18" fmla="*/ 70 w 86"/>
                <a:gd name="T19" fmla="*/ 28 h 84"/>
                <a:gd name="T20" fmla="*/ 84 w 86"/>
                <a:gd name="T21" fmla="*/ 32 h 84"/>
                <a:gd name="T22" fmla="*/ 86 w 86"/>
                <a:gd name="T23" fmla="*/ 58 h 84"/>
                <a:gd name="T24" fmla="*/ 76 w 86"/>
                <a:gd name="T25" fmla="*/ 58 h 84"/>
                <a:gd name="T26" fmla="*/ 54 w 86"/>
                <a:gd name="T27" fmla="*/ 74 h 84"/>
                <a:gd name="T28" fmla="*/ 44 w 86"/>
                <a:gd name="T29" fmla="*/ 84 h 84"/>
                <a:gd name="T30" fmla="*/ 30 w 86"/>
                <a:gd name="T31" fmla="*/ 70 h 84"/>
                <a:gd name="T32" fmla="*/ 18 w 86"/>
                <a:gd name="T33" fmla="*/ 72 h 84"/>
                <a:gd name="T34" fmla="*/ 4 w 86"/>
                <a:gd name="T35" fmla="*/ 6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 h="84">
                  <a:moveTo>
                    <a:pt x="4" y="60"/>
                  </a:moveTo>
                  <a:lnTo>
                    <a:pt x="8" y="48"/>
                  </a:lnTo>
                  <a:lnTo>
                    <a:pt x="0" y="26"/>
                  </a:lnTo>
                  <a:lnTo>
                    <a:pt x="4" y="26"/>
                  </a:lnTo>
                  <a:lnTo>
                    <a:pt x="2" y="14"/>
                  </a:lnTo>
                  <a:lnTo>
                    <a:pt x="24" y="12"/>
                  </a:lnTo>
                  <a:lnTo>
                    <a:pt x="28" y="4"/>
                  </a:lnTo>
                  <a:lnTo>
                    <a:pt x="44" y="10"/>
                  </a:lnTo>
                  <a:lnTo>
                    <a:pt x="58" y="0"/>
                  </a:lnTo>
                  <a:lnTo>
                    <a:pt x="70" y="28"/>
                  </a:lnTo>
                  <a:lnTo>
                    <a:pt x="84" y="32"/>
                  </a:lnTo>
                  <a:lnTo>
                    <a:pt x="86" y="58"/>
                  </a:lnTo>
                  <a:lnTo>
                    <a:pt x="76" y="58"/>
                  </a:lnTo>
                  <a:lnTo>
                    <a:pt x="54" y="74"/>
                  </a:lnTo>
                  <a:lnTo>
                    <a:pt x="44" y="84"/>
                  </a:lnTo>
                  <a:lnTo>
                    <a:pt x="30" y="70"/>
                  </a:lnTo>
                  <a:lnTo>
                    <a:pt x="18" y="72"/>
                  </a:lnTo>
                  <a:lnTo>
                    <a:pt x="4" y="60"/>
                  </a:lnTo>
                  <a:close/>
                </a:path>
              </a:pathLst>
            </a:custGeom>
            <a:solidFill>
              <a:schemeClr val="accent4"/>
            </a:solidFill>
            <a:ln w="6350" cmpd="sng">
              <a:solidFill>
                <a:schemeClr val="tx1"/>
              </a:solidFill>
              <a:round/>
              <a:headEnd/>
              <a:tailEnd/>
            </a:ln>
          </p:spPr>
          <p:txBody>
            <a:bodyPr anchor="ctr" anchorCtr="1"/>
            <a:lstStyle/>
            <a:p>
              <a:r>
                <a:rPr lang="en-US" sz="500" dirty="0" smtClean="0"/>
                <a:t>BLOUNT</a:t>
              </a:r>
              <a:endParaRPr lang="en-US" sz="500" dirty="0"/>
            </a:p>
          </p:txBody>
        </p:sp>
        <p:sp>
          <p:nvSpPr>
            <p:cNvPr id="48" name="Freeform 478"/>
            <p:cNvSpPr>
              <a:spLocks/>
            </p:cNvSpPr>
            <p:nvPr/>
          </p:nvSpPr>
          <p:spPr bwMode="auto">
            <a:xfrm rot="297175">
              <a:off x="5880807" y="2549852"/>
              <a:ext cx="503673" cy="520020"/>
            </a:xfrm>
            <a:custGeom>
              <a:avLst/>
              <a:gdLst>
                <a:gd name="T0" fmla="*/ 16 w 76"/>
                <a:gd name="T1" fmla="*/ 70 h 82"/>
                <a:gd name="T2" fmla="*/ 0 w 76"/>
                <a:gd name="T3" fmla="*/ 52 h 82"/>
                <a:gd name="T4" fmla="*/ 10 w 76"/>
                <a:gd name="T5" fmla="*/ 40 h 82"/>
                <a:gd name="T6" fmla="*/ 38 w 76"/>
                <a:gd name="T7" fmla="*/ 16 h 82"/>
                <a:gd name="T8" fmla="*/ 50 w 76"/>
                <a:gd name="T9" fmla="*/ 14 h 82"/>
                <a:gd name="T10" fmla="*/ 62 w 76"/>
                <a:gd name="T11" fmla="*/ 0 h 82"/>
                <a:gd name="T12" fmla="*/ 74 w 76"/>
                <a:gd name="T13" fmla="*/ 14 h 82"/>
                <a:gd name="T14" fmla="*/ 76 w 76"/>
                <a:gd name="T15" fmla="*/ 24 h 82"/>
                <a:gd name="T16" fmla="*/ 58 w 76"/>
                <a:gd name="T17" fmla="*/ 60 h 82"/>
                <a:gd name="T18" fmla="*/ 54 w 76"/>
                <a:gd name="T19" fmla="*/ 58 h 82"/>
                <a:gd name="T20" fmla="*/ 36 w 76"/>
                <a:gd name="T21" fmla="*/ 82 h 82"/>
                <a:gd name="T22" fmla="*/ 30 w 76"/>
                <a:gd name="T23" fmla="*/ 80 h 82"/>
                <a:gd name="T24" fmla="*/ 30 w 76"/>
                <a:gd name="T25" fmla="*/ 74 h 82"/>
                <a:gd name="T26" fmla="*/ 24 w 76"/>
                <a:gd name="T27" fmla="*/ 64 h 82"/>
                <a:gd name="T28" fmla="*/ 16 w 76"/>
                <a:gd name="T29" fmla="*/ 7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6" h="82">
                  <a:moveTo>
                    <a:pt x="16" y="70"/>
                  </a:moveTo>
                  <a:lnTo>
                    <a:pt x="0" y="52"/>
                  </a:lnTo>
                  <a:lnTo>
                    <a:pt x="10" y="40"/>
                  </a:lnTo>
                  <a:lnTo>
                    <a:pt x="38" y="16"/>
                  </a:lnTo>
                  <a:lnTo>
                    <a:pt x="50" y="14"/>
                  </a:lnTo>
                  <a:lnTo>
                    <a:pt x="62" y="0"/>
                  </a:lnTo>
                  <a:lnTo>
                    <a:pt x="74" y="14"/>
                  </a:lnTo>
                  <a:lnTo>
                    <a:pt x="76" y="24"/>
                  </a:lnTo>
                  <a:lnTo>
                    <a:pt x="58" y="60"/>
                  </a:lnTo>
                  <a:lnTo>
                    <a:pt x="54" y="58"/>
                  </a:lnTo>
                  <a:lnTo>
                    <a:pt x="36" y="82"/>
                  </a:lnTo>
                  <a:lnTo>
                    <a:pt x="30" y="80"/>
                  </a:lnTo>
                  <a:lnTo>
                    <a:pt x="30" y="74"/>
                  </a:lnTo>
                  <a:lnTo>
                    <a:pt x="24" y="64"/>
                  </a:lnTo>
                  <a:lnTo>
                    <a:pt x="16" y="70"/>
                  </a:lnTo>
                  <a:close/>
                </a:path>
              </a:pathLst>
            </a:custGeom>
            <a:solidFill>
              <a:schemeClr val="accent5"/>
            </a:solidFill>
            <a:ln w="6350" cmpd="sng">
              <a:solidFill>
                <a:schemeClr val="tx1"/>
              </a:solidFill>
              <a:round/>
              <a:headEnd/>
              <a:tailEnd/>
            </a:ln>
          </p:spPr>
          <p:txBody>
            <a:bodyPr anchor="ctr" anchorCtr="1"/>
            <a:lstStyle/>
            <a:p>
              <a:r>
                <a:rPr lang="en-US" sz="500" dirty="0" smtClean="0"/>
                <a:t>ROANE</a:t>
              </a:r>
              <a:endParaRPr lang="en-US" sz="500" dirty="0"/>
            </a:p>
          </p:txBody>
        </p:sp>
        <p:sp>
          <p:nvSpPr>
            <p:cNvPr id="49" name="Freeform 479"/>
            <p:cNvSpPr>
              <a:spLocks/>
            </p:cNvSpPr>
            <p:nvPr/>
          </p:nvSpPr>
          <p:spPr bwMode="auto">
            <a:xfrm rot="297175">
              <a:off x="5519869" y="2846813"/>
              <a:ext cx="437400" cy="577096"/>
            </a:xfrm>
            <a:custGeom>
              <a:avLst/>
              <a:gdLst>
                <a:gd name="T0" fmla="*/ 6 w 66"/>
                <a:gd name="T1" fmla="*/ 87 h 91"/>
                <a:gd name="T2" fmla="*/ 0 w 66"/>
                <a:gd name="T3" fmla="*/ 79 h 91"/>
                <a:gd name="T4" fmla="*/ 32 w 66"/>
                <a:gd name="T5" fmla="*/ 12 h 91"/>
                <a:gd name="T6" fmla="*/ 50 w 66"/>
                <a:gd name="T7" fmla="*/ 0 h 91"/>
                <a:gd name="T8" fmla="*/ 66 w 66"/>
                <a:gd name="T9" fmla="*/ 18 h 91"/>
                <a:gd name="T10" fmla="*/ 66 w 66"/>
                <a:gd name="T11" fmla="*/ 28 h 91"/>
                <a:gd name="T12" fmla="*/ 56 w 66"/>
                <a:gd name="T13" fmla="*/ 28 h 91"/>
                <a:gd name="T14" fmla="*/ 58 w 66"/>
                <a:gd name="T15" fmla="*/ 54 h 91"/>
                <a:gd name="T16" fmla="*/ 46 w 66"/>
                <a:gd name="T17" fmla="*/ 57 h 91"/>
                <a:gd name="T18" fmla="*/ 44 w 66"/>
                <a:gd name="T19" fmla="*/ 67 h 91"/>
                <a:gd name="T20" fmla="*/ 42 w 66"/>
                <a:gd name="T21" fmla="*/ 77 h 91"/>
                <a:gd name="T22" fmla="*/ 32 w 66"/>
                <a:gd name="T23" fmla="*/ 75 h 91"/>
                <a:gd name="T24" fmla="*/ 26 w 66"/>
                <a:gd name="T25" fmla="*/ 91 h 91"/>
                <a:gd name="T26" fmla="*/ 6 w 66"/>
                <a:gd name="T27" fmla="*/ 8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91">
                  <a:moveTo>
                    <a:pt x="6" y="87"/>
                  </a:moveTo>
                  <a:lnTo>
                    <a:pt x="0" y="79"/>
                  </a:lnTo>
                  <a:lnTo>
                    <a:pt x="32" y="12"/>
                  </a:lnTo>
                  <a:lnTo>
                    <a:pt x="50" y="0"/>
                  </a:lnTo>
                  <a:lnTo>
                    <a:pt x="66" y="18"/>
                  </a:lnTo>
                  <a:lnTo>
                    <a:pt x="66" y="28"/>
                  </a:lnTo>
                  <a:lnTo>
                    <a:pt x="56" y="28"/>
                  </a:lnTo>
                  <a:lnTo>
                    <a:pt x="58" y="54"/>
                  </a:lnTo>
                  <a:lnTo>
                    <a:pt x="46" y="57"/>
                  </a:lnTo>
                  <a:lnTo>
                    <a:pt x="44" y="67"/>
                  </a:lnTo>
                  <a:lnTo>
                    <a:pt x="42" y="77"/>
                  </a:lnTo>
                  <a:lnTo>
                    <a:pt x="32" y="75"/>
                  </a:lnTo>
                  <a:lnTo>
                    <a:pt x="26" y="91"/>
                  </a:lnTo>
                  <a:lnTo>
                    <a:pt x="6" y="87"/>
                  </a:lnTo>
                  <a:close/>
                </a:path>
              </a:pathLst>
            </a:custGeom>
            <a:solidFill>
              <a:schemeClr val="bg1"/>
            </a:solidFill>
            <a:ln w="6350" cmpd="sng">
              <a:solidFill>
                <a:schemeClr val="tx1"/>
              </a:solidFill>
              <a:round/>
              <a:headEnd/>
              <a:tailEnd/>
            </a:ln>
          </p:spPr>
          <p:txBody>
            <a:bodyPr/>
            <a:lstStyle/>
            <a:p>
              <a:endParaRPr lang="en-US" sz="500"/>
            </a:p>
          </p:txBody>
        </p:sp>
        <p:sp>
          <p:nvSpPr>
            <p:cNvPr id="50" name="Freeform 480"/>
            <p:cNvSpPr>
              <a:spLocks/>
            </p:cNvSpPr>
            <p:nvPr/>
          </p:nvSpPr>
          <p:spPr bwMode="auto">
            <a:xfrm rot="297175">
              <a:off x="5229826" y="2900624"/>
              <a:ext cx="497045" cy="564412"/>
            </a:xfrm>
            <a:custGeom>
              <a:avLst/>
              <a:gdLst>
                <a:gd name="T0" fmla="*/ 0 w 75"/>
                <a:gd name="T1" fmla="*/ 59 h 89"/>
                <a:gd name="T2" fmla="*/ 20 w 75"/>
                <a:gd name="T3" fmla="*/ 16 h 89"/>
                <a:gd name="T4" fmla="*/ 14 w 75"/>
                <a:gd name="T5" fmla="*/ 4 h 89"/>
                <a:gd name="T6" fmla="*/ 20 w 75"/>
                <a:gd name="T7" fmla="*/ 0 h 89"/>
                <a:gd name="T8" fmla="*/ 24 w 75"/>
                <a:gd name="T9" fmla="*/ 12 h 89"/>
                <a:gd name="T10" fmla="*/ 59 w 75"/>
                <a:gd name="T11" fmla="*/ 10 h 89"/>
                <a:gd name="T12" fmla="*/ 75 w 75"/>
                <a:gd name="T13" fmla="*/ 0 h 89"/>
                <a:gd name="T14" fmla="*/ 43 w 75"/>
                <a:gd name="T15" fmla="*/ 67 h 89"/>
                <a:gd name="T16" fmla="*/ 49 w 75"/>
                <a:gd name="T17" fmla="*/ 75 h 89"/>
                <a:gd name="T18" fmla="*/ 37 w 75"/>
                <a:gd name="T19" fmla="*/ 79 h 89"/>
                <a:gd name="T20" fmla="*/ 37 w 75"/>
                <a:gd name="T21" fmla="*/ 89 h 89"/>
                <a:gd name="T22" fmla="*/ 14 w 75"/>
                <a:gd name="T23" fmla="*/ 75 h 89"/>
                <a:gd name="T24" fmla="*/ 0 w 75"/>
                <a:gd name="T25" fmla="*/ 59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89">
                  <a:moveTo>
                    <a:pt x="0" y="59"/>
                  </a:moveTo>
                  <a:lnTo>
                    <a:pt x="20" y="16"/>
                  </a:lnTo>
                  <a:lnTo>
                    <a:pt x="14" y="4"/>
                  </a:lnTo>
                  <a:lnTo>
                    <a:pt x="20" y="0"/>
                  </a:lnTo>
                  <a:lnTo>
                    <a:pt x="24" y="12"/>
                  </a:lnTo>
                  <a:lnTo>
                    <a:pt x="59" y="10"/>
                  </a:lnTo>
                  <a:lnTo>
                    <a:pt x="75" y="0"/>
                  </a:lnTo>
                  <a:lnTo>
                    <a:pt x="43" y="67"/>
                  </a:lnTo>
                  <a:lnTo>
                    <a:pt x="49" y="75"/>
                  </a:lnTo>
                  <a:lnTo>
                    <a:pt x="37" y="79"/>
                  </a:lnTo>
                  <a:lnTo>
                    <a:pt x="37" y="89"/>
                  </a:lnTo>
                  <a:lnTo>
                    <a:pt x="14" y="75"/>
                  </a:lnTo>
                  <a:lnTo>
                    <a:pt x="0" y="59"/>
                  </a:lnTo>
                  <a:close/>
                </a:path>
              </a:pathLst>
            </a:custGeom>
            <a:solidFill>
              <a:schemeClr val="bg1"/>
            </a:solidFill>
            <a:ln w="6350" cmpd="sng">
              <a:solidFill>
                <a:schemeClr val="tx1"/>
              </a:solidFill>
              <a:round/>
              <a:headEnd/>
              <a:tailEnd/>
            </a:ln>
          </p:spPr>
          <p:txBody>
            <a:bodyPr lIns="0" anchor="ctr" anchorCtr="1"/>
            <a:lstStyle/>
            <a:p>
              <a:r>
                <a:rPr lang="en-US" sz="500" dirty="0" smtClean="0"/>
                <a:t>BLEDSOE</a:t>
              </a:r>
              <a:endParaRPr lang="en-US" sz="500" dirty="0"/>
            </a:p>
          </p:txBody>
        </p:sp>
        <p:sp>
          <p:nvSpPr>
            <p:cNvPr id="51" name="Freeform 481"/>
            <p:cNvSpPr>
              <a:spLocks/>
            </p:cNvSpPr>
            <p:nvPr/>
          </p:nvSpPr>
          <p:spPr bwMode="auto">
            <a:xfrm rot="297175">
              <a:off x="5721497" y="2209180"/>
              <a:ext cx="596455" cy="583437"/>
            </a:xfrm>
            <a:custGeom>
              <a:avLst/>
              <a:gdLst>
                <a:gd name="T0" fmla="*/ 38 w 90"/>
                <a:gd name="T1" fmla="*/ 92 h 92"/>
                <a:gd name="T2" fmla="*/ 28 w 90"/>
                <a:gd name="T3" fmla="*/ 70 h 92"/>
                <a:gd name="T4" fmla="*/ 0 w 90"/>
                <a:gd name="T5" fmla="*/ 46 h 92"/>
                <a:gd name="T6" fmla="*/ 2 w 90"/>
                <a:gd name="T7" fmla="*/ 20 h 92"/>
                <a:gd name="T8" fmla="*/ 24 w 90"/>
                <a:gd name="T9" fmla="*/ 0 h 92"/>
                <a:gd name="T10" fmla="*/ 42 w 90"/>
                <a:gd name="T11" fmla="*/ 18 h 92"/>
                <a:gd name="T12" fmla="*/ 72 w 90"/>
                <a:gd name="T13" fmla="*/ 34 h 92"/>
                <a:gd name="T14" fmla="*/ 66 w 90"/>
                <a:gd name="T15" fmla="*/ 40 h 92"/>
                <a:gd name="T16" fmla="*/ 86 w 90"/>
                <a:gd name="T17" fmla="*/ 46 h 92"/>
                <a:gd name="T18" fmla="*/ 90 w 90"/>
                <a:gd name="T19" fmla="*/ 52 h 92"/>
                <a:gd name="T20" fmla="*/ 78 w 90"/>
                <a:gd name="T21" fmla="*/ 66 h 92"/>
                <a:gd name="T22" fmla="*/ 66 w 90"/>
                <a:gd name="T23" fmla="*/ 68 h 92"/>
                <a:gd name="T24" fmla="*/ 38 w 90"/>
                <a:gd name="T25" fmla="*/ 92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92">
                  <a:moveTo>
                    <a:pt x="38" y="92"/>
                  </a:moveTo>
                  <a:lnTo>
                    <a:pt x="28" y="70"/>
                  </a:lnTo>
                  <a:lnTo>
                    <a:pt x="0" y="46"/>
                  </a:lnTo>
                  <a:lnTo>
                    <a:pt x="2" y="20"/>
                  </a:lnTo>
                  <a:lnTo>
                    <a:pt x="24" y="0"/>
                  </a:lnTo>
                  <a:lnTo>
                    <a:pt x="42" y="18"/>
                  </a:lnTo>
                  <a:lnTo>
                    <a:pt x="72" y="34"/>
                  </a:lnTo>
                  <a:lnTo>
                    <a:pt x="66" y="40"/>
                  </a:lnTo>
                  <a:lnTo>
                    <a:pt x="86" y="46"/>
                  </a:lnTo>
                  <a:lnTo>
                    <a:pt x="90" y="52"/>
                  </a:lnTo>
                  <a:lnTo>
                    <a:pt x="78" y="66"/>
                  </a:lnTo>
                  <a:lnTo>
                    <a:pt x="66" y="68"/>
                  </a:lnTo>
                  <a:lnTo>
                    <a:pt x="38" y="92"/>
                  </a:lnTo>
                  <a:close/>
                </a:path>
              </a:pathLst>
            </a:custGeom>
            <a:solidFill>
              <a:schemeClr val="accent5"/>
            </a:solidFill>
            <a:ln w="6350" cmpd="sng">
              <a:solidFill>
                <a:schemeClr val="tx1"/>
              </a:solidFill>
              <a:round/>
              <a:headEnd/>
              <a:tailEnd/>
            </a:ln>
          </p:spPr>
          <p:txBody>
            <a:bodyPr anchor="ctr" anchorCtr="1"/>
            <a:lstStyle/>
            <a:p>
              <a:r>
                <a:rPr lang="en-US" sz="500" dirty="0" smtClean="0"/>
                <a:t>MORGAN</a:t>
              </a:r>
              <a:endParaRPr lang="en-US" sz="500" dirty="0"/>
            </a:p>
          </p:txBody>
        </p:sp>
        <p:sp>
          <p:nvSpPr>
            <p:cNvPr id="52" name="Freeform 482"/>
            <p:cNvSpPr>
              <a:spLocks/>
            </p:cNvSpPr>
            <p:nvPr/>
          </p:nvSpPr>
          <p:spPr bwMode="auto">
            <a:xfrm rot="297175">
              <a:off x="5082890" y="2045698"/>
              <a:ext cx="457282" cy="443920"/>
            </a:xfrm>
            <a:custGeom>
              <a:avLst/>
              <a:gdLst>
                <a:gd name="T0" fmla="*/ 65 w 69"/>
                <a:gd name="T1" fmla="*/ 68 h 70"/>
                <a:gd name="T2" fmla="*/ 56 w 69"/>
                <a:gd name="T3" fmla="*/ 66 h 70"/>
                <a:gd name="T4" fmla="*/ 40 w 69"/>
                <a:gd name="T5" fmla="*/ 70 h 70"/>
                <a:gd name="T6" fmla="*/ 30 w 69"/>
                <a:gd name="T7" fmla="*/ 60 h 70"/>
                <a:gd name="T8" fmla="*/ 8 w 69"/>
                <a:gd name="T9" fmla="*/ 54 h 70"/>
                <a:gd name="T10" fmla="*/ 6 w 69"/>
                <a:gd name="T11" fmla="*/ 48 h 70"/>
                <a:gd name="T12" fmla="*/ 2 w 69"/>
                <a:gd name="T13" fmla="*/ 48 h 70"/>
                <a:gd name="T14" fmla="*/ 0 w 69"/>
                <a:gd name="T15" fmla="*/ 28 h 70"/>
                <a:gd name="T16" fmla="*/ 2 w 69"/>
                <a:gd name="T17" fmla="*/ 14 h 70"/>
                <a:gd name="T18" fmla="*/ 10 w 69"/>
                <a:gd name="T19" fmla="*/ 8 h 70"/>
                <a:gd name="T20" fmla="*/ 16 w 69"/>
                <a:gd name="T21" fmla="*/ 10 h 70"/>
                <a:gd name="T22" fmla="*/ 18 w 69"/>
                <a:gd name="T23" fmla="*/ 2 h 70"/>
                <a:gd name="T24" fmla="*/ 28 w 69"/>
                <a:gd name="T25" fmla="*/ 0 h 70"/>
                <a:gd name="T26" fmla="*/ 58 w 69"/>
                <a:gd name="T27" fmla="*/ 16 h 70"/>
                <a:gd name="T28" fmla="*/ 61 w 69"/>
                <a:gd name="T29" fmla="*/ 40 h 70"/>
                <a:gd name="T30" fmla="*/ 69 w 69"/>
                <a:gd name="T31" fmla="*/ 58 h 70"/>
                <a:gd name="T32" fmla="*/ 65 w 69"/>
                <a:gd name="T33" fmla="*/ 68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70">
                  <a:moveTo>
                    <a:pt x="65" y="68"/>
                  </a:moveTo>
                  <a:lnTo>
                    <a:pt x="56" y="66"/>
                  </a:lnTo>
                  <a:lnTo>
                    <a:pt x="40" y="70"/>
                  </a:lnTo>
                  <a:lnTo>
                    <a:pt x="30" y="60"/>
                  </a:lnTo>
                  <a:lnTo>
                    <a:pt x="8" y="54"/>
                  </a:lnTo>
                  <a:lnTo>
                    <a:pt x="6" y="48"/>
                  </a:lnTo>
                  <a:lnTo>
                    <a:pt x="2" y="48"/>
                  </a:lnTo>
                  <a:lnTo>
                    <a:pt x="0" y="28"/>
                  </a:lnTo>
                  <a:lnTo>
                    <a:pt x="2" y="14"/>
                  </a:lnTo>
                  <a:lnTo>
                    <a:pt x="10" y="8"/>
                  </a:lnTo>
                  <a:lnTo>
                    <a:pt x="16" y="10"/>
                  </a:lnTo>
                  <a:lnTo>
                    <a:pt x="18" y="2"/>
                  </a:lnTo>
                  <a:lnTo>
                    <a:pt x="28" y="0"/>
                  </a:lnTo>
                  <a:lnTo>
                    <a:pt x="58" y="16"/>
                  </a:lnTo>
                  <a:lnTo>
                    <a:pt x="61" y="40"/>
                  </a:lnTo>
                  <a:lnTo>
                    <a:pt x="69" y="58"/>
                  </a:lnTo>
                  <a:lnTo>
                    <a:pt x="65" y="68"/>
                  </a:lnTo>
                  <a:close/>
                </a:path>
              </a:pathLst>
            </a:custGeom>
            <a:solidFill>
              <a:schemeClr val="bg1"/>
            </a:solidFill>
            <a:ln w="6350" cmpd="sng">
              <a:solidFill>
                <a:schemeClr val="tx1"/>
              </a:solidFill>
              <a:round/>
              <a:headEnd/>
              <a:tailEnd/>
            </a:ln>
          </p:spPr>
          <p:txBody>
            <a:bodyPr anchor="ctr" anchorCtr="1"/>
            <a:lstStyle/>
            <a:p>
              <a:r>
                <a:rPr lang="en-US" sz="500" dirty="0" smtClean="0"/>
                <a:t>OVERTON</a:t>
              </a:r>
              <a:endParaRPr lang="en-US" sz="500" dirty="0"/>
            </a:p>
          </p:txBody>
        </p:sp>
        <p:sp>
          <p:nvSpPr>
            <p:cNvPr id="53" name="Freeform 483"/>
            <p:cNvSpPr>
              <a:spLocks/>
            </p:cNvSpPr>
            <p:nvPr/>
          </p:nvSpPr>
          <p:spPr bwMode="auto">
            <a:xfrm rot="297175">
              <a:off x="5349102" y="2469888"/>
              <a:ext cx="603082" cy="520020"/>
            </a:xfrm>
            <a:custGeom>
              <a:avLst/>
              <a:gdLst>
                <a:gd name="T0" fmla="*/ 8 w 91"/>
                <a:gd name="T1" fmla="*/ 70 h 82"/>
                <a:gd name="T2" fmla="*/ 8 w 91"/>
                <a:gd name="T3" fmla="*/ 56 h 82"/>
                <a:gd name="T4" fmla="*/ 0 w 91"/>
                <a:gd name="T5" fmla="*/ 42 h 82"/>
                <a:gd name="T6" fmla="*/ 0 w 91"/>
                <a:gd name="T7" fmla="*/ 12 h 82"/>
                <a:gd name="T8" fmla="*/ 6 w 91"/>
                <a:gd name="T9" fmla="*/ 10 h 82"/>
                <a:gd name="T10" fmla="*/ 10 w 91"/>
                <a:gd name="T11" fmla="*/ 14 h 82"/>
                <a:gd name="T12" fmla="*/ 25 w 91"/>
                <a:gd name="T13" fmla="*/ 8 h 82"/>
                <a:gd name="T14" fmla="*/ 33 w 91"/>
                <a:gd name="T15" fmla="*/ 2 h 82"/>
                <a:gd name="T16" fmla="*/ 53 w 91"/>
                <a:gd name="T17" fmla="*/ 0 h 82"/>
                <a:gd name="T18" fmla="*/ 81 w 91"/>
                <a:gd name="T19" fmla="*/ 24 h 82"/>
                <a:gd name="T20" fmla="*/ 91 w 91"/>
                <a:gd name="T21" fmla="*/ 46 h 82"/>
                <a:gd name="T22" fmla="*/ 81 w 91"/>
                <a:gd name="T23" fmla="*/ 58 h 82"/>
                <a:gd name="T24" fmla="*/ 61 w 91"/>
                <a:gd name="T25" fmla="*/ 72 h 82"/>
                <a:gd name="T26" fmla="*/ 47 w 91"/>
                <a:gd name="T27" fmla="*/ 80 h 82"/>
                <a:gd name="T28" fmla="*/ 12 w 91"/>
                <a:gd name="T29" fmla="*/ 82 h 82"/>
                <a:gd name="T30" fmla="*/ 8 w 91"/>
                <a:gd name="T31" fmla="*/ 70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82">
                  <a:moveTo>
                    <a:pt x="8" y="70"/>
                  </a:moveTo>
                  <a:lnTo>
                    <a:pt x="8" y="56"/>
                  </a:lnTo>
                  <a:lnTo>
                    <a:pt x="0" y="42"/>
                  </a:lnTo>
                  <a:lnTo>
                    <a:pt x="0" y="12"/>
                  </a:lnTo>
                  <a:lnTo>
                    <a:pt x="6" y="10"/>
                  </a:lnTo>
                  <a:lnTo>
                    <a:pt x="10" y="14"/>
                  </a:lnTo>
                  <a:lnTo>
                    <a:pt x="25" y="8"/>
                  </a:lnTo>
                  <a:lnTo>
                    <a:pt x="33" y="2"/>
                  </a:lnTo>
                  <a:lnTo>
                    <a:pt x="53" y="0"/>
                  </a:lnTo>
                  <a:lnTo>
                    <a:pt x="81" y="24"/>
                  </a:lnTo>
                  <a:lnTo>
                    <a:pt x="91" y="46"/>
                  </a:lnTo>
                  <a:lnTo>
                    <a:pt x="81" y="58"/>
                  </a:lnTo>
                  <a:lnTo>
                    <a:pt x="61" y="72"/>
                  </a:lnTo>
                  <a:lnTo>
                    <a:pt x="47" y="80"/>
                  </a:lnTo>
                  <a:lnTo>
                    <a:pt x="12" y="82"/>
                  </a:lnTo>
                  <a:lnTo>
                    <a:pt x="8" y="70"/>
                  </a:lnTo>
                  <a:close/>
                </a:path>
              </a:pathLst>
            </a:custGeom>
            <a:solidFill>
              <a:schemeClr val="accent5"/>
            </a:solidFill>
            <a:ln w="6350" cmpd="sng">
              <a:solidFill>
                <a:schemeClr val="tx1"/>
              </a:solidFill>
              <a:round/>
              <a:headEnd/>
              <a:tailEnd/>
            </a:ln>
          </p:spPr>
          <p:txBody>
            <a:bodyPr anchor="ctr" anchorCtr="1"/>
            <a:lstStyle/>
            <a:p>
              <a:r>
                <a:rPr lang="en-US" sz="500" dirty="0" smtClean="0"/>
                <a:t>CUMBERLAND</a:t>
              </a:r>
              <a:endParaRPr lang="en-US" sz="500" dirty="0"/>
            </a:p>
          </p:txBody>
        </p:sp>
        <p:sp>
          <p:nvSpPr>
            <p:cNvPr id="54" name="Freeform 484"/>
            <p:cNvSpPr>
              <a:spLocks/>
            </p:cNvSpPr>
            <p:nvPr/>
          </p:nvSpPr>
          <p:spPr bwMode="auto">
            <a:xfrm rot="297175">
              <a:off x="5011076" y="2900766"/>
              <a:ext cx="357873" cy="386844"/>
            </a:xfrm>
            <a:custGeom>
              <a:avLst/>
              <a:gdLst>
                <a:gd name="T0" fmla="*/ 34 w 54"/>
                <a:gd name="T1" fmla="*/ 55 h 61"/>
                <a:gd name="T2" fmla="*/ 12 w 54"/>
                <a:gd name="T3" fmla="*/ 61 h 61"/>
                <a:gd name="T4" fmla="*/ 0 w 54"/>
                <a:gd name="T5" fmla="*/ 10 h 61"/>
                <a:gd name="T6" fmla="*/ 10 w 54"/>
                <a:gd name="T7" fmla="*/ 8 h 61"/>
                <a:gd name="T8" fmla="*/ 48 w 54"/>
                <a:gd name="T9" fmla="*/ 0 h 61"/>
                <a:gd name="T10" fmla="*/ 54 w 54"/>
                <a:gd name="T11" fmla="*/ 12 h 61"/>
                <a:gd name="T12" fmla="*/ 34 w 54"/>
                <a:gd name="T13" fmla="*/ 55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1">
                  <a:moveTo>
                    <a:pt x="34" y="55"/>
                  </a:moveTo>
                  <a:lnTo>
                    <a:pt x="12" y="61"/>
                  </a:lnTo>
                  <a:lnTo>
                    <a:pt x="0" y="10"/>
                  </a:lnTo>
                  <a:lnTo>
                    <a:pt x="10" y="8"/>
                  </a:lnTo>
                  <a:lnTo>
                    <a:pt x="48" y="0"/>
                  </a:lnTo>
                  <a:lnTo>
                    <a:pt x="54" y="12"/>
                  </a:lnTo>
                  <a:lnTo>
                    <a:pt x="34" y="55"/>
                  </a:lnTo>
                  <a:close/>
                </a:path>
              </a:pathLst>
            </a:custGeom>
            <a:solidFill>
              <a:schemeClr val="bg1"/>
            </a:solidFill>
            <a:ln w="6350" cmpd="sng">
              <a:solidFill>
                <a:schemeClr val="tx1"/>
              </a:solidFill>
              <a:round/>
              <a:headEnd/>
              <a:tailEnd/>
            </a:ln>
          </p:spPr>
          <p:txBody>
            <a:bodyPr wrap="square" rIns="0"/>
            <a:lstStyle/>
            <a:p>
              <a:r>
                <a:rPr lang="en-US" sz="500" dirty="0" smtClean="0"/>
                <a:t>VAN BUREN</a:t>
              </a:r>
              <a:endParaRPr lang="en-US" sz="500" dirty="0"/>
            </a:p>
          </p:txBody>
        </p:sp>
        <p:sp>
          <p:nvSpPr>
            <p:cNvPr id="55" name="Freeform 485"/>
            <p:cNvSpPr>
              <a:spLocks/>
            </p:cNvSpPr>
            <p:nvPr/>
          </p:nvSpPr>
          <p:spPr bwMode="auto">
            <a:xfrm rot="297175">
              <a:off x="4780948" y="2337615"/>
              <a:ext cx="748882" cy="393186"/>
            </a:xfrm>
            <a:custGeom>
              <a:avLst/>
              <a:gdLst>
                <a:gd name="T0" fmla="*/ 88 w 113"/>
                <a:gd name="T1" fmla="*/ 56 h 62"/>
                <a:gd name="T2" fmla="*/ 78 w 113"/>
                <a:gd name="T3" fmla="*/ 50 h 62"/>
                <a:gd name="T4" fmla="*/ 46 w 113"/>
                <a:gd name="T5" fmla="*/ 44 h 62"/>
                <a:gd name="T6" fmla="*/ 34 w 113"/>
                <a:gd name="T7" fmla="*/ 50 h 62"/>
                <a:gd name="T8" fmla="*/ 36 w 113"/>
                <a:gd name="T9" fmla="*/ 56 h 62"/>
                <a:gd name="T10" fmla="*/ 28 w 113"/>
                <a:gd name="T11" fmla="*/ 62 h 62"/>
                <a:gd name="T12" fmla="*/ 22 w 113"/>
                <a:gd name="T13" fmla="*/ 50 h 62"/>
                <a:gd name="T14" fmla="*/ 12 w 113"/>
                <a:gd name="T15" fmla="*/ 50 h 62"/>
                <a:gd name="T16" fmla="*/ 6 w 113"/>
                <a:gd name="T17" fmla="*/ 46 h 62"/>
                <a:gd name="T18" fmla="*/ 2 w 113"/>
                <a:gd name="T19" fmla="*/ 42 h 62"/>
                <a:gd name="T20" fmla="*/ 0 w 113"/>
                <a:gd name="T21" fmla="*/ 40 h 62"/>
                <a:gd name="T22" fmla="*/ 0 w 113"/>
                <a:gd name="T23" fmla="*/ 12 h 62"/>
                <a:gd name="T24" fmla="*/ 16 w 113"/>
                <a:gd name="T25" fmla="*/ 18 h 62"/>
                <a:gd name="T26" fmla="*/ 44 w 113"/>
                <a:gd name="T27" fmla="*/ 4 h 62"/>
                <a:gd name="T28" fmla="*/ 44 w 113"/>
                <a:gd name="T29" fmla="*/ 0 h 62"/>
                <a:gd name="T30" fmla="*/ 48 w 113"/>
                <a:gd name="T31" fmla="*/ 0 h 62"/>
                <a:gd name="T32" fmla="*/ 50 w 113"/>
                <a:gd name="T33" fmla="*/ 6 h 62"/>
                <a:gd name="T34" fmla="*/ 72 w 113"/>
                <a:gd name="T35" fmla="*/ 12 h 62"/>
                <a:gd name="T36" fmla="*/ 82 w 113"/>
                <a:gd name="T37" fmla="*/ 22 h 62"/>
                <a:gd name="T38" fmla="*/ 98 w 113"/>
                <a:gd name="T39" fmla="*/ 18 h 62"/>
                <a:gd name="T40" fmla="*/ 113 w 113"/>
                <a:gd name="T41" fmla="*/ 22 h 62"/>
                <a:gd name="T42" fmla="*/ 98 w 113"/>
                <a:gd name="T43" fmla="*/ 28 h 62"/>
                <a:gd name="T44" fmla="*/ 94 w 113"/>
                <a:gd name="T45" fmla="*/ 24 h 62"/>
                <a:gd name="T46" fmla="*/ 88 w 113"/>
                <a:gd name="T47" fmla="*/ 26 h 62"/>
                <a:gd name="T48" fmla="*/ 88 w 113"/>
                <a:gd name="T49" fmla="*/ 56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3" h="62">
                  <a:moveTo>
                    <a:pt x="88" y="56"/>
                  </a:moveTo>
                  <a:lnTo>
                    <a:pt x="78" y="50"/>
                  </a:lnTo>
                  <a:lnTo>
                    <a:pt x="46" y="44"/>
                  </a:lnTo>
                  <a:lnTo>
                    <a:pt x="34" y="50"/>
                  </a:lnTo>
                  <a:lnTo>
                    <a:pt x="36" y="56"/>
                  </a:lnTo>
                  <a:lnTo>
                    <a:pt x="28" y="62"/>
                  </a:lnTo>
                  <a:lnTo>
                    <a:pt x="22" y="50"/>
                  </a:lnTo>
                  <a:lnTo>
                    <a:pt x="12" y="50"/>
                  </a:lnTo>
                  <a:lnTo>
                    <a:pt x="6" y="46"/>
                  </a:lnTo>
                  <a:lnTo>
                    <a:pt x="2" y="42"/>
                  </a:lnTo>
                  <a:lnTo>
                    <a:pt x="0" y="40"/>
                  </a:lnTo>
                  <a:lnTo>
                    <a:pt x="0" y="12"/>
                  </a:lnTo>
                  <a:lnTo>
                    <a:pt x="16" y="18"/>
                  </a:lnTo>
                  <a:lnTo>
                    <a:pt x="44" y="4"/>
                  </a:lnTo>
                  <a:lnTo>
                    <a:pt x="44" y="0"/>
                  </a:lnTo>
                  <a:lnTo>
                    <a:pt x="48" y="0"/>
                  </a:lnTo>
                  <a:lnTo>
                    <a:pt x="50" y="6"/>
                  </a:lnTo>
                  <a:lnTo>
                    <a:pt x="72" y="12"/>
                  </a:lnTo>
                  <a:lnTo>
                    <a:pt x="82" y="22"/>
                  </a:lnTo>
                  <a:lnTo>
                    <a:pt x="98" y="18"/>
                  </a:lnTo>
                  <a:lnTo>
                    <a:pt x="113" y="22"/>
                  </a:lnTo>
                  <a:lnTo>
                    <a:pt x="98" y="28"/>
                  </a:lnTo>
                  <a:lnTo>
                    <a:pt x="94" y="24"/>
                  </a:lnTo>
                  <a:lnTo>
                    <a:pt x="88" y="26"/>
                  </a:lnTo>
                  <a:lnTo>
                    <a:pt x="88" y="56"/>
                  </a:lnTo>
                  <a:close/>
                </a:path>
              </a:pathLst>
            </a:custGeom>
            <a:solidFill>
              <a:schemeClr val="accent5"/>
            </a:solidFill>
            <a:ln w="6350" cmpd="sng">
              <a:solidFill>
                <a:schemeClr val="tx1"/>
              </a:solidFill>
              <a:round/>
              <a:headEnd/>
              <a:tailEnd/>
            </a:ln>
          </p:spPr>
          <p:txBody>
            <a:bodyPr anchor="ctr" anchorCtr="1"/>
            <a:lstStyle/>
            <a:p>
              <a:r>
                <a:rPr lang="en-US" sz="500" dirty="0" smtClean="0"/>
                <a:t>PUTNAM</a:t>
              </a:r>
              <a:endParaRPr lang="en-US" sz="500" dirty="0"/>
            </a:p>
          </p:txBody>
        </p:sp>
        <p:sp>
          <p:nvSpPr>
            <p:cNvPr id="56" name="Freeform 486"/>
            <p:cNvSpPr>
              <a:spLocks/>
            </p:cNvSpPr>
            <p:nvPr/>
          </p:nvSpPr>
          <p:spPr bwMode="auto">
            <a:xfrm rot="297175">
              <a:off x="4931245" y="2618278"/>
              <a:ext cx="463909" cy="342452"/>
            </a:xfrm>
            <a:custGeom>
              <a:avLst/>
              <a:gdLst>
                <a:gd name="T0" fmla="*/ 16 w 70"/>
                <a:gd name="T1" fmla="*/ 54 h 54"/>
                <a:gd name="T2" fmla="*/ 2 w 70"/>
                <a:gd name="T3" fmla="*/ 46 h 54"/>
                <a:gd name="T4" fmla="*/ 10 w 70"/>
                <a:gd name="T5" fmla="*/ 46 h 54"/>
                <a:gd name="T6" fmla="*/ 8 w 70"/>
                <a:gd name="T7" fmla="*/ 36 h 54"/>
                <a:gd name="T8" fmla="*/ 0 w 70"/>
                <a:gd name="T9" fmla="*/ 36 h 54"/>
                <a:gd name="T10" fmla="*/ 2 w 70"/>
                <a:gd name="T11" fmla="*/ 18 h 54"/>
                <a:gd name="T12" fmla="*/ 10 w 70"/>
                <a:gd name="T13" fmla="*/ 12 h 54"/>
                <a:gd name="T14" fmla="*/ 8 w 70"/>
                <a:gd name="T15" fmla="*/ 6 h 54"/>
                <a:gd name="T16" fmla="*/ 20 w 70"/>
                <a:gd name="T17" fmla="*/ 0 h 54"/>
                <a:gd name="T18" fmla="*/ 52 w 70"/>
                <a:gd name="T19" fmla="*/ 6 h 54"/>
                <a:gd name="T20" fmla="*/ 62 w 70"/>
                <a:gd name="T21" fmla="*/ 12 h 54"/>
                <a:gd name="T22" fmla="*/ 70 w 70"/>
                <a:gd name="T23" fmla="*/ 26 h 54"/>
                <a:gd name="T24" fmla="*/ 70 w 70"/>
                <a:gd name="T25" fmla="*/ 40 h 54"/>
                <a:gd name="T26" fmla="*/ 64 w 70"/>
                <a:gd name="T27" fmla="*/ 44 h 54"/>
                <a:gd name="T28" fmla="*/ 16 w 70"/>
                <a:gd name="T29" fmla="*/ 54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54">
                  <a:moveTo>
                    <a:pt x="16" y="54"/>
                  </a:moveTo>
                  <a:lnTo>
                    <a:pt x="2" y="46"/>
                  </a:lnTo>
                  <a:lnTo>
                    <a:pt x="10" y="46"/>
                  </a:lnTo>
                  <a:lnTo>
                    <a:pt x="8" y="36"/>
                  </a:lnTo>
                  <a:lnTo>
                    <a:pt x="0" y="36"/>
                  </a:lnTo>
                  <a:lnTo>
                    <a:pt x="2" y="18"/>
                  </a:lnTo>
                  <a:lnTo>
                    <a:pt x="10" y="12"/>
                  </a:lnTo>
                  <a:lnTo>
                    <a:pt x="8" y="6"/>
                  </a:lnTo>
                  <a:lnTo>
                    <a:pt x="20" y="0"/>
                  </a:lnTo>
                  <a:lnTo>
                    <a:pt x="52" y="6"/>
                  </a:lnTo>
                  <a:lnTo>
                    <a:pt x="62" y="12"/>
                  </a:lnTo>
                  <a:lnTo>
                    <a:pt x="70" y="26"/>
                  </a:lnTo>
                  <a:lnTo>
                    <a:pt x="70" y="40"/>
                  </a:lnTo>
                  <a:lnTo>
                    <a:pt x="64" y="44"/>
                  </a:lnTo>
                  <a:lnTo>
                    <a:pt x="16" y="54"/>
                  </a:lnTo>
                  <a:close/>
                </a:path>
              </a:pathLst>
            </a:custGeom>
            <a:solidFill>
              <a:schemeClr val="accent5"/>
            </a:solidFill>
            <a:ln w="6350" cmpd="sng">
              <a:solidFill>
                <a:schemeClr val="tx1"/>
              </a:solidFill>
              <a:round/>
              <a:headEnd/>
              <a:tailEnd/>
            </a:ln>
          </p:spPr>
          <p:txBody>
            <a:bodyPr anchor="ctr" anchorCtr="1"/>
            <a:lstStyle/>
            <a:p>
              <a:r>
                <a:rPr lang="en-US" sz="500" dirty="0" smtClean="0"/>
                <a:t>WHITE</a:t>
              </a:r>
              <a:endParaRPr lang="en-US" sz="500" dirty="0"/>
            </a:p>
          </p:txBody>
        </p:sp>
        <p:sp>
          <p:nvSpPr>
            <p:cNvPr id="57" name="Freeform 487"/>
            <p:cNvSpPr>
              <a:spLocks/>
            </p:cNvSpPr>
            <p:nvPr/>
          </p:nvSpPr>
          <p:spPr bwMode="auto">
            <a:xfrm rot="297175">
              <a:off x="4652201" y="2885890"/>
              <a:ext cx="437400" cy="412211"/>
            </a:xfrm>
            <a:custGeom>
              <a:avLst/>
              <a:gdLst>
                <a:gd name="T0" fmla="*/ 66 w 66"/>
                <a:gd name="T1" fmla="*/ 59 h 65"/>
                <a:gd name="T2" fmla="*/ 58 w 66"/>
                <a:gd name="T3" fmla="*/ 61 h 65"/>
                <a:gd name="T4" fmla="*/ 22 w 66"/>
                <a:gd name="T5" fmla="*/ 65 h 65"/>
                <a:gd name="T6" fmla="*/ 12 w 66"/>
                <a:gd name="T7" fmla="*/ 63 h 65"/>
                <a:gd name="T8" fmla="*/ 0 w 66"/>
                <a:gd name="T9" fmla="*/ 39 h 65"/>
                <a:gd name="T10" fmla="*/ 2 w 66"/>
                <a:gd name="T11" fmla="*/ 14 h 65"/>
                <a:gd name="T12" fmla="*/ 12 w 66"/>
                <a:gd name="T13" fmla="*/ 8 h 65"/>
                <a:gd name="T14" fmla="*/ 40 w 66"/>
                <a:gd name="T15" fmla="*/ 0 h 65"/>
                <a:gd name="T16" fmla="*/ 54 w 66"/>
                <a:gd name="T17" fmla="*/ 8 h 65"/>
                <a:gd name="T18" fmla="*/ 66 w 66"/>
                <a:gd name="T19" fmla="*/ 59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5">
                  <a:moveTo>
                    <a:pt x="66" y="59"/>
                  </a:moveTo>
                  <a:lnTo>
                    <a:pt x="58" y="61"/>
                  </a:lnTo>
                  <a:lnTo>
                    <a:pt x="22" y="65"/>
                  </a:lnTo>
                  <a:lnTo>
                    <a:pt x="12" y="63"/>
                  </a:lnTo>
                  <a:lnTo>
                    <a:pt x="0" y="39"/>
                  </a:lnTo>
                  <a:lnTo>
                    <a:pt x="2" y="14"/>
                  </a:lnTo>
                  <a:lnTo>
                    <a:pt x="12" y="8"/>
                  </a:lnTo>
                  <a:lnTo>
                    <a:pt x="40" y="0"/>
                  </a:lnTo>
                  <a:lnTo>
                    <a:pt x="54" y="8"/>
                  </a:lnTo>
                  <a:lnTo>
                    <a:pt x="66" y="59"/>
                  </a:lnTo>
                  <a:close/>
                </a:path>
              </a:pathLst>
            </a:custGeom>
            <a:solidFill>
              <a:schemeClr val="bg1"/>
            </a:solidFill>
            <a:ln w="6350" cmpd="sng">
              <a:solidFill>
                <a:schemeClr val="tx1"/>
              </a:solidFill>
              <a:round/>
              <a:headEnd/>
              <a:tailEnd/>
            </a:ln>
          </p:spPr>
          <p:txBody>
            <a:bodyPr anchor="ctr" anchorCtr="1"/>
            <a:lstStyle/>
            <a:p>
              <a:r>
                <a:rPr lang="en-US" sz="500" dirty="0" smtClean="0"/>
                <a:t>WARREN</a:t>
              </a:r>
              <a:endParaRPr lang="en-US" sz="500" dirty="0"/>
            </a:p>
          </p:txBody>
        </p:sp>
        <p:sp>
          <p:nvSpPr>
            <p:cNvPr id="58" name="Freeform 488"/>
            <p:cNvSpPr>
              <a:spLocks/>
            </p:cNvSpPr>
            <p:nvPr/>
          </p:nvSpPr>
          <p:spPr bwMode="auto">
            <a:xfrm rot="297175">
              <a:off x="4431712" y="2201338"/>
              <a:ext cx="357873" cy="418553"/>
            </a:xfrm>
            <a:custGeom>
              <a:avLst/>
              <a:gdLst>
                <a:gd name="T0" fmla="*/ 54 w 54"/>
                <a:gd name="T1" fmla="*/ 54 h 66"/>
                <a:gd name="T2" fmla="*/ 28 w 54"/>
                <a:gd name="T3" fmla="*/ 60 h 66"/>
                <a:gd name="T4" fmla="*/ 24 w 54"/>
                <a:gd name="T5" fmla="*/ 66 h 66"/>
                <a:gd name="T6" fmla="*/ 14 w 54"/>
                <a:gd name="T7" fmla="*/ 62 h 66"/>
                <a:gd name="T8" fmla="*/ 0 w 54"/>
                <a:gd name="T9" fmla="*/ 32 h 66"/>
                <a:gd name="T10" fmla="*/ 0 w 54"/>
                <a:gd name="T11" fmla="*/ 16 h 66"/>
                <a:gd name="T12" fmla="*/ 16 w 54"/>
                <a:gd name="T13" fmla="*/ 14 h 66"/>
                <a:gd name="T14" fmla="*/ 20 w 54"/>
                <a:gd name="T15" fmla="*/ 10 h 66"/>
                <a:gd name="T16" fmla="*/ 18 w 54"/>
                <a:gd name="T17" fmla="*/ 0 h 66"/>
                <a:gd name="T18" fmla="*/ 46 w 54"/>
                <a:gd name="T19" fmla="*/ 0 h 66"/>
                <a:gd name="T20" fmla="*/ 46 w 54"/>
                <a:gd name="T21" fmla="*/ 22 h 66"/>
                <a:gd name="T22" fmla="*/ 54 w 54"/>
                <a:gd name="T23" fmla="*/ 26 h 66"/>
                <a:gd name="T24" fmla="*/ 54 w 54"/>
                <a:gd name="T25" fmla="*/ 54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66">
                  <a:moveTo>
                    <a:pt x="54" y="54"/>
                  </a:moveTo>
                  <a:lnTo>
                    <a:pt x="28" y="60"/>
                  </a:lnTo>
                  <a:lnTo>
                    <a:pt x="24" y="66"/>
                  </a:lnTo>
                  <a:lnTo>
                    <a:pt x="14" y="62"/>
                  </a:lnTo>
                  <a:lnTo>
                    <a:pt x="0" y="32"/>
                  </a:lnTo>
                  <a:lnTo>
                    <a:pt x="0" y="16"/>
                  </a:lnTo>
                  <a:lnTo>
                    <a:pt x="16" y="14"/>
                  </a:lnTo>
                  <a:lnTo>
                    <a:pt x="20" y="10"/>
                  </a:lnTo>
                  <a:lnTo>
                    <a:pt x="18" y="0"/>
                  </a:lnTo>
                  <a:lnTo>
                    <a:pt x="46" y="0"/>
                  </a:lnTo>
                  <a:lnTo>
                    <a:pt x="46" y="22"/>
                  </a:lnTo>
                  <a:lnTo>
                    <a:pt x="54" y="26"/>
                  </a:lnTo>
                  <a:lnTo>
                    <a:pt x="54" y="54"/>
                  </a:lnTo>
                  <a:close/>
                </a:path>
              </a:pathLst>
            </a:custGeom>
            <a:solidFill>
              <a:schemeClr val="bg1"/>
            </a:solidFill>
            <a:ln w="6350" cmpd="sng">
              <a:solidFill>
                <a:schemeClr val="tx1"/>
              </a:solidFill>
              <a:round/>
              <a:headEnd/>
              <a:tailEnd/>
            </a:ln>
          </p:spPr>
          <p:txBody>
            <a:bodyPr wrap="none" anchor="ctr" anchorCtr="1"/>
            <a:lstStyle/>
            <a:p>
              <a:r>
                <a:rPr lang="en-US" sz="500" dirty="0" smtClean="0"/>
                <a:t>SMITH</a:t>
              </a:r>
              <a:endParaRPr lang="en-US" sz="500" dirty="0"/>
            </a:p>
          </p:txBody>
        </p:sp>
        <p:sp>
          <p:nvSpPr>
            <p:cNvPr id="59" name="Freeform 489"/>
            <p:cNvSpPr>
              <a:spLocks/>
            </p:cNvSpPr>
            <p:nvPr/>
          </p:nvSpPr>
          <p:spPr bwMode="auto">
            <a:xfrm rot="297175">
              <a:off x="4410238" y="2771737"/>
              <a:ext cx="344618" cy="386844"/>
            </a:xfrm>
            <a:custGeom>
              <a:avLst/>
              <a:gdLst>
                <a:gd name="T0" fmla="*/ 2 w 52"/>
                <a:gd name="T1" fmla="*/ 55 h 61"/>
                <a:gd name="T2" fmla="*/ 0 w 52"/>
                <a:gd name="T3" fmla="*/ 24 h 61"/>
                <a:gd name="T4" fmla="*/ 4 w 52"/>
                <a:gd name="T5" fmla="*/ 22 h 61"/>
                <a:gd name="T6" fmla="*/ 2 w 52"/>
                <a:gd name="T7" fmla="*/ 4 h 61"/>
                <a:gd name="T8" fmla="*/ 22 w 52"/>
                <a:gd name="T9" fmla="*/ 0 h 61"/>
                <a:gd name="T10" fmla="*/ 52 w 52"/>
                <a:gd name="T11" fmla="*/ 22 h 61"/>
                <a:gd name="T12" fmla="*/ 40 w 52"/>
                <a:gd name="T13" fmla="*/ 28 h 61"/>
                <a:gd name="T14" fmla="*/ 38 w 52"/>
                <a:gd name="T15" fmla="*/ 53 h 61"/>
                <a:gd name="T16" fmla="*/ 20 w 52"/>
                <a:gd name="T17" fmla="*/ 61 h 61"/>
                <a:gd name="T18" fmla="*/ 2 w 52"/>
                <a:gd name="T19" fmla="*/ 55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1">
                  <a:moveTo>
                    <a:pt x="2" y="55"/>
                  </a:moveTo>
                  <a:lnTo>
                    <a:pt x="0" y="24"/>
                  </a:lnTo>
                  <a:lnTo>
                    <a:pt x="4" y="22"/>
                  </a:lnTo>
                  <a:lnTo>
                    <a:pt x="2" y="4"/>
                  </a:lnTo>
                  <a:lnTo>
                    <a:pt x="22" y="0"/>
                  </a:lnTo>
                  <a:lnTo>
                    <a:pt x="52" y="22"/>
                  </a:lnTo>
                  <a:lnTo>
                    <a:pt x="40" y="28"/>
                  </a:lnTo>
                  <a:lnTo>
                    <a:pt x="38" y="53"/>
                  </a:lnTo>
                  <a:lnTo>
                    <a:pt x="20" y="61"/>
                  </a:lnTo>
                  <a:lnTo>
                    <a:pt x="2" y="55"/>
                  </a:lnTo>
                  <a:close/>
                </a:path>
              </a:pathLst>
            </a:custGeom>
            <a:solidFill>
              <a:schemeClr val="accent5"/>
            </a:solidFill>
            <a:ln w="6350" cmpd="sng">
              <a:solidFill>
                <a:schemeClr val="tx1"/>
              </a:solidFill>
              <a:round/>
              <a:headEnd/>
              <a:tailEnd/>
            </a:ln>
          </p:spPr>
          <p:txBody>
            <a:bodyPr wrap="square" anchor="ctr" anchorCtr="1">
              <a:normAutofit/>
            </a:bodyPr>
            <a:lstStyle/>
            <a:p>
              <a:r>
                <a:rPr lang="en-US" sz="500" dirty="0" smtClean="0"/>
                <a:t>CANN-ON</a:t>
              </a:r>
              <a:endParaRPr lang="en-US" sz="500" dirty="0"/>
            </a:p>
          </p:txBody>
        </p:sp>
        <p:sp>
          <p:nvSpPr>
            <p:cNvPr id="60" name="Freeform 490"/>
            <p:cNvSpPr>
              <a:spLocks/>
            </p:cNvSpPr>
            <p:nvPr/>
          </p:nvSpPr>
          <p:spPr bwMode="auto">
            <a:xfrm rot="297175">
              <a:off x="3969105" y="2300139"/>
              <a:ext cx="622964" cy="469286"/>
            </a:xfrm>
            <a:custGeom>
              <a:avLst/>
              <a:gdLst>
                <a:gd name="T0" fmla="*/ 14 w 94"/>
                <a:gd name="T1" fmla="*/ 58 h 74"/>
                <a:gd name="T2" fmla="*/ 0 w 94"/>
                <a:gd name="T3" fmla="*/ 28 h 74"/>
                <a:gd name="T4" fmla="*/ 4 w 94"/>
                <a:gd name="T5" fmla="*/ 16 h 74"/>
                <a:gd name="T6" fmla="*/ 8 w 94"/>
                <a:gd name="T7" fmla="*/ 20 h 74"/>
                <a:gd name="T8" fmla="*/ 18 w 94"/>
                <a:gd name="T9" fmla="*/ 8 h 74"/>
                <a:gd name="T10" fmla="*/ 24 w 94"/>
                <a:gd name="T11" fmla="*/ 14 h 74"/>
                <a:gd name="T12" fmla="*/ 30 w 94"/>
                <a:gd name="T13" fmla="*/ 4 h 74"/>
                <a:gd name="T14" fmla="*/ 34 w 94"/>
                <a:gd name="T15" fmla="*/ 4 h 74"/>
                <a:gd name="T16" fmla="*/ 34 w 94"/>
                <a:gd name="T17" fmla="*/ 12 h 74"/>
                <a:gd name="T18" fmla="*/ 44 w 94"/>
                <a:gd name="T19" fmla="*/ 12 h 74"/>
                <a:gd name="T20" fmla="*/ 44 w 94"/>
                <a:gd name="T21" fmla="*/ 4 h 74"/>
                <a:gd name="T22" fmla="*/ 50 w 94"/>
                <a:gd name="T23" fmla="*/ 10 h 74"/>
                <a:gd name="T24" fmla="*/ 56 w 94"/>
                <a:gd name="T25" fmla="*/ 0 h 74"/>
                <a:gd name="T26" fmla="*/ 68 w 94"/>
                <a:gd name="T27" fmla="*/ 12 h 74"/>
                <a:gd name="T28" fmla="*/ 82 w 94"/>
                <a:gd name="T29" fmla="*/ 42 h 74"/>
                <a:gd name="T30" fmla="*/ 94 w 94"/>
                <a:gd name="T31" fmla="*/ 70 h 74"/>
                <a:gd name="T32" fmla="*/ 74 w 94"/>
                <a:gd name="T33" fmla="*/ 74 h 74"/>
                <a:gd name="T34" fmla="*/ 50 w 94"/>
                <a:gd name="T35" fmla="*/ 72 h 74"/>
                <a:gd name="T36" fmla="*/ 14 w 94"/>
                <a:gd name="T37" fmla="*/ 58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74">
                  <a:moveTo>
                    <a:pt x="14" y="58"/>
                  </a:moveTo>
                  <a:lnTo>
                    <a:pt x="0" y="28"/>
                  </a:lnTo>
                  <a:lnTo>
                    <a:pt x="4" y="16"/>
                  </a:lnTo>
                  <a:lnTo>
                    <a:pt x="8" y="20"/>
                  </a:lnTo>
                  <a:lnTo>
                    <a:pt x="18" y="8"/>
                  </a:lnTo>
                  <a:lnTo>
                    <a:pt x="24" y="14"/>
                  </a:lnTo>
                  <a:lnTo>
                    <a:pt x="30" y="4"/>
                  </a:lnTo>
                  <a:lnTo>
                    <a:pt x="34" y="4"/>
                  </a:lnTo>
                  <a:lnTo>
                    <a:pt x="34" y="12"/>
                  </a:lnTo>
                  <a:lnTo>
                    <a:pt x="44" y="12"/>
                  </a:lnTo>
                  <a:lnTo>
                    <a:pt x="44" y="4"/>
                  </a:lnTo>
                  <a:lnTo>
                    <a:pt x="50" y="10"/>
                  </a:lnTo>
                  <a:lnTo>
                    <a:pt x="56" y="0"/>
                  </a:lnTo>
                  <a:lnTo>
                    <a:pt x="68" y="12"/>
                  </a:lnTo>
                  <a:lnTo>
                    <a:pt x="82" y="42"/>
                  </a:lnTo>
                  <a:lnTo>
                    <a:pt x="94" y="70"/>
                  </a:lnTo>
                  <a:lnTo>
                    <a:pt x="74" y="74"/>
                  </a:lnTo>
                  <a:lnTo>
                    <a:pt x="50" y="72"/>
                  </a:lnTo>
                  <a:lnTo>
                    <a:pt x="14" y="58"/>
                  </a:lnTo>
                  <a:close/>
                </a:path>
              </a:pathLst>
            </a:custGeom>
            <a:solidFill>
              <a:schemeClr val="accent5"/>
            </a:solidFill>
            <a:ln w="6350" cmpd="sng">
              <a:solidFill>
                <a:schemeClr val="tx1"/>
              </a:solidFill>
              <a:round/>
              <a:headEnd/>
              <a:tailEnd/>
            </a:ln>
          </p:spPr>
          <p:txBody>
            <a:bodyPr anchor="ctr" anchorCtr="1"/>
            <a:lstStyle/>
            <a:p>
              <a:r>
                <a:rPr lang="en-US" sz="500" dirty="0" smtClean="0"/>
                <a:t>WILSON</a:t>
              </a:r>
              <a:endParaRPr lang="en-US" sz="500" dirty="0"/>
            </a:p>
          </p:txBody>
        </p:sp>
        <p:sp>
          <p:nvSpPr>
            <p:cNvPr id="61" name="Freeform 491"/>
            <p:cNvSpPr>
              <a:spLocks/>
            </p:cNvSpPr>
            <p:nvPr/>
          </p:nvSpPr>
          <p:spPr bwMode="auto">
            <a:xfrm rot="297175">
              <a:off x="3543456" y="2258800"/>
              <a:ext cx="516927" cy="545387"/>
            </a:xfrm>
            <a:custGeom>
              <a:avLst/>
              <a:gdLst>
                <a:gd name="T0" fmla="*/ 0 w 78"/>
                <a:gd name="T1" fmla="*/ 86 h 86"/>
                <a:gd name="T2" fmla="*/ 0 w 78"/>
                <a:gd name="T3" fmla="*/ 76 h 86"/>
                <a:gd name="T4" fmla="*/ 2 w 78"/>
                <a:gd name="T5" fmla="*/ 32 h 86"/>
                <a:gd name="T6" fmla="*/ 8 w 78"/>
                <a:gd name="T7" fmla="*/ 10 h 86"/>
                <a:gd name="T8" fmla="*/ 14 w 78"/>
                <a:gd name="T9" fmla="*/ 6 h 86"/>
                <a:gd name="T10" fmla="*/ 28 w 78"/>
                <a:gd name="T11" fmla="*/ 10 h 86"/>
                <a:gd name="T12" fmla="*/ 34 w 78"/>
                <a:gd name="T13" fmla="*/ 0 h 86"/>
                <a:gd name="T14" fmla="*/ 64 w 78"/>
                <a:gd name="T15" fmla="*/ 28 h 86"/>
                <a:gd name="T16" fmla="*/ 78 w 78"/>
                <a:gd name="T17" fmla="*/ 58 h 86"/>
                <a:gd name="T18" fmla="*/ 66 w 78"/>
                <a:gd name="T19" fmla="*/ 84 h 86"/>
                <a:gd name="T20" fmla="*/ 40 w 78"/>
                <a:gd name="T21" fmla="*/ 74 h 86"/>
                <a:gd name="T22" fmla="*/ 14 w 78"/>
                <a:gd name="T23" fmla="*/ 74 h 86"/>
                <a:gd name="T24" fmla="*/ 0 w 78"/>
                <a:gd name="T25" fmla="*/ 86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86">
                  <a:moveTo>
                    <a:pt x="0" y="86"/>
                  </a:moveTo>
                  <a:lnTo>
                    <a:pt x="0" y="76"/>
                  </a:lnTo>
                  <a:lnTo>
                    <a:pt x="2" y="32"/>
                  </a:lnTo>
                  <a:lnTo>
                    <a:pt x="8" y="10"/>
                  </a:lnTo>
                  <a:lnTo>
                    <a:pt x="14" y="6"/>
                  </a:lnTo>
                  <a:lnTo>
                    <a:pt x="28" y="10"/>
                  </a:lnTo>
                  <a:lnTo>
                    <a:pt x="34" y="0"/>
                  </a:lnTo>
                  <a:lnTo>
                    <a:pt x="64" y="28"/>
                  </a:lnTo>
                  <a:lnTo>
                    <a:pt x="78" y="58"/>
                  </a:lnTo>
                  <a:lnTo>
                    <a:pt x="66" y="84"/>
                  </a:lnTo>
                  <a:lnTo>
                    <a:pt x="40" y="74"/>
                  </a:lnTo>
                  <a:lnTo>
                    <a:pt x="14" y="74"/>
                  </a:lnTo>
                  <a:lnTo>
                    <a:pt x="0" y="86"/>
                  </a:lnTo>
                  <a:close/>
                </a:path>
              </a:pathLst>
            </a:custGeom>
            <a:solidFill>
              <a:schemeClr val="accent4"/>
            </a:solidFill>
            <a:ln w="6350" cmpd="sng">
              <a:solidFill>
                <a:schemeClr val="tx1"/>
              </a:solidFill>
              <a:round/>
              <a:headEnd/>
              <a:tailEnd/>
            </a:ln>
          </p:spPr>
          <p:txBody>
            <a:bodyPr anchor="ctr" anchorCtr="1"/>
            <a:lstStyle/>
            <a:p>
              <a:r>
                <a:rPr lang="en-US" sz="500" dirty="0" smtClean="0"/>
                <a:t>DAVIDSON</a:t>
              </a:r>
              <a:endParaRPr lang="en-US" sz="500" dirty="0"/>
            </a:p>
          </p:txBody>
        </p:sp>
        <p:sp>
          <p:nvSpPr>
            <p:cNvPr id="62" name="Freeform 492"/>
            <p:cNvSpPr>
              <a:spLocks/>
            </p:cNvSpPr>
            <p:nvPr/>
          </p:nvSpPr>
          <p:spPr bwMode="auto">
            <a:xfrm rot="297175">
              <a:off x="3908647" y="2660185"/>
              <a:ext cx="530182" cy="526362"/>
            </a:xfrm>
            <a:custGeom>
              <a:avLst/>
              <a:gdLst>
                <a:gd name="T0" fmla="*/ 72 w 80"/>
                <a:gd name="T1" fmla="*/ 79 h 83"/>
                <a:gd name="T2" fmla="*/ 50 w 80"/>
                <a:gd name="T3" fmla="*/ 83 h 83"/>
                <a:gd name="T4" fmla="*/ 28 w 80"/>
                <a:gd name="T5" fmla="*/ 73 h 83"/>
                <a:gd name="T6" fmla="*/ 8 w 80"/>
                <a:gd name="T7" fmla="*/ 79 h 83"/>
                <a:gd name="T8" fmla="*/ 0 w 80"/>
                <a:gd name="T9" fmla="*/ 75 h 83"/>
                <a:gd name="T10" fmla="*/ 14 w 80"/>
                <a:gd name="T11" fmla="*/ 56 h 83"/>
                <a:gd name="T12" fmla="*/ 6 w 80"/>
                <a:gd name="T13" fmla="*/ 26 h 83"/>
                <a:gd name="T14" fmla="*/ 18 w 80"/>
                <a:gd name="T15" fmla="*/ 0 h 83"/>
                <a:gd name="T16" fmla="*/ 54 w 80"/>
                <a:gd name="T17" fmla="*/ 14 h 83"/>
                <a:gd name="T18" fmla="*/ 78 w 80"/>
                <a:gd name="T19" fmla="*/ 16 h 83"/>
                <a:gd name="T20" fmla="*/ 80 w 80"/>
                <a:gd name="T21" fmla="*/ 34 h 83"/>
                <a:gd name="T22" fmla="*/ 76 w 80"/>
                <a:gd name="T23" fmla="*/ 36 h 83"/>
                <a:gd name="T24" fmla="*/ 78 w 80"/>
                <a:gd name="T25" fmla="*/ 67 h 83"/>
                <a:gd name="T26" fmla="*/ 72 w 80"/>
                <a:gd name="T27" fmla="*/ 69 h 83"/>
                <a:gd name="T28" fmla="*/ 72 w 80"/>
                <a:gd name="T29" fmla="*/ 79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3">
                  <a:moveTo>
                    <a:pt x="72" y="79"/>
                  </a:moveTo>
                  <a:lnTo>
                    <a:pt x="50" y="83"/>
                  </a:lnTo>
                  <a:lnTo>
                    <a:pt x="28" y="73"/>
                  </a:lnTo>
                  <a:lnTo>
                    <a:pt x="8" y="79"/>
                  </a:lnTo>
                  <a:lnTo>
                    <a:pt x="0" y="75"/>
                  </a:lnTo>
                  <a:lnTo>
                    <a:pt x="14" y="56"/>
                  </a:lnTo>
                  <a:lnTo>
                    <a:pt x="6" y="26"/>
                  </a:lnTo>
                  <a:lnTo>
                    <a:pt x="18" y="0"/>
                  </a:lnTo>
                  <a:lnTo>
                    <a:pt x="54" y="14"/>
                  </a:lnTo>
                  <a:lnTo>
                    <a:pt x="78" y="16"/>
                  </a:lnTo>
                  <a:lnTo>
                    <a:pt x="80" y="34"/>
                  </a:lnTo>
                  <a:lnTo>
                    <a:pt x="76" y="36"/>
                  </a:lnTo>
                  <a:lnTo>
                    <a:pt x="78" y="67"/>
                  </a:lnTo>
                  <a:lnTo>
                    <a:pt x="72" y="69"/>
                  </a:lnTo>
                  <a:lnTo>
                    <a:pt x="72" y="79"/>
                  </a:lnTo>
                  <a:close/>
                </a:path>
              </a:pathLst>
            </a:custGeom>
            <a:solidFill>
              <a:schemeClr val="accent5"/>
            </a:solidFill>
            <a:ln w="6350" cmpd="sng">
              <a:solidFill>
                <a:schemeClr val="tx1"/>
              </a:solidFill>
              <a:round/>
              <a:headEnd/>
              <a:tailEnd/>
            </a:ln>
          </p:spPr>
          <p:txBody>
            <a:bodyPr wrap="none" anchor="ctr" anchorCtr="1"/>
            <a:lstStyle/>
            <a:p>
              <a:r>
                <a:rPr lang="en-US" sz="500" dirty="0" smtClean="0"/>
                <a:t>RUTHERFORD</a:t>
              </a:r>
              <a:endParaRPr lang="en-US" sz="500" dirty="0"/>
            </a:p>
          </p:txBody>
        </p:sp>
        <p:sp>
          <p:nvSpPr>
            <p:cNvPr id="63" name="Freeform 493"/>
            <p:cNvSpPr>
              <a:spLocks/>
            </p:cNvSpPr>
            <p:nvPr/>
          </p:nvSpPr>
          <p:spPr bwMode="auto">
            <a:xfrm rot="297175">
              <a:off x="3938933" y="3124439"/>
              <a:ext cx="463909" cy="431236"/>
            </a:xfrm>
            <a:custGeom>
              <a:avLst/>
              <a:gdLst>
                <a:gd name="T0" fmla="*/ 70 w 70"/>
                <a:gd name="T1" fmla="*/ 46 h 68"/>
                <a:gd name="T2" fmla="*/ 64 w 70"/>
                <a:gd name="T3" fmla="*/ 50 h 68"/>
                <a:gd name="T4" fmla="*/ 58 w 70"/>
                <a:gd name="T5" fmla="*/ 58 h 68"/>
                <a:gd name="T6" fmla="*/ 48 w 70"/>
                <a:gd name="T7" fmla="*/ 66 h 68"/>
                <a:gd name="T8" fmla="*/ 32 w 70"/>
                <a:gd name="T9" fmla="*/ 62 h 68"/>
                <a:gd name="T10" fmla="*/ 28 w 70"/>
                <a:gd name="T11" fmla="*/ 66 h 68"/>
                <a:gd name="T12" fmla="*/ 14 w 70"/>
                <a:gd name="T13" fmla="*/ 68 h 68"/>
                <a:gd name="T14" fmla="*/ 0 w 70"/>
                <a:gd name="T15" fmla="*/ 50 h 68"/>
                <a:gd name="T16" fmla="*/ 0 w 70"/>
                <a:gd name="T17" fmla="*/ 6 h 68"/>
                <a:gd name="T18" fmla="*/ 18 w 70"/>
                <a:gd name="T19" fmla="*/ 0 h 68"/>
                <a:gd name="T20" fmla="*/ 40 w 70"/>
                <a:gd name="T21" fmla="*/ 10 h 68"/>
                <a:gd name="T22" fmla="*/ 62 w 70"/>
                <a:gd name="T23" fmla="*/ 6 h 68"/>
                <a:gd name="T24" fmla="*/ 70 w 70"/>
                <a:gd name="T25" fmla="*/ 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68">
                  <a:moveTo>
                    <a:pt x="70" y="46"/>
                  </a:moveTo>
                  <a:lnTo>
                    <a:pt x="64" y="50"/>
                  </a:lnTo>
                  <a:lnTo>
                    <a:pt x="58" y="58"/>
                  </a:lnTo>
                  <a:lnTo>
                    <a:pt x="48" y="66"/>
                  </a:lnTo>
                  <a:lnTo>
                    <a:pt x="32" y="62"/>
                  </a:lnTo>
                  <a:lnTo>
                    <a:pt x="28" y="66"/>
                  </a:lnTo>
                  <a:lnTo>
                    <a:pt x="14" y="68"/>
                  </a:lnTo>
                  <a:lnTo>
                    <a:pt x="0" y="50"/>
                  </a:lnTo>
                  <a:lnTo>
                    <a:pt x="0" y="6"/>
                  </a:lnTo>
                  <a:lnTo>
                    <a:pt x="18" y="0"/>
                  </a:lnTo>
                  <a:lnTo>
                    <a:pt x="40" y="10"/>
                  </a:lnTo>
                  <a:lnTo>
                    <a:pt x="62" y="6"/>
                  </a:lnTo>
                  <a:lnTo>
                    <a:pt x="70" y="46"/>
                  </a:lnTo>
                  <a:close/>
                </a:path>
              </a:pathLst>
            </a:custGeom>
            <a:solidFill>
              <a:schemeClr val="bg1"/>
            </a:solidFill>
            <a:ln w="6350" cmpd="sng">
              <a:solidFill>
                <a:schemeClr val="tx1"/>
              </a:solidFill>
              <a:prstDash val="solid"/>
              <a:round/>
              <a:headEnd/>
              <a:tailEnd/>
            </a:ln>
          </p:spPr>
          <p:txBody>
            <a:bodyPr/>
            <a:lstStyle/>
            <a:p>
              <a:endParaRPr lang="en-US" sz="500"/>
            </a:p>
          </p:txBody>
        </p:sp>
        <p:sp>
          <p:nvSpPr>
            <p:cNvPr id="64" name="Freeform 494"/>
            <p:cNvSpPr>
              <a:spLocks/>
            </p:cNvSpPr>
            <p:nvPr/>
          </p:nvSpPr>
          <p:spPr bwMode="auto">
            <a:xfrm rot="297175">
              <a:off x="3351075" y="2718620"/>
              <a:ext cx="649473" cy="386844"/>
            </a:xfrm>
            <a:custGeom>
              <a:avLst/>
              <a:gdLst>
                <a:gd name="T0" fmla="*/ 0 w 98"/>
                <a:gd name="T1" fmla="*/ 46 h 61"/>
                <a:gd name="T2" fmla="*/ 0 w 98"/>
                <a:gd name="T3" fmla="*/ 22 h 61"/>
                <a:gd name="T4" fmla="*/ 0 w 98"/>
                <a:gd name="T5" fmla="*/ 4 h 61"/>
                <a:gd name="T6" fmla="*/ 24 w 98"/>
                <a:gd name="T7" fmla="*/ 2 h 61"/>
                <a:gd name="T8" fmla="*/ 24 w 98"/>
                <a:gd name="T9" fmla="*/ 12 h 61"/>
                <a:gd name="T10" fmla="*/ 38 w 98"/>
                <a:gd name="T11" fmla="*/ 0 h 61"/>
                <a:gd name="T12" fmla="*/ 64 w 98"/>
                <a:gd name="T13" fmla="*/ 0 h 61"/>
                <a:gd name="T14" fmla="*/ 90 w 98"/>
                <a:gd name="T15" fmla="*/ 10 h 61"/>
                <a:gd name="T16" fmla="*/ 98 w 98"/>
                <a:gd name="T17" fmla="*/ 40 h 61"/>
                <a:gd name="T18" fmla="*/ 84 w 98"/>
                <a:gd name="T19" fmla="*/ 59 h 61"/>
                <a:gd name="T20" fmla="*/ 72 w 98"/>
                <a:gd name="T21" fmla="*/ 61 h 61"/>
                <a:gd name="T22" fmla="*/ 0 w 98"/>
                <a:gd name="T23" fmla="*/ 46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61">
                  <a:moveTo>
                    <a:pt x="0" y="46"/>
                  </a:moveTo>
                  <a:lnTo>
                    <a:pt x="0" y="22"/>
                  </a:lnTo>
                  <a:lnTo>
                    <a:pt x="0" y="4"/>
                  </a:lnTo>
                  <a:lnTo>
                    <a:pt x="24" y="2"/>
                  </a:lnTo>
                  <a:lnTo>
                    <a:pt x="24" y="12"/>
                  </a:lnTo>
                  <a:lnTo>
                    <a:pt x="38" y="0"/>
                  </a:lnTo>
                  <a:lnTo>
                    <a:pt x="64" y="0"/>
                  </a:lnTo>
                  <a:lnTo>
                    <a:pt x="90" y="10"/>
                  </a:lnTo>
                  <a:lnTo>
                    <a:pt x="98" y="40"/>
                  </a:lnTo>
                  <a:lnTo>
                    <a:pt x="84" y="59"/>
                  </a:lnTo>
                  <a:lnTo>
                    <a:pt x="72" y="61"/>
                  </a:lnTo>
                  <a:lnTo>
                    <a:pt x="0" y="46"/>
                  </a:lnTo>
                  <a:close/>
                </a:path>
              </a:pathLst>
            </a:custGeom>
            <a:solidFill>
              <a:schemeClr val="accent2">
                <a:lumMod val="60000"/>
                <a:lumOff val="40000"/>
              </a:schemeClr>
            </a:solidFill>
            <a:ln w="6350" cmpd="sng">
              <a:solidFill>
                <a:schemeClr val="tx1"/>
              </a:solidFill>
              <a:round/>
              <a:headEnd/>
              <a:tailEnd/>
            </a:ln>
          </p:spPr>
          <p:txBody>
            <a:bodyPr anchor="ctr" anchorCtr="1"/>
            <a:lstStyle/>
            <a:p>
              <a:r>
                <a:rPr lang="en-US" sz="500" dirty="0" smtClean="0"/>
                <a:t>WILLIAMSON</a:t>
              </a:r>
              <a:endParaRPr lang="en-US" sz="500" dirty="0"/>
            </a:p>
          </p:txBody>
        </p:sp>
        <p:sp>
          <p:nvSpPr>
            <p:cNvPr id="65" name="Freeform 495"/>
            <p:cNvSpPr>
              <a:spLocks/>
            </p:cNvSpPr>
            <p:nvPr/>
          </p:nvSpPr>
          <p:spPr bwMode="auto">
            <a:xfrm rot="297175">
              <a:off x="2952179" y="2369450"/>
              <a:ext cx="437400" cy="456603"/>
            </a:xfrm>
            <a:custGeom>
              <a:avLst/>
              <a:gdLst>
                <a:gd name="T0" fmla="*/ 64 w 66"/>
                <a:gd name="T1" fmla="*/ 70 h 72"/>
                <a:gd name="T2" fmla="*/ 12 w 66"/>
                <a:gd name="T3" fmla="*/ 72 h 72"/>
                <a:gd name="T4" fmla="*/ 6 w 66"/>
                <a:gd name="T5" fmla="*/ 48 h 72"/>
                <a:gd name="T6" fmla="*/ 0 w 66"/>
                <a:gd name="T7" fmla="*/ 38 h 72"/>
                <a:gd name="T8" fmla="*/ 2 w 66"/>
                <a:gd name="T9" fmla="*/ 8 h 72"/>
                <a:gd name="T10" fmla="*/ 36 w 66"/>
                <a:gd name="T11" fmla="*/ 0 h 72"/>
                <a:gd name="T12" fmla="*/ 46 w 66"/>
                <a:gd name="T13" fmla="*/ 0 h 72"/>
                <a:gd name="T14" fmla="*/ 66 w 66"/>
                <a:gd name="T15" fmla="*/ 8 h 72"/>
                <a:gd name="T16" fmla="*/ 60 w 66"/>
                <a:gd name="T17" fmla="*/ 16 h 72"/>
                <a:gd name="T18" fmla="*/ 64 w 66"/>
                <a:gd name="T19" fmla="*/ 52 h 72"/>
                <a:gd name="T20" fmla="*/ 64 w 66"/>
                <a:gd name="T21" fmla="*/ 7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64" y="70"/>
                  </a:moveTo>
                  <a:lnTo>
                    <a:pt x="12" y="72"/>
                  </a:lnTo>
                  <a:lnTo>
                    <a:pt x="6" y="48"/>
                  </a:lnTo>
                  <a:lnTo>
                    <a:pt x="0" y="38"/>
                  </a:lnTo>
                  <a:lnTo>
                    <a:pt x="2" y="8"/>
                  </a:lnTo>
                  <a:lnTo>
                    <a:pt x="36" y="0"/>
                  </a:lnTo>
                  <a:lnTo>
                    <a:pt x="46" y="0"/>
                  </a:lnTo>
                  <a:lnTo>
                    <a:pt x="66" y="8"/>
                  </a:lnTo>
                  <a:lnTo>
                    <a:pt x="60" y="16"/>
                  </a:lnTo>
                  <a:lnTo>
                    <a:pt x="64" y="52"/>
                  </a:lnTo>
                  <a:lnTo>
                    <a:pt x="64" y="70"/>
                  </a:lnTo>
                  <a:close/>
                </a:path>
              </a:pathLst>
            </a:custGeom>
            <a:solidFill>
              <a:schemeClr val="bg1"/>
            </a:solidFill>
            <a:ln w="6350" cmpd="sng">
              <a:solidFill>
                <a:schemeClr val="tx1"/>
              </a:solidFill>
              <a:round/>
              <a:headEnd/>
              <a:tailEnd/>
            </a:ln>
          </p:spPr>
          <p:txBody>
            <a:bodyPr anchor="ctr" anchorCtr="1"/>
            <a:lstStyle/>
            <a:p>
              <a:r>
                <a:rPr lang="en-US" sz="500" dirty="0" smtClean="0"/>
                <a:t>DICKSON</a:t>
              </a:r>
              <a:endParaRPr lang="en-US" sz="500" dirty="0"/>
            </a:p>
          </p:txBody>
        </p:sp>
        <p:sp>
          <p:nvSpPr>
            <p:cNvPr id="66" name="Freeform 496"/>
            <p:cNvSpPr>
              <a:spLocks/>
            </p:cNvSpPr>
            <p:nvPr/>
          </p:nvSpPr>
          <p:spPr bwMode="auto">
            <a:xfrm rot="297175">
              <a:off x="2806122" y="2806480"/>
              <a:ext cx="530182" cy="500995"/>
            </a:xfrm>
            <a:custGeom>
              <a:avLst/>
              <a:gdLst>
                <a:gd name="T0" fmla="*/ 18 w 80"/>
                <a:gd name="T1" fmla="*/ 79 h 79"/>
                <a:gd name="T2" fmla="*/ 2 w 80"/>
                <a:gd name="T3" fmla="*/ 65 h 79"/>
                <a:gd name="T4" fmla="*/ 0 w 80"/>
                <a:gd name="T5" fmla="*/ 39 h 79"/>
                <a:gd name="T6" fmla="*/ 8 w 80"/>
                <a:gd name="T7" fmla="*/ 18 h 79"/>
                <a:gd name="T8" fmla="*/ 28 w 80"/>
                <a:gd name="T9" fmla="*/ 2 h 79"/>
                <a:gd name="T10" fmla="*/ 80 w 80"/>
                <a:gd name="T11" fmla="*/ 0 h 79"/>
                <a:gd name="T12" fmla="*/ 80 w 80"/>
                <a:gd name="T13" fmla="*/ 24 h 79"/>
                <a:gd name="T14" fmla="*/ 64 w 80"/>
                <a:gd name="T15" fmla="*/ 59 h 79"/>
                <a:gd name="T16" fmla="*/ 60 w 80"/>
                <a:gd name="T17" fmla="*/ 57 h 79"/>
                <a:gd name="T18" fmla="*/ 54 w 80"/>
                <a:gd name="T19" fmla="*/ 67 h 79"/>
                <a:gd name="T20" fmla="*/ 36 w 80"/>
                <a:gd name="T21" fmla="*/ 71 h 79"/>
                <a:gd name="T22" fmla="*/ 30 w 80"/>
                <a:gd name="T23" fmla="*/ 65 h 79"/>
                <a:gd name="T24" fmla="*/ 18 w 80"/>
                <a:gd name="T25" fmla="*/ 79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79">
                  <a:moveTo>
                    <a:pt x="18" y="79"/>
                  </a:moveTo>
                  <a:lnTo>
                    <a:pt x="2" y="65"/>
                  </a:lnTo>
                  <a:lnTo>
                    <a:pt x="0" y="39"/>
                  </a:lnTo>
                  <a:lnTo>
                    <a:pt x="8" y="18"/>
                  </a:lnTo>
                  <a:lnTo>
                    <a:pt x="28" y="2"/>
                  </a:lnTo>
                  <a:lnTo>
                    <a:pt x="80" y="0"/>
                  </a:lnTo>
                  <a:lnTo>
                    <a:pt x="80" y="24"/>
                  </a:lnTo>
                  <a:lnTo>
                    <a:pt x="64" y="59"/>
                  </a:lnTo>
                  <a:lnTo>
                    <a:pt x="60" y="57"/>
                  </a:lnTo>
                  <a:lnTo>
                    <a:pt x="54" y="67"/>
                  </a:lnTo>
                  <a:lnTo>
                    <a:pt x="36" y="71"/>
                  </a:lnTo>
                  <a:lnTo>
                    <a:pt x="30" y="65"/>
                  </a:lnTo>
                  <a:lnTo>
                    <a:pt x="18" y="79"/>
                  </a:lnTo>
                  <a:close/>
                </a:path>
              </a:pathLst>
            </a:custGeom>
            <a:solidFill>
              <a:schemeClr val="bg1"/>
            </a:solidFill>
            <a:ln w="6350" cmpd="sng">
              <a:solidFill>
                <a:schemeClr val="tx1"/>
              </a:solidFill>
              <a:round/>
              <a:headEnd/>
              <a:tailEnd/>
            </a:ln>
          </p:spPr>
          <p:txBody>
            <a:bodyPr anchor="ctr" anchorCtr="1"/>
            <a:lstStyle/>
            <a:p>
              <a:r>
                <a:rPr lang="en-US" sz="500" dirty="0" smtClean="0"/>
                <a:t>HICKMAN</a:t>
              </a:r>
              <a:endParaRPr lang="en-US" sz="500" dirty="0"/>
            </a:p>
          </p:txBody>
        </p:sp>
        <p:sp>
          <p:nvSpPr>
            <p:cNvPr id="67" name="Freeform 497"/>
            <p:cNvSpPr>
              <a:spLocks/>
            </p:cNvSpPr>
            <p:nvPr/>
          </p:nvSpPr>
          <p:spPr bwMode="auto">
            <a:xfrm rot="297175">
              <a:off x="2494754" y="3022569"/>
              <a:ext cx="410891" cy="494653"/>
            </a:xfrm>
            <a:custGeom>
              <a:avLst/>
              <a:gdLst>
                <a:gd name="T0" fmla="*/ 54 w 62"/>
                <a:gd name="T1" fmla="*/ 60 h 78"/>
                <a:gd name="T2" fmla="*/ 36 w 62"/>
                <a:gd name="T3" fmla="*/ 64 h 78"/>
                <a:gd name="T4" fmla="*/ 8 w 62"/>
                <a:gd name="T5" fmla="*/ 78 h 78"/>
                <a:gd name="T6" fmla="*/ 2 w 62"/>
                <a:gd name="T7" fmla="*/ 74 h 78"/>
                <a:gd name="T8" fmla="*/ 14 w 62"/>
                <a:gd name="T9" fmla="*/ 66 h 78"/>
                <a:gd name="T10" fmla="*/ 4 w 62"/>
                <a:gd name="T11" fmla="*/ 52 h 78"/>
                <a:gd name="T12" fmla="*/ 0 w 62"/>
                <a:gd name="T13" fmla="*/ 24 h 78"/>
                <a:gd name="T14" fmla="*/ 8 w 62"/>
                <a:gd name="T15" fmla="*/ 2 h 78"/>
                <a:gd name="T16" fmla="*/ 24 w 62"/>
                <a:gd name="T17" fmla="*/ 8 h 78"/>
                <a:gd name="T18" fmla="*/ 32 w 62"/>
                <a:gd name="T19" fmla="*/ 0 h 78"/>
                <a:gd name="T20" fmla="*/ 44 w 62"/>
                <a:gd name="T21" fmla="*/ 0 h 78"/>
                <a:gd name="T22" fmla="*/ 46 w 62"/>
                <a:gd name="T23" fmla="*/ 26 h 78"/>
                <a:gd name="T24" fmla="*/ 62 w 62"/>
                <a:gd name="T25" fmla="*/ 40 h 78"/>
                <a:gd name="T26" fmla="*/ 54 w 62"/>
                <a:gd name="T27" fmla="*/ 6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78">
                  <a:moveTo>
                    <a:pt x="54" y="60"/>
                  </a:moveTo>
                  <a:lnTo>
                    <a:pt x="36" y="64"/>
                  </a:lnTo>
                  <a:lnTo>
                    <a:pt x="8" y="78"/>
                  </a:lnTo>
                  <a:lnTo>
                    <a:pt x="2" y="74"/>
                  </a:lnTo>
                  <a:lnTo>
                    <a:pt x="14" y="66"/>
                  </a:lnTo>
                  <a:lnTo>
                    <a:pt x="4" y="52"/>
                  </a:lnTo>
                  <a:lnTo>
                    <a:pt x="0" y="24"/>
                  </a:lnTo>
                  <a:lnTo>
                    <a:pt x="8" y="2"/>
                  </a:lnTo>
                  <a:lnTo>
                    <a:pt x="24" y="8"/>
                  </a:lnTo>
                  <a:lnTo>
                    <a:pt x="32" y="0"/>
                  </a:lnTo>
                  <a:lnTo>
                    <a:pt x="44" y="0"/>
                  </a:lnTo>
                  <a:lnTo>
                    <a:pt x="46" y="26"/>
                  </a:lnTo>
                  <a:lnTo>
                    <a:pt x="62" y="40"/>
                  </a:lnTo>
                  <a:lnTo>
                    <a:pt x="54" y="60"/>
                  </a:lnTo>
                  <a:close/>
                </a:path>
              </a:pathLst>
            </a:custGeom>
            <a:solidFill>
              <a:schemeClr val="bg1"/>
            </a:solidFill>
            <a:ln w="6350" cmpd="sng">
              <a:solidFill>
                <a:schemeClr val="tx1"/>
              </a:solidFill>
              <a:round/>
              <a:headEnd/>
              <a:tailEnd/>
            </a:ln>
          </p:spPr>
          <p:txBody>
            <a:bodyPr anchor="ctr" anchorCtr="1"/>
            <a:lstStyle/>
            <a:p>
              <a:r>
                <a:rPr lang="en-US" sz="500" dirty="0" smtClean="0"/>
                <a:t>PERRY</a:t>
              </a:r>
              <a:endParaRPr lang="en-US" sz="500" dirty="0"/>
            </a:p>
          </p:txBody>
        </p:sp>
        <p:sp>
          <p:nvSpPr>
            <p:cNvPr id="68" name="Freeform 498"/>
            <p:cNvSpPr>
              <a:spLocks/>
            </p:cNvSpPr>
            <p:nvPr/>
          </p:nvSpPr>
          <p:spPr bwMode="auto">
            <a:xfrm rot="297175">
              <a:off x="2509509" y="2512395"/>
              <a:ext cx="503673" cy="564412"/>
            </a:xfrm>
            <a:custGeom>
              <a:avLst/>
              <a:gdLst>
                <a:gd name="T0" fmla="*/ 12 w 76"/>
                <a:gd name="T1" fmla="*/ 83 h 89"/>
                <a:gd name="T2" fmla="*/ 14 w 76"/>
                <a:gd name="T3" fmla="*/ 62 h 89"/>
                <a:gd name="T4" fmla="*/ 2 w 76"/>
                <a:gd name="T5" fmla="*/ 64 h 89"/>
                <a:gd name="T6" fmla="*/ 0 w 76"/>
                <a:gd name="T7" fmla="*/ 44 h 89"/>
                <a:gd name="T8" fmla="*/ 10 w 76"/>
                <a:gd name="T9" fmla="*/ 26 h 89"/>
                <a:gd name="T10" fmla="*/ 6 w 76"/>
                <a:gd name="T11" fmla="*/ 6 h 89"/>
                <a:gd name="T12" fmla="*/ 46 w 76"/>
                <a:gd name="T13" fmla="*/ 0 h 89"/>
                <a:gd name="T14" fmla="*/ 48 w 76"/>
                <a:gd name="T15" fmla="*/ 6 h 89"/>
                <a:gd name="T16" fmla="*/ 58 w 76"/>
                <a:gd name="T17" fmla="*/ 4 h 89"/>
                <a:gd name="T18" fmla="*/ 64 w 76"/>
                <a:gd name="T19" fmla="*/ 10 h 89"/>
                <a:gd name="T20" fmla="*/ 70 w 76"/>
                <a:gd name="T21" fmla="*/ 20 h 89"/>
                <a:gd name="T22" fmla="*/ 76 w 76"/>
                <a:gd name="T23" fmla="*/ 44 h 89"/>
                <a:gd name="T24" fmla="*/ 56 w 76"/>
                <a:gd name="T25" fmla="*/ 60 h 89"/>
                <a:gd name="T26" fmla="*/ 48 w 76"/>
                <a:gd name="T27" fmla="*/ 81 h 89"/>
                <a:gd name="T28" fmla="*/ 36 w 76"/>
                <a:gd name="T29" fmla="*/ 81 h 89"/>
                <a:gd name="T30" fmla="*/ 28 w 76"/>
                <a:gd name="T31" fmla="*/ 89 h 89"/>
                <a:gd name="T32" fmla="*/ 12 w 76"/>
                <a:gd name="T33" fmla="*/ 83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89">
                  <a:moveTo>
                    <a:pt x="12" y="83"/>
                  </a:moveTo>
                  <a:lnTo>
                    <a:pt x="14" y="62"/>
                  </a:lnTo>
                  <a:lnTo>
                    <a:pt x="2" y="64"/>
                  </a:lnTo>
                  <a:lnTo>
                    <a:pt x="0" y="44"/>
                  </a:lnTo>
                  <a:lnTo>
                    <a:pt x="10" y="26"/>
                  </a:lnTo>
                  <a:lnTo>
                    <a:pt x="6" y="6"/>
                  </a:lnTo>
                  <a:lnTo>
                    <a:pt x="46" y="0"/>
                  </a:lnTo>
                  <a:lnTo>
                    <a:pt x="48" y="6"/>
                  </a:lnTo>
                  <a:lnTo>
                    <a:pt x="58" y="4"/>
                  </a:lnTo>
                  <a:lnTo>
                    <a:pt x="64" y="10"/>
                  </a:lnTo>
                  <a:lnTo>
                    <a:pt x="70" y="20"/>
                  </a:lnTo>
                  <a:lnTo>
                    <a:pt x="76" y="44"/>
                  </a:lnTo>
                  <a:lnTo>
                    <a:pt x="56" y="60"/>
                  </a:lnTo>
                  <a:lnTo>
                    <a:pt x="48" y="81"/>
                  </a:lnTo>
                  <a:lnTo>
                    <a:pt x="36" y="81"/>
                  </a:lnTo>
                  <a:lnTo>
                    <a:pt x="28" y="89"/>
                  </a:lnTo>
                  <a:lnTo>
                    <a:pt x="12" y="83"/>
                  </a:lnTo>
                  <a:close/>
                </a:path>
              </a:pathLst>
            </a:custGeom>
            <a:solidFill>
              <a:schemeClr val="bg1"/>
            </a:solidFill>
            <a:ln w="6350" cmpd="sng">
              <a:solidFill>
                <a:schemeClr val="tx1"/>
              </a:solidFill>
              <a:round/>
              <a:headEnd/>
              <a:tailEnd/>
            </a:ln>
          </p:spPr>
          <p:txBody>
            <a:bodyPr wrap="none" anchor="ctr" anchorCtr="1"/>
            <a:lstStyle/>
            <a:p>
              <a:r>
                <a:rPr lang="en-US" sz="500" dirty="0" smtClean="0"/>
                <a:t>HUMPHREYS</a:t>
              </a:r>
              <a:endParaRPr lang="en-US" sz="500" dirty="0"/>
            </a:p>
          </p:txBody>
        </p:sp>
        <p:sp>
          <p:nvSpPr>
            <p:cNvPr id="69" name="Freeform 499"/>
            <p:cNvSpPr>
              <a:spLocks/>
            </p:cNvSpPr>
            <p:nvPr/>
          </p:nvSpPr>
          <p:spPr bwMode="auto">
            <a:xfrm rot="297175">
              <a:off x="2291940" y="2358380"/>
              <a:ext cx="318109" cy="665879"/>
            </a:xfrm>
            <a:custGeom>
              <a:avLst/>
              <a:gdLst>
                <a:gd name="T0" fmla="*/ 46 w 48"/>
                <a:gd name="T1" fmla="*/ 103 h 105"/>
                <a:gd name="T2" fmla="*/ 12 w 48"/>
                <a:gd name="T3" fmla="*/ 105 h 105"/>
                <a:gd name="T4" fmla="*/ 6 w 48"/>
                <a:gd name="T5" fmla="*/ 101 h 105"/>
                <a:gd name="T6" fmla="*/ 0 w 48"/>
                <a:gd name="T7" fmla="*/ 48 h 105"/>
                <a:gd name="T8" fmla="*/ 14 w 48"/>
                <a:gd name="T9" fmla="*/ 24 h 105"/>
                <a:gd name="T10" fmla="*/ 14 w 48"/>
                <a:gd name="T11" fmla="*/ 4 h 105"/>
                <a:gd name="T12" fmla="*/ 26 w 48"/>
                <a:gd name="T13" fmla="*/ 0 h 105"/>
                <a:gd name="T14" fmla="*/ 32 w 48"/>
                <a:gd name="T15" fmla="*/ 4 h 105"/>
                <a:gd name="T16" fmla="*/ 38 w 48"/>
                <a:gd name="T17" fmla="*/ 14 h 105"/>
                <a:gd name="T18" fmla="*/ 40 w 48"/>
                <a:gd name="T19" fmla="*/ 26 h 105"/>
                <a:gd name="T20" fmla="*/ 44 w 48"/>
                <a:gd name="T21" fmla="*/ 46 h 105"/>
                <a:gd name="T22" fmla="*/ 34 w 48"/>
                <a:gd name="T23" fmla="*/ 64 h 105"/>
                <a:gd name="T24" fmla="*/ 36 w 48"/>
                <a:gd name="T25" fmla="*/ 84 h 105"/>
                <a:gd name="T26" fmla="*/ 48 w 48"/>
                <a:gd name="T27" fmla="*/ 82 h 105"/>
                <a:gd name="T28" fmla="*/ 46 w 48"/>
                <a:gd name="T29" fmla="*/ 103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05">
                  <a:moveTo>
                    <a:pt x="46" y="103"/>
                  </a:moveTo>
                  <a:lnTo>
                    <a:pt x="12" y="105"/>
                  </a:lnTo>
                  <a:lnTo>
                    <a:pt x="6" y="101"/>
                  </a:lnTo>
                  <a:lnTo>
                    <a:pt x="0" y="48"/>
                  </a:lnTo>
                  <a:lnTo>
                    <a:pt x="14" y="24"/>
                  </a:lnTo>
                  <a:lnTo>
                    <a:pt x="14" y="4"/>
                  </a:lnTo>
                  <a:lnTo>
                    <a:pt x="26" y="0"/>
                  </a:lnTo>
                  <a:lnTo>
                    <a:pt x="32" y="4"/>
                  </a:lnTo>
                  <a:lnTo>
                    <a:pt x="38" y="14"/>
                  </a:lnTo>
                  <a:lnTo>
                    <a:pt x="40" y="26"/>
                  </a:lnTo>
                  <a:lnTo>
                    <a:pt x="44" y="46"/>
                  </a:lnTo>
                  <a:lnTo>
                    <a:pt x="34" y="64"/>
                  </a:lnTo>
                  <a:lnTo>
                    <a:pt x="36" y="84"/>
                  </a:lnTo>
                  <a:lnTo>
                    <a:pt x="48" y="82"/>
                  </a:lnTo>
                  <a:lnTo>
                    <a:pt x="46" y="103"/>
                  </a:lnTo>
                  <a:close/>
                </a:path>
              </a:pathLst>
            </a:custGeom>
            <a:solidFill>
              <a:schemeClr val="bg1"/>
            </a:solidFill>
            <a:ln w="6350" cmpd="sng">
              <a:solidFill>
                <a:schemeClr val="tx1"/>
              </a:solidFill>
              <a:round/>
              <a:headEnd/>
              <a:tailEnd/>
            </a:ln>
          </p:spPr>
          <p:txBody>
            <a:bodyPr anchor="ctr" anchorCtr="1"/>
            <a:lstStyle/>
            <a:p>
              <a:r>
                <a:rPr lang="en-US" sz="500" dirty="0" smtClean="0"/>
                <a:t>BEN-TON</a:t>
              </a:r>
              <a:endParaRPr lang="en-US" sz="500" dirty="0"/>
            </a:p>
          </p:txBody>
        </p:sp>
        <p:sp>
          <p:nvSpPr>
            <p:cNvPr id="70" name="Freeform 500"/>
            <p:cNvSpPr>
              <a:spLocks/>
            </p:cNvSpPr>
            <p:nvPr/>
          </p:nvSpPr>
          <p:spPr bwMode="auto">
            <a:xfrm rot="297175">
              <a:off x="1895500" y="3036566"/>
              <a:ext cx="463909" cy="481970"/>
            </a:xfrm>
            <a:custGeom>
              <a:avLst/>
              <a:gdLst>
                <a:gd name="T0" fmla="*/ 66 w 70"/>
                <a:gd name="T1" fmla="*/ 74 h 76"/>
                <a:gd name="T2" fmla="*/ 44 w 70"/>
                <a:gd name="T3" fmla="*/ 76 h 76"/>
                <a:gd name="T4" fmla="*/ 44 w 70"/>
                <a:gd name="T5" fmla="*/ 68 h 76"/>
                <a:gd name="T6" fmla="*/ 20 w 70"/>
                <a:gd name="T7" fmla="*/ 66 h 76"/>
                <a:gd name="T8" fmla="*/ 12 w 70"/>
                <a:gd name="T9" fmla="*/ 54 h 76"/>
                <a:gd name="T10" fmla="*/ 6 w 70"/>
                <a:gd name="T11" fmla="*/ 52 h 76"/>
                <a:gd name="T12" fmla="*/ 0 w 70"/>
                <a:gd name="T13" fmla="*/ 14 h 76"/>
                <a:gd name="T14" fmla="*/ 6 w 70"/>
                <a:gd name="T15" fmla="*/ 6 h 76"/>
                <a:gd name="T16" fmla="*/ 64 w 70"/>
                <a:gd name="T17" fmla="*/ 0 h 76"/>
                <a:gd name="T18" fmla="*/ 70 w 70"/>
                <a:gd name="T19" fmla="*/ 40 h 76"/>
                <a:gd name="T20" fmla="*/ 64 w 70"/>
                <a:gd name="T21" fmla="*/ 50 h 76"/>
                <a:gd name="T22" fmla="*/ 66 w 70"/>
                <a:gd name="T23" fmla="*/ 74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6">
                  <a:moveTo>
                    <a:pt x="66" y="74"/>
                  </a:moveTo>
                  <a:lnTo>
                    <a:pt x="44" y="76"/>
                  </a:lnTo>
                  <a:lnTo>
                    <a:pt x="44" y="68"/>
                  </a:lnTo>
                  <a:lnTo>
                    <a:pt x="20" y="66"/>
                  </a:lnTo>
                  <a:lnTo>
                    <a:pt x="12" y="54"/>
                  </a:lnTo>
                  <a:lnTo>
                    <a:pt x="6" y="52"/>
                  </a:lnTo>
                  <a:lnTo>
                    <a:pt x="0" y="14"/>
                  </a:lnTo>
                  <a:lnTo>
                    <a:pt x="6" y="6"/>
                  </a:lnTo>
                  <a:lnTo>
                    <a:pt x="64" y="0"/>
                  </a:lnTo>
                  <a:lnTo>
                    <a:pt x="70" y="40"/>
                  </a:lnTo>
                  <a:lnTo>
                    <a:pt x="64" y="50"/>
                  </a:lnTo>
                  <a:lnTo>
                    <a:pt x="66" y="74"/>
                  </a:lnTo>
                  <a:close/>
                </a:path>
              </a:pathLst>
            </a:custGeom>
            <a:solidFill>
              <a:schemeClr val="bg1"/>
            </a:solidFill>
            <a:ln w="6350" cmpd="sng">
              <a:solidFill>
                <a:schemeClr val="tx1"/>
              </a:solidFill>
              <a:round/>
              <a:headEnd/>
              <a:tailEnd/>
            </a:ln>
          </p:spPr>
          <p:txBody>
            <a:bodyPr/>
            <a:lstStyle/>
            <a:p>
              <a:endParaRPr lang="en-US" sz="500"/>
            </a:p>
          </p:txBody>
        </p:sp>
        <p:sp>
          <p:nvSpPr>
            <p:cNvPr id="71" name="Freeform 501"/>
            <p:cNvSpPr>
              <a:spLocks/>
            </p:cNvSpPr>
            <p:nvPr/>
          </p:nvSpPr>
          <p:spPr bwMode="auto">
            <a:xfrm rot="297175">
              <a:off x="1895500" y="3036566"/>
              <a:ext cx="463909" cy="481970"/>
            </a:xfrm>
            <a:custGeom>
              <a:avLst/>
              <a:gdLst>
                <a:gd name="T0" fmla="*/ 66 w 70"/>
                <a:gd name="T1" fmla="*/ 74 h 76"/>
                <a:gd name="T2" fmla="*/ 44 w 70"/>
                <a:gd name="T3" fmla="*/ 76 h 76"/>
                <a:gd name="T4" fmla="*/ 44 w 70"/>
                <a:gd name="T5" fmla="*/ 68 h 76"/>
                <a:gd name="T6" fmla="*/ 20 w 70"/>
                <a:gd name="T7" fmla="*/ 66 h 76"/>
                <a:gd name="T8" fmla="*/ 12 w 70"/>
                <a:gd name="T9" fmla="*/ 54 h 76"/>
                <a:gd name="T10" fmla="*/ 6 w 70"/>
                <a:gd name="T11" fmla="*/ 52 h 76"/>
                <a:gd name="T12" fmla="*/ 0 w 70"/>
                <a:gd name="T13" fmla="*/ 14 h 76"/>
                <a:gd name="T14" fmla="*/ 6 w 70"/>
                <a:gd name="T15" fmla="*/ 6 h 76"/>
                <a:gd name="T16" fmla="*/ 64 w 70"/>
                <a:gd name="T17" fmla="*/ 0 h 76"/>
                <a:gd name="T18" fmla="*/ 70 w 70"/>
                <a:gd name="T19" fmla="*/ 40 h 76"/>
                <a:gd name="T20" fmla="*/ 64 w 70"/>
                <a:gd name="T21" fmla="*/ 50 h 76"/>
                <a:gd name="T22" fmla="*/ 66 w 70"/>
                <a:gd name="T23" fmla="*/ 74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76">
                  <a:moveTo>
                    <a:pt x="66" y="74"/>
                  </a:moveTo>
                  <a:lnTo>
                    <a:pt x="44" y="76"/>
                  </a:lnTo>
                  <a:lnTo>
                    <a:pt x="44" y="68"/>
                  </a:lnTo>
                  <a:lnTo>
                    <a:pt x="20" y="66"/>
                  </a:lnTo>
                  <a:lnTo>
                    <a:pt x="12" y="54"/>
                  </a:lnTo>
                  <a:lnTo>
                    <a:pt x="6" y="52"/>
                  </a:lnTo>
                  <a:lnTo>
                    <a:pt x="0" y="14"/>
                  </a:lnTo>
                  <a:lnTo>
                    <a:pt x="6" y="6"/>
                  </a:lnTo>
                  <a:lnTo>
                    <a:pt x="64" y="0"/>
                  </a:lnTo>
                  <a:lnTo>
                    <a:pt x="70" y="40"/>
                  </a:lnTo>
                  <a:lnTo>
                    <a:pt x="64" y="50"/>
                  </a:lnTo>
                  <a:lnTo>
                    <a:pt x="66" y="74"/>
                  </a:lnTo>
                  <a:close/>
                </a:path>
              </a:pathLst>
            </a:custGeom>
            <a:solidFill>
              <a:schemeClr val="bg1"/>
            </a:solidFill>
            <a:ln w="6350" cmpd="sng">
              <a:solidFill>
                <a:schemeClr val="tx1"/>
              </a:solidFill>
              <a:prstDash val="solid"/>
              <a:round/>
              <a:headEnd/>
              <a:tailEnd/>
            </a:ln>
          </p:spPr>
          <p:txBody>
            <a:bodyPr wrap="none" anchor="ctr" anchorCtr="1">
              <a:normAutofit/>
            </a:bodyPr>
            <a:lstStyle/>
            <a:p>
              <a:r>
                <a:rPr lang="en-US" sz="500" dirty="0" smtClean="0"/>
                <a:t>HENDERSON</a:t>
              </a:r>
              <a:endParaRPr lang="en-US" sz="500" dirty="0"/>
            </a:p>
          </p:txBody>
        </p:sp>
        <p:sp>
          <p:nvSpPr>
            <p:cNvPr id="72" name="Freeform 502"/>
            <p:cNvSpPr>
              <a:spLocks/>
            </p:cNvSpPr>
            <p:nvPr/>
          </p:nvSpPr>
          <p:spPr bwMode="auto">
            <a:xfrm rot="297175">
              <a:off x="1784267" y="2630507"/>
              <a:ext cx="569945" cy="488312"/>
            </a:xfrm>
            <a:custGeom>
              <a:avLst/>
              <a:gdLst>
                <a:gd name="T0" fmla="*/ 86 w 86"/>
                <a:gd name="T1" fmla="*/ 63 h 77"/>
                <a:gd name="T2" fmla="*/ 28 w 86"/>
                <a:gd name="T3" fmla="*/ 69 h 77"/>
                <a:gd name="T4" fmla="*/ 22 w 86"/>
                <a:gd name="T5" fmla="*/ 77 h 77"/>
                <a:gd name="T6" fmla="*/ 6 w 86"/>
                <a:gd name="T7" fmla="*/ 75 h 77"/>
                <a:gd name="T8" fmla="*/ 0 w 86"/>
                <a:gd name="T9" fmla="*/ 24 h 77"/>
                <a:gd name="T10" fmla="*/ 6 w 86"/>
                <a:gd name="T11" fmla="*/ 22 h 77"/>
                <a:gd name="T12" fmla="*/ 8 w 86"/>
                <a:gd name="T13" fmla="*/ 12 h 77"/>
                <a:gd name="T14" fmla="*/ 26 w 86"/>
                <a:gd name="T15" fmla="*/ 10 h 77"/>
                <a:gd name="T16" fmla="*/ 26 w 86"/>
                <a:gd name="T17" fmla="*/ 4 h 77"/>
                <a:gd name="T18" fmla="*/ 74 w 86"/>
                <a:gd name="T19" fmla="*/ 0 h 77"/>
                <a:gd name="T20" fmla="*/ 80 w 86"/>
                <a:gd name="T21" fmla="*/ 53 h 77"/>
                <a:gd name="T22" fmla="*/ 86 w 86"/>
                <a:gd name="T23" fmla="*/ 57 h 77"/>
                <a:gd name="T24" fmla="*/ 86 w 86"/>
                <a:gd name="T25" fmla="*/ 63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7">
                  <a:moveTo>
                    <a:pt x="86" y="63"/>
                  </a:moveTo>
                  <a:lnTo>
                    <a:pt x="28" y="69"/>
                  </a:lnTo>
                  <a:lnTo>
                    <a:pt x="22" y="77"/>
                  </a:lnTo>
                  <a:lnTo>
                    <a:pt x="6" y="75"/>
                  </a:lnTo>
                  <a:lnTo>
                    <a:pt x="0" y="24"/>
                  </a:lnTo>
                  <a:lnTo>
                    <a:pt x="6" y="22"/>
                  </a:lnTo>
                  <a:lnTo>
                    <a:pt x="8" y="12"/>
                  </a:lnTo>
                  <a:lnTo>
                    <a:pt x="26" y="10"/>
                  </a:lnTo>
                  <a:lnTo>
                    <a:pt x="26" y="4"/>
                  </a:lnTo>
                  <a:lnTo>
                    <a:pt x="74" y="0"/>
                  </a:lnTo>
                  <a:lnTo>
                    <a:pt x="80" y="53"/>
                  </a:lnTo>
                  <a:lnTo>
                    <a:pt x="86" y="57"/>
                  </a:lnTo>
                  <a:lnTo>
                    <a:pt x="86" y="63"/>
                  </a:lnTo>
                  <a:close/>
                </a:path>
              </a:pathLst>
            </a:custGeom>
            <a:solidFill>
              <a:schemeClr val="bg1"/>
            </a:solidFill>
            <a:ln w="6350" cmpd="sng">
              <a:solidFill>
                <a:schemeClr val="tx1"/>
              </a:solidFill>
              <a:round/>
              <a:headEnd/>
              <a:tailEnd/>
            </a:ln>
          </p:spPr>
          <p:txBody>
            <a:bodyPr anchor="ctr" anchorCtr="1"/>
            <a:lstStyle/>
            <a:p>
              <a:r>
                <a:rPr lang="en-US" sz="500" dirty="0" smtClean="0"/>
                <a:t>CARROLL</a:t>
              </a:r>
              <a:endParaRPr lang="en-US" sz="500" dirty="0"/>
            </a:p>
          </p:txBody>
        </p:sp>
        <p:sp>
          <p:nvSpPr>
            <p:cNvPr id="73" name="Freeform 503"/>
            <p:cNvSpPr>
              <a:spLocks/>
            </p:cNvSpPr>
            <p:nvPr/>
          </p:nvSpPr>
          <p:spPr bwMode="auto">
            <a:xfrm rot="297175">
              <a:off x="6403232" y="2357257"/>
              <a:ext cx="596455" cy="520020"/>
            </a:xfrm>
            <a:custGeom>
              <a:avLst/>
              <a:gdLst>
                <a:gd name="T0" fmla="*/ 44 w 90"/>
                <a:gd name="T1" fmla="*/ 4 h 82"/>
                <a:gd name="T2" fmla="*/ 50 w 90"/>
                <a:gd name="T3" fmla="*/ 4 h 82"/>
                <a:gd name="T4" fmla="*/ 76 w 90"/>
                <a:gd name="T5" fmla="*/ 0 h 82"/>
                <a:gd name="T6" fmla="*/ 84 w 90"/>
                <a:gd name="T7" fmla="*/ 16 h 82"/>
                <a:gd name="T8" fmla="*/ 84 w 90"/>
                <a:gd name="T9" fmla="*/ 22 h 82"/>
                <a:gd name="T10" fmla="*/ 90 w 90"/>
                <a:gd name="T11" fmla="*/ 40 h 82"/>
                <a:gd name="T12" fmla="*/ 78 w 90"/>
                <a:gd name="T13" fmla="*/ 56 h 82"/>
                <a:gd name="T14" fmla="*/ 64 w 90"/>
                <a:gd name="T15" fmla="*/ 66 h 82"/>
                <a:gd name="T16" fmla="*/ 48 w 90"/>
                <a:gd name="T17" fmla="*/ 60 h 82"/>
                <a:gd name="T18" fmla="*/ 44 w 90"/>
                <a:gd name="T19" fmla="*/ 68 h 82"/>
                <a:gd name="T20" fmla="*/ 22 w 90"/>
                <a:gd name="T21" fmla="*/ 70 h 82"/>
                <a:gd name="T22" fmla="*/ 24 w 90"/>
                <a:gd name="T23" fmla="*/ 82 h 82"/>
                <a:gd name="T24" fmla="*/ 20 w 90"/>
                <a:gd name="T25" fmla="*/ 82 h 82"/>
                <a:gd name="T26" fmla="*/ 0 w 90"/>
                <a:gd name="T27" fmla="*/ 62 h 82"/>
                <a:gd name="T28" fmla="*/ 8 w 90"/>
                <a:gd name="T29" fmla="*/ 58 h 82"/>
                <a:gd name="T30" fmla="*/ 8 w 90"/>
                <a:gd name="T31" fmla="*/ 44 h 82"/>
                <a:gd name="T32" fmla="*/ 18 w 90"/>
                <a:gd name="T33" fmla="*/ 42 h 82"/>
                <a:gd name="T34" fmla="*/ 44 w 90"/>
                <a:gd name="T35" fmla="*/ 4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82">
                  <a:moveTo>
                    <a:pt x="44" y="4"/>
                  </a:moveTo>
                  <a:lnTo>
                    <a:pt x="50" y="4"/>
                  </a:lnTo>
                  <a:lnTo>
                    <a:pt x="76" y="0"/>
                  </a:lnTo>
                  <a:lnTo>
                    <a:pt x="84" y="16"/>
                  </a:lnTo>
                  <a:lnTo>
                    <a:pt x="84" y="22"/>
                  </a:lnTo>
                  <a:lnTo>
                    <a:pt x="90" y="40"/>
                  </a:lnTo>
                  <a:lnTo>
                    <a:pt x="78" y="56"/>
                  </a:lnTo>
                  <a:lnTo>
                    <a:pt x="64" y="66"/>
                  </a:lnTo>
                  <a:lnTo>
                    <a:pt x="48" y="60"/>
                  </a:lnTo>
                  <a:lnTo>
                    <a:pt x="44" y="68"/>
                  </a:lnTo>
                  <a:lnTo>
                    <a:pt x="22" y="70"/>
                  </a:lnTo>
                  <a:lnTo>
                    <a:pt x="24" y="82"/>
                  </a:lnTo>
                  <a:lnTo>
                    <a:pt x="20" y="82"/>
                  </a:lnTo>
                  <a:lnTo>
                    <a:pt x="0" y="62"/>
                  </a:lnTo>
                  <a:lnTo>
                    <a:pt x="8" y="58"/>
                  </a:lnTo>
                  <a:lnTo>
                    <a:pt x="8" y="44"/>
                  </a:lnTo>
                  <a:lnTo>
                    <a:pt x="18" y="42"/>
                  </a:lnTo>
                  <a:lnTo>
                    <a:pt x="44" y="4"/>
                  </a:lnTo>
                  <a:close/>
                </a:path>
              </a:pathLst>
            </a:custGeom>
            <a:solidFill>
              <a:schemeClr val="accent6"/>
            </a:solidFill>
            <a:ln w="6350" cmpd="sng">
              <a:solidFill>
                <a:schemeClr val="tx1"/>
              </a:solidFill>
              <a:round/>
              <a:headEnd/>
              <a:tailEnd/>
            </a:ln>
          </p:spPr>
          <p:txBody>
            <a:bodyPr anchor="ctr" anchorCtr="1"/>
            <a:lstStyle/>
            <a:p>
              <a:r>
                <a:rPr lang="en-US" sz="500" dirty="0" smtClean="0"/>
                <a:t>KNOX</a:t>
              </a:r>
              <a:endParaRPr lang="en-US" sz="500" dirty="0"/>
            </a:p>
          </p:txBody>
        </p:sp>
        <p:sp>
          <p:nvSpPr>
            <p:cNvPr id="74" name="Freeform 504"/>
            <p:cNvSpPr>
              <a:spLocks/>
            </p:cNvSpPr>
            <p:nvPr/>
          </p:nvSpPr>
          <p:spPr bwMode="auto">
            <a:xfrm rot="297175">
              <a:off x="5862120" y="3055807"/>
              <a:ext cx="463909" cy="551729"/>
            </a:xfrm>
            <a:custGeom>
              <a:avLst/>
              <a:gdLst>
                <a:gd name="T0" fmla="*/ 26 w 70"/>
                <a:gd name="T1" fmla="*/ 0 h 87"/>
                <a:gd name="T2" fmla="*/ 44 w 70"/>
                <a:gd name="T3" fmla="*/ 8 h 87"/>
                <a:gd name="T4" fmla="*/ 68 w 70"/>
                <a:gd name="T5" fmla="*/ 45 h 87"/>
                <a:gd name="T6" fmla="*/ 70 w 70"/>
                <a:gd name="T7" fmla="*/ 61 h 87"/>
                <a:gd name="T8" fmla="*/ 62 w 70"/>
                <a:gd name="T9" fmla="*/ 61 h 87"/>
                <a:gd name="T10" fmla="*/ 58 w 70"/>
                <a:gd name="T11" fmla="*/ 73 h 87"/>
                <a:gd name="T12" fmla="*/ 32 w 70"/>
                <a:gd name="T13" fmla="*/ 77 h 87"/>
                <a:gd name="T14" fmla="*/ 26 w 70"/>
                <a:gd name="T15" fmla="*/ 87 h 87"/>
                <a:gd name="T16" fmla="*/ 18 w 70"/>
                <a:gd name="T17" fmla="*/ 75 h 87"/>
                <a:gd name="T18" fmla="*/ 0 w 70"/>
                <a:gd name="T19" fmla="*/ 67 h 87"/>
                <a:gd name="T20" fmla="*/ 0 w 70"/>
                <a:gd name="T21" fmla="*/ 55 h 87"/>
                <a:gd name="T22" fmla="*/ 14 w 70"/>
                <a:gd name="T23" fmla="*/ 37 h 87"/>
                <a:gd name="T24" fmla="*/ 20 w 70"/>
                <a:gd name="T25" fmla="*/ 16 h 87"/>
                <a:gd name="T26" fmla="*/ 26 w 70"/>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87">
                  <a:moveTo>
                    <a:pt x="26" y="0"/>
                  </a:moveTo>
                  <a:lnTo>
                    <a:pt x="44" y="8"/>
                  </a:lnTo>
                  <a:lnTo>
                    <a:pt x="68" y="45"/>
                  </a:lnTo>
                  <a:lnTo>
                    <a:pt x="70" y="61"/>
                  </a:lnTo>
                  <a:lnTo>
                    <a:pt x="62" y="61"/>
                  </a:lnTo>
                  <a:lnTo>
                    <a:pt x="58" y="73"/>
                  </a:lnTo>
                  <a:lnTo>
                    <a:pt x="32" y="77"/>
                  </a:lnTo>
                  <a:lnTo>
                    <a:pt x="26" y="87"/>
                  </a:lnTo>
                  <a:lnTo>
                    <a:pt x="18" y="75"/>
                  </a:lnTo>
                  <a:lnTo>
                    <a:pt x="0" y="67"/>
                  </a:lnTo>
                  <a:lnTo>
                    <a:pt x="0" y="55"/>
                  </a:lnTo>
                  <a:lnTo>
                    <a:pt x="14" y="37"/>
                  </a:lnTo>
                  <a:lnTo>
                    <a:pt x="20" y="16"/>
                  </a:lnTo>
                  <a:lnTo>
                    <a:pt x="26" y="0"/>
                  </a:lnTo>
                  <a:close/>
                </a:path>
              </a:pathLst>
            </a:custGeom>
            <a:solidFill>
              <a:schemeClr val="bg1"/>
            </a:solidFill>
            <a:ln w="6350" cmpd="sng">
              <a:solidFill>
                <a:schemeClr val="tx1"/>
              </a:solidFill>
              <a:prstDash val="solid"/>
              <a:round/>
              <a:headEnd/>
              <a:tailEnd/>
            </a:ln>
          </p:spPr>
          <p:txBody>
            <a:bodyPr anchor="ctr" anchorCtr="1"/>
            <a:lstStyle/>
            <a:p>
              <a:r>
                <a:rPr lang="en-US" sz="500" dirty="0" smtClean="0"/>
                <a:t>MCMINN</a:t>
              </a:r>
              <a:endParaRPr lang="en-US" sz="500" dirty="0"/>
            </a:p>
          </p:txBody>
        </p:sp>
        <p:sp>
          <p:nvSpPr>
            <p:cNvPr id="75" name="Freeform 505"/>
            <p:cNvSpPr>
              <a:spLocks/>
            </p:cNvSpPr>
            <p:nvPr/>
          </p:nvSpPr>
          <p:spPr bwMode="auto">
            <a:xfrm rot="297175">
              <a:off x="2844074" y="3169598"/>
              <a:ext cx="463909" cy="431236"/>
            </a:xfrm>
            <a:custGeom>
              <a:avLst/>
              <a:gdLst>
                <a:gd name="T0" fmla="*/ 0 w 70"/>
                <a:gd name="T1" fmla="*/ 42 h 68"/>
                <a:gd name="T2" fmla="*/ 8 w 70"/>
                <a:gd name="T3" fmla="*/ 22 h 68"/>
                <a:gd name="T4" fmla="*/ 20 w 70"/>
                <a:gd name="T5" fmla="*/ 8 h 68"/>
                <a:gd name="T6" fmla="*/ 26 w 70"/>
                <a:gd name="T7" fmla="*/ 14 h 68"/>
                <a:gd name="T8" fmla="*/ 44 w 70"/>
                <a:gd name="T9" fmla="*/ 10 h 68"/>
                <a:gd name="T10" fmla="*/ 50 w 70"/>
                <a:gd name="T11" fmla="*/ 0 h 68"/>
                <a:gd name="T12" fmla="*/ 58 w 70"/>
                <a:gd name="T13" fmla="*/ 4 h 68"/>
                <a:gd name="T14" fmla="*/ 56 w 70"/>
                <a:gd name="T15" fmla="*/ 16 h 68"/>
                <a:gd name="T16" fmla="*/ 70 w 70"/>
                <a:gd name="T17" fmla="*/ 34 h 68"/>
                <a:gd name="T18" fmla="*/ 68 w 70"/>
                <a:gd name="T19" fmla="*/ 44 h 68"/>
                <a:gd name="T20" fmla="*/ 44 w 70"/>
                <a:gd name="T21" fmla="*/ 44 h 68"/>
                <a:gd name="T22" fmla="*/ 44 w 70"/>
                <a:gd name="T23" fmla="*/ 52 h 68"/>
                <a:gd name="T24" fmla="*/ 26 w 70"/>
                <a:gd name="T25" fmla="*/ 68 h 68"/>
                <a:gd name="T26" fmla="*/ 24 w 70"/>
                <a:gd name="T27" fmla="*/ 54 h 68"/>
                <a:gd name="T28" fmla="*/ 0 w 70"/>
                <a:gd name="T29" fmla="*/ 42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68">
                  <a:moveTo>
                    <a:pt x="0" y="42"/>
                  </a:moveTo>
                  <a:lnTo>
                    <a:pt x="8" y="22"/>
                  </a:lnTo>
                  <a:lnTo>
                    <a:pt x="20" y="8"/>
                  </a:lnTo>
                  <a:lnTo>
                    <a:pt x="26" y="14"/>
                  </a:lnTo>
                  <a:lnTo>
                    <a:pt x="44" y="10"/>
                  </a:lnTo>
                  <a:lnTo>
                    <a:pt x="50" y="0"/>
                  </a:lnTo>
                  <a:lnTo>
                    <a:pt x="58" y="4"/>
                  </a:lnTo>
                  <a:lnTo>
                    <a:pt x="56" y="16"/>
                  </a:lnTo>
                  <a:lnTo>
                    <a:pt x="70" y="34"/>
                  </a:lnTo>
                  <a:lnTo>
                    <a:pt x="68" y="44"/>
                  </a:lnTo>
                  <a:lnTo>
                    <a:pt x="44" y="44"/>
                  </a:lnTo>
                  <a:lnTo>
                    <a:pt x="44" y="52"/>
                  </a:lnTo>
                  <a:lnTo>
                    <a:pt x="26" y="68"/>
                  </a:lnTo>
                  <a:lnTo>
                    <a:pt x="24" y="54"/>
                  </a:lnTo>
                  <a:lnTo>
                    <a:pt x="0" y="42"/>
                  </a:lnTo>
                  <a:close/>
                </a:path>
              </a:pathLst>
            </a:custGeom>
            <a:solidFill>
              <a:schemeClr val="bg1"/>
            </a:solidFill>
            <a:ln w="6350" cmpd="sng">
              <a:solidFill>
                <a:schemeClr val="tx1"/>
              </a:solidFill>
              <a:round/>
              <a:headEnd/>
              <a:tailEnd/>
            </a:ln>
          </p:spPr>
          <p:txBody>
            <a:bodyPr anchor="ctr" anchorCtr="1"/>
            <a:lstStyle/>
            <a:p>
              <a:r>
                <a:rPr lang="en-US" sz="500" dirty="0" smtClean="0"/>
                <a:t>LEWIS</a:t>
              </a:r>
              <a:endParaRPr lang="en-US" sz="500" dirty="0"/>
            </a:p>
          </p:txBody>
        </p:sp>
        <p:sp>
          <p:nvSpPr>
            <p:cNvPr id="76" name="Freeform 506"/>
            <p:cNvSpPr>
              <a:spLocks/>
            </p:cNvSpPr>
            <p:nvPr/>
          </p:nvSpPr>
          <p:spPr bwMode="auto">
            <a:xfrm rot="297175">
              <a:off x="1670521" y="3349725"/>
              <a:ext cx="503673" cy="443920"/>
            </a:xfrm>
            <a:custGeom>
              <a:avLst/>
              <a:gdLst>
                <a:gd name="T0" fmla="*/ 0 w 76"/>
                <a:gd name="T1" fmla="*/ 34 h 70"/>
                <a:gd name="T2" fmla="*/ 8 w 76"/>
                <a:gd name="T3" fmla="*/ 32 h 70"/>
                <a:gd name="T4" fmla="*/ 36 w 76"/>
                <a:gd name="T5" fmla="*/ 0 h 70"/>
                <a:gd name="T6" fmla="*/ 42 w 76"/>
                <a:gd name="T7" fmla="*/ 2 h 70"/>
                <a:gd name="T8" fmla="*/ 50 w 76"/>
                <a:gd name="T9" fmla="*/ 14 h 70"/>
                <a:gd name="T10" fmla="*/ 74 w 76"/>
                <a:gd name="T11" fmla="*/ 16 h 70"/>
                <a:gd name="T12" fmla="*/ 74 w 76"/>
                <a:gd name="T13" fmla="*/ 24 h 70"/>
                <a:gd name="T14" fmla="*/ 76 w 76"/>
                <a:gd name="T15" fmla="*/ 38 h 70"/>
                <a:gd name="T16" fmla="*/ 38 w 76"/>
                <a:gd name="T17" fmla="*/ 38 h 70"/>
                <a:gd name="T18" fmla="*/ 24 w 76"/>
                <a:gd name="T19" fmla="*/ 66 h 70"/>
                <a:gd name="T20" fmla="*/ 14 w 76"/>
                <a:gd name="T21" fmla="*/ 70 h 70"/>
                <a:gd name="T22" fmla="*/ 12 w 76"/>
                <a:gd name="T23" fmla="*/ 52 h 70"/>
                <a:gd name="T24" fmla="*/ 0 w 76"/>
                <a:gd name="T25" fmla="*/ 44 h 70"/>
                <a:gd name="T26" fmla="*/ 0 w 76"/>
                <a:gd name="T27" fmla="*/ 34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70">
                  <a:moveTo>
                    <a:pt x="0" y="34"/>
                  </a:moveTo>
                  <a:lnTo>
                    <a:pt x="8" y="32"/>
                  </a:lnTo>
                  <a:lnTo>
                    <a:pt x="36" y="0"/>
                  </a:lnTo>
                  <a:lnTo>
                    <a:pt x="42" y="2"/>
                  </a:lnTo>
                  <a:lnTo>
                    <a:pt x="50" y="14"/>
                  </a:lnTo>
                  <a:lnTo>
                    <a:pt x="74" y="16"/>
                  </a:lnTo>
                  <a:lnTo>
                    <a:pt x="74" y="24"/>
                  </a:lnTo>
                  <a:lnTo>
                    <a:pt x="76" y="38"/>
                  </a:lnTo>
                  <a:lnTo>
                    <a:pt x="38" y="38"/>
                  </a:lnTo>
                  <a:lnTo>
                    <a:pt x="24" y="66"/>
                  </a:lnTo>
                  <a:lnTo>
                    <a:pt x="14" y="70"/>
                  </a:lnTo>
                  <a:lnTo>
                    <a:pt x="12" y="52"/>
                  </a:lnTo>
                  <a:lnTo>
                    <a:pt x="0" y="44"/>
                  </a:lnTo>
                  <a:lnTo>
                    <a:pt x="0" y="34"/>
                  </a:lnTo>
                  <a:close/>
                </a:path>
              </a:pathLst>
            </a:custGeom>
            <a:solidFill>
              <a:schemeClr val="bg1"/>
            </a:solidFill>
            <a:ln w="6350" cmpd="sng">
              <a:solidFill>
                <a:schemeClr val="tx1"/>
              </a:solidFill>
              <a:round/>
              <a:headEnd/>
              <a:tailEnd/>
            </a:ln>
          </p:spPr>
          <p:txBody>
            <a:bodyPr tIns="0" anchor="ctr" anchorCtr="1"/>
            <a:lstStyle/>
            <a:p>
              <a:r>
                <a:rPr lang="en-US" sz="500" dirty="0" smtClean="0"/>
                <a:t>CHESTER</a:t>
              </a:r>
              <a:endParaRPr lang="en-US" sz="500" dirty="0"/>
            </a:p>
          </p:txBody>
        </p:sp>
        <p:sp>
          <p:nvSpPr>
            <p:cNvPr id="77" name="Freeform 507"/>
            <p:cNvSpPr>
              <a:spLocks/>
            </p:cNvSpPr>
            <p:nvPr/>
          </p:nvSpPr>
          <p:spPr bwMode="auto">
            <a:xfrm rot="297175">
              <a:off x="1128447" y="2880785"/>
              <a:ext cx="463909" cy="380503"/>
            </a:xfrm>
            <a:custGeom>
              <a:avLst/>
              <a:gdLst>
                <a:gd name="T0" fmla="*/ 2 w 70"/>
                <a:gd name="T1" fmla="*/ 26 h 60"/>
                <a:gd name="T2" fmla="*/ 22 w 70"/>
                <a:gd name="T3" fmla="*/ 0 h 60"/>
                <a:gd name="T4" fmla="*/ 30 w 70"/>
                <a:gd name="T5" fmla="*/ 0 h 60"/>
                <a:gd name="T6" fmla="*/ 44 w 70"/>
                <a:gd name="T7" fmla="*/ 24 h 60"/>
                <a:gd name="T8" fmla="*/ 58 w 70"/>
                <a:gd name="T9" fmla="*/ 22 h 60"/>
                <a:gd name="T10" fmla="*/ 70 w 70"/>
                <a:gd name="T11" fmla="*/ 32 h 60"/>
                <a:gd name="T12" fmla="*/ 48 w 70"/>
                <a:gd name="T13" fmla="*/ 60 h 60"/>
                <a:gd name="T14" fmla="*/ 28 w 70"/>
                <a:gd name="T15" fmla="*/ 46 h 60"/>
                <a:gd name="T16" fmla="*/ 12 w 70"/>
                <a:gd name="T17" fmla="*/ 44 h 60"/>
                <a:gd name="T18" fmla="*/ 0 w 70"/>
                <a:gd name="T19" fmla="*/ 36 h 60"/>
                <a:gd name="T20" fmla="*/ 2 w 70"/>
                <a:gd name="T21" fmla="*/ 2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60">
                  <a:moveTo>
                    <a:pt x="2" y="26"/>
                  </a:moveTo>
                  <a:lnTo>
                    <a:pt x="22" y="0"/>
                  </a:lnTo>
                  <a:lnTo>
                    <a:pt x="30" y="0"/>
                  </a:lnTo>
                  <a:lnTo>
                    <a:pt x="44" y="24"/>
                  </a:lnTo>
                  <a:lnTo>
                    <a:pt x="58" y="22"/>
                  </a:lnTo>
                  <a:lnTo>
                    <a:pt x="70" y="32"/>
                  </a:lnTo>
                  <a:lnTo>
                    <a:pt x="48" y="60"/>
                  </a:lnTo>
                  <a:lnTo>
                    <a:pt x="28" y="46"/>
                  </a:lnTo>
                  <a:lnTo>
                    <a:pt x="12" y="44"/>
                  </a:lnTo>
                  <a:lnTo>
                    <a:pt x="0" y="36"/>
                  </a:lnTo>
                  <a:lnTo>
                    <a:pt x="2" y="26"/>
                  </a:lnTo>
                  <a:close/>
                </a:path>
              </a:pathLst>
            </a:custGeom>
            <a:solidFill>
              <a:schemeClr val="bg1"/>
            </a:solidFill>
            <a:ln w="6350" cmpd="sng">
              <a:solidFill>
                <a:schemeClr val="tx1"/>
              </a:solidFill>
              <a:prstDash val="solid"/>
              <a:round/>
              <a:headEnd/>
              <a:tailEnd/>
            </a:ln>
          </p:spPr>
          <p:txBody>
            <a:bodyPr anchor="ctr" anchorCtr="1">
              <a:normAutofit/>
            </a:bodyPr>
            <a:lstStyle/>
            <a:p>
              <a:r>
                <a:rPr lang="en-US" sz="500" dirty="0" smtClean="0"/>
                <a:t>CROCKETT</a:t>
              </a:r>
              <a:endParaRPr lang="en-US" sz="500" dirty="0"/>
            </a:p>
          </p:txBody>
        </p:sp>
        <p:sp>
          <p:nvSpPr>
            <p:cNvPr id="78" name="Freeform 508"/>
            <p:cNvSpPr>
              <a:spLocks/>
            </p:cNvSpPr>
            <p:nvPr/>
          </p:nvSpPr>
          <p:spPr bwMode="auto">
            <a:xfrm rot="297175">
              <a:off x="1426131" y="3074022"/>
              <a:ext cx="503673" cy="494653"/>
            </a:xfrm>
            <a:custGeom>
              <a:avLst/>
              <a:gdLst>
                <a:gd name="T0" fmla="*/ 22 w 76"/>
                <a:gd name="T1" fmla="*/ 6 h 78"/>
                <a:gd name="T2" fmla="*/ 54 w 76"/>
                <a:gd name="T3" fmla="*/ 0 h 78"/>
                <a:gd name="T4" fmla="*/ 70 w 76"/>
                <a:gd name="T5" fmla="*/ 2 h 78"/>
                <a:gd name="T6" fmla="*/ 76 w 76"/>
                <a:gd name="T7" fmla="*/ 40 h 78"/>
                <a:gd name="T8" fmla="*/ 48 w 76"/>
                <a:gd name="T9" fmla="*/ 72 h 78"/>
                <a:gd name="T10" fmla="*/ 40 w 76"/>
                <a:gd name="T11" fmla="*/ 74 h 78"/>
                <a:gd name="T12" fmla="*/ 6 w 76"/>
                <a:gd name="T13" fmla="*/ 78 h 78"/>
                <a:gd name="T14" fmla="*/ 0 w 76"/>
                <a:gd name="T15" fmla="*/ 34 h 78"/>
                <a:gd name="T16" fmla="*/ 22 w 76"/>
                <a:gd name="T17" fmla="*/ 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78">
                  <a:moveTo>
                    <a:pt x="22" y="6"/>
                  </a:moveTo>
                  <a:lnTo>
                    <a:pt x="54" y="0"/>
                  </a:lnTo>
                  <a:lnTo>
                    <a:pt x="70" y="2"/>
                  </a:lnTo>
                  <a:lnTo>
                    <a:pt x="76" y="40"/>
                  </a:lnTo>
                  <a:lnTo>
                    <a:pt x="48" y="72"/>
                  </a:lnTo>
                  <a:lnTo>
                    <a:pt x="40" y="74"/>
                  </a:lnTo>
                  <a:lnTo>
                    <a:pt x="6" y="78"/>
                  </a:lnTo>
                  <a:lnTo>
                    <a:pt x="0" y="34"/>
                  </a:lnTo>
                  <a:lnTo>
                    <a:pt x="22" y="6"/>
                  </a:lnTo>
                  <a:close/>
                </a:path>
              </a:pathLst>
            </a:custGeom>
            <a:solidFill>
              <a:schemeClr val="bg1"/>
            </a:solidFill>
            <a:ln w="6350" cmpd="sng">
              <a:solidFill>
                <a:schemeClr val="tx1"/>
              </a:solidFill>
              <a:prstDash val="solid"/>
              <a:round/>
              <a:headEnd/>
              <a:tailEnd/>
            </a:ln>
          </p:spPr>
          <p:txBody>
            <a:bodyPr anchor="ctr" anchorCtr="1"/>
            <a:lstStyle/>
            <a:p>
              <a:r>
                <a:rPr lang="en-US" sz="500" dirty="0" smtClean="0"/>
                <a:t>MADISON</a:t>
              </a:r>
              <a:endParaRPr lang="en-US" sz="500" dirty="0"/>
            </a:p>
          </p:txBody>
        </p:sp>
        <p:sp>
          <p:nvSpPr>
            <p:cNvPr id="79" name="Freeform 509"/>
            <p:cNvSpPr>
              <a:spLocks/>
            </p:cNvSpPr>
            <p:nvPr/>
          </p:nvSpPr>
          <p:spPr bwMode="auto">
            <a:xfrm rot="297175">
              <a:off x="2524600" y="2357980"/>
              <a:ext cx="450655" cy="215618"/>
            </a:xfrm>
            <a:custGeom>
              <a:avLst/>
              <a:gdLst>
                <a:gd name="T0" fmla="*/ 0 w 68"/>
                <a:gd name="T1" fmla="*/ 8 h 34"/>
                <a:gd name="T2" fmla="*/ 60 w 68"/>
                <a:gd name="T3" fmla="*/ 0 h 34"/>
                <a:gd name="T4" fmla="*/ 62 w 68"/>
                <a:gd name="T5" fmla="*/ 2 h 34"/>
                <a:gd name="T6" fmla="*/ 68 w 68"/>
                <a:gd name="T7" fmla="*/ 4 h 34"/>
                <a:gd name="T8" fmla="*/ 66 w 68"/>
                <a:gd name="T9" fmla="*/ 34 h 34"/>
                <a:gd name="T10" fmla="*/ 60 w 68"/>
                <a:gd name="T11" fmla="*/ 28 h 34"/>
                <a:gd name="T12" fmla="*/ 50 w 68"/>
                <a:gd name="T13" fmla="*/ 30 h 34"/>
                <a:gd name="T14" fmla="*/ 48 w 68"/>
                <a:gd name="T15" fmla="*/ 24 h 34"/>
                <a:gd name="T16" fmla="*/ 8 w 68"/>
                <a:gd name="T17" fmla="*/ 30 h 34"/>
                <a:gd name="T18" fmla="*/ 6 w 68"/>
                <a:gd name="T19" fmla="*/ 18 h 34"/>
                <a:gd name="T20" fmla="*/ 0 w 68"/>
                <a:gd name="T21" fmla="*/ 8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34">
                  <a:moveTo>
                    <a:pt x="0" y="8"/>
                  </a:moveTo>
                  <a:lnTo>
                    <a:pt x="60" y="0"/>
                  </a:lnTo>
                  <a:lnTo>
                    <a:pt x="62" y="2"/>
                  </a:lnTo>
                  <a:lnTo>
                    <a:pt x="68" y="4"/>
                  </a:lnTo>
                  <a:lnTo>
                    <a:pt x="66" y="34"/>
                  </a:lnTo>
                  <a:lnTo>
                    <a:pt x="60" y="28"/>
                  </a:lnTo>
                  <a:lnTo>
                    <a:pt x="50" y="30"/>
                  </a:lnTo>
                  <a:lnTo>
                    <a:pt x="48" y="24"/>
                  </a:lnTo>
                  <a:lnTo>
                    <a:pt x="8" y="30"/>
                  </a:lnTo>
                  <a:lnTo>
                    <a:pt x="6" y="18"/>
                  </a:lnTo>
                  <a:lnTo>
                    <a:pt x="0" y="8"/>
                  </a:lnTo>
                  <a:close/>
                </a:path>
              </a:pathLst>
            </a:custGeom>
            <a:solidFill>
              <a:schemeClr val="bg1"/>
            </a:solidFill>
            <a:ln w="6350" cmpd="sng">
              <a:solidFill>
                <a:schemeClr val="tx1"/>
              </a:solidFill>
              <a:prstDash val="solid"/>
              <a:round/>
              <a:headEnd/>
              <a:tailEnd/>
            </a:ln>
          </p:spPr>
          <p:txBody>
            <a:bodyPr wrap="none"/>
            <a:lstStyle/>
            <a:p>
              <a:r>
                <a:rPr lang="en-US" sz="500" dirty="0" smtClean="0"/>
                <a:t>HOUSTON</a:t>
              </a:r>
              <a:endParaRPr lang="en-US" sz="500" dirty="0"/>
            </a:p>
          </p:txBody>
        </p:sp>
        <p:sp>
          <p:nvSpPr>
            <p:cNvPr id="80" name="Freeform 510"/>
            <p:cNvSpPr>
              <a:spLocks/>
            </p:cNvSpPr>
            <p:nvPr/>
          </p:nvSpPr>
          <p:spPr bwMode="auto">
            <a:xfrm rot="297175">
              <a:off x="3203085" y="2211332"/>
              <a:ext cx="397636" cy="507337"/>
            </a:xfrm>
            <a:custGeom>
              <a:avLst/>
              <a:gdLst>
                <a:gd name="T0" fmla="*/ 0 w 60"/>
                <a:gd name="T1" fmla="*/ 28 h 80"/>
                <a:gd name="T2" fmla="*/ 26 w 60"/>
                <a:gd name="T3" fmla="*/ 0 h 80"/>
                <a:gd name="T4" fmla="*/ 50 w 60"/>
                <a:gd name="T5" fmla="*/ 12 h 80"/>
                <a:gd name="T6" fmla="*/ 60 w 60"/>
                <a:gd name="T7" fmla="*/ 12 h 80"/>
                <a:gd name="T8" fmla="*/ 54 w 60"/>
                <a:gd name="T9" fmla="*/ 34 h 80"/>
                <a:gd name="T10" fmla="*/ 52 w 60"/>
                <a:gd name="T11" fmla="*/ 78 h 80"/>
                <a:gd name="T12" fmla="*/ 28 w 60"/>
                <a:gd name="T13" fmla="*/ 80 h 80"/>
                <a:gd name="T14" fmla="*/ 24 w 60"/>
                <a:gd name="T15" fmla="*/ 44 h 80"/>
                <a:gd name="T16" fmla="*/ 30 w 60"/>
                <a:gd name="T17" fmla="*/ 36 h 80"/>
                <a:gd name="T18" fmla="*/ 10 w 60"/>
                <a:gd name="T19" fmla="*/ 28 h 80"/>
                <a:gd name="T20" fmla="*/ 0 w 60"/>
                <a:gd name="T21" fmla="*/ 2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80">
                  <a:moveTo>
                    <a:pt x="0" y="28"/>
                  </a:moveTo>
                  <a:lnTo>
                    <a:pt x="26" y="0"/>
                  </a:lnTo>
                  <a:lnTo>
                    <a:pt x="50" y="12"/>
                  </a:lnTo>
                  <a:lnTo>
                    <a:pt x="60" y="12"/>
                  </a:lnTo>
                  <a:lnTo>
                    <a:pt x="54" y="34"/>
                  </a:lnTo>
                  <a:lnTo>
                    <a:pt x="52" y="78"/>
                  </a:lnTo>
                  <a:lnTo>
                    <a:pt x="28" y="80"/>
                  </a:lnTo>
                  <a:lnTo>
                    <a:pt x="24" y="44"/>
                  </a:lnTo>
                  <a:lnTo>
                    <a:pt x="30" y="36"/>
                  </a:lnTo>
                  <a:lnTo>
                    <a:pt x="10" y="28"/>
                  </a:lnTo>
                  <a:lnTo>
                    <a:pt x="0" y="28"/>
                  </a:lnTo>
                  <a:close/>
                </a:path>
              </a:pathLst>
            </a:custGeom>
            <a:solidFill>
              <a:schemeClr val="bg1"/>
            </a:solidFill>
            <a:ln w="6350" cmpd="sng">
              <a:solidFill>
                <a:schemeClr val="tx1"/>
              </a:solidFill>
              <a:round/>
              <a:headEnd/>
              <a:tailEnd/>
            </a:ln>
          </p:spPr>
          <p:txBody>
            <a:bodyPr vert="vert270" rIns="0" anchor="ctr" anchorCtr="1"/>
            <a:lstStyle/>
            <a:p>
              <a:r>
                <a:rPr lang="en-US" sz="500" dirty="0" smtClean="0"/>
                <a:t>CHEATHAM</a:t>
              </a:r>
              <a:endParaRPr lang="en-US" sz="500" dirty="0"/>
            </a:p>
          </p:txBody>
        </p:sp>
        <p:sp>
          <p:nvSpPr>
            <p:cNvPr id="81" name="Freeform 511"/>
            <p:cNvSpPr>
              <a:spLocks/>
            </p:cNvSpPr>
            <p:nvPr/>
          </p:nvSpPr>
          <p:spPr bwMode="auto">
            <a:xfrm rot="297175">
              <a:off x="4743166" y="1892420"/>
              <a:ext cx="543436" cy="304402"/>
            </a:xfrm>
            <a:custGeom>
              <a:avLst/>
              <a:gdLst>
                <a:gd name="T0" fmla="*/ 8 w 82"/>
                <a:gd name="T1" fmla="*/ 14 h 48"/>
                <a:gd name="T2" fmla="*/ 54 w 82"/>
                <a:gd name="T3" fmla="*/ 6 h 48"/>
                <a:gd name="T4" fmla="*/ 80 w 82"/>
                <a:gd name="T5" fmla="*/ 0 h 48"/>
                <a:gd name="T6" fmla="*/ 82 w 82"/>
                <a:gd name="T7" fmla="*/ 20 h 48"/>
                <a:gd name="T8" fmla="*/ 72 w 82"/>
                <a:gd name="T9" fmla="*/ 22 h 48"/>
                <a:gd name="T10" fmla="*/ 70 w 82"/>
                <a:gd name="T11" fmla="*/ 30 h 48"/>
                <a:gd name="T12" fmla="*/ 64 w 82"/>
                <a:gd name="T13" fmla="*/ 28 h 48"/>
                <a:gd name="T14" fmla="*/ 56 w 82"/>
                <a:gd name="T15" fmla="*/ 34 h 48"/>
                <a:gd name="T16" fmla="*/ 54 w 82"/>
                <a:gd name="T17" fmla="*/ 48 h 48"/>
                <a:gd name="T18" fmla="*/ 32 w 82"/>
                <a:gd name="T19" fmla="*/ 34 h 48"/>
                <a:gd name="T20" fmla="*/ 10 w 82"/>
                <a:gd name="T21" fmla="*/ 30 h 48"/>
                <a:gd name="T22" fmla="*/ 0 w 82"/>
                <a:gd name="T23" fmla="*/ 38 h 48"/>
                <a:gd name="T24" fmla="*/ 0 w 82"/>
                <a:gd name="T25" fmla="*/ 18 h 48"/>
                <a:gd name="T26" fmla="*/ 8 w 82"/>
                <a:gd name="T27" fmla="*/ 14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 h="48">
                  <a:moveTo>
                    <a:pt x="8" y="14"/>
                  </a:moveTo>
                  <a:lnTo>
                    <a:pt x="54" y="6"/>
                  </a:lnTo>
                  <a:lnTo>
                    <a:pt x="80" y="0"/>
                  </a:lnTo>
                  <a:lnTo>
                    <a:pt x="82" y="20"/>
                  </a:lnTo>
                  <a:lnTo>
                    <a:pt x="72" y="22"/>
                  </a:lnTo>
                  <a:lnTo>
                    <a:pt x="70" y="30"/>
                  </a:lnTo>
                  <a:lnTo>
                    <a:pt x="64" y="28"/>
                  </a:lnTo>
                  <a:lnTo>
                    <a:pt x="56" y="34"/>
                  </a:lnTo>
                  <a:lnTo>
                    <a:pt x="54" y="48"/>
                  </a:lnTo>
                  <a:lnTo>
                    <a:pt x="32" y="34"/>
                  </a:lnTo>
                  <a:lnTo>
                    <a:pt x="10" y="30"/>
                  </a:lnTo>
                  <a:lnTo>
                    <a:pt x="0" y="38"/>
                  </a:lnTo>
                  <a:lnTo>
                    <a:pt x="0" y="18"/>
                  </a:lnTo>
                  <a:lnTo>
                    <a:pt x="8" y="14"/>
                  </a:lnTo>
                  <a:close/>
                </a:path>
              </a:pathLst>
            </a:custGeom>
            <a:solidFill>
              <a:schemeClr val="bg1"/>
            </a:solidFill>
            <a:ln w="6350" cmpd="sng">
              <a:solidFill>
                <a:schemeClr val="tx1"/>
              </a:solidFill>
              <a:round/>
              <a:headEnd/>
              <a:tailEnd/>
            </a:ln>
          </p:spPr>
          <p:txBody>
            <a:bodyPr anchor="ctr" anchorCtr="1"/>
            <a:lstStyle/>
            <a:p>
              <a:r>
                <a:rPr lang="en-US" sz="500" dirty="0" smtClean="0"/>
                <a:t>CLAY</a:t>
              </a:r>
              <a:endParaRPr lang="en-US" sz="500" dirty="0"/>
            </a:p>
          </p:txBody>
        </p:sp>
        <p:sp>
          <p:nvSpPr>
            <p:cNvPr id="82" name="Freeform 512"/>
            <p:cNvSpPr>
              <a:spLocks/>
            </p:cNvSpPr>
            <p:nvPr/>
          </p:nvSpPr>
          <p:spPr bwMode="auto">
            <a:xfrm rot="297175">
              <a:off x="5277329" y="1876468"/>
              <a:ext cx="576573" cy="291719"/>
            </a:xfrm>
            <a:custGeom>
              <a:avLst/>
              <a:gdLst>
                <a:gd name="T0" fmla="*/ 0 w 87"/>
                <a:gd name="T1" fmla="*/ 10 h 46"/>
                <a:gd name="T2" fmla="*/ 49 w 87"/>
                <a:gd name="T3" fmla="*/ 4 h 46"/>
                <a:gd name="T4" fmla="*/ 77 w 87"/>
                <a:gd name="T5" fmla="*/ 0 h 46"/>
                <a:gd name="T6" fmla="*/ 87 w 87"/>
                <a:gd name="T7" fmla="*/ 18 h 46"/>
                <a:gd name="T8" fmla="*/ 81 w 87"/>
                <a:gd name="T9" fmla="*/ 20 h 46"/>
                <a:gd name="T10" fmla="*/ 59 w 87"/>
                <a:gd name="T11" fmla="*/ 10 h 46"/>
                <a:gd name="T12" fmla="*/ 53 w 87"/>
                <a:gd name="T13" fmla="*/ 16 h 46"/>
                <a:gd name="T14" fmla="*/ 37 w 87"/>
                <a:gd name="T15" fmla="*/ 20 h 46"/>
                <a:gd name="T16" fmla="*/ 32 w 87"/>
                <a:gd name="T17" fmla="*/ 46 h 46"/>
                <a:gd name="T18" fmla="*/ 2 w 87"/>
                <a:gd name="T19" fmla="*/ 30 h 46"/>
                <a:gd name="T20" fmla="*/ 0 w 87"/>
                <a:gd name="T21" fmla="*/ 1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6">
                  <a:moveTo>
                    <a:pt x="0" y="10"/>
                  </a:moveTo>
                  <a:lnTo>
                    <a:pt x="49" y="4"/>
                  </a:lnTo>
                  <a:lnTo>
                    <a:pt x="77" y="0"/>
                  </a:lnTo>
                  <a:lnTo>
                    <a:pt x="87" y="18"/>
                  </a:lnTo>
                  <a:lnTo>
                    <a:pt x="81" y="20"/>
                  </a:lnTo>
                  <a:lnTo>
                    <a:pt x="59" y="10"/>
                  </a:lnTo>
                  <a:lnTo>
                    <a:pt x="53" y="16"/>
                  </a:lnTo>
                  <a:lnTo>
                    <a:pt x="37" y="20"/>
                  </a:lnTo>
                  <a:lnTo>
                    <a:pt x="32" y="46"/>
                  </a:lnTo>
                  <a:lnTo>
                    <a:pt x="2" y="30"/>
                  </a:lnTo>
                  <a:lnTo>
                    <a:pt x="0" y="10"/>
                  </a:lnTo>
                  <a:close/>
                </a:path>
              </a:pathLst>
            </a:custGeom>
            <a:solidFill>
              <a:schemeClr val="accent5"/>
            </a:solidFill>
            <a:ln w="6350" cmpd="sng">
              <a:solidFill>
                <a:schemeClr val="tx1"/>
              </a:solidFill>
              <a:round/>
              <a:headEnd/>
              <a:tailEnd/>
            </a:ln>
          </p:spPr>
          <p:txBody>
            <a:bodyPr/>
            <a:lstStyle/>
            <a:p>
              <a:r>
                <a:rPr lang="en-US" sz="500" dirty="0" smtClean="0"/>
                <a:t>PICKETT</a:t>
              </a:r>
              <a:endParaRPr lang="en-US" sz="500" dirty="0"/>
            </a:p>
          </p:txBody>
        </p:sp>
        <p:sp>
          <p:nvSpPr>
            <p:cNvPr id="83" name="Freeform 513"/>
            <p:cNvSpPr>
              <a:spLocks/>
            </p:cNvSpPr>
            <p:nvPr/>
          </p:nvSpPr>
          <p:spPr bwMode="auto">
            <a:xfrm rot="297175">
              <a:off x="4284873" y="2134509"/>
              <a:ext cx="291600" cy="253668"/>
            </a:xfrm>
            <a:custGeom>
              <a:avLst/>
              <a:gdLst>
                <a:gd name="T0" fmla="*/ 6 w 44"/>
                <a:gd name="T1" fmla="*/ 0 h 40"/>
                <a:gd name="T2" fmla="*/ 10 w 44"/>
                <a:gd name="T3" fmla="*/ 10 h 40"/>
                <a:gd name="T4" fmla="*/ 42 w 44"/>
                <a:gd name="T5" fmla="*/ 8 h 40"/>
                <a:gd name="T6" fmla="*/ 44 w 44"/>
                <a:gd name="T7" fmla="*/ 18 h 40"/>
                <a:gd name="T8" fmla="*/ 40 w 44"/>
                <a:gd name="T9" fmla="*/ 22 h 40"/>
                <a:gd name="T10" fmla="*/ 24 w 44"/>
                <a:gd name="T11" fmla="*/ 24 h 40"/>
                <a:gd name="T12" fmla="*/ 24 w 44"/>
                <a:gd name="T13" fmla="*/ 40 h 40"/>
                <a:gd name="T14" fmla="*/ 12 w 44"/>
                <a:gd name="T15" fmla="*/ 28 h 40"/>
                <a:gd name="T16" fmla="*/ 6 w 44"/>
                <a:gd name="T17" fmla="*/ 38 h 40"/>
                <a:gd name="T18" fmla="*/ 0 w 44"/>
                <a:gd name="T19" fmla="*/ 30 h 40"/>
                <a:gd name="T20" fmla="*/ 6 w 44"/>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40">
                  <a:moveTo>
                    <a:pt x="6" y="0"/>
                  </a:moveTo>
                  <a:lnTo>
                    <a:pt x="10" y="10"/>
                  </a:lnTo>
                  <a:lnTo>
                    <a:pt x="42" y="8"/>
                  </a:lnTo>
                  <a:lnTo>
                    <a:pt x="44" y="18"/>
                  </a:lnTo>
                  <a:lnTo>
                    <a:pt x="40" y="22"/>
                  </a:lnTo>
                  <a:lnTo>
                    <a:pt x="24" y="24"/>
                  </a:lnTo>
                  <a:lnTo>
                    <a:pt x="24" y="40"/>
                  </a:lnTo>
                  <a:lnTo>
                    <a:pt x="12" y="28"/>
                  </a:lnTo>
                  <a:lnTo>
                    <a:pt x="6" y="38"/>
                  </a:lnTo>
                  <a:lnTo>
                    <a:pt x="0" y="30"/>
                  </a:lnTo>
                  <a:lnTo>
                    <a:pt x="6" y="0"/>
                  </a:lnTo>
                  <a:close/>
                </a:path>
              </a:pathLst>
            </a:custGeom>
            <a:solidFill>
              <a:schemeClr val="bg1"/>
            </a:solidFill>
            <a:ln w="6350" cmpd="sng">
              <a:solidFill>
                <a:schemeClr val="tx1"/>
              </a:solidFill>
              <a:prstDash val="solid"/>
              <a:round/>
              <a:headEnd/>
              <a:tailEnd/>
            </a:ln>
          </p:spPr>
          <p:txBody>
            <a:bodyPr wrap="none" anchor="ctr" anchorCtr="1"/>
            <a:lstStyle/>
            <a:p>
              <a:r>
                <a:rPr lang="en-US" sz="400" dirty="0" smtClean="0"/>
                <a:t>TROUSDALE</a:t>
              </a:r>
              <a:endParaRPr lang="en-US" sz="400" dirty="0"/>
            </a:p>
          </p:txBody>
        </p:sp>
        <p:sp>
          <p:nvSpPr>
            <p:cNvPr id="84" name="Freeform 514"/>
            <p:cNvSpPr>
              <a:spLocks/>
            </p:cNvSpPr>
            <p:nvPr/>
          </p:nvSpPr>
          <p:spPr bwMode="auto">
            <a:xfrm rot="297175">
              <a:off x="7154976" y="1774444"/>
              <a:ext cx="636218" cy="304402"/>
            </a:xfrm>
            <a:custGeom>
              <a:avLst/>
              <a:gdLst>
                <a:gd name="T0" fmla="*/ 0 w 96"/>
                <a:gd name="T1" fmla="*/ 12 h 48"/>
                <a:gd name="T2" fmla="*/ 72 w 96"/>
                <a:gd name="T3" fmla="*/ 0 h 48"/>
                <a:gd name="T4" fmla="*/ 96 w 96"/>
                <a:gd name="T5" fmla="*/ 0 h 48"/>
                <a:gd name="T6" fmla="*/ 82 w 96"/>
                <a:gd name="T7" fmla="*/ 10 h 48"/>
                <a:gd name="T8" fmla="*/ 70 w 96"/>
                <a:gd name="T9" fmla="*/ 8 h 48"/>
                <a:gd name="T10" fmla="*/ 44 w 96"/>
                <a:gd name="T11" fmla="*/ 40 h 48"/>
                <a:gd name="T12" fmla="*/ 32 w 96"/>
                <a:gd name="T13" fmla="*/ 46 h 48"/>
                <a:gd name="T14" fmla="*/ 22 w 96"/>
                <a:gd name="T15" fmla="*/ 48 h 48"/>
                <a:gd name="T16" fmla="*/ 20 w 96"/>
                <a:gd name="T17" fmla="*/ 44 h 48"/>
                <a:gd name="T18" fmla="*/ 16 w 96"/>
                <a:gd name="T19" fmla="*/ 30 h 48"/>
                <a:gd name="T20" fmla="*/ 0 w 96"/>
                <a:gd name="T21" fmla="*/ 1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48">
                  <a:moveTo>
                    <a:pt x="0" y="12"/>
                  </a:moveTo>
                  <a:lnTo>
                    <a:pt x="72" y="0"/>
                  </a:lnTo>
                  <a:lnTo>
                    <a:pt x="96" y="0"/>
                  </a:lnTo>
                  <a:lnTo>
                    <a:pt x="82" y="10"/>
                  </a:lnTo>
                  <a:lnTo>
                    <a:pt x="70" y="8"/>
                  </a:lnTo>
                  <a:lnTo>
                    <a:pt x="44" y="40"/>
                  </a:lnTo>
                  <a:lnTo>
                    <a:pt x="32" y="46"/>
                  </a:lnTo>
                  <a:lnTo>
                    <a:pt x="22" y="48"/>
                  </a:lnTo>
                  <a:lnTo>
                    <a:pt x="20" y="44"/>
                  </a:lnTo>
                  <a:lnTo>
                    <a:pt x="16" y="30"/>
                  </a:lnTo>
                  <a:lnTo>
                    <a:pt x="0" y="12"/>
                  </a:lnTo>
                  <a:close/>
                </a:path>
              </a:pathLst>
            </a:custGeom>
            <a:solidFill>
              <a:schemeClr val="accent5"/>
            </a:solidFill>
            <a:ln w="6350" cmpd="sng">
              <a:solidFill>
                <a:schemeClr val="tx1"/>
              </a:solidFill>
              <a:round/>
              <a:headEnd/>
              <a:tailEnd/>
            </a:ln>
          </p:spPr>
          <p:txBody>
            <a:bodyPr/>
            <a:lstStyle/>
            <a:p>
              <a:r>
                <a:rPr lang="en-US" sz="500" dirty="0" smtClean="0"/>
                <a:t>HANCOCK</a:t>
              </a:r>
              <a:endParaRPr lang="en-US" sz="500" dirty="0"/>
            </a:p>
          </p:txBody>
        </p:sp>
        <p:sp>
          <p:nvSpPr>
            <p:cNvPr id="85" name="Freeform 515"/>
            <p:cNvSpPr>
              <a:spLocks/>
            </p:cNvSpPr>
            <p:nvPr/>
          </p:nvSpPr>
          <p:spPr bwMode="auto">
            <a:xfrm rot="297175">
              <a:off x="8049587" y="2149066"/>
              <a:ext cx="437400" cy="393186"/>
            </a:xfrm>
            <a:custGeom>
              <a:avLst/>
              <a:gdLst>
                <a:gd name="T0" fmla="*/ 0 w 66"/>
                <a:gd name="T1" fmla="*/ 46 h 62"/>
                <a:gd name="T2" fmla="*/ 8 w 66"/>
                <a:gd name="T3" fmla="*/ 36 h 62"/>
                <a:gd name="T4" fmla="*/ 18 w 66"/>
                <a:gd name="T5" fmla="*/ 24 h 62"/>
                <a:gd name="T6" fmla="*/ 30 w 66"/>
                <a:gd name="T7" fmla="*/ 20 h 62"/>
                <a:gd name="T8" fmla="*/ 42 w 66"/>
                <a:gd name="T9" fmla="*/ 2 h 62"/>
                <a:gd name="T10" fmla="*/ 48 w 66"/>
                <a:gd name="T11" fmla="*/ 0 h 62"/>
                <a:gd name="T12" fmla="*/ 66 w 66"/>
                <a:gd name="T13" fmla="*/ 20 h 62"/>
                <a:gd name="T14" fmla="*/ 52 w 66"/>
                <a:gd name="T15" fmla="*/ 22 h 62"/>
                <a:gd name="T16" fmla="*/ 42 w 66"/>
                <a:gd name="T17" fmla="*/ 34 h 62"/>
                <a:gd name="T18" fmla="*/ 34 w 66"/>
                <a:gd name="T19" fmla="*/ 48 h 62"/>
                <a:gd name="T20" fmla="*/ 28 w 66"/>
                <a:gd name="T21" fmla="*/ 58 h 62"/>
                <a:gd name="T22" fmla="*/ 10 w 66"/>
                <a:gd name="T23" fmla="*/ 62 h 62"/>
                <a:gd name="T24" fmla="*/ 8 w 66"/>
                <a:gd name="T25" fmla="*/ 52 h 62"/>
                <a:gd name="T26" fmla="*/ 0 w 66"/>
                <a:gd name="T27" fmla="*/ 4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62">
                  <a:moveTo>
                    <a:pt x="0" y="46"/>
                  </a:moveTo>
                  <a:lnTo>
                    <a:pt x="8" y="36"/>
                  </a:lnTo>
                  <a:lnTo>
                    <a:pt x="18" y="24"/>
                  </a:lnTo>
                  <a:lnTo>
                    <a:pt x="30" y="20"/>
                  </a:lnTo>
                  <a:lnTo>
                    <a:pt x="42" y="2"/>
                  </a:lnTo>
                  <a:lnTo>
                    <a:pt x="48" y="0"/>
                  </a:lnTo>
                  <a:lnTo>
                    <a:pt x="66" y="20"/>
                  </a:lnTo>
                  <a:lnTo>
                    <a:pt x="52" y="22"/>
                  </a:lnTo>
                  <a:lnTo>
                    <a:pt x="42" y="34"/>
                  </a:lnTo>
                  <a:lnTo>
                    <a:pt x="34" y="48"/>
                  </a:lnTo>
                  <a:lnTo>
                    <a:pt x="28" y="58"/>
                  </a:lnTo>
                  <a:lnTo>
                    <a:pt x="10" y="62"/>
                  </a:lnTo>
                  <a:lnTo>
                    <a:pt x="8" y="52"/>
                  </a:lnTo>
                  <a:lnTo>
                    <a:pt x="0" y="46"/>
                  </a:lnTo>
                  <a:close/>
                </a:path>
              </a:pathLst>
            </a:custGeom>
            <a:solidFill>
              <a:schemeClr val="accent5"/>
            </a:solidFill>
            <a:ln w="6350" cmpd="sng">
              <a:solidFill>
                <a:schemeClr val="tx1"/>
              </a:solidFill>
              <a:round/>
              <a:headEnd/>
              <a:tailEnd/>
            </a:ln>
          </p:spPr>
          <p:txBody>
            <a:bodyPr vert="horz" lIns="0" anchor="ctr" anchorCtr="1"/>
            <a:lstStyle/>
            <a:p>
              <a:r>
                <a:rPr lang="en-US" sz="500" dirty="0" smtClean="0"/>
                <a:t>UNICOI</a:t>
              </a:r>
              <a:endParaRPr lang="en-US" sz="500" dirty="0"/>
            </a:p>
          </p:txBody>
        </p:sp>
        <p:sp>
          <p:nvSpPr>
            <p:cNvPr id="86" name="Freeform 516"/>
            <p:cNvSpPr>
              <a:spLocks/>
            </p:cNvSpPr>
            <p:nvPr/>
          </p:nvSpPr>
          <p:spPr bwMode="auto">
            <a:xfrm rot="297175">
              <a:off x="8012818" y="1938236"/>
              <a:ext cx="344618" cy="431236"/>
            </a:xfrm>
            <a:custGeom>
              <a:avLst/>
              <a:gdLst>
                <a:gd name="T0" fmla="*/ 16 w 52"/>
                <a:gd name="T1" fmla="*/ 68 h 68"/>
                <a:gd name="T2" fmla="*/ 8 w 52"/>
                <a:gd name="T3" fmla="*/ 62 h 68"/>
                <a:gd name="T4" fmla="*/ 0 w 52"/>
                <a:gd name="T5" fmla="*/ 10 h 68"/>
                <a:gd name="T6" fmla="*/ 6 w 52"/>
                <a:gd name="T7" fmla="*/ 8 h 68"/>
                <a:gd name="T8" fmla="*/ 36 w 52"/>
                <a:gd name="T9" fmla="*/ 0 h 68"/>
                <a:gd name="T10" fmla="*/ 52 w 52"/>
                <a:gd name="T11" fmla="*/ 8 h 68"/>
                <a:gd name="T12" fmla="*/ 50 w 52"/>
                <a:gd name="T13" fmla="*/ 14 h 68"/>
                <a:gd name="T14" fmla="*/ 52 w 52"/>
                <a:gd name="T15" fmla="*/ 20 h 68"/>
                <a:gd name="T16" fmla="*/ 50 w 52"/>
                <a:gd name="T17" fmla="*/ 34 h 68"/>
                <a:gd name="T18" fmla="*/ 38 w 52"/>
                <a:gd name="T19" fmla="*/ 52 h 68"/>
                <a:gd name="T20" fmla="*/ 26 w 52"/>
                <a:gd name="T21" fmla="*/ 56 h 68"/>
                <a:gd name="T22" fmla="*/ 16 w 52"/>
                <a:gd name="T23" fmla="*/ 68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68">
                  <a:moveTo>
                    <a:pt x="16" y="68"/>
                  </a:moveTo>
                  <a:lnTo>
                    <a:pt x="8" y="62"/>
                  </a:lnTo>
                  <a:lnTo>
                    <a:pt x="0" y="10"/>
                  </a:lnTo>
                  <a:lnTo>
                    <a:pt x="6" y="8"/>
                  </a:lnTo>
                  <a:lnTo>
                    <a:pt x="36" y="0"/>
                  </a:lnTo>
                  <a:lnTo>
                    <a:pt x="52" y="8"/>
                  </a:lnTo>
                  <a:lnTo>
                    <a:pt x="50" y="14"/>
                  </a:lnTo>
                  <a:lnTo>
                    <a:pt x="52" y="20"/>
                  </a:lnTo>
                  <a:lnTo>
                    <a:pt x="50" y="34"/>
                  </a:lnTo>
                  <a:lnTo>
                    <a:pt x="38" y="52"/>
                  </a:lnTo>
                  <a:lnTo>
                    <a:pt x="26" y="56"/>
                  </a:lnTo>
                  <a:lnTo>
                    <a:pt x="16" y="68"/>
                  </a:lnTo>
                  <a:close/>
                </a:path>
              </a:pathLst>
            </a:custGeom>
            <a:solidFill>
              <a:schemeClr val="accent5"/>
            </a:solidFill>
            <a:ln w="6350" cmpd="sng">
              <a:solidFill>
                <a:schemeClr val="tx1"/>
              </a:solidFill>
              <a:round/>
              <a:headEnd/>
              <a:tailEnd/>
            </a:ln>
          </p:spPr>
          <p:txBody>
            <a:bodyPr wrap="none" anchor="ctr" anchorCtr="1">
              <a:noAutofit/>
            </a:bodyPr>
            <a:lstStyle/>
            <a:p>
              <a:r>
                <a:rPr lang="en-US" sz="500" dirty="0" smtClean="0"/>
                <a:t>WASH-</a:t>
              </a:r>
            </a:p>
            <a:p>
              <a:r>
                <a:rPr lang="en-US" sz="500" dirty="0" smtClean="0"/>
                <a:t>INGTON</a:t>
              </a:r>
              <a:endParaRPr lang="en-US" sz="500" dirty="0"/>
            </a:p>
          </p:txBody>
        </p:sp>
        <p:sp>
          <p:nvSpPr>
            <p:cNvPr id="87" name="Freeform 517"/>
            <p:cNvSpPr>
              <a:spLocks/>
            </p:cNvSpPr>
            <p:nvPr/>
          </p:nvSpPr>
          <p:spPr bwMode="auto">
            <a:xfrm rot="297175">
              <a:off x="6939193" y="2029243"/>
              <a:ext cx="477164" cy="469286"/>
            </a:xfrm>
            <a:custGeom>
              <a:avLst/>
              <a:gdLst>
                <a:gd name="T0" fmla="*/ 8 w 72"/>
                <a:gd name="T1" fmla="*/ 74 h 74"/>
                <a:gd name="T2" fmla="*/ 0 w 72"/>
                <a:gd name="T3" fmla="*/ 58 h 74"/>
                <a:gd name="T4" fmla="*/ 2 w 72"/>
                <a:gd name="T5" fmla="*/ 38 h 74"/>
                <a:gd name="T6" fmla="*/ 8 w 72"/>
                <a:gd name="T7" fmla="*/ 30 h 74"/>
                <a:gd name="T8" fmla="*/ 14 w 72"/>
                <a:gd name="T9" fmla="*/ 28 h 74"/>
                <a:gd name="T10" fmla="*/ 8 w 72"/>
                <a:gd name="T11" fmla="*/ 24 h 74"/>
                <a:gd name="T12" fmla="*/ 14 w 72"/>
                <a:gd name="T13" fmla="*/ 18 h 74"/>
                <a:gd name="T14" fmla="*/ 38 w 72"/>
                <a:gd name="T15" fmla="*/ 8 h 74"/>
                <a:gd name="T16" fmla="*/ 38 w 72"/>
                <a:gd name="T17" fmla="*/ 2 h 74"/>
                <a:gd name="T18" fmla="*/ 48 w 72"/>
                <a:gd name="T19" fmla="*/ 0 h 74"/>
                <a:gd name="T20" fmla="*/ 50 w 72"/>
                <a:gd name="T21" fmla="*/ 4 h 74"/>
                <a:gd name="T22" fmla="*/ 60 w 72"/>
                <a:gd name="T23" fmla="*/ 2 h 74"/>
                <a:gd name="T24" fmla="*/ 72 w 72"/>
                <a:gd name="T25" fmla="*/ 22 h 74"/>
                <a:gd name="T26" fmla="*/ 70 w 72"/>
                <a:gd name="T27" fmla="*/ 28 h 74"/>
                <a:gd name="T28" fmla="*/ 62 w 72"/>
                <a:gd name="T29" fmla="*/ 26 h 74"/>
                <a:gd name="T30" fmla="*/ 44 w 72"/>
                <a:gd name="T31" fmla="*/ 40 h 74"/>
                <a:gd name="T32" fmla="*/ 44 w 72"/>
                <a:gd name="T33" fmla="*/ 48 h 74"/>
                <a:gd name="T34" fmla="*/ 36 w 72"/>
                <a:gd name="T35" fmla="*/ 52 h 74"/>
                <a:gd name="T36" fmla="*/ 24 w 72"/>
                <a:gd name="T37" fmla="*/ 48 h 74"/>
                <a:gd name="T38" fmla="*/ 26 w 72"/>
                <a:gd name="T39" fmla="*/ 54 h 74"/>
                <a:gd name="T40" fmla="*/ 18 w 72"/>
                <a:gd name="T41" fmla="*/ 58 h 74"/>
                <a:gd name="T42" fmla="*/ 20 w 72"/>
                <a:gd name="T43" fmla="*/ 68 h 74"/>
                <a:gd name="T44" fmla="*/ 10 w 72"/>
                <a:gd name="T45" fmla="*/ 64 h 74"/>
                <a:gd name="T46" fmla="*/ 14 w 72"/>
                <a:gd name="T47" fmla="*/ 70 h 74"/>
                <a:gd name="T48" fmla="*/ 8 w 72"/>
                <a:gd name="T49" fmla="*/ 7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74">
                  <a:moveTo>
                    <a:pt x="8" y="74"/>
                  </a:moveTo>
                  <a:lnTo>
                    <a:pt x="0" y="58"/>
                  </a:lnTo>
                  <a:lnTo>
                    <a:pt x="2" y="38"/>
                  </a:lnTo>
                  <a:lnTo>
                    <a:pt x="8" y="30"/>
                  </a:lnTo>
                  <a:lnTo>
                    <a:pt x="14" y="28"/>
                  </a:lnTo>
                  <a:lnTo>
                    <a:pt x="8" y="24"/>
                  </a:lnTo>
                  <a:lnTo>
                    <a:pt x="14" y="18"/>
                  </a:lnTo>
                  <a:lnTo>
                    <a:pt x="38" y="8"/>
                  </a:lnTo>
                  <a:lnTo>
                    <a:pt x="38" y="2"/>
                  </a:lnTo>
                  <a:lnTo>
                    <a:pt x="48" y="0"/>
                  </a:lnTo>
                  <a:lnTo>
                    <a:pt x="50" y="4"/>
                  </a:lnTo>
                  <a:lnTo>
                    <a:pt x="60" y="2"/>
                  </a:lnTo>
                  <a:lnTo>
                    <a:pt x="72" y="22"/>
                  </a:lnTo>
                  <a:lnTo>
                    <a:pt x="70" y="28"/>
                  </a:lnTo>
                  <a:lnTo>
                    <a:pt x="62" y="26"/>
                  </a:lnTo>
                  <a:lnTo>
                    <a:pt x="44" y="40"/>
                  </a:lnTo>
                  <a:lnTo>
                    <a:pt x="44" y="48"/>
                  </a:lnTo>
                  <a:lnTo>
                    <a:pt x="36" y="52"/>
                  </a:lnTo>
                  <a:lnTo>
                    <a:pt x="24" y="48"/>
                  </a:lnTo>
                  <a:lnTo>
                    <a:pt x="26" y="54"/>
                  </a:lnTo>
                  <a:lnTo>
                    <a:pt x="18" y="58"/>
                  </a:lnTo>
                  <a:lnTo>
                    <a:pt x="20" y="68"/>
                  </a:lnTo>
                  <a:lnTo>
                    <a:pt x="10" y="64"/>
                  </a:lnTo>
                  <a:lnTo>
                    <a:pt x="14" y="70"/>
                  </a:lnTo>
                  <a:lnTo>
                    <a:pt x="8" y="74"/>
                  </a:lnTo>
                  <a:close/>
                </a:path>
              </a:pathLst>
            </a:custGeom>
            <a:solidFill>
              <a:schemeClr val="accent3"/>
            </a:solidFill>
            <a:ln w="6350" cmpd="sng">
              <a:solidFill>
                <a:schemeClr val="tx1"/>
              </a:solidFill>
              <a:round/>
              <a:headEnd/>
              <a:tailEnd/>
            </a:ln>
          </p:spPr>
          <p:txBody>
            <a:bodyPr vert="horz" lIns="0" tIns="0" anchor="ctr" anchorCtr="1">
              <a:normAutofit/>
            </a:bodyPr>
            <a:lstStyle/>
            <a:p>
              <a:r>
                <a:rPr lang="en-US" sz="500" dirty="0" smtClean="0"/>
                <a:t>GRAINGER</a:t>
              </a:r>
              <a:endParaRPr lang="en-US" sz="500" dirty="0"/>
            </a:p>
          </p:txBody>
        </p:sp>
        <p:sp>
          <p:nvSpPr>
            <p:cNvPr id="88" name="Freeform 518"/>
            <p:cNvSpPr>
              <a:spLocks/>
            </p:cNvSpPr>
            <p:nvPr/>
          </p:nvSpPr>
          <p:spPr bwMode="auto">
            <a:xfrm rot="297175">
              <a:off x="6971730" y="2337918"/>
              <a:ext cx="490418" cy="329769"/>
            </a:xfrm>
            <a:custGeom>
              <a:avLst/>
              <a:gdLst>
                <a:gd name="T0" fmla="*/ 0 w 74"/>
                <a:gd name="T1" fmla="*/ 26 h 52"/>
                <a:gd name="T2" fmla="*/ 6 w 74"/>
                <a:gd name="T3" fmla="*/ 22 h 52"/>
                <a:gd name="T4" fmla="*/ 2 w 74"/>
                <a:gd name="T5" fmla="*/ 16 h 52"/>
                <a:gd name="T6" fmla="*/ 12 w 74"/>
                <a:gd name="T7" fmla="*/ 20 h 52"/>
                <a:gd name="T8" fmla="*/ 10 w 74"/>
                <a:gd name="T9" fmla="*/ 10 h 52"/>
                <a:gd name="T10" fmla="*/ 18 w 74"/>
                <a:gd name="T11" fmla="*/ 6 h 52"/>
                <a:gd name="T12" fmla="*/ 16 w 74"/>
                <a:gd name="T13" fmla="*/ 0 h 52"/>
                <a:gd name="T14" fmla="*/ 28 w 74"/>
                <a:gd name="T15" fmla="*/ 4 h 52"/>
                <a:gd name="T16" fmla="*/ 36 w 74"/>
                <a:gd name="T17" fmla="*/ 0 h 52"/>
                <a:gd name="T18" fmla="*/ 52 w 74"/>
                <a:gd name="T19" fmla="*/ 0 h 52"/>
                <a:gd name="T20" fmla="*/ 66 w 74"/>
                <a:gd name="T21" fmla="*/ 6 h 52"/>
                <a:gd name="T22" fmla="*/ 74 w 74"/>
                <a:gd name="T23" fmla="*/ 16 h 52"/>
                <a:gd name="T24" fmla="*/ 66 w 74"/>
                <a:gd name="T25" fmla="*/ 50 h 52"/>
                <a:gd name="T26" fmla="*/ 44 w 74"/>
                <a:gd name="T27" fmla="*/ 46 h 52"/>
                <a:gd name="T28" fmla="*/ 38 w 74"/>
                <a:gd name="T29" fmla="*/ 52 h 52"/>
                <a:gd name="T30" fmla="*/ 34 w 74"/>
                <a:gd name="T31" fmla="*/ 46 h 52"/>
                <a:gd name="T32" fmla="*/ 10 w 74"/>
                <a:gd name="T33" fmla="*/ 32 h 52"/>
                <a:gd name="T34" fmla="*/ 0 w 74"/>
                <a:gd name="T35" fmla="*/ 32 h 52"/>
                <a:gd name="T36" fmla="*/ 0 w 74"/>
                <a:gd name="T37" fmla="*/ 26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52">
                  <a:moveTo>
                    <a:pt x="0" y="26"/>
                  </a:moveTo>
                  <a:lnTo>
                    <a:pt x="6" y="22"/>
                  </a:lnTo>
                  <a:lnTo>
                    <a:pt x="2" y="16"/>
                  </a:lnTo>
                  <a:lnTo>
                    <a:pt x="12" y="20"/>
                  </a:lnTo>
                  <a:lnTo>
                    <a:pt x="10" y="10"/>
                  </a:lnTo>
                  <a:lnTo>
                    <a:pt x="18" y="6"/>
                  </a:lnTo>
                  <a:lnTo>
                    <a:pt x="16" y="0"/>
                  </a:lnTo>
                  <a:lnTo>
                    <a:pt x="28" y="4"/>
                  </a:lnTo>
                  <a:lnTo>
                    <a:pt x="36" y="0"/>
                  </a:lnTo>
                  <a:lnTo>
                    <a:pt x="52" y="0"/>
                  </a:lnTo>
                  <a:lnTo>
                    <a:pt x="66" y="6"/>
                  </a:lnTo>
                  <a:lnTo>
                    <a:pt x="74" y="16"/>
                  </a:lnTo>
                  <a:lnTo>
                    <a:pt x="66" y="50"/>
                  </a:lnTo>
                  <a:lnTo>
                    <a:pt x="44" y="46"/>
                  </a:lnTo>
                  <a:lnTo>
                    <a:pt x="38" y="52"/>
                  </a:lnTo>
                  <a:lnTo>
                    <a:pt x="34" y="46"/>
                  </a:lnTo>
                  <a:lnTo>
                    <a:pt x="10" y="32"/>
                  </a:lnTo>
                  <a:lnTo>
                    <a:pt x="0" y="32"/>
                  </a:lnTo>
                  <a:lnTo>
                    <a:pt x="0" y="26"/>
                  </a:lnTo>
                  <a:close/>
                </a:path>
              </a:pathLst>
            </a:custGeom>
            <a:solidFill>
              <a:schemeClr val="accent4"/>
            </a:solidFill>
            <a:ln w="6350" cmpd="sng">
              <a:solidFill>
                <a:schemeClr val="tx1"/>
              </a:solidFill>
              <a:round/>
              <a:headEnd/>
              <a:tailEnd/>
            </a:ln>
          </p:spPr>
          <p:txBody>
            <a:bodyPr anchor="ctr" anchorCtr="1"/>
            <a:lstStyle/>
            <a:p>
              <a:r>
                <a:rPr lang="en-US" sz="500" dirty="0" smtClean="0"/>
                <a:t>JEFFERSON</a:t>
              </a:r>
              <a:endParaRPr lang="en-US" sz="500" dirty="0"/>
            </a:p>
          </p:txBody>
        </p:sp>
        <p:sp>
          <p:nvSpPr>
            <p:cNvPr id="89" name="Freeform 519"/>
            <p:cNvSpPr>
              <a:spLocks/>
            </p:cNvSpPr>
            <p:nvPr/>
          </p:nvSpPr>
          <p:spPr bwMode="auto">
            <a:xfrm rot="297175">
              <a:off x="6110384" y="2720007"/>
              <a:ext cx="450655" cy="405869"/>
            </a:xfrm>
            <a:custGeom>
              <a:avLst/>
              <a:gdLst>
                <a:gd name="T0" fmla="*/ 0 w 68"/>
                <a:gd name="T1" fmla="*/ 58 h 64"/>
                <a:gd name="T2" fmla="*/ 18 w 68"/>
                <a:gd name="T3" fmla="*/ 34 h 64"/>
                <a:gd name="T4" fmla="*/ 20 w 68"/>
                <a:gd name="T5" fmla="*/ 36 h 64"/>
                <a:gd name="T6" fmla="*/ 22 w 68"/>
                <a:gd name="T7" fmla="*/ 36 h 64"/>
                <a:gd name="T8" fmla="*/ 32 w 68"/>
                <a:gd name="T9" fmla="*/ 18 h 64"/>
                <a:gd name="T10" fmla="*/ 40 w 68"/>
                <a:gd name="T11" fmla="*/ 0 h 64"/>
                <a:gd name="T12" fmla="*/ 60 w 68"/>
                <a:gd name="T13" fmla="*/ 20 h 64"/>
                <a:gd name="T14" fmla="*/ 68 w 68"/>
                <a:gd name="T15" fmla="*/ 42 h 64"/>
                <a:gd name="T16" fmla="*/ 64 w 68"/>
                <a:gd name="T17" fmla="*/ 54 h 64"/>
                <a:gd name="T18" fmla="*/ 32 w 68"/>
                <a:gd name="T19" fmla="*/ 46 h 64"/>
                <a:gd name="T20" fmla="*/ 18 w 68"/>
                <a:gd name="T21" fmla="*/ 52 h 64"/>
                <a:gd name="T22" fmla="*/ 12 w 68"/>
                <a:gd name="T23" fmla="*/ 64 h 64"/>
                <a:gd name="T24" fmla="*/ 0 w 68"/>
                <a:gd name="T25" fmla="*/ 58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64">
                  <a:moveTo>
                    <a:pt x="0" y="58"/>
                  </a:moveTo>
                  <a:lnTo>
                    <a:pt x="18" y="34"/>
                  </a:lnTo>
                  <a:lnTo>
                    <a:pt x="20" y="36"/>
                  </a:lnTo>
                  <a:lnTo>
                    <a:pt x="22" y="36"/>
                  </a:lnTo>
                  <a:lnTo>
                    <a:pt x="32" y="18"/>
                  </a:lnTo>
                  <a:lnTo>
                    <a:pt x="40" y="0"/>
                  </a:lnTo>
                  <a:lnTo>
                    <a:pt x="60" y="20"/>
                  </a:lnTo>
                  <a:lnTo>
                    <a:pt x="68" y="42"/>
                  </a:lnTo>
                  <a:lnTo>
                    <a:pt x="64" y="54"/>
                  </a:lnTo>
                  <a:lnTo>
                    <a:pt x="32" y="46"/>
                  </a:lnTo>
                  <a:lnTo>
                    <a:pt x="18" y="52"/>
                  </a:lnTo>
                  <a:lnTo>
                    <a:pt x="12" y="64"/>
                  </a:lnTo>
                  <a:lnTo>
                    <a:pt x="0" y="58"/>
                  </a:lnTo>
                  <a:close/>
                </a:path>
              </a:pathLst>
            </a:custGeom>
            <a:solidFill>
              <a:schemeClr val="accent2"/>
            </a:solidFill>
            <a:ln w="6350" cmpd="sng">
              <a:solidFill>
                <a:schemeClr val="tx1"/>
              </a:solidFill>
              <a:round/>
              <a:headEnd/>
              <a:tailEnd/>
            </a:ln>
          </p:spPr>
          <p:txBody>
            <a:bodyPr rIns="0" anchor="ctr" anchorCtr="1"/>
            <a:lstStyle/>
            <a:p>
              <a:r>
                <a:rPr lang="en-US" sz="500" dirty="0" smtClean="0"/>
                <a:t>LOUDON</a:t>
              </a:r>
              <a:endParaRPr lang="en-US" sz="500" dirty="0"/>
            </a:p>
          </p:txBody>
        </p:sp>
        <p:sp>
          <p:nvSpPr>
            <p:cNvPr id="90" name="Freeform 520"/>
            <p:cNvSpPr>
              <a:spLocks/>
            </p:cNvSpPr>
            <p:nvPr/>
          </p:nvSpPr>
          <p:spPr bwMode="auto">
            <a:xfrm rot="297175">
              <a:off x="6161743" y="2244845"/>
              <a:ext cx="543436" cy="481970"/>
            </a:xfrm>
            <a:custGeom>
              <a:avLst/>
              <a:gdLst>
                <a:gd name="T0" fmla="*/ 38 w 82"/>
                <a:gd name="T1" fmla="*/ 76 h 76"/>
                <a:gd name="T2" fmla="*/ 36 w 82"/>
                <a:gd name="T3" fmla="*/ 66 h 76"/>
                <a:gd name="T4" fmla="*/ 24 w 82"/>
                <a:gd name="T5" fmla="*/ 52 h 76"/>
                <a:gd name="T6" fmla="*/ 20 w 82"/>
                <a:gd name="T7" fmla="*/ 46 h 76"/>
                <a:gd name="T8" fmla="*/ 0 w 82"/>
                <a:gd name="T9" fmla="*/ 40 h 76"/>
                <a:gd name="T10" fmla="*/ 6 w 82"/>
                <a:gd name="T11" fmla="*/ 34 h 76"/>
                <a:gd name="T12" fmla="*/ 14 w 82"/>
                <a:gd name="T13" fmla="*/ 24 h 76"/>
                <a:gd name="T14" fmla="*/ 24 w 82"/>
                <a:gd name="T15" fmla="*/ 20 h 76"/>
                <a:gd name="T16" fmla="*/ 34 w 82"/>
                <a:gd name="T17" fmla="*/ 24 h 76"/>
                <a:gd name="T18" fmla="*/ 46 w 82"/>
                <a:gd name="T19" fmla="*/ 10 h 76"/>
                <a:gd name="T20" fmla="*/ 52 w 82"/>
                <a:gd name="T21" fmla="*/ 16 h 76"/>
                <a:gd name="T22" fmla="*/ 64 w 82"/>
                <a:gd name="T23" fmla="*/ 0 h 76"/>
                <a:gd name="T24" fmla="*/ 82 w 82"/>
                <a:gd name="T25" fmla="*/ 18 h 76"/>
                <a:gd name="T26" fmla="*/ 56 w 82"/>
                <a:gd name="T27" fmla="*/ 56 h 76"/>
                <a:gd name="T28" fmla="*/ 46 w 82"/>
                <a:gd name="T29" fmla="*/ 58 h 76"/>
                <a:gd name="T30" fmla="*/ 46 w 82"/>
                <a:gd name="T31" fmla="*/ 72 h 76"/>
                <a:gd name="T32" fmla="*/ 38 w 82"/>
                <a:gd name="T33" fmla="*/ 76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76">
                  <a:moveTo>
                    <a:pt x="38" y="76"/>
                  </a:moveTo>
                  <a:lnTo>
                    <a:pt x="36" y="66"/>
                  </a:lnTo>
                  <a:lnTo>
                    <a:pt x="24" y="52"/>
                  </a:lnTo>
                  <a:lnTo>
                    <a:pt x="20" y="46"/>
                  </a:lnTo>
                  <a:lnTo>
                    <a:pt x="0" y="40"/>
                  </a:lnTo>
                  <a:lnTo>
                    <a:pt x="6" y="34"/>
                  </a:lnTo>
                  <a:lnTo>
                    <a:pt x="14" y="24"/>
                  </a:lnTo>
                  <a:lnTo>
                    <a:pt x="24" y="20"/>
                  </a:lnTo>
                  <a:lnTo>
                    <a:pt x="34" y="24"/>
                  </a:lnTo>
                  <a:lnTo>
                    <a:pt x="46" y="10"/>
                  </a:lnTo>
                  <a:lnTo>
                    <a:pt x="52" y="16"/>
                  </a:lnTo>
                  <a:lnTo>
                    <a:pt x="64" y="0"/>
                  </a:lnTo>
                  <a:lnTo>
                    <a:pt x="82" y="18"/>
                  </a:lnTo>
                  <a:lnTo>
                    <a:pt x="56" y="56"/>
                  </a:lnTo>
                  <a:lnTo>
                    <a:pt x="46" y="58"/>
                  </a:lnTo>
                  <a:lnTo>
                    <a:pt x="46" y="72"/>
                  </a:lnTo>
                  <a:lnTo>
                    <a:pt x="38" y="76"/>
                  </a:lnTo>
                  <a:close/>
                </a:path>
              </a:pathLst>
            </a:custGeom>
            <a:solidFill>
              <a:schemeClr val="accent5"/>
            </a:solidFill>
            <a:ln w="6350" cmpd="sng">
              <a:solidFill>
                <a:schemeClr val="tx1"/>
              </a:solidFill>
              <a:round/>
              <a:headEnd/>
              <a:tailEnd/>
            </a:ln>
          </p:spPr>
          <p:txBody>
            <a:bodyPr anchor="ctr" anchorCtr="1"/>
            <a:lstStyle/>
            <a:p>
              <a:r>
                <a:rPr lang="en-US" sz="500" dirty="0" smtClean="0"/>
                <a:t>ANDERSON</a:t>
              </a:r>
              <a:endParaRPr lang="en-US" sz="500" dirty="0"/>
            </a:p>
          </p:txBody>
        </p:sp>
        <p:sp>
          <p:nvSpPr>
            <p:cNvPr id="91" name="Freeform 521"/>
            <p:cNvSpPr>
              <a:spLocks/>
            </p:cNvSpPr>
            <p:nvPr/>
          </p:nvSpPr>
          <p:spPr bwMode="auto">
            <a:xfrm rot="297175">
              <a:off x="5004747" y="3254158"/>
              <a:ext cx="444027" cy="443920"/>
            </a:xfrm>
            <a:custGeom>
              <a:avLst/>
              <a:gdLst>
                <a:gd name="T0" fmla="*/ 16 w 67"/>
                <a:gd name="T1" fmla="*/ 48 h 70"/>
                <a:gd name="T2" fmla="*/ 28 w 67"/>
                <a:gd name="T3" fmla="*/ 32 h 70"/>
                <a:gd name="T4" fmla="*/ 8 w 67"/>
                <a:gd name="T5" fmla="*/ 12 h 70"/>
                <a:gd name="T6" fmla="*/ 2 w 67"/>
                <a:gd name="T7" fmla="*/ 12 h 70"/>
                <a:gd name="T8" fmla="*/ 0 w 67"/>
                <a:gd name="T9" fmla="*/ 8 h 70"/>
                <a:gd name="T10" fmla="*/ 8 w 67"/>
                <a:gd name="T11" fmla="*/ 6 h 70"/>
                <a:gd name="T12" fmla="*/ 30 w 67"/>
                <a:gd name="T13" fmla="*/ 0 h 70"/>
                <a:gd name="T14" fmla="*/ 44 w 67"/>
                <a:gd name="T15" fmla="*/ 16 h 70"/>
                <a:gd name="T16" fmla="*/ 67 w 67"/>
                <a:gd name="T17" fmla="*/ 30 h 70"/>
                <a:gd name="T18" fmla="*/ 48 w 67"/>
                <a:gd name="T19" fmla="*/ 70 h 70"/>
                <a:gd name="T20" fmla="*/ 36 w 67"/>
                <a:gd name="T21" fmla="*/ 54 h 70"/>
                <a:gd name="T22" fmla="*/ 16 w 67"/>
                <a:gd name="T23" fmla="*/ 4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70">
                  <a:moveTo>
                    <a:pt x="16" y="48"/>
                  </a:moveTo>
                  <a:lnTo>
                    <a:pt x="28" y="32"/>
                  </a:lnTo>
                  <a:lnTo>
                    <a:pt x="8" y="12"/>
                  </a:lnTo>
                  <a:lnTo>
                    <a:pt x="2" y="12"/>
                  </a:lnTo>
                  <a:lnTo>
                    <a:pt x="0" y="8"/>
                  </a:lnTo>
                  <a:lnTo>
                    <a:pt x="8" y="6"/>
                  </a:lnTo>
                  <a:lnTo>
                    <a:pt x="30" y="0"/>
                  </a:lnTo>
                  <a:lnTo>
                    <a:pt x="44" y="16"/>
                  </a:lnTo>
                  <a:lnTo>
                    <a:pt x="67" y="30"/>
                  </a:lnTo>
                  <a:lnTo>
                    <a:pt x="48" y="70"/>
                  </a:lnTo>
                  <a:lnTo>
                    <a:pt x="36" y="54"/>
                  </a:lnTo>
                  <a:lnTo>
                    <a:pt x="16" y="48"/>
                  </a:lnTo>
                  <a:close/>
                </a:path>
              </a:pathLst>
            </a:custGeom>
            <a:solidFill>
              <a:schemeClr val="accent2">
                <a:lumMod val="60000"/>
                <a:lumOff val="40000"/>
              </a:schemeClr>
            </a:solidFill>
            <a:ln w="6350" cmpd="sng">
              <a:solidFill>
                <a:schemeClr val="tx1"/>
              </a:solidFill>
              <a:round/>
              <a:headEnd/>
              <a:tailEnd/>
            </a:ln>
          </p:spPr>
          <p:txBody>
            <a:bodyPr lIns="182880" rIns="0" bIns="91440" anchor="b" anchorCtr="1"/>
            <a:lstStyle/>
            <a:p>
              <a:r>
                <a:rPr lang="en-US" sz="500" dirty="0" smtClean="0"/>
                <a:t>SEQUATCHIE</a:t>
              </a:r>
              <a:endParaRPr lang="en-US" sz="500" dirty="0"/>
            </a:p>
          </p:txBody>
        </p:sp>
        <p:sp>
          <p:nvSpPr>
            <p:cNvPr id="92" name="Freeform 522"/>
            <p:cNvSpPr>
              <a:spLocks/>
            </p:cNvSpPr>
            <p:nvPr/>
          </p:nvSpPr>
          <p:spPr bwMode="auto">
            <a:xfrm rot="297175">
              <a:off x="5519869" y="2846813"/>
              <a:ext cx="437400" cy="577096"/>
            </a:xfrm>
            <a:custGeom>
              <a:avLst/>
              <a:gdLst>
                <a:gd name="T0" fmla="*/ 6 w 66"/>
                <a:gd name="T1" fmla="*/ 87 h 91"/>
                <a:gd name="T2" fmla="*/ 0 w 66"/>
                <a:gd name="T3" fmla="*/ 79 h 91"/>
                <a:gd name="T4" fmla="*/ 32 w 66"/>
                <a:gd name="T5" fmla="*/ 12 h 91"/>
                <a:gd name="T6" fmla="*/ 50 w 66"/>
                <a:gd name="T7" fmla="*/ 0 h 91"/>
                <a:gd name="T8" fmla="*/ 66 w 66"/>
                <a:gd name="T9" fmla="*/ 18 h 91"/>
                <a:gd name="T10" fmla="*/ 66 w 66"/>
                <a:gd name="T11" fmla="*/ 28 h 91"/>
                <a:gd name="T12" fmla="*/ 56 w 66"/>
                <a:gd name="T13" fmla="*/ 28 h 91"/>
                <a:gd name="T14" fmla="*/ 58 w 66"/>
                <a:gd name="T15" fmla="*/ 54 h 91"/>
                <a:gd name="T16" fmla="*/ 46 w 66"/>
                <a:gd name="T17" fmla="*/ 57 h 91"/>
                <a:gd name="T18" fmla="*/ 44 w 66"/>
                <a:gd name="T19" fmla="*/ 67 h 91"/>
                <a:gd name="T20" fmla="*/ 42 w 66"/>
                <a:gd name="T21" fmla="*/ 77 h 91"/>
                <a:gd name="T22" fmla="*/ 32 w 66"/>
                <a:gd name="T23" fmla="*/ 75 h 91"/>
                <a:gd name="T24" fmla="*/ 26 w 66"/>
                <a:gd name="T25" fmla="*/ 91 h 91"/>
                <a:gd name="T26" fmla="*/ 6 w 66"/>
                <a:gd name="T27" fmla="*/ 8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91">
                  <a:moveTo>
                    <a:pt x="6" y="87"/>
                  </a:moveTo>
                  <a:lnTo>
                    <a:pt x="0" y="79"/>
                  </a:lnTo>
                  <a:lnTo>
                    <a:pt x="32" y="12"/>
                  </a:lnTo>
                  <a:lnTo>
                    <a:pt x="50" y="0"/>
                  </a:lnTo>
                  <a:lnTo>
                    <a:pt x="66" y="18"/>
                  </a:lnTo>
                  <a:lnTo>
                    <a:pt x="66" y="28"/>
                  </a:lnTo>
                  <a:lnTo>
                    <a:pt x="56" y="28"/>
                  </a:lnTo>
                  <a:lnTo>
                    <a:pt x="58" y="54"/>
                  </a:lnTo>
                  <a:lnTo>
                    <a:pt x="46" y="57"/>
                  </a:lnTo>
                  <a:lnTo>
                    <a:pt x="44" y="67"/>
                  </a:lnTo>
                  <a:lnTo>
                    <a:pt x="42" y="77"/>
                  </a:lnTo>
                  <a:lnTo>
                    <a:pt x="32" y="75"/>
                  </a:lnTo>
                  <a:lnTo>
                    <a:pt x="26" y="91"/>
                  </a:lnTo>
                  <a:lnTo>
                    <a:pt x="6" y="87"/>
                  </a:lnTo>
                  <a:close/>
                </a:path>
              </a:pathLst>
            </a:custGeom>
            <a:solidFill>
              <a:schemeClr val="bg1"/>
            </a:solidFill>
            <a:ln w="6350" cmpd="sng">
              <a:solidFill>
                <a:schemeClr val="tx1"/>
              </a:solidFill>
              <a:prstDash val="solid"/>
              <a:round/>
              <a:headEnd/>
              <a:tailEnd/>
            </a:ln>
          </p:spPr>
          <p:txBody>
            <a:bodyPr anchor="ctr" anchorCtr="1"/>
            <a:lstStyle/>
            <a:p>
              <a:r>
                <a:rPr lang="en-US" sz="500" dirty="0" smtClean="0"/>
                <a:t>RHEA</a:t>
              </a:r>
              <a:endParaRPr lang="en-US" sz="500" dirty="0"/>
            </a:p>
          </p:txBody>
        </p:sp>
        <p:sp>
          <p:nvSpPr>
            <p:cNvPr id="93" name="Freeform 523"/>
            <p:cNvSpPr>
              <a:spLocks/>
            </p:cNvSpPr>
            <p:nvPr/>
          </p:nvSpPr>
          <p:spPr bwMode="auto">
            <a:xfrm rot="297175">
              <a:off x="5471311" y="1952287"/>
              <a:ext cx="457282" cy="570754"/>
            </a:xfrm>
            <a:custGeom>
              <a:avLst/>
              <a:gdLst>
                <a:gd name="T0" fmla="*/ 41 w 69"/>
                <a:gd name="T1" fmla="*/ 82 h 90"/>
                <a:gd name="T2" fmla="*/ 21 w 69"/>
                <a:gd name="T3" fmla="*/ 84 h 90"/>
                <a:gd name="T4" fmla="*/ 13 w 69"/>
                <a:gd name="T5" fmla="*/ 90 h 90"/>
                <a:gd name="T6" fmla="*/ 7 w 69"/>
                <a:gd name="T7" fmla="*/ 88 h 90"/>
                <a:gd name="T8" fmla="*/ 11 w 69"/>
                <a:gd name="T9" fmla="*/ 78 h 90"/>
                <a:gd name="T10" fmla="*/ 3 w 69"/>
                <a:gd name="T11" fmla="*/ 60 h 90"/>
                <a:gd name="T12" fmla="*/ 0 w 69"/>
                <a:gd name="T13" fmla="*/ 36 h 90"/>
                <a:gd name="T14" fmla="*/ 5 w 69"/>
                <a:gd name="T15" fmla="*/ 10 h 90"/>
                <a:gd name="T16" fmla="*/ 21 w 69"/>
                <a:gd name="T17" fmla="*/ 6 h 90"/>
                <a:gd name="T18" fmla="*/ 27 w 69"/>
                <a:gd name="T19" fmla="*/ 0 h 90"/>
                <a:gd name="T20" fmla="*/ 49 w 69"/>
                <a:gd name="T21" fmla="*/ 10 h 90"/>
                <a:gd name="T22" fmla="*/ 55 w 69"/>
                <a:gd name="T23" fmla="*/ 8 h 90"/>
                <a:gd name="T24" fmla="*/ 69 w 69"/>
                <a:gd name="T25" fmla="*/ 28 h 90"/>
                <a:gd name="T26" fmla="*/ 65 w 69"/>
                <a:gd name="T27" fmla="*/ 36 h 90"/>
                <a:gd name="T28" fmla="*/ 43 w 69"/>
                <a:gd name="T29" fmla="*/ 56 h 90"/>
                <a:gd name="T30" fmla="*/ 41 w 69"/>
                <a:gd name="T31" fmla="*/ 82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 h="90">
                  <a:moveTo>
                    <a:pt x="41" y="82"/>
                  </a:moveTo>
                  <a:lnTo>
                    <a:pt x="21" y="84"/>
                  </a:lnTo>
                  <a:lnTo>
                    <a:pt x="13" y="90"/>
                  </a:lnTo>
                  <a:lnTo>
                    <a:pt x="7" y="88"/>
                  </a:lnTo>
                  <a:lnTo>
                    <a:pt x="11" y="78"/>
                  </a:lnTo>
                  <a:lnTo>
                    <a:pt x="3" y="60"/>
                  </a:lnTo>
                  <a:lnTo>
                    <a:pt x="0" y="36"/>
                  </a:lnTo>
                  <a:lnTo>
                    <a:pt x="5" y="10"/>
                  </a:lnTo>
                  <a:lnTo>
                    <a:pt x="21" y="6"/>
                  </a:lnTo>
                  <a:lnTo>
                    <a:pt x="27" y="0"/>
                  </a:lnTo>
                  <a:lnTo>
                    <a:pt x="49" y="10"/>
                  </a:lnTo>
                  <a:lnTo>
                    <a:pt x="55" y="8"/>
                  </a:lnTo>
                  <a:lnTo>
                    <a:pt x="69" y="28"/>
                  </a:lnTo>
                  <a:lnTo>
                    <a:pt x="65" y="36"/>
                  </a:lnTo>
                  <a:lnTo>
                    <a:pt x="43" y="56"/>
                  </a:lnTo>
                  <a:lnTo>
                    <a:pt x="41" y="82"/>
                  </a:lnTo>
                  <a:close/>
                </a:path>
              </a:pathLst>
            </a:custGeom>
            <a:solidFill>
              <a:schemeClr val="accent5"/>
            </a:solidFill>
            <a:ln w="6350" cmpd="sng">
              <a:solidFill>
                <a:schemeClr val="tx1"/>
              </a:solidFill>
              <a:round/>
              <a:headEnd/>
              <a:tailEnd/>
            </a:ln>
          </p:spPr>
          <p:txBody>
            <a:bodyPr lIns="0" anchor="ctr" anchorCtr="1"/>
            <a:lstStyle/>
            <a:p>
              <a:r>
                <a:rPr lang="en-US" sz="500" dirty="0" smtClean="0"/>
                <a:t>FENTRESS</a:t>
              </a:r>
              <a:endParaRPr lang="en-US" sz="500" dirty="0"/>
            </a:p>
          </p:txBody>
        </p:sp>
        <p:sp>
          <p:nvSpPr>
            <p:cNvPr id="94" name="Freeform 524"/>
            <p:cNvSpPr>
              <a:spLocks/>
            </p:cNvSpPr>
            <p:nvPr/>
          </p:nvSpPr>
          <p:spPr bwMode="auto">
            <a:xfrm rot="297175">
              <a:off x="4763261" y="3283270"/>
              <a:ext cx="424145" cy="431236"/>
            </a:xfrm>
            <a:custGeom>
              <a:avLst/>
              <a:gdLst>
                <a:gd name="T0" fmla="*/ 0 w 64"/>
                <a:gd name="T1" fmla="*/ 54 h 68"/>
                <a:gd name="T2" fmla="*/ 6 w 64"/>
                <a:gd name="T3" fmla="*/ 38 h 68"/>
                <a:gd name="T4" fmla="*/ 0 w 64"/>
                <a:gd name="T5" fmla="*/ 34 h 68"/>
                <a:gd name="T6" fmla="*/ 0 w 64"/>
                <a:gd name="T7" fmla="*/ 4 h 68"/>
                <a:gd name="T8" fmla="*/ 36 w 64"/>
                <a:gd name="T9" fmla="*/ 0 h 68"/>
                <a:gd name="T10" fmla="*/ 38 w 64"/>
                <a:gd name="T11" fmla="*/ 4 h 68"/>
                <a:gd name="T12" fmla="*/ 44 w 64"/>
                <a:gd name="T13" fmla="*/ 4 h 68"/>
                <a:gd name="T14" fmla="*/ 64 w 64"/>
                <a:gd name="T15" fmla="*/ 24 h 68"/>
                <a:gd name="T16" fmla="*/ 52 w 64"/>
                <a:gd name="T17" fmla="*/ 40 h 68"/>
                <a:gd name="T18" fmla="*/ 30 w 64"/>
                <a:gd name="T19" fmla="*/ 48 h 68"/>
                <a:gd name="T20" fmla="*/ 36 w 64"/>
                <a:gd name="T21" fmla="*/ 58 h 68"/>
                <a:gd name="T22" fmla="*/ 24 w 64"/>
                <a:gd name="T23" fmla="*/ 68 h 68"/>
                <a:gd name="T24" fmla="*/ 16 w 64"/>
                <a:gd name="T25" fmla="*/ 60 h 68"/>
                <a:gd name="T26" fmla="*/ 6 w 64"/>
                <a:gd name="T27" fmla="*/ 66 h 68"/>
                <a:gd name="T28" fmla="*/ 0 w 64"/>
                <a:gd name="T29" fmla="*/ 54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68">
                  <a:moveTo>
                    <a:pt x="0" y="54"/>
                  </a:moveTo>
                  <a:lnTo>
                    <a:pt x="6" y="38"/>
                  </a:lnTo>
                  <a:lnTo>
                    <a:pt x="0" y="34"/>
                  </a:lnTo>
                  <a:lnTo>
                    <a:pt x="0" y="4"/>
                  </a:lnTo>
                  <a:lnTo>
                    <a:pt x="36" y="0"/>
                  </a:lnTo>
                  <a:lnTo>
                    <a:pt x="38" y="4"/>
                  </a:lnTo>
                  <a:lnTo>
                    <a:pt x="44" y="4"/>
                  </a:lnTo>
                  <a:lnTo>
                    <a:pt x="64" y="24"/>
                  </a:lnTo>
                  <a:lnTo>
                    <a:pt x="52" y="40"/>
                  </a:lnTo>
                  <a:lnTo>
                    <a:pt x="30" y="48"/>
                  </a:lnTo>
                  <a:lnTo>
                    <a:pt x="36" y="58"/>
                  </a:lnTo>
                  <a:lnTo>
                    <a:pt x="24" y="68"/>
                  </a:lnTo>
                  <a:lnTo>
                    <a:pt x="16" y="60"/>
                  </a:lnTo>
                  <a:lnTo>
                    <a:pt x="6" y="66"/>
                  </a:lnTo>
                  <a:lnTo>
                    <a:pt x="0" y="54"/>
                  </a:lnTo>
                  <a:close/>
                </a:path>
              </a:pathLst>
            </a:custGeom>
            <a:solidFill>
              <a:schemeClr val="bg1"/>
            </a:solidFill>
            <a:ln w="6350" cmpd="sng">
              <a:solidFill>
                <a:schemeClr val="tx1"/>
              </a:solidFill>
              <a:round/>
              <a:headEnd/>
              <a:tailEnd/>
            </a:ln>
          </p:spPr>
          <p:txBody>
            <a:bodyPr lIns="0" anchor="ctr" anchorCtr="1"/>
            <a:lstStyle/>
            <a:p>
              <a:r>
                <a:rPr lang="en-US" sz="500" dirty="0" smtClean="0"/>
                <a:t>GRUNDY</a:t>
              </a:r>
              <a:endParaRPr lang="en-US" sz="500" dirty="0"/>
            </a:p>
          </p:txBody>
        </p:sp>
        <p:sp>
          <p:nvSpPr>
            <p:cNvPr id="95" name="Freeform 525"/>
            <p:cNvSpPr>
              <a:spLocks/>
            </p:cNvSpPr>
            <p:nvPr/>
          </p:nvSpPr>
          <p:spPr bwMode="auto">
            <a:xfrm rot="297175">
              <a:off x="4496499" y="2556911"/>
              <a:ext cx="503673" cy="367819"/>
            </a:xfrm>
            <a:custGeom>
              <a:avLst/>
              <a:gdLst>
                <a:gd name="T0" fmla="*/ 42 w 76"/>
                <a:gd name="T1" fmla="*/ 58 h 58"/>
                <a:gd name="T2" fmla="*/ 12 w 76"/>
                <a:gd name="T3" fmla="*/ 36 h 58"/>
                <a:gd name="T4" fmla="*/ 0 w 76"/>
                <a:gd name="T5" fmla="*/ 8 h 58"/>
                <a:gd name="T6" fmla="*/ 10 w 76"/>
                <a:gd name="T7" fmla="*/ 12 h 58"/>
                <a:gd name="T8" fmla="*/ 14 w 76"/>
                <a:gd name="T9" fmla="*/ 6 h 58"/>
                <a:gd name="T10" fmla="*/ 40 w 76"/>
                <a:gd name="T11" fmla="*/ 0 h 58"/>
                <a:gd name="T12" fmla="*/ 52 w 76"/>
                <a:gd name="T13" fmla="*/ 10 h 58"/>
                <a:gd name="T14" fmla="*/ 62 w 76"/>
                <a:gd name="T15" fmla="*/ 10 h 58"/>
                <a:gd name="T16" fmla="*/ 68 w 76"/>
                <a:gd name="T17" fmla="*/ 22 h 58"/>
                <a:gd name="T18" fmla="*/ 66 w 76"/>
                <a:gd name="T19" fmla="*/ 40 h 58"/>
                <a:gd name="T20" fmla="*/ 74 w 76"/>
                <a:gd name="T21" fmla="*/ 40 h 58"/>
                <a:gd name="T22" fmla="*/ 76 w 76"/>
                <a:gd name="T23" fmla="*/ 50 h 58"/>
                <a:gd name="T24" fmla="*/ 68 w 76"/>
                <a:gd name="T25" fmla="*/ 50 h 58"/>
                <a:gd name="T26" fmla="*/ 42 w 76"/>
                <a:gd name="T27" fmla="*/ 58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58">
                  <a:moveTo>
                    <a:pt x="42" y="58"/>
                  </a:moveTo>
                  <a:lnTo>
                    <a:pt x="12" y="36"/>
                  </a:lnTo>
                  <a:lnTo>
                    <a:pt x="0" y="8"/>
                  </a:lnTo>
                  <a:lnTo>
                    <a:pt x="10" y="12"/>
                  </a:lnTo>
                  <a:lnTo>
                    <a:pt x="14" y="6"/>
                  </a:lnTo>
                  <a:lnTo>
                    <a:pt x="40" y="0"/>
                  </a:lnTo>
                  <a:lnTo>
                    <a:pt x="52" y="10"/>
                  </a:lnTo>
                  <a:lnTo>
                    <a:pt x="62" y="10"/>
                  </a:lnTo>
                  <a:lnTo>
                    <a:pt x="68" y="22"/>
                  </a:lnTo>
                  <a:lnTo>
                    <a:pt x="66" y="40"/>
                  </a:lnTo>
                  <a:lnTo>
                    <a:pt x="74" y="40"/>
                  </a:lnTo>
                  <a:lnTo>
                    <a:pt x="76" y="50"/>
                  </a:lnTo>
                  <a:lnTo>
                    <a:pt x="68" y="50"/>
                  </a:lnTo>
                  <a:lnTo>
                    <a:pt x="42" y="58"/>
                  </a:lnTo>
                  <a:close/>
                </a:path>
              </a:pathLst>
            </a:custGeom>
            <a:solidFill>
              <a:schemeClr val="accent5"/>
            </a:solidFill>
            <a:ln w="6350" cmpd="sng">
              <a:solidFill>
                <a:schemeClr val="tx1"/>
              </a:solidFill>
              <a:round/>
              <a:headEnd/>
              <a:tailEnd/>
            </a:ln>
          </p:spPr>
          <p:txBody>
            <a:bodyPr anchor="ctr" anchorCtr="1"/>
            <a:lstStyle/>
            <a:p>
              <a:r>
                <a:rPr lang="en-US" sz="500" dirty="0" smtClean="0"/>
                <a:t>DEKALB</a:t>
              </a:r>
              <a:endParaRPr lang="en-US" sz="500" dirty="0"/>
            </a:p>
          </p:txBody>
        </p:sp>
        <p:sp>
          <p:nvSpPr>
            <p:cNvPr id="96" name="Freeform 526"/>
            <p:cNvSpPr>
              <a:spLocks/>
            </p:cNvSpPr>
            <p:nvPr/>
          </p:nvSpPr>
          <p:spPr bwMode="auto">
            <a:xfrm rot="297175">
              <a:off x="4350480" y="3109275"/>
              <a:ext cx="463909" cy="481970"/>
            </a:xfrm>
            <a:custGeom>
              <a:avLst/>
              <a:gdLst>
                <a:gd name="T0" fmla="*/ 8 w 70"/>
                <a:gd name="T1" fmla="*/ 54 h 76"/>
                <a:gd name="T2" fmla="*/ 0 w 70"/>
                <a:gd name="T3" fmla="*/ 4 h 76"/>
                <a:gd name="T4" fmla="*/ 6 w 70"/>
                <a:gd name="T5" fmla="*/ 2 h 76"/>
                <a:gd name="T6" fmla="*/ 24 w 70"/>
                <a:gd name="T7" fmla="*/ 8 h 76"/>
                <a:gd name="T8" fmla="*/ 42 w 70"/>
                <a:gd name="T9" fmla="*/ 0 h 76"/>
                <a:gd name="T10" fmla="*/ 54 w 70"/>
                <a:gd name="T11" fmla="*/ 24 h 76"/>
                <a:gd name="T12" fmla="*/ 64 w 70"/>
                <a:gd name="T13" fmla="*/ 26 h 76"/>
                <a:gd name="T14" fmla="*/ 64 w 70"/>
                <a:gd name="T15" fmla="*/ 56 h 76"/>
                <a:gd name="T16" fmla="*/ 70 w 70"/>
                <a:gd name="T17" fmla="*/ 60 h 76"/>
                <a:gd name="T18" fmla="*/ 64 w 70"/>
                <a:gd name="T19" fmla="*/ 76 h 76"/>
                <a:gd name="T20" fmla="*/ 38 w 70"/>
                <a:gd name="T21" fmla="*/ 66 h 76"/>
                <a:gd name="T22" fmla="*/ 10 w 70"/>
                <a:gd name="T23" fmla="*/ 76 h 76"/>
                <a:gd name="T24" fmla="*/ 2 w 70"/>
                <a:gd name="T25" fmla="*/ 68 h 76"/>
                <a:gd name="T26" fmla="*/ 8 w 70"/>
                <a:gd name="T27" fmla="*/ 58 h 76"/>
                <a:gd name="T28" fmla="*/ 8 w 70"/>
                <a:gd name="T29" fmla="*/ 54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76">
                  <a:moveTo>
                    <a:pt x="8" y="54"/>
                  </a:moveTo>
                  <a:lnTo>
                    <a:pt x="0" y="4"/>
                  </a:lnTo>
                  <a:lnTo>
                    <a:pt x="6" y="2"/>
                  </a:lnTo>
                  <a:lnTo>
                    <a:pt x="24" y="8"/>
                  </a:lnTo>
                  <a:lnTo>
                    <a:pt x="42" y="0"/>
                  </a:lnTo>
                  <a:lnTo>
                    <a:pt x="54" y="24"/>
                  </a:lnTo>
                  <a:lnTo>
                    <a:pt x="64" y="26"/>
                  </a:lnTo>
                  <a:lnTo>
                    <a:pt x="64" y="56"/>
                  </a:lnTo>
                  <a:lnTo>
                    <a:pt x="70" y="60"/>
                  </a:lnTo>
                  <a:lnTo>
                    <a:pt x="64" y="76"/>
                  </a:lnTo>
                  <a:lnTo>
                    <a:pt x="38" y="66"/>
                  </a:lnTo>
                  <a:lnTo>
                    <a:pt x="10" y="76"/>
                  </a:lnTo>
                  <a:lnTo>
                    <a:pt x="2" y="68"/>
                  </a:lnTo>
                  <a:lnTo>
                    <a:pt x="8" y="58"/>
                  </a:lnTo>
                  <a:lnTo>
                    <a:pt x="8" y="54"/>
                  </a:lnTo>
                  <a:close/>
                </a:path>
              </a:pathLst>
            </a:custGeom>
            <a:solidFill>
              <a:schemeClr val="bg1"/>
            </a:solidFill>
            <a:ln w="6350" cmpd="sng">
              <a:solidFill>
                <a:schemeClr val="tx1"/>
              </a:solidFill>
              <a:round/>
              <a:headEnd/>
              <a:tailEnd/>
            </a:ln>
          </p:spPr>
          <p:txBody>
            <a:bodyPr anchor="ctr" anchorCtr="1"/>
            <a:lstStyle/>
            <a:p>
              <a:r>
                <a:rPr lang="en-US" sz="500" dirty="0" smtClean="0"/>
                <a:t>COFFEE</a:t>
              </a:r>
              <a:endParaRPr lang="en-US" sz="500" dirty="0"/>
            </a:p>
          </p:txBody>
        </p:sp>
        <p:sp>
          <p:nvSpPr>
            <p:cNvPr id="97" name="Freeform 527"/>
            <p:cNvSpPr>
              <a:spLocks/>
            </p:cNvSpPr>
            <p:nvPr/>
          </p:nvSpPr>
          <p:spPr bwMode="auto">
            <a:xfrm rot="297175">
              <a:off x="3938933" y="3124439"/>
              <a:ext cx="463909" cy="431236"/>
            </a:xfrm>
            <a:custGeom>
              <a:avLst/>
              <a:gdLst>
                <a:gd name="T0" fmla="*/ 70 w 70"/>
                <a:gd name="T1" fmla="*/ 46 h 68"/>
                <a:gd name="T2" fmla="*/ 64 w 70"/>
                <a:gd name="T3" fmla="*/ 50 h 68"/>
                <a:gd name="T4" fmla="*/ 58 w 70"/>
                <a:gd name="T5" fmla="*/ 58 h 68"/>
                <a:gd name="T6" fmla="*/ 48 w 70"/>
                <a:gd name="T7" fmla="*/ 66 h 68"/>
                <a:gd name="T8" fmla="*/ 32 w 70"/>
                <a:gd name="T9" fmla="*/ 62 h 68"/>
                <a:gd name="T10" fmla="*/ 28 w 70"/>
                <a:gd name="T11" fmla="*/ 66 h 68"/>
                <a:gd name="T12" fmla="*/ 14 w 70"/>
                <a:gd name="T13" fmla="*/ 68 h 68"/>
                <a:gd name="T14" fmla="*/ 0 w 70"/>
                <a:gd name="T15" fmla="*/ 50 h 68"/>
                <a:gd name="T16" fmla="*/ 0 w 70"/>
                <a:gd name="T17" fmla="*/ 6 h 68"/>
                <a:gd name="T18" fmla="*/ 18 w 70"/>
                <a:gd name="T19" fmla="*/ 0 h 68"/>
                <a:gd name="T20" fmla="*/ 40 w 70"/>
                <a:gd name="T21" fmla="*/ 10 h 68"/>
                <a:gd name="T22" fmla="*/ 62 w 70"/>
                <a:gd name="T23" fmla="*/ 6 h 68"/>
                <a:gd name="T24" fmla="*/ 70 w 70"/>
                <a:gd name="T25" fmla="*/ 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68">
                  <a:moveTo>
                    <a:pt x="70" y="46"/>
                  </a:moveTo>
                  <a:lnTo>
                    <a:pt x="64" y="50"/>
                  </a:lnTo>
                  <a:lnTo>
                    <a:pt x="58" y="58"/>
                  </a:lnTo>
                  <a:lnTo>
                    <a:pt x="48" y="66"/>
                  </a:lnTo>
                  <a:lnTo>
                    <a:pt x="32" y="62"/>
                  </a:lnTo>
                  <a:lnTo>
                    <a:pt x="28" y="66"/>
                  </a:lnTo>
                  <a:lnTo>
                    <a:pt x="14" y="68"/>
                  </a:lnTo>
                  <a:lnTo>
                    <a:pt x="0" y="50"/>
                  </a:lnTo>
                  <a:lnTo>
                    <a:pt x="0" y="6"/>
                  </a:lnTo>
                  <a:lnTo>
                    <a:pt x="18" y="0"/>
                  </a:lnTo>
                  <a:lnTo>
                    <a:pt x="40" y="10"/>
                  </a:lnTo>
                  <a:lnTo>
                    <a:pt x="62" y="6"/>
                  </a:lnTo>
                  <a:lnTo>
                    <a:pt x="70" y="46"/>
                  </a:lnTo>
                  <a:close/>
                </a:path>
              </a:pathLst>
            </a:custGeom>
            <a:solidFill>
              <a:schemeClr val="bg1"/>
            </a:solidFill>
            <a:ln w="6350" cmpd="sng">
              <a:solidFill>
                <a:schemeClr val="tx1"/>
              </a:solidFill>
              <a:round/>
              <a:headEnd/>
              <a:tailEnd/>
            </a:ln>
          </p:spPr>
          <p:txBody>
            <a:bodyPr anchor="ctr" anchorCtr="1"/>
            <a:lstStyle/>
            <a:p>
              <a:r>
                <a:rPr lang="en-US" sz="500" dirty="0" smtClean="0"/>
                <a:t>BEDFORD</a:t>
              </a:r>
              <a:endParaRPr lang="en-US" sz="500" dirty="0"/>
            </a:p>
          </p:txBody>
        </p:sp>
        <p:sp>
          <p:nvSpPr>
            <p:cNvPr id="98" name="Freeform 528"/>
            <p:cNvSpPr>
              <a:spLocks/>
            </p:cNvSpPr>
            <p:nvPr/>
          </p:nvSpPr>
          <p:spPr bwMode="auto">
            <a:xfrm rot="297175">
              <a:off x="3628771" y="3107657"/>
              <a:ext cx="397636" cy="558070"/>
            </a:xfrm>
            <a:custGeom>
              <a:avLst/>
              <a:gdLst>
                <a:gd name="T0" fmla="*/ 0 w 60"/>
                <a:gd name="T1" fmla="*/ 60 h 88"/>
                <a:gd name="T2" fmla="*/ 18 w 60"/>
                <a:gd name="T3" fmla="*/ 38 h 88"/>
                <a:gd name="T4" fmla="*/ 18 w 60"/>
                <a:gd name="T5" fmla="*/ 6 h 88"/>
                <a:gd name="T6" fmla="*/ 24 w 60"/>
                <a:gd name="T7" fmla="*/ 8 h 88"/>
                <a:gd name="T8" fmla="*/ 24 w 60"/>
                <a:gd name="T9" fmla="*/ 2 h 88"/>
                <a:gd name="T10" fmla="*/ 36 w 60"/>
                <a:gd name="T11" fmla="*/ 0 h 88"/>
                <a:gd name="T12" fmla="*/ 46 w 60"/>
                <a:gd name="T13" fmla="*/ 4 h 88"/>
                <a:gd name="T14" fmla="*/ 46 w 60"/>
                <a:gd name="T15" fmla="*/ 48 h 88"/>
                <a:gd name="T16" fmla="*/ 60 w 60"/>
                <a:gd name="T17" fmla="*/ 66 h 88"/>
                <a:gd name="T18" fmla="*/ 42 w 60"/>
                <a:gd name="T19" fmla="*/ 86 h 88"/>
                <a:gd name="T20" fmla="*/ 30 w 60"/>
                <a:gd name="T21" fmla="*/ 88 h 88"/>
                <a:gd name="T22" fmla="*/ 28 w 60"/>
                <a:gd name="T23" fmla="*/ 80 h 88"/>
                <a:gd name="T24" fmla="*/ 18 w 60"/>
                <a:gd name="T25" fmla="*/ 82 h 88"/>
                <a:gd name="T26" fmla="*/ 10 w 60"/>
                <a:gd name="T27" fmla="*/ 64 h 88"/>
                <a:gd name="T28" fmla="*/ 0 w 60"/>
                <a:gd name="T29" fmla="*/ 6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88">
                  <a:moveTo>
                    <a:pt x="0" y="60"/>
                  </a:moveTo>
                  <a:lnTo>
                    <a:pt x="18" y="38"/>
                  </a:lnTo>
                  <a:lnTo>
                    <a:pt x="18" y="6"/>
                  </a:lnTo>
                  <a:lnTo>
                    <a:pt x="24" y="8"/>
                  </a:lnTo>
                  <a:lnTo>
                    <a:pt x="24" y="2"/>
                  </a:lnTo>
                  <a:lnTo>
                    <a:pt x="36" y="0"/>
                  </a:lnTo>
                  <a:lnTo>
                    <a:pt x="46" y="4"/>
                  </a:lnTo>
                  <a:lnTo>
                    <a:pt x="46" y="48"/>
                  </a:lnTo>
                  <a:lnTo>
                    <a:pt x="60" y="66"/>
                  </a:lnTo>
                  <a:lnTo>
                    <a:pt x="42" y="86"/>
                  </a:lnTo>
                  <a:lnTo>
                    <a:pt x="30" y="88"/>
                  </a:lnTo>
                  <a:lnTo>
                    <a:pt x="28" y="80"/>
                  </a:lnTo>
                  <a:lnTo>
                    <a:pt x="18" y="82"/>
                  </a:lnTo>
                  <a:lnTo>
                    <a:pt x="10" y="64"/>
                  </a:lnTo>
                  <a:lnTo>
                    <a:pt x="0" y="60"/>
                  </a:lnTo>
                  <a:close/>
                </a:path>
              </a:pathLst>
            </a:custGeom>
            <a:solidFill>
              <a:schemeClr val="accent5"/>
            </a:solidFill>
            <a:ln w="6350" cmpd="sng">
              <a:solidFill>
                <a:schemeClr val="tx1"/>
              </a:solidFill>
              <a:round/>
              <a:headEnd/>
              <a:tailEnd/>
            </a:ln>
          </p:spPr>
          <p:txBody>
            <a:bodyPr wrap="none" tIns="182880" bIns="0" anchor="ctr" anchorCtr="1"/>
            <a:lstStyle/>
            <a:p>
              <a:r>
                <a:rPr lang="en-US" sz="500" dirty="0" smtClean="0"/>
                <a:t>MARSHALL</a:t>
              </a:r>
              <a:endParaRPr lang="en-US" sz="500" dirty="0"/>
            </a:p>
          </p:txBody>
        </p:sp>
        <p:sp>
          <p:nvSpPr>
            <p:cNvPr id="99" name="Freeform 529"/>
            <p:cNvSpPr>
              <a:spLocks/>
            </p:cNvSpPr>
            <p:nvPr/>
          </p:nvSpPr>
          <p:spPr bwMode="auto">
            <a:xfrm rot="297175">
              <a:off x="3215992" y="2997044"/>
              <a:ext cx="583200" cy="488312"/>
            </a:xfrm>
            <a:custGeom>
              <a:avLst/>
              <a:gdLst>
                <a:gd name="T0" fmla="*/ 0 w 88"/>
                <a:gd name="T1" fmla="*/ 35 h 77"/>
                <a:gd name="T2" fmla="*/ 10 w 88"/>
                <a:gd name="T3" fmla="*/ 15 h 77"/>
                <a:gd name="T4" fmla="*/ 16 w 88"/>
                <a:gd name="T5" fmla="*/ 0 h 77"/>
                <a:gd name="T6" fmla="*/ 88 w 88"/>
                <a:gd name="T7" fmla="*/ 15 h 77"/>
                <a:gd name="T8" fmla="*/ 88 w 88"/>
                <a:gd name="T9" fmla="*/ 21 h 77"/>
                <a:gd name="T10" fmla="*/ 82 w 88"/>
                <a:gd name="T11" fmla="*/ 19 h 77"/>
                <a:gd name="T12" fmla="*/ 82 w 88"/>
                <a:gd name="T13" fmla="*/ 51 h 77"/>
                <a:gd name="T14" fmla="*/ 64 w 88"/>
                <a:gd name="T15" fmla="*/ 73 h 77"/>
                <a:gd name="T16" fmla="*/ 46 w 88"/>
                <a:gd name="T17" fmla="*/ 69 h 77"/>
                <a:gd name="T18" fmla="*/ 26 w 88"/>
                <a:gd name="T19" fmla="*/ 77 h 77"/>
                <a:gd name="T20" fmla="*/ 14 w 88"/>
                <a:gd name="T21" fmla="*/ 77 h 77"/>
                <a:gd name="T22" fmla="*/ 16 w 88"/>
                <a:gd name="T23" fmla="*/ 67 h 77"/>
                <a:gd name="T24" fmla="*/ 2 w 88"/>
                <a:gd name="T25" fmla="*/ 49 h 77"/>
                <a:gd name="T26" fmla="*/ 4 w 88"/>
                <a:gd name="T27" fmla="*/ 37 h 77"/>
                <a:gd name="T28" fmla="*/ 0 w 88"/>
                <a:gd name="T29" fmla="*/ 35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77">
                  <a:moveTo>
                    <a:pt x="0" y="35"/>
                  </a:moveTo>
                  <a:lnTo>
                    <a:pt x="10" y="15"/>
                  </a:lnTo>
                  <a:lnTo>
                    <a:pt x="16" y="0"/>
                  </a:lnTo>
                  <a:lnTo>
                    <a:pt x="88" y="15"/>
                  </a:lnTo>
                  <a:lnTo>
                    <a:pt x="88" y="21"/>
                  </a:lnTo>
                  <a:lnTo>
                    <a:pt x="82" y="19"/>
                  </a:lnTo>
                  <a:lnTo>
                    <a:pt x="82" y="51"/>
                  </a:lnTo>
                  <a:lnTo>
                    <a:pt x="64" y="73"/>
                  </a:lnTo>
                  <a:lnTo>
                    <a:pt x="46" y="69"/>
                  </a:lnTo>
                  <a:lnTo>
                    <a:pt x="26" y="77"/>
                  </a:lnTo>
                  <a:lnTo>
                    <a:pt x="14" y="77"/>
                  </a:lnTo>
                  <a:lnTo>
                    <a:pt x="16" y="67"/>
                  </a:lnTo>
                  <a:lnTo>
                    <a:pt x="2" y="49"/>
                  </a:lnTo>
                  <a:lnTo>
                    <a:pt x="4" y="37"/>
                  </a:lnTo>
                  <a:lnTo>
                    <a:pt x="0" y="35"/>
                  </a:lnTo>
                  <a:close/>
                </a:path>
              </a:pathLst>
            </a:custGeom>
            <a:solidFill>
              <a:schemeClr val="accent2">
                <a:lumMod val="60000"/>
                <a:lumOff val="40000"/>
              </a:schemeClr>
            </a:solidFill>
            <a:ln w="6350" cmpd="sng">
              <a:solidFill>
                <a:schemeClr val="tx1"/>
              </a:solidFill>
              <a:round/>
              <a:headEnd/>
              <a:tailEnd/>
            </a:ln>
          </p:spPr>
          <p:txBody>
            <a:bodyPr anchor="ctr" anchorCtr="1"/>
            <a:lstStyle/>
            <a:p>
              <a:r>
                <a:rPr lang="en-US" sz="500" dirty="0" smtClean="0"/>
                <a:t>MAURY</a:t>
              </a:r>
              <a:endParaRPr lang="en-US" sz="500" dirty="0"/>
            </a:p>
          </p:txBody>
        </p:sp>
        <p:sp>
          <p:nvSpPr>
            <p:cNvPr id="100" name="Freeform 530"/>
            <p:cNvSpPr>
              <a:spLocks/>
            </p:cNvSpPr>
            <p:nvPr/>
          </p:nvSpPr>
          <p:spPr bwMode="auto">
            <a:xfrm rot="297175">
              <a:off x="2319503" y="3014488"/>
              <a:ext cx="278345" cy="558070"/>
            </a:xfrm>
            <a:custGeom>
              <a:avLst/>
              <a:gdLst>
                <a:gd name="T0" fmla="*/ 2 w 42"/>
                <a:gd name="T1" fmla="*/ 82 h 88"/>
                <a:gd name="T2" fmla="*/ 0 w 42"/>
                <a:gd name="T3" fmla="*/ 58 h 88"/>
                <a:gd name="T4" fmla="*/ 6 w 42"/>
                <a:gd name="T5" fmla="*/ 48 h 88"/>
                <a:gd name="T6" fmla="*/ 0 w 42"/>
                <a:gd name="T7" fmla="*/ 2 h 88"/>
                <a:gd name="T8" fmla="*/ 34 w 42"/>
                <a:gd name="T9" fmla="*/ 0 h 88"/>
                <a:gd name="T10" fmla="*/ 26 w 42"/>
                <a:gd name="T11" fmla="*/ 22 h 88"/>
                <a:gd name="T12" fmla="*/ 30 w 42"/>
                <a:gd name="T13" fmla="*/ 50 h 88"/>
                <a:gd name="T14" fmla="*/ 40 w 42"/>
                <a:gd name="T15" fmla="*/ 64 h 88"/>
                <a:gd name="T16" fmla="*/ 28 w 42"/>
                <a:gd name="T17" fmla="*/ 72 h 88"/>
                <a:gd name="T18" fmla="*/ 34 w 42"/>
                <a:gd name="T19" fmla="*/ 76 h 88"/>
                <a:gd name="T20" fmla="*/ 42 w 42"/>
                <a:gd name="T21" fmla="*/ 80 h 88"/>
                <a:gd name="T22" fmla="*/ 36 w 42"/>
                <a:gd name="T23" fmla="*/ 84 h 88"/>
                <a:gd name="T24" fmla="*/ 26 w 42"/>
                <a:gd name="T25" fmla="*/ 78 h 88"/>
                <a:gd name="T26" fmla="*/ 20 w 42"/>
                <a:gd name="T27" fmla="*/ 86 h 88"/>
                <a:gd name="T28" fmla="*/ 12 w 42"/>
                <a:gd name="T29" fmla="*/ 88 h 88"/>
                <a:gd name="T30" fmla="*/ 2 w 42"/>
                <a:gd name="T31" fmla="*/ 82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88">
                  <a:moveTo>
                    <a:pt x="2" y="82"/>
                  </a:moveTo>
                  <a:lnTo>
                    <a:pt x="0" y="58"/>
                  </a:lnTo>
                  <a:lnTo>
                    <a:pt x="6" y="48"/>
                  </a:lnTo>
                  <a:lnTo>
                    <a:pt x="0" y="2"/>
                  </a:lnTo>
                  <a:lnTo>
                    <a:pt x="34" y="0"/>
                  </a:lnTo>
                  <a:lnTo>
                    <a:pt x="26" y="22"/>
                  </a:lnTo>
                  <a:lnTo>
                    <a:pt x="30" y="50"/>
                  </a:lnTo>
                  <a:lnTo>
                    <a:pt x="40" y="64"/>
                  </a:lnTo>
                  <a:lnTo>
                    <a:pt x="28" y="72"/>
                  </a:lnTo>
                  <a:lnTo>
                    <a:pt x="34" y="76"/>
                  </a:lnTo>
                  <a:lnTo>
                    <a:pt x="42" y="80"/>
                  </a:lnTo>
                  <a:lnTo>
                    <a:pt x="36" y="84"/>
                  </a:lnTo>
                  <a:lnTo>
                    <a:pt x="26" y="78"/>
                  </a:lnTo>
                  <a:lnTo>
                    <a:pt x="20" y="86"/>
                  </a:lnTo>
                  <a:lnTo>
                    <a:pt x="12" y="88"/>
                  </a:lnTo>
                  <a:lnTo>
                    <a:pt x="2" y="82"/>
                  </a:lnTo>
                  <a:close/>
                </a:path>
              </a:pathLst>
            </a:custGeom>
            <a:solidFill>
              <a:schemeClr val="bg1"/>
            </a:solidFill>
            <a:ln w="6350" cmpd="sng">
              <a:solidFill>
                <a:schemeClr val="tx1"/>
              </a:solidFill>
              <a:prstDash val="solid"/>
              <a:round/>
              <a:headEnd/>
              <a:tailEnd/>
            </a:ln>
          </p:spPr>
          <p:txBody>
            <a:bodyPr vert="vert270" anchor="ctr" anchorCtr="1"/>
            <a:lstStyle/>
            <a:p>
              <a:r>
                <a:rPr lang="en-US" sz="500" dirty="0" smtClean="0"/>
                <a:t>DECATUR</a:t>
              </a:r>
              <a:endParaRPr lang="en-US" sz="500" dirty="0"/>
            </a:p>
          </p:txBody>
        </p:sp>
        <p:sp>
          <p:nvSpPr>
            <p:cNvPr id="101" name="Freeform 531"/>
            <p:cNvSpPr>
              <a:spLocks/>
            </p:cNvSpPr>
            <p:nvPr/>
          </p:nvSpPr>
          <p:spPr bwMode="auto">
            <a:xfrm rot="297175">
              <a:off x="774066" y="2138599"/>
              <a:ext cx="344618" cy="520020"/>
            </a:xfrm>
            <a:custGeom>
              <a:avLst/>
              <a:gdLst>
                <a:gd name="T0" fmla="*/ 18 w 52"/>
                <a:gd name="T1" fmla="*/ 82 h 82"/>
                <a:gd name="T2" fmla="*/ 0 w 52"/>
                <a:gd name="T3" fmla="*/ 72 h 82"/>
                <a:gd name="T4" fmla="*/ 4 w 52"/>
                <a:gd name="T5" fmla="*/ 64 h 82"/>
                <a:gd name="T6" fmla="*/ 16 w 52"/>
                <a:gd name="T7" fmla="*/ 66 h 82"/>
                <a:gd name="T8" fmla="*/ 24 w 52"/>
                <a:gd name="T9" fmla="*/ 60 h 82"/>
                <a:gd name="T10" fmla="*/ 10 w 52"/>
                <a:gd name="T11" fmla="*/ 50 h 82"/>
                <a:gd name="T12" fmla="*/ 18 w 52"/>
                <a:gd name="T13" fmla="*/ 44 h 82"/>
                <a:gd name="T14" fmla="*/ 28 w 52"/>
                <a:gd name="T15" fmla="*/ 40 h 82"/>
                <a:gd name="T16" fmla="*/ 16 w 52"/>
                <a:gd name="T17" fmla="*/ 22 h 82"/>
                <a:gd name="T18" fmla="*/ 22 w 52"/>
                <a:gd name="T19" fmla="*/ 14 h 82"/>
                <a:gd name="T20" fmla="*/ 14 w 52"/>
                <a:gd name="T21" fmla="*/ 8 h 82"/>
                <a:gd name="T22" fmla="*/ 20 w 52"/>
                <a:gd name="T23" fmla="*/ 0 h 82"/>
                <a:gd name="T24" fmla="*/ 30 w 52"/>
                <a:gd name="T25" fmla="*/ 8 h 82"/>
                <a:gd name="T26" fmla="*/ 30 w 52"/>
                <a:gd name="T27" fmla="*/ 22 h 82"/>
                <a:gd name="T28" fmla="*/ 34 w 52"/>
                <a:gd name="T29" fmla="*/ 26 h 82"/>
                <a:gd name="T30" fmla="*/ 40 w 52"/>
                <a:gd name="T31" fmla="*/ 14 h 82"/>
                <a:gd name="T32" fmla="*/ 50 w 52"/>
                <a:gd name="T33" fmla="*/ 14 h 82"/>
                <a:gd name="T34" fmla="*/ 52 w 52"/>
                <a:gd name="T35" fmla="*/ 28 h 82"/>
                <a:gd name="T36" fmla="*/ 38 w 52"/>
                <a:gd name="T37" fmla="*/ 52 h 82"/>
                <a:gd name="T38" fmla="*/ 42 w 52"/>
                <a:gd name="T39" fmla="*/ 64 h 82"/>
                <a:gd name="T40" fmla="*/ 30 w 52"/>
                <a:gd name="T41" fmla="*/ 74 h 82"/>
                <a:gd name="T42" fmla="*/ 30 w 52"/>
                <a:gd name="T43" fmla="*/ 80 h 82"/>
                <a:gd name="T44" fmla="*/ 18 w 52"/>
                <a:gd name="T45" fmla="*/ 82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 h="82">
                  <a:moveTo>
                    <a:pt x="18" y="82"/>
                  </a:moveTo>
                  <a:lnTo>
                    <a:pt x="0" y="72"/>
                  </a:lnTo>
                  <a:lnTo>
                    <a:pt x="4" y="64"/>
                  </a:lnTo>
                  <a:lnTo>
                    <a:pt x="16" y="66"/>
                  </a:lnTo>
                  <a:lnTo>
                    <a:pt x="24" y="60"/>
                  </a:lnTo>
                  <a:lnTo>
                    <a:pt x="10" y="50"/>
                  </a:lnTo>
                  <a:lnTo>
                    <a:pt x="18" y="44"/>
                  </a:lnTo>
                  <a:lnTo>
                    <a:pt x="28" y="40"/>
                  </a:lnTo>
                  <a:lnTo>
                    <a:pt x="16" y="22"/>
                  </a:lnTo>
                  <a:lnTo>
                    <a:pt x="22" y="14"/>
                  </a:lnTo>
                  <a:lnTo>
                    <a:pt x="14" y="8"/>
                  </a:lnTo>
                  <a:lnTo>
                    <a:pt x="20" y="0"/>
                  </a:lnTo>
                  <a:lnTo>
                    <a:pt x="30" y="8"/>
                  </a:lnTo>
                  <a:lnTo>
                    <a:pt x="30" y="22"/>
                  </a:lnTo>
                  <a:lnTo>
                    <a:pt x="34" y="26"/>
                  </a:lnTo>
                  <a:lnTo>
                    <a:pt x="40" y="14"/>
                  </a:lnTo>
                  <a:lnTo>
                    <a:pt x="50" y="14"/>
                  </a:lnTo>
                  <a:lnTo>
                    <a:pt x="52" y="28"/>
                  </a:lnTo>
                  <a:lnTo>
                    <a:pt x="38" y="52"/>
                  </a:lnTo>
                  <a:lnTo>
                    <a:pt x="42" y="64"/>
                  </a:lnTo>
                  <a:lnTo>
                    <a:pt x="30" y="74"/>
                  </a:lnTo>
                  <a:lnTo>
                    <a:pt x="30" y="80"/>
                  </a:lnTo>
                  <a:lnTo>
                    <a:pt x="18" y="82"/>
                  </a:lnTo>
                  <a:close/>
                </a:path>
              </a:pathLst>
            </a:custGeom>
            <a:solidFill>
              <a:schemeClr val="bg1"/>
            </a:solidFill>
            <a:ln w="6350" cmpd="sng">
              <a:solidFill>
                <a:schemeClr val="tx1"/>
              </a:solidFill>
              <a:prstDash val="solid"/>
              <a:round/>
              <a:headEnd/>
              <a:tailEnd/>
            </a:ln>
          </p:spPr>
          <p:txBody>
            <a:bodyPr vert="vert" anchor="t" anchorCtr="1">
              <a:normAutofit/>
            </a:bodyPr>
            <a:lstStyle/>
            <a:p>
              <a:r>
                <a:rPr lang="en-US" sz="500" dirty="0" smtClean="0"/>
                <a:t>LAKE</a:t>
              </a:r>
              <a:endParaRPr lang="en-US" sz="500" dirty="0"/>
            </a:p>
          </p:txBody>
        </p:sp>
        <p:sp>
          <p:nvSpPr>
            <p:cNvPr id="102" name="Freeform 532"/>
            <p:cNvSpPr>
              <a:spLocks/>
            </p:cNvSpPr>
            <p:nvPr/>
          </p:nvSpPr>
          <p:spPr bwMode="auto">
            <a:xfrm rot="297175">
              <a:off x="7230425" y="2101171"/>
              <a:ext cx="384382" cy="355136"/>
            </a:xfrm>
            <a:custGeom>
              <a:avLst/>
              <a:gdLst>
                <a:gd name="T0" fmla="*/ 0 w 58"/>
                <a:gd name="T1" fmla="*/ 40 h 56"/>
                <a:gd name="T2" fmla="*/ 0 w 58"/>
                <a:gd name="T3" fmla="*/ 32 h 56"/>
                <a:gd name="T4" fmla="*/ 18 w 58"/>
                <a:gd name="T5" fmla="*/ 18 h 56"/>
                <a:gd name="T6" fmla="*/ 26 w 58"/>
                <a:gd name="T7" fmla="*/ 20 h 56"/>
                <a:gd name="T8" fmla="*/ 28 w 58"/>
                <a:gd name="T9" fmla="*/ 14 h 56"/>
                <a:gd name="T10" fmla="*/ 42 w 58"/>
                <a:gd name="T11" fmla="*/ 0 h 56"/>
                <a:gd name="T12" fmla="*/ 48 w 58"/>
                <a:gd name="T13" fmla="*/ 4 h 56"/>
                <a:gd name="T14" fmla="*/ 46 w 58"/>
                <a:gd name="T15" fmla="*/ 10 h 56"/>
                <a:gd name="T16" fmla="*/ 58 w 58"/>
                <a:gd name="T17" fmla="*/ 14 h 56"/>
                <a:gd name="T18" fmla="*/ 48 w 58"/>
                <a:gd name="T19" fmla="*/ 26 h 56"/>
                <a:gd name="T20" fmla="*/ 40 w 58"/>
                <a:gd name="T21" fmla="*/ 36 h 56"/>
                <a:gd name="T22" fmla="*/ 34 w 58"/>
                <a:gd name="T23" fmla="*/ 44 h 56"/>
                <a:gd name="T24" fmla="*/ 40 w 58"/>
                <a:gd name="T25" fmla="*/ 52 h 56"/>
                <a:gd name="T26" fmla="*/ 38 w 58"/>
                <a:gd name="T27" fmla="*/ 56 h 56"/>
                <a:gd name="T28" fmla="*/ 30 w 58"/>
                <a:gd name="T29" fmla="*/ 46 h 56"/>
                <a:gd name="T30" fmla="*/ 16 w 58"/>
                <a:gd name="T31" fmla="*/ 40 h 56"/>
                <a:gd name="T32" fmla="*/ 0 w 58"/>
                <a:gd name="T33" fmla="*/ 4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6">
                  <a:moveTo>
                    <a:pt x="0" y="40"/>
                  </a:moveTo>
                  <a:lnTo>
                    <a:pt x="0" y="32"/>
                  </a:lnTo>
                  <a:lnTo>
                    <a:pt x="18" y="18"/>
                  </a:lnTo>
                  <a:lnTo>
                    <a:pt x="26" y="20"/>
                  </a:lnTo>
                  <a:lnTo>
                    <a:pt x="28" y="14"/>
                  </a:lnTo>
                  <a:lnTo>
                    <a:pt x="42" y="0"/>
                  </a:lnTo>
                  <a:lnTo>
                    <a:pt x="48" y="4"/>
                  </a:lnTo>
                  <a:lnTo>
                    <a:pt x="46" y="10"/>
                  </a:lnTo>
                  <a:lnTo>
                    <a:pt x="58" y="14"/>
                  </a:lnTo>
                  <a:lnTo>
                    <a:pt x="48" y="26"/>
                  </a:lnTo>
                  <a:lnTo>
                    <a:pt x="40" y="36"/>
                  </a:lnTo>
                  <a:lnTo>
                    <a:pt x="34" y="44"/>
                  </a:lnTo>
                  <a:lnTo>
                    <a:pt x="40" y="52"/>
                  </a:lnTo>
                  <a:lnTo>
                    <a:pt x="38" y="56"/>
                  </a:lnTo>
                  <a:lnTo>
                    <a:pt x="30" y="46"/>
                  </a:lnTo>
                  <a:lnTo>
                    <a:pt x="16" y="40"/>
                  </a:lnTo>
                  <a:lnTo>
                    <a:pt x="0" y="40"/>
                  </a:lnTo>
                  <a:close/>
                </a:path>
              </a:pathLst>
            </a:custGeom>
            <a:solidFill>
              <a:schemeClr val="accent2"/>
            </a:solidFill>
            <a:ln w="6350" cmpd="sng">
              <a:solidFill>
                <a:schemeClr val="tx1"/>
              </a:solidFill>
              <a:round/>
              <a:headEnd/>
              <a:tailEnd/>
            </a:ln>
          </p:spPr>
          <p:txBody>
            <a:bodyPr wrap="none" anchor="ctr" anchorCtr="1"/>
            <a:lstStyle/>
            <a:p>
              <a:r>
                <a:rPr lang="en-US" sz="500" dirty="0" smtClean="0"/>
                <a:t>HAMBLEN</a:t>
              </a:r>
              <a:endParaRPr lang="en-US" sz="500" dirty="0"/>
            </a:p>
          </p:txBody>
        </p:sp>
        <p:sp>
          <p:nvSpPr>
            <p:cNvPr id="103" name="Freeform 533"/>
            <p:cNvSpPr>
              <a:spLocks/>
            </p:cNvSpPr>
            <p:nvPr/>
          </p:nvSpPr>
          <p:spPr bwMode="auto">
            <a:xfrm rot="297175">
              <a:off x="5681280" y="2933907"/>
              <a:ext cx="357873" cy="665879"/>
            </a:xfrm>
            <a:custGeom>
              <a:avLst/>
              <a:gdLst>
                <a:gd name="T0" fmla="*/ 0 w 54"/>
                <a:gd name="T1" fmla="*/ 79 h 105"/>
                <a:gd name="T2" fmla="*/ 6 w 54"/>
                <a:gd name="T3" fmla="*/ 63 h 105"/>
                <a:gd name="T4" fmla="*/ 16 w 54"/>
                <a:gd name="T5" fmla="*/ 65 h 105"/>
                <a:gd name="T6" fmla="*/ 18 w 54"/>
                <a:gd name="T7" fmla="*/ 55 h 105"/>
                <a:gd name="T8" fmla="*/ 18 w 54"/>
                <a:gd name="T9" fmla="*/ 49 h 105"/>
                <a:gd name="T10" fmla="*/ 20 w 54"/>
                <a:gd name="T11" fmla="*/ 45 h 105"/>
                <a:gd name="T12" fmla="*/ 32 w 54"/>
                <a:gd name="T13" fmla="*/ 42 h 105"/>
                <a:gd name="T14" fmla="*/ 30 w 54"/>
                <a:gd name="T15" fmla="*/ 16 h 105"/>
                <a:gd name="T16" fmla="*/ 40 w 54"/>
                <a:gd name="T17" fmla="*/ 16 h 105"/>
                <a:gd name="T18" fmla="*/ 40 w 54"/>
                <a:gd name="T19" fmla="*/ 6 h 105"/>
                <a:gd name="T20" fmla="*/ 48 w 54"/>
                <a:gd name="T21" fmla="*/ 0 h 105"/>
                <a:gd name="T22" fmla="*/ 54 w 54"/>
                <a:gd name="T23" fmla="*/ 10 h 105"/>
                <a:gd name="T24" fmla="*/ 54 w 54"/>
                <a:gd name="T25" fmla="*/ 16 h 105"/>
                <a:gd name="T26" fmla="*/ 42 w 54"/>
                <a:gd name="T27" fmla="*/ 53 h 105"/>
                <a:gd name="T28" fmla="*/ 28 w 54"/>
                <a:gd name="T29" fmla="*/ 71 h 105"/>
                <a:gd name="T30" fmla="*/ 28 w 54"/>
                <a:gd name="T31" fmla="*/ 83 h 105"/>
                <a:gd name="T32" fmla="*/ 22 w 54"/>
                <a:gd name="T33" fmla="*/ 81 h 105"/>
                <a:gd name="T34" fmla="*/ 14 w 54"/>
                <a:gd name="T35" fmla="*/ 105 h 105"/>
                <a:gd name="T36" fmla="*/ 12 w 54"/>
                <a:gd name="T37" fmla="*/ 95 h 105"/>
                <a:gd name="T38" fmla="*/ 0 w 54"/>
                <a:gd name="T39" fmla="*/ 79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105">
                  <a:moveTo>
                    <a:pt x="0" y="79"/>
                  </a:moveTo>
                  <a:lnTo>
                    <a:pt x="6" y="63"/>
                  </a:lnTo>
                  <a:lnTo>
                    <a:pt x="16" y="65"/>
                  </a:lnTo>
                  <a:lnTo>
                    <a:pt x="18" y="55"/>
                  </a:lnTo>
                  <a:lnTo>
                    <a:pt x="18" y="49"/>
                  </a:lnTo>
                  <a:lnTo>
                    <a:pt x="20" y="45"/>
                  </a:lnTo>
                  <a:lnTo>
                    <a:pt x="32" y="42"/>
                  </a:lnTo>
                  <a:lnTo>
                    <a:pt x="30" y="16"/>
                  </a:lnTo>
                  <a:lnTo>
                    <a:pt x="40" y="16"/>
                  </a:lnTo>
                  <a:lnTo>
                    <a:pt x="40" y="6"/>
                  </a:lnTo>
                  <a:lnTo>
                    <a:pt x="48" y="0"/>
                  </a:lnTo>
                  <a:lnTo>
                    <a:pt x="54" y="10"/>
                  </a:lnTo>
                  <a:lnTo>
                    <a:pt x="54" y="16"/>
                  </a:lnTo>
                  <a:lnTo>
                    <a:pt x="42" y="53"/>
                  </a:lnTo>
                  <a:lnTo>
                    <a:pt x="28" y="71"/>
                  </a:lnTo>
                  <a:lnTo>
                    <a:pt x="28" y="83"/>
                  </a:lnTo>
                  <a:lnTo>
                    <a:pt x="22" y="81"/>
                  </a:lnTo>
                  <a:lnTo>
                    <a:pt x="14" y="105"/>
                  </a:lnTo>
                  <a:lnTo>
                    <a:pt x="12" y="95"/>
                  </a:lnTo>
                  <a:lnTo>
                    <a:pt x="0" y="79"/>
                  </a:lnTo>
                  <a:close/>
                </a:path>
              </a:pathLst>
            </a:custGeom>
            <a:solidFill>
              <a:schemeClr val="bg1"/>
            </a:solidFill>
            <a:ln w="6350" cmpd="sng">
              <a:solidFill>
                <a:schemeClr val="tx1"/>
              </a:solidFill>
              <a:round/>
              <a:headEnd/>
              <a:tailEnd/>
            </a:ln>
          </p:spPr>
          <p:txBody>
            <a:bodyPr vert="vert270" bIns="0" anchor="ctr" anchorCtr="1"/>
            <a:lstStyle/>
            <a:p>
              <a:r>
                <a:rPr lang="en-US" sz="500" dirty="0" smtClean="0"/>
                <a:t>MEIGS</a:t>
              </a:r>
              <a:endParaRPr lang="en-US" sz="500" dirty="0"/>
            </a:p>
          </p:txBody>
        </p:sp>
      </p:grpSp>
      <p:sp>
        <p:nvSpPr>
          <p:cNvPr id="104" name="TextBox 103"/>
          <p:cNvSpPr txBox="1"/>
          <p:nvPr/>
        </p:nvSpPr>
        <p:spPr>
          <a:xfrm>
            <a:off x="1289540" y="457208"/>
            <a:ext cx="6540467" cy="769441"/>
          </a:xfrm>
          <a:prstGeom prst="rect">
            <a:avLst/>
          </a:prstGeom>
          <a:noFill/>
        </p:spPr>
        <p:txBody>
          <a:bodyPr wrap="square" rtlCol="0">
            <a:spAutoFit/>
          </a:bodyPr>
          <a:lstStyle/>
          <a:p>
            <a:pPr algn="ctr"/>
            <a:r>
              <a:rPr lang="en-US" sz="2400" b="1" dirty="0" smtClean="0"/>
              <a:t>Brown Marmorated Stink Bug Distribution</a:t>
            </a:r>
          </a:p>
          <a:p>
            <a:pPr algn="ctr"/>
            <a:r>
              <a:rPr lang="en-US" sz="2000" b="1" dirty="0" smtClean="0"/>
              <a:t>2008-2014</a:t>
            </a:r>
            <a:endParaRPr lang="en-US" sz="2000" b="1" dirty="0"/>
          </a:p>
        </p:txBody>
      </p:sp>
      <p:grpSp>
        <p:nvGrpSpPr>
          <p:cNvPr id="2" name="Group 1"/>
          <p:cNvGrpSpPr/>
          <p:nvPr/>
        </p:nvGrpSpPr>
        <p:grpSpPr>
          <a:xfrm>
            <a:off x="7143023" y="4159598"/>
            <a:ext cx="1862196" cy="2492990"/>
            <a:chOff x="7124691" y="3886788"/>
            <a:chExt cx="1862196" cy="2492990"/>
          </a:xfrm>
        </p:grpSpPr>
        <p:sp>
          <p:nvSpPr>
            <p:cNvPr id="105" name="TextBox 104"/>
            <p:cNvSpPr txBox="1"/>
            <p:nvPr/>
          </p:nvSpPr>
          <p:spPr>
            <a:xfrm>
              <a:off x="7383367" y="3886788"/>
              <a:ext cx="1603520" cy="2492990"/>
            </a:xfrm>
            <a:prstGeom prst="rect">
              <a:avLst/>
            </a:prstGeom>
            <a:noFill/>
          </p:spPr>
          <p:txBody>
            <a:bodyPr wrap="square" rtlCol="0">
              <a:spAutoFit/>
            </a:bodyPr>
            <a:lstStyle/>
            <a:p>
              <a:r>
                <a:rPr lang="en-US" sz="1200" dirty="0" smtClean="0">
                  <a:latin typeface="Segoe UI Semibold" pitchFamily="34" charset="0"/>
                </a:rPr>
                <a:t>2008 Confirmed</a:t>
              </a:r>
            </a:p>
            <a:p>
              <a:endParaRPr lang="en-US" sz="1200" dirty="0">
                <a:latin typeface="Segoe UI Semibold" pitchFamily="34" charset="0"/>
              </a:endParaRPr>
            </a:p>
            <a:p>
              <a:r>
                <a:rPr lang="en-US" sz="1200" dirty="0" smtClean="0">
                  <a:latin typeface="Segoe UI Semibold" pitchFamily="34" charset="0"/>
                </a:rPr>
                <a:t>2009 Confirmed</a:t>
              </a:r>
            </a:p>
            <a:p>
              <a:endParaRPr lang="en-US" sz="1200" dirty="0">
                <a:latin typeface="Segoe UI Semibold" pitchFamily="34" charset="0"/>
              </a:endParaRPr>
            </a:p>
            <a:p>
              <a:r>
                <a:rPr lang="en-US" sz="1200" dirty="0" smtClean="0">
                  <a:latin typeface="Segoe UI Semibold" pitchFamily="34" charset="0"/>
                </a:rPr>
                <a:t>2010 Confirmed</a:t>
              </a:r>
            </a:p>
            <a:p>
              <a:endParaRPr lang="en-US" sz="1200" dirty="0">
                <a:latin typeface="Segoe UI Semibold" pitchFamily="34" charset="0"/>
              </a:endParaRPr>
            </a:p>
            <a:p>
              <a:r>
                <a:rPr lang="en-US" sz="1200" dirty="0" smtClean="0">
                  <a:latin typeface="Segoe UI Semibold" pitchFamily="34" charset="0"/>
                </a:rPr>
                <a:t>2011 Confirmed</a:t>
              </a:r>
            </a:p>
            <a:p>
              <a:endParaRPr lang="en-US" sz="1200" dirty="0">
                <a:latin typeface="Segoe UI Semibold" pitchFamily="34" charset="0"/>
              </a:endParaRPr>
            </a:p>
            <a:p>
              <a:r>
                <a:rPr lang="en-US" sz="1200" dirty="0" smtClean="0">
                  <a:latin typeface="Segoe UI Semibold" pitchFamily="34" charset="0"/>
                </a:rPr>
                <a:t>2012 Confirmed</a:t>
              </a:r>
            </a:p>
            <a:p>
              <a:endParaRPr lang="en-US" sz="1200" dirty="0">
                <a:latin typeface="Segoe UI Semibold" pitchFamily="34" charset="0"/>
              </a:endParaRPr>
            </a:p>
            <a:p>
              <a:r>
                <a:rPr lang="en-US" sz="1200" dirty="0" smtClean="0">
                  <a:latin typeface="Segoe UI Semibold" pitchFamily="34" charset="0"/>
                </a:rPr>
                <a:t>2013 Confirmed</a:t>
              </a:r>
            </a:p>
            <a:p>
              <a:endParaRPr lang="en-US" sz="1200" dirty="0">
                <a:latin typeface="Segoe UI Semibold" pitchFamily="34" charset="0"/>
              </a:endParaRPr>
            </a:p>
            <a:p>
              <a:r>
                <a:rPr lang="en-US" sz="1200" dirty="0" smtClean="0">
                  <a:latin typeface="Segoe UI Semibold" pitchFamily="34" charset="0"/>
                </a:rPr>
                <a:t>2014 Confirmed</a:t>
              </a:r>
              <a:endParaRPr lang="en-US" sz="1200" dirty="0">
                <a:latin typeface="Segoe UI Semibold" pitchFamily="34" charset="0"/>
              </a:endParaRPr>
            </a:p>
          </p:txBody>
        </p:sp>
        <p:sp>
          <p:nvSpPr>
            <p:cNvPr id="106" name="Rounded Rectangle 105"/>
            <p:cNvSpPr/>
            <p:nvPr/>
          </p:nvSpPr>
          <p:spPr>
            <a:xfrm>
              <a:off x="7124691" y="4333169"/>
              <a:ext cx="190513" cy="129569"/>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Rounded Rectangle 106"/>
            <p:cNvSpPr/>
            <p:nvPr/>
          </p:nvSpPr>
          <p:spPr>
            <a:xfrm>
              <a:off x="7124691" y="4671039"/>
              <a:ext cx="190513" cy="12956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Rounded Rectangle 107"/>
            <p:cNvSpPr/>
            <p:nvPr/>
          </p:nvSpPr>
          <p:spPr>
            <a:xfrm>
              <a:off x="7124691" y="5033886"/>
              <a:ext cx="190513" cy="129569"/>
            </a:xfrm>
            <a:prstGeom prst="roundRect">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Rounded Rectangle 108"/>
            <p:cNvSpPr/>
            <p:nvPr/>
          </p:nvSpPr>
          <p:spPr>
            <a:xfrm>
              <a:off x="7124691" y="5421517"/>
              <a:ext cx="190513" cy="129569"/>
            </a:xfrm>
            <a:prstGeom prst="round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ounded Rectangle 109"/>
            <p:cNvSpPr/>
            <p:nvPr/>
          </p:nvSpPr>
          <p:spPr>
            <a:xfrm>
              <a:off x="7124691" y="5779535"/>
              <a:ext cx="190513" cy="129569"/>
            </a:xfrm>
            <a:prstGeom prst="round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Rounded Rectangle 111"/>
            <p:cNvSpPr/>
            <p:nvPr/>
          </p:nvSpPr>
          <p:spPr>
            <a:xfrm>
              <a:off x="7124691" y="3962406"/>
              <a:ext cx="190513" cy="129569"/>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Rounded Rectangle 113"/>
            <p:cNvSpPr/>
            <p:nvPr/>
          </p:nvSpPr>
          <p:spPr>
            <a:xfrm>
              <a:off x="7124691" y="6144681"/>
              <a:ext cx="190513" cy="129569"/>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00440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58747710"/>
              </p:ext>
            </p:extLst>
          </p:nvPr>
        </p:nvGraphicFramePr>
        <p:xfrm>
          <a:off x="1143000" y="857250"/>
          <a:ext cx="6858000" cy="5143500"/>
        </p:xfrm>
        <a:graphic>
          <a:graphicData uri="http://schemas.openxmlformats.org/presentationml/2006/ole">
            <mc:AlternateContent xmlns:mc="http://schemas.openxmlformats.org/markup-compatibility/2006">
              <mc:Choice xmlns:v="urn:schemas-microsoft-com:vml" Requires="v">
                <p:oleObj spid="_x0000_s1046" name="Acrobat Document" r:id="rId4" imgW="6857791" imgH="5143500" progId="AcroExch.Document.7">
                  <p:embed/>
                </p:oleObj>
              </mc:Choice>
              <mc:Fallback>
                <p:oleObj name="Acrobat Document" r:id="rId4" imgW="6857791" imgH="5143500" progId="AcroExch.Document.7">
                  <p:embed/>
                  <p:pic>
                    <p:nvPicPr>
                      <p:cNvPr id="0" name=""/>
                      <p:cNvPicPr/>
                      <p:nvPr/>
                    </p:nvPicPr>
                    <p:blipFill>
                      <a:blip r:embed="rId5"/>
                      <a:stretch>
                        <a:fillRect/>
                      </a:stretch>
                    </p:blipFill>
                    <p:spPr>
                      <a:xfrm>
                        <a:off x="1143000" y="857250"/>
                        <a:ext cx="6858000" cy="5143500"/>
                      </a:xfrm>
                      <a:prstGeom prst="rect">
                        <a:avLst/>
                      </a:prstGeom>
                    </p:spPr>
                  </p:pic>
                </p:oleObj>
              </mc:Fallback>
            </mc:AlternateContent>
          </a:graphicData>
        </a:graphic>
      </p:graphicFrame>
    </p:spTree>
    <p:extLst>
      <p:ext uri="{BB962C8B-B14F-4D97-AF65-F5344CB8AC3E}">
        <p14:creationId xmlns:p14="http://schemas.microsoft.com/office/powerpoint/2010/main" val="420945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TextBox 641"/>
          <p:cNvSpPr txBox="1"/>
          <p:nvPr/>
        </p:nvSpPr>
        <p:spPr>
          <a:xfrm>
            <a:off x="0" y="703620"/>
            <a:ext cx="2286000" cy="276999"/>
          </a:xfrm>
          <a:prstGeom prst="rect">
            <a:avLst/>
          </a:prstGeom>
          <a:noFill/>
        </p:spPr>
        <p:txBody>
          <a:bodyPr wrap="square" rtlCol="0">
            <a:spAutoFit/>
          </a:bodyPr>
          <a:lstStyle/>
          <a:p>
            <a:pPr algn="ctr"/>
            <a:r>
              <a:rPr lang="en-US" sz="1200" b="1" i="1" dirty="0" smtClean="0">
                <a:latin typeface="Verdana" pitchFamily="34" charset="0"/>
                <a:ea typeface="Verdana" pitchFamily="34" charset="0"/>
                <a:cs typeface="Verdana" pitchFamily="34" charset="0"/>
              </a:rPr>
              <a:t>BMSB In Georgia</a:t>
            </a:r>
          </a:p>
        </p:txBody>
      </p:sp>
      <p:sp>
        <p:nvSpPr>
          <p:cNvPr id="3" name="Flowchart: Connector 2"/>
          <p:cNvSpPr/>
          <p:nvPr/>
        </p:nvSpPr>
        <p:spPr>
          <a:xfrm>
            <a:off x="228600" y="1644370"/>
            <a:ext cx="150411" cy="142394"/>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Freeform 154"/>
          <p:cNvSpPr>
            <a:spLocks/>
          </p:cNvSpPr>
          <p:nvPr/>
        </p:nvSpPr>
        <p:spPr bwMode="auto">
          <a:xfrm rot="167468">
            <a:off x="4381917" y="5832033"/>
            <a:ext cx="479143" cy="531661"/>
          </a:xfrm>
          <a:custGeom>
            <a:avLst/>
            <a:gdLst>
              <a:gd name="T0" fmla="*/ 12 w 62"/>
              <a:gd name="T1" fmla="*/ 76 h 78"/>
              <a:gd name="T2" fmla="*/ 6 w 62"/>
              <a:gd name="T3" fmla="*/ 40 h 78"/>
              <a:gd name="T4" fmla="*/ 0 w 62"/>
              <a:gd name="T5" fmla="*/ 6 h 78"/>
              <a:gd name="T6" fmla="*/ 42 w 62"/>
              <a:gd name="T7" fmla="*/ 0 h 78"/>
              <a:gd name="T8" fmla="*/ 44 w 62"/>
              <a:gd name="T9" fmla="*/ 18 h 78"/>
              <a:gd name="T10" fmla="*/ 52 w 62"/>
              <a:gd name="T11" fmla="*/ 26 h 78"/>
              <a:gd name="T12" fmla="*/ 62 w 62"/>
              <a:gd name="T13" fmla="*/ 70 h 78"/>
              <a:gd name="T14" fmla="*/ 24 w 62"/>
              <a:gd name="T15" fmla="*/ 78 h 78"/>
              <a:gd name="T16" fmla="*/ 12 w 62"/>
              <a:gd name="T17" fmla="*/ 7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78">
                <a:moveTo>
                  <a:pt x="12" y="76"/>
                </a:moveTo>
                <a:lnTo>
                  <a:pt x="6" y="40"/>
                </a:lnTo>
                <a:lnTo>
                  <a:pt x="0" y="6"/>
                </a:lnTo>
                <a:lnTo>
                  <a:pt x="42" y="0"/>
                </a:lnTo>
                <a:lnTo>
                  <a:pt x="44" y="18"/>
                </a:lnTo>
                <a:lnTo>
                  <a:pt x="52" y="26"/>
                </a:lnTo>
                <a:lnTo>
                  <a:pt x="62" y="70"/>
                </a:lnTo>
                <a:lnTo>
                  <a:pt x="24" y="78"/>
                </a:lnTo>
                <a:lnTo>
                  <a:pt x="12" y="76"/>
                </a:lnTo>
                <a:close/>
              </a:path>
            </a:pathLst>
          </a:custGeom>
          <a:noFill/>
          <a:ln w="6350" cmpd="sng">
            <a:solidFill>
              <a:srgbClr val="000000"/>
            </a:solidFill>
            <a:round/>
            <a:headEnd/>
            <a:tailEnd/>
          </a:ln>
        </p:spPr>
        <p:txBody>
          <a:bodyPr/>
          <a:lstStyle/>
          <a:p>
            <a:endParaRPr lang="en-US"/>
          </a:p>
        </p:txBody>
      </p:sp>
      <p:sp>
        <p:nvSpPr>
          <p:cNvPr id="747" name="Freeform 155"/>
          <p:cNvSpPr>
            <a:spLocks/>
          </p:cNvSpPr>
          <p:nvPr/>
        </p:nvSpPr>
        <p:spPr bwMode="auto">
          <a:xfrm rot="167468">
            <a:off x="3824060" y="5849927"/>
            <a:ext cx="649163" cy="531661"/>
          </a:xfrm>
          <a:custGeom>
            <a:avLst/>
            <a:gdLst>
              <a:gd name="T0" fmla="*/ 12 w 84"/>
              <a:gd name="T1" fmla="*/ 10 h 78"/>
              <a:gd name="T2" fmla="*/ 72 w 84"/>
              <a:gd name="T3" fmla="*/ 0 h 78"/>
              <a:gd name="T4" fmla="*/ 84 w 84"/>
              <a:gd name="T5" fmla="*/ 70 h 78"/>
              <a:gd name="T6" fmla="*/ 4 w 84"/>
              <a:gd name="T7" fmla="*/ 78 h 78"/>
              <a:gd name="T8" fmla="*/ 0 w 84"/>
              <a:gd name="T9" fmla="*/ 76 h 78"/>
              <a:gd name="T10" fmla="*/ 12 w 84"/>
              <a:gd name="T11" fmla="*/ 62 h 78"/>
              <a:gd name="T12" fmla="*/ 16 w 84"/>
              <a:gd name="T13" fmla="*/ 48 h 78"/>
              <a:gd name="T14" fmla="*/ 12 w 84"/>
              <a:gd name="T15" fmla="*/ 20 h 78"/>
              <a:gd name="T16" fmla="*/ 12 w 84"/>
              <a:gd name="T17" fmla="*/ 1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78">
                <a:moveTo>
                  <a:pt x="12" y="10"/>
                </a:moveTo>
                <a:lnTo>
                  <a:pt x="72" y="0"/>
                </a:lnTo>
                <a:lnTo>
                  <a:pt x="84" y="70"/>
                </a:lnTo>
                <a:lnTo>
                  <a:pt x="4" y="78"/>
                </a:lnTo>
                <a:lnTo>
                  <a:pt x="0" y="76"/>
                </a:lnTo>
                <a:lnTo>
                  <a:pt x="12" y="62"/>
                </a:lnTo>
                <a:lnTo>
                  <a:pt x="16" y="48"/>
                </a:lnTo>
                <a:lnTo>
                  <a:pt x="12" y="20"/>
                </a:lnTo>
                <a:lnTo>
                  <a:pt x="12" y="10"/>
                </a:lnTo>
                <a:close/>
              </a:path>
            </a:pathLst>
          </a:custGeom>
          <a:noFill/>
          <a:ln w="6350" cmpd="sng">
            <a:solidFill>
              <a:srgbClr val="000000"/>
            </a:solidFill>
            <a:round/>
            <a:headEnd/>
            <a:tailEnd/>
          </a:ln>
        </p:spPr>
        <p:txBody>
          <a:bodyPr/>
          <a:lstStyle/>
          <a:p>
            <a:endParaRPr lang="en-US"/>
          </a:p>
        </p:txBody>
      </p:sp>
      <p:sp>
        <p:nvSpPr>
          <p:cNvPr id="748" name="Freeform 156"/>
          <p:cNvSpPr>
            <a:spLocks/>
          </p:cNvSpPr>
          <p:nvPr/>
        </p:nvSpPr>
        <p:spPr bwMode="auto">
          <a:xfrm rot="167468">
            <a:off x="3560444" y="5898864"/>
            <a:ext cx="386405" cy="449868"/>
          </a:xfrm>
          <a:custGeom>
            <a:avLst/>
            <a:gdLst>
              <a:gd name="T0" fmla="*/ 0 w 50"/>
              <a:gd name="T1" fmla="*/ 2 h 66"/>
              <a:gd name="T2" fmla="*/ 16 w 50"/>
              <a:gd name="T3" fmla="*/ 4 h 66"/>
              <a:gd name="T4" fmla="*/ 46 w 50"/>
              <a:gd name="T5" fmla="*/ 0 h 66"/>
              <a:gd name="T6" fmla="*/ 46 w 50"/>
              <a:gd name="T7" fmla="*/ 10 h 66"/>
              <a:gd name="T8" fmla="*/ 50 w 50"/>
              <a:gd name="T9" fmla="*/ 38 h 66"/>
              <a:gd name="T10" fmla="*/ 46 w 50"/>
              <a:gd name="T11" fmla="*/ 52 h 66"/>
              <a:gd name="T12" fmla="*/ 34 w 50"/>
              <a:gd name="T13" fmla="*/ 66 h 66"/>
              <a:gd name="T14" fmla="*/ 24 w 50"/>
              <a:gd name="T15" fmla="*/ 60 h 66"/>
              <a:gd name="T16" fmla="*/ 18 w 50"/>
              <a:gd name="T17" fmla="*/ 44 h 66"/>
              <a:gd name="T18" fmla="*/ 20 w 50"/>
              <a:gd name="T19" fmla="*/ 38 h 66"/>
              <a:gd name="T20" fmla="*/ 12 w 50"/>
              <a:gd name="T21" fmla="*/ 30 h 66"/>
              <a:gd name="T22" fmla="*/ 4 w 50"/>
              <a:gd name="T23" fmla="*/ 18 h 66"/>
              <a:gd name="T24" fmla="*/ 0 w 50"/>
              <a:gd name="T25" fmla="*/ 2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66">
                <a:moveTo>
                  <a:pt x="0" y="2"/>
                </a:moveTo>
                <a:lnTo>
                  <a:pt x="16" y="4"/>
                </a:lnTo>
                <a:lnTo>
                  <a:pt x="46" y="0"/>
                </a:lnTo>
                <a:lnTo>
                  <a:pt x="46" y="10"/>
                </a:lnTo>
                <a:lnTo>
                  <a:pt x="50" y="38"/>
                </a:lnTo>
                <a:lnTo>
                  <a:pt x="46" y="52"/>
                </a:lnTo>
                <a:lnTo>
                  <a:pt x="34" y="66"/>
                </a:lnTo>
                <a:lnTo>
                  <a:pt x="24" y="60"/>
                </a:lnTo>
                <a:lnTo>
                  <a:pt x="18" y="44"/>
                </a:lnTo>
                <a:lnTo>
                  <a:pt x="20" y="38"/>
                </a:lnTo>
                <a:lnTo>
                  <a:pt x="12" y="30"/>
                </a:lnTo>
                <a:lnTo>
                  <a:pt x="4" y="18"/>
                </a:lnTo>
                <a:lnTo>
                  <a:pt x="0" y="2"/>
                </a:lnTo>
                <a:close/>
              </a:path>
            </a:pathLst>
          </a:custGeom>
          <a:noFill/>
          <a:ln w="6350" cmpd="sng">
            <a:solidFill>
              <a:srgbClr val="000000"/>
            </a:solidFill>
            <a:round/>
            <a:headEnd/>
            <a:tailEnd/>
          </a:ln>
        </p:spPr>
        <p:txBody>
          <a:bodyPr/>
          <a:lstStyle/>
          <a:p>
            <a:endParaRPr lang="en-US"/>
          </a:p>
        </p:txBody>
      </p:sp>
      <p:sp>
        <p:nvSpPr>
          <p:cNvPr id="749" name="Freeform 157"/>
          <p:cNvSpPr>
            <a:spLocks/>
          </p:cNvSpPr>
          <p:nvPr/>
        </p:nvSpPr>
        <p:spPr bwMode="auto">
          <a:xfrm rot="167468">
            <a:off x="4707725" y="5822496"/>
            <a:ext cx="556425" cy="518029"/>
          </a:xfrm>
          <a:custGeom>
            <a:avLst/>
            <a:gdLst>
              <a:gd name="T0" fmla="*/ 20 w 72"/>
              <a:gd name="T1" fmla="*/ 74 h 76"/>
              <a:gd name="T2" fmla="*/ 10 w 72"/>
              <a:gd name="T3" fmla="*/ 30 h 76"/>
              <a:gd name="T4" fmla="*/ 2 w 72"/>
              <a:gd name="T5" fmla="*/ 22 h 76"/>
              <a:gd name="T6" fmla="*/ 0 w 72"/>
              <a:gd name="T7" fmla="*/ 4 h 76"/>
              <a:gd name="T8" fmla="*/ 18 w 72"/>
              <a:gd name="T9" fmla="*/ 0 h 76"/>
              <a:gd name="T10" fmla="*/ 20 w 72"/>
              <a:gd name="T11" fmla="*/ 6 h 76"/>
              <a:gd name="T12" fmla="*/ 50 w 72"/>
              <a:gd name="T13" fmla="*/ 0 h 76"/>
              <a:gd name="T14" fmla="*/ 52 w 72"/>
              <a:gd name="T15" fmla="*/ 4 h 76"/>
              <a:gd name="T16" fmla="*/ 54 w 72"/>
              <a:gd name="T17" fmla="*/ 4 h 76"/>
              <a:gd name="T18" fmla="*/ 54 w 72"/>
              <a:gd name="T19" fmla="*/ 0 h 76"/>
              <a:gd name="T20" fmla="*/ 60 w 72"/>
              <a:gd name="T21" fmla="*/ 0 h 76"/>
              <a:gd name="T22" fmla="*/ 72 w 72"/>
              <a:gd name="T23" fmla="*/ 68 h 76"/>
              <a:gd name="T24" fmla="*/ 32 w 72"/>
              <a:gd name="T25" fmla="*/ 76 h 76"/>
              <a:gd name="T26" fmla="*/ 20 w 72"/>
              <a:gd name="T27" fmla="*/ 74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76">
                <a:moveTo>
                  <a:pt x="20" y="74"/>
                </a:moveTo>
                <a:lnTo>
                  <a:pt x="10" y="30"/>
                </a:lnTo>
                <a:lnTo>
                  <a:pt x="2" y="22"/>
                </a:lnTo>
                <a:lnTo>
                  <a:pt x="0" y="4"/>
                </a:lnTo>
                <a:lnTo>
                  <a:pt x="18" y="0"/>
                </a:lnTo>
                <a:lnTo>
                  <a:pt x="20" y="6"/>
                </a:lnTo>
                <a:lnTo>
                  <a:pt x="50" y="0"/>
                </a:lnTo>
                <a:lnTo>
                  <a:pt x="52" y="4"/>
                </a:lnTo>
                <a:lnTo>
                  <a:pt x="54" y="4"/>
                </a:lnTo>
                <a:lnTo>
                  <a:pt x="54" y="0"/>
                </a:lnTo>
                <a:lnTo>
                  <a:pt x="60" y="0"/>
                </a:lnTo>
                <a:lnTo>
                  <a:pt x="72" y="68"/>
                </a:lnTo>
                <a:lnTo>
                  <a:pt x="32" y="76"/>
                </a:lnTo>
                <a:lnTo>
                  <a:pt x="20" y="74"/>
                </a:lnTo>
                <a:close/>
              </a:path>
            </a:pathLst>
          </a:custGeom>
          <a:noFill/>
          <a:ln w="6350" cmpd="sng">
            <a:solidFill>
              <a:srgbClr val="000000"/>
            </a:solidFill>
            <a:round/>
            <a:headEnd/>
            <a:tailEnd/>
          </a:ln>
        </p:spPr>
        <p:txBody>
          <a:bodyPr/>
          <a:lstStyle/>
          <a:p>
            <a:endParaRPr lang="en-US"/>
          </a:p>
        </p:txBody>
      </p:sp>
      <p:sp>
        <p:nvSpPr>
          <p:cNvPr id="750" name="Freeform 158"/>
          <p:cNvSpPr>
            <a:spLocks/>
          </p:cNvSpPr>
          <p:nvPr/>
        </p:nvSpPr>
        <p:spPr bwMode="auto">
          <a:xfrm rot="167468">
            <a:off x="5173832" y="5764108"/>
            <a:ext cx="587336" cy="558925"/>
          </a:xfrm>
          <a:custGeom>
            <a:avLst/>
            <a:gdLst>
              <a:gd name="T0" fmla="*/ 0 w 76"/>
              <a:gd name="T1" fmla="*/ 12 h 82"/>
              <a:gd name="T2" fmla="*/ 30 w 76"/>
              <a:gd name="T3" fmla="*/ 6 h 82"/>
              <a:gd name="T4" fmla="*/ 30 w 76"/>
              <a:gd name="T5" fmla="*/ 0 h 82"/>
              <a:gd name="T6" fmla="*/ 46 w 76"/>
              <a:gd name="T7" fmla="*/ 4 h 82"/>
              <a:gd name="T8" fmla="*/ 58 w 76"/>
              <a:gd name="T9" fmla="*/ 30 h 82"/>
              <a:gd name="T10" fmla="*/ 62 w 76"/>
              <a:gd name="T11" fmla="*/ 30 h 82"/>
              <a:gd name="T12" fmla="*/ 66 w 76"/>
              <a:gd name="T13" fmla="*/ 30 h 82"/>
              <a:gd name="T14" fmla="*/ 68 w 76"/>
              <a:gd name="T15" fmla="*/ 30 h 82"/>
              <a:gd name="T16" fmla="*/ 68 w 76"/>
              <a:gd name="T17" fmla="*/ 40 h 82"/>
              <a:gd name="T18" fmla="*/ 56 w 76"/>
              <a:gd name="T19" fmla="*/ 42 h 82"/>
              <a:gd name="T20" fmla="*/ 56 w 76"/>
              <a:gd name="T21" fmla="*/ 46 h 82"/>
              <a:gd name="T22" fmla="*/ 60 w 76"/>
              <a:gd name="T23" fmla="*/ 52 h 82"/>
              <a:gd name="T24" fmla="*/ 54 w 76"/>
              <a:gd name="T25" fmla="*/ 62 h 82"/>
              <a:gd name="T26" fmla="*/ 60 w 76"/>
              <a:gd name="T27" fmla="*/ 68 h 82"/>
              <a:gd name="T28" fmla="*/ 66 w 76"/>
              <a:gd name="T29" fmla="*/ 68 h 82"/>
              <a:gd name="T30" fmla="*/ 76 w 76"/>
              <a:gd name="T31" fmla="*/ 76 h 82"/>
              <a:gd name="T32" fmla="*/ 40 w 76"/>
              <a:gd name="T33" fmla="*/ 80 h 82"/>
              <a:gd name="T34" fmla="*/ 24 w 76"/>
              <a:gd name="T35" fmla="*/ 82 h 82"/>
              <a:gd name="T36" fmla="*/ 16 w 76"/>
              <a:gd name="T37" fmla="*/ 82 h 82"/>
              <a:gd name="T38" fmla="*/ 12 w 76"/>
              <a:gd name="T39" fmla="*/ 82 h 82"/>
              <a:gd name="T40" fmla="*/ 12 w 76"/>
              <a:gd name="T41" fmla="*/ 80 h 82"/>
              <a:gd name="T42" fmla="*/ 6 w 76"/>
              <a:gd name="T43" fmla="*/ 44 h 82"/>
              <a:gd name="T44" fmla="*/ 0 w 76"/>
              <a:gd name="T45" fmla="*/ 12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82">
                <a:moveTo>
                  <a:pt x="0" y="12"/>
                </a:moveTo>
                <a:lnTo>
                  <a:pt x="30" y="6"/>
                </a:lnTo>
                <a:lnTo>
                  <a:pt x="30" y="0"/>
                </a:lnTo>
                <a:lnTo>
                  <a:pt x="46" y="4"/>
                </a:lnTo>
                <a:lnTo>
                  <a:pt x="58" y="30"/>
                </a:lnTo>
                <a:lnTo>
                  <a:pt x="62" y="30"/>
                </a:lnTo>
                <a:lnTo>
                  <a:pt x="66" y="30"/>
                </a:lnTo>
                <a:lnTo>
                  <a:pt x="68" y="30"/>
                </a:lnTo>
                <a:lnTo>
                  <a:pt x="68" y="40"/>
                </a:lnTo>
                <a:lnTo>
                  <a:pt x="56" y="42"/>
                </a:lnTo>
                <a:lnTo>
                  <a:pt x="56" y="46"/>
                </a:lnTo>
                <a:lnTo>
                  <a:pt x="60" y="52"/>
                </a:lnTo>
                <a:lnTo>
                  <a:pt x="54" y="62"/>
                </a:lnTo>
                <a:lnTo>
                  <a:pt x="60" y="68"/>
                </a:lnTo>
                <a:lnTo>
                  <a:pt x="66" y="68"/>
                </a:lnTo>
                <a:lnTo>
                  <a:pt x="76" y="76"/>
                </a:lnTo>
                <a:lnTo>
                  <a:pt x="40" y="80"/>
                </a:lnTo>
                <a:lnTo>
                  <a:pt x="24" y="82"/>
                </a:lnTo>
                <a:lnTo>
                  <a:pt x="16" y="82"/>
                </a:lnTo>
                <a:lnTo>
                  <a:pt x="12" y="82"/>
                </a:lnTo>
                <a:lnTo>
                  <a:pt x="12" y="80"/>
                </a:lnTo>
                <a:lnTo>
                  <a:pt x="6" y="44"/>
                </a:lnTo>
                <a:lnTo>
                  <a:pt x="0" y="12"/>
                </a:lnTo>
                <a:close/>
              </a:path>
            </a:pathLst>
          </a:custGeom>
          <a:noFill/>
          <a:ln w="6350" cmpd="sng">
            <a:solidFill>
              <a:srgbClr val="000000"/>
            </a:solidFill>
            <a:prstDash val="solid"/>
            <a:round/>
            <a:headEnd/>
            <a:tailEnd/>
          </a:ln>
        </p:spPr>
        <p:txBody>
          <a:bodyPr/>
          <a:lstStyle/>
          <a:p>
            <a:endParaRPr lang="en-US"/>
          </a:p>
        </p:txBody>
      </p:sp>
      <p:sp>
        <p:nvSpPr>
          <p:cNvPr id="751" name="Freeform 159"/>
          <p:cNvSpPr>
            <a:spLocks/>
          </p:cNvSpPr>
          <p:nvPr/>
        </p:nvSpPr>
        <p:spPr bwMode="auto">
          <a:xfrm rot="167468">
            <a:off x="5530545" y="5754947"/>
            <a:ext cx="618249" cy="545293"/>
          </a:xfrm>
          <a:custGeom>
            <a:avLst/>
            <a:gdLst>
              <a:gd name="T0" fmla="*/ 0 w 80"/>
              <a:gd name="T1" fmla="*/ 8 h 80"/>
              <a:gd name="T2" fmla="*/ 34 w 80"/>
              <a:gd name="T3" fmla="*/ 0 h 80"/>
              <a:gd name="T4" fmla="*/ 46 w 80"/>
              <a:gd name="T5" fmla="*/ 0 h 80"/>
              <a:gd name="T6" fmla="*/ 48 w 80"/>
              <a:gd name="T7" fmla="*/ 2 h 80"/>
              <a:gd name="T8" fmla="*/ 52 w 80"/>
              <a:gd name="T9" fmla="*/ 2 h 80"/>
              <a:gd name="T10" fmla="*/ 56 w 80"/>
              <a:gd name="T11" fmla="*/ 18 h 80"/>
              <a:gd name="T12" fmla="*/ 78 w 80"/>
              <a:gd name="T13" fmla="*/ 14 h 80"/>
              <a:gd name="T14" fmla="*/ 80 w 80"/>
              <a:gd name="T15" fmla="*/ 30 h 80"/>
              <a:gd name="T16" fmla="*/ 66 w 80"/>
              <a:gd name="T17" fmla="*/ 50 h 80"/>
              <a:gd name="T18" fmla="*/ 76 w 80"/>
              <a:gd name="T19" fmla="*/ 76 h 80"/>
              <a:gd name="T20" fmla="*/ 48 w 80"/>
              <a:gd name="T21" fmla="*/ 78 h 80"/>
              <a:gd name="T22" fmla="*/ 28 w 80"/>
              <a:gd name="T23" fmla="*/ 80 h 80"/>
              <a:gd name="T24" fmla="*/ 20 w 80"/>
              <a:gd name="T25" fmla="*/ 72 h 80"/>
              <a:gd name="T26" fmla="*/ 14 w 80"/>
              <a:gd name="T27" fmla="*/ 72 h 80"/>
              <a:gd name="T28" fmla="*/ 8 w 80"/>
              <a:gd name="T29" fmla="*/ 66 h 80"/>
              <a:gd name="T30" fmla="*/ 14 w 80"/>
              <a:gd name="T31" fmla="*/ 56 h 80"/>
              <a:gd name="T32" fmla="*/ 10 w 80"/>
              <a:gd name="T33" fmla="*/ 46 h 80"/>
              <a:gd name="T34" fmla="*/ 22 w 80"/>
              <a:gd name="T35" fmla="*/ 44 h 80"/>
              <a:gd name="T36" fmla="*/ 22 w 80"/>
              <a:gd name="T37" fmla="*/ 34 h 80"/>
              <a:gd name="T38" fmla="*/ 12 w 80"/>
              <a:gd name="T39" fmla="*/ 34 h 80"/>
              <a:gd name="T40" fmla="*/ 0 w 80"/>
              <a:gd name="T41" fmla="*/ 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80">
                <a:moveTo>
                  <a:pt x="0" y="8"/>
                </a:moveTo>
                <a:lnTo>
                  <a:pt x="34" y="0"/>
                </a:lnTo>
                <a:lnTo>
                  <a:pt x="46" y="0"/>
                </a:lnTo>
                <a:lnTo>
                  <a:pt x="48" y="2"/>
                </a:lnTo>
                <a:lnTo>
                  <a:pt x="52" y="2"/>
                </a:lnTo>
                <a:lnTo>
                  <a:pt x="56" y="18"/>
                </a:lnTo>
                <a:lnTo>
                  <a:pt x="78" y="14"/>
                </a:lnTo>
                <a:lnTo>
                  <a:pt x="80" y="30"/>
                </a:lnTo>
                <a:lnTo>
                  <a:pt x="66" y="50"/>
                </a:lnTo>
                <a:lnTo>
                  <a:pt x="76" y="76"/>
                </a:lnTo>
                <a:lnTo>
                  <a:pt x="48" y="78"/>
                </a:lnTo>
                <a:lnTo>
                  <a:pt x="28" y="80"/>
                </a:lnTo>
                <a:lnTo>
                  <a:pt x="20" y="72"/>
                </a:lnTo>
                <a:lnTo>
                  <a:pt x="14" y="72"/>
                </a:lnTo>
                <a:lnTo>
                  <a:pt x="8" y="66"/>
                </a:lnTo>
                <a:lnTo>
                  <a:pt x="14" y="56"/>
                </a:lnTo>
                <a:lnTo>
                  <a:pt x="10" y="46"/>
                </a:lnTo>
                <a:lnTo>
                  <a:pt x="22" y="44"/>
                </a:lnTo>
                <a:lnTo>
                  <a:pt x="22" y="34"/>
                </a:lnTo>
                <a:lnTo>
                  <a:pt x="12" y="34"/>
                </a:lnTo>
                <a:lnTo>
                  <a:pt x="0" y="8"/>
                </a:lnTo>
                <a:close/>
              </a:path>
            </a:pathLst>
          </a:custGeom>
          <a:noFill/>
          <a:ln w="6350" cmpd="sng">
            <a:solidFill>
              <a:srgbClr val="000000"/>
            </a:solidFill>
            <a:round/>
            <a:headEnd/>
            <a:tailEnd/>
          </a:ln>
        </p:spPr>
        <p:txBody>
          <a:bodyPr/>
          <a:lstStyle/>
          <a:p>
            <a:endParaRPr lang="en-US"/>
          </a:p>
        </p:txBody>
      </p:sp>
      <p:sp>
        <p:nvSpPr>
          <p:cNvPr id="752" name="Freeform 160"/>
          <p:cNvSpPr>
            <a:spLocks/>
          </p:cNvSpPr>
          <p:nvPr/>
        </p:nvSpPr>
        <p:spPr bwMode="auto">
          <a:xfrm rot="167468">
            <a:off x="3669925" y="5634155"/>
            <a:ext cx="510056" cy="299911"/>
          </a:xfrm>
          <a:custGeom>
            <a:avLst/>
            <a:gdLst>
              <a:gd name="T0" fmla="*/ 4 w 66"/>
              <a:gd name="T1" fmla="*/ 44 h 44"/>
              <a:gd name="T2" fmla="*/ 0 w 66"/>
              <a:gd name="T3" fmla="*/ 10 h 44"/>
              <a:gd name="T4" fmla="*/ 26 w 66"/>
              <a:gd name="T5" fmla="*/ 8 h 44"/>
              <a:gd name="T6" fmla="*/ 26 w 66"/>
              <a:gd name="T7" fmla="*/ 4 h 44"/>
              <a:gd name="T8" fmla="*/ 32 w 66"/>
              <a:gd name="T9" fmla="*/ 8 h 44"/>
              <a:gd name="T10" fmla="*/ 34 w 66"/>
              <a:gd name="T11" fmla="*/ 4 h 44"/>
              <a:gd name="T12" fmla="*/ 44 w 66"/>
              <a:gd name="T13" fmla="*/ 2 h 44"/>
              <a:gd name="T14" fmla="*/ 62 w 66"/>
              <a:gd name="T15" fmla="*/ 0 h 44"/>
              <a:gd name="T16" fmla="*/ 66 w 66"/>
              <a:gd name="T17" fmla="*/ 34 h 44"/>
              <a:gd name="T18" fmla="*/ 34 w 66"/>
              <a:gd name="T19" fmla="*/ 40 h 44"/>
              <a:gd name="T20" fmla="*/ 4 w 66"/>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44">
                <a:moveTo>
                  <a:pt x="4" y="44"/>
                </a:moveTo>
                <a:lnTo>
                  <a:pt x="0" y="10"/>
                </a:lnTo>
                <a:lnTo>
                  <a:pt x="26" y="8"/>
                </a:lnTo>
                <a:lnTo>
                  <a:pt x="26" y="4"/>
                </a:lnTo>
                <a:lnTo>
                  <a:pt x="32" y="8"/>
                </a:lnTo>
                <a:lnTo>
                  <a:pt x="34" y="4"/>
                </a:lnTo>
                <a:lnTo>
                  <a:pt x="44" y="2"/>
                </a:lnTo>
                <a:lnTo>
                  <a:pt x="62" y="0"/>
                </a:lnTo>
                <a:lnTo>
                  <a:pt x="66" y="34"/>
                </a:lnTo>
                <a:lnTo>
                  <a:pt x="34" y="40"/>
                </a:lnTo>
                <a:lnTo>
                  <a:pt x="4" y="44"/>
                </a:lnTo>
                <a:close/>
              </a:path>
            </a:pathLst>
          </a:custGeom>
          <a:noFill/>
          <a:ln w="6350" cmpd="sng">
            <a:solidFill>
              <a:srgbClr val="000000"/>
            </a:solidFill>
            <a:round/>
            <a:headEnd/>
            <a:tailEnd/>
          </a:ln>
        </p:spPr>
        <p:txBody>
          <a:bodyPr/>
          <a:lstStyle/>
          <a:p>
            <a:endParaRPr lang="en-US"/>
          </a:p>
        </p:txBody>
      </p:sp>
      <p:sp>
        <p:nvSpPr>
          <p:cNvPr id="753" name="Freeform 161"/>
          <p:cNvSpPr>
            <a:spLocks/>
          </p:cNvSpPr>
          <p:nvPr/>
        </p:nvSpPr>
        <p:spPr bwMode="auto">
          <a:xfrm rot="167468">
            <a:off x="3413732" y="5364758"/>
            <a:ext cx="602794" cy="558925"/>
          </a:xfrm>
          <a:custGeom>
            <a:avLst/>
            <a:gdLst>
              <a:gd name="T0" fmla="*/ 4 w 78"/>
              <a:gd name="T1" fmla="*/ 0 h 82"/>
              <a:gd name="T2" fmla="*/ 4 w 78"/>
              <a:gd name="T3" fmla="*/ 2 h 82"/>
              <a:gd name="T4" fmla="*/ 8 w 78"/>
              <a:gd name="T5" fmla="*/ 6 h 82"/>
              <a:gd name="T6" fmla="*/ 42 w 78"/>
              <a:gd name="T7" fmla="*/ 0 h 82"/>
              <a:gd name="T8" fmla="*/ 50 w 78"/>
              <a:gd name="T9" fmla="*/ 10 h 82"/>
              <a:gd name="T10" fmla="*/ 74 w 78"/>
              <a:gd name="T11" fmla="*/ 10 h 82"/>
              <a:gd name="T12" fmla="*/ 78 w 78"/>
              <a:gd name="T13" fmla="*/ 40 h 82"/>
              <a:gd name="T14" fmla="*/ 68 w 78"/>
              <a:gd name="T15" fmla="*/ 42 h 82"/>
              <a:gd name="T16" fmla="*/ 66 w 78"/>
              <a:gd name="T17" fmla="*/ 46 h 82"/>
              <a:gd name="T18" fmla="*/ 60 w 78"/>
              <a:gd name="T19" fmla="*/ 42 h 82"/>
              <a:gd name="T20" fmla="*/ 60 w 78"/>
              <a:gd name="T21" fmla="*/ 46 h 82"/>
              <a:gd name="T22" fmla="*/ 34 w 78"/>
              <a:gd name="T23" fmla="*/ 48 h 82"/>
              <a:gd name="T24" fmla="*/ 38 w 78"/>
              <a:gd name="T25" fmla="*/ 82 h 82"/>
              <a:gd name="T26" fmla="*/ 22 w 78"/>
              <a:gd name="T27" fmla="*/ 80 h 82"/>
              <a:gd name="T28" fmla="*/ 6 w 78"/>
              <a:gd name="T29" fmla="*/ 68 h 82"/>
              <a:gd name="T30" fmla="*/ 2 w 78"/>
              <a:gd name="T31" fmla="*/ 44 h 82"/>
              <a:gd name="T32" fmla="*/ 0 w 78"/>
              <a:gd name="T33" fmla="*/ 18 h 82"/>
              <a:gd name="T34" fmla="*/ 4 w 78"/>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 h="82">
                <a:moveTo>
                  <a:pt x="4" y="0"/>
                </a:moveTo>
                <a:lnTo>
                  <a:pt x="4" y="2"/>
                </a:lnTo>
                <a:lnTo>
                  <a:pt x="8" y="6"/>
                </a:lnTo>
                <a:lnTo>
                  <a:pt x="42" y="0"/>
                </a:lnTo>
                <a:lnTo>
                  <a:pt x="50" y="10"/>
                </a:lnTo>
                <a:lnTo>
                  <a:pt x="74" y="10"/>
                </a:lnTo>
                <a:lnTo>
                  <a:pt x="78" y="40"/>
                </a:lnTo>
                <a:lnTo>
                  <a:pt x="68" y="42"/>
                </a:lnTo>
                <a:lnTo>
                  <a:pt x="66" y="46"/>
                </a:lnTo>
                <a:lnTo>
                  <a:pt x="60" y="42"/>
                </a:lnTo>
                <a:lnTo>
                  <a:pt x="60" y="46"/>
                </a:lnTo>
                <a:lnTo>
                  <a:pt x="34" y="48"/>
                </a:lnTo>
                <a:lnTo>
                  <a:pt x="38" y="82"/>
                </a:lnTo>
                <a:lnTo>
                  <a:pt x="22" y="80"/>
                </a:lnTo>
                <a:lnTo>
                  <a:pt x="6" y="68"/>
                </a:lnTo>
                <a:lnTo>
                  <a:pt x="2" y="44"/>
                </a:lnTo>
                <a:lnTo>
                  <a:pt x="0" y="18"/>
                </a:lnTo>
                <a:lnTo>
                  <a:pt x="4" y="0"/>
                </a:lnTo>
                <a:close/>
              </a:path>
            </a:pathLst>
          </a:custGeom>
          <a:noFill/>
          <a:ln w="6350" cmpd="sng">
            <a:solidFill>
              <a:srgbClr val="000000"/>
            </a:solidFill>
            <a:round/>
            <a:headEnd/>
            <a:tailEnd/>
          </a:ln>
        </p:spPr>
        <p:txBody>
          <a:bodyPr/>
          <a:lstStyle/>
          <a:p>
            <a:endParaRPr lang="en-US"/>
          </a:p>
        </p:txBody>
      </p:sp>
      <p:sp>
        <p:nvSpPr>
          <p:cNvPr id="754" name="Freeform 162"/>
          <p:cNvSpPr>
            <a:spLocks/>
          </p:cNvSpPr>
          <p:nvPr/>
        </p:nvSpPr>
        <p:spPr bwMode="auto">
          <a:xfrm rot="167468">
            <a:off x="6036944" y="5932301"/>
            <a:ext cx="726443" cy="368072"/>
          </a:xfrm>
          <a:custGeom>
            <a:avLst/>
            <a:gdLst>
              <a:gd name="T0" fmla="*/ 10 w 94"/>
              <a:gd name="T1" fmla="*/ 54 h 54"/>
              <a:gd name="T2" fmla="*/ 0 w 94"/>
              <a:gd name="T3" fmla="*/ 28 h 54"/>
              <a:gd name="T4" fmla="*/ 14 w 94"/>
              <a:gd name="T5" fmla="*/ 8 h 54"/>
              <a:gd name="T6" fmla="*/ 18 w 94"/>
              <a:gd name="T7" fmla="*/ 12 h 54"/>
              <a:gd name="T8" fmla="*/ 24 w 94"/>
              <a:gd name="T9" fmla="*/ 0 h 54"/>
              <a:gd name="T10" fmla="*/ 24 w 94"/>
              <a:gd name="T11" fmla="*/ 2 h 54"/>
              <a:gd name="T12" fmla="*/ 26 w 94"/>
              <a:gd name="T13" fmla="*/ 6 h 54"/>
              <a:gd name="T14" fmla="*/ 38 w 94"/>
              <a:gd name="T15" fmla="*/ 8 h 54"/>
              <a:gd name="T16" fmla="*/ 50 w 94"/>
              <a:gd name="T17" fmla="*/ 10 h 54"/>
              <a:gd name="T18" fmla="*/ 50 w 94"/>
              <a:gd name="T19" fmla="*/ 18 h 54"/>
              <a:gd name="T20" fmla="*/ 58 w 94"/>
              <a:gd name="T21" fmla="*/ 24 h 54"/>
              <a:gd name="T22" fmla="*/ 84 w 94"/>
              <a:gd name="T23" fmla="*/ 24 h 54"/>
              <a:gd name="T24" fmla="*/ 94 w 94"/>
              <a:gd name="T25" fmla="*/ 46 h 54"/>
              <a:gd name="T26" fmla="*/ 78 w 94"/>
              <a:gd name="T27" fmla="*/ 48 h 54"/>
              <a:gd name="T28" fmla="*/ 10 w 94"/>
              <a:gd name="T29" fmla="*/ 54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4" h="54">
                <a:moveTo>
                  <a:pt x="10" y="54"/>
                </a:moveTo>
                <a:lnTo>
                  <a:pt x="0" y="28"/>
                </a:lnTo>
                <a:lnTo>
                  <a:pt x="14" y="8"/>
                </a:lnTo>
                <a:lnTo>
                  <a:pt x="18" y="12"/>
                </a:lnTo>
                <a:lnTo>
                  <a:pt x="24" y="0"/>
                </a:lnTo>
                <a:lnTo>
                  <a:pt x="24" y="2"/>
                </a:lnTo>
                <a:lnTo>
                  <a:pt x="26" y="6"/>
                </a:lnTo>
                <a:lnTo>
                  <a:pt x="38" y="8"/>
                </a:lnTo>
                <a:lnTo>
                  <a:pt x="50" y="10"/>
                </a:lnTo>
                <a:lnTo>
                  <a:pt x="50" y="18"/>
                </a:lnTo>
                <a:lnTo>
                  <a:pt x="58" y="24"/>
                </a:lnTo>
                <a:lnTo>
                  <a:pt x="84" y="24"/>
                </a:lnTo>
                <a:lnTo>
                  <a:pt x="94" y="46"/>
                </a:lnTo>
                <a:lnTo>
                  <a:pt x="78" y="48"/>
                </a:lnTo>
                <a:lnTo>
                  <a:pt x="10" y="54"/>
                </a:lnTo>
                <a:close/>
              </a:path>
            </a:pathLst>
          </a:custGeom>
          <a:noFill/>
          <a:ln w="6350" cmpd="sng">
            <a:solidFill>
              <a:srgbClr val="000000"/>
            </a:solidFill>
            <a:round/>
            <a:headEnd/>
            <a:tailEnd/>
          </a:ln>
        </p:spPr>
        <p:txBody>
          <a:bodyPr/>
          <a:lstStyle/>
          <a:p>
            <a:endParaRPr lang="en-US"/>
          </a:p>
        </p:txBody>
      </p:sp>
      <p:sp>
        <p:nvSpPr>
          <p:cNvPr id="755" name="Freeform 163"/>
          <p:cNvSpPr>
            <a:spLocks/>
          </p:cNvSpPr>
          <p:nvPr/>
        </p:nvSpPr>
        <p:spPr bwMode="auto">
          <a:xfrm rot="167468">
            <a:off x="6157586" y="5475883"/>
            <a:ext cx="788268" cy="777042"/>
          </a:xfrm>
          <a:custGeom>
            <a:avLst/>
            <a:gdLst>
              <a:gd name="T0" fmla="*/ 0 w 102"/>
              <a:gd name="T1" fmla="*/ 14 h 114"/>
              <a:gd name="T2" fmla="*/ 38 w 102"/>
              <a:gd name="T3" fmla="*/ 6 h 114"/>
              <a:gd name="T4" fmla="*/ 38 w 102"/>
              <a:gd name="T5" fmla="*/ 0 h 114"/>
              <a:gd name="T6" fmla="*/ 54 w 102"/>
              <a:gd name="T7" fmla="*/ 22 h 114"/>
              <a:gd name="T8" fmla="*/ 64 w 102"/>
              <a:gd name="T9" fmla="*/ 42 h 114"/>
              <a:gd name="T10" fmla="*/ 78 w 102"/>
              <a:gd name="T11" fmla="*/ 48 h 114"/>
              <a:gd name="T12" fmla="*/ 82 w 102"/>
              <a:gd name="T13" fmla="*/ 74 h 114"/>
              <a:gd name="T14" fmla="*/ 92 w 102"/>
              <a:gd name="T15" fmla="*/ 74 h 114"/>
              <a:gd name="T16" fmla="*/ 102 w 102"/>
              <a:gd name="T17" fmla="*/ 110 h 114"/>
              <a:gd name="T18" fmla="*/ 80 w 102"/>
              <a:gd name="T19" fmla="*/ 114 h 114"/>
              <a:gd name="T20" fmla="*/ 70 w 102"/>
              <a:gd name="T21" fmla="*/ 92 h 114"/>
              <a:gd name="T22" fmla="*/ 44 w 102"/>
              <a:gd name="T23" fmla="*/ 92 h 114"/>
              <a:gd name="T24" fmla="*/ 36 w 102"/>
              <a:gd name="T25" fmla="*/ 86 h 114"/>
              <a:gd name="T26" fmla="*/ 36 w 102"/>
              <a:gd name="T27" fmla="*/ 78 h 114"/>
              <a:gd name="T28" fmla="*/ 12 w 102"/>
              <a:gd name="T29" fmla="*/ 74 h 114"/>
              <a:gd name="T30" fmla="*/ 10 w 102"/>
              <a:gd name="T31" fmla="*/ 68 h 114"/>
              <a:gd name="T32" fmla="*/ 0 w 102"/>
              <a:gd name="T33" fmla="*/ 14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4">
                <a:moveTo>
                  <a:pt x="0" y="14"/>
                </a:moveTo>
                <a:lnTo>
                  <a:pt x="38" y="6"/>
                </a:lnTo>
                <a:lnTo>
                  <a:pt x="38" y="0"/>
                </a:lnTo>
                <a:lnTo>
                  <a:pt x="54" y="22"/>
                </a:lnTo>
                <a:lnTo>
                  <a:pt x="64" y="42"/>
                </a:lnTo>
                <a:lnTo>
                  <a:pt x="78" y="48"/>
                </a:lnTo>
                <a:lnTo>
                  <a:pt x="82" y="74"/>
                </a:lnTo>
                <a:lnTo>
                  <a:pt x="92" y="74"/>
                </a:lnTo>
                <a:lnTo>
                  <a:pt x="102" y="110"/>
                </a:lnTo>
                <a:lnTo>
                  <a:pt x="80" y="114"/>
                </a:lnTo>
                <a:lnTo>
                  <a:pt x="70" y="92"/>
                </a:lnTo>
                <a:lnTo>
                  <a:pt x="44" y="92"/>
                </a:lnTo>
                <a:lnTo>
                  <a:pt x="36" y="86"/>
                </a:lnTo>
                <a:lnTo>
                  <a:pt x="36" y="78"/>
                </a:lnTo>
                <a:lnTo>
                  <a:pt x="12" y="74"/>
                </a:lnTo>
                <a:lnTo>
                  <a:pt x="10" y="68"/>
                </a:lnTo>
                <a:lnTo>
                  <a:pt x="0" y="14"/>
                </a:lnTo>
                <a:close/>
              </a:path>
            </a:pathLst>
          </a:custGeom>
          <a:noFill/>
          <a:ln w="6350" cmpd="sng">
            <a:solidFill>
              <a:srgbClr val="000000"/>
            </a:solidFill>
            <a:round/>
            <a:headEnd/>
            <a:tailEnd/>
          </a:ln>
        </p:spPr>
        <p:txBody>
          <a:bodyPr/>
          <a:lstStyle/>
          <a:p>
            <a:endParaRPr lang="en-US"/>
          </a:p>
        </p:txBody>
      </p:sp>
      <p:sp>
        <p:nvSpPr>
          <p:cNvPr id="756" name="Freeform 164"/>
          <p:cNvSpPr>
            <a:spLocks/>
          </p:cNvSpPr>
          <p:nvPr/>
        </p:nvSpPr>
        <p:spPr bwMode="auto">
          <a:xfrm rot="167468">
            <a:off x="6832243" y="5507382"/>
            <a:ext cx="726443" cy="967895"/>
          </a:xfrm>
          <a:custGeom>
            <a:avLst/>
            <a:gdLst>
              <a:gd name="T0" fmla="*/ 54 w 94"/>
              <a:gd name="T1" fmla="*/ 106 h 142"/>
              <a:gd name="T2" fmla="*/ 54 w 94"/>
              <a:gd name="T3" fmla="*/ 64 h 142"/>
              <a:gd name="T4" fmla="*/ 8 w 94"/>
              <a:gd name="T5" fmla="*/ 72 h 142"/>
              <a:gd name="T6" fmla="*/ 0 w 94"/>
              <a:gd name="T7" fmla="*/ 28 h 142"/>
              <a:gd name="T8" fmla="*/ 44 w 94"/>
              <a:gd name="T9" fmla="*/ 20 h 142"/>
              <a:gd name="T10" fmla="*/ 52 w 94"/>
              <a:gd name="T11" fmla="*/ 18 h 142"/>
              <a:gd name="T12" fmla="*/ 56 w 94"/>
              <a:gd name="T13" fmla="*/ 0 h 142"/>
              <a:gd name="T14" fmla="*/ 88 w 94"/>
              <a:gd name="T15" fmla="*/ 10 h 142"/>
              <a:gd name="T16" fmla="*/ 90 w 94"/>
              <a:gd name="T17" fmla="*/ 20 h 142"/>
              <a:gd name="T18" fmla="*/ 94 w 94"/>
              <a:gd name="T19" fmla="*/ 24 h 142"/>
              <a:gd name="T20" fmla="*/ 92 w 94"/>
              <a:gd name="T21" fmla="*/ 46 h 142"/>
              <a:gd name="T22" fmla="*/ 88 w 94"/>
              <a:gd name="T23" fmla="*/ 50 h 142"/>
              <a:gd name="T24" fmla="*/ 86 w 94"/>
              <a:gd name="T25" fmla="*/ 56 h 142"/>
              <a:gd name="T26" fmla="*/ 80 w 94"/>
              <a:gd name="T27" fmla="*/ 54 h 142"/>
              <a:gd name="T28" fmla="*/ 80 w 94"/>
              <a:gd name="T29" fmla="*/ 60 h 142"/>
              <a:gd name="T30" fmla="*/ 76 w 94"/>
              <a:gd name="T31" fmla="*/ 64 h 142"/>
              <a:gd name="T32" fmla="*/ 80 w 94"/>
              <a:gd name="T33" fmla="*/ 90 h 142"/>
              <a:gd name="T34" fmla="*/ 88 w 94"/>
              <a:gd name="T35" fmla="*/ 102 h 142"/>
              <a:gd name="T36" fmla="*/ 88 w 94"/>
              <a:gd name="T37" fmla="*/ 112 h 142"/>
              <a:gd name="T38" fmla="*/ 90 w 94"/>
              <a:gd name="T39" fmla="*/ 126 h 142"/>
              <a:gd name="T40" fmla="*/ 90 w 94"/>
              <a:gd name="T41" fmla="*/ 140 h 142"/>
              <a:gd name="T42" fmla="*/ 84 w 94"/>
              <a:gd name="T43" fmla="*/ 142 h 142"/>
              <a:gd name="T44" fmla="*/ 78 w 94"/>
              <a:gd name="T45" fmla="*/ 140 h 142"/>
              <a:gd name="T46" fmla="*/ 68 w 94"/>
              <a:gd name="T47" fmla="*/ 142 h 142"/>
              <a:gd name="T48" fmla="*/ 62 w 94"/>
              <a:gd name="T49" fmla="*/ 126 h 142"/>
              <a:gd name="T50" fmla="*/ 58 w 94"/>
              <a:gd name="T51" fmla="*/ 116 h 142"/>
              <a:gd name="T52" fmla="*/ 52 w 94"/>
              <a:gd name="T53" fmla="*/ 112 h 142"/>
              <a:gd name="T54" fmla="*/ 54 w 94"/>
              <a:gd name="T55" fmla="*/ 106 h 1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142">
                <a:moveTo>
                  <a:pt x="54" y="106"/>
                </a:moveTo>
                <a:lnTo>
                  <a:pt x="54" y="64"/>
                </a:lnTo>
                <a:lnTo>
                  <a:pt x="8" y="72"/>
                </a:lnTo>
                <a:lnTo>
                  <a:pt x="0" y="28"/>
                </a:lnTo>
                <a:lnTo>
                  <a:pt x="44" y="20"/>
                </a:lnTo>
                <a:lnTo>
                  <a:pt x="52" y="18"/>
                </a:lnTo>
                <a:lnTo>
                  <a:pt x="56" y="0"/>
                </a:lnTo>
                <a:lnTo>
                  <a:pt x="88" y="10"/>
                </a:lnTo>
                <a:lnTo>
                  <a:pt x="90" y="20"/>
                </a:lnTo>
                <a:lnTo>
                  <a:pt x="94" y="24"/>
                </a:lnTo>
                <a:lnTo>
                  <a:pt x="92" y="46"/>
                </a:lnTo>
                <a:lnTo>
                  <a:pt x="88" y="50"/>
                </a:lnTo>
                <a:lnTo>
                  <a:pt x="86" y="56"/>
                </a:lnTo>
                <a:lnTo>
                  <a:pt x="80" y="54"/>
                </a:lnTo>
                <a:lnTo>
                  <a:pt x="80" y="60"/>
                </a:lnTo>
                <a:lnTo>
                  <a:pt x="76" y="64"/>
                </a:lnTo>
                <a:lnTo>
                  <a:pt x="80" y="90"/>
                </a:lnTo>
                <a:lnTo>
                  <a:pt x="88" y="102"/>
                </a:lnTo>
                <a:lnTo>
                  <a:pt x="88" y="112"/>
                </a:lnTo>
                <a:lnTo>
                  <a:pt x="90" y="126"/>
                </a:lnTo>
                <a:lnTo>
                  <a:pt x="90" y="140"/>
                </a:lnTo>
                <a:lnTo>
                  <a:pt x="84" y="142"/>
                </a:lnTo>
                <a:lnTo>
                  <a:pt x="78" y="140"/>
                </a:lnTo>
                <a:lnTo>
                  <a:pt x="68" y="142"/>
                </a:lnTo>
                <a:lnTo>
                  <a:pt x="62" y="126"/>
                </a:lnTo>
                <a:lnTo>
                  <a:pt x="58" y="116"/>
                </a:lnTo>
                <a:lnTo>
                  <a:pt x="52" y="112"/>
                </a:lnTo>
                <a:lnTo>
                  <a:pt x="54" y="106"/>
                </a:lnTo>
                <a:close/>
              </a:path>
            </a:pathLst>
          </a:custGeom>
          <a:noFill/>
          <a:ln w="6350" cmpd="sng">
            <a:solidFill>
              <a:srgbClr val="000000"/>
            </a:solidFill>
            <a:round/>
            <a:headEnd/>
            <a:tailEnd/>
          </a:ln>
        </p:spPr>
        <p:txBody>
          <a:bodyPr/>
          <a:lstStyle/>
          <a:p>
            <a:endParaRPr lang="en-US"/>
          </a:p>
        </p:txBody>
      </p:sp>
      <p:sp>
        <p:nvSpPr>
          <p:cNvPr id="757" name="Freeform 165"/>
          <p:cNvSpPr>
            <a:spLocks/>
          </p:cNvSpPr>
          <p:nvPr/>
        </p:nvSpPr>
        <p:spPr bwMode="auto">
          <a:xfrm rot="167468">
            <a:off x="6444743" y="5135969"/>
            <a:ext cx="819181" cy="1104219"/>
          </a:xfrm>
          <a:custGeom>
            <a:avLst/>
            <a:gdLst>
              <a:gd name="T0" fmla="*/ 106 w 106"/>
              <a:gd name="T1" fmla="*/ 158 h 162"/>
              <a:gd name="T2" fmla="*/ 66 w 106"/>
              <a:gd name="T3" fmla="*/ 162 h 162"/>
              <a:gd name="T4" fmla="*/ 56 w 106"/>
              <a:gd name="T5" fmla="*/ 126 h 162"/>
              <a:gd name="T6" fmla="*/ 46 w 106"/>
              <a:gd name="T7" fmla="*/ 126 h 162"/>
              <a:gd name="T8" fmla="*/ 42 w 106"/>
              <a:gd name="T9" fmla="*/ 100 h 162"/>
              <a:gd name="T10" fmla="*/ 28 w 106"/>
              <a:gd name="T11" fmla="*/ 94 h 162"/>
              <a:gd name="T12" fmla="*/ 18 w 106"/>
              <a:gd name="T13" fmla="*/ 74 h 162"/>
              <a:gd name="T14" fmla="*/ 2 w 106"/>
              <a:gd name="T15" fmla="*/ 52 h 162"/>
              <a:gd name="T16" fmla="*/ 0 w 106"/>
              <a:gd name="T17" fmla="*/ 40 h 162"/>
              <a:gd name="T18" fmla="*/ 2 w 106"/>
              <a:gd name="T19" fmla="*/ 36 h 162"/>
              <a:gd name="T20" fmla="*/ 8 w 106"/>
              <a:gd name="T21" fmla="*/ 34 h 162"/>
              <a:gd name="T22" fmla="*/ 4 w 106"/>
              <a:gd name="T23" fmla="*/ 2 h 162"/>
              <a:gd name="T24" fmla="*/ 10 w 106"/>
              <a:gd name="T25" fmla="*/ 2 h 162"/>
              <a:gd name="T26" fmla="*/ 28 w 106"/>
              <a:gd name="T27" fmla="*/ 0 h 162"/>
              <a:gd name="T28" fmla="*/ 42 w 106"/>
              <a:gd name="T29" fmla="*/ 6 h 162"/>
              <a:gd name="T30" fmla="*/ 48 w 106"/>
              <a:gd name="T31" fmla="*/ 16 h 162"/>
              <a:gd name="T32" fmla="*/ 56 w 106"/>
              <a:gd name="T33" fmla="*/ 34 h 162"/>
              <a:gd name="T34" fmla="*/ 68 w 106"/>
              <a:gd name="T35" fmla="*/ 38 h 162"/>
              <a:gd name="T36" fmla="*/ 76 w 106"/>
              <a:gd name="T37" fmla="*/ 46 h 162"/>
              <a:gd name="T38" fmla="*/ 80 w 106"/>
              <a:gd name="T39" fmla="*/ 46 h 162"/>
              <a:gd name="T40" fmla="*/ 86 w 106"/>
              <a:gd name="T41" fmla="*/ 68 h 162"/>
              <a:gd name="T42" fmla="*/ 96 w 106"/>
              <a:gd name="T43" fmla="*/ 72 h 162"/>
              <a:gd name="T44" fmla="*/ 52 w 106"/>
              <a:gd name="T45" fmla="*/ 80 h 162"/>
              <a:gd name="T46" fmla="*/ 60 w 106"/>
              <a:gd name="T47" fmla="*/ 124 h 162"/>
              <a:gd name="T48" fmla="*/ 106 w 106"/>
              <a:gd name="T49" fmla="*/ 116 h 162"/>
              <a:gd name="T50" fmla="*/ 106 w 106"/>
              <a:gd name="T51" fmla="*/ 158 h 1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6" h="162">
                <a:moveTo>
                  <a:pt x="106" y="158"/>
                </a:moveTo>
                <a:lnTo>
                  <a:pt x="66" y="162"/>
                </a:lnTo>
                <a:lnTo>
                  <a:pt x="56" y="126"/>
                </a:lnTo>
                <a:lnTo>
                  <a:pt x="46" y="126"/>
                </a:lnTo>
                <a:lnTo>
                  <a:pt x="42" y="100"/>
                </a:lnTo>
                <a:lnTo>
                  <a:pt x="28" y="94"/>
                </a:lnTo>
                <a:lnTo>
                  <a:pt x="18" y="74"/>
                </a:lnTo>
                <a:lnTo>
                  <a:pt x="2" y="52"/>
                </a:lnTo>
                <a:lnTo>
                  <a:pt x="0" y="40"/>
                </a:lnTo>
                <a:lnTo>
                  <a:pt x="2" y="36"/>
                </a:lnTo>
                <a:lnTo>
                  <a:pt x="8" y="34"/>
                </a:lnTo>
                <a:lnTo>
                  <a:pt x="4" y="2"/>
                </a:lnTo>
                <a:lnTo>
                  <a:pt x="10" y="2"/>
                </a:lnTo>
                <a:lnTo>
                  <a:pt x="28" y="0"/>
                </a:lnTo>
                <a:lnTo>
                  <a:pt x="42" y="6"/>
                </a:lnTo>
                <a:lnTo>
                  <a:pt x="48" y="16"/>
                </a:lnTo>
                <a:lnTo>
                  <a:pt x="56" y="34"/>
                </a:lnTo>
                <a:lnTo>
                  <a:pt x="68" y="38"/>
                </a:lnTo>
                <a:lnTo>
                  <a:pt x="76" y="46"/>
                </a:lnTo>
                <a:lnTo>
                  <a:pt x="80" y="46"/>
                </a:lnTo>
                <a:lnTo>
                  <a:pt x="86" y="68"/>
                </a:lnTo>
                <a:lnTo>
                  <a:pt x="96" y="72"/>
                </a:lnTo>
                <a:lnTo>
                  <a:pt x="52" y="80"/>
                </a:lnTo>
                <a:lnTo>
                  <a:pt x="60" y="124"/>
                </a:lnTo>
                <a:lnTo>
                  <a:pt x="106" y="116"/>
                </a:lnTo>
                <a:lnTo>
                  <a:pt x="106" y="158"/>
                </a:lnTo>
                <a:close/>
              </a:path>
            </a:pathLst>
          </a:custGeom>
          <a:noFill/>
          <a:ln w="6350" cmpd="sng">
            <a:solidFill>
              <a:srgbClr val="000000"/>
            </a:solidFill>
            <a:round/>
            <a:headEnd/>
            <a:tailEnd/>
          </a:ln>
        </p:spPr>
        <p:txBody>
          <a:bodyPr/>
          <a:lstStyle/>
          <a:p>
            <a:endParaRPr lang="en-US"/>
          </a:p>
        </p:txBody>
      </p:sp>
      <p:sp>
        <p:nvSpPr>
          <p:cNvPr id="758" name="Freeform 166"/>
          <p:cNvSpPr>
            <a:spLocks/>
          </p:cNvSpPr>
          <p:nvPr/>
        </p:nvSpPr>
        <p:spPr bwMode="auto">
          <a:xfrm rot="167468">
            <a:off x="7498263" y="5387960"/>
            <a:ext cx="664618" cy="545293"/>
          </a:xfrm>
          <a:custGeom>
            <a:avLst/>
            <a:gdLst>
              <a:gd name="T0" fmla="*/ 4 w 86"/>
              <a:gd name="T1" fmla="*/ 32 h 80"/>
              <a:gd name="T2" fmla="*/ 6 w 86"/>
              <a:gd name="T3" fmla="*/ 26 h 80"/>
              <a:gd name="T4" fmla="*/ 0 w 86"/>
              <a:gd name="T5" fmla="*/ 26 h 80"/>
              <a:gd name="T6" fmla="*/ 2 w 86"/>
              <a:gd name="T7" fmla="*/ 18 h 80"/>
              <a:gd name="T8" fmla="*/ 8 w 86"/>
              <a:gd name="T9" fmla="*/ 16 h 80"/>
              <a:gd name="T10" fmla="*/ 14 w 86"/>
              <a:gd name="T11" fmla="*/ 6 h 80"/>
              <a:gd name="T12" fmla="*/ 20 w 86"/>
              <a:gd name="T13" fmla="*/ 8 h 80"/>
              <a:gd name="T14" fmla="*/ 22 w 86"/>
              <a:gd name="T15" fmla="*/ 0 h 80"/>
              <a:gd name="T16" fmla="*/ 26 w 86"/>
              <a:gd name="T17" fmla="*/ 6 h 80"/>
              <a:gd name="T18" fmla="*/ 58 w 86"/>
              <a:gd name="T19" fmla="*/ 4 h 80"/>
              <a:gd name="T20" fmla="*/ 60 w 86"/>
              <a:gd name="T21" fmla="*/ 10 h 80"/>
              <a:gd name="T22" fmla="*/ 72 w 86"/>
              <a:gd name="T23" fmla="*/ 18 h 80"/>
              <a:gd name="T24" fmla="*/ 82 w 86"/>
              <a:gd name="T25" fmla="*/ 12 h 80"/>
              <a:gd name="T26" fmla="*/ 84 w 86"/>
              <a:gd name="T27" fmla="*/ 0 h 80"/>
              <a:gd name="T28" fmla="*/ 86 w 86"/>
              <a:gd name="T29" fmla="*/ 10 h 80"/>
              <a:gd name="T30" fmla="*/ 86 w 86"/>
              <a:gd name="T31" fmla="*/ 18 h 80"/>
              <a:gd name="T32" fmla="*/ 72 w 86"/>
              <a:gd name="T33" fmla="*/ 24 h 80"/>
              <a:gd name="T34" fmla="*/ 72 w 86"/>
              <a:gd name="T35" fmla="*/ 30 h 80"/>
              <a:gd name="T36" fmla="*/ 84 w 86"/>
              <a:gd name="T37" fmla="*/ 30 h 80"/>
              <a:gd name="T38" fmla="*/ 76 w 86"/>
              <a:gd name="T39" fmla="*/ 44 h 80"/>
              <a:gd name="T40" fmla="*/ 76 w 86"/>
              <a:gd name="T41" fmla="*/ 62 h 80"/>
              <a:gd name="T42" fmla="*/ 82 w 86"/>
              <a:gd name="T43" fmla="*/ 68 h 80"/>
              <a:gd name="T44" fmla="*/ 76 w 86"/>
              <a:gd name="T45" fmla="*/ 80 h 80"/>
              <a:gd name="T46" fmla="*/ 68 w 86"/>
              <a:gd name="T47" fmla="*/ 80 h 80"/>
              <a:gd name="T48" fmla="*/ 56 w 86"/>
              <a:gd name="T49" fmla="*/ 76 h 80"/>
              <a:gd name="T50" fmla="*/ 50 w 86"/>
              <a:gd name="T51" fmla="*/ 80 h 80"/>
              <a:gd name="T52" fmla="*/ 46 w 86"/>
              <a:gd name="T53" fmla="*/ 76 h 80"/>
              <a:gd name="T54" fmla="*/ 28 w 86"/>
              <a:gd name="T55" fmla="*/ 74 h 80"/>
              <a:gd name="T56" fmla="*/ 14 w 86"/>
              <a:gd name="T57" fmla="*/ 66 h 80"/>
              <a:gd name="T58" fmla="*/ 10 w 86"/>
              <a:gd name="T59" fmla="*/ 68 h 80"/>
              <a:gd name="T60" fmla="*/ 10 w 86"/>
              <a:gd name="T61" fmla="*/ 70 h 80"/>
              <a:gd name="T62" fmla="*/ 8 w 86"/>
              <a:gd name="T63" fmla="*/ 68 h 80"/>
              <a:gd name="T64" fmla="*/ 10 w 86"/>
              <a:gd name="T65" fmla="*/ 46 h 80"/>
              <a:gd name="T66" fmla="*/ 6 w 86"/>
              <a:gd name="T67" fmla="*/ 42 h 80"/>
              <a:gd name="T68" fmla="*/ 4 w 86"/>
              <a:gd name="T69" fmla="*/ 32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 h="80">
                <a:moveTo>
                  <a:pt x="4" y="32"/>
                </a:moveTo>
                <a:lnTo>
                  <a:pt x="6" y="26"/>
                </a:lnTo>
                <a:lnTo>
                  <a:pt x="0" y="26"/>
                </a:lnTo>
                <a:lnTo>
                  <a:pt x="2" y="18"/>
                </a:lnTo>
                <a:lnTo>
                  <a:pt x="8" y="16"/>
                </a:lnTo>
                <a:lnTo>
                  <a:pt x="14" y="6"/>
                </a:lnTo>
                <a:lnTo>
                  <a:pt x="20" y="8"/>
                </a:lnTo>
                <a:lnTo>
                  <a:pt x="22" y="0"/>
                </a:lnTo>
                <a:lnTo>
                  <a:pt x="26" y="6"/>
                </a:lnTo>
                <a:lnTo>
                  <a:pt x="58" y="4"/>
                </a:lnTo>
                <a:lnTo>
                  <a:pt x="60" y="10"/>
                </a:lnTo>
                <a:lnTo>
                  <a:pt x="72" y="18"/>
                </a:lnTo>
                <a:lnTo>
                  <a:pt x="82" y="12"/>
                </a:lnTo>
                <a:lnTo>
                  <a:pt x="84" y="0"/>
                </a:lnTo>
                <a:lnTo>
                  <a:pt x="86" y="10"/>
                </a:lnTo>
                <a:lnTo>
                  <a:pt x="86" y="18"/>
                </a:lnTo>
                <a:lnTo>
                  <a:pt x="72" y="24"/>
                </a:lnTo>
                <a:lnTo>
                  <a:pt x="72" y="30"/>
                </a:lnTo>
                <a:lnTo>
                  <a:pt x="84" y="30"/>
                </a:lnTo>
                <a:lnTo>
                  <a:pt x="76" y="44"/>
                </a:lnTo>
                <a:lnTo>
                  <a:pt x="76" y="62"/>
                </a:lnTo>
                <a:lnTo>
                  <a:pt x="82" y="68"/>
                </a:lnTo>
                <a:lnTo>
                  <a:pt x="76" y="80"/>
                </a:lnTo>
                <a:lnTo>
                  <a:pt x="68" y="80"/>
                </a:lnTo>
                <a:lnTo>
                  <a:pt x="56" y="76"/>
                </a:lnTo>
                <a:lnTo>
                  <a:pt x="50" y="80"/>
                </a:lnTo>
                <a:lnTo>
                  <a:pt x="46" y="76"/>
                </a:lnTo>
                <a:lnTo>
                  <a:pt x="28" y="74"/>
                </a:lnTo>
                <a:lnTo>
                  <a:pt x="14" y="66"/>
                </a:lnTo>
                <a:lnTo>
                  <a:pt x="10" y="68"/>
                </a:lnTo>
                <a:lnTo>
                  <a:pt x="10" y="70"/>
                </a:lnTo>
                <a:lnTo>
                  <a:pt x="8" y="68"/>
                </a:lnTo>
                <a:lnTo>
                  <a:pt x="10" y="46"/>
                </a:lnTo>
                <a:lnTo>
                  <a:pt x="6" y="42"/>
                </a:lnTo>
                <a:lnTo>
                  <a:pt x="4" y="32"/>
                </a:lnTo>
                <a:close/>
              </a:path>
            </a:pathLst>
          </a:custGeom>
          <a:noFill/>
          <a:ln w="6350" cmpd="sng">
            <a:solidFill>
              <a:srgbClr val="000000"/>
            </a:solidFill>
            <a:round/>
            <a:headEnd/>
            <a:tailEnd/>
          </a:ln>
        </p:spPr>
        <p:txBody>
          <a:bodyPr/>
          <a:lstStyle/>
          <a:p>
            <a:endParaRPr lang="en-US"/>
          </a:p>
        </p:txBody>
      </p:sp>
      <p:sp>
        <p:nvSpPr>
          <p:cNvPr id="759" name="Freeform 167"/>
          <p:cNvSpPr>
            <a:spLocks/>
          </p:cNvSpPr>
          <p:nvPr/>
        </p:nvSpPr>
        <p:spPr bwMode="auto">
          <a:xfrm rot="167468">
            <a:off x="7769052" y="4620902"/>
            <a:ext cx="571881" cy="490764"/>
          </a:xfrm>
          <a:custGeom>
            <a:avLst/>
            <a:gdLst>
              <a:gd name="T0" fmla="*/ 8 w 74"/>
              <a:gd name="T1" fmla="*/ 0 h 72"/>
              <a:gd name="T2" fmla="*/ 10 w 74"/>
              <a:gd name="T3" fmla="*/ 0 h 72"/>
              <a:gd name="T4" fmla="*/ 30 w 74"/>
              <a:gd name="T5" fmla="*/ 12 h 72"/>
              <a:gd name="T6" fmla="*/ 62 w 74"/>
              <a:gd name="T7" fmla="*/ 6 h 72"/>
              <a:gd name="T8" fmla="*/ 70 w 74"/>
              <a:gd name="T9" fmla="*/ 18 h 72"/>
              <a:gd name="T10" fmla="*/ 60 w 74"/>
              <a:gd name="T11" fmla="*/ 22 h 72"/>
              <a:gd name="T12" fmla="*/ 58 w 74"/>
              <a:gd name="T13" fmla="*/ 34 h 72"/>
              <a:gd name="T14" fmla="*/ 64 w 74"/>
              <a:gd name="T15" fmla="*/ 28 h 72"/>
              <a:gd name="T16" fmla="*/ 72 w 74"/>
              <a:gd name="T17" fmla="*/ 28 h 72"/>
              <a:gd name="T18" fmla="*/ 74 w 74"/>
              <a:gd name="T19" fmla="*/ 36 h 72"/>
              <a:gd name="T20" fmla="*/ 72 w 74"/>
              <a:gd name="T21" fmla="*/ 38 h 72"/>
              <a:gd name="T22" fmla="*/ 70 w 74"/>
              <a:gd name="T23" fmla="*/ 40 h 72"/>
              <a:gd name="T24" fmla="*/ 70 w 74"/>
              <a:gd name="T25" fmla="*/ 54 h 72"/>
              <a:gd name="T26" fmla="*/ 60 w 74"/>
              <a:gd name="T27" fmla="*/ 52 h 72"/>
              <a:gd name="T28" fmla="*/ 56 w 74"/>
              <a:gd name="T29" fmla="*/ 56 h 72"/>
              <a:gd name="T30" fmla="*/ 58 w 74"/>
              <a:gd name="T31" fmla="*/ 68 h 72"/>
              <a:gd name="T32" fmla="*/ 40 w 74"/>
              <a:gd name="T33" fmla="*/ 72 h 72"/>
              <a:gd name="T34" fmla="*/ 24 w 74"/>
              <a:gd name="T35" fmla="*/ 70 h 72"/>
              <a:gd name="T36" fmla="*/ 8 w 74"/>
              <a:gd name="T37" fmla="*/ 56 h 72"/>
              <a:gd name="T38" fmla="*/ 6 w 74"/>
              <a:gd name="T39" fmla="*/ 50 h 72"/>
              <a:gd name="T40" fmla="*/ 0 w 74"/>
              <a:gd name="T41" fmla="*/ 40 h 72"/>
              <a:gd name="T42" fmla="*/ 2 w 74"/>
              <a:gd name="T43" fmla="*/ 38 h 72"/>
              <a:gd name="T44" fmla="*/ 6 w 74"/>
              <a:gd name="T45" fmla="*/ 32 h 72"/>
              <a:gd name="T46" fmla="*/ 8 w 74"/>
              <a:gd name="T47" fmla="*/ 0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 h="72">
                <a:moveTo>
                  <a:pt x="8" y="0"/>
                </a:moveTo>
                <a:lnTo>
                  <a:pt x="10" y="0"/>
                </a:lnTo>
                <a:lnTo>
                  <a:pt x="30" y="12"/>
                </a:lnTo>
                <a:lnTo>
                  <a:pt x="62" y="6"/>
                </a:lnTo>
                <a:lnTo>
                  <a:pt x="70" y="18"/>
                </a:lnTo>
                <a:lnTo>
                  <a:pt x="60" y="22"/>
                </a:lnTo>
                <a:lnTo>
                  <a:pt x="58" y="34"/>
                </a:lnTo>
                <a:lnTo>
                  <a:pt x="64" y="28"/>
                </a:lnTo>
                <a:lnTo>
                  <a:pt x="72" y="28"/>
                </a:lnTo>
                <a:lnTo>
                  <a:pt x="74" y="36"/>
                </a:lnTo>
                <a:lnTo>
                  <a:pt x="72" y="38"/>
                </a:lnTo>
                <a:lnTo>
                  <a:pt x="70" y="40"/>
                </a:lnTo>
                <a:lnTo>
                  <a:pt x="70" y="54"/>
                </a:lnTo>
                <a:lnTo>
                  <a:pt x="60" y="52"/>
                </a:lnTo>
                <a:lnTo>
                  <a:pt x="56" y="56"/>
                </a:lnTo>
                <a:lnTo>
                  <a:pt x="58" y="68"/>
                </a:lnTo>
                <a:lnTo>
                  <a:pt x="40" y="72"/>
                </a:lnTo>
                <a:lnTo>
                  <a:pt x="24" y="70"/>
                </a:lnTo>
                <a:lnTo>
                  <a:pt x="8" y="56"/>
                </a:lnTo>
                <a:lnTo>
                  <a:pt x="6" y="50"/>
                </a:lnTo>
                <a:lnTo>
                  <a:pt x="0" y="40"/>
                </a:lnTo>
                <a:lnTo>
                  <a:pt x="2" y="38"/>
                </a:lnTo>
                <a:lnTo>
                  <a:pt x="6" y="32"/>
                </a:lnTo>
                <a:lnTo>
                  <a:pt x="8" y="0"/>
                </a:lnTo>
                <a:close/>
              </a:path>
            </a:pathLst>
          </a:custGeom>
          <a:noFill/>
          <a:ln w="6350" cmpd="sng">
            <a:solidFill>
              <a:srgbClr val="000000"/>
            </a:solidFill>
            <a:prstDash val="solid"/>
            <a:round/>
            <a:headEnd/>
            <a:tailEnd/>
          </a:ln>
        </p:spPr>
        <p:txBody>
          <a:bodyPr/>
          <a:lstStyle/>
          <a:p>
            <a:endParaRPr lang="en-US"/>
          </a:p>
        </p:txBody>
      </p:sp>
      <p:sp>
        <p:nvSpPr>
          <p:cNvPr id="760" name="Freeform 168"/>
          <p:cNvSpPr>
            <a:spLocks/>
          </p:cNvSpPr>
          <p:nvPr/>
        </p:nvSpPr>
        <p:spPr bwMode="auto">
          <a:xfrm rot="167468">
            <a:off x="7417878" y="4177242"/>
            <a:ext cx="989199" cy="558925"/>
          </a:xfrm>
          <a:custGeom>
            <a:avLst/>
            <a:gdLst>
              <a:gd name="T0" fmla="*/ 16 w 128"/>
              <a:gd name="T1" fmla="*/ 0 h 82"/>
              <a:gd name="T2" fmla="*/ 38 w 128"/>
              <a:gd name="T3" fmla="*/ 12 h 82"/>
              <a:gd name="T4" fmla="*/ 42 w 128"/>
              <a:gd name="T5" fmla="*/ 20 h 82"/>
              <a:gd name="T6" fmla="*/ 60 w 128"/>
              <a:gd name="T7" fmla="*/ 18 h 82"/>
              <a:gd name="T8" fmla="*/ 70 w 128"/>
              <a:gd name="T9" fmla="*/ 28 h 82"/>
              <a:gd name="T10" fmla="*/ 82 w 128"/>
              <a:gd name="T11" fmla="*/ 38 h 82"/>
              <a:gd name="T12" fmla="*/ 96 w 128"/>
              <a:gd name="T13" fmla="*/ 40 h 82"/>
              <a:gd name="T14" fmla="*/ 100 w 128"/>
              <a:gd name="T15" fmla="*/ 48 h 82"/>
              <a:gd name="T16" fmla="*/ 116 w 128"/>
              <a:gd name="T17" fmla="*/ 56 h 82"/>
              <a:gd name="T18" fmla="*/ 118 w 128"/>
              <a:gd name="T19" fmla="*/ 62 h 82"/>
              <a:gd name="T20" fmla="*/ 126 w 128"/>
              <a:gd name="T21" fmla="*/ 62 h 82"/>
              <a:gd name="T22" fmla="*/ 128 w 128"/>
              <a:gd name="T23" fmla="*/ 72 h 82"/>
              <a:gd name="T24" fmla="*/ 126 w 128"/>
              <a:gd name="T25" fmla="*/ 82 h 82"/>
              <a:gd name="T26" fmla="*/ 118 w 128"/>
              <a:gd name="T27" fmla="*/ 82 h 82"/>
              <a:gd name="T28" fmla="*/ 110 w 128"/>
              <a:gd name="T29" fmla="*/ 70 h 82"/>
              <a:gd name="T30" fmla="*/ 78 w 128"/>
              <a:gd name="T31" fmla="*/ 76 h 82"/>
              <a:gd name="T32" fmla="*/ 58 w 128"/>
              <a:gd name="T33" fmla="*/ 64 h 82"/>
              <a:gd name="T34" fmla="*/ 48 w 128"/>
              <a:gd name="T35" fmla="*/ 64 h 82"/>
              <a:gd name="T36" fmla="*/ 40 w 128"/>
              <a:gd name="T37" fmla="*/ 56 h 82"/>
              <a:gd name="T38" fmla="*/ 20 w 128"/>
              <a:gd name="T39" fmla="*/ 44 h 82"/>
              <a:gd name="T40" fmla="*/ 16 w 128"/>
              <a:gd name="T41" fmla="*/ 22 h 82"/>
              <a:gd name="T42" fmla="*/ 0 w 128"/>
              <a:gd name="T43" fmla="*/ 18 h 82"/>
              <a:gd name="T44" fmla="*/ 6 w 128"/>
              <a:gd name="T45" fmla="*/ 12 h 82"/>
              <a:gd name="T46" fmla="*/ 16 w 128"/>
              <a:gd name="T47" fmla="*/ 0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8" h="82">
                <a:moveTo>
                  <a:pt x="16" y="0"/>
                </a:moveTo>
                <a:lnTo>
                  <a:pt x="38" y="12"/>
                </a:lnTo>
                <a:lnTo>
                  <a:pt x="42" y="20"/>
                </a:lnTo>
                <a:lnTo>
                  <a:pt x="60" y="18"/>
                </a:lnTo>
                <a:lnTo>
                  <a:pt x="70" y="28"/>
                </a:lnTo>
                <a:lnTo>
                  <a:pt x="82" y="38"/>
                </a:lnTo>
                <a:lnTo>
                  <a:pt x="96" y="40"/>
                </a:lnTo>
                <a:lnTo>
                  <a:pt x="100" y="48"/>
                </a:lnTo>
                <a:lnTo>
                  <a:pt x="116" y="56"/>
                </a:lnTo>
                <a:lnTo>
                  <a:pt x="118" y="62"/>
                </a:lnTo>
                <a:lnTo>
                  <a:pt x="126" y="62"/>
                </a:lnTo>
                <a:lnTo>
                  <a:pt x="128" y="72"/>
                </a:lnTo>
                <a:lnTo>
                  <a:pt x="126" y="82"/>
                </a:lnTo>
                <a:lnTo>
                  <a:pt x="118" y="82"/>
                </a:lnTo>
                <a:lnTo>
                  <a:pt x="110" y="70"/>
                </a:lnTo>
                <a:lnTo>
                  <a:pt x="78" y="76"/>
                </a:lnTo>
                <a:lnTo>
                  <a:pt x="58" y="64"/>
                </a:lnTo>
                <a:lnTo>
                  <a:pt x="48" y="64"/>
                </a:lnTo>
                <a:lnTo>
                  <a:pt x="40" y="56"/>
                </a:lnTo>
                <a:lnTo>
                  <a:pt x="20" y="44"/>
                </a:lnTo>
                <a:lnTo>
                  <a:pt x="16" y="22"/>
                </a:lnTo>
                <a:lnTo>
                  <a:pt x="0" y="18"/>
                </a:lnTo>
                <a:lnTo>
                  <a:pt x="6" y="12"/>
                </a:lnTo>
                <a:lnTo>
                  <a:pt x="16" y="0"/>
                </a:lnTo>
                <a:close/>
              </a:path>
            </a:pathLst>
          </a:custGeom>
          <a:noFill/>
          <a:ln w="6350" cmpd="sng">
            <a:solidFill>
              <a:srgbClr val="000000"/>
            </a:solidFill>
            <a:round/>
            <a:headEnd/>
            <a:tailEnd/>
          </a:ln>
        </p:spPr>
        <p:txBody>
          <a:bodyPr/>
          <a:lstStyle/>
          <a:p>
            <a:endParaRPr lang="en-US"/>
          </a:p>
        </p:txBody>
      </p:sp>
      <p:sp>
        <p:nvSpPr>
          <p:cNvPr id="761" name="Freeform 169"/>
          <p:cNvSpPr>
            <a:spLocks/>
          </p:cNvSpPr>
          <p:nvPr/>
        </p:nvSpPr>
        <p:spPr bwMode="auto">
          <a:xfrm rot="167468">
            <a:off x="7970992" y="3896830"/>
            <a:ext cx="695530" cy="640719"/>
          </a:xfrm>
          <a:custGeom>
            <a:avLst/>
            <a:gdLst>
              <a:gd name="T0" fmla="*/ 0 w 90"/>
              <a:gd name="T1" fmla="*/ 34 h 94"/>
              <a:gd name="T2" fmla="*/ 16 w 90"/>
              <a:gd name="T3" fmla="*/ 16 h 94"/>
              <a:gd name="T4" fmla="*/ 30 w 90"/>
              <a:gd name="T5" fmla="*/ 0 h 94"/>
              <a:gd name="T6" fmla="*/ 32 w 90"/>
              <a:gd name="T7" fmla="*/ 12 h 94"/>
              <a:gd name="T8" fmla="*/ 40 w 90"/>
              <a:gd name="T9" fmla="*/ 20 h 94"/>
              <a:gd name="T10" fmla="*/ 54 w 90"/>
              <a:gd name="T11" fmla="*/ 24 h 94"/>
              <a:gd name="T12" fmla="*/ 62 w 90"/>
              <a:gd name="T13" fmla="*/ 24 h 94"/>
              <a:gd name="T14" fmla="*/ 82 w 90"/>
              <a:gd name="T15" fmla="*/ 30 h 94"/>
              <a:gd name="T16" fmla="*/ 88 w 90"/>
              <a:gd name="T17" fmla="*/ 30 h 94"/>
              <a:gd name="T18" fmla="*/ 90 w 90"/>
              <a:gd name="T19" fmla="*/ 36 h 94"/>
              <a:gd name="T20" fmla="*/ 86 w 90"/>
              <a:gd name="T21" fmla="*/ 44 h 94"/>
              <a:gd name="T22" fmla="*/ 78 w 90"/>
              <a:gd name="T23" fmla="*/ 44 h 94"/>
              <a:gd name="T24" fmla="*/ 72 w 90"/>
              <a:gd name="T25" fmla="*/ 50 h 94"/>
              <a:gd name="T26" fmla="*/ 74 w 90"/>
              <a:gd name="T27" fmla="*/ 52 h 94"/>
              <a:gd name="T28" fmla="*/ 76 w 90"/>
              <a:gd name="T29" fmla="*/ 56 h 94"/>
              <a:gd name="T30" fmla="*/ 70 w 90"/>
              <a:gd name="T31" fmla="*/ 66 h 94"/>
              <a:gd name="T32" fmla="*/ 54 w 90"/>
              <a:gd name="T33" fmla="*/ 64 h 94"/>
              <a:gd name="T34" fmla="*/ 52 w 90"/>
              <a:gd name="T35" fmla="*/ 68 h 94"/>
              <a:gd name="T36" fmla="*/ 60 w 90"/>
              <a:gd name="T37" fmla="*/ 74 h 94"/>
              <a:gd name="T38" fmla="*/ 68 w 90"/>
              <a:gd name="T39" fmla="*/ 74 h 94"/>
              <a:gd name="T40" fmla="*/ 54 w 90"/>
              <a:gd name="T41" fmla="*/ 94 h 94"/>
              <a:gd name="T42" fmla="*/ 42 w 90"/>
              <a:gd name="T43" fmla="*/ 94 h 94"/>
              <a:gd name="T44" fmla="*/ 44 w 90"/>
              <a:gd name="T45" fmla="*/ 82 h 94"/>
              <a:gd name="T46" fmla="*/ 46 w 90"/>
              <a:gd name="T47" fmla="*/ 74 h 94"/>
              <a:gd name="T48" fmla="*/ 36 w 90"/>
              <a:gd name="T49" fmla="*/ 62 h 94"/>
              <a:gd name="T50" fmla="*/ 34 w 90"/>
              <a:gd name="T51" fmla="*/ 70 h 94"/>
              <a:gd name="T52" fmla="*/ 26 w 90"/>
              <a:gd name="T53" fmla="*/ 66 h 94"/>
              <a:gd name="T54" fmla="*/ 20 w 90"/>
              <a:gd name="T55" fmla="*/ 54 h 94"/>
              <a:gd name="T56" fmla="*/ 12 w 90"/>
              <a:gd name="T57" fmla="*/ 54 h 94"/>
              <a:gd name="T58" fmla="*/ 10 w 90"/>
              <a:gd name="T59" fmla="*/ 44 h 94"/>
              <a:gd name="T60" fmla="*/ 0 w 90"/>
              <a:gd name="T61" fmla="*/ 34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0" h="94">
                <a:moveTo>
                  <a:pt x="0" y="34"/>
                </a:moveTo>
                <a:lnTo>
                  <a:pt x="16" y="16"/>
                </a:lnTo>
                <a:lnTo>
                  <a:pt x="30" y="0"/>
                </a:lnTo>
                <a:lnTo>
                  <a:pt x="32" y="12"/>
                </a:lnTo>
                <a:lnTo>
                  <a:pt x="40" y="20"/>
                </a:lnTo>
                <a:lnTo>
                  <a:pt x="54" y="24"/>
                </a:lnTo>
                <a:lnTo>
                  <a:pt x="62" y="24"/>
                </a:lnTo>
                <a:lnTo>
                  <a:pt x="82" y="30"/>
                </a:lnTo>
                <a:lnTo>
                  <a:pt x="88" y="30"/>
                </a:lnTo>
                <a:lnTo>
                  <a:pt x="90" y="36"/>
                </a:lnTo>
                <a:lnTo>
                  <a:pt x="86" y="44"/>
                </a:lnTo>
                <a:lnTo>
                  <a:pt x="78" y="44"/>
                </a:lnTo>
                <a:lnTo>
                  <a:pt x="72" y="50"/>
                </a:lnTo>
                <a:lnTo>
                  <a:pt x="74" y="52"/>
                </a:lnTo>
                <a:lnTo>
                  <a:pt x="76" y="56"/>
                </a:lnTo>
                <a:lnTo>
                  <a:pt x="70" y="66"/>
                </a:lnTo>
                <a:lnTo>
                  <a:pt x="54" y="64"/>
                </a:lnTo>
                <a:lnTo>
                  <a:pt x="52" y="68"/>
                </a:lnTo>
                <a:lnTo>
                  <a:pt x="60" y="74"/>
                </a:lnTo>
                <a:lnTo>
                  <a:pt x="68" y="74"/>
                </a:lnTo>
                <a:lnTo>
                  <a:pt x="54" y="94"/>
                </a:lnTo>
                <a:lnTo>
                  <a:pt x="42" y="94"/>
                </a:lnTo>
                <a:lnTo>
                  <a:pt x="44" y="82"/>
                </a:lnTo>
                <a:lnTo>
                  <a:pt x="46" y="74"/>
                </a:lnTo>
                <a:lnTo>
                  <a:pt x="36" y="62"/>
                </a:lnTo>
                <a:lnTo>
                  <a:pt x="34" y="70"/>
                </a:lnTo>
                <a:lnTo>
                  <a:pt x="26" y="66"/>
                </a:lnTo>
                <a:lnTo>
                  <a:pt x="20" y="54"/>
                </a:lnTo>
                <a:lnTo>
                  <a:pt x="12" y="54"/>
                </a:lnTo>
                <a:lnTo>
                  <a:pt x="10" y="44"/>
                </a:lnTo>
                <a:lnTo>
                  <a:pt x="0" y="34"/>
                </a:lnTo>
                <a:close/>
              </a:path>
            </a:pathLst>
          </a:custGeom>
          <a:noFill/>
          <a:ln w="6350" cmpd="sng">
            <a:solidFill>
              <a:srgbClr val="000000"/>
            </a:solidFill>
            <a:round/>
            <a:headEnd/>
            <a:tailEnd/>
          </a:ln>
        </p:spPr>
        <p:txBody>
          <a:bodyPr/>
          <a:lstStyle/>
          <a:p>
            <a:endParaRPr lang="en-US"/>
          </a:p>
        </p:txBody>
      </p:sp>
      <p:sp>
        <p:nvSpPr>
          <p:cNvPr id="762" name="Freeform 170"/>
          <p:cNvSpPr>
            <a:spLocks/>
          </p:cNvSpPr>
          <p:nvPr/>
        </p:nvSpPr>
        <p:spPr bwMode="auto">
          <a:xfrm rot="167468">
            <a:off x="7651669" y="3455529"/>
            <a:ext cx="587336" cy="654353"/>
          </a:xfrm>
          <a:custGeom>
            <a:avLst/>
            <a:gdLst>
              <a:gd name="T0" fmla="*/ 24 w 76"/>
              <a:gd name="T1" fmla="*/ 0 h 96"/>
              <a:gd name="T2" fmla="*/ 44 w 76"/>
              <a:gd name="T3" fmla="*/ 8 h 96"/>
              <a:gd name="T4" fmla="*/ 58 w 76"/>
              <a:gd name="T5" fmla="*/ 16 h 96"/>
              <a:gd name="T6" fmla="*/ 76 w 76"/>
              <a:gd name="T7" fmla="*/ 40 h 96"/>
              <a:gd name="T8" fmla="*/ 74 w 76"/>
              <a:gd name="T9" fmla="*/ 62 h 96"/>
              <a:gd name="T10" fmla="*/ 44 w 76"/>
              <a:gd name="T11" fmla="*/ 96 h 96"/>
              <a:gd name="T12" fmla="*/ 30 w 76"/>
              <a:gd name="T13" fmla="*/ 68 h 96"/>
              <a:gd name="T14" fmla="*/ 18 w 76"/>
              <a:gd name="T15" fmla="*/ 52 h 96"/>
              <a:gd name="T16" fmla="*/ 6 w 76"/>
              <a:gd name="T17" fmla="*/ 40 h 96"/>
              <a:gd name="T18" fmla="*/ 6 w 76"/>
              <a:gd name="T19" fmla="*/ 28 h 96"/>
              <a:gd name="T20" fmla="*/ 0 w 76"/>
              <a:gd name="T21" fmla="*/ 24 h 96"/>
              <a:gd name="T22" fmla="*/ 24 w 76"/>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96">
                <a:moveTo>
                  <a:pt x="24" y="0"/>
                </a:moveTo>
                <a:lnTo>
                  <a:pt x="44" y="8"/>
                </a:lnTo>
                <a:lnTo>
                  <a:pt x="58" y="16"/>
                </a:lnTo>
                <a:lnTo>
                  <a:pt x="76" y="40"/>
                </a:lnTo>
                <a:lnTo>
                  <a:pt x="74" y="62"/>
                </a:lnTo>
                <a:lnTo>
                  <a:pt x="44" y="96"/>
                </a:lnTo>
                <a:lnTo>
                  <a:pt x="30" y="68"/>
                </a:lnTo>
                <a:lnTo>
                  <a:pt x="18" y="52"/>
                </a:lnTo>
                <a:lnTo>
                  <a:pt x="6" y="40"/>
                </a:lnTo>
                <a:lnTo>
                  <a:pt x="6" y="28"/>
                </a:lnTo>
                <a:lnTo>
                  <a:pt x="0" y="24"/>
                </a:lnTo>
                <a:lnTo>
                  <a:pt x="24" y="0"/>
                </a:lnTo>
                <a:close/>
              </a:path>
            </a:pathLst>
          </a:custGeom>
          <a:noFill/>
          <a:ln w="6350" cmpd="sng">
            <a:solidFill>
              <a:srgbClr val="000000"/>
            </a:solidFill>
            <a:round/>
            <a:headEnd/>
            <a:tailEnd/>
          </a:ln>
        </p:spPr>
        <p:txBody>
          <a:bodyPr/>
          <a:lstStyle/>
          <a:p>
            <a:endParaRPr lang="en-US"/>
          </a:p>
        </p:txBody>
      </p:sp>
      <p:sp>
        <p:nvSpPr>
          <p:cNvPr id="763" name="Freeform 171"/>
          <p:cNvSpPr>
            <a:spLocks/>
          </p:cNvSpPr>
          <p:nvPr/>
        </p:nvSpPr>
        <p:spPr bwMode="auto">
          <a:xfrm rot="167468">
            <a:off x="7651669" y="3455529"/>
            <a:ext cx="587336" cy="654353"/>
          </a:xfrm>
          <a:custGeom>
            <a:avLst/>
            <a:gdLst>
              <a:gd name="T0" fmla="*/ 24 w 76"/>
              <a:gd name="T1" fmla="*/ 0 h 96"/>
              <a:gd name="T2" fmla="*/ 44 w 76"/>
              <a:gd name="T3" fmla="*/ 8 h 96"/>
              <a:gd name="T4" fmla="*/ 58 w 76"/>
              <a:gd name="T5" fmla="*/ 16 h 96"/>
              <a:gd name="T6" fmla="*/ 76 w 76"/>
              <a:gd name="T7" fmla="*/ 40 h 96"/>
              <a:gd name="T8" fmla="*/ 74 w 76"/>
              <a:gd name="T9" fmla="*/ 62 h 96"/>
              <a:gd name="T10" fmla="*/ 44 w 76"/>
              <a:gd name="T11" fmla="*/ 96 h 96"/>
              <a:gd name="T12" fmla="*/ 30 w 76"/>
              <a:gd name="T13" fmla="*/ 68 h 96"/>
              <a:gd name="T14" fmla="*/ 18 w 76"/>
              <a:gd name="T15" fmla="*/ 52 h 96"/>
              <a:gd name="T16" fmla="*/ 6 w 76"/>
              <a:gd name="T17" fmla="*/ 40 h 96"/>
              <a:gd name="T18" fmla="*/ 6 w 76"/>
              <a:gd name="T19" fmla="*/ 28 h 96"/>
              <a:gd name="T20" fmla="*/ 0 w 76"/>
              <a:gd name="T21" fmla="*/ 24 h 96"/>
              <a:gd name="T22" fmla="*/ 24 w 76"/>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96">
                <a:moveTo>
                  <a:pt x="24" y="0"/>
                </a:moveTo>
                <a:lnTo>
                  <a:pt x="44" y="8"/>
                </a:lnTo>
                <a:lnTo>
                  <a:pt x="58" y="16"/>
                </a:lnTo>
                <a:lnTo>
                  <a:pt x="76" y="40"/>
                </a:lnTo>
                <a:lnTo>
                  <a:pt x="74" y="62"/>
                </a:lnTo>
                <a:lnTo>
                  <a:pt x="44" y="96"/>
                </a:lnTo>
                <a:lnTo>
                  <a:pt x="30" y="68"/>
                </a:lnTo>
                <a:lnTo>
                  <a:pt x="18" y="52"/>
                </a:lnTo>
                <a:lnTo>
                  <a:pt x="6" y="40"/>
                </a:lnTo>
                <a:lnTo>
                  <a:pt x="6" y="28"/>
                </a:lnTo>
                <a:lnTo>
                  <a:pt x="0" y="24"/>
                </a:lnTo>
                <a:lnTo>
                  <a:pt x="24" y="0"/>
                </a:lnTo>
                <a:close/>
              </a:path>
            </a:pathLst>
          </a:custGeom>
          <a:noFill/>
          <a:ln w="6350" cmpd="sng">
            <a:solidFill>
              <a:srgbClr val="000000"/>
            </a:solidFill>
            <a:prstDash val="solid"/>
            <a:round/>
            <a:headEnd/>
            <a:tailEnd/>
          </a:ln>
        </p:spPr>
        <p:txBody>
          <a:bodyPr/>
          <a:lstStyle/>
          <a:p>
            <a:endParaRPr lang="en-US"/>
          </a:p>
        </p:txBody>
      </p:sp>
      <p:sp>
        <p:nvSpPr>
          <p:cNvPr id="764" name="Freeform 172"/>
          <p:cNvSpPr>
            <a:spLocks/>
          </p:cNvSpPr>
          <p:nvPr/>
        </p:nvSpPr>
        <p:spPr bwMode="auto">
          <a:xfrm rot="167468">
            <a:off x="7229167" y="2890153"/>
            <a:ext cx="633705" cy="708881"/>
          </a:xfrm>
          <a:custGeom>
            <a:avLst/>
            <a:gdLst>
              <a:gd name="T0" fmla="*/ 40 w 82"/>
              <a:gd name="T1" fmla="*/ 0 h 104"/>
              <a:gd name="T2" fmla="*/ 50 w 82"/>
              <a:gd name="T3" fmla="*/ 8 h 104"/>
              <a:gd name="T4" fmla="*/ 52 w 82"/>
              <a:gd name="T5" fmla="*/ 20 h 104"/>
              <a:gd name="T6" fmla="*/ 64 w 82"/>
              <a:gd name="T7" fmla="*/ 34 h 104"/>
              <a:gd name="T8" fmla="*/ 70 w 82"/>
              <a:gd name="T9" fmla="*/ 34 h 104"/>
              <a:gd name="T10" fmla="*/ 76 w 82"/>
              <a:gd name="T11" fmla="*/ 58 h 104"/>
              <a:gd name="T12" fmla="*/ 82 w 82"/>
              <a:gd name="T13" fmla="*/ 80 h 104"/>
              <a:gd name="T14" fmla="*/ 58 w 82"/>
              <a:gd name="T15" fmla="*/ 104 h 104"/>
              <a:gd name="T16" fmla="*/ 34 w 82"/>
              <a:gd name="T17" fmla="*/ 100 h 104"/>
              <a:gd name="T18" fmla="*/ 6 w 82"/>
              <a:gd name="T19" fmla="*/ 86 h 104"/>
              <a:gd name="T20" fmla="*/ 0 w 82"/>
              <a:gd name="T21" fmla="*/ 78 h 104"/>
              <a:gd name="T22" fmla="*/ 10 w 82"/>
              <a:gd name="T23" fmla="*/ 32 h 104"/>
              <a:gd name="T24" fmla="*/ 40 w 82"/>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04">
                <a:moveTo>
                  <a:pt x="40" y="0"/>
                </a:moveTo>
                <a:lnTo>
                  <a:pt x="50" y="8"/>
                </a:lnTo>
                <a:lnTo>
                  <a:pt x="52" y="20"/>
                </a:lnTo>
                <a:lnTo>
                  <a:pt x="64" y="34"/>
                </a:lnTo>
                <a:lnTo>
                  <a:pt x="70" y="34"/>
                </a:lnTo>
                <a:lnTo>
                  <a:pt x="76" y="58"/>
                </a:lnTo>
                <a:lnTo>
                  <a:pt x="82" y="80"/>
                </a:lnTo>
                <a:lnTo>
                  <a:pt x="58" y="104"/>
                </a:lnTo>
                <a:lnTo>
                  <a:pt x="34" y="100"/>
                </a:lnTo>
                <a:lnTo>
                  <a:pt x="6" y="86"/>
                </a:lnTo>
                <a:lnTo>
                  <a:pt x="0" y="78"/>
                </a:lnTo>
                <a:lnTo>
                  <a:pt x="10" y="32"/>
                </a:lnTo>
                <a:lnTo>
                  <a:pt x="40" y="0"/>
                </a:lnTo>
                <a:close/>
              </a:path>
            </a:pathLst>
          </a:custGeom>
          <a:noFill/>
          <a:ln w="6350" cmpd="sng">
            <a:solidFill>
              <a:srgbClr val="000000"/>
            </a:solidFill>
            <a:round/>
            <a:headEnd/>
            <a:tailEnd/>
          </a:ln>
        </p:spPr>
        <p:txBody>
          <a:bodyPr/>
          <a:lstStyle/>
          <a:p>
            <a:endParaRPr lang="en-US"/>
          </a:p>
        </p:txBody>
      </p:sp>
      <p:sp>
        <p:nvSpPr>
          <p:cNvPr id="765" name="Freeform 173"/>
          <p:cNvSpPr>
            <a:spLocks/>
          </p:cNvSpPr>
          <p:nvPr/>
        </p:nvSpPr>
        <p:spPr bwMode="auto">
          <a:xfrm rot="167468">
            <a:off x="7033333" y="3472702"/>
            <a:ext cx="850092" cy="599823"/>
          </a:xfrm>
          <a:custGeom>
            <a:avLst/>
            <a:gdLst>
              <a:gd name="T0" fmla="*/ 4 w 110"/>
              <a:gd name="T1" fmla="*/ 12 h 88"/>
              <a:gd name="T2" fmla="*/ 28 w 110"/>
              <a:gd name="T3" fmla="*/ 0 h 88"/>
              <a:gd name="T4" fmla="*/ 56 w 110"/>
              <a:gd name="T5" fmla="*/ 14 h 88"/>
              <a:gd name="T6" fmla="*/ 80 w 110"/>
              <a:gd name="T7" fmla="*/ 18 h 88"/>
              <a:gd name="T8" fmla="*/ 86 w 110"/>
              <a:gd name="T9" fmla="*/ 22 h 88"/>
              <a:gd name="T10" fmla="*/ 86 w 110"/>
              <a:gd name="T11" fmla="*/ 34 h 88"/>
              <a:gd name="T12" fmla="*/ 100 w 110"/>
              <a:gd name="T13" fmla="*/ 48 h 88"/>
              <a:gd name="T14" fmla="*/ 110 w 110"/>
              <a:gd name="T15" fmla="*/ 62 h 88"/>
              <a:gd name="T16" fmla="*/ 58 w 110"/>
              <a:gd name="T17" fmla="*/ 88 h 88"/>
              <a:gd name="T18" fmla="*/ 48 w 110"/>
              <a:gd name="T19" fmla="*/ 76 h 88"/>
              <a:gd name="T20" fmla="*/ 24 w 110"/>
              <a:gd name="T21" fmla="*/ 70 h 88"/>
              <a:gd name="T22" fmla="*/ 28 w 110"/>
              <a:gd name="T23" fmla="*/ 52 h 88"/>
              <a:gd name="T24" fmla="*/ 14 w 110"/>
              <a:gd name="T25" fmla="*/ 38 h 88"/>
              <a:gd name="T26" fmla="*/ 12 w 110"/>
              <a:gd name="T27" fmla="*/ 28 h 88"/>
              <a:gd name="T28" fmla="*/ 0 w 110"/>
              <a:gd name="T29" fmla="*/ 24 h 88"/>
              <a:gd name="T30" fmla="*/ 4 w 110"/>
              <a:gd name="T31" fmla="*/ 12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88">
                <a:moveTo>
                  <a:pt x="4" y="12"/>
                </a:moveTo>
                <a:lnTo>
                  <a:pt x="28" y="0"/>
                </a:lnTo>
                <a:lnTo>
                  <a:pt x="56" y="14"/>
                </a:lnTo>
                <a:lnTo>
                  <a:pt x="80" y="18"/>
                </a:lnTo>
                <a:lnTo>
                  <a:pt x="86" y="22"/>
                </a:lnTo>
                <a:lnTo>
                  <a:pt x="86" y="34"/>
                </a:lnTo>
                <a:lnTo>
                  <a:pt x="100" y="48"/>
                </a:lnTo>
                <a:lnTo>
                  <a:pt x="110" y="62"/>
                </a:lnTo>
                <a:lnTo>
                  <a:pt x="58" y="88"/>
                </a:lnTo>
                <a:lnTo>
                  <a:pt x="48" y="76"/>
                </a:lnTo>
                <a:lnTo>
                  <a:pt x="24" y="70"/>
                </a:lnTo>
                <a:lnTo>
                  <a:pt x="28" y="52"/>
                </a:lnTo>
                <a:lnTo>
                  <a:pt x="14" y="38"/>
                </a:lnTo>
                <a:lnTo>
                  <a:pt x="12" y="28"/>
                </a:lnTo>
                <a:lnTo>
                  <a:pt x="0" y="24"/>
                </a:lnTo>
                <a:lnTo>
                  <a:pt x="4" y="12"/>
                </a:lnTo>
                <a:close/>
              </a:path>
            </a:pathLst>
          </a:custGeom>
          <a:noFill/>
          <a:ln w="6350" cmpd="sng">
            <a:solidFill>
              <a:srgbClr val="000000"/>
            </a:solidFill>
            <a:round/>
            <a:headEnd/>
            <a:tailEnd/>
          </a:ln>
        </p:spPr>
        <p:txBody>
          <a:bodyPr/>
          <a:lstStyle/>
          <a:p>
            <a:endParaRPr lang="en-US"/>
          </a:p>
        </p:txBody>
      </p:sp>
      <p:sp>
        <p:nvSpPr>
          <p:cNvPr id="766" name="Freeform 174"/>
          <p:cNvSpPr>
            <a:spLocks/>
          </p:cNvSpPr>
          <p:nvPr/>
        </p:nvSpPr>
        <p:spPr bwMode="auto">
          <a:xfrm rot="167468">
            <a:off x="6622763" y="2676619"/>
            <a:ext cx="927374" cy="627087"/>
          </a:xfrm>
          <a:custGeom>
            <a:avLst/>
            <a:gdLst>
              <a:gd name="T0" fmla="*/ 34 w 120"/>
              <a:gd name="T1" fmla="*/ 86 h 92"/>
              <a:gd name="T2" fmla="*/ 20 w 120"/>
              <a:gd name="T3" fmla="*/ 92 h 92"/>
              <a:gd name="T4" fmla="*/ 2 w 120"/>
              <a:gd name="T5" fmla="*/ 88 h 92"/>
              <a:gd name="T6" fmla="*/ 8 w 120"/>
              <a:gd name="T7" fmla="*/ 66 h 92"/>
              <a:gd name="T8" fmla="*/ 0 w 120"/>
              <a:gd name="T9" fmla="*/ 42 h 92"/>
              <a:gd name="T10" fmla="*/ 4 w 120"/>
              <a:gd name="T11" fmla="*/ 16 h 92"/>
              <a:gd name="T12" fmla="*/ 0 w 120"/>
              <a:gd name="T13" fmla="*/ 8 h 92"/>
              <a:gd name="T14" fmla="*/ 16 w 120"/>
              <a:gd name="T15" fmla="*/ 2 h 92"/>
              <a:gd name="T16" fmla="*/ 28 w 120"/>
              <a:gd name="T17" fmla="*/ 8 h 92"/>
              <a:gd name="T18" fmla="*/ 54 w 120"/>
              <a:gd name="T19" fmla="*/ 0 h 92"/>
              <a:gd name="T20" fmla="*/ 66 w 120"/>
              <a:gd name="T21" fmla="*/ 0 h 92"/>
              <a:gd name="T22" fmla="*/ 70 w 120"/>
              <a:gd name="T23" fmla="*/ 4 h 92"/>
              <a:gd name="T24" fmla="*/ 82 w 120"/>
              <a:gd name="T25" fmla="*/ 6 h 92"/>
              <a:gd name="T26" fmla="*/ 84 w 120"/>
              <a:gd name="T27" fmla="*/ 16 h 92"/>
              <a:gd name="T28" fmla="*/ 100 w 120"/>
              <a:gd name="T29" fmla="*/ 22 h 92"/>
              <a:gd name="T30" fmla="*/ 108 w 120"/>
              <a:gd name="T31" fmla="*/ 24 h 92"/>
              <a:gd name="T32" fmla="*/ 120 w 120"/>
              <a:gd name="T33" fmla="*/ 28 h 92"/>
              <a:gd name="T34" fmla="*/ 90 w 120"/>
              <a:gd name="T35" fmla="*/ 60 h 92"/>
              <a:gd name="T36" fmla="*/ 74 w 120"/>
              <a:gd name="T37" fmla="*/ 56 h 92"/>
              <a:gd name="T38" fmla="*/ 58 w 120"/>
              <a:gd name="T39" fmla="*/ 66 h 92"/>
              <a:gd name="T40" fmla="*/ 30 w 120"/>
              <a:gd name="T41" fmla="*/ 74 h 92"/>
              <a:gd name="T42" fmla="*/ 34 w 120"/>
              <a:gd name="T43" fmla="*/ 86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0" h="92">
                <a:moveTo>
                  <a:pt x="34" y="86"/>
                </a:moveTo>
                <a:lnTo>
                  <a:pt x="20" y="92"/>
                </a:lnTo>
                <a:lnTo>
                  <a:pt x="2" y="88"/>
                </a:lnTo>
                <a:lnTo>
                  <a:pt x="8" y="66"/>
                </a:lnTo>
                <a:lnTo>
                  <a:pt x="0" y="42"/>
                </a:lnTo>
                <a:lnTo>
                  <a:pt x="4" y="16"/>
                </a:lnTo>
                <a:lnTo>
                  <a:pt x="0" y="8"/>
                </a:lnTo>
                <a:lnTo>
                  <a:pt x="16" y="2"/>
                </a:lnTo>
                <a:lnTo>
                  <a:pt x="28" y="8"/>
                </a:lnTo>
                <a:lnTo>
                  <a:pt x="54" y="0"/>
                </a:lnTo>
                <a:lnTo>
                  <a:pt x="66" y="0"/>
                </a:lnTo>
                <a:lnTo>
                  <a:pt x="70" y="4"/>
                </a:lnTo>
                <a:lnTo>
                  <a:pt x="82" y="6"/>
                </a:lnTo>
                <a:lnTo>
                  <a:pt x="84" y="16"/>
                </a:lnTo>
                <a:lnTo>
                  <a:pt x="100" y="22"/>
                </a:lnTo>
                <a:lnTo>
                  <a:pt x="108" y="24"/>
                </a:lnTo>
                <a:lnTo>
                  <a:pt x="120" y="28"/>
                </a:lnTo>
                <a:lnTo>
                  <a:pt x="90" y="60"/>
                </a:lnTo>
                <a:lnTo>
                  <a:pt x="74" y="56"/>
                </a:lnTo>
                <a:lnTo>
                  <a:pt x="58" y="66"/>
                </a:lnTo>
                <a:lnTo>
                  <a:pt x="30" y="74"/>
                </a:lnTo>
                <a:lnTo>
                  <a:pt x="34" y="86"/>
                </a:lnTo>
                <a:close/>
              </a:path>
            </a:pathLst>
          </a:custGeom>
          <a:noFill/>
          <a:ln w="6350" cmpd="sng">
            <a:solidFill>
              <a:srgbClr val="000000"/>
            </a:solidFill>
            <a:round/>
            <a:headEnd/>
            <a:tailEnd/>
          </a:ln>
        </p:spPr>
        <p:txBody>
          <a:bodyPr/>
          <a:lstStyle/>
          <a:p>
            <a:endParaRPr lang="en-US"/>
          </a:p>
        </p:txBody>
      </p:sp>
      <p:sp>
        <p:nvSpPr>
          <p:cNvPr id="767" name="Freeform 175"/>
          <p:cNvSpPr>
            <a:spLocks/>
          </p:cNvSpPr>
          <p:nvPr/>
        </p:nvSpPr>
        <p:spPr bwMode="auto">
          <a:xfrm rot="167468">
            <a:off x="6622763" y="2676619"/>
            <a:ext cx="927374" cy="627087"/>
          </a:xfrm>
          <a:custGeom>
            <a:avLst/>
            <a:gdLst>
              <a:gd name="T0" fmla="*/ 34 w 120"/>
              <a:gd name="T1" fmla="*/ 86 h 92"/>
              <a:gd name="T2" fmla="*/ 20 w 120"/>
              <a:gd name="T3" fmla="*/ 92 h 92"/>
              <a:gd name="T4" fmla="*/ 2 w 120"/>
              <a:gd name="T5" fmla="*/ 88 h 92"/>
              <a:gd name="T6" fmla="*/ 8 w 120"/>
              <a:gd name="T7" fmla="*/ 66 h 92"/>
              <a:gd name="T8" fmla="*/ 0 w 120"/>
              <a:gd name="T9" fmla="*/ 42 h 92"/>
              <a:gd name="T10" fmla="*/ 4 w 120"/>
              <a:gd name="T11" fmla="*/ 16 h 92"/>
              <a:gd name="T12" fmla="*/ 0 w 120"/>
              <a:gd name="T13" fmla="*/ 8 h 92"/>
              <a:gd name="T14" fmla="*/ 16 w 120"/>
              <a:gd name="T15" fmla="*/ 2 h 92"/>
              <a:gd name="T16" fmla="*/ 28 w 120"/>
              <a:gd name="T17" fmla="*/ 8 h 92"/>
              <a:gd name="T18" fmla="*/ 54 w 120"/>
              <a:gd name="T19" fmla="*/ 0 h 92"/>
              <a:gd name="T20" fmla="*/ 66 w 120"/>
              <a:gd name="T21" fmla="*/ 0 h 92"/>
              <a:gd name="T22" fmla="*/ 70 w 120"/>
              <a:gd name="T23" fmla="*/ 4 h 92"/>
              <a:gd name="T24" fmla="*/ 82 w 120"/>
              <a:gd name="T25" fmla="*/ 6 h 92"/>
              <a:gd name="T26" fmla="*/ 84 w 120"/>
              <a:gd name="T27" fmla="*/ 16 h 92"/>
              <a:gd name="T28" fmla="*/ 100 w 120"/>
              <a:gd name="T29" fmla="*/ 22 h 92"/>
              <a:gd name="T30" fmla="*/ 108 w 120"/>
              <a:gd name="T31" fmla="*/ 24 h 92"/>
              <a:gd name="T32" fmla="*/ 120 w 120"/>
              <a:gd name="T33" fmla="*/ 28 h 92"/>
              <a:gd name="T34" fmla="*/ 90 w 120"/>
              <a:gd name="T35" fmla="*/ 60 h 92"/>
              <a:gd name="T36" fmla="*/ 74 w 120"/>
              <a:gd name="T37" fmla="*/ 56 h 92"/>
              <a:gd name="T38" fmla="*/ 58 w 120"/>
              <a:gd name="T39" fmla="*/ 66 h 92"/>
              <a:gd name="T40" fmla="*/ 30 w 120"/>
              <a:gd name="T41" fmla="*/ 74 h 92"/>
              <a:gd name="T42" fmla="*/ 34 w 120"/>
              <a:gd name="T43" fmla="*/ 86 h 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0" h="92">
                <a:moveTo>
                  <a:pt x="34" y="86"/>
                </a:moveTo>
                <a:lnTo>
                  <a:pt x="20" y="92"/>
                </a:lnTo>
                <a:lnTo>
                  <a:pt x="2" y="88"/>
                </a:lnTo>
                <a:lnTo>
                  <a:pt x="8" y="66"/>
                </a:lnTo>
                <a:lnTo>
                  <a:pt x="0" y="42"/>
                </a:lnTo>
                <a:lnTo>
                  <a:pt x="4" y="16"/>
                </a:lnTo>
                <a:lnTo>
                  <a:pt x="0" y="8"/>
                </a:lnTo>
                <a:lnTo>
                  <a:pt x="16" y="2"/>
                </a:lnTo>
                <a:lnTo>
                  <a:pt x="28" y="8"/>
                </a:lnTo>
                <a:lnTo>
                  <a:pt x="54" y="0"/>
                </a:lnTo>
                <a:lnTo>
                  <a:pt x="66" y="0"/>
                </a:lnTo>
                <a:lnTo>
                  <a:pt x="70" y="4"/>
                </a:lnTo>
                <a:lnTo>
                  <a:pt x="82" y="6"/>
                </a:lnTo>
                <a:lnTo>
                  <a:pt x="84" y="16"/>
                </a:lnTo>
                <a:lnTo>
                  <a:pt x="100" y="22"/>
                </a:lnTo>
                <a:lnTo>
                  <a:pt x="108" y="24"/>
                </a:lnTo>
                <a:lnTo>
                  <a:pt x="120" y="28"/>
                </a:lnTo>
                <a:lnTo>
                  <a:pt x="90" y="60"/>
                </a:lnTo>
                <a:lnTo>
                  <a:pt x="74" y="56"/>
                </a:lnTo>
                <a:lnTo>
                  <a:pt x="58" y="66"/>
                </a:lnTo>
                <a:lnTo>
                  <a:pt x="30" y="74"/>
                </a:lnTo>
                <a:lnTo>
                  <a:pt x="34" y="86"/>
                </a:lnTo>
                <a:close/>
              </a:path>
            </a:pathLst>
          </a:custGeom>
          <a:noFill/>
          <a:ln w="6350" cmpd="sng">
            <a:solidFill>
              <a:srgbClr val="000000"/>
            </a:solidFill>
            <a:prstDash val="solid"/>
            <a:round/>
            <a:headEnd/>
            <a:tailEnd/>
          </a:ln>
        </p:spPr>
        <p:txBody>
          <a:bodyPr/>
          <a:lstStyle/>
          <a:p>
            <a:endParaRPr lang="en-US"/>
          </a:p>
        </p:txBody>
      </p:sp>
      <p:sp>
        <p:nvSpPr>
          <p:cNvPr id="768" name="Freeform 176"/>
          <p:cNvSpPr>
            <a:spLocks/>
          </p:cNvSpPr>
          <p:nvPr/>
        </p:nvSpPr>
        <p:spPr bwMode="auto">
          <a:xfrm rot="167468">
            <a:off x="6522004" y="2309556"/>
            <a:ext cx="633705" cy="408970"/>
          </a:xfrm>
          <a:custGeom>
            <a:avLst/>
            <a:gdLst>
              <a:gd name="T0" fmla="*/ 0 w 82"/>
              <a:gd name="T1" fmla="*/ 52 h 60"/>
              <a:gd name="T2" fmla="*/ 6 w 82"/>
              <a:gd name="T3" fmla="*/ 44 h 60"/>
              <a:gd name="T4" fmla="*/ 40 w 82"/>
              <a:gd name="T5" fmla="*/ 0 h 60"/>
              <a:gd name="T6" fmla="*/ 60 w 82"/>
              <a:gd name="T7" fmla="*/ 12 h 60"/>
              <a:gd name="T8" fmla="*/ 68 w 82"/>
              <a:gd name="T9" fmla="*/ 38 h 60"/>
              <a:gd name="T10" fmla="*/ 78 w 82"/>
              <a:gd name="T11" fmla="*/ 40 h 60"/>
              <a:gd name="T12" fmla="*/ 82 w 82"/>
              <a:gd name="T13" fmla="*/ 52 h 60"/>
              <a:gd name="T14" fmla="*/ 70 w 82"/>
              <a:gd name="T15" fmla="*/ 52 h 60"/>
              <a:gd name="T16" fmla="*/ 44 w 82"/>
              <a:gd name="T17" fmla="*/ 60 h 60"/>
              <a:gd name="T18" fmla="*/ 32 w 82"/>
              <a:gd name="T19" fmla="*/ 54 h 60"/>
              <a:gd name="T20" fmla="*/ 16 w 82"/>
              <a:gd name="T21" fmla="*/ 60 h 60"/>
              <a:gd name="T22" fmla="*/ 0 w 82"/>
              <a:gd name="T23" fmla="*/ 52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 h="60">
                <a:moveTo>
                  <a:pt x="0" y="52"/>
                </a:moveTo>
                <a:lnTo>
                  <a:pt x="6" y="44"/>
                </a:lnTo>
                <a:lnTo>
                  <a:pt x="40" y="0"/>
                </a:lnTo>
                <a:lnTo>
                  <a:pt x="60" y="12"/>
                </a:lnTo>
                <a:lnTo>
                  <a:pt x="68" y="38"/>
                </a:lnTo>
                <a:lnTo>
                  <a:pt x="78" y="40"/>
                </a:lnTo>
                <a:lnTo>
                  <a:pt x="82" y="52"/>
                </a:lnTo>
                <a:lnTo>
                  <a:pt x="70" y="52"/>
                </a:lnTo>
                <a:lnTo>
                  <a:pt x="44" y="60"/>
                </a:lnTo>
                <a:lnTo>
                  <a:pt x="32" y="54"/>
                </a:lnTo>
                <a:lnTo>
                  <a:pt x="16" y="60"/>
                </a:lnTo>
                <a:lnTo>
                  <a:pt x="0" y="52"/>
                </a:lnTo>
                <a:close/>
              </a:path>
            </a:pathLst>
          </a:custGeom>
          <a:noFill/>
          <a:ln w="6350" cmpd="sng">
            <a:solidFill>
              <a:srgbClr val="000000"/>
            </a:solidFill>
            <a:round/>
            <a:headEnd/>
            <a:tailEnd/>
          </a:ln>
        </p:spPr>
        <p:txBody>
          <a:bodyPr/>
          <a:lstStyle/>
          <a:p>
            <a:endParaRPr lang="en-US"/>
          </a:p>
        </p:txBody>
      </p:sp>
      <p:sp>
        <p:nvSpPr>
          <p:cNvPr id="769" name="Freeform 177"/>
          <p:cNvSpPr>
            <a:spLocks/>
          </p:cNvSpPr>
          <p:nvPr/>
        </p:nvSpPr>
        <p:spPr bwMode="auto">
          <a:xfrm rot="167468">
            <a:off x="6327359" y="2160584"/>
            <a:ext cx="510056" cy="436234"/>
          </a:xfrm>
          <a:custGeom>
            <a:avLst/>
            <a:gdLst>
              <a:gd name="T0" fmla="*/ 32 w 66"/>
              <a:gd name="T1" fmla="*/ 64 h 64"/>
              <a:gd name="T2" fmla="*/ 24 w 66"/>
              <a:gd name="T3" fmla="*/ 58 h 64"/>
              <a:gd name="T4" fmla="*/ 10 w 66"/>
              <a:gd name="T5" fmla="*/ 38 h 64"/>
              <a:gd name="T6" fmla="*/ 12 w 66"/>
              <a:gd name="T7" fmla="*/ 32 h 64"/>
              <a:gd name="T8" fmla="*/ 2 w 66"/>
              <a:gd name="T9" fmla="*/ 32 h 64"/>
              <a:gd name="T10" fmla="*/ 4 w 66"/>
              <a:gd name="T11" fmla="*/ 22 h 64"/>
              <a:gd name="T12" fmla="*/ 0 w 66"/>
              <a:gd name="T13" fmla="*/ 12 h 64"/>
              <a:gd name="T14" fmla="*/ 20 w 66"/>
              <a:gd name="T15" fmla="*/ 0 h 64"/>
              <a:gd name="T16" fmla="*/ 22 w 66"/>
              <a:gd name="T17" fmla="*/ 2 h 64"/>
              <a:gd name="T18" fmla="*/ 32 w 66"/>
              <a:gd name="T19" fmla="*/ 0 h 64"/>
              <a:gd name="T20" fmla="*/ 44 w 66"/>
              <a:gd name="T21" fmla="*/ 10 h 64"/>
              <a:gd name="T22" fmla="*/ 54 w 66"/>
              <a:gd name="T23" fmla="*/ 12 h 64"/>
              <a:gd name="T24" fmla="*/ 66 w 66"/>
              <a:gd name="T25" fmla="*/ 20 h 64"/>
              <a:gd name="T26" fmla="*/ 32 w 66"/>
              <a:gd name="T27" fmla="*/ 64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64">
                <a:moveTo>
                  <a:pt x="32" y="64"/>
                </a:moveTo>
                <a:lnTo>
                  <a:pt x="24" y="58"/>
                </a:lnTo>
                <a:lnTo>
                  <a:pt x="10" y="38"/>
                </a:lnTo>
                <a:lnTo>
                  <a:pt x="12" y="32"/>
                </a:lnTo>
                <a:lnTo>
                  <a:pt x="2" y="32"/>
                </a:lnTo>
                <a:lnTo>
                  <a:pt x="4" y="22"/>
                </a:lnTo>
                <a:lnTo>
                  <a:pt x="0" y="12"/>
                </a:lnTo>
                <a:lnTo>
                  <a:pt x="20" y="0"/>
                </a:lnTo>
                <a:lnTo>
                  <a:pt x="22" y="2"/>
                </a:lnTo>
                <a:lnTo>
                  <a:pt x="32" y="0"/>
                </a:lnTo>
                <a:lnTo>
                  <a:pt x="44" y="10"/>
                </a:lnTo>
                <a:lnTo>
                  <a:pt x="54" y="12"/>
                </a:lnTo>
                <a:lnTo>
                  <a:pt x="66" y="20"/>
                </a:lnTo>
                <a:lnTo>
                  <a:pt x="32" y="64"/>
                </a:lnTo>
                <a:close/>
              </a:path>
            </a:pathLst>
          </a:custGeom>
          <a:noFill/>
          <a:ln w="6350" cmpd="sng">
            <a:solidFill>
              <a:srgbClr val="000000"/>
            </a:solidFill>
            <a:round/>
            <a:headEnd/>
            <a:tailEnd/>
          </a:ln>
        </p:spPr>
        <p:txBody>
          <a:bodyPr/>
          <a:lstStyle/>
          <a:p>
            <a:endParaRPr lang="en-US"/>
          </a:p>
        </p:txBody>
      </p:sp>
      <p:sp>
        <p:nvSpPr>
          <p:cNvPr id="770" name="Freeform 178"/>
          <p:cNvSpPr>
            <a:spLocks/>
          </p:cNvSpPr>
          <p:nvPr/>
        </p:nvSpPr>
        <p:spPr bwMode="auto">
          <a:xfrm rot="167468">
            <a:off x="6003280" y="1846376"/>
            <a:ext cx="587336" cy="395338"/>
          </a:xfrm>
          <a:custGeom>
            <a:avLst/>
            <a:gdLst>
              <a:gd name="T0" fmla="*/ 76 w 76"/>
              <a:gd name="T1" fmla="*/ 44 h 58"/>
              <a:gd name="T2" fmla="*/ 66 w 76"/>
              <a:gd name="T3" fmla="*/ 46 h 58"/>
              <a:gd name="T4" fmla="*/ 64 w 76"/>
              <a:gd name="T5" fmla="*/ 44 h 58"/>
              <a:gd name="T6" fmla="*/ 44 w 76"/>
              <a:gd name="T7" fmla="*/ 56 h 58"/>
              <a:gd name="T8" fmla="*/ 36 w 76"/>
              <a:gd name="T9" fmla="*/ 58 h 58"/>
              <a:gd name="T10" fmla="*/ 26 w 76"/>
              <a:gd name="T11" fmla="*/ 48 h 58"/>
              <a:gd name="T12" fmla="*/ 12 w 76"/>
              <a:gd name="T13" fmla="*/ 26 h 58"/>
              <a:gd name="T14" fmla="*/ 18 w 76"/>
              <a:gd name="T15" fmla="*/ 18 h 58"/>
              <a:gd name="T16" fmla="*/ 14 w 76"/>
              <a:gd name="T17" fmla="*/ 16 h 58"/>
              <a:gd name="T18" fmla="*/ 8 w 76"/>
              <a:gd name="T19" fmla="*/ 20 h 58"/>
              <a:gd name="T20" fmla="*/ 0 w 76"/>
              <a:gd name="T21" fmla="*/ 2 h 58"/>
              <a:gd name="T22" fmla="*/ 12 w 76"/>
              <a:gd name="T23" fmla="*/ 0 h 58"/>
              <a:gd name="T24" fmla="*/ 32 w 76"/>
              <a:gd name="T25" fmla="*/ 10 h 58"/>
              <a:gd name="T26" fmla="*/ 66 w 76"/>
              <a:gd name="T27" fmla="*/ 28 h 58"/>
              <a:gd name="T28" fmla="*/ 76 w 76"/>
              <a:gd name="T29" fmla="*/ 44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6" h="58">
                <a:moveTo>
                  <a:pt x="76" y="44"/>
                </a:moveTo>
                <a:lnTo>
                  <a:pt x="66" y="46"/>
                </a:lnTo>
                <a:lnTo>
                  <a:pt x="64" y="44"/>
                </a:lnTo>
                <a:lnTo>
                  <a:pt x="44" y="56"/>
                </a:lnTo>
                <a:lnTo>
                  <a:pt x="36" y="58"/>
                </a:lnTo>
                <a:lnTo>
                  <a:pt x="26" y="48"/>
                </a:lnTo>
                <a:lnTo>
                  <a:pt x="12" y="26"/>
                </a:lnTo>
                <a:lnTo>
                  <a:pt x="18" y="18"/>
                </a:lnTo>
                <a:lnTo>
                  <a:pt x="14" y="16"/>
                </a:lnTo>
                <a:lnTo>
                  <a:pt x="8" y="20"/>
                </a:lnTo>
                <a:lnTo>
                  <a:pt x="0" y="2"/>
                </a:lnTo>
                <a:lnTo>
                  <a:pt x="12" y="0"/>
                </a:lnTo>
                <a:lnTo>
                  <a:pt x="32" y="10"/>
                </a:lnTo>
                <a:lnTo>
                  <a:pt x="66" y="28"/>
                </a:lnTo>
                <a:lnTo>
                  <a:pt x="76" y="44"/>
                </a:lnTo>
                <a:close/>
              </a:path>
            </a:pathLst>
          </a:custGeom>
          <a:noFill/>
          <a:ln w="6350" cmpd="sng">
            <a:solidFill>
              <a:srgbClr val="000000"/>
            </a:solidFill>
            <a:round/>
            <a:headEnd/>
            <a:tailEnd/>
          </a:ln>
        </p:spPr>
        <p:txBody>
          <a:bodyPr/>
          <a:lstStyle/>
          <a:p>
            <a:endParaRPr lang="en-US"/>
          </a:p>
        </p:txBody>
      </p:sp>
      <p:sp>
        <p:nvSpPr>
          <p:cNvPr id="771" name="Freeform 179"/>
          <p:cNvSpPr>
            <a:spLocks/>
          </p:cNvSpPr>
          <p:nvPr/>
        </p:nvSpPr>
        <p:spPr bwMode="auto">
          <a:xfrm rot="167468">
            <a:off x="5630077" y="1843385"/>
            <a:ext cx="649163" cy="477132"/>
          </a:xfrm>
          <a:custGeom>
            <a:avLst/>
            <a:gdLst>
              <a:gd name="T0" fmla="*/ 56 w 84"/>
              <a:gd name="T1" fmla="*/ 70 h 70"/>
              <a:gd name="T2" fmla="*/ 52 w 84"/>
              <a:gd name="T3" fmla="*/ 68 h 70"/>
              <a:gd name="T4" fmla="*/ 42 w 84"/>
              <a:gd name="T5" fmla="*/ 70 h 70"/>
              <a:gd name="T6" fmla="*/ 34 w 84"/>
              <a:gd name="T7" fmla="*/ 64 h 70"/>
              <a:gd name="T8" fmla="*/ 28 w 84"/>
              <a:gd name="T9" fmla="*/ 66 h 70"/>
              <a:gd name="T10" fmla="*/ 24 w 84"/>
              <a:gd name="T11" fmla="*/ 70 h 70"/>
              <a:gd name="T12" fmla="*/ 6 w 84"/>
              <a:gd name="T13" fmla="*/ 56 h 70"/>
              <a:gd name="T14" fmla="*/ 0 w 84"/>
              <a:gd name="T15" fmla="*/ 44 h 70"/>
              <a:gd name="T16" fmla="*/ 14 w 84"/>
              <a:gd name="T17" fmla="*/ 18 h 70"/>
              <a:gd name="T18" fmla="*/ 14 w 84"/>
              <a:gd name="T19" fmla="*/ 12 h 70"/>
              <a:gd name="T20" fmla="*/ 22 w 84"/>
              <a:gd name="T21" fmla="*/ 8 h 70"/>
              <a:gd name="T22" fmla="*/ 24 w 84"/>
              <a:gd name="T23" fmla="*/ 2 h 70"/>
              <a:gd name="T24" fmla="*/ 48 w 84"/>
              <a:gd name="T25" fmla="*/ 0 h 70"/>
              <a:gd name="T26" fmla="*/ 56 w 84"/>
              <a:gd name="T27" fmla="*/ 18 h 70"/>
              <a:gd name="T28" fmla="*/ 62 w 84"/>
              <a:gd name="T29" fmla="*/ 14 h 70"/>
              <a:gd name="T30" fmla="*/ 66 w 84"/>
              <a:gd name="T31" fmla="*/ 16 h 70"/>
              <a:gd name="T32" fmla="*/ 60 w 84"/>
              <a:gd name="T33" fmla="*/ 24 h 70"/>
              <a:gd name="T34" fmla="*/ 74 w 84"/>
              <a:gd name="T35" fmla="*/ 46 h 70"/>
              <a:gd name="T36" fmla="*/ 84 w 84"/>
              <a:gd name="T37" fmla="*/ 56 h 70"/>
              <a:gd name="T38" fmla="*/ 66 w 84"/>
              <a:gd name="T39" fmla="*/ 60 h 70"/>
              <a:gd name="T40" fmla="*/ 66 w 84"/>
              <a:gd name="T41" fmla="*/ 66 h 70"/>
              <a:gd name="T42" fmla="*/ 60 w 84"/>
              <a:gd name="T43" fmla="*/ 66 h 70"/>
              <a:gd name="T44" fmla="*/ 56 w 84"/>
              <a:gd name="T45" fmla="*/ 70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70">
                <a:moveTo>
                  <a:pt x="56" y="70"/>
                </a:moveTo>
                <a:lnTo>
                  <a:pt x="52" y="68"/>
                </a:lnTo>
                <a:lnTo>
                  <a:pt x="42" y="70"/>
                </a:lnTo>
                <a:lnTo>
                  <a:pt x="34" y="64"/>
                </a:lnTo>
                <a:lnTo>
                  <a:pt x="28" y="66"/>
                </a:lnTo>
                <a:lnTo>
                  <a:pt x="24" y="70"/>
                </a:lnTo>
                <a:lnTo>
                  <a:pt x="6" y="56"/>
                </a:lnTo>
                <a:lnTo>
                  <a:pt x="0" y="44"/>
                </a:lnTo>
                <a:lnTo>
                  <a:pt x="14" y="18"/>
                </a:lnTo>
                <a:lnTo>
                  <a:pt x="14" y="12"/>
                </a:lnTo>
                <a:lnTo>
                  <a:pt x="22" y="8"/>
                </a:lnTo>
                <a:lnTo>
                  <a:pt x="24" y="2"/>
                </a:lnTo>
                <a:lnTo>
                  <a:pt x="48" y="0"/>
                </a:lnTo>
                <a:lnTo>
                  <a:pt x="56" y="18"/>
                </a:lnTo>
                <a:lnTo>
                  <a:pt x="62" y="14"/>
                </a:lnTo>
                <a:lnTo>
                  <a:pt x="66" y="16"/>
                </a:lnTo>
                <a:lnTo>
                  <a:pt x="60" y="24"/>
                </a:lnTo>
                <a:lnTo>
                  <a:pt x="74" y="46"/>
                </a:lnTo>
                <a:lnTo>
                  <a:pt x="84" y="56"/>
                </a:lnTo>
                <a:lnTo>
                  <a:pt x="66" y="60"/>
                </a:lnTo>
                <a:lnTo>
                  <a:pt x="66" y="66"/>
                </a:lnTo>
                <a:lnTo>
                  <a:pt x="60" y="66"/>
                </a:lnTo>
                <a:lnTo>
                  <a:pt x="56" y="70"/>
                </a:lnTo>
                <a:close/>
              </a:path>
            </a:pathLst>
          </a:custGeom>
          <a:noFill/>
          <a:ln w="6350" cmpd="sng">
            <a:solidFill>
              <a:srgbClr val="000000"/>
            </a:solidFill>
            <a:round/>
            <a:headEnd/>
            <a:tailEnd/>
          </a:ln>
        </p:spPr>
        <p:txBody>
          <a:bodyPr/>
          <a:lstStyle/>
          <a:p>
            <a:endParaRPr lang="en-US"/>
          </a:p>
        </p:txBody>
      </p:sp>
      <p:sp>
        <p:nvSpPr>
          <p:cNvPr id="772" name="Freeform 180"/>
          <p:cNvSpPr>
            <a:spLocks/>
          </p:cNvSpPr>
          <p:nvPr/>
        </p:nvSpPr>
        <p:spPr bwMode="auto">
          <a:xfrm rot="167468">
            <a:off x="5403613" y="1438013"/>
            <a:ext cx="710987" cy="422602"/>
          </a:xfrm>
          <a:custGeom>
            <a:avLst/>
            <a:gdLst>
              <a:gd name="T0" fmla="*/ 48 w 92"/>
              <a:gd name="T1" fmla="*/ 0 h 62"/>
              <a:gd name="T2" fmla="*/ 58 w 92"/>
              <a:gd name="T3" fmla="*/ 12 h 62"/>
              <a:gd name="T4" fmla="*/ 76 w 92"/>
              <a:gd name="T5" fmla="*/ 36 h 62"/>
              <a:gd name="T6" fmla="*/ 84 w 92"/>
              <a:gd name="T7" fmla="*/ 40 h 62"/>
              <a:gd name="T8" fmla="*/ 86 w 92"/>
              <a:gd name="T9" fmla="*/ 44 h 62"/>
              <a:gd name="T10" fmla="*/ 92 w 92"/>
              <a:gd name="T11" fmla="*/ 56 h 62"/>
              <a:gd name="T12" fmla="*/ 80 w 92"/>
              <a:gd name="T13" fmla="*/ 58 h 62"/>
              <a:gd name="T14" fmla="*/ 56 w 92"/>
              <a:gd name="T15" fmla="*/ 60 h 62"/>
              <a:gd name="T16" fmla="*/ 42 w 92"/>
              <a:gd name="T17" fmla="*/ 62 h 62"/>
              <a:gd name="T18" fmla="*/ 26 w 92"/>
              <a:gd name="T19" fmla="*/ 56 h 62"/>
              <a:gd name="T20" fmla="*/ 0 w 92"/>
              <a:gd name="T21" fmla="*/ 32 h 62"/>
              <a:gd name="T22" fmla="*/ 4 w 92"/>
              <a:gd name="T23" fmla="*/ 20 h 62"/>
              <a:gd name="T24" fmla="*/ 14 w 92"/>
              <a:gd name="T25" fmla="*/ 18 h 62"/>
              <a:gd name="T26" fmla="*/ 20 w 92"/>
              <a:gd name="T27" fmla="*/ 22 h 62"/>
              <a:gd name="T28" fmla="*/ 32 w 92"/>
              <a:gd name="T29" fmla="*/ 10 h 62"/>
              <a:gd name="T30" fmla="*/ 38 w 92"/>
              <a:gd name="T31" fmla="*/ 10 h 62"/>
              <a:gd name="T32" fmla="*/ 48 w 92"/>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62">
                <a:moveTo>
                  <a:pt x="48" y="0"/>
                </a:moveTo>
                <a:lnTo>
                  <a:pt x="58" y="12"/>
                </a:lnTo>
                <a:lnTo>
                  <a:pt x="76" y="36"/>
                </a:lnTo>
                <a:lnTo>
                  <a:pt x="84" y="40"/>
                </a:lnTo>
                <a:lnTo>
                  <a:pt x="86" y="44"/>
                </a:lnTo>
                <a:lnTo>
                  <a:pt x="92" y="56"/>
                </a:lnTo>
                <a:lnTo>
                  <a:pt x="80" y="58"/>
                </a:lnTo>
                <a:lnTo>
                  <a:pt x="56" y="60"/>
                </a:lnTo>
                <a:lnTo>
                  <a:pt x="42" y="62"/>
                </a:lnTo>
                <a:lnTo>
                  <a:pt x="26" y="56"/>
                </a:lnTo>
                <a:lnTo>
                  <a:pt x="0" y="32"/>
                </a:lnTo>
                <a:lnTo>
                  <a:pt x="4" y="20"/>
                </a:lnTo>
                <a:lnTo>
                  <a:pt x="14" y="18"/>
                </a:lnTo>
                <a:lnTo>
                  <a:pt x="20" y="22"/>
                </a:lnTo>
                <a:lnTo>
                  <a:pt x="32" y="10"/>
                </a:lnTo>
                <a:lnTo>
                  <a:pt x="38" y="10"/>
                </a:lnTo>
                <a:lnTo>
                  <a:pt x="48" y="0"/>
                </a:lnTo>
                <a:close/>
              </a:path>
            </a:pathLst>
          </a:custGeom>
          <a:noFill/>
          <a:ln w="6350" cmpd="sng">
            <a:solidFill>
              <a:srgbClr val="000000"/>
            </a:solidFill>
            <a:round/>
            <a:headEnd/>
            <a:tailEnd/>
          </a:ln>
        </p:spPr>
        <p:txBody>
          <a:bodyPr/>
          <a:lstStyle/>
          <a:p>
            <a:endParaRPr lang="en-US"/>
          </a:p>
        </p:txBody>
      </p:sp>
      <p:sp>
        <p:nvSpPr>
          <p:cNvPr id="773" name="Freeform 181"/>
          <p:cNvSpPr>
            <a:spLocks/>
          </p:cNvSpPr>
          <p:nvPr/>
        </p:nvSpPr>
        <p:spPr bwMode="auto">
          <a:xfrm rot="167468">
            <a:off x="5400317" y="1211531"/>
            <a:ext cx="386405" cy="368072"/>
          </a:xfrm>
          <a:custGeom>
            <a:avLst/>
            <a:gdLst>
              <a:gd name="T0" fmla="*/ 50 w 50"/>
              <a:gd name="T1" fmla="*/ 32 h 54"/>
              <a:gd name="T2" fmla="*/ 44 w 50"/>
              <a:gd name="T3" fmla="*/ 24 h 54"/>
              <a:gd name="T4" fmla="*/ 40 w 50"/>
              <a:gd name="T5" fmla="*/ 18 h 54"/>
              <a:gd name="T6" fmla="*/ 36 w 50"/>
              <a:gd name="T7" fmla="*/ 8 h 54"/>
              <a:gd name="T8" fmla="*/ 28 w 50"/>
              <a:gd name="T9" fmla="*/ 2 h 54"/>
              <a:gd name="T10" fmla="*/ 12 w 50"/>
              <a:gd name="T11" fmla="*/ 0 h 54"/>
              <a:gd name="T12" fmla="*/ 0 w 50"/>
              <a:gd name="T13" fmla="*/ 0 h 54"/>
              <a:gd name="T14" fmla="*/ 0 w 50"/>
              <a:gd name="T15" fmla="*/ 34 h 54"/>
              <a:gd name="T16" fmla="*/ 4 w 50"/>
              <a:gd name="T17" fmla="*/ 40 h 54"/>
              <a:gd name="T18" fmla="*/ 0 w 50"/>
              <a:gd name="T19" fmla="*/ 46 h 54"/>
              <a:gd name="T20" fmla="*/ 6 w 50"/>
              <a:gd name="T21" fmla="*/ 52 h 54"/>
              <a:gd name="T22" fmla="*/ 16 w 50"/>
              <a:gd name="T23" fmla="*/ 50 h 54"/>
              <a:gd name="T24" fmla="*/ 22 w 50"/>
              <a:gd name="T25" fmla="*/ 54 h 54"/>
              <a:gd name="T26" fmla="*/ 34 w 50"/>
              <a:gd name="T27" fmla="*/ 42 h 54"/>
              <a:gd name="T28" fmla="*/ 36 w 50"/>
              <a:gd name="T29" fmla="*/ 42 h 54"/>
              <a:gd name="T30" fmla="*/ 38 w 50"/>
              <a:gd name="T31" fmla="*/ 44 h 54"/>
              <a:gd name="T32" fmla="*/ 40 w 50"/>
              <a:gd name="T33" fmla="*/ 42 h 54"/>
              <a:gd name="T34" fmla="*/ 50 w 50"/>
              <a:gd name="T35" fmla="*/ 3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54">
                <a:moveTo>
                  <a:pt x="50" y="32"/>
                </a:moveTo>
                <a:lnTo>
                  <a:pt x="44" y="24"/>
                </a:lnTo>
                <a:lnTo>
                  <a:pt x="40" y="18"/>
                </a:lnTo>
                <a:lnTo>
                  <a:pt x="36" y="8"/>
                </a:lnTo>
                <a:lnTo>
                  <a:pt x="28" y="2"/>
                </a:lnTo>
                <a:lnTo>
                  <a:pt x="12" y="0"/>
                </a:lnTo>
                <a:lnTo>
                  <a:pt x="0" y="0"/>
                </a:lnTo>
                <a:lnTo>
                  <a:pt x="0" y="34"/>
                </a:lnTo>
                <a:lnTo>
                  <a:pt x="4" y="40"/>
                </a:lnTo>
                <a:lnTo>
                  <a:pt x="0" y="46"/>
                </a:lnTo>
                <a:lnTo>
                  <a:pt x="6" y="52"/>
                </a:lnTo>
                <a:lnTo>
                  <a:pt x="16" y="50"/>
                </a:lnTo>
                <a:lnTo>
                  <a:pt x="22" y="54"/>
                </a:lnTo>
                <a:lnTo>
                  <a:pt x="34" y="42"/>
                </a:lnTo>
                <a:lnTo>
                  <a:pt x="36" y="42"/>
                </a:lnTo>
                <a:lnTo>
                  <a:pt x="38" y="44"/>
                </a:lnTo>
                <a:lnTo>
                  <a:pt x="40" y="42"/>
                </a:lnTo>
                <a:lnTo>
                  <a:pt x="50" y="32"/>
                </a:lnTo>
                <a:close/>
              </a:path>
            </a:pathLst>
          </a:custGeom>
          <a:noFill/>
          <a:ln w="6350" cmpd="sng">
            <a:solidFill>
              <a:srgbClr val="000000"/>
            </a:solidFill>
            <a:prstDash val="solid"/>
            <a:round/>
            <a:headEnd/>
            <a:tailEnd/>
          </a:ln>
        </p:spPr>
        <p:txBody>
          <a:bodyPr/>
          <a:lstStyle/>
          <a:p>
            <a:endParaRPr lang="en-US"/>
          </a:p>
        </p:txBody>
      </p:sp>
      <p:sp>
        <p:nvSpPr>
          <p:cNvPr id="775" name="Freeform 183"/>
          <p:cNvSpPr>
            <a:spLocks/>
          </p:cNvSpPr>
          <p:nvPr/>
        </p:nvSpPr>
        <p:spPr bwMode="auto">
          <a:xfrm rot="167468">
            <a:off x="4948464" y="984741"/>
            <a:ext cx="386405" cy="313544"/>
          </a:xfrm>
          <a:custGeom>
            <a:avLst/>
            <a:gdLst>
              <a:gd name="T0" fmla="*/ 6 w 50"/>
              <a:gd name="T1" fmla="*/ 0 h 46"/>
              <a:gd name="T2" fmla="*/ 22 w 50"/>
              <a:gd name="T3" fmla="*/ 14 h 46"/>
              <a:gd name="T4" fmla="*/ 34 w 50"/>
              <a:gd name="T5" fmla="*/ 10 h 46"/>
              <a:gd name="T6" fmla="*/ 50 w 50"/>
              <a:gd name="T7" fmla="*/ 26 h 46"/>
              <a:gd name="T8" fmla="*/ 40 w 50"/>
              <a:gd name="T9" fmla="*/ 40 h 46"/>
              <a:gd name="T10" fmla="*/ 8 w 50"/>
              <a:gd name="T11" fmla="*/ 44 h 46"/>
              <a:gd name="T12" fmla="*/ 4 w 50"/>
              <a:gd name="T13" fmla="*/ 46 h 46"/>
              <a:gd name="T14" fmla="*/ 0 w 50"/>
              <a:gd name="T15" fmla="*/ 42 h 46"/>
              <a:gd name="T16" fmla="*/ 6 w 50"/>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46">
                <a:moveTo>
                  <a:pt x="6" y="0"/>
                </a:moveTo>
                <a:lnTo>
                  <a:pt x="22" y="14"/>
                </a:lnTo>
                <a:lnTo>
                  <a:pt x="34" y="10"/>
                </a:lnTo>
                <a:lnTo>
                  <a:pt x="50" y="26"/>
                </a:lnTo>
                <a:lnTo>
                  <a:pt x="40" y="40"/>
                </a:lnTo>
                <a:lnTo>
                  <a:pt x="8" y="44"/>
                </a:lnTo>
                <a:lnTo>
                  <a:pt x="4" y="46"/>
                </a:lnTo>
                <a:lnTo>
                  <a:pt x="0" y="42"/>
                </a:lnTo>
                <a:lnTo>
                  <a:pt x="6" y="0"/>
                </a:lnTo>
                <a:close/>
              </a:path>
            </a:pathLst>
          </a:custGeom>
          <a:noFill/>
          <a:ln w="6350" cmpd="sng">
            <a:solidFill>
              <a:srgbClr val="000000"/>
            </a:solidFill>
            <a:round/>
            <a:headEnd/>
            <a:tailEnd/>
          </a:ln>
        </p:spPr>
        <p:txBody>
          <a:bodyPr/>
          <a:lstStyle/>
          <a:p>
            <a:endParaRPr lang="en-US"/>
          </a:p>
        </p:txBody>
      </p:sp>
      <p:sp>
        <p:nvSpPr>
          <p:cNvPr id="776" name="Freeform 184"/>
          <p:cNvSpPr>
            <a:spLocks/>
          </p:cNvSpPr>
          <p:nvPr/>
        </p:nvSpPr>
        <p:spPr bwMode="auto">
          <a:xfrm rot="167468">
            <a:off x="4686135" y="1260864"/>
            <a:ext cx="479143" cy="368072"/>
          </a:xfrm>
          <a:custGeom>
            <a:avLst/>
            <a:gdLst>
              <a:gd name="T0" fmla="*/ 62 w 62"/>
              <a:gd name="T1" fmla="*/ 44 h 54"/>
              <a:gd name="T2" fmla="*/ 48 w 62"/>
              <a:gd name="T3" fmla="*/ 54 h 54"/>
              <a:gd name="T4" fmla="*/ 32 w 62"/>
              <a:gd name="T5" fmla="*/ 44 h 54"/>
              <a:gd name="T6" fmla="*/ 22 w 62"/>
              <a:gd name="T7" fmla="*/ 50 h 54"/>
              <a:gd name="T8" fmla="*/ 12 w 62"/>
              <a:gd name="T9" fmla="*/ 44 h 54"/>
              <a:gd name="T10" fmla="*/ 0 w 62"/>
              <a:gd name="T11" fmla="*/ 28 h 54"/>
              <a:gd name="T12" fmla="*/ 12 w 62"/>
              <a:gd name="T13" fmla="*/ 16 h 54"/>
              <a:gd name="T14" fmla="*/ 18 w 62"/>
              <a:gd name="T15" fmla="*/ 4 h 54"/>
              <a:gd name="T16" fmla="*/ 32 w 62"/>
              <a:gd name="T17" fmla="*/ 0 h 54"/>
              <a:gd name="T18" fmla="*/ 36 w 62"/>
              <a:gd name="T19" fmla="*/ 4 h 54"/>
              <a:gd name="T20" fmla="*/ 40 w 62"/>
              <a:gd name="T21" fmla="*/ 2 h 54"/>
              <a:gd name="T22" fmla="*/ 46 w 62"/>
              <a:gd name="T23" fmla="*/ 28 h 54"/>
              <a:gd name="T24" fmla="*/ 50 w 62"/>
              <a:gd name="T25" fmla="*/ 38 h 54"/>
              <a:gd name="T26" fmla="*/ 62 w 62"/>
              <a:gd name="T27" fmla="*/ 4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54">
                <a:moveTo>
                  <a:pt x="62" y="44"/>
                </a:moveTo>
                <a:lnTo>
                  <a:pt x="48" y="54"/>
                </a:lnTo>
                <a:lnTo>
                  <a:pt x="32" y="44"/>
                </a:lnTo>
                <a:lnTo>
                  <a:pt x="22" y="50"/>
                </a:lnTo>
                <a:lnTo>
                  <a:pt x="12" y="44"/>
                </a:lnTo>
                <a:lnTo>
                  <a:pt x="0" y="28"/>
                </a:lnTo>
                <a:lnTo>
                  <a:pt x="12" y="16"/>
                </a:lnTo>
                <a:lnTo>
                  <a:pt x="18" y="4"/>
                </a:lnTo>
                <a:lnTo>
                  <a:pt x="32" y="0"/>
                </a:lnTo>
                <a:lnTo>
                  <a:pt x="36" y="4"/>
                </a:lnTo>
                <a:lnTo>
                  <a:pt x="40" y="2"/>
                </a:lnTo>
                <a:lnTo>
                  <a:pt x="46" y="28"/>
                </a:lnTo>
                <a:lnTo>
                  <a:pt x="50" y="38"/>
                </a:lnTo>
                <a:lnTo>
                  <a:pt x="62" y="44"/>
                </a:lnTo>
                <a:close/>
              </a:path>
            </a:pathLst>
          </a:custGeom>
          <a:noFill/>
          <a:ln w="6350" cmpd="sng">
            <a:solidFill>
              <a:srgbClr val="000000"/>
            </a:solidFill>
            <a:round/>
            <a:headEnd/>
            <a:tailEnd/>
          </a:ln>
        </p:spPr>
        <p:txBody>
          <a:bodyPr/>
          <a:lstStyle/>
          <a:p>
            <a:endParaRPr lang="en-US"/>
          </a:p>
        </p:txBody>
      </p:sp>
      <p:sp>
        <p:nvSpPr>
          <p:cNvPr id="777" name="Freeform 185"/>
          <p:cNvSpPr>
            <a:spLocks/>
          </p:cNvSpPr>
          <p:nvPr/>
        </p:nvSpPr>
        <p:spPr bwMode="auto">
          <a:xfrm rot="167468">
            <a:off x="4594048" y="858764"/>
            <a:ext cx="401862" cy="504396"/>
          </a:xfrm>
          <a:custGeom>
            <a:avLst/>
            <a:gdLst>
              <a:gd name="T0" fmla="*/ 46 w 52"/>
              <a:gd name="T1" fmla="*/ 58 h 74"/>
              <a:gd name="T2" fmla="*/ 32 w 52"/>
              <a:gd name="T3" fmla="*/ 62 h 74"/>
              <a:gd name="T4" fmla="*/ 26 w 52"/>
              <a:gd name="T5" fmla="*/ 74 h 74"/>
              <a:gd name="T6" fmla="*/ 12 w 52"/>
              <a:gd name="T7" fmla="*/ 62 h 74"/>
              <a:gd name="T8" fmla="*/ 18 w 52"/>
              <a:gd name="T9" fmla="*/ 54 h 74"/>
              <a:gd name="T10" fmla="*/ 10 w 52"/>
              <a:gd name="T11" fmla="*/ 46 h 74"/>
              <a:gd name="T12" fmla="*/ 8 w 52"/>
              <a:gd name="T13" fmla="*/ 10 h 74"/>
              <a:gd name="T14" fmla="*/ 0 w 52"/>
              <a:gd name="T15" fmla="*/ 8 h 74"/>
              <a:gd name="T16" fmla="*/ 2 w 52"/>
              <a:gd name="T17" fmla="*/ 2 h 74"/>
              <a:gd name="T18" fmla="*/ 10 w 52"/>
              <a:gd name="T19" fmla="*/ 0 h 74"/>
              <a:gd name="T20" fmla="*/ 20 w 52"/>
              <a:gd name="T21" fmla="*/ 8 h 74"/>
              <a:gd name="T22" fmla="*/ 22 w 52"/>
              <a:gd name="T23" fmla="*/ 14 h 74"/>
              <a:gd name="T24" fmla="*/ 32 w 52"/>
              <a:gd name="T25" fmla="*/ 16 h 74"/>
              <a:gd name="T26" fmla="*/ 40 w 52"/>
              <a:gd name="T27" fmla="*/ 10 h 74"/>
              <a:gd name="T28" fmla="*/ 50 w 52"/>
              <a:gd name="T29" fmla="*/ 10 h 74"/>
              <a:gd name="T30" fmla="*/ 52 w 52"/>
              <a:gd name="T31" fmla="*/ 18 h 74"/>
              <a:gd name="T32" fmla="*/ 46 w 52"/>
              <a:gd name="T33" fmla="*/ 58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74">
                <a:moveTo>
                  <a:pt x="46" y="58"/>
                </a:moveTo>
                <a:lnTo>
                  <a:pt x="32" y="62"/>
                </a:lnTo>
                <a:lnTo>
                  <a:pt x="26" y="74"/>
                </a:lnTo>
                <a:lnTo>
                  <a:pt x="12" y="62"/>
                </a:lnTo>
                <a:lnTo>
                  <a:pt x="18" y="54"/>
                </a:lnTo>
                <a:lnTo>
                  <a:pt x="10" y="46"/>
                </a:lnTo>
                <a:lnTo>
                  <a:pt x="8" y="10"/>
                </a:lnTo>
                <a:lnTo>
                  <a:pt x="0" y="8"/>
                </a:lnTo>
                <a:lnTo>
                  <a:pt x="2" y="2"/>
                </a:lnTo>
                <a:lnTo>
                  <a:pt x="10" y="0"/>
                </a:lnTo>
                <a:lnTo>
                  <a:pt x="20" y="8"/>
                </a:lnTo>
                <a:lnTo>
                  <a:pt x="22" y="14"/>
                </a:lnTo>
                <a:lnTo>
                  <a:pt x="32" y="16"/>
                </a:lnTo>
                <a:lnTo>
                  <a:pt x="40" y="10"/>
                </a:lnTo>
                <a:lnTo>
                  <a:pt x="50" y="10"/>
                </a:lnTo>
                <a:lnTo>
                  <a:pt x="52" y="18"/>
                </a:lnTo>
                <a:lnTo>
                  <a:pt x="46" y="58"/>
                </a:lnTo>
                <a:close/>
              </a:path>
            </a:pathLst>
          </a:custGeom>
          <a:noFill/>
          <a:ln w="6350" cmpd="sng">
            <a:solidFill>
              <a:srgbClr val="000000"/>
            </a:solidFill>
            <a:round/>
            <a:headEnd/>
            <a:tailEnd/>
          </a:ln>
        </p:spPr>
        <p:txBody>
          <a:bodyPr/>
          <a:lstStyle/>
          <a:p>
            <a:endParaRPr lang="en-US"/>
          </a:p>
        </p:txBody>
      </p:sp>
      <p:sp>
        <p:nvSpPr>
          <p:cNvPr id="778" name="Freeform 186"/>
          <p:cNvSpPr>
            <a:spLocks/>
          </p:cNvSpPr>
          <p:nvPr/>
        </p:nvSpPr>
        <p:spPr bwMode="auto">
          <a:xfrm rot="167468">
            <a:off x="4626958" y="537662"/>
            <a:ext cx="602794" cy="436234"/>
          </a:xfrm>
          <a:custGeom>
            <a:avLst/>
            <a:gdLst>
              <a:gd name="T0" fmla="*/ 0 w 78"/>
              <a:gd name="T1" fmla="*/ 50 h 64"/>
              <a:gd name="T2" fmla="*/ 0 w 78"/>
              <a:gd name="T3" fmla="*/ 34 h 64"/>
              <a:gd name="T4" fmla="*/ 6 w 78"/>
              <a:gd name="T5" fmla="*/ 32 h 64"/>
              <a:gd name="T6" fmla="*/ 6 w 78"/>
              <a:gd name="T7" fmla="*/ 16 h 64"/>
              <a:gd name="T8" fmla="*/ 16 w 78"/>
              <a:gd name="T9" fmla="*/ 14 h 64"/>
              <a:gd name="T10" fmla="*/ 76 w 78"/>
              <a:gd name="T11" fmla="*/ 0 h 64"/>
              <a:gd name="T12" fmla="*/ 78 w 78"/>
              <a:gd name="T13" fmla="*/ 4 h 64"/>
              <a:gd name="T14" fmla="*/ 76 w 78"/>
              <a:gd name="T15" fmla="*/ 14 h 64"/>
              <a:gd name="T16" fmla="*/ 70 w 78"/>
              <a:gd name="T17" fmla="*/ 16 h 64"/>
              <a:gd name="T18" fmla="*/ 54 w 78"/>
              <a:gd name="T19" fmla="*/ 44 h 64"/>
              <a:gd name="T20" fmla="*/ 48 w 78"/>
              <a:gd name="T21" fmla="*/ 58 h 64"/>
              <a:gd name="T22" fmla="*/ 38 w 78"/>
              <a:gd name="T23" fmla="*/ 58 h 64"/>
              <a:gd name="T24" fmla="*/ 30 w 78"/>
              <a:gd name="T25" fmla="*/ 64 h 64"/>
              <a:gd name="T26" fmla="*/ 20 w 78"/>
              <a:gd name="T27" fmla="*/ 62 h 64"/>
              <a:gd name="T28" fmla="*/ 18 w 78"/>
              <a:gd name="T29" fmla="*/ 56 h 64"/>
              <a:gd name="T30" fmla="*/ 8 w 78"/>
              <a:gd name="T31" fmla="*/ 48 h 64"/>
              <a:gd name="T32" fmla="*/ 0 w 78"/>
              <a:gd name="T33" fmla="*/ 5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64">
                <a:moveTo>
                  <a:pt x="0" y="50"/>
                </a:moveTo>
                <a:lnTo>
                  <a:pt x="0" y="34"/>
                </a:lnTo>
                <a:lnTo>
                  <a:pt x="6" y="32"/>
                </a:lnTo>
                <a:lnTo>
                  <a:pt x="6" y="16"/>
                </a:lnTo>
                <a:lnTo>
                  <a:pt x="16" y="14"/>
                </a:lnTo>
                <a:lnTo>
                  <a:pt x="76" y="0"/>
                </a:lnTo>
                <a:lnTo>
                  <a:pt x="78" y="4"/>
                </a:lnTo>
                <a:lnTo>
                  <a:pt x="76" y="14"/>
                </a:lnTo>
                <a:lnTo>
                  <a:pt x="70" y="16"/>
                </a:lnTo>
                <a:lnTo>
                  <a:pt x="54" y="44"/>
                </a:lnTo>
                <a:lnTo>
                  <a:pt x="48" y="58"/>
                </a:lnTo>
                <a:lnTo>
                  <a:pt x="38" y="58"/>
                </a:lnTo>
                <a:lnTo>
                  <a:pt x="30" y="64"/>
                </a:lnTo>
                <a:lnTo>
                  <a:pt x="20" y="62"/>
                </a:lnTo>
                <a:lnTo>
                  <a:pt x="18" y="56"/>
                </a:lnTo>
                <a:lnTo>
                  <a:pt x="8" y="48"/>
                </a:lnTo>
                <a:lnTo>
                  <a:pt x="0" y="50"/>
                </a:lnTo>
                <a:close/>
              </a:path>
            </a:pathLst>
          </a:custGeom>
          <a:noFill/>
          <a:ln w="6350" cmpd="sng">
            <a:solidFill>
              <a:srgbClr val="000000"/>
            </a:solidFill>
            <a:round/>
            <a:headEnd/>
            <a:tailEnd/>
          </a:ln>
        </p:spPr>
        <p:txBody>
          <a:bodyPr/>
          <a:lstStyle/>
          <a:p>
            <a:endParaRPr lang="en-US"/>
          </a:p>
        </p:txBody>
      </p:sp>
      <p:sp>
        <p:nvSpPr>
          <p:cNvPr id="779" name="Freeform 187"/>
          <p:cNvSpPr>
            <a:spLocks/>
          </p:cNvSpPr>
          <p:nvPr/>
        </p:nvSpPr>
        <p:spPr bwMode="auto">
          <a:xfrm rot="167468">
            <a:off x="4546968" y="1557009"/>
            <a:ext cx="587336" cy="408970"/>
          </a:xfrm>
          <a:custGeom>
            <a:avLst/>
            <a:gdLst>
              <a:gd name="T0" fmla="*/ 0 w 76"/>
              <a:gd name="T1" fmla="*/ 34 h 60"/>
              <a:gd name="T2" fmla="*/ 22 w 76"/>
              <a:gd name="T3" fmla="*/ 12 h 60"/>
              <a:gd name="T4" fmla="*/ 28 w 76"/>
              <a:gd name="T5" fmla="*/ 0 h 60"/>
              <a:gd name="T6" fmla="*/ 38 w 76"/>
              <a:gd name="T7" fmla="*/ 6 h 60"/>
              <a:gd name="T8" fmla="*/ 48 w 76"/>
              <a:gd name="T9" fmla="*/ 0 h 60"/>
              <a:gd name="T10" fmla="*/ 64 w 76"/>
              <a:gd name="T11" fmla="*/ 10 h 60"/>
              <a:gd name="T12" fmla="*/ 76 w 76"/>
              <a:gd name="T13" fmla="*/ 22 h 60"/>
              <a:gd name="T14" fmla="*/ 76 w 76"/>
              <a:gd name="T15" fmla="*/ 40 h 60"/>
              <a:gd name="T16" fmla="*/ 50 w 76"/>
              <a:gd name="T17" fmla="*/ 60 h 60"/>
              <a:gd name="T18" fmla="*/ 48 w 76"/>
              <a:gd name="T19" fmla="*/ 50 h 60"/>
              <a:gd name="T20" fmla="*/ 10 w 76"/>
              <a:gd name="T21" fmla="*/ 48 h 60"/>
              <a:gd name="T22" fmla="*/ 0 w 76"/>
              <a:gd name="T23" fmla="*/ 34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60">
                <a:moveTo>
                  <a:pt x="0" y="34"/>
                </a:moveTo>
                <a:lnTo>
                  <a:pt x="22" y="12"/>
                </a:lnTo>
                <a:lnTo>
                  <a:pt x="28" y="0"/>
                </a:lnTo>
                <a:lnTo>
                  <a:pt x="38" y="6"/>
                </a:lnTo>
                <a:lnTo>
                  <a:pt x="48" y="0"/>
                </a:lnTo>
                <a:lnTo>
                  <a:pt x="64" y="10"/>
                </a:lnTo>
                <a:lnTo>
                  <a:pt x="76" y="22"/>
                </a:lnTo>
                <a:lnTo>
                  <a:pt x="76" y="40"/>
                </a:lnTo>
                <a:lnTo>
                  <a:pt x="50" y="60"/>
                </a:lnTo>
                <a:lnTo>
                  <a:pt x="48" y="50"/>
                </a:lnTo>
                <a:lnTo>
                  <a:pt x="10" y="48"/>
                </a:lnTo>
                <a:lnTo>
                  <a:pt x="0" y="34"/>
                </a:lnTo>
                <a:close/>
              </a:path>
            </a:pathLst>
          </a:custGeom>
          <a:noFill/>
          <a:ln w="6350" cmpd="sng">
            <a:solidFill>
              <a:srgbClr val="000000"/>
            </a:solidFill>
            <a:round/>
            <a:headEnd/>
            <a:tailEnd/>
          </a:ln>
        </p:spPr>
        <p:txBody>
          <a:bodyPr/>
          <a:lstStyle/>
          <a:p>
            <a:endParaRPr lang="en-US"/>
          </a:p>
        </p:txBody>
      </p:sp>
      <p:sp>
        <p:nvSpPr>
          <p:cNvPr id="781" name="Freeform 189"/>
          <p:cNvSpPr>
            <a:spLocks/>
          </p:cNvSpPr>
          <p:nvPr/>
        </p:nvSpPr>
        <p:spPr bwMode="auto">
          <a:xfrm rot="167468">
            <a:off x="3953908" y="679282"/>
            <a:ext cx="479143" cy="463500"/>
          </a:xfrm>
          <a:custGeom>
            <a:avLst/>
            <a:gdLst>
              <a:gd name="T0" fmla="*/ 4 w 62"/>
              <a:gd name="T1" fmla="*/ 4 h 68"/>
              <a:gd name="T2" fmla="*/ 34 w 62"/>
              <a:gd name="T3" fmla="*/ 0 h 68"/>
              <a:gd name="T4" fmla="*/ 46 w 62"/>
              <a:gd name="T5" fmla="*/ 14 h 68"/>
              <a:gd name="T6" fmla="*/ 60 w 62"/>
              <a:gd name="T7" fmla="*/ 16 h 68"/>
              <a:gd name="T8" fmla="*/ 62 w 62"/>
              <a:gd name="T9" fmla="*/ 34 h 68"/>
              <a:gd name="T10" fmla="*/ 62 w 62"/>
              <a:gd name="T11" fmla="*/ 48 h 68"/>
              <a:gd name="T12" fmla="*/ 52 w 62"/>
              <a:gd name="T13" fmla="*/ 50 h 68"/>
              <a:gd name="T14" fmla="*/ 42 w 62"/>
              <a:gd name="T15" fmla="*/ 48 h 68"/>
              <a:gd name="T16" fmla="*/ 32 w 62"/>
              <a:gd name="T17" fmla="*/ 68 h 68"/>
              <a:gd name="T18" fmla="*/ 14 w 62"/>
              <a:gd name="T19" fmla="*/ 68 h 68"/>
              <a:gd name="T20" fmla="*/ 20 w 62"/>
              <a:gd name="T21" fmla="*/ 54 h 68"/>
              <a:gd name="T22" fmla="*/ 18 w 62"/>
              <a:gd name="T23" fmla="*/ 42 h 68"/>
              <a:gd name="T24" fmla="*/ 10 w 62"/>
              <a:gd name="T25" fmla="*/ 42 h 68"/>
              <a:gd name="T26" fmla="*/ 8 w 62"/>
              <a:gd name="T27" fmla="*/ 36 h 68"/>
              <a:gd name="T28" fmla="*/ 10 w 62"/>
              <a:gd name="T29" fmla="*/ 26 h 68"/>
              <a:gd name="T30" fmla="*/ 0 w 62"/>
              <a:gd name="T31" fmla="*/ 16 h 68"/>
              <a:gd name="T32" fmla="*/ 4 w 62"/>
              <a:gd name="T33" fmla="*/ 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8">
                <a:moveTo>
                  <a:pt x="4" y="4"/>
                </a:moveTo>
                <a:lnTo>
                  <a:pt x="34" y="0"/>
                </a:lnTo>
                <a:lnTo>
                  <a:pt x="46" y="14"/>
                </a:lnTo>
                <a:lnTo>
                  <a:pt x="60" y="16"/>
                </a:lnTo>
                <a:lnTo>
                  <a:pt x="62" y="34"/>
                </a:lnTo>
                <a:lnTo>
                  <a:pt x="62" y="48"/>
                </a:lnTo>
                <a:lnTo>
                  <a:pt x="52" y="50"/>
                </a:lnTo>
                <a:lnTo>
                  <a:pt x="42" y="48"/>
                </a:lnTo>
                <a:lnTo>
                  <a:pt x="32" y="68"/>
                </a:lnTo>
                <a:lnTo>
                  <a:pt x="14" y="68"/>
                </a:lnTo>
                <a:lnTo>
                  <a:pt x="20" y="54"/>
                </a:lnTo>
                <a:lnTo>
                  <a:pt x="18" y="42"/>
                </a:lnTo>
                <a:lnTo>
                  <a:pt x="10" y="42"/>
                </a:lnTo>
                <a:lnTo>
                  <a:pt x="8" y="36"/>
                </a:lnTo>
                <a:lnTo>
                  <a:pt x="10" y="26"/>
                </a:lnTo>
                <a:lnTo>
                  <a:pt x="0" y="16"/>
                </a:lnTo>
                <a:lnTo>
                  <a:pt x="4" y="4"/>
                </a:lnTo>
                <a:close/>
              </a:path>
            </a:pathLst>
          </a:custGeom>
          <a:noFill/>
          <a:ln w="6350" cmpd="sng">
            <a:solidFill>
              <a:srgbClr val="000000"/>
            </a:solidFill>
            <a:round/>
            <a:headEnd/>
            <a:tailEnd/>
          </a:ln>
        </p:spPr>
        <p:txBody>
          <a:bodyPr/>
          <a:lstStyle/>
          <a:p>
            <a:endParaRPr lang="en-US"/>
          </a:p>
        </p:txBody>
      </p:sp>
      <p:sp>
        <p:nvSpPr>
          <p:cNvPr id="782" name="Freeform 190"/>
          <p:cNvSpPr>
            <a:spLocks/>
          </p:cNvSpPr>
          <p:nvPr/>
        </p:nvSpPr>
        <p:spPr bwMode="auto">
          <a:xfrm rot="167468">
            <a:off x="3953908" y="679282"/>
            <a:ext cx="479143" cy="463500"/>
          </a:xfrm>
          <a:custGeom>
            <a:avLst/>
            <a:gdLst>
              <a:gd name="T0" fmla="*/ 4 w 62"/>
              <a:gd name="T1" fmla="*/ 4 h 68"/>
              <a:gd name="T2" fmla="*/ 34 w 62"/>
              <a:gd name="T3" fmla="*/ 0 h 68"/>
              <a:gd name="T4" fmla="*/ 46 w 62"/>
              <a:gd name="T5" fmla="*/ 14 h 68"/>
              <a:gd name="T6" fmla="*/ 60 w 62"/>
              <a:gd name="T7" fmla="*/ 16 h 68"/>
              <a:gd name="T8" fmla="*/ 62 w 62"/>
              <a:gd name="T9" fmla="*/ 34 h 68"/>
              <a:gd name="T10" fmla="*/ 62 w 62"/>
              <a:gd name="T11" fmla="*/ 48 h 68"/>
              <a:gd name="T12" fmla="*/ 52 w 62"/>
              <a:gd name="T13" fmla="*/ 50 h 68"/>
              <a:gd name="T14" fmla="*/ 42 w 62"/>
              <a:gd name="T15" fmla="*/ 48 h 68"/>
              <a:gd name="T16" fmla="*/ 32 w 62"/>
              <a:gd name="T17" fmla="*/ 68 h 68"/>
              <a:gd name="T18" fmla="*/ 14 w 62"/>
              <a:gd name="T19" fmla="*/ 68 h 68"/>
              <a:gd name="T20" fmla="*/ 20 w 62"/>
              <a:gd name="T21" fmla="*/ 54 h 68"/>
              <a:gd name="T22" fmla="*/ 18 w 62"/>
              <a:gd name="T23" fmla="*/ 42 h 68"/>
              <a:gd name="T24" fmla="*/ 10 w 62"/>
              <a:gd name="T25" fmla="*/ 42 h 68"/>
              <a:gd name="T26" fmla="*/ 8 w 62"/>
              <a:gd name="T27" fmla="*/ 36 h 68"/>
              <a:gd name="T28" fmla="*/ 10 w 62"/>
              <a:gd name="T29" fmla="*/ 26 h 68"/>
              <a:gd name="T30" fmla="*/ 0 w 62"/>
              <a:gd name="T31" fmla="*/ 16 h 68"/>
              <a:gd name="T32" fmla="*/ 4 w 62"/>
              <a:gd name="T33" fmla="*/ 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68">
                <a:moveTo>
                  <a:pt x="4" y="4"/>
                </a:moveTo>
                <a:lnTo>
                  <a:pt x="34" y="0"/>
                </a:lnTo>
                <a:lnTo>
                  <a:pt x="46" y="14"/>
                </a:lnTo>
                <a:lnTo>
                  <a:pt x="60" y="16"/>
                </a:lnTo>
                <a:lnTo>
                  <a:pt x="62" y="34"/>
                </a:lnTo>
                <a:lnTo>
                  <a:pt x="62" y="48"/>
                </a:lnTo>
                <a:lnTo>
                  <a:pt x="52" y="50"/>
                </a:lnTo>
                <a:lnTo>
                  <a:pt x="42" y="48"/>
                </a:lnTo>
                <a:lnTo>
                  <a:pt x="32" y="68"/>
                </a:lnTo>
                <a:lnTo>
                  <a:pt x="14" y="68"/>
                </a:lnTo>
                <a:lnTo>
                  <a:pt x="20" y="54"/>
                </a:lnTo>
                <a:lnTo>
                  <a:pt x="18" y="42"/>
                </a:lnTo>
                <a:lnTo>
                  <a:pt x="10" y="42"/>
                </a:lnTo>
                <a:lnTo>
                  <a:pt x="8" y="36"/>
                </a:lnTo>
                <a:lnTo>
                  <a:pt x="10" y="26"/>
                </a:lnTo>
                <a:lnTo>
                  <a:pt x="0" y="16"/>
                </a:lnTo>
                <a:lnTo>
                  <a:pt x="4" y="4"/>
                </a:lnTo>
                <a:close/>
              </a:path>
            </a:pathLst>
          </a:custGeom>
          <a:noFill/>
          <a:ln w="6350" cmpd="sng">
            <a:solidFill>
              <a:srgbClr val="000000"/>
            </a:solidFill>
            <a:prstDash val="solid"/>
            <a:round/>
            <a:headEnd/>
            <a:tailEnd/>
          </a:ln>
        </p:spPr>
        <p:txBody>
          <a:bodyPr/>
          <a:lstStyle/>
          <a:p>
            <a:endParaRPr lang="en-US"/>
          </a:p>
        </p:txBody>
      </p:sp>
      <p:sp>
        <p:nvSpPr>
          <p:cNvPr id="784" name="Freeform 192"/>
          <p:cNvSpPr>
            <a:spLocks/>
          </p:cNvSpPr>
          <p:nvPr/>
        </p:nvSpPr>
        <p:spPr bwMode="auto">
          <a:xfrm rot="167468">
            <a:off x="3081797" y="744125"/>
            <a:ext cx="401862" cy="558925"/>
          </a:xfrm>
          <a:custGeom>
            <a:avLst/>
            <a:gdLst>
              <a:gd name="T0" fmla="*/ 10 w 52"/>
              <a:gd name="T1" fmla="*/ 6 h 82"/>
              <a:gd name="T2" fmla="*/ 20 w 52"/>
              <a:gd name="T3" fmla="*/ 4 h 82"/>
              <a:gd name="T4" fmla="*/ 40 w 52"/>
              <a:gd name="T5" fmla="*/ 0 h 82"/>
              <a:gd name="T6" fmla="*/ 46 w 52"/>
              <a:gd name="T7" fmla="*/ 30 h 82"/>
              <a:gd name="T8" fmla="*/ 52 w 52"/>
              <a:gd name="T9" fmla="*/ 34 h 82"/>
              <a:gd name="T10" fmla="*/ 42 w 52"/>
              <a:gd name="T11" fmla="*/ 40 h 82"/>
              <a:gd name="T12" fmla="*/ 48 w 52"/>
              <a:gd name="T13" fmla="*/ 80 h 82"/>
              <a:gd name="T14" fmla="*/ 36 w 52"/>
              <a:gd name="T15" fmla="*/ 80 h 82"/>
              <a:gd name="T16" fmla="*/ 26 w 52"/>
              <a:gd name="T17" fmla="*/ 74 h 82"/>
              <a:gd name="T18" fmla="*/ 26 w 52"/>
              <a:gd name="T19" fmla="*/ 82 h 82"/>
              <a:gd name="T20" fmla="*/ 8 w 52"/>
              <a:gd name="T21" fmla="*/ 80 h 82"/>
              <a:gd name="T22" fmla="*/ 0 w 52"/>
              <a:gd name="T23" fmla="*/ 72 h 82"/>
              <a:gd name="T24" fmla="*/ 2 w 52"/>
              <a:gd name="T25" fmla="*/ 68 h 82"/>
              <a:gd name="T26" fmla="*/ 8 w 52"/>
              <a:gd name="T27" fmla="*/ 72 h 82"/>
              <a:gd name="T28" fmla="*/ 10 w 52"/>
              <a:gd name="T29" fmla="*/ 68 h 82"/>
              <a:gd name="T30" fmla="*/ 0 w 52"/>
              <a:gd name="T31" fmla="*/ 62 h 82"/>
              <a:gd name="T32" fmla="*/ 8 w 52"/>
              <a:gd name="T33" fmla="*/ 60 h 82"/>
              <a:gd name="T34" fmla="*/ 12 w 52"/>
              <a:gd name="T35" fmla="*/ 52 h 82"/>
              <a:gd name="T36" fmla="*/ 8 w 52"/>
              <a:gd name="T37" fmla="*/ 34 h 82"/>
              <a:gd name="T38" fmla="*/ 14 w 52"/>
              <a:gd name="T39" fmla="*/ 30 h 82"/>
              <a:gd name="T40" fmla="*/ 10 w 52"/>
              <a:gd name="T41" fmla="*/ 6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82">
                <a:moveTo>
                  <a:pt x="10" y="6"/>
                </a:moveTo>
                <a:lnTo>
                  <a:pt x="20" y="4"/>
                </a:lnTo>
                <a:lnTo>
                  <a:pt x="40" y="0"/>
                </a:lnTo>
                <a:lnTo>
                  <a:pt x="46" y="30"/>
                </a:lnTo>
                <a:lnTo>
                  <a:pt x="52" y="34"/>
                </a:lnTo>
                <a:lnTo>
                  <a:pt x="42" y="40"/>
                </a:lnTo>
                <a:lnTo>
                  <a:pt x="48" y="80"/>
                </a:lnTo>
                <a:lnTo>
                  <a:pt x="36" y="80"/>
                </a:lnTo>
                <a:lnTo>
                  <a:pt x="26" y="74"/>
                </a:lnTo>
                <a:lnTo>
                  <a:pt x="26" y="82"/>
                </a:lnTo>
                <a:lnTo>
                  <a:pt x="8" y="80"/>
                </a:lnTo>
                <a:lnTo>
                  <a:pt x="0" y="72"/>
                </a:lnTo>
                <a:lnTo>
                  <a:pt x="2" y="68"/>
                </a:lnTo>
                <a:lnTo>
                  <a:pt x="8" y="72"/>
                </a:lnTo>
                <a:lnTo>
                  <a:pt x="10" y="68"/>
                </a:lnTo>
                <a:lnTo>
                  <a:pt x="0" y="62"/>
                </a:lnTo>
                <a:lnTo>
                  <a:pt x="8" y="60"/>
                </a:lnTo>
                <a:lnTo>
                  <a:pt x="12" y="52"/>
                </a:lnTo>
                <a:lnTo>
                  <a:pt x="8" y="34"/>
                </a:lnTo>
                <a:lnTo>
                  <a:pt x="14" y="30"/>
                </a:lnTo>
                <a:lnTo>
                  <a:pt x="10" y="6"/>
                </a:lnTo>
                <a:close/>
              </a:path>
            </a:pathLst>
          </a:custGeom>
          <a:noFill/>
          <a:ln w="6350" cmpd="sng">
            <a:solidFill>
              <a:srgbClr val="000000"/>
            </a:solidFill>
            <a:round/>
            <a:headEnd/>
            <a:tailEnd/>
          </a:ln>
        </p:spPr>
        <p:txBody>
          <a:bodyPr/>
          <a:lstStyle/>
          <a:p>
            <a:endParaRPr lang="en-US"/>
          </a:p>
        </p:txBody>
      </p:sp>
      <p:sp>
        <p:nvSpPr>
          <p:cNvPr id="785" name="Freeform 193"/>
          <p:cNvSpPr>
            <a:spLocks/>
          </p:cNvSpPr>
          <p:nvPr/>
        </p:nvSpPr>
        <p:spPr bwMode="auto">
          <a:xfrm rot="167468">
            <a:off x="2818044" y="771442"/>
            <a:ext cx="370949" cy="531661"/>
          </a:xfrm>
          <a:custGeom>
            <a:avLst/>
            <a:gdLst>
              <a:gd name="T0" fmla="*/ 44 w 48"/>
              <a:gd name="T1" fmla="*/ 0 h 78"/>
              <a:gd name="T2" fmla="*/ 16 w 48"/>
              <a:gd name="T3" fmla="*/ 4 h 78"/>
              <a:gd name="T4" fmla="*/ 12 w 48"/>
              <a:gd name="T5" fmla="*/ 40 h 78"/>
              <a:gd name="T6" fmla="*/ 2 w 48"/>
              <a:gd name="T7" fmla="*/ 44 h 78"/>
              <a:gd name="T8" fmla="*/ 0 w 48"/>
              <a:gd name="T9" fmla="*/ 60 h 78"/>
              <a:gd name="T10" fmla="*/ 18 w 48"/>
              <a:gd name="T11" fmla="*/ 60 h 78"/>
              <a:gd name="T12" fmla="*/ 20 w 48"/>
              <a:gd name="T13" fmla="*/ 78 h 78"/>
              <a:gd name="T14" fmla="*/ 42 w 48"/>
              <a:gd name="T15" fmla="*/ 74 h 78"/>
              <a:gd name="T16" fmla="*/ 34 w 48"/>
              <a:gd name="T17" fmla="*/ 66 h 78"/>
              <a:gd name="T18" fmla="*/ 36 w 48"/>
              <a:gd name="T19" fmla="*/ 62 h 78"/>
              <a:gd name="T20" fmla="*/ 42 w 48"/>
              <a:gd name="T21" fmla="*/ 66 h 78"/>
              <a:gd name="T22" fmla="*/ 44 w 48"/>
              <a:gd name="T23" fmla="*/ 62 h 78"/>
              <a:gd name="T24" fmla="*/ 34 w 48"/>
              <a:gd name="T25" fmla="*/ 56 h 78"/>
              <a:gd name="T26" fmla="*/ 42 w 48"/>
              <a:gd name="T27" fmla="*/ 54 h 78"/>
              <a:gd name="T28" fmla="*/ 46 w 48"/>
              <a:gd name="T29" fmla="*/ 46 h 78"/>
              <a:gd name="T30" fmla="*/ 42 w 48"/>
              <a:gd name="T31" fmla="*/ 28 h 78"/>
              <a:gd name="T32" fmla="*/ 48 w 48"/>
              <a:gd name="T33" fmla="*/ 24 h 78"/>
              <a:gd name="T34" fmla="*/ 44 w 48"/>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78">
                <a:moveTo>
                  <a:pt x="44" y="0"/>
                </a:moveTo>
                <a:lnTo>
                  <a:pt x="16" y="4"/>
                </a:lnTo>
                <a:lnTo>
                  <a:pt x="12" y="40"/>
                </a:lnTo>
                <a:lnTo>
                  <a:pt x="2" y="44"/>
                </a:lnTo>
                <a:lnTo>
                  <a:pt x="0" y="60"/>
                </a:lnTo>
                <a:lnTo>
                  <a:pt x="18" y="60"/>
                </a:lnTo>
                <a:lnTo>
                  <a:pt x="20" y="78"/>
                </a:lnTo>
                <a:lnTo>
                  <a:pt x="42" y="74"/>
                </a:lnTo>
                <a:lnTo>
                  <a:pt x="34" y="66"/>
                </a:lnTo>
                <a:lnTo>
                  <a:pt x="36" y="62"/>
                </a:lnTo>
                <a:lnTo>
                  <a:pt x="42" y="66"/>
                </a:lnTo>
                <a:lnTo>
                  <a:pt x="44" y="62"/>
                </a:lnTo>
                <a:lnTo>
                  <a:pt x="34" y="56"/>
                </a:lnTo>
                <a:lnTo>
                  <a:pt x="42" y="54"/>
                </a:lnTo>
                <a:lnTo>
                  <a:pt x="46" y="46"/>
                </a:lnTo>
                <a:lnTo>
                  <a:pt x="42" y="28"/>
                </a:lnTo>
                <a:lnTo>
                  <a:pt x="48" y="24"/>
                </a:lnTo>
                <a:lnTo>
                  <a:pt x="44" y="0"/>
                </a:lnTo>
                <a:close/>
              </a:path>
            </a:pathLst>
          </a:custGeom>
          <a:noFill/>
          <a:ln w="6350" cmpd="sng">
            <a:solidFill>
              <a:srgbClr val="000000"/>
            </a:solidFill>
            <a:round/>
            <a:headEnd/>
            <a:tailEnd/>
          </a:ln>
        </p:spPr>
        <p:txBody>
          <a:bodyPr/>
          <a:lstStyle/>
          <a:p>
            <a:endParaRPr lang="en-US"/>
          </a:p>
        </p:txBody>
      </p:sp>
      <p:sp>
        <p:nvSpPr>
          <p:cNvPr id="786" name="Freeform 194"/>
          <p:cNvSpPr>
            <a:spLocks/>
          </p:cNvSpPr>
          <p:nvPr/>
        </p:nvSpPr>
        <p:spPr bwMode="auto">
          <a:xfrm rot="167468">
            <a:off x="2636145" y="788250"/>
            <a:ext cx="309125" cy="340808"/>
          </a:xfrm>
          <a:custGeom>
            <a:avLst/>
            <a:gdLst>
              <a:gd name="T0" fmla="*/ 0 w 40"/>
              <a:gd name="T1" fmla="*/ 6 h 50"/>
              <a:gd name="T2" fmla="*/ 40 w 40"/>
              <a:gd name="T3" fmla="*/ 0 h 50"/>
              <a:gd name="T4" fmla="*/ 36 w 40"/>
              <a:gd name="T5" fmla="*/ 36 h 50"/>
              <a:gd name="T6" fmla="*/ 26 w 40"/>
              <a:gd name="T7" fmla="*/ 40 h 50"/>
              <a:gd name="T8" fmla="*/ 24 w 40"/>
              <a:gd name="T9" fmla="*/ 48 h 50"/>
              <a:gd name="T10" fmla="*/ 16 w 40"/>
              <a:gd name="T11" fmla="*/ 50 h 50"/>
              <a:gd name="T12" fmla="*/ 12 w 40"/>
              <a:gd name="T13" fmla="*/ 34 h 50"/>
              <a:gd name="T14" fmla="*/ 4 w 40"/>
              <a:gd name="T15" fmla="*/ 36 h 50"/>
              <a:gd name="T16" fmla="*/ 0 w 40"/>
              <a:gd name="T17" fmla="*/ 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50">
                <a:moveTo>
                  <a:pt x="0" y="6"/>
                </a:moveTo>
                <a:lnTo>
                  <a:pt x="40" y="0"/>
                </a:lnTo>
                <a:lnTo>
                  <a:pt x="36" y="36"/>
                </a:lnTo>
                <a:lnTo>
                  <a:pt x="26" y="40"/>
                </a:lnTo>
                <a:lnTo>
                  <a:pt x="24" y="48"/>
                </a:lnTo>
                <a:lnTo>
                  <a:pt x="16" y="50"/>
                </a:lnTo>
                <a:lnTo>
                  <a:pt x="12" y="34"/>
                </a:lnTo>
                <a:lnTo>
                  <a:pt x="4" y="36"/>
                </a:lnTo>
                <a:lnTo>
                  <a:pt x="0" y="6"/>
                </a:lnTo>
                <a:close/>
              </a:path>
            </a:pathLst>
          </a:custGeom>
          <a:noFill/>
          <a:ln w="6350" cmpd="sng">
            <a:solidFill>
              <a:srgbClr val="000000"/>
            </a:solidFill>
            <a:round/>
            <a:headEnd/>
            <a:tailEnd/>
          </a:ln>
        </p:spPr>
        <p:txBody>
          <a:bodyPr/>
          <a:lstStyle/>
          <a:p>
            <a:endParaRPr lang="en-US"/>
          </a:p>
        </p:txBody>
      </p:sp>
      <p:sp>
        <p:nvSpPr>
          <p:cNvPr id="789" name="Freeform 197"/>
          <p:cNvSpPr>
            <a:spLocks/>
          </p:cNvSpPr>
          <p:nvPr/>
        </p:nvSpPr>
        <p:spPr bwMode="auto">
          <a:xfrm rot="167468">
            <a:off x="2351414" y="1325854"/>
            <a:ext cx="533240" cy="477132"/>
          </a:xfrm>
          <a:custGeom>
            <a:avLst/>
            <a:gdLst>
              <a:gd name="T0" fmla="*/ 0 w 69"/>
              <a:gd name="T1" fmla="*/ 10 h 70"/>
              <a:gd name="T2" fmla="*/ 69 w 69"/>
              <a:gd name="T3" fmla="*/ 0 h 70"/>
              <a:gd name="T4" fmla="*/ 69 w 69"/>
              <a:gd name="T5" fmla="*/ 6 h 70"/>
              <a:gd name="T6" fmla="*/ 61 w 69"/>
              <a:gd name="T7" fmla="*/ 32 h 70"/>
              <a:gd name="T8" fmla="*/ 37 w 69"/>
              <a:gd name="T9" fmla="*/ 50 h 70"/>
              <a:gd name="T10" fmla="*/ 33 w 69"/>
              <a:gd name="T11" fmla="*/ 70 h 70"/>
              <a:gd name="T12" fmla="*/ 23 w 69"/>
              <a:gd name="T13" fmla="*/ 68 h 70"/>
              <a:gd name="T14" fmla="*/ 0 w 69"/>
              <a:gd name="T15" fmla="*/ 10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 h="70">
                <a:moveTo>
                  <a:pt x="0" y="10"/>
                </a:moveTo>
                <a:lnTo>
                  <a:pt x="69" y="0"/>
                </a:lnTo>
                <a:lnTo>
                  <a:pt x="69" y="6"/>
                </a:lnTo>
                <a:lnTo>
                  <a:pt x="61" y="32"/>
                </a:lnTo>
                <a:lnTo>
                  <a:pt x="37" y="50"/>
                </a:lnTo>
                <a:lnTo>
                  <a:pt x="33" y="70"/>
                </a:lnTo>
                <a:lnTo>
                  <a:pt x="23" y="68"/>
                </a:lnTo>
                <a:lnTo>
                  <a:pt x="0" y="10"/>
                </a:lnTo>
                <a:close/>
              </a:path>
            </a:pathLst>
          </a:custGeom>
          <a:noFill/>
          <a:ln w="6350" cmpd="sng">
            <a:solidFill>
              <a:srgbClr val="000000"/>
            </a:solidFill>
            <a:round/>
            <a:headEnd/>
            <a:tailEnd/>
          </a:ln>
        </p:spPr>
        <p:txBody>
          <a:bodyPr/>
          <a:lstStyle/>
          <a:p>
            <a:endParaRPr lang="en-US"/>
          </a:p>
        </p:txBody>
      </p:sp>
      <p:sp>
        <p:nvSpPr>
          <p:cNvPr id="791" name="Freeform 199"/>
          <p:cNvSpPr>
            <a:spLocks/>
          </p:cNvSpPr>
          <p:nvPr/>
        </p:nvSpPr>
        <p:spPr bwMode="auto">
          <a:xfrm rot="167468">
            <a:off x="2891965" y="1243895"/>
            <a:ext cx="571881" cy="368072"/>
          </a:xfrm>
          <a:custGeom>
            <a:avLst/>
            <a:gdLst>
              <a:gd name="T0" fmla="*/ 0 w 74"/>
              <a:gd name="T1" fmla="*/ 16 h 54"/>
              <a:gd name="T2" fmla="*/ 6 w 74"/>
              <a:gd name="T3" fmla="*/ 14 h 54"/>
              <a:gd name="T4" fmla="*/ 10 w 74"/>
              <a:gd name="T5" fmla="*/ 10 h 54"/>
              <a:gd name="T6" fmla="*/ 30 w 74"/>
              <a:gd name="T7" fmla="*/ 6 h 54"/>
              <a:gd name="T8" fmla="*/ 48 w 74"/>
              <a:gd name="T9" fmla="*/ 8 h 54"/>
              <a:gd name="T10" fmla="*/ 48 w 74"/>
              <a:gd name="T11" fmla="*/ 0 h 54"/>
              <a:gd name="T12" fmla="*/ 58 w 74"/>
              <a:gd name="T13" fmla="*/ 6 h 54"/>
              <a:gd name="T14" fmla="*/ 70 w 74"/>
              <a:gd name="T15" fmla="*/ 6 h 54"/>
              <a:gd name="T16" fmla="*/ 72 w 74"/>
              <a:gd name="T17" fmla="*/ 14 h 54"/>
              <a:gd name="T18" fmla="*/ 74 w 74"/>
              <a:gd name="T19" fmla="*/ 40 h 54"/>
              <a:gd name="T20" fmla="*/ 64 w 74"/>
              <a:gd name="T21" fmla="*/ 40 h 54"/>
              <a:gd name="T22" fmla="*/ 62 w 74"/>
              <a:gd name="T23" fmla="*/ 44 h 54"/>
              <a:gd name="T24" fmla="*/ 20 w 74"/>
              <a:gd name="T25" fmla="*/ 52 h 54"/>
              <a:gd name="T26" fmla="*/ 8 w 74"/>
              <a:gd name="T27" fmla="*/ 54 h 54"/>
              <a:gd name="T28" fmla="*/ 4 w 74"/>
              <a:gd name="T29" fmla="*/ 48 h 54"/>
              <a:gd name="T30" fmla="*/ 4 w 74"/>
              <a:gd name="T31" fmla="*/ 26 h 54"/>
              <a:gd name="T32" fmla="*/ 0 w 74"/>
              <a:gd name="T33" fmla="*/ 22 h 54"/>
              <a:gd name="T34" fmla="*/ 0 w 74"/>
              <a:gd name="T35" fmla="*/ 1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54">
                <a:moveTo>
                  <a:pt x="0" y="16"/>
                </a:moveTo>
                <a:lnTo>
                  <a:pt x="6" y="14"/>
                </a:lnTo>
                <a:lnTo>
                  <a:pt x="10" y="10"/>
                </a:lnTo>
                <a:lnTo>
                  <a:pt x="30" y="6"/>
                </a:lnTo>
                <a:lnTo>
                  <a:pt x="48" y="8"/>
                </a:lnTo>
                <a:lnTo>
                  <a:pt x="48" y="0"/>
                </a:lnTo>
                <a:lnTo>
                  <a:pt x="58" y="6"/>
                </a:lnTo>
                <a:lnTo>
                  <a:pt x="70" y="6"/>
                </a:lnTo>
                <a:lnTo>
                  <a:pt x="72" y="14"/>
                </a:lnTo>
                <a:lnTo>
                  <a:pt x="74" y="40"/>
                </a:lnTo>
                <a:lnTo>
                  <a:pt x="64" y="40"/>
                </a:lnTo>
                <a:lnTo>
                  <a:pt x="62" y="44"/>
                </a:lnTo>
                <a:lnTo>
                  <a:pt x="20" y="52"/>
                </a:lnTo>
                <a:lnTo>
                  <a:pt x="8" y="54"/>
                </a:lnTo>
                <a:lnTo>
                  <a:pt x="4" y="48"/>
                </a:lnTo>
                <a:lnTo>
                  <a:pt x="4" y="26"/>
                </a:lnTo>
                <a:lnTo>
                  <a:pt x="0" y="22"/>
                </a:lnTo>
                <a:lnTo>
                  <a:pt x="0" y="16"/>
                </a:lnTo>
                <a:close/>
              </a:path>
            </a:pathLst>
          </a:custGeom>
          <a:noFill/>
          <a:ln w="6350" cmpd="sng">
            <a:solidFill>
              <a:srgbClr val="000000"/>
            </a:solidFill>
            <a:round/>
            <a:headEnd/>
            <a:tailEnd/>
          </a:ln>
        </p:spPr>
        <p:txBody>
          <a:bodyPr/>
          <a:lstStyle/>
          <a:p>
            <a:endParaRPr lang="en-US">
              <a:solidFill>
                <a:schemeClr val="bg1"/>
              </a:solidFill>
            </a:endParaRPr>
          </a:p>
        </p:txBody>
      </p:sp>
      <p:sp>
        <p:nvSpPr>
          <p:cNvPr id="793" name="Freeform 201"/>
          <p:cNvSpPr>
            <a:spLocks/>
          </p:cNvSpPr>
          <p:nvPr/>
        </p:nvSpPr>
        <p:spPr bwMode="auto">
          <a:xfrm rot="167468">
            <a:off x="2659320" y="2212226"/>
            <a:ext cx="448231" cy="354440"/>
          </a:xfrm>
          <a:custGeom>
            <a:avLst/>
            <a:gdLst>
              <a:gd name="T0" fmla="*/ 0 w 58"/>
              <a:gd name="T1" fmla="*/ 8 h 52"/>
              <a:gd name="T2" fmla="*/ 50 w 58"/>
              <a:gd name="T3" fmla="*/ 0 h 52"/>
              <a:gd name="T4" fmla="*/ 54 w 58"/>
              <a:gd name="T5" fmla="*/ 0 h 52"/>
              <a:gd name="T6" fmla="*/ 58 w 58"/>
              <a:gd name="T7" fmla="*/ 16 h 52"/>
              <a:gd name="T8" fmla="*/ 58 w 58"/>
              <a:gd name="T9" fmla="*/ 36 h 52"/>
              <a:gd name="T10" fmla="*/ 50 w 58"/>
              <a:gd name="T11" fmla="*/ 44 h 52"/>
              <a:gd name="T12" fmla="*/ 46 w 58"/>
              <a:gd name="T13" fmla="*/ 40 h 52"/>
              <a:gd name="T14" fmla="*/ 26 w 58"/>
              <a:gd name="T15" fmla="*/ 52 h 52"/>
              <a:gd name="T16" fmla="*/ 14 w 58"/>
              <a:gd name="T17" fmla="*/ 52 h 52"/>
              <a:gd name="T18" fmla="*/ 0 w 58"/>
              <a:gd name="T19" fmla="*/ 8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52">
                <a:moveTo>
                  <a:pt x="0" y="8"/>
                </a:moveTo>
                <a:lnTo>
                  <a:pt x="50" y="0"/>
                </a:lnTo>
                <a:lnTo>
                  <a:pt x="54" y="0"/>
                </a:lnTo>
                <a:lnTo>
                  <a:pt x="58" y="16"/>
                </a:lnTo>
                <a:lnTo>
                  <a:pt x="58" y="36"/>
                </a:lnTo>
                <a:lnTo>
                  <a:pt x="50" y="44"/>
                </a:lnTo>
                <a:lnTo>
                  <a:pt x="46" y="40"/>
                </a:lnTo>
                <a:lnTo>
                  <a:pt x="26" y="52"/>
                </a:lnTo>
                <a:lnTo>
                  <a:pt x="14" y="52"/>
                </a:lnTo>
                <a:lnTo>
                  <a:pt x="0" y="8"/>
                </a:lnTo>
                <a:close/>
              </a:path>
            </a:pathLst>
          </a:custGeom>
          <a:noFill/>
          <a:ln w="6350" cmpd="sng">
            <a:solidFill>
              <a:srgbClr val="000000"/>
            </a:solidFill>
            <a:round/>
            <a:headEnd/>
            <a:tailEnd/>
          </a:ln>
        </p:spPr>
        <p:txBody>
          <a:bodyPr/>
          <a:lstStyle/>
          <a:p>
            <a:endParaRPr lang="en-US"/>
          </a:p>
        </p:txBody>
      </p:sp>
      <p:sp>
        <p:nvSpPr>
          <p:cNvPr id="794" name="Freeform 202"/>
          <p:cNvSpPr>
            <a:spLocks/>
          </p:cNvSpPr>
          <p:nvPr/>
        </p:nvSpPr>
        <p:spPr bwMode="auto">
          <a:xfrm rot="167468">
            <a:off x="2757308" y="2331202"/>
            <a:ext cx="649163" cy="545293"/>
          </a:xfrm>
          <a:custGeom>
            <a:avLst/>
            <a:gdLst>
              <a:gd name="T0" fmla="*/ 44 w 84"/>
              <a:gd name="T1" fmla="*/ 0 h 80"/>
              <a:gd name="T2" fmla="*/ 68 w 84"/>
              <a:gd name="T3" fmla="*/ 8 h 80"/>
              <a:gd name="T4" fmla="*/ 68 w 84"/>
              <a:gd name="T5" fmla="*/ 14 h 80"/>
              <a:gd name="T6" fmla="*/ 66 w 84"/>
              <a:gd name="T7" fmla="*/ 18 h 80"/>
              <a:gd name="T8" fmla="*/ 70 w 84"/>
              <a:gd name="T9" fmla="*/ 20 h 80"/>
              <a:gd name="T10" fmla="*/ 72 w 84"/>
              <a:gd name="T11" fmla="*/ 44 h 80"/>
              <a:gd name="T12" fmla="*/ 84 w 84"/>
              <a:gd name="T13" fmla="*/ 44 h 80"/>
              <a:gd name="T14" fmla="*/ 82 w 84"/>
              <a:gd name="T15" fmla="*/ 56 h 80"/>
              <a:gd name="T16" fmla="*/ 70 w 84"/>
              <a:gd name="T17" fmla="*/ 70 h 80"/>
              <a:gd name="T18" fmla="*/ 62 w 84"/>
              <a:gd name="T19" fmla="*/ 70 h 80"/>
              <a:gd name="T20" fmla="*/ 60 w 84"/>
              <a:gd name="T21" fmla="*/ 76 h 80"/>
              <a:gd name="T22" fmla="*/ 56 w 84"/>
              <a:gd name="T23" fmla="*/ 76 h 80"/>
              <a:gd name="T24" fmla="*/ 14 w 84"/>
              <a:gd name="T25" fmla="*/ 80 h 80"/>
              <a:gd name="T26" fmla="*/ 8 w 84"/>
              <a:gd name="T27" fmla="*/ 66 h 80"/>
              <a:gd name="T28" fmla="*/ 0 w 84"/>
              <a:gd name="T29" fmla="*/ 36 h 80"/>
              <a:gd name="T30" fmla="*/ 12 w 84"/>
              <a:gd name="T31" fmla="*/ 36 h 80"/>
              <a:gd name="T32" fmla="*/ 32 w 84"/>
              <a:gd name="T33" fmla="*/ 24 h 80"/>
              <a:gd name="T34" fmla="*/ 36 w 84"/>
              <a:gd name="T35" fmla="*/ 28 h 80"/>
              <a:gd name="T36" fmla="*/ 44 w 84"/>
              <a:gd name="T37" fmla="*/ 20 h 80"/>
              <a:gd name="T38" fmla="*/ 44 w 84"/>
              <a:gd name="T39" fmla="*/ 0 h 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 h="80">
                <a:moveTo>
                  <a:pt x="44" y="0"/>
                </a:moveTo>
                <a:lnTo>
                  <a:pt x="68" y="8"/>
                </a:lnTo>
                <a:lnTo>
                  <a:pt x="68" y="14"/>
                </a:lnTo>
                <a:lnTo>
                  <a:pt x="66" y="18"/>
                </a:lnTo>
                <a:lnTo>
                  <a:pt x="70" y="20"/>
                </a:lnTo>
                <a:lnTo>
                  <a:pt x="72" y="44"/>
                </a:lnTo>
                <a:lnTo>
                  <a:pt x="84" y="44"/>
                </a:lnTo>
                <a:lnTo>
                  <a:pt x="82" y="56"/>
                </a:lnTo>
                <a:lnTo>
                  <a:pt x="70" y="70"/>
                </a:lnTo>
                <a:lnTo>
                  <a:pt x="62" y="70"/>
                </a:lnTo>
                <a:lnTo>
                  <a:pt x="60" y="76"/>
                </a:lnTo>
                <a:lnTo>
                  <a:pt x="56" y="76"/>
                </a:lnTo>
                <a:lnTo>
                  <a:pt x="14" y="80"/>
                </a:lnTo>
                <a:lnTo>
                  <a:pt x="8" y="66"/>
                </a:lnTo>
                <a:lnTo>
                  <a:pt x="0" y="36"/>
                </a:lnTo>
                <a:lnTo>
                  <a:pt x="12" y="36"/>
                </a:lnTo>
                <a:lnTo>
                  <a:pt x="32" y="24"/>
                </a:lnTo>
                <a:lnTo>
                  <a:pt x="36" y="28"/>
                </a:lnTo>
                <a:lnTo>
                  <a:pt x="44" y="20"/>
                </a:lnTo>
                <a:lnTo>
                  <a:pt x="44" y="0"/>
                </a:lnTo>
                <a:close/>
              </a:path>
            </a:pathLst>
          </a:custGeom>
          <a:noFill/>
          <a:ln w="6350" cmpd="sng">
            <a:solidFill>
              <a:srgbClr val="000000"/>
            </a:solidFill>
            <a:round/>
            <a:headEnd/>
            <a:tailEnd/>
          </a:ln>
        </p:spPr>
        <p:txBody>
          <a:bodyPr/>
          <a:lstStyle/>
          <a:p>
            <a:endParaRPr lang="en-US"/>
          </a:p>
        </p:txBody>
      </p:sp>
      <p:sp>
        <p:nvSpPr>
          <p:cNvPr id="795" name="Freeform 203"/>
          <p:cNvSpPr>
            <a:spLocks/>
          </p:cNvSpPr>
          <p:nvPr/>
        </p:nvSpPr>
        <p:spPr bwMode="auto">
          <a:xfrm rot="167468">
            <a:off x="3056884" y="1945046"/>
            <a:ext cx="448231" cy="449868"/>
          </a:xfrm>
          <a:custGeom>
            <a:avLst/>
            <a:gdLst>
              <a:gd name="T0" fmla="*/ 18 w 58"/>
              <a:gd name="T1" fmla="*/ 4 h 66"/>
              <a:gd name="T2" fmla="*/ 46 w 58"/>
              <a:gd name="T3" fmla="*/ 0 h 66"/>
              <a:gd name="T4" fmla="*/ 50 w 58"/>
              <a:gd name="T5" fmla="*/ 26 h 66"/>
              <a:gd name="T6" fmla="*/ 54 w 58"/>
              <a:gd name="T7" fmla="*/ 28 h 66"/>
              <a:gd name="T8" fmla="*/ 58 w 58"/>
              <a:gd name="T9" fmla="*/ 54 h 66"/>
              <a:gd name="T10" fmla="*/ 58 w 58"/>
              <a:gd name="T11" fmla="*/ 58 h 66"/>
              <a:gd name="T12" fmla="*/ 40 w 58"/>
              <a:gd name="T13" fmla="*/ 66 h 66"/>
              <a:gd name="T14" fmla="*/ 32 w 58"/>
              <a:gd name="T15" fmla="*/ 66 h 66"/>
              <a:gd name="T16" fmla="*/ 8 w 58"/>
              <a:gd name="T17" fmla="*/ 58 h 66"/>
              <a:gd name="T18" fmla="*/ 4 w 58"/>
              <a:gd name="T19" fmla="*/ 42 h 66"/>
              <a:gd name="T20" fmla="*/ 0 w 58"/>
              <a:gd name="T21" fmla="*/ 42 h 66"/>
              <a:gd name="T22" fmla="*/ 0 w 58"/>
              <a:gd name="T23" fmla="*/ 32 h 66"/>
              <a:gd name="T24" fmla="*/ 4 w 58"/>
              <a:gd name="T25" fmla="*/ 32 h 66"/>
              <a:gd name="T26" fmla="*/ 10 w 58"/>
              <a:gd name="T27" fmla="*/ 30 h 66"/>
              <a:gd name="T28" fmla="*/ 14 w 58"/>
              <a:gd name="T29" fmla="*/ 16 h 66"/>
              <a:gd name="T30" fmla="*/ 18 w 58"/>
              <a:gd name="T31" fmla="*/ 4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66">
                <a:moveTo>
                  <a:pt x="18" y="4"/>
                </a:moveTo>
                <a:lnTo>
                  <a:pt x="46" y="0"/>
                </a:lnTo>
                <a:lnTo>
                  <a:pt x="50" y="26"/>
                </a:lnTo>
                <a:lnTo>
                  <a:pt x="54" y="28"/>
                </a:lnTo>
                <a:lnTo>
                  <a:pt x="58" y="54"/>
                </a:lnTo>
                <a:lnTo>
                  <a:pt x="58" y="58"/>
                </a:lnTo>
                <a:lnTo>
                  <a:pt x="40" y="66"/>
                </a:lnTo>
                <a:lnTo>
                  <a:pt x="32" y="66"/>
                </a:lnTo>
                <a:lnTo>
                  <a:pt x="8" y="58"/>
                </a:lnTo>
                <a:lnTo>
                  <a:pt x="4" y="42"/>
                </a:lnTo>
                <a:lnTo>
                  <a:pt x="0" y="42"/>
                </a:lnTo>
                <a:lnTo>
                  <a:pt x="0" y="32"/>
                </a:lnTo>
                <a:lnTo>
                  <a:pt x="4" y="32"/>
                </a:lnTo>
                <a:lnTo>
                  <a:pt x="10" y="30"/>
                </a:lnTo>
                <a:lnTo>
                  <a:pt x="14" y="16"/>
                </a:lnTo>
                <a:lnTo>
                  <a:pt x="18" y="4"/>
                </a:lnTo>
                <a:close/>
              </a:path>
            </a:pathLst>
          </a:custGeom>
          <a:noFill/>
          <a:ln w="6350" cmpd="sng">
            <a:solidFill>
              <a:srgbClr val="000000"/>
            </a:solidFill>
            <a:prstDash val="solid"/>
            <a:round/>
            <a:headEnd/>
            <a:tailEnd/>
          </a:ln>
        </p:spPr>
        <p:txBody>
          <a:bodyPr/>
          <a:lstStyle/>
          <a:p>
            <a:endParaRPr lang="en-US"/>
          </a:p>
        </p:txBody>
      </p:sp>
      <p:sp>
        <p:nvSpPr>
          <p:cNvPr id="796" name="Freeform 204"/>
          <p:cNvSpPr>
            <a:spLocks/>
          </p:cNvSpPr>
          <p:nvPr/>
        </p:nvSpPr>
        <p:spPr bwMode="auto">
          <a:xfrm rot="167468">
            <a:off x="3176275" y="2693514"/>
            <a:ext cx="680074" cy="408970"/>
          </a:xfrm>
          <a:custGeom>
            <a:avLst/>
            <a:gdLst>
              <a:gd name="T0" fmla="*/ 26 w 88"/>
              <a:gd name="T1" fmla="*/ 6 h 60"/>
              <a:gd name="T2" fmla="*/ 64 w 88"/>
              <a:gd name="T3" fmla="*/ 0 h 60"/>
              <a:gd name="T4" fmla="*/ 62 w 88"/>
              <a:gd name="T5" fmla="*/ 20 h 60"/>
              <a:gd name="T6" fmla="*/ 88 w 88"/>
              <a:gd name="T7" fmla="*/ 44 h 60"/>
              <a:gd name="T8" fmla="*/ 88 w 88"/>
              <a:gd name="T9" fmla="*/ 50 h 60"/>
              <a:gd name="T10" fmla="*/ 32 w 88"/>
              <a:gd name="T11" fmla="*/ 60 h 60"/>
              <a:gd name="T12" fmla="*/ 20 w 88"/>
              <a:gd name="T13" fmla="*/ 60 h 60"/>
              <a:gd name="T14" fmla="*/ 0 w 88"/>
              <a:gd name="T15" fmla="*/ 26 h 60"/>
              <a:gd name="T16" fmla="*/ 4 w 88"/>
              <a:gd name="T17" fmla="*/ 26 h 60"/>
              <a:gd name="T18" fmla="*/ 6 w 88"/>
              <a:gd name="T19" fmla="*/ 20 h 60"/>
              <a:gd name="T20" fmla="*/ 14 w 88"/>
              <a:gd name="T21" fmla="*/ 20 h 60"/>
              <a:gd name="T22" fmla="*/ 26 w 88"/>
              <a:gd name="T23" fmla="*/ 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 h="60">
                <a:moveTo>
                  <a:pt x="26" y="6"/>
                </a:moveTo>
                <a:lnTo>
                  <a:pt x="64" y="0"/>
                </a:lnTo>
                <a:lnTo>
                  <a:pt x="62" y="20"/>
                </a:lnTo>
                <a:lnTo>
                  <a:pt x="88" y="44"/>
                </a:lnTo>
                <a:lnTo>
                  <a:pt x="88" y="50"/>
                </a:lnTo>
                <a:lnTo>
                  <a:pt x="32" y="60"/>
                </a:lnTo>
                <a:lnTo>
                  <a:pt x="20" y="60"/>
                </a:lnTo>
                <a:lnTo>
                  <a:pt x="0" y="26"/>
                </a:lnTo>
                <a:lnTo>
                  <a:pt x="4" y="26"/>
                </a:lnTo>
                <a:lnTo>
                  <a:pt x="6" y="20"/>
                </a:lnTo>
                <a:lnTo>
                  <a:pt x="14" y="20"/>
                </a:lnTo>
                <a:lnTo>
                  <a:pt x="26" y="6"/>
                </a:lnTo>
                <a:close/>
              </a:path>
            </a:pathLst>
          </a:custGeom>
          <a:noFill/>
          <a:ln w="6350" cmpd="sng">
            <a:solidFill>
              <a:srgbClr val="000000"/>
            </a:solidFill>
            <a:round/>
            <a:headEnd/>
            <a:tailEnd/>
          </a:ln>
        </p:spPr>
        <p:txBody>
          <a:bodyPr/>
          <a:lstStyle/>
          <a:p>
            <a:endParaRPr lang="en-US"/>
          </a:p>
        </p:txBody>
      </p:sp>
      <p:sp>
        <p:nvSpPr>
          <p:cNvPr id="797" name="Freeform 205"/>
          <p:cNvSpPr>
            <a:spLocks/>
          </p:cNvSpPr>
          <p:nvPr/>
        </p:nvSpPr>
        <p:spPr bwMode="auto">
          <a:xfrm rot="167468">
            <a:off x="4234909" y="5350944"/>
            <a:ext cx="633705" cy="545293"/>
          </a:xfrm>
          <a:custGeom>
            <a:avLst/>
            <a:gdLst>
              <a:gd name="T0" fmla="*/ 48 w 82"/>
              <a:gd name="T1" fmla="*/ 4 h 80"/>
              <a:gd name="T2" fmla="*/ 70 w 82"/>
              <a:gd name="T3" fmla="*/ 0 h 80"/>
              <a:gd name="T4" fmla="*/ 74 w 82"/>
              <a:gd name="T5" fmla="*/ 18 h 80"/>
              <a:gd name="T6" fmla="*/ 80 w 82"/>
              <a:gd name="T7" fmla="*/ 56 h 80"/>
              <a:gd name="T8" fmla="*/ 78 w 82"/>
              <a:gd name="T9" fmla="*/ 58 h 80"/>
              <a:gd name="T10" fmla="*/ 78 w 82"/>
              <a:gd name="T11" fmla="*/ 60 h 80"/>
              <a:gd name="T12" fmla="*/ 82 w 82"/>
              <a:gd name="T13" fmla="*/ 60 h 80"/>
              <a:gd name="T14" fmla="*/ 82 w 82"/>
              <a:gd name="T15" fmla="*/ 66 h 80"/>
              <a:gd name="T16" fmla="*/ 64 w 82"/>
              <a:gd name="T17" fmla="*/ 70 h 80"/>
              <a:gd name="T18" fmla="*/ 22 w 82"/>
              <a:gd name="T19" fmla="*/ 76 h 80"/>
              <a:gd name="T20" fmla="*/ 0 w 82"/>
              <a:gd name="T21" fmla="*/ 80 h 80"/>
              <a:gd name="T22" fmla="*/ 0 w 82"/>
              <a:gd name="T23" fmla="*/ 62 h 80"/>
              <a:gd name="T24" fmla="*/ 8 w 82"/>
              <a:gd name="T25" fmla="*/ 52 h 80"/>
              <a:gd name="T26" fmla="*/ 14 w 82"/>
              <a:gd name="T27" fmla="*/ 54 h 80"/>
              <a:gd name="T28" fmla="*/ 20 w 82"/>
              <a:gd name="T29" fmla="*/ 30 h 80"/>
              <a:gd name="T30" fmla="*/ 40 w 82"/>
              <a:gd name="T31" fmla="*/ 20 h 80"/>
              <a:gd name="T32" fmla="*/ 40 w 82"/>
              <a:gd name="T33" fmla="*/ 12 h 80"/>
              <a:gd name="T34" fmla="*/ 48 w 82"/>
              <a:gd name="T35" fmla="*/ 4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 h="80">
                <a:moveTo>
                  <a:pt x="48" y="4"/>
                </a:moveTo>
                <a:lnTo>
                  <a:pt x="70" y="0"/>
                </a:lnTo>
                <a:lnTo>
                  <a:pt x="74" y="18"/>
                </a:lnTo>
                <a:lnTo>
                  <a:pt x="80" y="56"/>
                </a:lnTo>
                <a:lnTo>
                  <a:pt x="78" y="58"/>
                </a:lnTo>
                <a:lnTo>
                  <a:pt x="78" y="60"/>
                </a:lnTo>
                <a:lnTo>
                  <a:pt x="82" y="60"/>
                </a:lnTo>
                <a:lnTo>
                  <a:pt x="82" y="66"/>
                </a:lnTo>
                <a:lnTo>
                  <a:pt x="64" y="70"/>
                </a:lnTo>
                <a:lnTo>
                  <a:pt x="22" y="76"/>
                </a:lnTo>
                <a:lnTo>
                  <a:pt x="0" y="80"/>
                </a:lnTo>
                <a:lnTo>
                  <a:pt x="0" y="62"/>
                </a:lnTo>
                <a:lnTo>
                  <a:pt x="8" y="52"/>
                </a:lnTo>
                <a:lnTo>
                  <a:pt x="14" y="54"/>
                </a:lnTo>
                <a:lnTo>
                  <a:pt x="20" y="30"/>
                </a:lnTo>
                <a:lnTo>
                  <a:pt x="40" y="20"/>
                </a:lnTo>
                <a:lnTo>
                  <a:pt x="40" y="12"/>
                </a:lnTo>
                <a:lnTo>
                  <a:pt x="48" y="4"/>
                </a:lnTo>
                <a:close/>
              </a:path>
            </a:pathLst>
          </a:custGeom>
          <a:noFill/>
          <a:ln w="6350" cmpd="sng">
            <a:solidFill>
              <a:srgbClr val="000000"/>
            </a:solidFill>
            <a:round/>
            <a:headEnd/>
            <a:tailEnd/>
          </a:ln>
        </p:spPr>
        <p:txBody>
          <a:bodyPr/>
          <a:lstStyle/>
          <a:p>
            <a:endParaRPr lang="en-US"/>
          </a:p>
        </p:txBody>
      </p:sp>
      <p:sp>
        <p:nvSpPr>
          <p:cNvPr id="798" name="Freeform 206"/>
          <p:cNvSpPr>
            <a:spLocks/>
          </p:cNvSpPr>
          <p:nvPr/>
        </p:nvSpPr>
        <p:spPr bwMode="auto">
          <a:xfrm rot="167468">
            <a:off x="3311232" y="5014675"/>
            <a:ext cx="448231" cy="381706"/>
          </a:xfrm>
          <a:custGeom>
            <a:avLst/>
            <a:gdLst>
              <a:gd name="T0" fmla="*/ 20 w 58"/>
              <a:gd name="T1" fmla="*/ 50 h 56"/>
              <a:gd name="T2" fmla="*/ 18 w 58"/>
              <a:gd name="T3" fmla="*/ 38 h 56"/>
              <a:gd name="T4" fmla="*/ 2 w 58"/>
              <a:gd name="T5" fmla="*/ 8 h 56"/>
              <a:gd name="T6" fmla="*/ 0 w 58"/>
              <a:gd name="T7" fmla="*/ 0 h 56"/>
              <a:gd name="T8" fmla="*/ 10 w 58"/>
              <a:gd name="T9" fmla="*/ 2 h 56"/>
              <a:gd name="T10" fmla="*/ 28 w 58"/>
              <a:gd name="T11" fmla="*/ 0 h 56"/>
              <a:gd name="T12" fmla="*/ 28 w 58"/>
              <a:gd name="T13" fmla="*/ 12 h 56"/>
              <a:gd name="T14" fmla="*/ 34 w 58"/>
              <a:gd name="T15" fmla="*/ 16 h 56"/>
              <a:gd name="T16" fmla="*/ 36 w 58"/>
              <a:gd name="T17" fmla="*/ 28 h 56"/>
              <a:gd name="T18" fmla="*/ 54 w 58"/>
              <a:gd name="T19" fmla="*/ 24 h 56"/>
              <a:gd name="T20" fmla="*/ 52 w 58"/>
              <a:gd name="T21" fmla="*/ 34 h 56"/>
              <a:gd name="T22" fmla="*/ 56 w 58"/>
              <a:gd name="T23" fmla="*/ 34 h 56"/>
              <a:gd name="T24" fmla="*/ 58 w 58"/>
              <a:gd name="T25" fmla="*/ 50 h 56"/>
              <a:gd name="T26" fmla="*/ 24 w 58"/>
              <a:gd name="T27" fmla="*/ 56 h 56"/>
              <a:gd name="T28" fmla="*/ 20 w 58"/>
              <a:gd name="T29" fmla="*/ 5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56">
                <a:moveTo>
                  <a:pt x="20" y="50"/>
                </a:moveTo>
                <a:lnTo>
                  <a:pt x="18" y="38"/>
                </a:lnTo>
                <a:lnTo>
                  <a:pt x="2" y="8"/>
                </a:lnTo>
                <a:lnTo>
                  <a:pt x="0" y="0"/>
                </a:lnTo>
                <a:lnTo>
                  <a:pt x="10" y="2"/>
                </a:lnTo>
                <a:lnTo>
                  <a:pt x="28" y="0"/>
                </a:lnTo>
                <a:lnTo>
                  <a:pt x="28" y="12"/>
                </a:lnTo>
                <a:lnTo>
                  <a:pt x="34" y="16"/>
                </a:lnTo>
                <a:lnTo>
                  <a:pt x="36" y="28"/>
                </a:lnTo>
                <a:lnTo>
                  <a:pt x="54" y="24"/>
                </a:lnTo>
                <a:lnTo>
                  <a:pt x="52" y="34"/>
                </a:lnTo>
                <a:lnTo>
                  <a:pt x="56" y="34"/>
                </a:lnTo>
                <a:lnTo>
                  <a:pt x="58" y="50"/>
                </a:lnTo>
                <a:lnTo>
                  <a:pt x="24" y="56"/>
                </a:lnTo>
                <a:lnTo>
                  <a:pt x="20" y="50"/>
                </a:lnTo>
                <a:close/>
              </a:path>
            </a:pathLst>
          </a:custGeom>
          <a:noFill/>
          <a:ln w="6350" cmpd="sng">
            <a:solidFill>
              <a:srgbClr val="000000"/>
            </a:solidFill>
            <a:prstDash val="solid"/>
            <a:round/>
            <a:headEnd/>
            <a:tailEnd/>
          </a:ln>
        </p:spPr>
        <p:txBody>
          <a:bodyPr/>
          <a:lstStyle/>
          <a:p>
            <a:endParaRPr lang="en-US"/>
          </a:p>
        </p:txBody>
      </p:sp>
      <p:sp>
        <p:nvSpPr>
          <p:cNvPr id="799" name="Freeform 207"/>
          <p:cNvSpPr>
            <a:spLocks/>
          </p:cNvSpPr>
          <p:nvPr/>
        </p:nvSpPr>
        <p:spPr bwMode="auto">
          <a:xfrm rot="167468">
            <a:off x="3311153" y="4751516"/>
            <a:ext cx="293669" cy="272647"/>
          </a:xfrm>
          <a:custGeom>
            <a:avLst/>
            <a:gdLst>
              <a:gd name="T0" fmla="*/ 2 w 38"/>
              <a:gd name="T1" fmla="*/ 38 h 40"/>
              <a:gd name="T2" fmla="*/ 0 w 38"/>
              <a:gd name="T3" fmla="*/ 22 h 40"/>
              <a:gd name="T4" fmla="*/ 6 w 38"/>
              <a:gd name="T5" fmla="*/ 0 h 40"/>
              <a:gd name="T6" fmla="*/ 10 w 38"/>
              <a:gd name="T7" fmla="*/ 0 h 40"/>
              <a:gd name="T8" fmla="*/ 10 w 38"/>
              <a:gd name="T9" fmla="*/ 2 h 40"/>
              <a:gd name="T10" fmla="*/ 10 w 38"/>
              <a:gd name="T11" fmla="*/ 4 h 40"/>
              <a:gd name="T12" fmla="*/ 12 w 38"/>
              <a:gd name="T13" fmla="*/ 4 h 40"/>
              <a:gd name="T14" fmla="*/ 24 w 38"/>
              <a:gd name="T15" fmla="*/ 2 h 40"/>
              <a:gd name="T16" fmla="*/ 34 w 38"/>
              <a:gd name="T17" fmla="*/ 8 h 40"/>
              <a:gd name="T18" fmla="*/ 38 w 38"/>
              <a:gd name="T19" fmla="*/ 36 h 40"/>
              <a:gd name="T20" fmla="*/ 30 w 38"/>
              <a:gd name="T21" fmla="*/ 38 h 40"/>
              <a:gd name="T22" fmla="*/ 12 w 38"/>
              <a:gd name="T23" fmla="*/ 40 h 40"/>
              <a:gd name="T24" fmla="*/ 2 w 38"/>
              <a:gd name="T25" fmla="*/ 3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40">
                <a:moveTo>
                  <a:pt x="2" y="38"/>
                </a:moveTo>
                <a:lnTo>
                  <a:pt x="0" y="22"/>
                </a:lnTo>
                <a:lnTo>
                  <a:pt x="6" y="0"/>
                </a:lnTo>
                <a:lnTo>
                  <a:pt x="10" y="0"/>
                </a:lnTo>
                <a:lnTo>
                  <a:pt x="10" y="2"/>
                </a:lnTo>
                <a:lnTo>
                  <a:pt x="10" y="4"/>
                </a:lnTo>
                <a:lnTo>
                  <a:pt x="12" y="4"/>
                </a:lnTo>
                <a:lnTo>
                  <a:pt x="24" y="2"/>
                </a:lnTo>
                <a:lnTo>
                  <a:pt x="34" y="8"/>
                </a:lnTo>
                <a:lnTo>
                  <a:pt x="38" y="36"/>
                </a:lnTo>
                <a:lnTo>
                  <a:pt x="30" y="38"/>
                </a:lnTo>
                <a:lnTo>
                  <a:pt x="12" y="40"/>
                </a:lnTo>
                <a:lnTo>
                  <a:pt x="2" y="38"/>
                </a:lnTo>
                <a:close/>
              </a:path>
            </a:pathLst>
          </a:custGeom>
          <a:noFill/>
          <a:ln w="6350" cmpd="sng">
            <a:solidFill>
              <a:srgbClr val="000000"/>
            </a:solidFill>
            <a:round/>
            <a:headEnd/>
            <a:tailEnd/>
          </a:ln>
        </p:spPr>
        <p:txBody>
          <a:bodyPr/>
          <a:lstStyle/>
          <a:p>
            <a:endParaRPr lang="en-US"/>
          </a:p>
        </p:txBody>
      </p:sp>
      <p:sp>
        <p:nvSpPr>
          <p:cNvPr id="800" name="Freeform 208"/>
          <p:cNvSpPr>
            <a:spLocks/>
          </p:cNvSpPr>
          <p:nvPr/>
        </p:nvSpPr>
        <p:spPr bwMode="auto">
          <a:xfrm rot="167468">
            <a:off x="3356819" y="4364069"/>
            <a:ext cx="540968" cy="449868"/>
          </a:xfrm>
          <a:custGeom>
            <a:avLst/>
            <a:gdLst>
              <a:gd name="T0" fmla="*/ 2 w 70"/>
              <a:gd name="T1" fmla="*/ 58 h 66"/>
              <a:gd name="T2" fmla="*/ 0 w 70"/>
              <a:gd name="T3" fmla="*/ 40 h 66"/>
              <a:gd name="T4" fmla="*/ 0 w 70"/>
              <a:gd name="T5" fmla="*/ 20 h 66"/>
              <a:gd name="T6" fmla="*/ 14 w 70"/>
              <a:gd name="T7" fmla="*/ 14 h 66"/>
              <a:gd name="T8" fmla="*/ 16 w 70"/>
              <a:gd name="T9" fmla="*/ 6 h 66"/>
              <a:gd name="T10" fmla="*/ 34 w 70"/>
              <a:gd name="T11" fmla="*/ 2 h 66"/>
              <a:gd name="T12" fmla="*/ 36 w 70"/>
              <a:gd name="T13" fmla="*/ 6 h 66"/>
              <a:gd name="T14" fmla="*/ 38 w 70"/>
              <a:gd name="T15" fmla="*/ 6 h 66"/>
              <a:gd name="T16" fmla="*/ 40 w 70"/>
              <a:gd name="T17" fmla="*/ 2 h 66"/>
              <a:gd name="T18" fmla="*/ 60 w 70"/>
              <a:gd name="T19" fmla="*/ 0 h 66"/>
              <a:gd name="T20" fmla="*/ 64 w 70"/>
              <a:gd name="T21" fmla="*/ 6 h 66"/>
              <a:gd name="T22" fmla="*/ 70 w 70"/>
              <a:gd name="T23" fmla="*/ 58 h 66"/>
              <a:gd name="T24" fmla="*/ 30 w 70"/>
              <a:gd name="T25" fmla="*/ 66 h 66"/>
              <a:gd name="T26" fmla="*/ 20 w 70"/>
              <a:gd name="T27" fmla="*/ 60 h 66"/>
              <a:gd name="T28" fmla="*/ 8 w 70"/>
              <a:gd name="T29" fmla="*/ 62 h 66"/>
              <a:gd name="T30" fmla="*/ 6 w 70"/>
              <a:gd name="T31" fmla="*/ 58 h 66"/>
              <a:gd name="T32" fmla="*/ 2 w 70"/>
              <a:gd name="T33" fmla="*/ 58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66">
                <a:moveTo>
                  <a:pt x="2" y="58"/>
                </a:moveTo>
                <a:lnTo>
                  <a:pt x="0" y="40"/>
                </a:lnTo>
                <a:lnTo>
                  <a:pt x="0" y="20"/>
                </a:lnTo>
                <a:lnTo>
                  <a:pt x="14" y="14"/>
                </a:lnTo>
                <a:lnTo>
                  <a:pt x="16" y="6"/>
                </a:lnTo>
                <a:lnTo>
                  <a:pt x="34" y="2"/>
                </a:lnTo>
                <a:lnTo>
                  <a:pt x="36" y="6"/>
                </a:lnTo>
                <a:lnTo>
                  <a:pt x="38" y="6"/>
                </a:lnTo>
                <a:lnTo>
                  <a:pt x="40" y="2"/>
                </a:lnTo>
                <a:lnTo>
                  <a:pt x="60" y="0"/>
                </a:lnTo>
                <a:lnTo>
                  <a:pt x="64" y="6"/>
                </a:lnTo>
                <a:lnTo>
                  <a:pt x="70" y="58"/>
                </a:lnTo>
                <a:lnTo>
                  <a:pt x="30" y="66"/>
                </a:lnTo>
                <a:lnTo>
                  <a:pt x="20" y="60"/>
                </a:lnTo>
                <a:lnTo>
                  <a:pt x="8" y="62"/>
                </a:lnTo>
                <a:lnTo>
                  <a:pt x="6" y="58"/>
                </a:lnTo>
                <a:lnTo>
                  <a:pt x="2" y="58"/>
                </a:lnTo>
                <a:close/>
              </a:path>
            </a:pathLst>
          </a:custGeom>
          <a:noFill/>
          <a:ln w="6350" cmpd="sng">
            <a:solidFill>
              <a:srgbClr val="000000"/>
            </a:solidFill>
            <a:round/>
            <a:headEnd/>
            <a:tailEnd/>
          </a:ln>
        </p:spPr>
        <p:txBody>
          <a:bodyPr/>
          <a:lstStyle/>
          <a:p>
            <a:endParaRPr lang="en-US"/>
          </a:p>
        </p:txBody>
      </p:sp>
      <p:sp>
        <p:nvSpPr>
          <p:cNvPr id="801" name="Freeform 209"/>
          <p:cNvSpPr>
            <a:spLocks/>
          </p:cNvSpPr>
          <p:nvPr/>
        </p:nvSpPr>
        <p:spPr bwMode="auto">
          <a:xfrm rot="167468">
            <a:off x="3538233" y="4769851"/>
            <a:ext cx="587336" cy="449868"/>
          </a:xfrm>
          <a:custGeom>
            <a:avLst/>
            <a:gdLst>
              <a:gd name="T0" fmla="*/ 4 w 76"/>
              <a:gd name="T1" fmla="*/ 8 h 66"/>
              <a:gd name="T2" fmla="*/ 44 w 76"/>
              <a:gd name="T3" fmla="*/ 0 h 66"/>
              <a:gd name="T4" fmla="*/ 52 w 76"/>
              <a:gd name="T5" fmla="*/ 4 h 66"/>
              <a:gd name="T6" fmla="*/ 58 w 76"/>
              <a:gd name="T7" fmla="*/ 28 h 66"/>
              <a:gd name="T8" fmla="*/ 62 w 76"/>
              <a:gd name="T9" fmla="*/ 28 h 66"/>
              <a:gd name="T10" fmla="*/ 68 w 76"/>
              <a:gd name="T11" fmla="*/ 44 h 66"/>
              <a:gd name="T12" fmla="*/ 72 w 76"/>
              <a:gd name="T13" fmla="*/ 42 h 66"/>
              <a:gd name="T14" fmla="*/ 76 w 76"/>
              <a:gd name="T15" fmla="*/ 54 h 66"/>
              <a:gd name="T16" fmla="*/ 58 w 76"/>
              <a:gd name="T17" fmla="*/ 58 h 66"/>
              <a:gd name="T18" fmla="*/ 54 w 76"/>
              <a:gd name="T19" fmla="*/ 54 h 66"/>
              <a:gd name="T20" fmla="*/ 50 w 76"/>
              <a:gd name="T21" fmla="*/ 58 h 66"/>
              <a:gd name="T22" fmla="*/ 26 w 76"/>
              <a:gd name="T23" fmla="*/ 62 h 66"/>
              <a:gd name="T24" fmla="*/ 8 w 76"/>
              <a:gd name="T25" fmla="*/ 66 h 66"/>
              <a:gd name="T26" fmla="*/ 6 w 76"/>
              <a:gd name="T27" fmla="*/ 54 h 66"/>
              <a:gd name="T28" fmla="*/ 0 w 76"/>
              <a:gd name="T29" fmla="*/ 50 h 66"/>
              <a:gd name="T30" fmla="*/ 0 w 76"/>
              <a:gd name="T31" fmla="*/ 38 h 66"/>
              <a:gd name="T32" fmla="*/ 8 w 76"/>
              <a:gd name="T33" fmla="*/ 36 h 66"/>
              <a:gd name="T34" fmla="*/ 4 w 76"/>
              <a:gd name="T35" fmla="*/ 8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66">
                <a:moveTo>
                  <a:pt x="4" y="8"/>
                </a:moveTo>
                <a:lnTo>
                  <a:pt x="44" y="0"/>
                </a:lnTo>
                <a:lnTo>
                  <a:pt x="52" y="4"/>
                </a:lnTo>
                <a:lnTo>
                  <a:pt x="58" y="28"/>
                </a:lnTo>
                <a:lnTo>
                  <a:pt x="62" y="28"/>
                </a:lnTo>
                <a:lnTo>
                  <a:pt x="68" y="44"/>
                </a:lnTo>
                <a:lnTo>
                  <a:pt x="72" y="42"/>
                </a:lnTo>
                <a:lnTo>
                  <a:pt x="76" y="54"/>
                </a:lnTo>
                <a:lnTo>
                  <a:pt x="58" y="58"/>
                </a:lnTo>
                <a:lnTo>
                  <a:pt x="54" y="54"/>
                </a:lnTo>
                <a:lnTo>
                  <a:pt x="50" y="58"/>
                </a:lnTo>
                <a:lnTo>
                  <a:pt x="26" y="62"/>
                </a:lnTo>
                <a:lnTo>
                  <a:pt x="8" y="66"/>
                </a:lnTo>
                <a:lnTo>
                  <a:pt x="6" y="54"/>
                </a:lnTo>
                <a:lnTo>
                  <a:pt x="0" y="50"/>
                </a:lnTo>
                <a:lnTo>
                  <a:pt x="0" y="38"/>
                </a:lnTo>
                <a:lnTo>
                  <a:pt x="8" y="36"/>
                </a:lnTo>
                <a:lnTo>
                  <a:pt x="4" y="8"/>
                </a:lnTo>
                <a:close/>
              </a:path>
            </a:pathLst>
          </a:custGeom>
          <a:noFill/>
          <a:ln w="6350" cmpd="sng">
            <a:solidFill>
              <a:srgbClr val="000000"/>
            </a:solidFill>
            <a:round/>
            <a:headEnd/>
            <a:tailEnd/>
          </a:ln>
        </p:spPr>
        <p:txBody>
          <a:bodyPr/>
          <a:lstStyle/>
          <a:p>
            <a:endParaRPr lang="en-US"/>
          </a:p>
        </p:txBody>
      </p:sp>
      <p:sp>
        <p:nvSpPr>
          <p:cNvPr id="802" name="Freeform 210"/>
          <p:cNvSpPr>
            <a:spLocks/>
          </p:cNvSpPr>
          <p:nvPr/>
        </p:nvSpPr>
        <p:spPr bwMode="auto">
          <a:xfrm rot="167468">
            <a:off x="3407000" y="3982081"/>
            <a:ext cx="448231" cy="422602"/>
          </a:xfrm>
          <a:custGeom>
            <a:avLst/>
            <a:gdLst>
              <a:gd name="T0" fmla="*/ 12 w 58"/>
              <a:gd name="T1" fmla="*/ 62 h 62"/>
              <a:gd name="T2" fmla="*/ 18 w 58"/>
              <a:gd name="T3" fmla="*/ 56 h 62"/>
              <a:gd name="T4" fmla="*/ 14 w 58"/>
              <a:gd name="T5" fmla="*/ 50 h 62"/>
              <a:gd name="T6" fmla="*/ 0 w 58"/>
              <a:gd name="T7" fmla="*/ 44 h 62"/>
              <a:gd name="T8" fmla="*/ 0 w 58"/>
              <a:gd name="T9" fmla="*/ 34 h 62"/>
              <a:gd name="T10" fmla="*/ 10 w 58"/>
              <a:gd name="T11" fmla="*/ 32 h 62"/>
              <a:gd name="T12" fmla="*/ 28 w 58"/>
              <a:gd name="T13" fmla="*/ 24 h 62"/>
              <a:gd name="T14" fmla="*/ 34 w 58"/>
              <a:gd name="T15" fmla="*/ 22 h 62"/>
              <a:gd name="T16" fmla="*/ 38 w 58"/>
              <a:gd name="T17" fmla="*/ 4 h 62"/>
              <a:gd name="T18" fmla="*/ 44 w 58"/>
              <a:gd name="T19" fmla="*/ 0 h 62"/>
              <a:gd name="T20" fmla="*/ 50 w 58"/>
              <a:gd name="T21" fmla="*/ 0 h 62"/>
              <a:gd name="T22" fmla="*/ 58 w 58"/>
              <a:gd name="T23" fmla="*/ 52 h 62"/>
              <a:gd name="T24" fmla="*/ 56 w 58"/>
              <a:gd name="T25" fmla="*/ 56 h 62"/>
              <a:gd name="T26" fmla="*/ 36 w 58"/>
              <a:gd name="T27" fmla="*/ 58 h 62"/>
              <a:gd name="T28" fmla="*/ 34 w 58"/>
              <a:gd name="T29" fmla="*/ 62 h 62"/>
              <a:gd name="T30" fmla="*/ 32 w 58"/>
              <a:gd name="T31" fmla="*/ 62 h 62"/>
              <a:gd name="T32" fmla="*/ 30 w 58"/>
              <a:gd name="T33" fmla="*/ 58 h 62"/>
              <a:gd name="T34" fmla="*/ 12 w 58"/>
              <a:gd name="T35" fmla="*/ 62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62">
                <a:moveTo>
                  <a:pt x="12" y="62"/>
                </a:moveTo>
                <a:lnTo>
                  <a:pt x="18" y="56"/>
                </a:lnTo>
                <a:lnTo>
                  <a:pt x="14" y="50"/>
                </a:lnTo>
                <a:lnTo>
                  <a:pt x="0" y="44"/>
                </a:lnTo>
                <a:lnTo>
                  <a:pt x="0" y="34"/>
                </a:lnTo>
                <a:lnTo>
                  <a:pt x="10" y="32"/>
                </a:lnTo>
                <a:lnTo>
                  <a:pt x="28" y="24"/>
                </a:lnTo>
                <a:lnTo>
                  <a:pt x="34" y="22"/>
                </a:lnTo>
                <a:lnTo>
                  <a:pt x="38" y="4"/>
                </a:lnTo>
                <a:lnTo>
                  <a:pt x="44" y="0"/>
                </a:lnTo>
                <a:lnTo>
                  <a:pt x="50" y="0"/>
                </a:lnTo>
                <a:lnTo>
                  <a:pt x="58" y="52"/>
                </a:lnTo>
                <a:lnTo>
                  <a:pt x="56" y="56"/>
                </a:lnTo>
                <a:lnTo>
                  <a:pt x="36" y="58"/>
                </a:lnTo>
                <a:lnTo>
                  <a:pt x="34" y="62"/>
                </a:lnTo>
                <a:lnTo>
                  <a:pt x="32" y="62"/>
                </a:lnTo>
                <a:lnTo>
                  <a:pt x="30" y="58"/>
                </a:lnTo>
                <a:lnTo>
                  <a:pt x="12" y="62"/>
                </a:lnTo>
                <a:close/>
              </a:path>
            </a:pathLst>
          </a:custGeom>
          <a:noFill/>
          <a:ln w="6350" cmpd="sng">
            <a:solidFill>
              <a:srgbClr val="000000"/>
            </a:solidFill>
            <a:round/>
            <a:headEnd/>
            <a:tailEnd/>
          </a:ln>
        </p:spPr>
        <p:txBody>
          <a:bodyPr/>
          <a:lstStyle/>
          <a:p>
            <a:endParaRPr lang="en-US"/>
          </a:p>
        </p:txBody>
      </p:sp>
      <p:sp>
        <p:nvSpPr>
          <p:cNvPr id="803" name="Freeform 211"/>
          <p:cNvSpPr>
            <a:spLocks/>
          </p:cNvSpPr>
          <p:nvPr/>
        </p:nvSpPr>
        <p:spPr bwMode="auto">
          <a:xfrm rot="167468">
            <a:off x="3274680" y="3894427"/>
            <a:ext cx="479143" cy="313544"/>
          </a:xfrm>
          <a:custGeom>
            <a:avLst/>
            <a:gdLst>
              <a:gd name="T0" fmla="*/ 18 w 62"/>
              <a:gd name="T1" fmla="*/ 46 h 46"/>
              <a:gd name="T2" fmla="*/ 18 w 62"/>
              <a:gd name="T3" fmla="*/ 40 h 46"/>
              <a:gd name="T4" fmla="*/ 14 w 62"/>
              <a:gd name="T5" fmla="*/ 30 h 46"/>
              <a:gd name="T6" fmla="*/ 14 w 62"/>
              <a:gd name="T7" fmla="*/ 24 h 46"/>
              <a:gd name="T8" fmla="*/ 4 w 62"/>
              <a:gd name="T9" fmla="*/ 16 h 46"/>
              <a:gd name="T10" fmla="*/ 0 w 62"/>
              <a:gd name="T11" fmla="*/ 6 h 46"/>
              <a:gd name="T12" fmla="*/ 22 w 62"/>
              <a:gd name="T13" fmla="*/ 2 h 46"/>
              <a:gd name="T14" fmla="*/ 24 w 62"/>
              <a:gd name="T15" fmla="*/ 6 h 46"/>
              <a:gd name="T16" fmla="*/ 58 w 62"/>
              <a:gd name="T17" fmla="*/ 0 h 46"/>
              <a:gd name="T18" fmla="*/ 62 w 62"/>
              <a:gd name="T19" fmla="*/ 6 h 46"/>
              <a:gd name="T20" fmla="*/ 62 w 62"/>
              <a:gd name="T21" fmla="*/ 12 h 46"/>
              <a:gd name="T22" fmla="*/ 56 w 62"/>
              <a:gd name="T23" fmla="*/ 16 h 46"/>
              <a:gd name="T24" fmla="*/ 52 w 62"/>
              <a:gd name="T25" fmla="*/ 34 h 46"/>
              <a:gd name="T26" fmla="*/ 46 w 62"/>
              <a:gd name="T27" fmla="*/ 36 h 46"/>
              <a:gd name="T28" fmla="*/ 28 w 62"/>
              <a:gd name="T29" fmla="*/ 44 h 46"/>
              <a:gd name="T30" fmla="*/ 18 w 62"/>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46">
                <a:moveTo>
                  <a:pt x="18" y="46"/>
                </a:moveTo>
                <a:lnTo>
                  <a:pt x="18" y="40"/>
                </a:lnTo>
                <a:lnTo>
                  <a:pt x="14" y="30"/>
                </a:lnTo>
                <a:lnTo>
                  <a:pt x="14" y="24"/>
                </a:lnTo>
                <a:lnTo>
                  <a:pt x="4" y="16"/>
                </a:lnTo>
                <a:lnTo>
                  <a:pt x="0" y="6"/>
                </a:lnTo>
                <a:lnTo>
                  <a:pt x="22" y="2"/>
                </a:lnTo>
                <a:lnTo>
                  <a:pt x="24" y="6"/>
                </a:lnTo>
                <a:lnTo>
                  <a:pt x="58" y="0"/>
                </a:lnTo>
                <a:lnTo>
                  <a:pt x="62" y="6"/>
                </a:lnTo>
                <a:lnTo>
                  <a:pt x="62" y="12"/>
                </a:lnTo>
                <a:lnTo>
                  <a:pt x="56" y="16"/>
                </a:lnTo>
                <a:lnTo>
                  <a:pt x="52" y="34"/>
                </a:lnTo>
                <a:lnTo>
                  <a:pt x="46" y="36"/>
                </a:lnTo>
                <a:lnTo>
                  <a:pt x="28" y="44"/>
                </a:lnTo>
                <a:lnTo>
                  <a:pt x="18" y="46"/>
                </a:lnTo>
                <a:close/>
              </a:path>
            </a:pathLst>
          </a:custGeom>
          <a:noFill/>
          <a:ln w="6350" cmpd="sng">
            <a:solidFill>
              <a:srgbClr val="000000"/>
            </a:solidFill>
            <a:round/>
            <a:headEnd/>
            <a:tailEnd/>
          </a:ln>
        </p:spPr>
        <p:txBody>
          <a:bodyPr/>
          <a:lstStyle/>
          <a:p>
            <a:endParaRPr lang="en-US"/>
          </a:p>
        </p:txBody>
      </p:sp>
      <p:sp>
        <p:nvSpPr>
          <p:cNvPr id="804" name="Freeform 212"/>
          <p:cNvSpPr>
            <a:spLocks/>
          </p:cNvSpPr>
          <p:nvPr/>
        </p:nvSpPr>
        <p:spPr bwMode="auto">
          <a:xfrm rot="167468">
            <a:off x="3073706" y="3534336"/>
            <a:ext cx="664618" cy="395338"/>
          </a:xfrm>
          <a:custGeom>
            <a:avLst/>
            <a:gdLst>
              <a:gd name="T0" fmla="*/ 0 w 86"/>
              <a:gd name="T1" fmla="*/ 10 h 58"/>
              <a:gd name="T2" fmla="*/ 12 w 86"/>
              <a:gd name="T3" fmla="*/ 32 h 58"/>
              <a:gd name="T4" fmla="*/ 20 w 86"/>
              <a:gd name="T5" fmla="*/ 54 h 58"/>
              <a:gd name="T6" fmla="*/ 28 w 86"/>
              <a:gd name="T7" fmla="*/ 58 h 58"/>
              <a:gd name="T8" fmla="*/ 50 w 86"/>
              <a:gd name="T9" fmla="*/ 54 h 58"/>
              <a:gd name="T10" fmla="*/ 52 w 86"/>
              <a:gd name="T11" fmla="*/ 58 h 58"/>
              <a:gd name="T12" fmla="*/ 86 w 86"/>
              <a:gd name="T13" fmla="*/ 52 h 58"/>
              <a:gd name="T14" fmla="*/ 84 w 86"/>
              <a:gd name="T15" fmla="*/ 34 h 58"/>
              <a:gd name="T16" fmla="*/ 80 w 86"/>
              <a:gd name="T17" fmla="*/ 28 h 58"/>
              <a:gd name="T18" fmla="*/ 84 w 86"/>
              <a:gd name="T19" fmla="*/ 26 h 58"/>
              <a:gd name="T20" fmla="*/ 78 w 86"/>
              <a:gd name="T21" fmla="*/ 2 h 58"/>
              <a:gd name="T22" fmla="*/ 70 w 86"/>
              <a:gd name="T23" fmla="*/ 0 h 58"/>
              <a:gd name="T24" fmla="*/ 52 w 86"/>
              <a:gd name="T25" fmla="*/ 2 h 58"/>
              <a:gd name="T26" fmla="*/ 0 w 86"/>
              <a:gd name="T27" fmla="*/ 1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58">
                <a:moveTo>
                  <a:pt x="0" y="10"/>
                </a:moveTo>
                <a:lnTo>
                  <a:pt x="12" y="32"/>
                </a:lnTo>
                <a:lnTo>
                  <a:pt x="20" y="54"/>
                </a:lnTo>
                <a:lnTo>
                  <a:pt x="28" y="58"/>
                </a:lnTo>
                <a:lnTo>
                  <a:pt x="50" y="54"/>
                </a:lnTo>
                <a:lnTo>
                  <a:pt x="52" y="58"/>
                </a:lnTo>
                <a:lnTo>
                  <a:pt x="86" y="52"/>
                </a:lnTo>
                <a:lnTo>
                  <a:pt x="84" y="34"/>
                </a:lnTo>
                <a:lnTo>
                  <a:pt x="80" y="28"/>
                </a:lnTo>
                <a:lnTo>
                  <a:pt x="84" y="26"/>
                </a:lnTo>
                <a:lnTo>
                  <a:pt x="78" y="2"/>
                </a:lnTo>
                <a:lnTo>
                  <a:pt x="70" y="0"/>
                </a:lnTo>
                <a:lnTo>
                  <a:pt x="52" y="2"/>
                </a:lnTo>
                <a:lnTo>
                  <a:pt x="0" y="10"/>
                </a:lnTo>
                <a:close/>
              </a:path>
            </a:pathLst>
          </a:custGeom>
          <a:noFill/>
          <a:ln w="6350" cmpd="sng">
            <a:solidFill>
              <a:srgbClr val="000000"/>
            </a:solidFill>
            <a:round/>
            <a:headEnd/>
            <a:tailEnd/>
          </a:ln>
        </p:spPr>
        <p:txBody>
          <a:bodyPr/>
          <a:lstStyle/>
          <a:p>
            <a:endParaRPr lang="en-US"/>
          </a:p>
        </p:txBody>
      </p:sp>
      <p:sp>
        <p:nvSpPr>
          <p:cNvPr id="805" name="Freeform 213"/>
          <p:cNvSpPr>
            <a:spLocks/>
          </p:cNvSpPr>
          <p:nvPr/>
        </p:nvSpPr>
        <p:spPr bwMode="auto">
          <a:xfrm rot="167468">
            <a:off x="2953426" y="3088771"/>
            <a:ext cx="540968" cy="504396"/>
          </a:xfrm>
          <a:custGeom>
            <a:avLst/>
            <a:gdLst>
              <a:gd name="T0" fmla="*/ 18 w 70"/>
              <a:gd name="T1" fmla="*/ 74 h 74"/>
              <a:gd name="T2" fmla="*/ 14 w 70"/>
              <a:gd name="T3" fmla="*/ 68 h 74"/>
              <a:gd name="T4" fmla="*/ 0 w 70"/>
              <a:gd name="T5" fmla="*/ 28 h 74"/>
              <a:gd name="T6" fmla="*/ 20 w 70"/>
              <a:gd name="T7" fmla="*/ 20 h 74"/>
              <a:gd name="T8" fmla="*/ 18 w 70"/>
              <a:gd name="T9" fmla="*/ 14 h 74"/>
              <a:gd name="T10" fmla="*/ 24 w 70"/>
              <a:gd name="T11" fmla="*/ 16 h 74"/>
              <a:gd name="T12" fmla="*/ 40 w 70"/>
              <a:gd name="T13" fmla="*/ 8 h 74"/>
              <a:gd name="T14" fmla="*/ 46 w 70"/>
              <a:gd name="T15" fmla="*/ 0 h 74"/>
              <a:gd name="T16" fmla="*/ 58 w 70"/>
              <a:gd name="T17" fmla="*/ 0 h 74"/>
              <a:gd name="T18" fmla="*/ 70 w 70"/>
              <a:gd name="T19" fmla="*/ 66 h 74"/>
              <a:gd name="T20" fmla="*/ 18 w 70"/>
              <a:gd name="T21" fmla="*/ 74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74">
                <a:moveTo>
                  <a:pt x="18" y="74"/>
                </a:moveTo>
                <a:lnTo>
                  <a:pt x="14" y="68"/>
                </a:lnTo>
                <a:lnTo>
                  <a:pt x="0" y="28"/>
                </a:lnTo>
                <a:lnTo>
                  <a:pt x="20" y="20"/>
                </a:lnTo>
                <a:lnTo>
                  <a:pt x="18" y="14"/>
                </a:lnTo>
                <a:lnTo>
                  <a:pt x="24" y="16"/>
                </a:lnTo>
                <a:lnTo>
                  <a:pt x="40" y="8"/>
                </a:lnTo>
                <a:lnTo>
                  <a:pt x="46" y="0"/>
                </a:lnTo>
                <a:lnTo>
                  <a:pt x="58" y="0"/>
                </a:lnTo>
                <a:lnTo>
                  <a:pt x="70" y="66"/>
                </a:lnTo>
                <a:lnTo>
                  <a:pt x="18" y="74"/>
                </a:lnTo>
                <a:close/>
              </a:path>
            </a:pathLst>
          </a:custGeom>
          <a:noFill/>
          <a:ln w="6350" cmpd="sng">
            <a:solidFill>
              <a:srgbClr val="000000"/>
            </a:solidFill>
            <a:round/>
            <a:headEnd/>
            <a:tailEnd/>
          </a:ln>
        </p:spPr>
        <p:txBody>
          <a:bodyPr/>
          <a:lstStyle/>
          <a:p>
            <a:endParaRPr lang="en-US"/>
          </a:p>
        </p:txBody>
      </p:sp>
      <p:sp>
        <p:nvSpPr>
          <p:cNvPr id="806" name="Freeform 214"/>
          <p:cNvSpPr>
            <a:spLocks/>
          </p:cNvSpPr>
          <p:nvPr/>
        </p:nvSpPr>
        <p:spPr bwMode="auto">
          <a:xfrm rot="167468">
            <a:off x="3404122" y="3042132"/>
            <a:ext cx="525512" cy="518029"/>
          </a:xfrm>
          <a:custGeom>
            <a:avLst/>
            <a:gdLst>
              <a:gd name="T0" fmla="*/ 0 w 68"/>
              <a:gd name="T1" fmla="*/ 10 h 76"/>
              <a:gd name="T2" fmla="*/ 56 w 68"/>
              <a:gd name="T3" fmla="*/ 0 h 76"/>
              <a:gd name="T4" fmla="*/ 60 w 68"/>
              <a:gd name="T5" fmla="*/ 10 h 76"/>
              <a:gd name="T6" fmla="*/ 58 w 68"/>
              <a:gd name="T7" fmla="*/ 32 h 76"/>
              <a:gd name="T8" fmla="*/ 58 w 68"/>
              <a:gd name="T9" fmla="*/ 48 h 76"/>
              <a:gd name="T10" fmla="*/ 60 w 68"/>
              <a:gd name="T11" fmla="*/ 52 h 76"/>
              <a:gd name="T12" fmla="*/ 62 w 68"/>
              <a:gd name="T13" fmla="*/ 54 h 76"/>
              <a:gd name="T14" fmla="*/ 68 w 68"/>
              <a:gd name="T15" fmla="*/ 64 h 76"/>
              <a:gd name="T16" fmla="*/ 58 w 68"/>
              <a:gd name="T17" fmla="*/ 72 h 76"/>
              <a:gd name="T18" fmla="*/ 38 w 68"/>
              <a:gd name="T19" fmla="*/ 76 h 76"/>
              <a:gd name="T20" fmla="*/ 30 w 68"/>
              <a:gd name="T21" fmla="*/ 74 h 76"/>
              <a:gd name="T22" fmla="*/ 12 w 68"/>
              <a:gd name="T23" fmla="*/ 76 h 76"/>
              <a:gd name="T24" fmla="*/ 0 w 68"/>
              <a:gd name="T25" fmla="*/ 1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76">
                <a:moveTo>
                  <a:pt x="0" y="10"/>
                </a:moveTo>
                <a:lnTo>
                  <a:pt x="56" y="0"/>
                </a:lnTo>
                <a:lnTo>
                  <a:pt x="60" y="10"/>
                </a:lnTo>
                <a:lnTo>
                  <a:pt x="58" y="32"/>
                </a:lnTo>
                <a:lnTo>
                  <a:pt x="58" y="48"/>
                </a:lnTo>
                <a:lnTo>
                  <a:pt x="60" y="52"/>
                </a:lnTo>
                <a:lnTo>
                  <a:pt x="62" y="54"/>
                </a:lnTo>
                <a:lnTo>
                  <a:pt x="68" y="64"/>
                </a:lnTo>
                <a:lnTo>
                  <a:pt x="58" y="72"/>
                </a:lnTo>
                <a:lnTo>
                  <a:pt x="38" y="76"/>
                </a:lnTo>
                <a:lnTo>
                  <a:pt x="30" y="74"/>
                </a:lnTo>
                <a:lnTo>
                  <a:pt x="12" y="76"/>
                </a:lnTo>
                <a:lnTo>
                  <a:pt x="0" y="10"/>
                </a:lnTo>
                <a:close/>
              </a:path>
            </a:pathLst>
          </a:custGeom>
          <a:noFill/>
          <a:ln w="6350" cmpd="sng">
            <a:solidFill>
              <a:srgbClr val="000000"/>
            </a:solidFill>
            <a:round/>
            <a:headEnd/>
            <a:tailEnd/>
          </a:ln>
        </p:spPr>
        <p:txBody>
          <a:bodyPr/>
          <a:lstStyle/>
          <a:p>
            <a:endParaRPr lang="en-US"/>
          </a:p>
        </p:txBody>
      </p:sp>
      <p:sp>
        <p:nvSpPr>
          <p:cNvPr id="811" name="Freeform 219"/>
          <p:cNvSpPr>
            <a:spLocks/>
          </p:cNvSpPr>
          <p:nvPr/>
        </p:nvSpPr>
        <p:spPr bwMode="auto">
          <a:xfrm rot="167468">
            <a:off x="5230388" y="1795088"/>
            <a:ext cx="587336" cy="463500"/>
          </a:xfrm>
          <a:custGeom>
            <a:avLst/>
            <a:gdLst>
              <a:gd name="T0" fmla="*/ 2 w 76"/>
              <a:gd name="T1" fmla="*/ 14 h 68"/>
              <a:gd name="T2" fmla="*/ 8 w 76"/>
              <a:gd name="T3" fmla="*/ 18 h 68"/>
              <a:gd name="T4" fmla="*/ 20 w 76"/>
              <a:gd name="T5" fmla="*/ 2 h 68"/>
              <a:gd name="T6" fmla="*/ 36 w 76"/>
              <a:gd name="T7" fmla="*/ 4 h 68"/>
              <a:gd name="T8" fmla="*/ 46 w 76"/>
              <a:gd name="T9" fmla="*/ 0 h 68"/>
              <a:gd name="T10" fmla="*/ 62 w 76"/>
              <a:gd name="T11" fmla="*/ 8 h 68"/>
              <a:gd name="T12" fmla="*/ 76 w 76"/>
              <a:gd name="T13" fmla="*/ 6 h 68"/>
              <a:gd name="T14" fmla="*/ 74 w 76"/>
              <a:gd name="T15" fmla="*/ 12 h 68"/>
              <a:gd name="T16" fmla="*/ 66 w 76"/>
              <a:gd name="T17" fmla="*/ 16 h 68"/>
              <a:gd name="T18" fmla="*/ 66 w 76"/>
              <a:gd name="T19" fmla="*/ 22 h 68"/>
              <a:gd name="T20" fmla="*/ 52 w 76"/>
              <a:gd name="T21" fmla="*/ 48 h 68"/>
              <a:gd name="T22" fmla="*/ 58 w 76"/>
              <a:gd name="T23" fmla="*/ 60 h 68"/>
              <a:gd name="T24" fmla="*/ 52 w 76"/>
              <a:gd name="T25" fmla="*/ 68 h 68"/>
              <a:gd name="T26" fmla="*/ 44 w 76"/>
              <a:gd name="T27" fmla="*/ 62 h 68"/>
              <a:gd name="T28" fmla="*/ 32 w 76"/>
              <a:gd name="T29" fmla="*/ 68 h 68"/>
              <a:gd name="T30" fmla="*/ 8 w 76"/>
              <a:gd name="T31" fmla="*/ 60 h 68"/>
              <a:gd name="T32" fmla="*/ 4 w 76"/>
              <a:gd name="T33" fmla="*/ 48 h 68"/>
              <a:gd name="T34" fmla="*/ 10 w 76"/>
              <a:gd name="T35" fmla="*/ 38 h 68"/>
              <a:gd name="T36" fmla="*/ 2 w 76"/>
              <a:gd name="T37" fmla="*/ 32 h 68"/>
              <a:gd name="T38" fmla="*/ 0 w 76"/>
              <a:gd name="T39" fmla="*/ 18 h 68"/>
              <a:gd name="T40" fmla="*/ 2 w 76"/>
              <a:gd name="T41" fmla="*/ 14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68">
                <a:moveTo>
                  <a:pt x="2" y="14"/>
                </a:moveTo>
                <a:lnTo>
                  <a:pt x="8" y="18"/>
                </a:lnTo>
                <a:lnTo>
                  <a:pt x="20" y="2"/>
                </a:lnTo>
                <a:lnTo>
                  <a:pt x="36" y="4"/>
                </a:lnTo>
                <a:lnTo>
                  <a:pt x="46" y="0"/>
                </a:lnTo>
                <a:lnTo>
                  <a:pt x="62" y="8"/>
                </a:lnTo>
                <a:lnTo>
                  <a:pt x="76" y="6"/>
                </a:lnTo>
                <a:lnTo>
                  <a:pt x="74" y="12"/>
                </a:lnTo>
                <a:lnTo>
                  <a:pt x="66" y="16"/>
                </a:lnTo>
                <a:lnTo>
                  <a:pt x="66" y="22"/>
                </a:lnTo>
                <a:lnTo>
                  <a:pt x="52" y="48"/>
                </a:lnTo>
                <a:lnTo>
                  <a:pt x="58" y="60"/>
                </a:lnTo>
                <a:lnTo>
                  <a:pt x="52" y="68"/>
                </a:lnTo>
                <a:lnTo>
                  <a:pt x="44" y="62"/>
                </a:lnTo>
                <a:lnTo>
                  <a:pt x="32" y="68"/>
                </a:lnTo>
                <a:lnTo>
                  <a:pt x="8" y="60"/>
                </a:lnTo>
                <a:lnTo>
                  <a:pt x="4" y="48"/>
                </a:lnTo>
                <a:lnTo>
                  <a:pt x="10" y="38"/>
                </a:lnTo>
                <a:lnTo>
                  <a:pt x="2" y="32"/>
                </a:lnTo>
                <a:lnTo>
                  <a:pt x="0" y="18"/>
                </a:lnTo>
                <a:lnTo>
                  <a:pt x="2" y="14"/>
                </a:lnTo>
                <a:close/>
              </a:path>
            </a:pathLst>
          </a:custGeom>
          <a:noFill/>
          <a:ln w="6350" cmpd="sng">
            <a:solidFill>
              <a:srgbClr val="000000"/>
            </a:solidFill>
            <a:round/>
            <a:headEnd/>
            <a:tailEnd/>
          </a:ln>
        </p:spPr>
        <p:txBody>
          <a:bodyPr/>
          <a:lstStyle/>
          <a:p>
            <a:endParaRPr lang="en-US"/>
          </a:p>
        </p:txBody>
      </p:sp>
      <p:sp>
        <p:nvSpPr>
          <p:cNvPr id="812" name="Freeform 220"/>
          <p:cNvSpPr>
            <a:spLocks/>
          </p:cNvSpPr>
          <p:nvPr/>
        </p:nvSpPr>
        <p:spPr bwMode="auto">
          <a:xfrm rot="167468">
            <a:off x="5614274" y="2219434"/>
            <a:ext cx="432774" cy="368072"/>
          </a:xfrm>
          <a:custGeom>
            <a:avLst/>
            <a:gdLst>
              <a:gd name="T0" fmla="*/ 0 w 56"/>
              <a:gd name="T1" fmla="*/ 8 h 54"/>
              <a:gd name="T2" fmla="*/ 6 w 56"/>
              <a:gd name="T3" fmla="*/ 0 h 54"/>
              <a:gd name="T4" fmla="*/ 24 w 56"/>
              <a:gd name="T5" fmla="*/ 14 h 54"/>
              <a:gd name="T6" fmla="*/ 28 w 56"/>
              <a:gd name="T7" fmla="*/ 10 h 54"/>
              <a:gd name="T8" fmla="*/ 34 w 56"/>
              <a:gd name="T9" fmla="*/ 8 h 54"/>
              <a:gd name="T10" fmla="*/ 42 w 56"/>
              <a:gd name="T11" fmla="*/ 14 h 54"/>
              <a:gd name="T12" fmla="*/ 52 w 56"/>
              <a:gd name="T13" fmla="*/ 12 h 54"/>
              <a:gd name="T14" fmla="*/ 56 w 56"/>
              <a:gd name="T15" fmla="*/ 14 h 54"/>
              <a:gd name="T16" fmla="*/ 48 w 56"/>
              <a:gd name="T17" fmla="*/ 22 h 54"/>
              <a:gd name="T18" fmla="*/ 50 w 56"/>
              <a:gd name="T19" fmla="*/ 30 h 54"/>
              <a:gd name="T20" fmla="*/ 44 w 56"/>
              <a:gd name="T21" fmla="*/ 34 h 54"/>
              <a:gd name="T22" fmla="*/ 36 w 56"/>
              <a:gd name="T23" fmla="*/ 34 h 54"/>
              <a:gd name="T24" fmla="*/ 34 w 56"/>
              <a:gd name="T25" fmla="*/ 42 h 54"/>
              <a:gd name="T26" fmla="*/ 32 w 56"/>
              <a:gd name="T27" fmla="*/ 48 h 54"/>
              <a:gd name="T28" fmla="*/ 30 w 56"/>
              <a:gd name="T29" fmla="*/ 50 h 54"/>
              <a:gd name="T30" fmla="*/ 24 w 56"/>
              <a:gd name="T31" fmla="*/ 50 h 54"/>
              <a:gd name="T32" fmla="*/ 16 w 56"/>
              <a:gd name="T33" fmla="*/ 54 h 54"/>
              <a:gd name="T34" fmla="*/ 8 w 56"/>
              <a:gd name="T35" fmla="*/ 50 h 54"/>
              <a:gd name="T36" fmla="*/ 10 w 56"/>
              <a:gd name="T37" fmla="*/ 44 h 54"/>
              <a:gd name="T38" fmla="*/ 4 w 56"/>
              <a:gd name="T39" fmla="*/ 26 h 54"/>
              <a:gd name="T40" fmla="*/ 10 w 56"/>
              <a:gd name="T41" fmla="*/ 12 h 54"/>
              <a:gd name="T42" fmla="*/ 0 w 56"/>
              <a:gd name="T43" fmla="*/ 8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54">
                <a:moveTo>
                  <a:pt x="0" y="8"/>
                </a:moveTo>
                <a:lnTo>
                  <a:pt x="6" y="0"/>
                </a:lnTo>
                <a:lnTo>
                  <a:pt x="24" y="14"/>
                </a:lnTo>
                <a:lnTo>
                  <a:pt x="28" y="10"/>
                </a:lnTo>
                <a:lnTo>
                  <a:pt x="34" y="8"/>
                </a:lnTo>
                <a:lnTo>
                  <a:pt x="42" y="14"/>
                </a:lnTo>
                <a:lnTo>
                  <a:pt x="52" y="12"/>
                </a:lnTo>
                <a:lnTo>
                  <a:pt x="56" y="14"/>
                </a:lnTo>
                <a:lnTo>
                  <a:pt x="48" y="22"/>
                </a:lnTo>
                <a:lnTo>
                  <a:pt x="50" y="30"/>
                </a:lnTo>
                <a:lnTo>
                  <a:pt x="44" y="34"/>
                </a:lnTo>
                <a:lnTo>
                  <a:pt x="36" y="34"/>
                </a:lnTo>
                <a:lnTo>
                  <a:pt x="34" y="42"/>
                </a:lnTo>
                <a:lnTo>
                  <a:pt x="32" y="48"/>
                </a:lnTo>
                <a:lnTo>
                  <a:pt x="30" y="50"/>
                </a:lnTo>
                <a:lnTo>
                  <a:pt x="24" y="50"/>
                </a:lnTo>
                <a:lnTo>
                  <a:pt x="16" y="54"/>
                </a:lnTo>
                <a:lnTo>
                  <a:pt x="8" y="50"/>
                </a:lnTo>
                <a:lnTo>
                  <a:pt x="10" y="44"/>
                </a:lnTo>
                <a:lnTo>
                  <a:pt x="4" y="26"/>
                </a:lnTo>
                <a:lnTo>
                  <a:pt x="10" y="12"/>
                </a:lnTo>
                <a:lnTo>
                  <a:pt x="0" y="8"/>
                </a:lnTo>
                <a:close/>
              </a:path>
            </a:pathLst>
          </a:custGeom>
          <a:noFill/>
          <a:ln w="6350" cmpd="sng">
            <a:solidFill>
              <a:srgbClr val="000000"/>
            </a:solidFill>
            <a:round/>
            <a:headEnd/>
            <a:tailEnd/>
          </a:ln>
        </p:spPr>
        <p:txBody>
          <a:bodyPr/>
          <a:lstStyle/>
          <a:p>
            <a:endParaRPr lang="en-US"/>
          </a:p>
        </p:txBody>
      </p:sp>
      <p:sp>
        <p:nvSpPr>
          <p:cNvPr id="813" name="Freeform 221"/>
          <p:cNvSpPr>
            <a:spLocks/>
          </p:cNvSpPr>
          <p:nvPr/>
        </p:nvSpPr>
        <p:spPr bwMode="auto">
          <a:xfrm rot="167468">
            <a:off x="4414691" y="2054793"/>
            <a:ext cx="556425" cy="395338"/>
          </a:xfrm>
          <a:custGeom>
            <a:avLst/>
            <a:gdLst>
              <a:gd name="T0" fmla="*/ 0 w 72"/>
              <a:gd name="T1" fmla="*/ 30 h 58"/>
              <a:gd name="T2" fmla="*/ 24 w 72"/>
              <a:gd name="T3" fmla="*/ 2 h 58"/>
              <a:gd name="T4" fmla="*/ 30 w 72"/>
              <a:gd name="T5" fmla="*/ 6 h 58"/>
              <a:gd name="T6" fmla="*/ 48 w 72"/>
              <a:gd name="T7" fmla="*/ 0 h 58"/>
              <a:gd name="T8" fmla="*/ 72 w 72"/>
              <a:gd name="T9" fmla="*/ 12 h 58"/>
              <a:gd name="T10" fmla="*/ 54 w 72"/>
              <a:gd name="T11" fmla="*/ 58 h 58"/>
              <a:gd name="T12" fmla="*/ 12 w 72"/>
              <a:gd name="T13" fmla="*/ 40 h 58"/>
              <a:gd name="T14" fmla="*/ 0 w 72"/>
              <a:gd name="T15" fmla="*/ 30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58">
                <a:moveTo>
                  <a:pt x="0" y="30"/>
                </a:moveTo>
                <a:lnTo>
                  <a:pt x="24" y="2"/>
                </a:lnTo>
                <a:lnTo>
                  <a:pt x="30" y="6"/>
                </a:lnTo>
                <a:lnTo>
                  <a:pt x="48" y="0"/>
                </a:lnTo>
                <a:lnTo>
                  <a:pt x="72" y="12"/>
                </a:lnTo>
                <a:lnTo>
                  <a:pt x="54" y="58"/>
                </a:lnTo>
                <a:lnTo>
                  <a:pt x="12" y="40"/>
                </a:lnTo>
                <a:lnTo>
                  <a:pt x="0" y="30"/>
                </a:lnTo>
                <a:close/>
              </a:path>
            </a:pathLst>
          </a:custGeom>
          <a:noFill/>
          <a:ln w="6350" cmpd="sng">
            <a:solidFill>
              <a:srgbClr val="000000"/>
            </a:solidFill>
            <a:round/>
            <a:headEnd/>
            <a:tailEnd/>
          </a:ln>
        </p:spPr>
        <p:txBody>
          <a:bodyPr/>
          <a:lstStyle/>
          <a:p>
            <a:endParaRPr lang="en-US"/>
          </a:p>
        </p:txBody>
      </p:sp>
      <p:sp>
        <p:nvSpPr>
          <p:cNvPr id="814" name="Freeform 222"/>
          <p:cNvSpPr>
            <a:spLocks/>
          </p:cNvSpPr>
          <p:nvPr/>
        </p:nvSpPr>
        <p:spPr bwMode="auto">
          <a:xfrm rot="167468">
            <a:off x="5132306" y="2199033"/>
            <a:ext cx="556425" cy="504396"/>
          </a:xfrm>
          <a:custGeom>
            <a:avLst/>
            <a:gdLst>
              <a:gd name="T0" fmla="*/ 0 w 72"/>
              <a:gd name="T1" fmla="*/ 16 h 74"/>
              <a:gd name="T2" fmla="*/ 10 w 72"/>
              <a:gd name="T3" fmla="*/ 10 h 74"/>
              <a:gd name="T4" fmla="*/ 16 w 72"/>
              <a:gd name="T5" fmla="*/ 10 h 74"/>
              <a:gd name="T6" fmla="*/ 18 w 72"/>
              <a:gd name="T7" fmla="*/ 0 h 74"/>
              <a:gd name="T8" fmla="*/ 42 w 72"/>
              <a:gd name="T9" fmla="*/ 8 h 74"/>
              <a:gd name="T10" fmla="*/ 54 w 72"/>
              <a:gd name="T11" fmla="*/ 2 h 74"/>
              <a:gd name="T12" fmla="*/ 72 w 72"/>
              <a:gd name="T13" fmla="*/ 12 h 74"/>
              <a:gd name="T14" fmla="*/ 66 w 72"/>
              <a:gd name="T15" fmla="*/ 26 h 74"/>
              <a:gd name="T16" fmla="*/ 72 w 72"/>
              <a:gd name="T17" fmla="*/ 44 h 74"/>
              <a:gd name="T18" fmla="*/ 70 w 72"/>
              <a:gd name="T19" fmla="*/ 50 h 74"/>
              <a:gd name="T20" fmla="*/ 50 w 72"/>
              <a:gd name="T21" fmla="*/ 74 h 74"/>
              <a:gd name="T22" fmla="*/ 26 w 72"/>
              <a:gd name="T23" fmla="*/ 54 h 74"/>
              <a:gd name="T24" fmla="*/ 24 w 72"/>
              <a:gd name="T25" fmla="*/ 40 h 74"/>
              <a:gd name="T26" fmla="*/ 20 w 72"/>
              <a:gd name="T27" fmla="*/ 42 h 74"/>
              <a:gd name="T28" fmla="*/ 0 w 72"/>
              <a:gd name="T29" fmla="*/ 16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74">
                <a:moveTo>
                  <a:pt x="0" y="16"/>
                </a:moveTo>
                <a:lnTo>
                  <a:pt x="10" y="10"/>
                </a:lnTo>
                <a:lnTo>
                  <a:pt x="16" y="10"/>
                </a:lnTo>
                <a:lnTo>
                  <a:pt x="18" y="0"/>
                </a:lnTo>
                <a:lnTo>
                  <a:pt x="42" y="8"/>
                </a:lnTo>
                <a:lnTo>
                  <a:pt x="54" y="2"/>
                </a:lnTo>
                <a:lnTo>
                  <a:pt x="72" y="12"/>
                </a:lnTo>
                <a:lnTo>
                  <a:pt x="66" y="26"/>
                </a:lnTo>
                <a:lnTo>
                  <a:pt x="72" y="44"/>
                </a:lnTo>
                <a:lnTo>
                  <a:pt x="70" y="50"/>
                </a:lnTo>
                <a:lnTo>
                  <a:pt x="50" y="74"/>
                </a:lnTo>
                <a:lnTo>
                  <a:pt x="26" y="54"/>
                </a:lnTo>
                <a:lnTo>
                  <a:pt x="24" y="40"/>
                </a:lnTo>
                <a:lnTo>
                  <a:pt x="20" y="42"/>
                </a:lnTo>
                <a:lnTo>
                  <a:pt x="0" y="16"/>
                </a:lnTo>
                <a:close/>
              </a:path>
            </a:pathLst>
          </a:custGeom>
          <a:noFill/>
          <a:ln w="6350" cmpd="sng">
            <a:solidFill>
              <a:srgbClr val="000000"/>
            </a:solidFill>
            <a:round/>
            <a:headEnd/>
            <a:tailEnd/>
          </a:ln>
        </p:spPr>
        <p:txBody>
          <a:bodyPr/>
          <a:lstStyle/>
          <a:p>
            <a:endParaRPr lang="en-US"/>
          </a:p>
        </p:txBody>
      </p:sp>
      <p:sp>
        <p:nvSpPr>
          <p:cNvPr id="815" name="Freeform 223"/>
          <p:cNvSpPr>
            <a:spLocks/>
          </p:cNvSpPr>
          <p:nvPr/>
        </p:nvSpPr>
        <p:spPr bwMode="auto">
          <a:xfrm rot="167468">
            <a:off x="4824903" y="2155618"/>
            <a:ext cx="510056" cy="504396"/>
          </a:xfrm>
          <a:custGeom>
            <a:avLst/>
            <a:gdLst>
              <a:gd name="T0" fmla="*/ 0 w 66"/>
              <a:gd name="T1" fmla="*/ 46 h 74"/>
              <a:gd name="T2" fmla="*/ 18 w 66"/>
              <a:gd name="T3" fmla="*/ 0 h 74"/>
              <a:gd name="T4" fmla="*/ 32 w 66"/>
              <a:gd name="T5" fmla="*/ 8 h 74"/>
              <a:gd name="T6" fmla="*/ 32 w 66"/>
              <a:gd name="T7" fmla="*/ 16 h 74"/>
              <a:gd name="T8" fmla="*/ 40 w 66"/>
              <a:gd name="T9" fmla="*/ 20 h 74"/>
              <a:gd name="T10" fmla="*/ 60 w 66"/>
              <a:gd name="T11" fmla="*/ 46 h 74"/>
              <a:gd name="T12" fmla="*/ 64 w 66"/>
              <a:gd name="T13" fmla="*/ 44 h 74"/>
              <a:gd name="T14" fmla="*/ 66 w 66"/>
              <a:gd name="T15" fmla="*/ 58 h 74"/>
              <a:gd name="T16" fmla="*/ 26 w 66"/>
              <a:gd name="T17" fmla="*/ 74 h 74"/>
              <a:gd name="T18" fmla="*/ 0 w 66"/>
              <a:gd name="T19" fmla="*/ 62 h 74"/>
              <a:gd name="T20" fmla="*/ 0 w 66"/>
              <a:gd name="T21" fmla="*/ 46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4">
                <a:moveTo>
                  <a:pt x="0" y="46"/>
                </a:moveTo>
                <a:lnTo>
                  <a:pt x="18" y="0"/>
                </a:lnTo>
                <a:lnTo>
                  <a:pt x="32" y="8"/>
                </a:lnTo>
                <a:lnTo>
                  <a:pt x="32" y="16"/>
                </a:lnTo>
                <a:lnTo>
                  <a:pt x="40" y="20"/>
                </a:lnTo>
                <a:lnTo>
                  <a:pt x="60" y="46"/>
                </a:lnTo>
                <a:lnTo>
                  <a:pt x="64" y="44"/>
                </a:lnTo>
                <a:lnTo>
                  <a:pt x="66" y="58"/>
                </a:lnTo>
                <a:lnTo>
                  <a:pt x="26" y="74"/>
                </a:lnTo>
                <a:lnTo>
                  <a:pt x="0" y="62"/>
                </a:lnTo>
                <a:lnTo>
                  <a:pt x="0" y="46"/>
                </a:lnTo>
                <a:close/>
              </a:path>
            </a:pathLst>
          </a:custGeom>
          <a:noFill/>
          <a:ln w="6350" cmpd="sng">
            <a:solidFill>
              <a:srgbClr val="000000"/>
            </a:solidFill>
            <a:round/>
            <a:headEnd/>
            <a:tailEnd/>
          </a:ln>
        </p:spPr>
        <p:txBody>
          <a:bodyPr/>
          <a:lstStyle/>
          <a:p>
            <a:endParaRPr lang="en-US"/>
          </a:p>
        </p:txBody>
      </p:sp>
      <p:sp>
        <p:nvSpPr>
          <p:cNvPr id="816" name="Freeform 224"/>
          <p:cNvSpPr>
            <a:spLocks/>
          </p:cNvSpPr>
          <p:nvPr/>
        </p:nvSpPr>
        <p:spPr bwMode="auto">
          <a:xfrm rot="167468">
            <a:off x="6157208" y="2644190"/>
            <a:ext cx="525512" cy="736146"/>
          </a:xfrm>
          <a:custGeom>
            <a:avLst/>
            <a:gdLst>
              <a:gd name="T0" fmla="*/ 0 w 68"/>
              <a:gd name="T1" fmla="*/ 48 h 108"/>
              <a:gd name="T2" fmla="*/ 12 w 68"/>
              <a:gd name="T3" fmla="*/ 46 h 108"/>
              <a:gd name="T4" fmla="*/ 10 w 68"/>
              <a:gd name="T5" fmla="*/ 36 h 108"/>
              <a:gd name="T6" fmla="*/ 28 w 68"/>
              <a:gd name="T7" fmla="*/ 14 h 108"/>
              <a:gd name="T8" fmla="*/ 36 w 68"/>
              <a:gd name="T9" fmla="*/ 4 h 108"/>
              <a:gd name="T10" fmla="*/ 44 w 68"/>
              <a:gd name="T11" fmla="*/ 0 h 108"/>
              <a:gd name="T12" fmla="*/ 60 w 68"/>
              <a:gd name="T13" fmla="*/ 8 h 108"/>
              <a:gd name="T14" fmla="*/ 64 w 68"/>
              <a:gd name="T15" fmla="*/ 16 h 108"/>
              <a:gd name="T16" fmla="*/ 60 w 68"/>
              <a:gd name="T17" fmla="*/ 42 h 108"/>
              <a:gd name="T18" fmla="*/ 68 w 68"/>
              <a:gd name="T19" fmla="*/ 66 h 108"/>
              <a:gd name="T20" fmla="*/ 62 w 68"/>
              <a:gd name="T21" fmla="*/ 88 h 108"/>
              <a:gd name="T22" fmla="*/ 54 w 68"/>
              <a:gd name="T23" fmla="*/ 92 h 108"/>
              <a:gd name="T24" fmla="*/ 52 w 68"/>
              <a:gd name="T25" fmla="*/ 88 h 108"/>
              <a:gd name="T26" fmla="*/ 46 w 68"/>
              <a:gd name="T27" fmla="*/ 96 h 108"/>
              <a:gd name="T28" fmla="*/ 54 w 68"/>
              <a:gd name="T29" fmla="*/ 104 h 108"/>
              <a:gd name="T30" fmla="*/ 44 w 68"/>
              <a:gd name="T31" fmla="*/ 108 h 108"/>
              <a:gd name="T32" fmla="*/ 30 w 68"/>
              <a:gd name="T33" fmla="*/ 100 h 108"/>
              <a:gd name="T34" fmla="*/ 30 w 68"/>
              <a:gd name="T35" fmla="*/ 78 h 108"/>
              <a:gd name="T36" fmla="*/ 20 w 68"/>
              <a:gd name="T37" fmla="*/ 64 h 108"/>
              <a:gd name="T38" fmla="*/ 0 w 68"/>
              <a:gd name="T39" fmla="*/ 48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8">
                <a:moveTo>
                  <a:pt x="0" y="48"/>
                </a:moveTo>
                <a:lnTo>
                  <a:pt x="12" y="46"/>
                </a:lnTo>
                <a:lnTo>
                  <a:pt x="10" y="36"/>
                </a:lnTo>
                <a:lnTo>
                  <a:pt x="28" y="14"/>
                </a:lnTo>
                <a:lnTo>
                  <a:pt x="36" y="4"/>
                </a:lnTo>
                <a:lnTo>
                  <a:pt x="44" y="0"/>
                </a:lnTo>
                <a:lnTo>
                  <a:pt x="60" y="8"/>
                </a:lnTo>
                <a:lnTo>
                  <a:pt x="64" y="16"/>
                </a:lnTo>
                <a:lnTo>
                  <a:pt x="60" y="42"/>
                </a:lnTo>
                <a:lnTo>
                  <a:pt x="68" y="66"/>
                </a:lnTo>
                <a:lnTo>
                  <a:pt x="62" y="88"/>
                </a:lnTo>
                <a:lnTo>
                  <a:pt x="54" y="92"/>
                </a:lnTo>
                <a:lnTo>
                  <a:pt x="52" y="88"/>
                </a:lnTo>
                <a:lnTo>
                  <a:pt x="46" y="96"/>
                </a:lnTo>
                <a:lnTo>
                  <a:pt x="54" y="104"/>
                </a:lnTo>
                <a:lnTo>
                  <a:pt x="44" y="108"/>
                </a:lnTo>
                <a:lnTo>
                  <a:pt x="30" y="100"/>
                </a:lnTo>
                <a:lnTo>
                  <a:pt x="30" y="78"/>
                </a:lnTo>
                <a:lnTo>
                  <a:pt x="20" y="64"/>
                </a:lnTo>
                <a:lnTo>
                  <a:pt x="0" y="48"/>
                </a:lnTo>
                <a:close/>
              </a:path>
            </a:pathLst>
          </a:custGeom>
          <a:noFill/>
          <a:ln w="6350" cmpd="sng">
            <a:solidFill>
              <a:srgbClr val="000000"/>
            </a:solidFill>
            <a:round/>
            <a:headEnd/>
            <a:tailEnd/>
          </a:ln>
        </p:spPr>
        <p:txBody>
          <a:bodyPr/>
          <a:lstStyle/>
          <a:p>
            <a:endParaRPr lang="en-US"/>
          </a:p>
        </p:txBody>
      </p:sp>
      <p:sp>
        <p:nvSpPr>
          <p:cNvPr id="817" name="Freeform 225"/>
          <p:cNvSpPr>
            <a:spLocks/>
          </p:cNvSpPr>
          <p:nvPr/>
        </p:nvSpPr>
        <p:spPr bwMode="auto">
          <a:xfrm rot="167468">
            <a:off x="6157208" y="2644190"/>
            <a:ext cx="525512" cy="736146"/>
          </a:xfrm>
          <a:custGeom>
            <a:avLst/>
            <a:gdLst>
              <a:gd name="T0" fmla="*/ 0 w 68"/>
              <a:gd name="T1" fmla="*/ 48 h 108"/>
              <a:gd name="T2" fmla="*/ 12 w 68"/>
              <a:gd name="T3" fmla="*/ 46 h 108"/>
              <a:gd name="T4" fmla="*/ 10 w 68"/>
              <a:gd name="T5" fmla="*/ 36 h 108"/>
              <a:gd name="T6" fmla="*/ 28 w 68"/>
              <a:gd name="T7" fmla="*/ 14 h 108"/>
              <a:gd name="T8" fmla="*/ 36 w 68"/>
              <a:gd name="T9" fmla="*/ 4 h 108"/>
              <a:gd name="T10" fmla="*/ 44 w 68"/>
              <a:gd name="T11" fmla="*/ 0 h 108"/>
              <a:gd name="T12" fmla="*/ 60 w 68"/>
              <a:gd name="T13" fmla="*/ 8 h 108"/>
              <a:gd name="T14" fmla="*/ 64 w 68"/>
              <a:gd name="T15" fmla="*/ 16 h 108"/>
              <a:gd name="T16" fmla="*/ 60 w 68"/>
              <a:gd name="T17" fmla="*/ 42 h 108"/>
              <a:gd name="T18" fmla="*/ 68 w 68"/>
              <a:gd name="T19" fmla="*/ 66 h 108"/>
              <a:gd name="T20" fmla="*/ 62 w 68"/>
              <a:gd name="T21" fmla="*/ 88 h 108"/>
              <a:gd name="T22" fmla="*/ 54 w 68"/>
              <a:gd name="T23" fmla="*/ 92 h 108"/>
              <a:gd name="T24" fmla="*/ 52 w 68"/>
              <a:gd name="T25" fmla="*/ 88 h 108"/>
              <a:gd name="T26" fmla="*/ 46 w 68"/>
              <a:gd name="T27" fmla="*/ 96 h 108"/>
              <a:gd name="T28" fmla="*/ 54 w 68"/>
              <a:gd name="T29" fmla="*/ 104 h 108"/>
              <a:gd name="T30" fmla="*/ 44 w 68"/>
              <a:gd name="T31" fmla="*/ 108 h 108"/>
              <a:gd name="T32" fmla="*/ 30 w 68"/>
              <a:gd name="T33" fmla="*/ 100 h 108"/>
              <a:gd name="T34" fmla="*/ 30 w 68"/>
              <a:gd name="T35" fmla="*/ 78 h 108"/>
              <a:gd name="T36" fmla="*/ 20 w 68"/>
              <a:gd name="T37" fmla="*/ 64 h 108"/>
              <a:gd name="T38" fmla="*/ 0 w 68"/>
              <a:gd name="T39" fmla="*/ 48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8">
                <a:moveTo>
                  <a:pt x="0" y="48"/>
                </a:moveTo>
                <a:lnTo>
                  <a:pt x="12" y="46"/>
                </a:lnTo>
                <a:lnTo>
                  <a:pt x="10" y="36"/>
                </a:lnTo>
                <a:lnTo>
                  <a:pt x="28" y="14"/>
                </a:lnTo>
                <a:lnTo>
                  <a:pt x="36" y="4"/>
                </a:lnTo>
                <a:lnTo>
                  <a:pt x="44" y="0"/>
                </a:lnTo>
                <a:lnTo>
                  <a:pt x="60" y="8"/>
                </a:lnTo>
                <a:lnTo>
                  <a:pt x="64" y="16"/>
                </a:lnTo>
                <a:lnTo>
                  <a:pt x="60" y="42"/>
                </a:lnTo>
                <a:lnTo>
                  <a:pt x="68" y="66"/>
                </a:lnTo>
                <a:lnTo>
                  <a:pt x="62" y="88"/>
                </a:lnTo>
                <a:lnTo>
                  <a:pt x="54" y="92"/>
                </a:lnTo>
                <a:lnTo>
                  <a:pt x="52" y="88"/>
                </a:lnTo>
                <a:lnTo>
                  <a:pt x="46" y="96"/>
                </a:lnTo>
                <a:lnTo>
                  <a:pt x="54" y="104"/>
                </a:lnTo>
                <a:lnTo>
                  <a:pt x="44" y="108"/>
                </a:lnTo>
                <a:lnTo>
                  <a:pt x="30" y="100"/>
                </a:lnTo>
                <a:lnTo>
                  <a:pt x="30" y="78"/>
                </a:lnTo>
                <a:lnTo>
                  <a:pt x="20" y="64"/>
                </a:lnTo>
                <a:lnTo>
                  <a:pt x="0" y="48"/>
                </a:lnTo>
                <a:close/>
              </a:path>
            </a:pathLst>
          </a:custGeom>
          <a:noFill/>
          <a:ln w="6350" cmpd="sng">
            <a:solidFill>
              <a:srgbClr val="000000"/>
            </a:solidFill>
            <a:prstDash val="solid"/>
            <a:round/>
            <a:headEnd/>
            <a:tailEnd/>
          </a:ln>
        </p:spPr>
        <p:txBody>
          <a:bodyPr/>
          <a:lstStyle/>
          <a:p>
            <a:endParaRPr lang="en-US"/>
          </a:p>
        </p:txBody>
      </p:sp>
      <p:sp>
        <p:nvSpPr>
          <p:cNvPr id="818" name="Freeform 226"/>
          <p:cNvSpPr>
            <a:spLocks/>
          </p:cNvSpPr>
          <p:nvPr/>
        </p:nvSpPr>
        <p:spPr bwMode="auto">
          <a:xfrm rot="167468">
            <a:off x="5408331" y="2555226"/>
            <a:ext cx="618249" cy="531661"/>
          </a:xfrm>
          <a:custGeom>
            <a:avLst/>
            <a:gdLst>
              <a:gd name="T0" fmla="*/ 12 w 80"/>
              <a:gd name="T1" fmla="*/ 24 h 78"/>
              <a:gd name="T2" fmla="*/ 32 w 80"/>
              <a:gd name="T3" fmla="*/ 0 h 78"/>
              <a:gd name="T4" fmla="*/ 40 w 80"/>
              <a:gd name="T5" fmla="*/ 4 h 78"/>
              <a:gd name="T6" fmla="*/ 48 w 80"/>
              <a:gd name="T7" fmla="*/ 0 h 78"/>
              <a:gd name="T8" fmla="*/ 54 w 80"/>
              <a:gd name="T9" fmla="*/ 0 h 78"/>
              <a:gd name="T10" fmla="*/ 62 w 80"/>
              <a:gd name="T11" fmla="*/ 8 h 78"/>
              <a:gd name="T12" fmla="*/ 78 w 80"/>
              <a:gd name="T13" fmla="*/ 34 h 78"/>
              <a:gd name="T14" fmla="*/ 80 w 80"/>
              <a:gd name="T15" fmla="*/ 38 h 78"/>
              <a:gd name="T16" fmla="*/ 62 w 80"/>
              <a:gd name="T17" fmla="*/ 50 h 78"/>
              <a:gd name="T18" fmla="*/ 60 w 80"/>
              <a:gd name="T19" fmla="*/ 60 h 78"/>
              <a:gd name="T20" fmla="*/ 38 w 80"/>
              <a:gd name="T21" fmla="*/ 76 h 78"/>
              <a:gd name="T22" fmla="*/ 30 w 80"/>
              <a:gd name="T23" fmla="*/ 78 h 78"/>
              <a:gd name="T24" fmla="*/ 26 w 80"/>
              <a:gd name="T25" fmla="*/ 72 h 78"/>
              <a:gd name="T26" fmla="*/ 28 w 80"/>
              <a:gd name="T27" fmla="*/ 62 h 78"/>
              <a:gd name="T28" fmla="*/ 22 w 80"/>
              <a:gd name="T29" fmla="*/ 62 h 78"/>
              <a:gd name="T30" fmla="*/ 0 w 80"/>
              <a:gd name="T31" fmla="*/ 60 h 78"/>
              <a:gd name="T32" fmla="*/ 0 w 80"/>
              <a:gd name="T33" fmla="*/ 50 h 78"/>
              <a:gd name="T34" fmla="*/ 4 w 80"/>
              <a:gd name="T35" fmla="*/ 40 h 78"/>
              <a:gd name="T36" fmla="*/ 12 w 80"/>
              <a:gd name="T37" fmla="*/ 32 h 78"/>
              <a:gd name="T38" fmla="*/ 12 w 80"/>
              <a:gd name="T39" fmla="*/ 24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78">
                <a:moveTo>
                  <a:pt x="12" y="24"/>
                </a:moveTo>
                <a:lnTo>
                  <a:pt x="32" y="0"/>
                </a:lnTo>
                <a:lnTo>
                  <a:pt x="40" y="4"/>
                </a:lnTo>
                <a:lnTo>
                  <a:pt x="48" y="0"/>
                </a:lnTo>
                <a:lnTo>
                  <a:pt x="54" y="0"/>
                </a:lnTo>
                <a:lnTo>
                  <a:pt x="62" y="8"/>
                </a:lnTo>
                <a:lnTo>
                  <a:pt x="78" y="34"/>
                </a:lnTo>
                <a:lnTo>
                  <a:pt x="80" y="38"/>
                </a:lnTo>
                <a:lnTo>
                  <a:pt x="62" y="50"/>
                </a:lnTo>
                <a:lnTo>
                  <a:pt x="60" y="60"/>
                </a:lnTo>
                <a:lnTo>
                  <a:pt x="38" y="76"/>
                </a:lnTo>
                <a:lnTo>
                  <a:pt x="30" y="78"/>
                </a:lnTo>
                <a:lnTo>
                  <a:pt x="26" y="72"/>
                </a:lnTo>
                <a:lnTo>
                  <a:pt x="28" y="62"/>
                </a:lnTo>
                <a:lnTo>
                  <a:pt x="22" y="62"/>
                </a:lnTo>
                <a:lnTo>
                  <a:pt x="0" y="60"/>
                </a:lnTo>
                <a:lnTo>
                  <a:pt x="0" y="50"/>
                </a:lnTo>
                <a:lnTo>
                  <a:pt x="4" y="40"/>
                </a:lnTo>
                <a:lnTo>
                  <a:pt x="12" y="32"/>
                </a:lnTo>
                <a:lnTo>
                  <a:pt x="12" y="24"/>
                </a:lnTo>
                <a:close/>
              </a:path>
            </a:pathLst>
          </a:custGeom>
          <a:noFill/>
          <a:ln w="6350" cmpd="sng">
            <a:solidFill>
              <a:srgbClr val="000000"/>
            </a:solidFill>
            <a:round/>
            <a:headEnd/>
            <a:tailEnd/>
          </a:ln>
        </p:spPr>
        <p:txBody>
          <a:bodyPr/>
          <a:lstStyle/>
          <a:p>
            <a:endParaRPr lang="en-US"/>
          </a:p>
        </p:txBody>
      </p:sp>
      <p:sp>
        <p:nvSpPr>
          <p:cNvPr id="819" name="Freeform 227"/>
          <p:cNvSpPr>
            <a:spLocks/>
          </p:cNvSpPr>
          <p:nvPr/>
        </p:nvSpPr>
        <p:spPr bwMode="auto">
          <a:xfrm rot="167468">
            <a:off x="6815790" y="3601919"/>
            <a:ext cx="432774" cy="368072"/>
          </a:xfrm>
          <a:custGeom>
            <a:avLst/>
            <a:gdLst>
              <a:gd name="T0" fmla="*/ 42 w 56"/>
              <a:gd name="T1" fmla="*/ 52 h 54"/>
              <a:gd name="T2" fmla="*/ 2 w 56"/>
              <a:gd name="T3" fmla="*/ 54 h 54"/>
              <a:gd name="T4" fmla="*/ 0 w 56"/>
              <a:gd name="T5" fmla="*/ 46 h 54"/>
              <a:gd name="T6" fmla="*/ 8 w 56"/>
              <a:gd name="T7" fmla="*/ 28 h 54"/>
              <a:gd name="T8" fmla="*/ 8 w 56"/>
              <a:gd name="T9" fmla="*/ 12 h 54"/>
              <a:gd name="T10" fmla="*/ 20 w 56"/>
              <a:gd name="T11" fmla="*/ 0 h 54"/>
              <a:gd name="T12" fmla="*/ 28 w 56"/>
              <a:gd name="T13" fmla="*/ 2 h 54"/>
              <a:gd name="T14" fmla="*/ 40 w 56"/>
              <a:gd name="T15" fmla="*/ 6 h 54"/>
              <a:gd name="T16" fmla="*/ 42 w 56"/>
              <a:gd name="T17" fmla="*/ 16 h 54"/>
              <a:gd name="T18" fmla="*/ 56 w 56"/>
              <a:gd name="T19" fmla="*/ 30 h 54"/>
              <a:gd name="T20" fmla="*/ 52 w 56"/>
              <a:gd name="T21" fmla="*/ 48 h 54"/>
              <a:gd name="T22" fmla="*/ 42 w 56"/>
              <a:gd name="T23" fmla="*/ 52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54">
                <a:moveTo>
                  <a:pt x="42" y="52"/>
                </a:moveTo>
                <a:lnTo>
                  <a:pt x="2" y="54"/>
                </a:lnTo>
                <a:lnTo>
                  <a:pt x="0" y="46"/>
                </a:lnTo>
                <a:lnTo>
                  <a:pt x="8" y="28"/>
                </a:lnTo>
                <a:lnTo>
                  <a:pt x="8" y="12"/>
                </a:lnTo>
                <a:lnTo>
                  <a:pt x="20" y="0"/>
                </a:lnTo>
                <a:lnTo>
                  <a:pt x="28" y="2"/>
                </a:lnTo>
                <a:lnTo>
                  <a:pt x="40" y="6"/>
                </a:lnTo>
                <a:lnTo>
                  <a:pt x="42" y="16"/>
                </a:lnTo>
                <a:lnTo>
                  <a:pt x="56" y="30"/>
                </a:lnTo>
                <a:lnTo>
                  <a:pt x="52" y="48"/>
                </a:lnTo>
                <a:lnTo>
                  <a:pt x="42" y="52"/>
                </a:lnTo>
                <a:close/>
              </a:path>
            </a:pathLst>
          </a:custGeom>
          <a:noFill/>
          <a:ln w="6350" cmpd="sng">
            <a:solidFill>
              <a:srgbClr val="000000"/>
            </a:solidFill>
            <a:round/>
            <a:headEnd/>
            <a:tailEnd/>
          </a:ln>
        </p:spPr>
        <p:txBody>
          <a:bodyPr/>
          <a:lstStyle/>
          <a:p>
            <a:endParaRPr lang="en-US"/>
          </a:p>
        </p:txBody>
      </p:sp>
      <p:sp>
        <p:nvSpPr>
          <p:cNvPr id="821" name="Freeform 229"/>
          <p:cNvSpPr>
            <a:spLocks/>
          </p:cNvSpPr>
          <p:nvPr/>
        </p:nvSpPr>
        <p:spPr bwMode="auto">
          <a:xfrm rot="167468">
            <a:off x="4618775" y="2567174"/>
            <a:ext cx="448231" cy="518029"/>
          </a:xfrm>
          <a:custGeom>
            <a:avLst/>
            <a:gdLst>
              <a:gd name="T0" fmla="*/ 24 w 58"/>
              <a:gd name="T1" fmla="*/ 0 h 76"/>
              <a:gd name="T2" fmla="*/ 50 w 58"/>
              <a:gd name="T3" fmla="*/ 12 h 76"/>
              <a:gd name="T4" fmla="*/ 58 w 58"/>
              <a:gd name="T5" fmla="*/ 62 h 76"/>
              <a:gd name="T6" fmla="*/ 18 w 58"/>
              <a:gd name="T7" fmla="*/ 76 h 76"/>
              <a:gd name="T8" fmla="*/ 16 w 58"/>
              <a:gd name="T9" fmla="*/ 68 h 76"/>
              <a:gd name="T10" fmla="*/ 16 w 58"/>
              <a:gd name="T11" fmla="*/ 64 h 76"/>
              <a:gd name="T12" fmla="*/ 12 w 58"/>
              <a:gd name="T13" fmla="*/ 60 h 76"/>
              <a:gd name="T14" fmla="*/ 14 w 58"/>
              <a:gd name="T15" fmla="*/ 56 h 76"/>
              <a:gd name="T16" fmla="*/ 4 w 58"/>
              <a:gd name="T17" fmla="*/ 38 h 76"/>
              <a:gd name="T18" fmla="*/ 2 w 58"/>
              <a:gd name="T19" fmla="*/ 32 h 76"/>
              <a:gd name="T20" fmla="*/ 0 w 58"/>
              <a:gd name="T21" fmla="*/ 24 h 76"/>
              <a:gd name="T22" fmla="*/ 24 w 58"/>
              <a:gd name="T23" fmla="*/ 6 h 76"/>
              <a:gd name="T24" fmla="*/ 24 w 58"/>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76">
                <a:moveTo>
                  <a:pt x="24" y="0"/>
                </a:moveTo>
                <a:lnTo>
                  <a:pt x="50" y="12"/>
                </a:lnTo>
                <a:lnTo>
                  <a:pt x="58" y="62"/>
                </a:lnTo>
                <a:lnTo>
                  <a:pt x="18" y="76"/>
                </a:lnTo>
                <a:lnTo>
                  <a:pt x="16" y="68"/>
                </a:lnTo>
                <a:lnTo>
                  <a:pt x="16" y="64"/>
                </a:lnTo>
                <a:lnTo>
                  <a:pt x="12" y="60"/>
                </a:lnTo>
                <a:lnTo>
                  <a:pt x="14" y="56"/>
                </a:lnTo>
                <a:lnTo>
                  <a:pt x="4" y="38"/>
                </a:lnTo>
                <a:lnTo>
                  <a:pt x="2" y="32"/>
                </a:lnTo>
                <a:lnTo>
                  <a:pt x="0" y="24"/>
                </a:lnTo>
                <a:lnTo>
                  <a:pt x="24" y="6"/>
                </a:lnTo>
                <a:lnTo>
                  <a:pt x="24" y="0"/>
                </a:lnTo>
                <a:close/>
              </a:path>
            </a:pathLst>
          </a:custGeom>
          <a:noFill/>
          <a:ln w="6350" cmpd="sng">
            <a:solidFill>
              <a:srgbClr val="000000"/>
            </a:solidFill>
            <a:round/>
            <a:headEnd/>
            <a:tailEnd/>
          </a:ln>
        </p:spPr>
        <p:txBody>
          <a:bodyPr/>
          <a:lstStyle/>
          <a:p>
            <a:endParaRPr lang="en-US"/>
          </a:p>
        </p:txBody>
      </p:sp>
      <p:sp>
        <p:nvSpPr>
          <p:cNvPr id="822" name="Freeform 230"/>
          <p:cNvSpPr>
            <a:spLocks/>
          </p:cNvSpPr>
          <p:nvPr/>
        </p:nvSpPr>
        <p:spPr bwMode="auto">
          <a:xfrm rot="167468">
            <a:off x="3659697" y="2626885"/>
            <a:ext cx="340038" cy="381706"/>
          </a:xfrm>
          <a:custGeom>
            <a:avLst/>
            <a:gdLst>
              <a:gd name="T0" fmla="*/ 2 w 44"/>
              <a:gd name="T1" fmla="*/ 8 h 56"/>
              <a:gd name="T2" fmla="*/ 22 w 44"/>
              <a:gd name="T3" fmla="*/ 0 h 56"/>
              <a:gd name="T4" fmla="*/ 30 w 44"/>
              <a:gd name="T5" fmla="*/ 4 h 56"/>
              <a:gd name="T6" fmla="*/ 30 w 44"/>
              <a:gd name="T7" fmla="*/ 10 h 56"/>
              <a:gd name="T8" fmla="*/ 36 w 44"/>
              <a:gd name="T9" fmla="*/ 10 h 56"/>
              <a:gd name="T10" fmla="*/ 40 w 44"/>
              <a:gd name="T11" fmla="*/ 28 h 56"/>
              <a:gd name="T12" fmla="*/ 44 w 44"/>
              <a:gd name="T13" fmla="*/ 34 h 56"/>
              <a:gd name="T14" fmla="*/ 36 w 44"/>
              <a:gd name="T15" fmla="*/ 54 h 56"/>
              <a:gd name="T16" fmla="*/ 26 w 44"/>
              <a:gd name="T17" fmla="*/ 56 h 56"/>
              <a:gd name="T18" fmla="*/ 0 w 44"/>
              <a:gd name="T19" fmla="*/ 32 h 56"/>
              <a:gd name="T20" fmla="*/ 2 w 44"/>
              <a:gd name="T21" fmla="*/ 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56">
                <a:moveTo>
                  <a:pt x="2" y="8"/>
                </a:moveTo>
                <a:lnTo>
                  <a:pt x="22" y="0"/>
                </a:lnTo>
                <a:lnTo>
                  <a:pt x="30" y="4"/>
                </a:lnTo>
                <a:lnTo>
                  <a:pt x="30" y="10"/>
                </a:lnTo>
                <a:lnTo>
                  <a:pt x="36" y="10"/>
                </a:lnTo>
                <a:lnTo>
                  <a:pt x="40" y="28"/>
                </a:lnTo>
                <a:lnTo>
                  <a:pt x="44" y="34"/>
                </a:lnTo>
                <a:lnTo>
                  <a:pt x="36" y="54"/>
                </a:lnTo>
                <a:lnTo>
                  <a:pt x="26" y="56"/>
                </a:lnTo>
                <a:lnTo>
                  <a:pt x="0" y="32"/>
                </a:lnTo>
                <a:lnTo>
                  <a:pt x="2" y="8"/>
                </a:lnTo>
                <a:close/>
              </a:path>
            </a:pathLst>
          </a:custGeom>
          <a:noFill/>
          <a:ln w="6350" cmpd="sng">
            <a:solidFill>
              <a:srgbClr val="000000"/>
            </a:solidFill>
            <a:prstDash val="solid"/>
            <a:round/>
            <a:headEnd/>
            <a:tailEnd/>
          </a:ln>
        </p:spPr>
        <p:txBody>
          <a:bodyPr/>
          <a:lstStyle/>
          <a:p>
            <a:endParaRPr lang="en-US"/>
          </a:p>
        </p:txBody>
      </p:sp>
      <p:sp>
        <p:nvSpPr>
          <p:cNvPr id="824" name="Freeform 232"/>
          <p:cNvSpPr>
            <a:spLocks/>
          </p:cNvSpPr>
          <p:nvPr/>
        </p:nvSpPr>
        <p:spPr bwMode="auto">
          <a:xfrm rot="167468">
            <a:off x="4006192" y="2484542"/>
            <a:ext cx="525512" cy="422602"/>
          </a:xfrm>
          <a:custGeom>
            <a:avLst/>
            <a:gdLst>
              <a:gd name="T0" fmla="*/ 10 w 68"/>
              <a:gd name="T1" fmla="*/ 2 h 62"/>
              <a:gd name="T2" fmla="*/ 22 w 68"/>
              <a:gd name="T3" fmla="*/ 0 h 62"/>
              <a:gd name="T4" fmla="*/ 34 w 68"/>
              <a:gd name="T5" fmla="*/ 14 h 62"/>
              <a:gd name="T6" fmla="*/ 40 w 68"/>
              <a:gd name="T7" fmla="*/ 12 h 62"/>
              <a:gd name="T8" fmla="*/ 46 w 68"/>
              <a:gd name="T9" fmla="*/ 18 h 62"/>
              <a:gd name="T10" fmla="*/ 64 w 68"/>
              <a:gd name="T11" fmla="*/ 22 h 62"/>
              <a:gd name="T12" fmla="*/ 68 w 68"/>
              <a:gd name="T13" fmla="*/ 30 h 62"/>
              <a:gd name="T14" fmla="*/ 56 w 68"/>
              <a:gd name="T15" fmla="*/ 54 h 62"/>
              <a:gd name="T16" fmla="*/ 44 w 68"/>
              <a:gd name="T17" fmla="*/ 60 h 62"/>
              <a:gd name="T18" fmla="*/ 38 w 68"/>
              <a:gd name="T19" fmla="*/ 62 h 62"/>
              <a:gd name="T20" fmla="*/ 36 w 68"/>
              <a:gd name="T21" fmla="*/ 58 h 62"/>
              <a:gd name="T22" fmla="*/ 36 w 68"/>
              <a:gd name="T23" fmla="*/ 56 h 62"/>
              <a:gd name="T24" fmla="*/ 34 w 68"/>
              <a:gd name="T25" fmla="*/ 54 h 62"/>
              <a:gd name="T26" fmla="*/ 20 w 68"/>
              <a:gd name="T27" fmla="*/ 58 h 62"/>
              <a:gd name="T28" fmla="*/ 20 w 68"/>
              <a:gd name="T29" fmla="*/ 56 h 62"/>
              <a:gd name="T30" fmla="*/ 18 w 68"/>
              <a:gd name="T31" fmla="*/ 54 h 62"/>
              <a:gd name="T32" fmla="*/ 2 w 68"/>
              <a:gd name="T33" fmla="*/ 54 h 62"/>
              <a:gd name="T34" fmla="*/ 0 w 68"/>
              <a:gd name="T35" fmla="*/ 40 h 62"/>
              <a:gd name="T36" fmla="*/ 8 w 68"/>
              <a:gd name="T37" fmla="*/ 46 h 62"/>
              <a:gd name="T38" fmla="*/ 10 w 68"/>
              <a:gd name="T39" fmla="*/ 38 h 62"/>
              <a:gd name="T40" fmla="*/ 8 w 68"/>
              <a:gd name="T41" fmla="*/ 12 h 62"/>
              <a:gd name="T42" fmla="*/ 14 w 68"/>
              <a:gd name="T43" fmla="*/ 10 h 62"/>
              <a:gd name="T44" fmla="*/ 10 w 68"/>
              <a:gd name="T45" fmla="*/ 2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62">
                <a:moveTo>
                  <a:pt x="10" y="2"/>
                </a:moveTo>
                <a:lnTo>
                  <a:pt x="22" y="0"/>
                </a:lnTo>
                <a:lnTo>
                  <a:pt x="34" y="14"/>
                </a:lnTo>
                <a:lnTo>
                  <a:pt x="40" y="12"/>
                </a:lnTo>
                <a:lnTo>
                  <a:pt x="46" y="18"/>
                </a:lnTo>
                <a:lnTo>
                  <a:pt x="64" y="22"/>
                </a:lnTo>
                <a:lnTo>
                  <a:pt x="68" y="30"/>
                </a:lnTo>
                <a:lnTo>
                  <a:pt x="56" y="54"/>
                </a:lnTo>
                <a:lnTo>
                  <a:pt x="44" y="60"/>
                </a:lnTo>
                <a:lnTo>
                  <a:pt x="38" y="62"/>
                </a:lnTo>
                <a:lnTo>
                  <a:pt x="36" y="58"/>
                </a:lnTo>
                <a:lnTo>
                  <a:pt x="36" y="56"/>
                </a:lnTo>
                <a:lnTo>
                  <a:pt x="34" y="54"/>
                </a:lnTo>
                <a:lnTo>
                  <a:pt x="20" y="58"/>
                </a:lnTo>
                <a:lnTo>
                  <a:pt x="20" y="56"/>
                </a:lnTo>
                <a:lnTo>
                  <a:pt x="18" y="54"/>
                </a:lnTo>
                <a:lnTo>
                  <a:pt x="2" y="54"/>
                </a:lnTo>
                <a:lnTo>
                  <a:pt x="0" y="40"/>
                </a:lnTo>
                <a:lnTo>
                  <a:pt x="8" y="46"/>
                </a:lnTo>
                <a:lnTo>
                  <a:pt x="10" y="38"/>
                </a:lnTo>
                <a:lnTo>
                  <a:pt x="8" y="12"/>
                </a:lnTo>
                <a:lnTo>
                  <a:pt x="14" y="10"/>
                </a:lnTo>
                <a:lnTo>
                  <a:pt x="10" y="2"/>
                </a:lnTo>
                <a:close/>
              </a:path>
            </a:pathLst>
          </a:custGeom>
          <a:noFill/>
          <a:ln w="6350" cmpd="sng">
            <a:solidFill>
              <a:srgbClr val="000000"/>
            </a:solidFill>
            <a:round/>
            <a:headEnd/>
            <a:tailEnd/>
          </a:ln>
        </p:spPr>
        <p:txBody>
          <a:bodyPr/>
          <a:lstStyle/>
          <a:p>
            <a:endParaRPr lang="en-US"/>
          </a:p>
        </p:txBody>
      </p:sp>
      <p:sp>
        <p:nvSpPr>
          <p:cNvPr id="825" name="Freeform 233"/>
          <p:cNvSpPr>
            <a:spLocks/>
          </p:cNvSpPr>
          <p:nvPr/>
        </p:nvSpPr>
        <p:spPr bwMode="auto">
          <a:xfrm rot="167468">
            <a:off x="3855914" y="3086804"/>
            <a:ext cx="340038" cy="299911"/>
          </a:xfrm>
          <a:custGeom>
            <a:avLst/>
            <a:gdLst>
              <a:gd name="T0" fmla="*/ 6 w 44"/>
              <a:gd name="T1" fmla="*/ 0 h 44"/>
              <a:gd name="T2" fmla="*/ 20 w 44"/>
              <a:gd name="T3" fmla="*/ 0 h 44"/>
              <a:gd name="T4" fmla="*/ 22 w 44"/>
              <a:gd name="T5" fmla="*/ 4 h 44"/>
              <a:gd name="T6" fmla="*/ 44 w 44"/>
              <a:gd name="T7" fmla="*/ 0 h 44"/>
              <a:gd name="T8" fmla="*/ 44 w 44"/>
              <a:gd name="T9" fmla="*/ 12 h 44"/>
              <a:gd name="T10" fmla="*/ 40 w 44"/>
              <a:gd name="T11" fmla="*/ 18 h 44"/>
              <a:gd name="T12" fmla="*/ 42 w 44"/>
              <a:gd name="T13" fmla="*/ 26 h 44"/>
              <a:gd name="T14" fmla="*/ 44 w 44"/>
              <a:gd name="T15" fmla="*/ 32 h 44"/>
              <a:gd name="T16" fmla="*/ 44 w 44"/>
              <a:gd name="T17" fmla="*/ 36 h 44"/>
              <a:gd name="T18" fmla="*/ 0 w 44"/>
              <a:gd name="T19" fmla="*/ 44 h 44"/>
              <a:gd name="T20" fmla="*/ 0 w 44"/>
              <a:gd name="T21" fmla="*/ 36 h 44"/>
              <a:gd name="T22" fmla="*/ 0 w 44"/>
              <a:gd name="T23" fmla="*/ 26 h 44"/>
              <a:gd name="T24" fmla="*/ 2 w 44"/>
              <a:gd name="T25" fmla="*/ 14 h 44"/>
              <a:gd name="T26" fmla="*/ 2 w 44"/>
              <a:gd name="T27" fmla="*/ 6 h 44"/>
              <a:gd name="T28" fmla="*/ 6 w 44"/>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4">
                <a:moveTo>
                  <a:pt x="6" y="0"/>
                </a:moveTo>
                <a:lnTo>
                  <a:pt x="20" y="0"/>
                </a:lnTo>
                <a:lnTo>
                  <a:pt x="22" y="4"/>
                </a:lnTo>
                <a:lnTo>
                  <a:pt x="44" y="0"/>
                </a:lnTo>
                <a:lnTo>
                  <a:pt x="44" y="12"/>
                </a:lnTo>
                <a:lnTo>
                  <a:pt x="40" y="18"/>
                </a:lnTo>
                <a:lnTo>
                  <a:pt x="42" y="26"/>
                </a:lnTo>
                <a:lnTo>
                  <a:pt x="44" y="32"/>
                </a:lnTo>
                <a:lnTo>
                  <a:pt x="44" y="36"/>
                </a:lnTo>
                <a:lnTo>
                  <a:pt x="0" y="44"/>
                </a:lnTo>
                <a:lnTo>
                  <a:pt x="0" y="36"/>
                </a:lnTo>
                <a:lnTo>
                  <a:pt x="0" y="26"/>
                </a:lnTo>
                <a:lnTo>
                  <a:pt x="2" y="14"/>
                </a:lnTo>
                <a:lnTo>
                  <a:pt x="2" y="6"/>
                </a:lnTo>
                <a:lnTo>
                  <a:pt x="6" y="0"/>
                </a:lnTo>
                <a:close/>
              </a:path>
            </a:pathLst>
          </a:custGeom>
          <a:noFill/>
          <a:ln w="6350" cmpd="sng">
            <a:solidFill>
              <a:srgbClr val="000000"/>
            </a:solidFill>
            <a:round/>
            <a:headEnd/>
            <a:tailEnd/>
          </a:ln>
        </p:spPr>
        <p:txBody>
          <a:bodyPr/>
          <a:lstStyle/>
          <a:p>
            <a:endParaRPr lang="en-US"/>
          </a:p>
        </p:txBody>
      </p:sp>
      <p:sp>
        <p:nvSpPr>
          <p:cNvPr id="826" name="Freeform 234"/>
          <p:cNvSpPr>
            <a:spLocks/>
          </p:cNvSpPr>
          <p:nvPr/>
        </p:nvSpPr>
        <p:spPr bwMode="auto">
          <a:xfrm rot="167468">
            <a:off x="5686337" y="2830050"/>
            <a:ext cx="695530" cy="640719"/>
          </a:xfrm>
          <a:custGeom>
            <a:avLst/>
            <a:gdLst>
              <a:gd name="T0" fmla="*/ 0 w 90"/>
              <a:gd name="T1" fmla="*/ 64 h 94"/>
              <a:gd name="T2" fmla="*/ 2 w 90"/>
              <a:gd name="T3" fmla="*/ 54 h 94"/>
              <a:gd name="T4" fmla="*/ 0 w 90"/>
              <a:gd name="T5" fmla="*/ 38 h 94"/>
              <a:gd name="T6" fmla="*/ 22 w 90"/>
              <a:gd name="T7" fmla="*/ 22 h 94"/>
              <a:gd name="T8" fmla="*/ 24 w 90"/>
              <a:gd name="T9" fmla="*/ 12 h 94"/>
              <a:gd name="T10" fmla="*/ 42 w 90"/>
              <a:gd name="T11" fmla="*/ 0 h 94"/>
              <a:gd name="T12" fmla="*/ 46 w 90"/>
              <a:gd name="T13" fmla="*/ 8 h 94"/>
              <a:gd name="T14" fmla="*/ 60 w 90"/>
              <a:gd name="T15" fmla="*/ 18 h 94"/>
              <a:gd name="T16" fmla="*/ 80 w 90"/>
              <a:gd name="T17" fmla="*/ 34 h 94"/>
              <a:gd name="T18" fmla="*/ 90 w 90"/>
              <a:gd name="T19" fmla="*/ 48 h 94"/>
              <a:gd name="T20" fmla="*/ 90 w 90"/>
              <a:gd name="T21" fmla="*/ 70 h 94"/>
              <a:gd name="T22" fmla="*/ 52 w 90"/>
              <a:gd name="T23" fmla="*/ 84 h 94"/>
              <a:gd name="T24" fmla="*/ 46 w 90"/>
              <a:gd name="T25" fmla="*/ 80 h 94"/>
              <a:gd name="T26" fmla="*/ 22 w 90"/>
              <a:gd name="T27" fmla="*/ 94 h 94"/>
              <a:gd name="T28" fmla="*/ 16 w 90"/>
              <a:gd name="T29" fmla="*/ 78 h 94"/>
              <a:gd name="T30" fmla="*/ 14 w 90"/>
              <a:gd name="T31" fmla="*/ 80 h 94"/>
              <a:gd name="T32" fmla="*/ 0 w 90"/>
              <a:gd name="T33" fmla="*/ 64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94">
                <a:moveTo>
                  <a:pt x="0" y="64"/>
                </a:moveTo>
                <a:lnTo>
                  <a:pt x="2" y="54"/>
                </a:lnTo>
                <a:lnTo>
                  <a:pt x="0" y="38"/>
                </a:lnTo>
                <a:lnTo>
                  <a:pt x="22" y="22"/>
                </a:lnTo>
                <a:lnTo>
                  <a:pt x="24" y="12"/>
                </a:lnTo>
                <a:lnTo>
                  <a:pt x="42" y="0"/>
                </a:lnTo>
                <a:lnTo>
                  <a:pt x="46" y="8"/>
                </a:lnTo>
                <a:lnTo>
                  <a:pt x="60" y="18"/>
                </a:lnTo>
                <a:lnTo>
                  <a:pt x="80" y="34"/>
                </a:lnTo>
                <a:lnTo>
                  <a:pt x="90" y="48"/>
                </a:lnTo>
                <a:lnTo>
                  <a:pt x="90" y="70"/>
                </a:lnTo>
                <a:lnTo>
                  <a:pt x="52" y="84"/>
                </a:lnTo>
                <a:lnTo>
                  <a:pt x="46" y="80"/>
                </a:lnTo>
                <a:lnTo>
                  <a:pt x="22" y="94"/>
                </a:lnTo>
                <a:lnTo>
                  <a:pt x="16" y="78"/>
                </a:lnTo>
                <a:lnTo>
                  <a:pt x="14" y="80"/>
                </a:lnTo>
                <a:lnTo>
                  <a:pt x="0" y="64"/>
                </a:lnTo>
                <a:close/>
              </a:path>
            </a:pathLst>
          </a:custGeom>
          <a:noFill/>
          <a:ln w="6350" cmpd="sng">
            <a:solidFill>
              <a:srgbClr val="000000"/>
            </a:solidFill>
            <a:round/>
            <a:headEnd/>
            <a:tailEnd/>
          </a:ln>
        </p:spPr>
        <p:txBody>
          <a:bodyPr/>
          <a:lstStyle/>
          <a:p>
            <a:endParaRPr lang="en-US"/>
          </a:p>
        </p:txBody>
      </p:sp>
      <p:sp>
        <p:nvSpPr>
          <p:cNvPr id="827" name="Freeform 235"/>
          <p:cNvSpPr>
            <a:spLocks/>
          </p:cNvSpPr>
          <p:nvPr/>
        </p:nvSpPr>
        <p:spPr bwMode="auto">
          <a:xfrm rot="167468">
            <a:off x="6282887" y="3243610"/>
            <a:ext cx="788268" cy="736146"/>
          </a:xfrm>
          <a:custGeom>
            <a:avLst/>
            <a:gdLst>
              <a:gd name="T0" fmla="*/ 0 w 102"/>
              <a:gd name="T1" fmla="*/ 78 h 108"/>
              <a:gd name="T2" fmla="*/ 12 w 102"/>
              <a:gd name="T3" fmla="*/ 70 h 108"/>
              <a:gd name="T4" fmla="*/ 8 w 102"/>
              <a:gd name="T5" fmla="*/ 64 h 108"/>
              <a:gd name="T6" fmla="*/ 20 w 102"/>
              <a:gd name="T7" fmla="*/ 50 h 108"/>
              <a:gd name="T8" fmla="*/ 20 w 102"/>
              <a:gd name="T9" fmla="*/ 38 h 108"/>
              <a:gd name="T10" fmla="*/ 24 w 102"/>
              <a:gd name="T11" fmla="*/ 22 h 108"/>
              <a:gd name="T12" fmla="*/ 34 w 102"/>
              <a:gd name="T13" fmla="*/ 18 h 108"/>
              <a:gd name="T14" fmla="*/ 26 w 102"/>
              <a:gd name="T15" fmla="*/ 10 h 108"/>
              <a:gd name="T16" fmla="*/ 32 w 102"/>
              <a:gd name="T17" fmla="*/ 2 h 108"/>
              <a:gd name="T18" fmla="*/ 34 w 102"/>
              <a:gd name="T19" fmla="*/ 6 h 108"/>
              <a:gd name="T20" fmla="*/ 42 w 102"/>
              <a:gd name="T21" fmla="*/ 2 h 108"/>
              <a:gd name="T22" fmla="*/ 60 w 102"/>
              <a:gd name="T23" fmla="*/ 6 h 108"/>
              <a:gd name="T24" fmla="*/ 74 w 102"/>
              <a:gd name="T25" fmla="*/ 0 h 108"/>
              <a:gd name="T26" fmla="*/ 88 w 102"/>
              <a:gd name="T27" fmla="*/ 26 h 108"/>
              <a:gd name="T28" fmla="*/ 102 w 102"/>
              <a:gd name="T29" fmla="*/ 40 h 108"/>
              <a:gd name="T30" fmla="*/ 98 w 102"/>
              <a:gd name="T31" fmla="*/ 52 h 108"/>
              <a:gd name="T32" fmla="*/ 90 w 102"/>
              <a:gd name="T33" fmla="*/ 50 h 108"/>
              <a:gd name="T34" fmla="*/ 78 w 102"/>
              <a:gd name="T35" fmla="*/ 62 h 108"/>
              <a:gd name="T36" fmla="*/ 78 w 102"/>
              <a:gd name="T37" fmla="*/ 78 h 108"/>
              <a:gd name="T38" fmla="*/ 70 w 102"/>
              <a:gd name="T39" fmla="*/ 96 h 108"/>
              <a:gd name="T40" fmla="*/ 72 w 102"/>
              <a:gd name="T41" fmla="*/ 104 h 108"/>
              <a:gd name="T42" fmla="*/ 60 w 102"/>
              <a:gd name="T43" fmla="*/ 108 h 108"/>
              <a:gd name="T44" fmla="*/ 52 w 102"/>
              <a:gd name="T45" fmla="*/ 104 h 108"/>
              <a:gd name="T46" fmla="*/ 52 w 102"/>
              <a:gd name="T47" fmla="*/ 84 h 108"/>
              <a:gd name="T48" fmla="*/ 24 w 102"/>
              <a:gd name="T49" fmla="*/ 74 h 108"/>
              <a:gd name="T50" fmla="*/ 6 w 102"/>
              <a:gd name="T51" fmla="*/ 80 h 108"/>
              <a:gd name="T52" fmla="*/ 0 w 102"/>
              <a:gd name="T53" fmla="*/ 78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08">
                <a:moveTo>
                  <a:pt x="0" y="78"/>
                </a:moveTo>
                <a:lnTo>
                  <a:pt x="12" y="70"/>
                </a:lnTo>
                <a:lnTo>
                  <a:pt x="8" y="64"/>
                </a:lnTo>
                <a:lnTo>
                  <a:pt x="20" y="50"/>
                </a:lnTo>
                <a:lnTo>
                  <a:pt x="20" y="38"/>
                </a:lnTo>
                <a:lnTo>
                  <a:pt x="24" y="22"/>
                </a:lnTo>
                <a:lnTo>
                  <a:pt x="34" y="18"/>
                </a:lnTo>
                <a:lnTo>
                  <a:pt x="26" y="10"/>
                </a:lnTo>
                <a:lnTo>
                  <a:pt x="32" y="2"/>
                </a:lnTo>
                <a:lnTo>
                  <a:pt x="34" y="6"/>
                </a:lnTo>
                <a:lnTo>
                  <a:pt x="42" y="2"/>
                </a:lnTo>
                <a:lnTo>
                  <a:pt x="60" y="6"/>
                </a:lnTo>
                <a:lnTo>
                  <a:pt x="74" y="0"/>
                </a:lnTo>
                <a:lnTo>
                  <a:pt x="88" y="26"/>
                </a:lnTo>
                <a:lnTo>
                  <a:pt x="102" y="40"/>
                </a:lnTo>
                <a:lnTo>
                  <a:pt x="98" y="52"/>
                </a:lnTo>
                <a:lnTo>
                  <a:pt x="90" y="50"/>
                </a:lnTo>
                <a:lnTo>
                  <a:pt x="78" y="62"/>
                </a:lnTo>
                <a:lnTo>
                  <a:pt x="78" y="78"/>
                </a:lnTo>
                <a:lnTo>
                  <a:pt x="70" y="96"/>
                </a:lnTo>
                <a:lnTo>
                  <a:pt x="72" y="104"/>
                </a:lnTo>
                <a:lnTo>
                  <a:pt x="60" y="108"/>
                </a:lnTo>
                <a:lnTo>
                  <a:pt x="52" y="104"/>
                </a:lnTo>
                <a:lnTo>
                  <a:pt x="52" y="84"/>
                </a:lnTo>
                <a:lnTo>
                  <a:pt x="24" y="74"/>
                </a:lnTo>
                <a:lnTo>
                  <a:pt x="6" y="80"/>
                </a:lnTo>
                <a:lnTo>
                  <a:pt x="0" y="78"/>
                </a:lnTo>
                <a:close/>
              </a:path>
            </a:pathLst>
          </a:custGeom>
          <a:noFill/>
          <a:ln w="6350" cmpd="sng">
            <a:solidFill>
              <a:srgbClr val="000000"/>
            </a:solidFill>
            <a:round/>
            <a:headEnd/>
            <a:tailEnd/>
          </a:ln>
        </p:spPr>
        <p:txBody>
          <a:bodyPr/>
          <a:lstStyle/>
          <a:p>
            <a:endParaRPr lang="en-US"/>
          </a:p>
        </p:txBody>
      </p:sp>
      <p:sp>
        <p:nvSpPr>
          <p:cNvPr id="828" name="Freeform 236"/>
          <p:cNvSpPr>
            <a:spLocks/>
          </p:cNvSpPr>
          <p:nvPr/>
        </p:nvSpPr>
        <p:spPr bwMode="auto">
          <a:xfrm rot="167468">
            <a:off x="4740042" y="2972243"/>
            <a:ext cx="587336" cy="449868"/>
          </a:xfrm>
          <a:custGeom>
            <a:avLst/>
            <a:gdLst>
              <a:gd name="T0" fmla="*/ 0 w 76"/>
              <a:gd name="T1" fmla="*/ 18 h 66"/>
              <a:gd name="T2" fmla="*/ 40 w 76"/>
              <a:gd name="T3" fmla="*/ 4 h 66"/>
              <a:gd name="T4" fmla="*/ 58 w 76"/>
              <a:gd name="T5" fmla="*/ 0 h 66"/>
              <a:gd name="T6" fmla="*/ 76 w 76"/>
              <a:gd name="T7" fmla="*/ 44 h 66"/>
              <a:gd name="T8" fmla="*/ 68 w 76"/>
              <a:gd name="T9" fmla="*/ 52 h 66"/>
              <a:gd name="T10" fmla="*/ 54 w 76"/>
              <a:gd name="T11" fmla="*/ 66 h 66"/>
              <a:gd name="T12" fmla="*/ 44 w 76"/>
              <a:gd name="T13" fmla="*/ 62 h 66"/>
              <a:gd name="T14" fmla="*/ 40 w 76"/>
              <a:gd name="T15" fmla="*/ 56 h 66"/>
              <a:gd name="T16" fmla="*/ 30 w 76"/>
              <a:gd name="T17" fmla="*/ 60 h 66"/>
              <a:gd name="T18" fmla="*/ 20 w 76"/>
              <a:gd name="T19" fmla="*/ 48 h 66"/>
              <a:gd name="T20" fmla="*/ 14 w 76"/>
              <a:gd name="T21" fmla="*/ 32 h 66"/>
              <a:gd name="T22" fmla="*/ 0 w 76"/>
              <a:gd name="T23" fmla="*/ 18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66">
                <a:moveTo>
                  <a:pt x="0" y="18"/>
                </a:moveTo>
                <a:lnTo>
                  <a:pt x="40" y="4"/>
                </a:lnTo>
                <a:lnTo>
                  <a:pt x="58" y="0"/>
                </a:lnTo>
                <a:lnTo>
                  <a:pt x="76" y="44"/>
                </a:lnTo>
                <a:lnTo>
                  <a:pt x="68" y="52"/>
                </a:lnTo>
                <a:lnTo>
                  <a:pt x="54" y="66"/>
                </a:lnTo>
                <a:lnTo>
                  <a:pt x="44" y="62"/>
                </a:lnTo>
                <a:lnTo>
                  <a:pt x="40" y="56"/>
                </a:lnTo>
                <a:lnTo>
                  <a:pt x="30" y="60"/>
                </a:lnTo>
                <a:lnTo>
                  <a:pt x="20" y="48"/>
                </a:lnTo>
                <a:lnTo>
                  <a:pt x="14" y="32"/>
                </a:lnTo>
                <a:lnTo>
                  <a:pt x="0" y="18"/>
                </a:lnTo>
                <a:close/>
              </a:path>
            </a:pathLst>
          </a:custGeom>
          <a:noFill/>
          <a:ln w="6350" cmpd="sng">
            <a:solidFill>
              <a:srgbClr val="000000"/>
            </a:solidFill>
            <a:round/>
            <a:headEnd/>
            <a:tailEnd/>
          </a:ln>
        </p:spPr>
        <p:txBody>
          <a:bodyPr/>
          <a:lstStyle/>
          <a:p>
            <a:endParaRPr lang="en-US"/>
          </a:p>
        </p:txBody>
      </p:sp>
      <p:sp>
        <p:nvSpPr>
          <p:cNvPr id="829" name="Freeform 237"/>
          <p:cNvSpPr>
            <a:spLocks/>
          </p:cNvSpPr>
          <p:nvPr/>
        </p:nvSpPr>
        <p:spPr bwMode="auto">
          <a:xfrm rot="167468">
            <a:off x="6807856" y="3962192"/>
            <a:ext cx="664618" cy="613455"/>
          </a:xfrm>
          <a:custGeom>
            <a:avLst/>
            <a:gdLst>
              <a:gd name="T0" fmla="*/ 0 w 86"/>
              <a:gd name="T1" fmla="*/ 2 h 90"/>
              <a:gd name="T2" fmla="*/ 40 w 86"/>
              <a:gd name="T3" fmla="*/ 0 h 90"/>
              <a:gd name="T4" fmla="*/ 56 w 86"/>
              <a:gd name="T5" fmla="*/ 38 h 90"/>
              <a:gd name="T6" fmla="*/ 86 w 86"/>
              <a:gd name="T7" fmla="*/ 38 h 90"/>
              <a:gd name="T8" fmla="*/ 80 w 86"/>
              <a:gd name="T9" fmla="*/ 44 h 90"/>
              <a:gd name="T10" fmla="*/ 74 w 86"/>
              <a:gd name="T11" fmla="*/ 52 h 90"/>
              <a:gd name="T12" fmla="*/ 72 w 86"/>
              <a:gd name="T13" fmla="*/ 78 h 90"/>
              <a:gd name="T14" fmla="*/ 64 w 86"/>
              <a:gd name="T15" fmla="*/ 88 h 90"/>
              <a:gd name="T16" fmla="*/ 48 w 86"/>
              <a:gd name="T17" fmla="*/ 90 h 90"/>
              <a:gd name="T18" fmla="*/ 42 w 86"/>
              <a:gd name="T19" fmla="*/ 86 h 90"/>
              <a:gd name="T20" fmla="*/ 40 w 86"/>
              <a:gd name="T21" fmla="*/ 74 h 90"/>
              <a:gd name="T22" fmla="*/ 18 w 86"/>
              <a:gd name="T23" fmla="*/ 78 h 90"/>
              <a:gd name="T24" fmla="*/ 16 w 86"/>
              <a:gd name="T25" fmla="*/ 24 h 90"/>
              <a:gd name="T26" fmla="*/ 10 w 86"/>
              <a:gd name="T27" fmla="*/ 22 h 90"/>
              <a:gd name="T28" fmla="*/ 0 w 86"/>
              <a:gd name="T29" fmla="*/ 2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6" h="90">
                <a:moveTo>
                  <a:pt x="0" y="2"/>
                </a:moveTo>
                <a:lnTo>
                  <a:pt x="40" y="0"/>
                </a:lnTo>
                <a:lnTo>
                  <a:pt x="56" y="38"/>
                </a:lnTo>
                <a:lnTo>
                  <a:pt x="86" y="38"/>
                </a:lnTo>
                <a:lnTo>
                  <a:pt x="80" y="44"/>
                </a:lnTo>
                <a:lnTo>
                  <a:pt x="74" y="52"/>
                </a:lnTo>
                <a:lnTo>
                  <a:pt x="72" y="78"/>
                </a:lnTo>
                <a:lnTo>
                  <a:pt x="64" y="88"/>
                </a:lnTo>
                <a:lnTo>
                  <a:pt x="48" y="90"/>
                </a:lnTo>
                <a:lnTo>
                  <a:pt x="42" y="86"/>
                </a:lnTo>
                <a:lnTo>
                  <a:pt x="40" y="74"/>
                </a:lnTo>
                <a:lnTo>
                  <a:pt x="18" y="78"/>
                </a:lnTo>
                <a:lnTo>
                  <a:pt x="16" y="24"/>
                </a:lnTo>
                <a:lnTo>
                  <a:pt x="10" y="22"/>
                </a:lnTo>
                <a:lnTo>
                  <a:pt x="0" y="2"/>
                </a:lnTo>
                <a:close/>
              </a:path>
            </a:pathLst>
          </a:custGeom>
          <a:noFill/>
          <a:ln w="6350" cmpd="sng">
            <a:solidFill>
              <a:srgbClr val="000000"/>
            </a:solidFill>
            <a:round/>
            <a:headEnd/>
            <a:tailEnd/>
          </a:ln>
        </p:spPr>
        <p:txBody>
          <a:bodyPr/>
          <a:lstStyle/>
          <a:p>
            <a:endParaRPr lang="en-US"/>
          </a:p>
        </p:txBody>
      </p:sp>
      <p:sp>
        <p:nvSpPr>
          <p:cNvPr id="830" name="Freeform 238"/>
          <p:cNvSpPr>
            <a:spLocks/>
          </p:cNvSpPr>
          <p:nvPr/>
        </p:nvSpPr>
        <p:spPr bwMode="auto">
          <a:xfrm rot="167468">
            <a:off x="6593237" y="3957792"/>
            <a:ext cx="355494" cy="531661"/>
          </a:xfrm>
          <a:custGeom>
            <a:avLst/>
            <a:gdLst>
              <a:gd name="T0" fmla="*/ 28 w 46"/>
              <a:gd name="T1" fmla="*/ 0 h 78"/>
              <a:gd name="T2" fmla="*/ 16 w 46"/>
              <a:gd name="T3" fmla="*/ 4 h 78"/>
              <a:gd name="T4" fmla="*/ 8 w 46"/>
              <a:gd name="T5" fmla="*/ 0 h 78"/>
              <a:gd name="T6" fmla="*/ 0 w 46"/>
              <a:gd name="T7" fmla="*/ 76 h 78"/>
              <a:gd name="T8" fmla="*/ 12 w 46"/>
              <a:gd name="T9" fmla="*/ 74 h 78"/>
              <a:gd name="T10" fmla="*/ 20 w 46"/>
              <a:gd name="T11" fmla="*/ 72 h 78"/>
              <a:gd name="T12" fmla="*/ 30 w 46"/>
              <a:gd name="T13" fmla="*/ 78 h 78"/>
              <a:gd name="T14" fmla="*/ 36 w 46"/>
              <a:gd name="T15" fmla="*/ 72 h 78"/>
              <a:gd name="T16" fmla="*/ 46 w 46"/>
              <a:gd name="T17" fmla="*/ 76 h 78"/>
              <a:gd name="T18" fmla="*/ 44 w 46"/>
              <a:gd name="T19" fmla="*/ 22 h 78"/>
              <a:gd name="T20" fmla="*/ 38 w 46"/>
              <a:gd name="T21" fmla="*/ 20 h 78"/>
              <a:gd name="T22" fmla="*/ 28 w 46"/>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78">
                <a:moveTo>
                  <a:pt x="28" y="0"/>
                </a:moveTo>
                <a:lnTo>
                  <a:pt x="16" y="4"/>
                </a:lnTo>
                <a:lnTo>
                  <a:pt x="8" y="0"/>
                </a:lnTo>
                <a:lnTo>
                  <a:pt x="0" y="76"/>
                </a:lnTo>
                <a:lnTo>
                  <a:pt x="12" y="74"/>
                </a:lnTo>
                <a:lnTo>
                  <a:pt x="20" y="72"/>
                </a:lnTo>
                <a:lnTo>
                  <a:pt x="30" y="78"/>
                </a:lnTo>
                <a:lnTo>
                  <a:pt x="36" y="72"/>
                </a:lnTo>
                <a:lnTo>
                  <a:pt x="46" y="76"/>
                </a:lnTo>
                <a:lnTo>
                  <a:pt x="44" y="22"/>
                </a:lnTo>
                <a:lnTo>
                  <a:pt x="38" y="20"/>
                </a:lnTo>
                <a:lnTo>
                  <a:pt x="28" y="0"/>
                </a:lnTo>
                <a:close/>
              </a:path>
            </a:pathLst>
          </a:custGeom>
          <a:noFill/>
          <a:ln w="6350" cmpd="sng">
            <a:solidFill>
              <a:srgbClr val="000000"/>
            </a:solidFill>
            <a:round/>
            <a:headEnd/>
            <a:tailEnd/>
          </a:ln>
        </p:spPr>
        <p:txBody>
          <a:bodyPr/>
          <a:lstStyle/>
          <a:p>
            <a:endParaRPr lang="en-US"/>
          </a:p>
        </p:txBody>
      </p:sp>
      <p:sp>
        <p:nvSpPr>
          <p:cNvPr id="831" name="Freeform 239"/>
          <p:cNvSpPr>
            <a:spLocks/>
          </p:cNvSpPr>
          <p:nvPr/>
        </p:nvSpPr>
        <p:spPr bwMode="auto">
          <a:xfrm rot="167468">
            <a:off x="7287993" y="4283213"/>
            <a:ext cx="556425" cy="586191"/>
          </a:xfrm>
          <a:custGeom>
            <a:avLst/>
            <a:gdLst>
              <a:gd name="T0" fmla="*/ 0 w 72"/>
              <a:gd name="T1" fmla="*/ 44 h 86"/>
              <a:gd name="T2" fmla="*/ 8 w 72"/>
              <a:gd name="T3" fmla="*/ 34 h 86"/>
              <a:gd name="T4" fmla="*/ 10 w 72"/>
              <a:gd name="T5" fmla="*/ 8 h 86"/>
              <a:gd name="T6" fmla="*/ 16 w 72"/>
              <a:gd name="T7" fmla="*/ 0 h 86"/>
              <a:gd name="T8" fmla="*/ 32 w 72"/>
              <a:gd name="T9" fmla="*/ 4 h 86"/>
              <a:gd name="T10" fmla="*/ 36 w 72"/>
              <a:gd name="T11" fmla="*/ 26 h 86"/>
              <a:gd name="T12" fmla="*/ 56 w 72"/>
              <a:gd name="T13" fmla="*/ 38 h 86"/>
              <a:gd name="T14" fmla="*/ 64 w 72"/>
              <a:gd name="T15" fmla="*/ 46 h 86"/>
              <a:gd name="T16" fmla="*/ 72 w 72"/>
              <a:gd name="T17" fmla="*/ 46 h 86"/>
              <a:gd name="T18" fmla="*/ 70 w 72"/>
              <a:gd name="T19" fmla="*/ 78 h 86"/>
              <a:gd name="T20" fmla="*/ 64 w 72"/>
              <a:gd name="T21" fmla="*/ 86 h 86"/>
              <a:gd name="T22" fmla="*/ 54 w 72"/>
              <a:gd name="T23" fmla="*/ 80 h 86"/>
              <a:gd name="T24" fmla="*/ 32 w 72"/>
              <a:gd name="T25" fmla="*/ 66 h 86"/>
              <a:gd name="T26" fmla="*/ 28 w 72"/>
              <a:gd name="T27" fmla="*/ 70 h 86"/>
              <a:gd name="T28" fmla="*/ 12 w 72"/>
              <a:gd name="T29" fmla="*/ 50 h 86"/>
              <a:gd name="T30" fmla="*/ 0 w 72"/>
              <a:gd name="T31" fmla="*/ 44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 h="86">
                <a:moveTo>
                  <a:pt x="0" y="44"/>
                </a:moveTo>
                <a:lnTo>
                  <a:pt x="8" y="34"/>
                </a:lnTo>
                <a:lnTo>
                  <a:pt x="10" y="8"/>
                </a:lnTo>
                <a:lnTo>
                  <a:pt x="16" y="0"/>
                </a:lnTo>
                <a:lnTo>
                  <a:pt x="32" y="4"/>
                </a:lnTo>
                <a:lnTo>
                  <a:pt x="36" y="26"/>
                </a:lnTo>
                <a:lnTo>
                  <a:pt x="56" y="38"/>
                </a:lnTo>
                <a:lnTo>
                  <a:pt x="64" y="46"/>
                </a:lnTo>
                <a:lnTo>
                  <a:pt x="72" y="46"/>
                </a:lnTo>
                <a:lnTo>
                  <a:pt x="70" y="78"/>
                </a:lnTo>
                <a:lnTo>
                  <a:pt x="64" y="86"/>
                </a:lnTo>
                <a:lnTo>
                  <a:pt x="54" y="80"/>
                </a:lnTo>
                <a:lnTo>
                  <a:pt x="32" y="66"/>
                </a:lnTo>
                <a:lnTo>
                  <a:pt x="28" y="70"/>
                </a:lnTo>
                <a:lnTo>
                  <a:pt x="12" y="50"/>
                </a:lnTo>
                <a:lnTo>
                  <a:pt x="0" y="44"/>
                </a:lnTo>
                <a:close/>
              </a:path>
            </a:pathLst>
          </a:custGeom>
          <a:noFill/>
          <a:ln w="6350" cmpd="sng">
            <a:solidFill>
              <a:srgbClr val="000000"/>
            </a:solidFill>
            <a:round/>
            <a:headEnd/>
            <a:tailEnd/>
          </a:ln>
        </p:spPr>
        <p:txBody>
          <a:bodyPr/>
          <a:lstStyle/>
          <a:p>
            <a:endParaRPr lang="en-US"/>
          </a:p>
        </p:txBody>
      </p:sp>
      <p:sp>
        <p:nvSpPr>
          <p:cNvPr id="832" name="Freeform 240"/>
          <p:cNvSpPr>
            <a:spLocks/>
          </p:cNvSpPr>
          <p:nvPr/>
        </p:nvSpPr>
        <p:spPr bwMode="auto">
          <a:xfrm rot="167468">
            <a:off x="7056467" y="4577484"/>
            <a:ext cx="772812" cy="613455"/>
          </a:xfrm>
          <a:custGeom>
            <a:avLst/>
            <a:gdLst>
              <a:gd name="T0" fmla="*/ 12 w 100"/>
              <a:gd name="T1" fmla="*/ 2 h 90"/>
              <a:gd name="T2" fmla="*/ 28 w 100"/>
              <a:gd name="T3" fmla="*/ 0 h 90"/>
              <a:gd name="T4" fmla="*/ 40 w 100"/>
              <a:gd name="T5" fmla="*/ 6 h 90"/>
              <a:gd name="T6" fmla="*/ 56 w 100"/>
              <a:gd name="T7" fmla="*/ 26 h 90"/>
              <a:gd name="T8" fmla="*/ 60 w 100"/>
              <a:gd name="T9" fmla="*/ 22 h 90"/>
              <a:gd name="T10" fmla="*/ 92 w 100"/>
              <a:gd name="T11" fmla="*/ 42 h 90"/>
              <a:gd name="T12" fmla="*/ 98 w 100"/>
              <a:gd name="T13" fmla="*/ 52 h 90"/>
              <a:gd name="T14" fmla="*/ 100 w 100"/>
              <a:gd name="T15" fmla="*/ 58 h 90"/>
              <a:gd name="T16" fmla="*/ 88 w 100"/>
              <a:gd name="T17" fmla="*/ 86 h 90"/>
              <a:gd name="T18" fmla="*/ 84 w 100"/>
              <a:gd name="T19" fmla="*/ 86 h 90"/>
              <a:gd name="T20" fmla="*/ 72 w 100"/>
              <a:gd name="T21" fmla="*/ 82 h 90"/>
              <a:gd name="T22" fmla="*/ 58 w 100"/>
              <a:gd name="T23" fmla="*/ 88 h 90"/>
              <a:gd name="T24" fmla="*/ 32 w 100"/>
              <a:gd name="T25" fmla="*/ 90 h 90"/>
              <a:gd name="T26" fmla="*/ 26 w 100"/>
              <a:gd name="T27" fmla="*/ 78 h 90"/>
              <a:gd name="T28" fmla="*/ 22 w 100"/>
              <a:gd name="T29" fmla="*/ 70 h 90"/>
              <a:gd name="T30" fmla="*/ 10 w 100"/>
              <a:gd name="T31" fmla="*/ 70 h 90"/>
              <a:gd name="T32" fmla="*/ 0 w 100"/>
              <a:gd name="T33" fmla="*/ 12 h 90"/>
              <a:gd name="T34" fmla="*/ 4 w 100"/>
              <a:gd name="T35" fmla="*/ 4 h 90"/>
              <a:gd name="T36" fmla="*/ 12 w 100"/>
              <a:gd name="T37" fmla="*/ 2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90">
                <a:moveTo>
                  <a:pt x="12" y="2"/>
                </a:moveTo>
                <a:lnTo>
                  <a:pt x="28" y="0"/>
                </a:lnTo>
                <a:lnTo>
                  <a:pt x="40" y="6"/>
                </a:lnTo>
                <a:lnTo>
                  <a:pt x="56" y="26"/>
                </a:lnTo>
                <a:lnTo>
                  <a:pt x="60" y="22"/>
                </a:lnTo>
                <a:lnTo>
                  <a:pt x="92" y="42"/>
                </a:lnTo>
                <a:lnTo>
                  <a:pt x="98" y="52"/>
                </a:lnTo>
                <a:lnTo>
                  <a:pt x="100" y="58"/>
                </a:lnTo>
                <a:lnTo>
                  <a:pt x="88" y="86"/>
                </a:lnTo>
                <a:lnTo>
                  <a:pt x="84" y="86"/>
                </a:lnTo>
                <a:lnTo>
                  <a:pt x="72" y="82"/>
                </a:lnTo>
                <a:lnTo>
                  <a:pt x="58" y="88"/>
                </a:lnTo>
                <a:lnTo>
                  <a:pt x="32" y="90"/>
                </a:lnTo>
                <a:lnTo>
                  <a:pt x="26" y="78"/>
                </a:lnTo>
                <a:lnTo>
                  <a:pt x="22" y="70"/>
                </a:lnTo>
                <a:lnTo>
                  <a:pt x="10" y="70"/>
                </a:lnTo>
                <a:lnTo>
                  <a:pt x="0" y="12"/>
                </a:lnTo>
                <a:lnTo>
                  <a:pt x="4" y="4"/>
                </a:lnTo>
                <a:lnTo>
                  <a:pt x="12" y="2"/>
                </a:lnTo>
                <a:close/>
              </a:path>
            </a:pathLst>
          </a:custGeom>
          <a:noFill/>
          <a:ln w="6350" cmpd="sng">
            <a:solidFill>
              <a:srgbClr val="000000"/>
            </a:solidFill>
            <a:round/>
            <a:headEnd/>
            <a:tailEnd/>
          </a:ln>
        </p:spPr>
        <p:txBody>
          <a:bodyPr/>
          <a:lstStyle/>
          <a:p>
            <a:endParaRPr lang="en-US"/>
          </a:p>
        </p:txBody>
      </p:sp>
      <p:sp>
        <p:nvSpPr>
          <p:cNvPr id="833" name="Freeform 241"/>
          <p:cNvSpPr>
            <a:spLocks/>
          </p:cNvSpPr>
          <p:nvPr/>
        </p:nvSpPr>
        <p:spPr bwMode="auto">
          <a:xfrm rot="167468">
            <a:off x="6568206" y="4453594"/>
            <a:ext cx="587336" cy="572557"/>
          </a:xfrm>
          <a:custGeom>
            <a:avLst/>
            <a:gdLst>
              <a:gd name="T0" fmla="*/ 12 w 76"/>
              <a:gd name="T1" fmla="*/ 2 h 84"/>
              <a:gd name="T2" fmla="*/ 20 w 76"/>
              <a:gd name="T3" fmla="*/ 0 h 84"/>
              <a:gd name="T4" fmla="*/ 30 w 76"/>
              <a:gd name="T5" fmla="*/ 6 h 84"/>
              <a:gd name="T6" fmla="*/ 36 w 76"/>
              <a:gd name="T7" fmla="*/ 0 h 84"/>
              <a:gd name="T8" fmla="*/ 46 w 76"/>
              <a:gd name="T9" fmla="*/ 4 h 84"/>
              <a:gd name="T10" fmla="*/ 68 w 76"/>
              <a:gd name="T11" fmla="*/ 0 h 84"/>
              <a:gd name="T12" fmla="*/ 70 w 76"/>
              <a:gd name="T13" fmla="*/ 12 h 84"/>
              <a:gd name="T14" fmla="*/ 76 w 76"/>
              <a:gd name="T15" fmla="*/ 16 h 84"/>
              <a:gd name="T16" fmla="*/ 68 w 76"/>
              <a:gd name="T17" fmla="*/ 18 h 84"/>
              <a:gd name="T18" fmla="*/ 64 w 76"/>
              <a:gd name="T19" fmla="*/ 26 h 84"/>
              <a:gd name="T20" fmla="*/ 74 w 76"/>
              <a:gd name="T21" fmla="*/ 84 h 84"/>
              <a:gd name="T22" fmla="*/ 66 w 76"/>
              <a:gd name="T23" fmla="*/ 84 h 84"/>
              <a:gd name="T24" fmla="*/ 58 w 76"/>
              <a:gd name="T25" fmla="*/ 78 h 84"/>
              <a:gd name="T26" fmla="*/ 48 w 76"/>
              <a:gd name="T27" fmla="*/ 68 h 84"/>
              <a:gd name="T28" fmla="*/ 8 w 76"/>
              <a:gd name="T29" fmla="*/ 50 h 84"/>
              <a:gd name="T30" fmla="*/ 0 w 76"/>
              <a:gd name="T31" fmla="*/ 48 h 84"/>
              <a:gd name="T32" fmla="*/ 0 w 76"/>
              <a:gd name="T33" fmla="*/ 42 h 84"/>
              <a:gd name="T34" fmla="*/ 4 w 76"/>
              <a:gd name="T35" fmla="*/ 40 h 84"/>
              <a:gd name="T36" fmla="*/ 2 w 76"/>
              <a:gd name="T37" fmla="*/ 30 h 84"/>
              <a:gd name="T38" fmla="*/ 14 w 76"/>
              <a:gd name="T39" fmla="*/ 26 h 84"/>
              <a:gd name="T40" fmla="*/ 12 w 76"/>
              <a:gd name="T41" fmla="*/ 2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84">
                <a:moveTo>
                  <a:pt x="12" y="2"/>
                </a:moveTo>
                <a:lnTo>
                  <a:pt x="20" y="0"/>
                </a:lnTo>
                <a:lnTo>
                  <a:pt x="30" y="6"/>
                </a:lnTo>
                <a:lnTo>
                  <a:pt x="36" y="0"/>
                </a:lnTo>
                <a:lnTo>
                  <a:pt x="46" y="4"/>
                </a:lnTo>
                <a:lnTo>
                  <a:pt x="68" y="0"/>
                </a:lnTo>
                <a:lnTo>
                  <a:pt x="70" y="12"/>
                </a:lnTo>
                <a:lnTo>
                  <a:pt x="76" y="16"/>
                </a:lnTo>
                <a:lnTo>
                  <a:pt x="68" y="18"/>
                </a:lnTo>
                <a:lnTo>
                  <a:pt x="64" y="26"/>
                </a:lnTo>
                <a:lnTo>
                  <a:pt x="74" y="84"/>
                </a:lnTo>
                <a:lnTo>
                  <a:pt x="66" y="84"/>
                </a:lnTo>
                <a:lnTo>
                  <a:pt x="58" y="78"/>
                </a:lnTo>
                <a:lnTo>
                  <a:pt x="48" y="68"/>
                </a:lnTo>
                <a:lnTo>
                  <a:pt x="8" y="50"/>
                </a:lnTo>
                <a:lnTo>
                  <a:pt x="0" y="48"/>
                </a:lnTo>
                <a:lnTo>
                  <a:pt x="0" y="42"/>
                </a:lnTo>
                <a:lnTo>
                  <a:pt x="4" y="40"/>
                </a:lnTo>
                <a:lnTo>
                  <a:pt x="2" y="30"/>
                </a:lnTo>
                <a:lnTo>
                  <a:pt x="14" y="26"/>
                </a:lnTo>
                <a:lnTo>
                  <a:pt x="12" y="2"/>
                </a:lnTo>
                <a:close/>
              </a:path>
            </a:pathLst>
          </a:custGeom>
          <a:noFill/>
          <a:ln w="6350" cmpd="sng">
            <a:solidFill>
              <a:srgbClr val="000000"/>
            </a:solidFill>
            <a:round/>
            <a:headEnd/>
            <a:tailEnd/>
          </a:ln>
        </p:spPr>
        <p:txBody>
          <a:bodyPr/>
          <a:lstStyle/>
          <a:p>
            <a:endParaRPr lang="en-US"/>
          </a:p>
        </p:txBody>
      </p:sp>
      <p:sp>
        <p:nvSpPr>
          <p:cNvPr id="834" name="Freeform 242"/>
          <p:cNvSpPr>
            <a:spLocks/>
          </p:cNvSpPr>
          <p:nvPr/>
        </p:nvSpPr>
        <p:spPr bwMode="auto">
          <a:xfrm rot="167468">
            <a:off x="6793325" y="4996012"/>
            <a:ext cx="556425" cy="408970"/>
          </a:xfrm>
          <a:custGeom>
            <a:avLst/>
            <a:gdLst>
              <a:gd name="T0" fmla="*/ 0 w 72"/>
              <a:gd name="T1" fmla="*/ 28 h 60"/>
              <a:gd name="T2" fmla="*/ 2 w 72"/>
              <a:gd name="T3" fmla="*/ 24 h 60"/>
              <a:gd name="T4" fmla="*/ 10 w 72"/>
              <a:gd name="T5" fmla="*/ 22 h 60"/>
              <a:gd name="T6" fmla="*/ 26 w 72"/>
              <a:gd name="T7" fmla="*/ 0 h 60"/>
              <a:gd name="T8" fmla="*/ 34 w 72"/>
              <a:gd name="T9" fmla="*/ 6 h 60"/>
              <a:gd name="T10" fmla="*/ 42 w 72"/>
              <a:gd name="T11" fmla="*/ 6 h 60"/>
              <a:gd name="T12" fmla="*/ 54 w 72"/>
              <a:gd name="T13" fmla="*/ 6 h 60"/>
              <a:gd name="T14" fmla="*/ 58 w 72"/>
              <a:gd name="T15" fmla="*/ 14 h 60"/>
              <a:gd name="T16" fmla="*/ 64 w 72"/>
              <a:gd name="T17" fmla="*/ 26 h 60"/>
              <a:gd name="T18" fmla="*/ 66 w 72"/>
              <a:gd name="T19" fmla="*/ 32 h 60"/>
              <a:gd name="T20" fmla="*/ 72 w 72"/>
              <a:gd name="T21" fmla="*/ 38 h 60"/>
              <a:gd name="T22" fmla="*/ 48 w 72"/>
              <a:gd name="T23" fmla="*/ 46 h 60"/>
              <a:gd name="T24" fmla="*/ 46 w 72"/>
              <a:gd name="T25" fmla="*/ 54 h 60"/>
              <a:gd name="T26" fmla="*/ 28 w 72"/>
              <a:gd name="T27" fmla="*/ 60 h 60"/>
              <a:gd name="T28" fmla="*/ 14 w 72"/>
              <a:gd name="T29" fmla="*/ 56 h 60"/>
              <a:gd name="T30" fmla="*/ 6 w 72"/>
              <a:gd name="T31" fmla="*/ 38 h 60"/>
              <a:gd name="T32" fmla="*/ 0 w 72"/>
              <a:gd name="T33" fmla="*/ 2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60">
                <a:moveTo>
                  <a:pt x="0" y="28"/>
                </a:moveTo>
                <a:lnTo>
                  <a:pt x="2" y="24"/>
                </a:lnTo>
                <a:lnTo>
                  <a:pt x="10" y="22"/>
                </a:lnTo>
                <a:lnTo>
                  <a:pt x="26" y="0"/>
                </a:lnTo>
                <a:lnTo>
                  <a:pt x="34" y="6"/>
                </a:lnTo>
                <a:lnTo>
                  <a:pt x="42" y="6"/>
                </a:lnTo>
                <a:lnTo>
                  <a:pt x="54" y="6"/>
                </a:lnTo>
                <a:lnTo>
                  <a:pt x="58" y="14"/>
                </a:lnTo>
                <a:lnTo>
                  <a:pt x="64" y="26"/>
                </a:lnTo>
                <a:lnTo>
                  <a:pt x="66" y="32"/>
                </a:lnTo>
                <a:lnTo>
                  <a:pt x="72" y="38"/>
                </a:lnTo>
                <a:lnTo>
                  <a:pt x="48" y="46"/>
                </a:lnTo>
                <a:lnTo>
                  <a:pt x="46" y="54"/>
                </a:lnTo>
                <a:lnTo>
                  <a:pt x="28" y="60"/>
                </a:lnTo>
                <a:lnTo>
                  <a:pt x="14" y="56"/>
                </a:lnTo>
                <a:lnTo>
                  <a:pt x="6" y="38"/>
                </a:lnTo>
                <a:lnTo>
                  <a:pt x="0" y="28"/>
                </a:lnTo>
                <a:close/>
              </a:path>
            </a:pathLst>
          </a:custGeom>
          <a:noFill/>
          <a:ln w="6350" cmpd="sng">
            <a:solidFill>
              <a:srgbClr val="000000"/>
            </a:solidFill>
            <a:round/>
            <a:headEnd/>
            <a:tailEnd/>
          </a:ln>
        </p:spPr>
        <p:txBody>
          <a:bodyPr/>
          <a:lstStyle/>
          <a:p>
            <a:endParaRPr lang="en-US"/>
          </a:p>
        </p:txBody>
      </p:sp>
      <p:sp>
        <p:nvSpPr>
          <p:cNvPr id="835" name="Freeform 243"/>
          <p:cNvSpPr>
            <a:spLocks/>
          </p:cNvSpPr>
          <p:nvPr/>
        </p:nvSpPr>
        <p:spPr bwMode="auto">
          <a:xfrm rot="167468">
            <a:off x="5526923" y="5180042"/>
            <a:ext cx="556425" cy="572557"/>
          </a:xfrm>
          <a:custGeom>
            <a:avLst/>
            <a:gdLst>
              <a:gd name="T0" fmla="*/ 50 w 72"/>
              <a:gd name="T1" fmla="*/ 84 h 84"/>
              <a:gd name="T2" fmla="*/ 38 w 72"/>
              <a:gd name="T3" fmla="*/ 84 h 84"/>
              <a:gd name="T4" fmla="*/ 36 w 72"/>
              <a:gd name="T5" fmla="*/ 80 h 84"/>
              <a:gd name="T6" fmla="*/ 26 w 72"/>
              <a:gd name="T7" fmla="*/ 74 h 84"/>
              <a:gd name="T8" fmla="*/ 24 w 72"/>
              <a:gd name="T9" fmla="*/ 62 h 84"/>
              <a:gd name="T10" fmla="*/ 16 w 72"/>
              <a:gd name="T11" fmla="*/ 48 h 84"/>
              <a:gd name="T12" fmla="*/ 4 w 72"/>
              <a:gd name="T13" fmla="*/ 46 h 84"/>
              <a:gd name="T14" fmla="*/ 0 w 72"/>
              <a:gd name="T15" fmla="*/ 34 h 84"/>
              <a:gd name="T16" fmla="*/ 6 w 72"/>
              <a:gd name="T17" fmla="*/ 10 h 84"/>
              <a:gd name="T18" fmla="*/ 8 w 72"/>
              <a:gd name="T19" fmla="*/ 8 h 84"/>
              <a:gd name="T20" fmla="*/ 8 w 72"/>
              <a:gd name="T21" fmla="*/ 6 h 84"/>
              <a:gd name="T22" fmla="*/ 42 w 72"/>
              <a:gd name="T23" fmla="*/ 0 h 84"/>
              <a:gd name="T24" fmla="*/ 46 w 72"/>
              <a:gd name="T25" fmla="*/ 14 h 84"/>
              <a:gd name="T26" fmla="*/ 68 w 72"/>
              <a:gd name="T27" fmla="*/ 34 h 84"/>
              <a:gd name="T28" fmla="*/ 66 w 72"/>
              <a:gd name="T29" fmla="*/ 46 h 84"/>
              <a:gd name="T30" fmla="*/ 72 w 72"/>
              <a:gd name="T31" fmla="*/ 54 h 84"/>
              <a:gd name="T32" fmla="*/ 72 w 72"/>
              <a:gd name="T33" fmla="*/ 60 h 84"/>
              <a:gd name="T34" fmla="*/ 54 w 72"/>
              <a:gd name="T35" fmla="*/ 66 h 84"/>
              <a:gd name="T36" fmla="*/ 56 w 72"/>
              <a:gd name="T37" fmla="*/ 80 h 84"/>
              <a:gd name="T38" fmla="*/ 48 w 72"/>
              <a:gd name="T39" fmla="*/ 80 h 84"/>
              <a:gd name="T40" fmla="*/ 50 w 72"/>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2" h="84">
                <a:moveTo>
                  <a:pt x="50" y="84"/>
                </a:moveTo>
                <a:lnTo>
                  <a:pt x="38" y="84"/>
                </a:lnTo>
                <a:lnTo>
                  <a:pt x="36" y="80"/>
                </a:lnTo>
                <a:lnTo>
                  <a:pt x="26" y="74"/>
                </a:lnTo>
                <a:lnTo>
                  <a:pt x="24" y="62"/>
                </a:lnTo>
                <a:lnTo>
                  <a:pt x="16" y="48"/>
                </a:lnTo>
                <a:lnTo>
                  <a:pt x="4" y="46"/>
                </a:lnTo>
                <a:lnTo>
                  <a:pt x="0" y="34"/>
                </a:lnTo>
                <a:lnTo>
                  <a:pt x="6" y="10"/>
                </a:lnTo>
                <a:lnTo>
                  <a:pt x="8" y="8"/>
                </a:lnTo>
                <a:lnTo>
                  <a:pt x="8" y="6"/>
                </a:lnTo>
                <a:lnTo>
                  <a:pt x="42" y="0"/>
                </a:lnTo>
                <a:lnTo>
                  <a:pt x="46" y="14"/>
                </a:lnTo>
                <a:lnTo>
                  <a:pt x="68" y="34"/>
                </a:lnTo>
                <a:lnTo>
                  <a:pt x="66" y="46"/>
                </a:lnTo>
                <a:lnTo>
                  <a:pt x="72" y="54"/>
                </a:lnTo>
                <a:lnTo>
                  <a:pt x="72" y="60"/>
                </a:lnTo>
                <a:lnTo>
                  <a:pt x="54" y="66"/>
                </a:lnTo>
                <a:lnTo>
                  <a:pt x="56" y="80"/>
                </a:lnTo>
                <a:lnTo>
                  <a:pt x="48" y="80"/>
                </a:lnTo>
                <a:lnTo>
                  <a:pt x="50" y="84"/>
                </a:lnTo>
                <a:close/>
              </a:path>
            </a:pathLst>
          </a:custGeom>
          <a:noFill/>
          <a:ln w="6350" cmpd="sng">
            <a:solidFill>
              <a:srgbClr val="000000"/>
            </a:solidFill>
            <a:round/>
            <a:headEnd/>
            <a:tailEnd/>
          </a:ln>
        </p:spPr>
        <p:txBody>
          <a:bodyPr/>
          <a:lstStyle/>
          <a:p>
            <a:endParaRPr lang="en-US"/>
          </a:p>
        </p:txBody>
      </p:sp>
      <p:sp>
        <p:nvSpPr>
          <p:cNvPr id="836" name="Freeform 244"/>
          <p:cNvSpPr>
            <a:spLocks/>
          </p:cNvSpPr>
          <p:nvPr/>
        </p:nvSpPr>
        <p:spPr bwMode="auto">
          <a:xfrm rot="167468">
            <a:off x="4806443" y="5419697"/>
            <a:ext cx="633705" cy="449868"/>
          </a:xfrm>
          <a:custGeom>
            <a:avLst/>
            <a:gdLst>
              <a:gd name="T0" fmla="*/ 10 w 82"/>
              <a:gd name="T1" fmla="*/ 66 h 66"/>
              <a:gd name="T2" fmla="*/ 8 w 82"/>
              <a:gd name="T3" fmla="*/ 54 h 66"/>
              <a:gd name="T4" fmla="*/ 4 w 82"/>
              <a:gd name="T5" fmla="*/ 54 h 66"/>
              <a:gd name="T6" fmla="*/ 4 w 82"/>
              <a:gd name="T7" fmla="*/ 52 h 66"/>
              <a:gd name="T8" fmla="*/ 6 w 82"/>
              <a:gd name="T9" fmla="*/ 50 h 66"/>
              <a:gd name="T10" fmla="*/ 0 w 82"/>
              <a:gd name="T11" fmla="*/ 12 h 66"/>
              <a:gd name="T12" fmla="*/ 38 w 82"/>
              <a:gd name="T13" fmla="*/ 6 h 66"/>
              <a:gd name="T14" fmla="*/ 38 w 82"/>
              <a:gd name="T15" fmla="*/ 10 h 66"/>
              <a:gd name="T16" fmla="*/ 58 w 82"/>
              <a:gd name="T17" fmla="*/ 2 h 66"/>
              <a:gd name="T18" fmla="*/ 76 w 82"/>
              <a:gd name="T19" fmla="*/ 0 h 66"/>
              <a:gd name="T20" fmla="*/ 82 w 82"/>
              <a:gd name="T21" fmla="*/ 20 h 66"/>
              <a:gd name="T22" fmla="*/ 76 w 82"/>
              <a:gd name="T23" fmla="*/ 34 h 66"/>
              <a:gd name="T24" fmla="*/ 80 w 82"/>
              <a:gd name="T25" fmla="*/ 48 h 66"/>
              <a:gd name="T26" fmla="*/ 80 w 82"/>
              <a:gd name="T27" fmla="*/ 54 h 66"/>
              <a:gd name="T28" fmla="*/ 50 w 82"/>
              <a:gd name="T29" fmla="*/ 60 h 66"/>
              <a:gd name="T30" fmla="*/ 46 w 82"/>
              <a:gd name="T31" fmla="*/ 60 h 66"/>
              <a:gd name="T32" fmla="*/ 44 w 82"/>
              <a:gd name="T33" fmla="*/ 64 h 66"/>
              <a:gd name="T34" fmla="*/ 42 w 82"/>
              <a:gd name="T35" fmla="*/ 64 h 66"/>
              <a:gd name="T36" fmla="*/ 40 w 82"/>
              <a:gd name="T37" fmla="*/ 60 h 66"/>
              <a:gd name="T38" fmla="*/ 10 w 82"/>
              <a:gd name="T39" fmla="*/ 66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66">
                <a:moveTo>
                  <a:pt x="10" y="66"/>
                </a:moveTo>
                <a:lnTo>
                  <a:pt x="8" y="54"/>
                </a:lnTo>
                <a:lnTo>
                  <a:pt x="4" y="54"/>
                </a:lnTo>
                <a:lnTo>
                  <a:pt x="4" y="52"/>
                </a:lnTo>
                <a:lnTo>
                  <a:pt x="6" y="50"/>
                </a:lnTo>
                <a:lnTo>
                  <a:pt x="0" y="12"/>
                </a:lnTo>
                <a:lnTo>
                  <a:pt x="38" y="6"/>
                </a:lnTo>
                <a:lnTo>
                  <a:pt x="38" y="10"/>
                </a:lnTo>
                <a:lnTo>
                  <a:pt x="58" y="2"/>
                </a:lnTo>
                <a:lnTo>
                  <a:pt x="76" y="0"/>
                </a:lnTo>
                <a:lnTo>
                  <a:pt x="82" y="20"/>
                </a:lnTo>
                <a:lnTo>
                  <a:pt x="76" y="34"/>
                </a:lnTo>
                <a:lnTo>
                  <a:pt x="80" y="48"/>
                </a:lnTo>
                <a:lnTo>
                  <a:pt x="80" y="54"/>
                </a:lnTo>
                <a:lnTo>
                  <a:pt x="50" y="60"/>
                </a:lnTo>
                <a:lnTo>
                  <a:pt x="46" y="60"/>
                </a:lnTo>
                <a:lnTo>
                  <a:pt x="44" y="64"/>
                </a:lnTo>
                <a:lnTo>
                  <a:pt x="42" y="64"/>
                </a:lnTo>
                <a:lnTo>
                  <a:pt x="40" y="60"/>
                </a:lnTo>
                <a:lnTo>
                  <a:pt x="10" y="66"/>
                </a:lnTo>
                <a:close/>
              </a:path>
            </a:pathLst>
          </a:custGeom>
          <a:noFill/>
          <a:ln w="6350" cmpd="sng">
            <a:solidFill>
              <a:srgbClr val="000000"/>
            </a:solidFill>
            <a:round/>
            <a:headEnd/>
            <a:tailEnd/>
          </a:ln>
        </p:spPr>
        <p:txBody>
          <a:bodyPr/>
          <a:lstStyle/>
          <a:p>
            <a:endParaRPr lang="en-US"/>
          </a:p>
        </p:txBody>
      </p:sp>
      <p:sp>
        <p:nvSpPr>
          <p:cNvPr id="837" name="Freeform 245"/>
          <p:cNvSpPr>
            <a:spLocks/>
          </p:cNvSpPr>
          <p:nvPr/>
        </p:nvSpPr>
        <p:spPr bwMode="auto">
          <a:xfrm rot="167468">
            <a:off x="3709214" y="5146608"/>
            <a:ext cx="587336" cy="299911"/>
          </a:xfrm>
          <a:custGeom>
            <a:avLst/>
            <a:gdLst>
              <a:gd name="T0" fmla="*/ 2 w 76"/>
              <a:gd name="T1" fmla="*/ 8 h 44"/>
              <a:gd name="T2" fmla="*/ 26 w 76"/>
              <a:gd name="T3" fmla="*/ 4 h 44"/>
              <a:gd name="T4" fmla="*/ 30 w 76"/>
              <a:gd name="T5" fmla="*/ 0 h 44"/>
              <a:gd name="T6" fmla="*/ 34 w 76"/>
              <a:gd name="T7" fmla="*/ 4 h 44"/>
              <a:gd name="T8" fmla="*/ 52 w 76"/>
              <a:gd name="T9" fmla="*/ 0 h 44"/>
              <a:gd name="T10" fmla="*/ 62 w 76"/>
              <a:gd name="T11" fmla="*/ 0 h 44"/>
              <a:gd name="T12" fmla="*/ 66 w 76"/>
              <a:gd name="T13" fmla="*/ 22 h 44"/>
              <a:gd name="T14" fmla="*/ 76 w 76"/>
              <a:gd name="T15" fmla="*/ 36 h 44"/>
              <a:gd name="T16" fmla="*/ 70 w 76"/>
              <a:gd name="T17" fmla="*/ 36 h 44"/>
              <a:gd name="T18" fmla="*/ 68 w 76"/>
              <a:gd name="T19" fmla="*/ 34 h 44"/>
              <a:gd name="T20" fmla="*/ 64 w 76"/>
              <a:gd name="T21" fmla="*/ 34 h 44"/>
              <a:gd name="T22" fmla="*/ 62 w 76"/>
              <a:gd name="T23" fmla="*/ 38 h 44"/>
              <a:gd name="T24" fmla="*/ 38 w 76"/>
              <a:gd name="T25" fmla="*/ 44 h 44"/>
              <a:gd name="T26" fmla="*/ 14 w 76"/>
              <a:gd name="T27" fmla="*/ 44 h 44"/>
              <a:gd name="T28" fmla="*/ 6 w 76"/>
              <a:gd name="T29" fmla="*/ 34 h 44"/>
              <a:gd name="T30" fmla="*/ 4 w 76"/>
              <a:gd name="T31" fmla="*/ 18 h 44"/>
              <a:gd name="T32" fmla="*/ 0 w 76"/>
              <a:gd name="T33" fmla="*/ 18 h 44"/>
              <a:gd name="T34" fmla="*/ 2 w 76"/>
              <a:gd name="T35" fmla="*/ 8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44">
                <a:moveTo>
                  <a:pt x="2" y="8"/>
                </a:moveTo>
                <a:lnTo>
                  <a:pt x="26" y="4"/>
                </a:lnTo>
                <a:lnTo>
                  <a:pt x="30" y="0"/>
                </a:lnTo>
                <a:lnTo>
                  <a:pt x="34" y="4"/>
                </a:lnTo>
                <a:lnTo>
                  <a:pt x="52" y="0"/>
                </a:lnTo>
                <a:lnTo>
                  <a:pt x="62" y="0"/>
                </a:lnTo>
                <a:lnTo>
                  <a:pt x="66" y="22"/>
                </a:lnTo>
                <a:lnTo>
                  <a:pt x="76" y="36"/>
                </a:lnTo>
                <a:lnTo>
                  <a:pt x="70" y="36"/>
                </a:lnTo>
                <a:lnTo>
                  <a:pt x="68" y="34"/>
                </a:lnTo>
                <a:lnTo>
                  <a:pt x="64" y="34"/>
                </a:lnTo>
                <a:lnTo>
                  <a:pt x="62" y="38"/>
                </a:lnTo>
                <a:lnTo>
                  <a:pt x="38" y="44"/>
                </a:lnTo>
                <a:lnTo>
                  <a:pt x="14" y="44"/>
                </a:lnTo>
                <a:lnTo>
                  <a:pt x="6" y="34"/>
                </a:lnTo>
                <a:lnTo>
                  <a:pt x="4" y="18"/>
                </a:lnTo>
                <a:lnTo>
                  <a:pt x="0" y="18"/>
                </a:lnTo>
                <a:lnTo>
                  <a:pt x="2" y="8"/>
                </a:lnTo>
                <a:close/>
              </a:path>
            </a:pathLst>
          </a:custGeom>
          <a:noFill/>
          <a:ln w="6350" cmpd="sng">
            <a:solidFill>
              <a:srgbClr val="000000"/>
            </a:solidFill>
            <a:round/>
            <a:headEnd/>
            <a:tailEnd/>
          </a:ln>
        </p:spPr>
        <p:txBody>
          <a:bodyPr/>
          <a:lstStyle/>
          <a:p>
            <a:endParaRPr lang="en-US"/>
          </a:p>
        </p:txBody>
      </p:sp>
      <p:sp>
        <p:nvSpPr>
          <p:cNvPr id="838" name="Freeform 246"/>
          <p:cNvSpPr>
            <a:spLocks/>
          </p:cNvSpPr>
          <p:nvPr/>
        </p:nvSpPr>
        <p:spPr bwMode="auto">
          <a:xfrm rot="167468">
            <a:off x="4192096" y="5047731"/>
            <a:ext cx="602794" cy="368072"/>
          </a:xfrm>
          <a:custGeom>
            <a:avLst/>
            <a:gdLst>
              <a:gd name="T0" fmla="*/ 0 w 78"/>
              <a:gd name="T1" fmla="*/ 18 h 54"/>
              <a:gd name="T2" fmla="*/ 24 w 78"/>
              <a:gd name="T3" fmla="*/ 12 h 54"/>
              <a:gd name="T4" fmla="*/ 60 w 78"/>
              <a:gd name="T5" fmla="*/ 8 h 54"/>
              <a:gd name="T6" fmla="*/ 66 w 78"/>
              <a:gd name="T7" fmla="*/ 0 h 54"/>
              <a:gd name="T8" fmla="*/ 72 w 78"/>
              <a:gd name="T9" fmla="*/ 0 h 54"/>
              <a:gd name="T10" fmla="*/ 70 w 78"/>
              <a:gd name="T11" fmla="*/ 6 h 54"/>
              <a:gd name="T12" fmla="*/ 74 w 78"/>
              <a:gd name="T13" fmla="*/ 6 h 54"/>
              <a:gd name="T14" fmla="*/ 78 w 78"/>
              <a:gd name="T15" fmla="*/ 44 h 54"/>
              <a:gd name="T16" fmla="*/ 56 w 78"/>
              <a:gd name="T17" fmla="*/ 48 h 54"/>
              <a:gd name="T18" fmla="*/ 40 w 78"/>
              <a:gd name="T19" fmla="*/ 46 h 54"/>
              <a:gd name="T20" fmla="*/ 40 w 78"/>
              <a:gd name="T21" fmla="*/ 48 h 54"/>
              <a:gd name="T22" fmla="*/ 12 w 78"/>
              <a:gd name="T23" fmla="*/ 54 h 54"/>
              <a:gd name="T24" fmla="*/ 12 w 78"/>
              <a:gd name="T25" fmla="*/ 50 h 54"/>
              <a:gd name="T26" fmla="*/ 4 w 78"/>
              <a:gd name="T27" fmla="*/ 40 h 54"/>
              <a:gd name="T28" fmla="*/ 0 w 78"/>
              <a:gd name="T29" fmla="*/ 18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8" h="54">
                <a:moveTo>
                  <a:pt x="0" y="18"/>
                </a:moveTo>
                <a:lnTo>
                  <a:pt x="24" y="12"/>
                </a:lnTo>
                <a:lnTo>
                  <a:pt x="60" y="8"/>
                </a:lnTo>
                <a:lnTo>
                  <a:pt x="66" y="0"/>
                </a:lnTo>
                <a:lnTo>
                  <a:pt x="72" y="0"/>
                </a:lnTo>
                <a:lnTo>
                  <a:pt x="70" y="6"/>
                </a:lnTo>
                <a:lnTo>
                  <a:pt x="74" y="6"/>
                </a:lnTo>
                <a:lnTo>
                  <a:pt x="78" y="44"/>
                </a:lnTo>
                <a:lnTo>
                  <a:pt x="56" y="48"/>
                </a:lnTo>
                <a:lnTo>
                  <a:pt x="40" y="46"/>
                </a:lnTo>
                <a:lnTo>
                  <a:pt x="40" y="48"/>
                </a:lnTo>
                <a:lnTo>
                  <a:pt x="12" y="54"/>
                </a:lnTo>
                <a:lnTo>
                  <a:pt x="12" y="50"/>
                </a:lnTo>
                <a:lnTo>
                  <a:pt x="4" y="40"/>
                </a:lnTo>
                <a:lnTo>
                  <a:pt x="0" y="18"/>
                </a:lnTo>
                <a:close/>
              </a:path>
            </a:pathLst>
          </a:custGeom>
          <a:noFill/>
          <a:ln w="6350" cmpd="sng">
            <a:solidFill>
              <a:srgbClr val="000000"/>
            </a:solidFill>
            <a:round/>
            <a:headEnd/>
            <a:tailEnd/>
          </a:ln>
        </p:spPr>
        <p:txBody>
          <a:bodyPr/>
          <a:lstStyle/>
          <a:p>
            <a:endParaRPr lang="en-US"/>
          </a:p>
        </p:txBody>
      </p:sp>
      <p:sp>
        <p:nvSpPr>
          <p:cNvPr id="839" name="Freeform 247"/>
          <p:cNvSpPr>
            <a:spLocks/>
          </p:cNvSpPr>
          <p:nvPr/>
        </p:nvSpPr>
        <p:spPr bwMode="auto">
          <a:xfrm rot="167468">
            <a:off x="4100410" y="4321854"/>
            <a:ext cx="680074" cy="504396"/>
          </a:xfrm>
          <a:custGeom>
            <a:avLst/>
            <a:gdLst>
              <a:gd name="T0" fmla="*/ 0 w 88"/>
              <a:gd name="T1" fmla="*/ 28 h 74"/>
              <a:gd name="T2" fmla="*/ 0 w 88"/>
              <a:gd name="T3" fmla="*/ 22 h 74"/>
              <a:gd name="T4" fmla="*/ 22 w 88"/>
              <a:gd name="T5" fmla="*/ 14 h 74"/>
              <a:gd name="T6" fmla="*/ 24 w 88"/>
              <a:gd name="T7" fmla="*/ 16 h 74"/>
              <a:gd name="T8" fmla="*/ 40 w 88"/>
              <a:gd name="T9" fmla="*/ 16 h 74"/>
              <a:gd name="T10" fmla="*/ 38 w 88"/>
              <a:gd name="T11" fmla="*/ 2 h 74"/>
              <a:gd name="T12" fmla="*/ 44 w 88"/>
              <a:gd name="T13" fmla="*/ 0 h 74"/>
              <a:gd name="T14" fmla="*/ 48 w 88"/>
              <a:gd name="T15" fmla="*/ 6 h 74"/>
              <a:gd name="T16" fmla="*/ 50 w 88"/>
              <a:gd name="T17" fmla="*/ 4 h 74"/>
              <a:gd name="T18" fmla="*/ 64 w 88"/>
              <a:gd name="T19" fmla="*/ 6 h 74"/>
              <a:gd name="T20" fmla="*/ 70 w 88"/>
              <a:gd name="T21" fmla="*/ 12 h 74"/>
              <a:gd name="T22" fmla="*/ 70 w 88"/>
              <a:gd name="T23" fmla="*/ 16 h 74"/>
              <a:gd name="T24" fmla="*/ 78 w 88"/>
              <a:gd name="T25" fmla="*/ 22 h 74"/>
              <a:gd name="T26" fmla="*/ 80 w 88"/>
              <a:gd name="T27" fmla="*/ 34 h 74"/>
              <a:gd name="T28" fmla="*/ 88 w 88"/>
              <a:gd name="T29" fmla="*/ 52 h 74"/>
              <a:gd name="T30" fmla="*/ 26 w 88"/>
              <a:gd name="T31" fmla="*/ 62 h 74"/>
              <a:gd name="T32" fmla="*/ 28 w 88"/>
              <a:gd name="T33" fmla="*/ 74 h 74"/>
              <a:gd name="T34" fmla="*/ 24 w 88"/>
              <a:gd name="T35" fmla="*/ 72 h 74"/>
              <a:gd name="T36" fmla="*/ 6 w 88"/>
              <a:gd name="T37" fmla="*/ 58 h 74"/>
              <a:gd name="T38" fmla="*/ 0 w 88"/>
              <a:gd name="T39" fmla="*/ 28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74">
                <a:moveTo>
                  <a:pt x="0" y="28"/>
                </a:moveTo>
                <a:lnTo>
                  <a:pt x="0" y="22"/>
                </a:lnTo>
                <a:lnTo>
                  <a:pt x="22" y="14"/>
                </a:lnTo>
                <a:lnTo>
                  <a:pt x="24" y="16"/>
                </a:lnTo>
                <a:lnTo>
                  <a:pt x="40" y="16"/>
                </a:lnTo>
                <a:lnTo>
                  <a:pt x="38" y="2"/>
                </a:lnTo>
                <a:lnTo>
                  <a:pt x="44" y="0"/>
                </a:lnTo>
                <a:lnTo>
                  <a:pt x="48" y="6"/>
                </a:lnTo>
                <a:lnTo>
                  <a:pt x="50" y="4"/>
                </a:lnTo>
                <a:lnTo>
                  <a:pt x="64" y="6"/>
                </a:lnTo>
                <a:lnTo>
                  <a:pt x="70" y="12"/>
                </a:lnTo>
                <a:lnTo>
                  <a:pt x="70" y="16"/>
                </a:lnTo>
                <a:lnTo>
                  <a:pt x="78" y="22"/>
                </a:lnTo>
                <a:lnTo>
                  <a:pt x="80" y="34"/>
                </a:lnTo>
                <a:lnTo>
                  <a:pt x="88" y="52"/>
                </a:lnTo>
                <a:lnTo>
                  <a:pt x="26" y="62"/>
                </a:lnTo>
                <a:lnTo>
                  <a:pt x="28" y="74"/>
                </a:lnTo>
                <a:lnTo>
                  <a:pt x="24" y="72"/>
                </a:lnTo>
                <a:lnTo>
                  <a:pt x="6" y="58"/>
                </a:lnTo>
                <a:lnTo>
                  <a:pt x="0" y="28"/>
                </a:lnTo>
                <a:close/>
              </a:path>
            </a:pathLst>
          </a:custGeom>
          <a:noFill/>
          <a:ln w="6350" cmpd="sng">
            <a:solidFill>
              <a:srgbClr val="000000"/>
            </a:solidFill>
            <a:round/>
            <a:headEnd/>
            <a:tailEnd/>
          </a:ln>
        </p:spPr>
        <p:txBody>
          <a:bodyPr/>
          <a:lstStyle/>
          <a:p>
            <a:endParaRPr lang="en-US"/>
          </a:p>
        </p:txBody>
      </p:sp>
      <p:sp>
        <p:nvSpPr>
          <p:cNvPr id="840" name="Freeform 248"/>
          <p:cNvSpPr>
            <a:spLocks/>
          </p:cNvSpPr>
          <p:nvPr/>
        </p:nvSpPr>
        <p:spPr bwMode="auto">
          <a:xfrm rot="167468">
            <a:off x="4285291" y="4680798"/>
            <a:ext cx="479143" cy="449868"/>
          </a:xfrm>
          <a:custGeom>
            <a:avLst/>
            <a:gdLst>
              <a:gd name="T0" fmla="*/ 0 w 62"/>
              <a:gd name="T1" fmla="*/ 10 h 66"/>
              <a:gd name="T2" fmla="*/ 62 w 62"/>
              <a:gd name="T3" fmla="*/ 0 h 66"/>
              <a:gd name="T4" fmla="*/ 62 w 62"/>
              <a:gd name="T5" fmla="*/ 14 h 66"/>
              <a:gd name="T6" fmla="*/ 54 w 62"/>
              <a:gd name="T7" fmla="*/ 22 h 66"/>
              <a:gd name="T8" fmla="*/ 54 w 62"/>
              <a:gd name="T9" fmla="*/ 32 h 66"/>
              <a:gd name="T10" fmla="*/ 50 w 62"/>
              <a:gd name="T11" fmla="*/ 40 h 66"/>
              <a:gd name="T12" fmla="*/ 56 w 62"/>
              <a:gd name="T13" fmla="*/ 54 h 66"/>
              <a:gd name="T14" fmla="*/ 50 w 62"/>
              <a:gd name="T15" fmla="*/ 62 h 66"/>
              <a:gd name="T16" fmla="*/ 14 w 62"/>
              <a:gd name="T17" fmla="*/ 66 h 66"/>
              <a:gd name="T18" fmla="*/ 10 w 62"/>
              <a:gd name="T19" fmla="*/ 36 h 66"/>
              <a:gd name="T20" fmla="*/ 14 w 62"/>
              <a:gd name="T21" fmla="*/ 32 h 66"/>
              <a:gd name="T22" fmla="*/ 12 w 62"/>
              <a:gd name="T23" fmla="*/ 26 h 66"/>
              <a:gd name="T24" fmla="*/ 2 w 62"/>
              <a:gd name="T25" fmla="*/ 22 h 66"/>
              <a:gd name="T26" fmla="*/ 0 w 62"/>
              <a:gd name="T27" fmla="*/ 1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66">
                <a:moveTo>
                  <a:pt x="0" y="10"/>
                </a:moveTo>
                <a:lnTo>
                  <a:pt x="62" y="0"/>
                </a:lnTo>
                <a:lnTo>
                  <a:pt x="62" y="14"/>
                </a:lnTo>
                <a:lnTo>
                  <a:pt x="54" y="22"/>
                </a:lnTo>
                <a:lnTo>
                  <a:pt x="54" y="32"/>
                </a:lnTo>
                <a:lnTo>
                  <a:pt x="50" y="40"/>
                </a:lnTo>
                <a:lnTo>
                  <a:pt x="56" y="54"/>
                </a:lnTo>
                <a:lnTo>
                  <a:pt x="50" y="62"/>
                </a:lnTo>
                <a:lnTo>
                  <a:pt x="14" y="66"/>
                </a:lnTo>
                <a:lnTo>
                  <a:pt x="10" y="36"/>
                </a:lnTo>
                <a:lnTo>
                  <a:pt x="14" y="32"/>
                </a:lnTo>
                <a:lnTo>
                  <a:pt x="12" y="26"/>
                </a:lnTo>
                <a:lnTo>
                  <a:pt x="2" y="22"/>
                </a:lnTo>
                <a:lnTo>
                  <a:pt x="0" y="10"/>
                </a:lnTo>
                <a:close/>
              </a:path>
            </a:pathLst>
          </a:custGeom>
          <a:noFill/>
          <a:ln w="6350" cmpd="sng">
            <a:solidFill>
              <a:srgbClr val="000000"/>
            </a:solidFill>
            <a:round/>
            <a:headEnd/>
            <a:tailEnd/>
          </a:ln>
        </p:spPr>
        <p:txBody>
          <a:bodyPr/>
          <a:lstStyle/>
          <a:p>
            <a:endParaRPr lang="en-US"/>
          </a:p>
        </p:txBody>
      </p:sp>
      <p:sp>
        <p:nvSpPr>
          <p:cNvPr id="841" name="Freeform 249"/>
          <p:cNvSpPr>
            <a:spLocks/>
          </p:cNvSpPr>
          <p:nvPr/>
        </p:nvSpPr>
        <p:spPr bwMode="auto">
          <a:xfrm rot="167468">
            <a:off x="4661198" y="4770921"/>
            <a:ext cx="618249" cy="722514"/>
          </a:xfrm>
          <a:custGeom>
            <a:avLst/>
            <a:gdLst>
              <a:gd name="T0" fmla="*/ 6 w 80"/>
              <a:gd name="T1" fmla="*/ 44 h 106"/>
              <a:gd name="T2" fmla="*/ 0 w 80"/>
              <a:gd name="T3" fmla="*/ 30 h 106"/>
              <a:gd name="T4" fmla="*/ 4 w 80"/>
              <a:gd name="T5" fmla="*/ 22 h 106"/>
              <a:gd name="T6" fmla="*/ 4 w 80"/>
              <a:gd name="T7" fmla="*/ 12 h 106"/>
              <a:gd name="T8" fmla="*/ 12 w 80"/>
              <a:gd name="T9" fmla="*/ 4 h 106"/>
              <a:gd name="T10" fmla="*/ 16 w 80"/>
              <a:gd name="T11" fmla="*/ 0 h 106"/>
              <a:gd name="T12" fmla="*/ 30 w 80"/>
              <a:gd name="T13" fmla="*/ 4 h 106"/>
              <a:gd name="T14" fmla="*/ 40 w 80"/>
              <a:gd name="T15" fmla="*/ 10 h 106"/>
              <a:gd name="T16" fmla="*/ 46 w 80"/>
              <a:gd name="T17" fmla="*/ 44 h 106"/>
              <a:gd name="T18" fmla="*/ 56 w 80"/>
              <a:gd name="T19" fmla="*/ 42 h 106"/>
              <a:gd name="T20" fmla="*/ 72 w 80"/>
              <a:gd name="T21" fmla="*/ 50 h 106"/>
              <a:gd name="T22" fmla="*/ 72 w 80"/>
              <a:gd name="T23" fmla="*/ 68 h 106"/>
              <a:gd name="T24" fmla="*/ 70 w 80"/>
              <a:gd name="T25" fmla="*/ 68 h 106"/>
              <a:gd name="T26" fmla="*/ 70 w 80"/>
              <a:gd name="T27" fmla="*/ 72 h 106"/>
              <a:gd name="T28" fmla="*/ 74 w 80"/>
              <a:gd name="T29" fmla="*/ 72 h 106"/>
              <a:gd name="T30" fmla="*/ 80 w 80"/>
              <a:gd name="T31" fmla="*/ 96 h 106"/>
              <a:gd name="T32" fmla="*/ 60 w 80"/>
              <a:gd name="T33" fmla="*/ 104 h 106"/>
              <a:gd name="T34" fmla="*/ 60 w 80"/>
              <a:gd name="T35" fmla="*/ 100 h 106"/>
              <a:gd name="T36" fmla="*/ 22 w 80"/>
              <a:gd name="T37" fmla="*/ 106 h 106"/>
              <a:gd name="T38" fmla="*/ 18 w 80"/>
              <a:gd name="T39" fmla="*/ 88 h 106"/>
              <a:gd name="T40" fmla="*/ 14 w 80"/>
              <a:gd name="T41" fmla="*/ 50 h 106"/>
              <a:gd name="T42" fmla="*/ 10 w 80"/>
              <a:gd name="T43" fmla="*/ 50 h 106"/>
              <a:gd name="T44" fmla="*/ 12 w 80"/>
              <a:gd name="T45" fmla="*/ 44 h 106"/>
              <a:gd name="T46" fmla="*/ 6 w 80"/>
              <a:gd name="T47" fmla="*/ 44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106">
                <a:moveTo>
                  <a:pt x="6" y="44"/>
                </a:moveTo>
                <a:lnTo>
                  <a:pt x="0" y="30"/>
                </a:lnTo>
                <a:lnTo>
                  <a:pt x="4" y="22"/>
                </a:lnTo>
                <a:lnTo>
                  <a:pt x="4" y="12"/>
                </a:lnTo>
                <a:lnTo>
                  <a:pt x="12" y="4"/>
                </a:lnTo>
                <a:lnTo>
                  <a:pt x="16" y="0"/>
                </a:lnTo>
                <a:lnTo>
                  <a:pt x="30" y="4"/>
                </a:lnTo>
                <a:lnTo>
                  <a:pt x="40" y="10"/>
                </a:lnTo>
                <a:lnTo>
                  <a:pt x="46" y="44"/>
                </a:lnTo>
                <a:lnTo>
                  <a:pt x="56" y="42"/>
                </a:lnTo>
                <a:lnTo>
                  <a:pt x="72" y="50"/>
                </a:lnTo>
                <a:lnTo>
                  <a:pt x="72" y="68"/>
                </a:lnTo>
                <a:lnTo>
                  <a:pt x="70" y="68"/>
                </a:lnTo>
                <a:lnTo>
                  <a:pt x="70" y="72"/>
                </a:lnTo>
                <a:lnTo>
                  <a:pt x="74" y="72"/>
                </a:lnTo>
                <a:lnTo>
                  <a:pt x="80" y="96"/>
                </a:lnTo>
                <a:lnTo>
                  <a:pt x="60" y="104"/>
                </a:lnTo>
                <a:lnTo>
                  <a:pt x="60" y="100"/>
                </a:lnTo>
                <a:lnTo>
                  <a:pt x="22" y="106"/>
                </a:lnTo>
                <a:lnTo>
                  <a:pt x="18" y="88"/>
                </a:lnTo>
                <a:lnTo>
                  <a:pt x="14" y="50"/>
                </a:lnTo>
                <a:lnTo>
                  <a:pt x="10" y="50"/>
                </a:lnTo>
                <a:lnTo>
                  <a:pt x="12" y="44"/>
                </a:lnTo>
                <a:lnTo>
                  <a:pt x="6" y="44"/>
                </a:lnTo>
                <a:close/>
              </a:path>
            </a:pathLst>
          </a:custGeom>
          <a:noFill/>
          <a:ln w="6350" cmpd="sng">
            <a:solidFill>
              <a:srgbClr val="000000"/>
            </a:solidFill>
            <a:round/>
            <a:headEnd/>
            <a:tailEnd/>
          </a:ln>
        </p:spPr>
        <p:txBody>
          <a:bodyPr/>
          <a:lstStyle/>
          <a:p>
            <a:endParaRPr lang="en-US"/>
          </a:p>
        </p:txBody>
      </p:sp>
      <p:sp>
        <p:nvSpPr>
          <p:cNvPr id="842" name="Freeform 250"/>
          <p:cNvSpPr>
            <a:spLocks/>
          </p:cNvSpPr>
          <p:nvPr/>
        </p:nvSpPr>
        <p:spPr bwMode="auto">
          <a:xfrm rot="167468">
            <a:off x="5347436" y="4831471"/>
            <a:ext cx="618249" cy="381706"/>
          </a:xfrm>
          <a:custGeom>
            <a:avLst/>
            <a:gdLst>
              <a:gd name="T0" fmla="*/ 68 w 80"/>
              <a:gd name="T1" fmla="*/ 50 h 56"/>
              <a:gd name="T2" fmla="*/ 34 w 80"/>
              <a:gd name="T3" fmla="*/ 56 h 56"/>
              <a:gd name="T4" fmla="*/ 26 w 80"/>
              <a:gd name="T5" fmla="*/ 54 h 56"/>
              <a:gd name="T6" fmla="*/ 24 w 80"/>
              <a:gd name="T7" fmla="*/ 46 h 56"/>
              <a:gd name="T8" fmla="*/ 6 w 80"/>
              <a:gd name="T9" fmla="*/ 38 h 56"/>
              <a:gd name="T10" fmla="*/ 0 w 80"/>
              <a:gd name="T11" fmla="*/ 16 h 56"/>
              <a:gd name="T12" fmla="*/ 6 w 80"/>
              <a:gd name="T13" fmla="*/ 14 h 56"/>
              <a:gd name="T14" fmla="*/ 4 w 80"/>
              <a:gd name="T15" fmla="*/ 6 h 56"/>
              <a:gd name="T16" fmla="*/ 6 w 80"/>
              <a:gd name="T17" fmla="*/ 4 h 56"/>
              <a:gd name="T18" fmla="*/ 6 w 80"/>
              <a:gd name="T19" fmla="*/ 2 h 56"/>
              <a:gd name="T20" fmla="*/ 8 w 80"/>
              <a:gd name="T21" fmla="*/ 2 h 56"/>
              <a:gd name="T22" fmla="*/ 16 w 80"/>
              <a:gd name="T23" fmla="*/ 0 h 56"/>
              <a:gd name="T24" fmla="*/ 24 w 80"/>
              <a:gd name="T25" fmla="*/ 0 h 56"/>
              <a:gd name="T26" fmla="*/ 28 w 80"/>
              <a:gd name="T27" fmla="*/ 14 h 56"/>
              <a:gd name="T28" fmla="*/ 38 w 80"/>
              <a:gd name="T29" fmla="*/ 12 h 56"/>
              <a:gd name="T30" fmla="*/ 40 w 80"/>
              <a:gd name="T31" fmla="*/ 16 h 56"/>
              <a:gd name="T32" fmla="*/ 54 w 80"/>
              <a:gd name="T33" fmla="*/ 14 h 56"/>
              <a:gd name="T34" fmla="*/ 52 w 80"/>
              <a:gd name="T35" fmla="*/ 10 h 56"/>
              <a:gd name="T36" fmla="*/ 80 w 80"/>
              <a:gd name="T37" fmla="*/ 6 h 56"/>
              <a:gd name="T38" fmla="*/ 80 w 80"/>
              <a:gd name="T39" fmla="*/ 14 h 56"/>
              <a:gd name="T40" fmla="*/ 74 w 80"/>
              <a:gd name="T41" fmla="*/ 24 h 56"/>
              <a:gd name="T42" fmla="*/ 76 w 80"/>
              <a:gd name="T43" fmla="*/ 46 h 56"/>
              <a:gd name="T44" fmla="*/ 70 w 80"/>
              <a:gd name="T45" fmla="*/ 46 h 56"/>
              <a:gd name="T46" fmla="*/ 68 w 80"/>
              <a:gd name="T47" fmla="*/ 5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 h="56">
                <a:moveTo>
                  <a:pt x="68" y="50"/>
                </a:moveTo>
                <a:lnTo>
                  <a:pt x="34" y="56"/>
                </a:lnTo>
                <a:lnTo>
                  <a:pt x="26" y="54"/>
                </a:lnTo>
                <a:lnTo>
                  <a:pt x="24" y="46"/>
                </a:lnTo>
                <a:lnTo>
                  <a:pt x="6" y="38"/>
                </a:lnTo>
                <a:lnTo>
                  <a:pt x="0" y="16"/>
                </a:lnTo>
                <a:lnTo>
                  <a:pt x="6" y="14"/>
                </a:lnTo>
                <a:lnTo>
                  <a:pt x="4" y="6"/>
                </a:lnTo>
                <a:lnTo>
                  <a:pt x="6" y="4"/>
                </a:lnTo>
                <a:lnTo>
                  <a:pt x="6" y="2"/>
                </a:lnTo>
                <a:lnTo>
                  <a:pt x="8" y="2"/>
                </a:lnTo>
                <a:lnTo>
                  <a:pt x="16" y="0"/>
                </a:lnTo>
                <a:lnTo>
                  <a:pt x="24" y="0"/>
                </a:lnTo>
                <a:lnTo>
                  <a:pt x="28" y="14"/>
                </a:lnTo>
                <a:lnTo>
                  <a:pt x="38" y="12"/>
                </a:lnTo>
                <a:lnTo>
                  <a:pt x="40" y="16"/>
                </a:lnTo>
                <a:lnTo>
                  <a:pt x="54" y="14"/>
                </a:lnTo>
                <a:lnTo>
                  <a:pt x="52" y="10"/>
                </a:lnTo>
                <a:lnTo>
                  <a:pt x="80" y="6"/>
                </a:lnTo>
                <a:lnTo>
                  <a:pt x="80" y="14"/>
                </a:lnTo>
                <a:lnTo>
                  <a:pt x="74" y="24"/>
                </a:lnTo>
                <a:lnTo>
                  <a:pt x="76" y="46"/>
                </a:lnTo>
                <a:lnTo>
                  <a:pt x="70" y="46"/>
                </a:lnTo>
                <a:lnTo>
                  <a:pt x="68" y="50"/>
                </a:lnTo>
                <a:close/>
              </a:path>
            </a:pathLst>
          </a:custGeom>
          <a:noFill/>
          <a:ln w="6350" cmpd="sng">
            <a:solidFill>
              <a:srgbClr val="000000"/>
            </a:solidFill>
            <a:round/>
            <a:headEnd/>
            <a:tailEnd/>
          </a:ln>
        </p:spPr>
        <p:txBody>
          <a:bodyPr/>
          <a:lstStyle/>
          <a:p>
            <a:endParaRPr lang="en-US"/>
          </a:p>
        </p:txBody>
      </p:sp>
      <p:sp>
        <p:nvSpPr>
          <p:cNvPr id="843" name="Freeform 251"/>
          <p:cNvSpPr>
            <a:spLocks/>
          </p:cNvSpPr>
          <p:nvPr/>
        </p:nvSpPr>
        <p:spPr bwMode="auto">
          <a:xfrm rot="167468">
            <a:off x="5874611" y="4708668"/>
            <a:ext cx="680074" cy="586191"/>
          </a:xfrm>
          <a:custGeom>
            <a:avLst/>
            <a:gdLst>
              <a:gd name="T0" fmla="*/ 12 w 88"/>
              <a:gd name="T1" fmla="*/ 28 h 86"/>
              <a:gd name="T2" fmla="*/ 14 w 88"/>
              <a:gd name="T3" fmla="*/ 26 h 86"/>
              <a:gd name="T4" fmla="*/ 12 w 88"/>
              <a:gd name="T5" fmla="*/ 12 h 86"/>
              <a:gd name="T6" fmla="*/ 22 w 88"/>
              <a:gd name="T7" fmla="*/ 10 h 86"/>
              <a:gd name="T8" fmla="*/ 24 w 88"/>
              <a:gd name="T9" fmla="*/ 6 h 86"/>
              <a:gd name="T10" fmla="*/ 30 w 88"/>
              <a:gd name="T11" fmla="*/ 8 h 86"/>
              <a:gd name="T12" fmla="*/ 36 w 88"/>
              <a:gd name="T13" fmla="*/ 0 h 86"/>
              <a:gd name="T14" fmla="*/ 44 w 88"/>
              <a:gd name="T15" fmla="*/ 24 h 86"/>
              <a:gd name="T16" fmla="*/ 74 w 88"/>
              <a:gd name="T17" fmla="*/ 20 h 86"/>
              <a:gd name="T18" fmla="*/ 78 w 88"/>
              <a:gd name="T19" fmla="*/ 42 h 86"/>
              <a:gd name="T20" fmla="*/ 84 w 88"/>
              <a:gd name="T21" fmla="*/ 40 h 86"/>
              <a:gd name="T22" fmla="*/ 88 w 88"/>
              <a:gd name="T23" fmla="*/ 60 h 86"/>
              <a:gd name="T24" fmla="*/ 82 w 88"/>
              <a:gd name="T25" fmla="*/ 60 h 86"/>
              <a:gd name="T26" fmla="*/ 84 w 88"/>
              <a:gd name="T27" fmla="*/ 80 h 86"/>
              <a:gd name="T28" fmla="*/ 54 w 88"/>
              <a:gd name="T29" fmla="*/ 86 h 86"/>
              <a:gd name="T30" fmla="*/ 52 w 88"/>
              <a:gd name="T31" fmla="*/ 80 h 86"/>
              <a:gd name="T32" fmla="*/ 4 w 88"/>
              <a:gd name="T33" fmla="*/ 86 h 86"/>
              <a:gd name="T34" fmla="*/ 0 w 88"/>
              <a:gd name="T35" fmla="*/ 72 h 86"/>
              <a:gd name="T36" fmla="*/ 2 w 88"/>
              <a:gd name="T37" fmla="*/ 68 h 86"/>
              <a:gd name="T38" fmla="*/ 8 w 88"/>
              <a:gd name="T39" fmla="*/ 68 h 86"/>
              <a:gd name="T40" fmla="*/ 6 w 88"/>
              <a:gd name="T41" fmla="*/ 46 h 86"/>
              <a:gd name="T42" fmla="*/ 12 w 88"/>
              <a:gd name="T43" fmla="*/ 36 h 86"/>
              <a:gd name="T44" fmla="*/ 12 w 88"/>
              <a:gd name="T45" fmla="*/ 28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8" h="86">
                <a:moveTo>
                  <a:pt x="12" y="28"/>
                </a:moveTo>
                <a:lnTo>
                  <a:pt x="14" y="26"/>
                </a:lnTo>
                <a:lnTo>
                  <a:pt x="12" y="12"/>
                </a:lnTo>
                <a:lnTo>
                  <a:pt x="22" y="10"/>
                </a:lnTo>
                <a:lnTo>
                  <a:pt x="24" y="6"/>
                </a:lnTo>
                <a:lnTo>
                  <a:pt x="30" y="8"/>
                </a:lnTo>
                <a:lnTo>
                  <a:pt x="36" y="0"/>
                </a:lnTo>
                <a:lnTo>
                  <a:pt x="44" y="24"/>
                </a:lnTo>
                <a:lnTo>
                  <a:pt x="74" y="20"/>
                </a:lnTo>
                <a:lnTo>
                  <a:pt x="78" y="42"/>
                </a:lnTo>
                <a:lnTo>
                  <a:pt x="84" y="40"/>
                </a:lnTo>
                <a:lnTo>
                  <a:pt x="88" y="60"/>
                </a:lnTo>
                <a:lnTo>
                  <a:pt x="82" y="60"/>
                </a:lnTo>
                <a:lnTo>
                  <a:pt x="84" y="80"/>
                </a:lnTo>
                <a:lnTo>
                  <a:pt x="54" y="86"/>
                </a:lnTo>
                <a:lnTo>
                  <a:pt x="52" y="80"/>
                </a:lnTo>
                <a:lnTo>
                  <a:pt x="4" y="86"/>
                </a:lnTo>
                <a:lnTo>
                  <a:pt x="0" y="72"/>
                </a:lnTo>
                <a:lnTo>
                  <a:pt x="2" y="68"/>
                </a:lnTo>
                <a:lnTo>
                  <a:pt x="8" y="68"/>
                </a:lnTo>
                <a:lnTo>
                  <a:pt x="6" y="46"/>
                </a:lnTo>
                <a:lnTo>
                  <a:pt x="12" y="36"/>
                </a:lnTo>
                <a:lnTo>
                  <a:pt x="12" y="28"/>
                </a:lnTo>
                <a:close/>
              </a:path>
            </a:pathLst>
          </a:custGeom>
          <a:noFill/>
          <a:ln w="6350" cmpd="sng">
            <a:solidFill>
              <a:srgbClr val="000000"/>
            </a:solidFill>
            <a:round/>
            <a:headEnd/>
            <a:tailEnd/>
          </a:ln>
        </p:spPr>
        <p:txBody>
          <a:bodyPr/>
          <a:lstStyle/>
          <a:p>
            <a:endParaRPr lang="en-US"/>
          </a:p>
        </p:txBody>
      </p:sp>
      <p:sp>
        <p:nvSpPr>
          <p:cNvPr id="844" name="Freeform 252"/>
          <p:cNvSpPr>
            <a:spLocks/>
          </p:cNvSpPr>
          <p:nvPr/>
        </p:nvSpPr>
        <p:spPr bwMode="auto">
          <a:xfrm rot="167468">
            <a:off x="5123000" y="4342847"/>
            <a:ext cx="618249" cy="408970"/>
          </a:xfrm>
          <a:custGeom>
            <a:avLst/>
            <a:gdLst>
              <a:gd name="T0" fmla="*/ 2 w 80"/>
              <a:gd name="T1" fmla="*/ 30 h 60"/>
              <a:gd name="T2" fmla="*/ 0 w 80"/>
              <a:gd name="T3" fmla="*/ 14 h 60"/>
              <a:gd name="T4" fmla="*/ 6 w 80"/>
              <a:gd name="T5" fmla="*/ 8 h 60"/>
              <a:gd name="T6" fmla="*/ 18 w 80"/>
              <a:gd name="T7" fmla="*/ 10 h 60"/>
              <a:gd name="T8" fmla="*/ 28 w 80"/>
              <a:gd name="T9" fmla="*/ 2 h 60"/>
              <a:gd name="T10" fmla="*/ 34 w 80"/>
              <a:gd name="T11" fmla="*/ 0 h 60"/>
              <a:gd name="T12" fmla="*/ 44 w 80"/>
              <a:gd name="T13" fmla="*/ 6 h 60"/>
              <a:gd name="T14" fmla="*/ 52 w 80"/>
              <a:gd name="T15" fmla="*/ 12 h 60"/>
              <a:gd name="T16" fmla="*/ 56 w 80"/>
              <a:gd name="T17" fmla="*/ 24 h 60"/>
              <a:gd name="T18" fmla="*/ 74 w 80"/>
              <a:gd name="T19" fmla="*/ 38 h 60"/>
              <a:gd name="T20" fmla="*/ 80 w 80"/>
              <a:gd name="T21" fmla="*/ 48 h 60"/>
              <a:gd name="T22" fmla="*/ 32 w 80"/>
              <a:gd name="T23" fmla="*/ 60 h 60"/>
              <a:gd name="T24" fmla="*/ 16 w 80"/>
              <a:gd name="T25" fmla="*/ 60 h 60"/>
              <a:gd name="T26" fmla="*/ 16 w 80"/>
              <a:gd name="T27" fmla="*/ 56 h 60"/>
              <a:gd name="T28" fmla="*/ 8 w 80"/>
              <a:gd name="T29" fmla="*/ 58 h 60"/>
              <a:gd name="T30" fmla="*/ 2 w 80"/>
              <a:gd name="T31" fmla="*/ 3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60">
                <a:moveTo>
                  <a:pt x="2" y="30"/>
                </a:moveTo>
                <a:lnTo>
                  <a:pt x="0" y="14"/>
                </a:lnTo>
                <a:lnTo>
                  <a:pt x="6" y="8"/>
                </a:lnTo>
                <a:lnTo>
                  <a:pt x="18" y="10"/>
                </a:lnTo>
                <a:lnTo>
                  <a:pt x="28" y="2"/>
                </a:lnTo>
                <a:lnTo>
                  <a:pt x="34" y="0"/>
                </a:lnTo>
                <a:lnTo>
                  <a:pt x="44" y="6"/>
                </a:lnTo>
                <a:lnTo>
                  <a:pt x="52" y="12"/>
                </a:lnTo>
                <a:lnTo>
                  <a:pt x="56" y="24"/>
                </a:lnTo>
                <a:lnTo>
                  <a:pt x="74" y="38"/>
                </a:lnTo>
                <a:lnTo>
                  <a:pt x="80" y="48"/>
                </a:lnTo>
                <a:lnTo>
                  <a:pt x="32" y="60"/>
                </a:lnTo>
                <a:lnTo>
                  <a:pt x="16" y="60"/>
                </a:lnTo>
                <a:lnTo>
                  <a:pt x="16" y="56"/>
                </a:lnTo>
                <a:lnTo>
                  <a:pt x="8" y="58"/>
                </a:lnTo>
                <a:lnTo>
                  <a:pt x="2" y="30"/>
                </a:lnTo>
                <a:close/>
              </a:path>
            </a:pathLst>
          </a:custGeom>
          <a:noFill/>
          <a:ln w="6350" cmpd="sng">
            <a:solidFill>
              <a:srgbClr val="000000"/>
            </a:solidFill>
            <a:round/>
            <a:headEnd/>
            <a:tailEnd/>
          </a:ln>
        </p:spPr>
        <p:txBody>
          <a:bodyPr/>
          <a:lstStyle/>
          <a:p>
            <a:endParaRPr lang="en-US"/>
          </a:p>
        </p:txBody>
      </p:sp>
      <p:sp>
        <p:nvSpPr>
          <p:cNvPr id="845" name="Freeform 253"/>
          <p:cNvSpPr>
            <a:spLocks/>
          </p:cNvSpPr>
          <p:nvPr/>
        </p:nvSpPr>
        <p:spPr bwMode="auto">
          <a:xfrm rot="167468">
            <a:off x="5695815" y="4304456"/>
            <a:ext cx="695530" cy="477132"/>
          </a:xfrm>
          <a:custGeom>
            <a:avLst/>
            <a:gdLst>
              <a:gd name="T0" fmla="*/ 0 w 90"/>
              <a:gd name="T1" fmla="*/ 48 h 70"/>
              <a:gd name="T2" fmla="*/ 36 w 90"/>
              <a:gd name="T3" fmla="*/ 0 h 70"/>
              <a:gd name="T4" fmla="*/ 44 w 90"/>
              <a:gd name="T5" fmla="*/ 2 h 70"/>
              <a:gd name="T6" fmla="*/ 52 w 90"/>
              <a:gd name="T7" fmla="*/ 12 h 70"/>
              <a:gd name="T8" fmla="*/ 70 w 90"/>
              <a:gd name="T9" fmla="*/ 18 h 70"/>
              <a:gd name="T10" fmla="*/ 90 w 90"/>
              <a:gd name="T11" fmla="*/ 32 h 70"/>
              <a:gd name="T12" fmla="*/ 62 w 90"/>
              <a:gd name="T13" fmla="*/ 58 h 70"/>
              <a:gd name="T14" fmla="*/ 56 w 90"/>
              <a:gd name="T15" fmla="*/ 66 h 70"/>
              <a:gd name="T16" fmla="*/ 50 w 90"/>
              <a:gd name="T17" fmla="*/ 64 h 70"/>
              <a:gd name="T18" fmla="*/ 48 w 90"/>
              <a:gd name="T19" fmla="*/ 68 h 70"/>
              <a:gd name="T20" fmla="*/ 38 w 90"/>
              <a:gd name="T21" fmla="*/ 70 h 70"/>
              <a:gd name="T22" fmla="*/ 30 w 90"/>
              <a:gd name="T23" fmla="*/ 70 h 70"/>
              <a:gd name="T24" fmla="*/ 16 w 90"/>
              <a:gd name="T25" fmla="*/ 60 h 70"/>
              <a:gd name="T26" fmla="*/ 12 w 90"/>
              <a:gd name="T27" fmla="*/ 64 h 70"/>
              <a:gd name="T28" fmla="*/ 6 w 90"/>
              <a:gd name="T29" fmla="*/ 58 h 70"/>
              <a:gd name="T30" fmla="*/ 0 w 90"/>
              <a:gd name="T31" fmla="*/ 48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0">
                <a:moveTo>
                  <a:pt x="0" y="48"/>
                </a:moveTo>
                <a:lnTo>
                  <a:pt x="36" y="0"/>
                </a:lnTo>
                <a:lnTo>
                  <a:pt x="44" y="2"/>
                </a:lnTo>
                <a:lnTo>
                  <a:pt x="52" y="12"/>
                </a:lnTo>
                <a:lnTo>
                  <a:pt x="70" y="18"/>
                </a:lnTo>
                <a:lnTo>
                  <a:pt x="90" y="32"/>
                </a:lnTo>
                <a:lnTo>
                  <a:pt x="62" y="58"/>
                </a:lnTo>
                <a:lnTo>
                  <a:pt x="56" y="66"/>
                </a:lnTo>
                <a:lnTo>
                  <a:pt x="50" y="64"/>
                </a:lnTo>
                <a:lnTo>
                  <a:pt x="48" y="68"/>
                </a:lnTo>
                <a:lnTo>
                  <a:pt x="38" y="70"/>
                </a:lnTo>
                <a:lnTo>
                  <a:pt x="30" y="70"/>
                </a:lnTo>
                <a:lnTo>
                  <a:pt x="16" y="60"/>
                </a:lnTo>
                <a:lnTo>
                  <a:pt x="12" y="64"/>
                </a:lnTo>
                <a:lnTo>
                  <a:pt x="6" y="58"/>
                </a:lnTo>
                <a:lnTo>
                  <a:pt x="0" y="48"/>
                </a:lnTo>
                <a:close/>
              </a:path>
            </a:pathLst>
          </a:custGeom>
          <a:noFill/>
          <a:ln w="6350" cmpd="sng">
            <a:solidFill>
              <a:srgbClr val="000000"/>
            </a:solidFill>
            <a:prstDash val="solid"/>
            <a:round/>
            <a:headEnd/>
            <a:tailEnd/>
          </a:ln>
        </p:spPr>
        <p:txBody>
          <a:bodyPr/>
          <a:lstStyle/>
          <a:p>
            <a:endParaRPr lang="en-US"/>
          </a:p>
        </p:txBody>
      </p:sp>
      <p:sp>
        <p:nvSpPr>
          <p:cNvPr id="846" name="Freeform 254"/>
          <p:cNvSpPr>
            <a:spLocks/>
          </p:cNvSpPr>
          <p:nvPr/>
        </p:nvSpPr>
        <p:spPr bwMode="auto">
          <a:xfrm rot="167468">
            <a:off x="5400371" y="3892883"/>
            <a:ext cx="633705" cy="722514"/>
          </a:xfrm>
          <a:custGeom>
            <a:avLst/>
            <a:gdLst>
              <a:gd name="T0" fmla="*/ 40 w 82"/>
              <a:gd name="T1" fmla="*/ 106 h 106"/>
              <a:gd name="T2" fmla="*/ 22 w 82"/>
              <a:gd name="T3" fmla="*/ 92 h 106"/>
              <a:gd name="T4" fmla="*/ 18 w 82"/>
              <a:gd name="T5" fmla="*/ 80 h 106"/>
              <a:gd name="T6" fmla="*/ 10 w 82"/>
              <a:gd name="T7" fmla="*/ 74 h 106"/>
              <a:gd name="T8" fmla="*/ 14 w 82"/>
              <a:gd name="T9" fmla="*/ 68 h 106"/>
              <a:gd name="T10" fmla="*/ 10 w 82"/>
              <a:gd name="T11" fmla="*/ 64 h 106"/>
              <a:gd name="T12" fmla="*/ 18 w 82"/>
              <a:gd name="T13" fmla="*/ 56 h 106"/>
              <a:gd name="T14" fmla="*/ 2 w 82"/>
              <a:gd name="T15" fmla="*/ 46 h 106"/>
              <a:gd name="T16" fmla="*/ 0 w 82"/>
              <a:gd name="T17" fmla="*/ 40 h 106"/>
              <a:gd name="T18" fmla="*/ 6 w 82"/>
              <a:gd name="T19" fmla="*/ 38 h 106"/>
              <a:gd name="T20" fmla="*/ 14 w 82"/>
              <a:gd name="T21" fmla="*/ 28 h 106"/>
              <a:gd name="T22" fmla="*/ 10 w 82"/>
              <a:gd name="T23" fmla="*/ 24 h 106"/>
              <a:gd name="T24" fmla="*/ 30 w 82"/>
              <a:gd name="T25" fmla="*/ 0 h 106"/>
              <a:gd name="T26" fmla="*/ 54 w 82"/>
              <a:gd name="T27" fmla="*/ 34 h 106"/>
              <a:gd name="T28" fmla="*/ 58 w 82"/>
              <a:gd name="T29" fmla="*/ 36 h 106"/>
              <a:gd name="T30" fmla="*/ 58 w 82"/>
              <a:gd name="T31" fmla="*/ 42 h 106"/>
              <a:gd name="T32" fmla="*/ 68 w 82"/>
              <a:gd name="T33" fmla="*/ 52 h 106"/>
              <a:gd name="T34" fmla="*/ 82 w 82"/>
              <a:gd name="T35" fmla="*/ 44 h 106"/>
              <a:gd name="T36" fmla="*/ 80 w 82"/>
              <a:gd name="T37" fmla="*/ 54 h 106"/>
              <a:gd name="T38" fmla="*/ 74 w 82"/>
              <a:gd name="T39" fmla="*/ 54 h 106"/>
              <a:gd name="T40" fmla="*/ 72 w 82"/>
              <a:gd name="T41" fmla="*/ 56 h 106"/>
              <a:gd name="T42" fmla="*/ 76 w 82"/>
              <a:gd name="T43" fmla="*/ 58 h 106"/>
              <a:gd name="T44" fmla="*/ 40 w 82"/>
              <a:gd name="T45" fmla="*/ 106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 h="106">
                <a:moveTo>
                  <a:pt x="40" y="106"/>
                </a:moveTo>
                <a:lnTo>
                  <a:pt x="22" y="92"/>
                </a:lnTo>
                <a:lnTo>
                  <a:pt x="18" y="80"/>
                </a:lnTo>
                <a:lnTo>
                  <a:pt x="10" y="74"/>
                </a:lnTo>
                <a:lnTo>
                  <a:pt x="14" y="68"/>
                </a:lnTo>
                <a:lnTo>
                  <a:pt x="10" y="64"/>
                </a:lnTo>
                <a:lnTo>
                  <a:pt x="18" y="56"/>
                </a:lnTo>
                <a:lnTo>
                  <a:pt x="2" y="46"/>
                </a:lnTo>
                <a:lnTo>
                  <a:pt x="0" y="40"/>
                </a:lnTo>
                <a:lnTo>
                  <a:pt x="6" y="38"/>
                </a:lnTo>
                <a:lnTo>
                  <a:pt x="14" y="28"/>
                </a:lnTo>
                <a:lnTo>
                  <a:pt x="10" y="24"/>
                </a:lnTo>
                <a:lnTo>
                  <a:pt x="30" y="0"/>
                </a:lnTo>
                <a:lnTo>
                  <a:pt x="54" y="34"/>
                </a:lnTo>
                <a:lnTo>
                  <a:pt x="58" y="36"/>
                </a:lnTo>
                <a:lnTo>
                  <a:pt x="58" y="42"/>
                </a:lnTo>
                <a:lnTo>
                  <a:pt x="68" y="52"/>
                </a:lnTo>
                <a:lnTo>
                  <a:pt x="82" y="44"/>
                </a:lnTo>
                <a:lnTo>
                  <a:pt x="80" y="54"/>
                </a:lnTo>
                <a:lnTo>
                  <a:pt x="74" y="54"/>
                </a:lnTo>
                <a:lnTo>
                  <a:pt x="72" y="56"/>
                </a:lnTo>
                <a:lnTo>
                  <a:pt x="76" y="58"/>
                </a:lnTo>
                <a:lnTo>
                  <a:pt x="40" y="106"/>
                </a:lnTo>
                <a:close/>
              </a:path>
            </a:pathLst>
          </a:custGeom>
          <a:noFill/>
          <a:ln w="6350" cmpd="sng">
            <a:solidFill>
              <a:srgbClr val="000000"/>
            </a:solidFill>
            <a:round/>
            <a:headEnd/>
            <a:tailEnd/>
          </a:ln>
        </p:spPr>
        <p:txBody>
          <a:bodyPr/>
          <a:lstStyle/>
          <a:p>
            <a:endParaRPr lang="en-US"/>
          </a:p>
        </p:txBody>
      </p:sp>
      <p:sp>
        <p:nvSpPr>
          <p:cNvPr id="847" name="Freeform 255"/>
          <p:cNvSpPr>
            <a:spLocks/>
          </p:cNvSpPr>
          <p:nvPr/>
        </p:nvSpPr>
        <p:spPr bwMode="auto">
          <a:xfrm rot="167468">
            <a:off x="6315697" y="3943877"/>
            <a:ext cx="340038" cy="518029"/>
          </a:xfrm>
          <a:custGeom>
            <a:avLst/>
            <a:gdLst>
              <a:gd name="T0" fmla="*/ 0 w 44"/>
              <a:gd name="T1" fmla="*/ 16 h 76"/>
              <a:gd name="T2" fmla="*/ 44 w 44"/>
              <a:gd name="T3" fmla="*/ 0 h 76"/>
              <a:gd name="T4" fmla="*/ 36 w 44"/>
              <a:gd name="T5" fmla="*/ 76 h 76"/>
              <a:gd name="T6" fmla="*/ 30 w 44"/>
              <a:gd name="T7" fmla="*/ 76 h 76"/>
              <a:gd name="T8" fmla="*/ 18 w 44"/>
              <a:gd name="T9" fmla="*/ 68 h 76"/>
              <a:gd name="T10" fmla="*/ 0 w 44"/>
              <a:gd name="T11" fmla="*/ 1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76">
                <a:moveTo>
                  <a:pt x="0" y="16"/>
                </a:moveTo>
                <a:lnTo>
                  <a:pt x="44" y="0"/>
                </a:lnTo>
                <a:lnTo>
                  <a:pt x="36" y="76"/>
                </a:lnTo>
                <a:lnTo>
                  <a:pt x="30" y="76"/>
                </a:lnTo>
                <a:lnTo>
                  <a:pt x="18" y="68"/>
                </a:lnTo>
                <a:lnTo>
                  <a:pt x="0" y="16"/>
                </a:lnTo>
                <a:close/>
              </a:path>
            </a:pathLst>
          </a:custGeom>
          <a:noFill/>
          <a:ln w="6350" cmpd="sng">
            <a:solidFill>
              <a:srgbClr val="000000"/>
            </a:solidFill>
            <a:round/>
            <a:headEnd/>
            <a:tailEnd/>
          </a:ln>
        </p:spPr>
        <p:txBody>
          <a:bodyPr/>
          <a:lstStyle/>
          <a:p>
            <a:endParaRPr lang="en-US"/>
          </a:p>
        </p:txBody>
      </p:sp>
      <p:sp>
        <p:nvSpPr>
          <p:cNvPr id="848" name="Freeform 256"/>
          <p:cNvSpPr>
            <a:spLocks/>
          </p:cNvSpPr>
          <p:nvPr/>
        </p:nvSpPr>
        <p:spPr bwMode="auto">
          <a:xfrm rot="167468">
            <a:off x="6222503" y="3737121"/>
            <a:ext cx="448231" cy="313544"/>
          </a:xfrm>
          <a:custGeom>
            <a:avLst/>
            <a:gdLst>
              <a:gd name="T0" fmla="*/ 14 w 58"/>
              <a:gd name="T1" fmla="*/ 46 h 46"/>
              <a:gd name="T2" fmla="*/ 2 w 58"/>
              <a:gd name="T3" fmla="*/ 44 h 46"/>
              <a:gd name="T4" fmla="*/ 0 w 58"/>
              <a:gd name="T5" fmla="*/ 38 h 46"/>
              <a:gd name="T6" fmla="*/ 2 w 58"/>
              <a:gd name="T7" fmla="*/ 26 h 46"/>
              <a:gd name="T8" fmla="*/ 0 w 58"/>
              <a:gd name="T9" fmla="*/ 16 h 46"/>
              <a:gd name="T10" fmla="*/ 8 w 58"/>
              <a:gd name="T11" fmla="*/ 14 h 46"/>
              <a:gd name="T12" fmla="*/ 6 w 58"/>
              <a:gd name="T13" fmla="*/ 4 h 46"/>
              <a:gd name="T14" fmla="*/ 12 w 58"/>
              <a:gd name="T15" fmla="*/ 6 h 46"/>
              <a:gd name="T16" fmla="*/ 30 w 58"/>
              <a:gd name="T17" fmla="*/ 0 h 46"/>
              <a:gd name="T18" fmla="*/ 58 w 58"/>
              <a:gd name="T19" fmla="*/ 10 h 46"/>
              <a:gd name="T20" fmla="*/ 58 w 58"/>
              <a:gd name="T21" fmla="*/ 30 h 46"/>
              <a:gd name="T22" fmla="*/ 14 w 58"/>
              <a:gd name="T23" fmla="*/ 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6">
                <a:moveTo>
                  <a:pt x="14" y="46"/>
                </a:moveTo>
                <a:lnTo>
                  <a:pt x="2" y="44"/>
                </a:lnTo>
                <a:lnTo>
                  <a:pt x="0" y="38"/>
                </a:lnTo>
                <a:lnTo>
                  <a:pt x="2" y="26"/>
                </a:lnTo>
                <a:lnTo>
                  <a:pt x="0" y="16"/>
                </a:lnTo>
                <a:lnTo>
                  <a:pt x="8" y="14"/>
                </a:lnTo>
                <a:lnTo>
                  <a:pt x="6" y="4"/>
                </a:lnTo>
                <a:lnTo>
                  <a:pt x="12" y="6"/>
                </a:lnTo>
                <a:lnTo>
                  <a:pt x="30" y="0"/>
                </a:lnTo>
                <a:lnTo>
                  <a:pt x="58" y="10"/>
                </a:lnTo>
                <a:lnTo>
                  <a:pt x="58" y="30"/>
                </a:lnTo>
                <a:lnTo>
                  <a:pt x="14" y="46"/>
                </a:lnTo>
                <a:close/>
              </a:path>
            </a:pathLst>
          </a:custGeom>
          <a:noFill/>
          <a:ln w="6350" cmpd="sng">
            <a:solidFill>
              <a:srgbClr val="000000"/>
            </a:solidFill>
            <a:round/>
            <a:headEnd/>
            <a:tailEnd/>
          </a:ln>
        </p:spPr>
        <p:txBody>
          <a:bodyPr/>
          <a:lstStyle/>
          <a:p>
            <a:endParaRPr lang="en-US"/>
          </a:p>
        </p:txBody>
      </p:sp>
      <p:sp>
        <p:nvSpPr>
          <p:cNvPr id="849" name="Freeform 257"/>
          <p:cNvSpPr>
            <a:spLocks/>
          </p:cNvSpPr>
          <p:nvPr/>
        </p:nvSpPr>
        <p:spPr bwMode="auto">
          <a:xfrm rot="167468">
            <a:off x="5526618" y="3519902"/>
            <a:ext cx="757356" cy="736146"/>
          </a:xfrm>
          <a:custGeom>
            <a:avLst/>
            <a:gdLst>
              <a:gd name="T0" fmla="*/ 16 w 98"/>
              <a:gd name="T1" fmla="*/ 56 h 108"/>
              <a:gd name="T2" fmla="*/ 0 w 98"/>
              <a:gd name="T3" fmla="*/ 34 h 108"/>
              <a:gd name="T4" fmla="*/ 42 w 98"/>
              <a:gd name="T5" fmla="*/ 2 h 108"/>
              <a:gd name="T6" fmla="*/ 68 w 98"/>
              <a:gd name="T7" fmla="*/ 0 h 108"/>
              <a:gd name="T8" fmla="*/ 68 w 98"/>
              <a:gd name="T9" fmla="*/ 6 h 108"/>
              <a:gd name="T10" fmla="*/ 88 w 98"/>
              <a:gd name="T11" fmla="*/ 10 h 108"/>
              <a:gd name="T12" fmla="*/ 96 w 98"/>
              <a:gd name="T13" fmla="*/ 32 h 108"/>
              <a:gd name="T14" fmla="*/ 98 w 98"/>
              <a:gd name="T15" fmla="*/ 42 h 108"/>
              <a:gd name="T16" fmla="*/ 90 w 98"/>
              <a:gd name="T17" fmla="*/ 44 h 108"/>
              <a:gd name="T18" fmla="*/ 92 w 98"/>
              <a:gd name="T19" fmla="*/ 54 h 108"/>
              <a:gd name="T20" fmla="*/ 90 w 98"/>
              <a:gd name="T21" fmla="*/ 66 h 108"/>
              <a:gd name="T22" fmla="*/ 92 w 98"/>
              <a:gd name="T23" fmla="*/ 72 h 108"/>
              <a:gd name="T24" fmla="*/ 76 w 98"/>
              <a:gd name="T25" fmla="*/ 96 h 108"/>
              <a:gd name="T26" fmla="*/ 54 w 98"/>
              <a:gd name="T27" fmla="*/ 108 h 108"/>
              <a:gd name="T28" fmla="*/ 44 w 98"/>
              <a:gd name="T29" fmla="*/ 98 h 108"/>
              <a:gd name="T30" fmla="*/ 44 w 98"/>
              <a:gd name="T31" fmla="*/ 92 h 108"/>
              <a:gd name="T32" fmla="*/ 40 w 98"/>
              <a:gd name="T33" fmla="*/ 90 h 108"/>
              <a:gd name="T34" fmla="*/ 16 w 98"/>
              <a:gd name="T35" fmla="*/ 56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 h="108">
                <a:moveTo>
                  <a:pt x="16" y="56"/>
                </a:moveTo>
                <a:lnTo>
                  <a:pt x="0" y="34"/>
                </a:lnTo>
                <a:lnTo>
                  <a:pt x="42" y="2"/>
                </a:lnTo>
                <a:lnTo>
                  <a:pt x="68" y="0"/>
                </a:lnTo>
                <a:lnTo>
                  <a:pt x="68" y="6"/>
                </a:lnTo>
                <a:lnTo>
                  <a:pt x="88" y="10"/>
                </a:lnTo>
                <a:lnTo>
                  <a:pt x="96" y="32"/>
                </a:lnTo>
                <a:lnTo>
                  <a:pt x="98" y="42"/>
                </a:lnTo>
                <a:lnTo>
                  <a:pt x="90" y="44"/>
                </a:lnTo>
                <a:lnTo>
                  <a:pt x="92" y="54"/>
                </a:lnTo>
                <a:lnTo>
                  <a:pt x="90" y="66"/>
                </a:lnTo>
                <a:lnTo>
                  <a:pt x="92" y="72"/>
                </a:lnTo>
                <a:lnTo>
                  <a:pt x="76" y="96"/>
                </a:lnTo>
                <a:lnTo>
                  <a:pt x="54" y="108"/>
                </a:lnTo>
                <a:lnTo>
                  <a:pt x="44" y="98"/>
                </a:lnTo>
                <a:lnTo>
                  <a:pt x="44" y="92"/>
                </a:lnTo>
                <a:lnTo>
                  <a:pt x="40" y="90"/>
                </a:lnTo>
                <a:lnTo>
                  <a:pt x="16" y="56"/>
                </a:lnTo>
                <a:close/>
              </a:path>
            </a:pathLst>
          </a:custGeom>
          <a:noFill/>
          <a:ln w="6350" cmpd="sng">
            <a:solidFill>
              <a:srgbClr val="000000"/>
            </a:solidFill>
            <a:round/>
            <a:headEnd/>
            <a:tailEnd/>
          </a:ln>
        </p:spPr>
        <p:txBody>
          <a:bodyPr/>
          <a:lstStyle/>
          <a:p>
            <a:endParaRPr lang="en-US"/>
          </a:p>
        </p:txBody>
      </p:sp>
      <p:sp>
        <p:nvSpPr>
          <p:cNvPr id="850" name="Freeform 258"/>
          <p:cNvSpPr>
            <a:spLocks/>
          </p:cNvSpPr>
          <p:nvPr/>
        </p:nvSpPr>
        <p:spPr bwMode="auto">
          <a:xfrm rot="167468">
            <a:off x="5253627" y="3175531"/>
            <a:ext cx="618249" cy="558925"/>
          </a:xfrm>
          <a:custGeom>
            <a:avLst/>
            <a:gdLst>
              <a:gd name="T0" fmla="*/ 38 w 80"/>
              <a:gd name="T1" fmla="*/ 82 h 82"/>
              <a:gd name="T2" fmla="*/ 0 w 80"/>
              <a:gd name="T3" fmla="*/ 26 h 82"/>
              <a:gd name="T4" fmla="*/ 8 w 80"/>
              <a:gd name="T5" fmla="*/ 18 h 82"/>
              <a:gd name="T6" fmla="*/ 38 w 80"/>
              <a:gd name="T7" fmla="*/ 0 h 82"/>
              <a:gd name="T8" fmla="*/ 44 w 80"/>
              <a:gd name="T9" fmla="*/ 8 h 82"/>
              <a:gd name="T10" fmla="*/ 54 w 80"/>
              <a:gd name="T11" fmla="*/ 10 h 82"/>
              <a:gd name="T12" fmla="*/ 68 w 80"/>
              <a:gd name="T13" fmla="*/ 26 h 82"/>
              <a:gd name="T14" fmla="*/ 70 w 80"/>
              <a:gd name="T15" fmla="*/ 24 h 82"/>
              <a:gd name="T16" fmla="*/ 76 w 80"/>
              <a:gd name="T17" fmla="*/ 40 h 82"/>
              <a:gd name="T18" fmla="*/ 80 w 80"/>
              <a:gd name="T19" fmla="*/ 50 h 82"/>
              <a:gd name="T20" fmla="*/ 38 w 80"/>
              <a:gd name="T21" fmla="*/ 82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82">
                <a:moveTo>
                  <a:pt x="38" y="82"/>
                </a:moveTo>
                <a:lnTo>
                  <a:pt x="0" y="26"/>
                </a:lnTo>
                <a:lnTo>
                  <a:pt x="8" y="18"/>
                </a:lnTo>
                <a:lnTo>
                  <a:pt x="38" y="0"/>
                </a:lnTo>
                <a:lnTo>
                  <a:pt x="44" y="8"/>
                </a:lnTo>
                <a:lnTo>
                  <a:pt x="54" y="10"/>
                </a:lnTo>
                <a:lnTo>
                  <a:pt x="68" y="26"/>
                </a:lnTo>
                <a:lnTo>
                  <a:pt x="70" y="24"/>
                </a:lnTo>
                <a:lnTo>
                  <a:pt x="76" y="40"/>
                </a:lnTo>
                <a:lnTo>
                  <a:pt x="80" y="50"/>
                </a:lnTo>
                <a:lnTo>
                  <a:pt x="38" y="82"/>
                </a:lnTo>
                <a:close/>
              </a:path>
            </a:pathLst>
          </a:custGeom>
          <a:noFill/>
          <a:ln w="6350" cmpd="sng">
            <a:solidFill>
              <a:srgbClr val="000000"/>
            </a:solidFill>
            <a:round/>
            <a:headEnd/>
            <a:tailEnd/>
          </a:ln>
        </p:spPr>
        <p:txBody>
          <a:bodyPr/>
          <a:lstStyle/>
          <a:p>
            <a:endParaRPr lang="en-US"/>
          </a:p>
        </p:txBody>
      </p:sp>
      <p:sp>
        <p:nvSpPr>
          <p:cNvPr id="851" name="Freeform 259"/>
          <p:cNvSpPr>
            <a:spLocks/>
          </p:cNvSpPr>
          <p:nvPr/>
        </p:nvSpPr>
        <p:spPr bwMode="auto">
          <a:xfrm rot="167468">
            <a:off x="5229848" y="3728982"/>
            <a:ext cx="417318" cy="422602"/>
          </a:xfrm>
          <a:custGeom>
            <a:avLst/>
            <a:gdLst>
              <a:gd name="T0" fmla="*/ 24 w 54"/>
              <a:gd name="T1" fmla="*/ 62 h 62"/>
              <a:gd name="T2" fmla="*/ 0 w 54"/>
              <a:gd name="T3" fmla="*/ 42 h 62"/>
              <a:gd name="T4" fmla="*/ 0 w 54"/>
              <a:gd name="T5" fmla="*/ 28 h 62"/>
              <a:gd name="T6" fmla="*/ 20 w 54"/>
              <a:gd name="T7" fmla="*/ 12 h 62"/>
              <a:gd name="T8" fmla="*/ 32 w 54"/>
              <a:gd name="T9" fmla="*/ 2 h 62"/>
              <a:gd name="T10" fmla="*/ 38 w 54"/>
              <a:gd name="T11" fmla="*/ 0 h 62"/>
              <a:gd name="T12" fmla="*/ 46 w 54"/>
              <a:gd name="T13" fmla="*/ 12 h 62"/>
              <a:gd name="T14" fmla="*/ 54 w 54"/>
              <a:gd name="T15" fmla="*/ 22 h 62"/>
              <a:gd name="T16" fmla="*/ 34 w 54"/>
              <a:gd name="T17" fmla="*/ 46 h 62"/>
              <a:gd name="T18" fmla="*/ 38 w 54"/>
              <a:gd name="T19" fmla="*/ 50 h 62"/>
              <a:gd name="T20" fmla="*/ 30 w 54"/>
              <a:gd name="T21" fmla="*/ 60 h 62"/>
              <a:gd name="T22" fmla="*/ 24 w 54"/>
              <a:gd name="T23" fmla="*/ 62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62">
                <a:moveTo>
                  <a:pt x="24" y="62"/>
                </a:moveTo>
                <a:lnTo>
                  <a:pt x="0" y="42"/>
                </a:lnTo>
                <a:lnTo>
                  <a:pt x="0" y="28"/>
                </a:lnTo>
                <a:lnTo>
                  <a:pt x="20" y="12"/>
                </a:lnTo>
                <a:lnTo>
                  <a:pt x="32" y="2"/>
                </a:lnTo>
                <a:lnTo>
                  <a:pt x="38" y="0"/>
                </a:lnTo>
                <a:lnTo>
                  <a:pt x="46" y="12"/>
                </a:lnTo>
                <a:lnTo>
                  <a:pt x="54" y="22"/>
                </a:lnTo>
                <a:lnTo>
                  <a:pt x="34" y="46"/>
                </a:lnTo>
                <a:lnTo>
                  <a:pt x="38" y="50"/>
                </a:lnTo>
                <a:lnTo>
                  <a:pt x="30" y="60"/>
                </a:lnTo>
                <a:lnTo>
                  <a:pt x="24" y="62"/>
                </a:lnTo>
                <a:close/>
              </a:path>
            </a:pathLst>
          </a:custGeom>
          <a:noFill/>
          <a:ln w="6350" cmpd="sng">
            <a:solidFill>
              <a:srgbClr val="000000"/>
            </a:solidFill>
            <a:round/>
            <a:headEnd/>
            <a:tailEnd/>
          </a:ln>
        </p:spPr>
        <p:txBody>
          <a:bodyPr/>
          <a:lstStyle/>
          <a:p>
            <a:endParaRPr lang="en-US"/>
          </a:p>
        </p:txBody>
      </p:sp>
      <p:sp>
        <p:nvSpPr>
          <p:cNvPr id="852" name="Freeform 260"/>
          <p:cNvSpPr>
            <a:spLocks/>
          </p:cNvSpPr>
          <p:nvPr/>
        </p:nvSpPr>
        <p:spPr bwMode="auto">
          <a:xfrm rot="167468">
            <a:off x="4782463" y="3639755"/>
            <a:ext cx="448231" cy="545293"/>
          </a:xfrm>
          <a:custGeom>
            <a:avLst/>
            <a:gdLst>
              <a:gd name="T0" fmla="*/ 4 w 58"/>
              <a:gd name="T1" fmla="*/ 80 h 80"/>
              <a:gd name="T2" fmla="*/ 0 w 58"/>
              <a:gd name="T3" fmla="*/ 60 h 80"/>
              <a:gd name="T4" fmla="*/ 0 w 58"/>
              <a:gd name="T5" fmla="*/ 46 h 80"/>
              <a:gd name="T6" fmla="*/ 10 w 58"/>
              <a:gd name="T7" fmla="*/ 54 h 80"/>
              <a:gd name="T8" fmla="*/ 12 w 58"/>
              <a:gd name="T9" fmla="*/ 42 h 80"/>
              <a:gd name="T10" fmla="*/ 22 w 58"/>
              <a:gd name="T11" fmla="*/ 34 h 80"/>
              <a:gd name="T12" fmla="*/ 18 w 58"/>
              <a:gd name="T13" fmla="*/ 8 h 80"/>
              <a:gd name="T14" fmla="*/ 20 w 58"/>
              <a:gd name="T15" fmla="*/ 0 h 80"/>
              <a:gd name="T16" fmla="*/ 32 w 58"/>
              <a:gd name="T17" fmla="*/ 4 h 80"/>
              <a:gd name="T18" fmla="*/ 44 w 58"/>
              <a:gd name="T19" fmla="*/ 2 h 80"/>
              <a:gd name="T20" fmla="*/ 48 w 58"/>
              <a:gd name="T21" fmla="*/ 26 h 80"/>
              <a:gd name="T22" fmla="*/ 58 w 58"/>
              <a:gd name="T23" fmla="*/ 38 h 80"/>
              <a:gd name="T24" fmla="*/ 58 w 58"/>
              <a:gd name="T25" fmla="*/ 52 h 80"/>
              <a:gd name="T26" fmla="*/ 56 w 58"/>
              <a:gd name="T27" fmla="*/ 56 h 80"/>
              <a:gd name="T28" fmla="*/ 52 w 58"/>
              <a:gd name="T29" fmla="*/ 54 h 80"/>
              <a:gd name="T30" fmla="*/ 40 w 58"/>
              <a:gd name="T31" fmla="*/ 76 h 80"/>
              <a:gd name="T32" fmla="*/ 4 w 58"/>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0">
                <a:moveTo>
                  <a:pt x="4" y="80"/>
                </a:moveTo>
                <a:lnTo>
                  <a:pt x="0" y="60"/>
                </a:lnTo>
                <a:lnTo>
                  <a:pt x="0" y="46"/>
                </a:lnTo>
                <a:lnTo>
                  <a:pt x="10" y="54"/>
                </a:lnTo>
                <a:lnTo>
                  <a:pt x="12" y="42"/>
                </a:lnTo>
                <a:lnTo>
                  <a:pt x="22" y="34"/>
                </a:lnTo>
                <a:lnTo>
                  <a:pt x="18" y="8"/>
                </a:lnTo>
                <a:lnTo>
                  <a:pt x="20" y="0"/>
                </a:lnTo>
                <a:lnTo>
                  <a:pt x="32" y="4"/>
                </a:lnTo>
                <a:lnTo>
                  <a:pt x="44" y="2"/>
                </a:lnTo>
                <a:lnTo>
                  <a:pt x="48" y="26"/>
                </a:lnTo>
                <a:lnTo>
                  <a:pt x="58" y="38"/>
                </a:lnTo>
                <a:lnTo>
                  <a:pt x="58" y="52"/>
                </a:lnTo>
                <a:lnTo>
                  <a:pt x="56" y="56"/>
                </a:lnTo>
                <a:lnTo>
                  <a:pt x="52" y="54"/>
                </a:lnTo>
                <a:lnTo>
                  <a:pt x="40" y="76"/>
                </a:lnTo>
                <a:lnTo>
                  <a:pt x="4" y="80"/>
                </a:lnTo>
                <a:close/>
              </a:path>
            </a:pathLst>
          </a:custGeom>
          <a:noFill/>
          <a:ln w="6350" cmpd="sng">
            <a:solidFill>
              <a:srgbClr val="000000"/>
            </a:solidFill>
            <a:round/>
            <a:headEnd/>
            <a:tailEnd/>
          </a:ln>
        </p:spPr>
        <p:txBody>
          <a:bodyPr/>
          <a:lstStyle/>
          <a:p>
            <a:endParaRPr lang="en-US"/>
          </a:p>
        </p:txBody>
      </p:sp>
      <p:sp>
        <p:nvSpPr>
          <p:cNvPr id="853" name="Freeform 261"/>
          <p:cNvSpPr>
            <a:spLocks/>
          </p:cNvSpPr>
          <p:nvPr/>
        </p:nvSpPr>
        <p:spPr bwMode="auto">
          <a:xfrm rot="167468">
            <a:off x="5044047" y="3339739"/>
            <a:ext cx="494600" cy="572557"/>
          </a:xfrm>
          <a:custGeom>
            <a:avLst/>
            <a:gdLst>
              <a:gd name="T0" fmla="*/ 0 w 64"/>
              <a:gd name="T1" fmla="*/ 50 h 84"/>
              <a:gd name="T2" fmla="*/ 2 w 64"/>
              <a:gd name="T3" fmla="*/ 36 h 84"/>
              <a:gd name="T4" fmla="*/ 16 w 64"/>
              <a:gd name="T5" fmla="*/ 18 h 84"/>
              <a:gd name="T6" fmla="*/ 12 w 64"/>
              <a:gd name="T7" fmla="*/ 14 h 84"/>
              <a:gd name="T8" fmla="*/ 26 w 64"/>
              <a:gd name="T9" fmla="*/ 0 h 84"/>
              <a:gd name="T10" fmla="*/ 64 w 64"/>
              <a:gd name="T11" fmla="*/ 56 h 84"/>
              <a:gd name="T12" fmla="*/ 26 w 64"/>
              <a:gd name="T13" fmla="*/ 84 h 84"/>
              <a:gd name="T14" fmla="*/ 16 w 64"/>
              <a:gd name="T15" fmla="*/ 72 h 84"/>
              <a:gd name="T16" fmla="*/ 12 w 64"/>
              <a:gd name="T17" fmla="*/ 48 h 84"/>
              <a:gd name="T18" fmla="*/ 0 w 64"/>
              <a:gd name="T19" fmla="*/ 5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4">
                <a:moveTo>
                  <a:pt x="0" y="50"/>
                </a:moveTo>
                <a:lnTo>
                  <a:pt x="2" y="36"/>
                </a:lnTo>
                <a:lnTo>
                  <a:pt x="16" y="18"/>
                </a:lnTo>
                <a:lnTo>
                  <a:pt x="12" y="14"/>
                </a:lnTo>
                <a:lnTo>
                  <a:pt x="26" y="0"/>
                </a:lnTo>
                <a:lnTo>
                  <a:pt x="64" y="56"/>
                </a:lnTo>
                <a:lnTo>
                  <a:pt x="26" y="84"/>
                </a:lnTo>
                <a:lnTo>
                  <a:pt x="16" y="72"/>
                </a:lnTo>
                <a:lnTo>
                  <a:pt x="12" y="48"/>
                </a:lnTo>
                <a:lnTo>
                  <a:pt x="0" y="50"/>
                </a:lnTo>
                <a:close/>
              </a:path>
            </a:pathLst>
          </a:custGeom>
          <a:noFill/>
          <a:ln w="6350" cmpd="sng">
            <a:solidFill>
              <a:srgbClr val="000000"/>
            </a:solidFill>
            <a:round/>
            <a:headEnd/>
            <a:tailEnd/>
          </a:ln>
        </p:spPr>
        <p:txBody>
          <a:bodyPr/>
          <a:lstStyle/>
          <a:p>
            <a:endParaRPr lang="en-US"/>
          </a:p>
        </p:txBody>
      </p:sp>
      <p:sp>
        <p:nvSpPr>
          <p:cNvPr id="854" name="Freeform 262"/>
          <p:cNvSpPr>
            <a:spLocks/>
          </p:cNvSpPr>
          <p:nvPr/>
        </p:nvSpPr>
        <p:spPr bwMode="auto">
          <a:xfrm rot="167468">
            <a:off x="4365254" y="3020731"/>
            <a:ext cx="525512" cy="490764"/>
          </a:xfrm>
          <a:custGeom>
            <a:avLst/>
            <a:gdLst>
              <a:gd name="T0" fmla="*/ 4 w 68"/>
              <a:gd name="T1" fmla="*/ 4 h 72"/>
              <a:gd name="T2" fmla="*/ 46 w 68"/>
              <a:gd name="T3" fmla="*/ 0 h 72"/>
              <a:gd name="T4" fmla="*/ 48 w 68"/>
              <a:gd name="T5" fmla="*/ 8 h 72"/>
              <a:gd name="T6" fmla="*/ 62 w 68"/>
              <a:gd name="T7" fmla="*/ 22 h 72"/>
              <a:gd name="T8" fmla="*/ 68 w 68"/>
              <a:gd name="T9" fmla="*/ 38 h 72"/>
              <a:gd name="T10" fmla="*/ 40 w 68"/>
              <a:gd name="T11" fmla="*/ 64 h 72"/>
              <a:gd name="T12" fmla="*/ 2 w 68"/>
              <a:gd name="T13" fmla="*/ 72 h 72"/>
              <a:gd name="T14" fmla="*/ 0 w 68"/>
              <a:gd name="T15" fmla="*/ 56 h 72"/>
              <a:gd name="T16" fmla="*/ 12 w 68"/>
              <a:gd name="T17" fmla="*/ 52 h 72"/>
              <a:gd name="T18" fmla="*/ 4 w 68"/>
              <a:gd name="T19" fmla="*/ 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2">
                <a:moveTo>
                  <a:pt x="4" y="4"/>
                </a:moveTo>
                <a:lnTo>
                  <a:pt x="46" y="0"/>
                </a:lnTo>
                <a:lnTo>
                  <a:pt x="48" y="8"/>
                </a:lnTo>
                <a:lnTo>
                  <a:pt x="62" y="22"/>
                </a:lnTo>
                <a:lnTo>
                  <a:pt x="68" y="38"/>
                </a:lnTo>
                <a:lnTo>
                  <a:pt x="40" y="64"/>
                </a:lnTo>
                <a:lnTo>
                  <a:pt x="2" y="72"/>
                </a:lnTo>
                <a:lnTo>
                  <a:pt x="0" y="56"/>
                </a:lnTo>
                <a:lnTo>
                  <a:pt x="12" y="52"/>
                </a:lnTo>
                <a:lnTo>
                  <a:pt x="4" y="4"/>
                </a:lnTo>
                <a:close/>
              </a:path>
            </a:pathLst>
          </a:custGeom>
          <a:noFill/>
          <a:ln w="6350" cmpd="sng">
            <a:solidFill>
              <a:srgbClr val="000000"/>
            </a:solidFill>
            <a:round/>
            <a:headEnd/>
            <a:tailEnd/>
          </a:ln>
        </p:spPr>
        <p:txBody>
          <a:bodyPr/>
          <a:lstStyle/>
          <a:p>
            <a:endParaRPr lang="en-US"/>
          </a:p>
        </p:txBody>
      </p:sp>
      <p:sp>
        <p:nvSpPr>
          <p:cNvPr id="855" name="Freeform 263"/>
          <p:cNvSpPr>
            <a:spLocks/>
          </p:cNvSpPr>
          <p:nvPr/>
        </p:nvSpPr>
        <p:spPr bwMode="auto">
          <a:xfrm rot="167468">
            <a:off x="4360777" y="3457234"/>
            <a:ext cx="525512" cy="436234"/>
          </a:xfrm>
          <a:custGeom>
            <a:avLst/>
            <a:gdLst>
              <a:gd name="T0" fmla="*/ 0 w 68"/>
              <a:gd name="T1" fmla="*/ 8 h 64"/>
              <a:gd name="T2" fmla="*/ 38 w 68"/>
              <a:gd name="T3" fmla="*/ 0 h 64"/>
              <a:gd name="T4" fmla="*/ 54 w 68"/>
              <a:gd name="T5" fmla="*/ 20 h 64"/>
              <a:gd name="T6" fmla="*/ 68 w 68"/>
              <a:gd name="T7" fmla="*/ 22 h 64"/>
              <a:gd name="T8" fmla="*/ 52 w 68"/>
              <a:gd name="T9" fmla="*/ 40 h 64"/>
              <a:gd name="T10" fmla="*/ 34 w 68"/>
              <a:gd name="T11" fmla="*/ 64 h 64"/>
              <a:gd name="T12" fmla="*/ 22 w 68"/>
              <a:gd name="T13" fmla="*/ 52 h 64"/>
              <a:gd name="T14" fmla="*/ 24 w 68"/>
              <a:gd name="T15" fmla="*/ 46 h 64"/>
              <a:gd name="T16" fmla="*/ 2 w 68"/>
              <a:gd name="T17" fmla="*/ 34 h 64"/>
              <a:gd name="T18" fmla="*/ 0 w 68"/>
              <a:gd name="T19" fmla="*/ 8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64">
                <a:moveTo>
                  <a:pt x="0" y="8"/>
                </a:moveTo>
                <a:lnTo>
                  <a:pt x="38" y="0"/>
                </a:lnTo>
                <a:lnTo>
                  <a:pt x="54" y="20"/>
                </a:lnTo>
                <a:lnTo>
                  <a:pt x="68" y="22"/>
                </a:lnTo>
                <a:lnTo>
                  <a:pt x="52" y="40"/>
                </a:lnTo>
                <a:lnTo>
                  <a:pt x="34" y="64"/>
                </a:lnTo>
                <a:lnTo>
                  <a:pt x="22" y="52"/>
                </a:lnTo>
                <a:lnTo>
                  <a:pt x="24" y="46"/>
                </a:lnTo>
                <a:lnTo>
                  <a:pt x="2" y="34"/>
                </a:lnTo>
                <a:lnTo>
                  <a:pt x="0" y="8"/>
                </a:lnTo>
                <a:close/>
              </a:path>
            </a:pathLst>
          </a:custGeom>
          <a:noFill/>
          <a:ln w="6350" cmpd="sng">
            <a:solidFill>
              <a:srgbClr val="000000"/>
            </a:solidFill>
            <a:round/>
            <a:headEnd/>
            <a:tailEnd/>
          </a:ln>
        </p:spPr>
        <p:txBody>
          <a:bodyPr/>
          <a:lstStyle/>
          <a:p>
            <a:endParaRPr lang="en-US"/>
          </a:p>
        </p:txBody>
      </p:sp>
      <p:sp>
        <p:nvSpPr>
          <p:cNvPr id="856" name="Freeform 264"/>
          <p:cNvSpPr>
            <a:spLocks/>
          </p:cNvSpPr>
          <p:nvPr/>
        </p:nvSpPr>
        <p:spPr bwMode="auto">
          <a:xfrm rot="167468">
            <a:off x="4336916" y="3918645"/>
            <a:ext cx="463687" cy="490764"/>
          </a:xfrm>
          <a:custGeom>
            <a:avLst/>
            <a:gdLst>
              <a:gd name="T0" fmla="*/ 0 w 60"/>
              <a:gd name="T1" fmla="*/ 38 h 72"/>
              <a:gd name="T2" fmla="*/ 0 w 60"/>
              <a:gd name="T3" fmla="*/ 30 h 72"/>
              <a:gd name="T4" fmla="*/ 6 w 60"/>
              <a:gd name="T5" fmla="*/ 28 h 72"/>
              <a:gd name="T6" fmla="*/ 20 w 60"/>
              <a:gd name="T7" fmla="*/ 2 h 72"/>
              <a:gd name="T8" fmla="*/ 38 w 60"/>
              <a:gd name="T9" fmla="*/ 2 h 72"/>
              <a:gd name="T10" fmla="*/ 50 w 60"/>
              <a:gd name="T11" fmla="*/ 0 h 72"/>
              <a:gd name="T12" fmla="*/ 56 w 60"/>
              <a:gd name="T13" fmla="*/ 2 h 72"/>
              <a:gd name="T14" fmla="*/ 58 w 60"/>
              <a:gd name="T15" fmla="*/ 20 h 72"/>
              <a:gd name="T16" fmla="*/ 60 w 60"/>
              <a:gd name="T17" fmla="*/ 36 h 72"/>
              <a:gd name="T18" fmla="*/ 44 w 60"/>
              <a:gd name="T19" fmla="*/ 60 h 72"/>
              <a:gd name="T20" fmla="*/ 42 w 60"/>
              <a:gd name="T21" fmla="*/ 72 h 72"/>
              <a:gd name="T22" fmla="*/ 36 w 60"/>
              <a:gd name="T23" fmla="*/ 66 h 72"/>
              <a:gd name="T24" fmla="*/ 22 w 60"/>
              <a:gd name="T25" fmla="*/ 64 h 72"/>
              <a:gd name="T26" fmla="*/ 20 w 60"/>
              <a:gd name="T27" fmla="*/ 66 h 72"/>
              <a:gd name="T28" fmla="*/ 16 w 60"/>
              <a:gd name="T29" fmla="*/ 60 h 72"/>
              <a:gd name="T30" fmla="*/ 10 w 60"/>
              <a:gd name="T31" fmla="*/ 62 h 72"/>
              <a:gd name="T32" fmla="*/ 2 w 60"/>
              <a:gd name="T33" fmla="*/ 48 h 72"/>
              <a:gd name="T34" fmla="*/ 0 w 60"/>
              <a:gd name="T35" fmla="*/ 38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72">
                <a:moveTo>
                  <a:pt x="0" y="38"/>
                </a:moveTo>
                <a:lnTo>
                  <a:pt x="0" y="30"/>
                </a:lnTo>
                <a:lnTo>
                  <a:pt x="6" y="28"/>
                </a:lnTo>
                <a:lnTo>
                  <a:pt x="20" y="2"/>
                </a:lnTo>
                <a:lnTo>
                  <a:pt x="38" y="2"/>
                </a:lnTo>
                <a:lnTo>
                  <a:pt x="50" y="0"/>
                </a:lnTo>
                <a:lnTo>
                  <a:pt x="56" y="2"/>
                </a:lnTo>
                <a:lnTo>
                  <a:pt x="58" y="20"/>
                </a:lnTo>
                <a:lnTo>
                  <a:pt x="60" y="36"/>
                </a:lnTo>
                <a:lnTo>
                  <a:pt x="44" y="60"/>
                </a:lnTo>
                <a:lnTo>
                  <a:pt x="42" y="72"/>
                </a:lnTo>
                <a:lnTo>
                  <a:pt x="36" y="66"/>
                </a:lnTo>
                <a:lnTo>
                  <a:pt x="22" y="64"/>
                </a:lnTo>
                <a:lnTo>
                  <a:pt x="20" y="66"/>
                </a:lnTo>
                <a:lnTo>
                  <a:pt x="16" y="60"/>
                </a:lnTo>
                <a:lnTo>
                  <a:pt x="10" y="62"/>
                </a:lnTo>
                <a:lnTo>
                  <a:pt x="2" y="48"/>
                </a:lnTo>
                <a:lnTo>
                  <a:pt x="0" y="38"/>
                </a:lnTo>
                <a:close/>
              </a:path>
            </a:pathLst>
          </a:custGeom>
          <a:noFill/>
          <a:ln w="6350" cmpd="sng">
            <a:solidFill>
              <a:srgbClr val="000000"/>
            </a:solidFill>
            <a:round/>
            <a:headEnd/>
            <a:tailEnd/>
          </a:ln>
        </p:spPr>
        <p:txBody>
          <a:bodyPr/>
          <a:lstStyle/>
          <a:p>
            <a:endParaRPr lang="en-US"/>
          </a:p>
        </p:txBody>
      </p:sp>
      <p:sp>
        <p:nvSpPr>
          <p:cNvPr id="857" name="Freeform 265"/>
          <p:cNvSpPr>
            <a:spLocks/>
          </p:cNvSpPr>
          <p:nvPr/>
        </p:nvSpPr>
        <p:spPr bwMode="auto">
          <a:xfrm rot="167468">
            <a:off x="4024245" y="3647873"/>
            <a:ext cx="618249" cy="531661"/>
          </a:xfrm>
          <a:custGeom>
            <a:avLst/>
            <a:gdLst>
              <a:gd name="T0" fmla="*/ 0 w 80"/>
              <a:gd name="T1" fmla="*/ 44 h 78"/>
              <a:gd name="T2" fmla="*/ 8 w 80"/>
              <a:gd name="T3" fmla="*/ 40 h 78"/>
              <a:gd name="T4" fmla="*/ 16 w 80"/>
              <a:gd name="T5" fmla="*/ 10 h 78"/>
              <a:gd name="T6" fmla="*/ 14 w 80"/>
              <a:gd name="T7" fmla="*/ 2 h 78"/>
              <a:gd name="T8" fmla="*/ 22 w 80"/>
              <a:gd name="T9" fmla="*/ 0 h 78"/>
              <a:gd name="T10" fmla="*/ 44 w 80"/>
              <a:gd name="T11" fmla="*/ 4 h 78"/>
              <a:gd name="T12" fmla="*/ 66 w 80"/>
              <a:gd name="T13" fmla="*/ 16 h 78"/>
              <a:gd name="T14" fmla="*/ 64 w 80"/>
              <a:gd name="T15" fmla="*/ 22 h 78"/>
              <a:gd name="T16" fmla="*/ 76 w 80"/>
              <a:gd name="T17" fmla="*/ 34 h 78"/>
              <a:gd name="T18" fmla="*/ 80 w 80"/>
              <a:gd name="T19" fmla="*/ 40 h 78"/>
              <a:gd name="T20" fmla="*/ 62 w 80"/>
              <a:gd name="T21" fmla="*/ 40 h 78"/>
              <a:gd name="T22" fmla="*/ 48 w 80"/>
              <a:gd name="T23" fmla="*/ 66 h 78"/>
              <a:gd name="T24" fmla="*/ 42 w 80"/>
              <a:gd name="T25" fmla="*/ 68 h 78"/>
              <a:gd name="T26" fmla="*/ 42 w 80"/>
              <a:gd name="T27" fmla="*/ 76 h 78"/>
              <a:gd name="T28" fmla="*/ 30 w 80"/>
              <a:gd name="T29" fmla="*/ 78 h 78"/>
              <a:gd name="T30" fmla="*/ 14 w 80"/>
              <a:gd name="T31" fmla="*/ 68 h 78"/>
              <a:gd name="T32" fmla="*/ 12 w 80"/>
              <a:gd name="T33" fmla="*/ 58 h 78"/>
              <a:gd name="T34" fmla="*/ 0 w 80"/>
              <a:gd name="T35" fmla="*/ 44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 h="78">
                <a:moveTo>
                  <a:pt x="0" y="44"/>
                </a:moveTo>
                <a:lnTo>
                  <a:pt x="8" y="40"/>
                </a:lnTo>
                <a:lnTo>
                  <a:pt x="16" y="10"/>
                </a:lnTo>
                <a:lnTo>
                  <a:pt x="14" y="2"/>
                </a:lnTo>
                <a:lnTo>
                  <a:pt x="22" y="0"/>
                </a:lnTo>
                <a:lnTo>
                  <a:pt x="44" y="4"/>
                </a:lnTo>
                <a:lnTo>
                  <a:pt x="66" y="16"/>
                </a:lnTo>
                <a:lnTo>
                  <a:pt x="64" y="22"/>
                </a:lnTo>
                <a:lnTo>
                  <a:pt x="76" y="34"/>
                </a:lnTo>
                <a:lnTo>
                  <a:pt x="80" y="40"/>
                </a:lnTo>
                <a:lnTo>
                  <a:pt x="62" y="40"/>
                </a:lnTo>
                <a:lnTo>
                  <a:pt x="48" y="66"/>
                </a:lnTo>
                <a:lnTo>
                  <a:pt x="42" y="68"/>
                </a:lnTo>
                <a:lnTo>
                  <a:pt x="42" y="76"/>
                </a:lnTo>
                <a:lnTo>
                  <a:pt x="30" y="78"/>
                </a:lnTo>
                <a:lnTo>
                  <a:pt x="14" y="68"/>
                </a:lnTo>
                <a:lnTo>
                  <a:pt x="12" y="58"/>
                </a:lnTo>
                <a:lnTo>
                  <a:pt x="0" y="44"/>
                </a:lnTo>
                <a:close/>
              </a:path>
            </a:pathLst>
          </a:custGeom>
          <a:noFill/>
          <a:ln w="6350" cmpd="sng">
            <a:solidFill>
              <a:srgbClr val="000000"/>
            </a:solidFill>
            <a:round/>
            <a:headEnd/>
            <a:tailEnd/>
          </a:ln>
        </p:spPr>
        <p:txBody>
          <a:bodyPr/>
          <a:lstStyle/>
          <a:p>
            <a:endParaRPr lang="en-US"/>
          </a:p>
        </p:txBody>
      </p:sp>
      <p:sp>
        <p:nvSpPr>
          <p:cNvPr id="858" name="Freeform 266"/>
          <p:cNvSpPr>
            <a:spLocks/>
          </p:cNvSpPr>
          <p:nvPr/>
        </p:nvSpPr>
        <p:spPr bwMode="auto">
          <a:xfrm rot="167468">
            <a:off x="3843845" y="3309523"/>
            <a:ext cx="540968" cy="354440"/>
          </a:xfrm>
          <a:custGeom>
            <a:avLst/>
            <a:gdLst>
              <a:gd name="T0" fmla="*/ 0 w 70"/>
              <a:gd name="T1" fmla="*/ 12 h 52"/>
              <a:gd name="T2" fmla="*/ 44 w 70"/>
              <a:gd name="T3" fmla="*/ 4 h 52"/>
              <a:gd name="T4" fmla="*/ 44 w 70"/>
              <a:gd name="T5" fmla="*/ 2 h 52"/>
              <a:gd name="T6" fmla="*/ 64 w 70"/>
              <a:gd name="T7" fmla="*/ 0 h 52"/>
              <a:gd name="T8" fmla="*/ 66 w 70"/>
              <a:gd name="T9" fmla="*/ 10 h 52"/>
              <a:gd name="T10" fmla="*/ 68 w 70"/>
              <a:gd name="T11" fmla="*/ 26 h 52"/>
              <a:gd name="T12" fmla="*/ 70 w 70"/>
              <a:gd name="T13" fmla="*/ 52 h 52"/>
              <a:gd name="T14" fmla="*/ 46 w 70"/>
              <a:gd name="T15" fmla="*/ 48 h 52"/>
              <a:gd name="T16" fmla="*/ 36 w 70"/>
              <a:gd name="T17" fmla="*/ 44 h 52"/>
              <a:gd name="T18" fmla="*/ 10 w 70"/>
              <a:gd name="T19" fmla="*/ 28 h 52"/>
              <a:gd name="T20" fmla="*/ 4 w 70"/>
              <a:gd name="T21" fmla="*/ 18 h 52"/>
              <a:gd name="T22" fmla="*/ 2 w 70"/>
              <a:gd name="T23" fmla="*/ 16 h 52"/>
              <a:gd name="T24" fmla="*/ 0 w 70"/>
              <a:gd name="T25" fmla="*/ 1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52">
                <a:moveTo>
                  <a:pt x="0" y="12"/>
                </a:moveTo>
                <a:lnTo>
                  <a:pt x="44" y="4"/>
                </a:lnTo>
                <a:lnTo>
                  <a:pt x="44" y="2"/>
                </a:lnTo>
                <a:lnTo>
                  <a:pt x="64" y="0"/>
                </a:lnTo>
                <a:lnTo>
                  <a:pt x="66" y="10"/>
                </a:lnTo>
                <a:lnTo>
                  <a:pt x="68" y="26"/>
                </a:lnTo>
                <a:lnTo>
                  <a:pt x="70" y="52"/>
                </a:lnTo>
                <a:lnTo>
                  <a:pt x="46" y="48"/>
                </a:lnTo>
                <a:lnTo>
                  <a:pt x="36" y="44"/>
                </a:lnTo>
                <a:lnTo>
                  <a:pt x="10" y="28"/>
                </a:lnTo>
                <a:lnTo>
                  <a:pt x="4" y="18"/>
                </a:lnTo>
                <a:lnTo>
                  <a:pt x="2" y="16"/>
                </a:lnTo>
                <a:lnTo>
                  <a:pt x="0" y="12"/>
                </a:lnTo>
                <a:close/>
              </a:path>
            </a:pathLst>
          </a:custGeom>
          <a:noFill/>
          <a:ln w="6350" cmpd="sng">
            <a:solidFill>
              <a:srgbClr val="000000"/>
            </a:solidFill>
            <a:round/>
            <a:headEnd/>
            <a:tailEnd/>
          </a:ln>
        </p:spPr>
        <p:txBody>
          <a:bodyPr/>
          <a:lstStyle/>
          <a:p>
            <a:endParaRPr lang="en-US"/>
          </a:p>
        </p:txBody>
      </p:sp>
      <p:sp>
        <p:nvSpPr>
          <p:cNvPr id="859" name="Freeform 267"/>
          <p:cNvSpPr>
            <a:spLocks/>
          </p:cNvSpPr>
          <p:nvPr/>
        </p:nvSpPr>
        <p:spPr bwMode="auto">
          <a:xfrm rot="167468">
            <a:off x="3676541" y="3491782"/>
            <a:ext cx="510056" cy="504396"/>
          </a:xfrm>
          <a:custGeom>
            <a:avLst/>
            <a:gdLst>
              <a:gd name="T0" fmla="*/ 0 w 66"/>
              <a:gd name="T1" fmla="*/ 12 h 74"/>
              <a:gd name="T2" fmla="*/ 20 w 66"/>
              <a:gd name="T3" fmla="*/ 8 h 74"/>
              <a:gd name="T4" fmla="*/ 30 w 66"/>
              <a:gd name="T5" fmla="*/ 0 h 74"/>
              <a:gd name="T6" fmla="*/ 54 w 66"/>
              <a:gd name="T7" fmla="*/ 14 h 74"/>
              <a:gd name="T8" fmla="*/ 66 w 66"/>
              <a:gd name="T9" fmla="*/ 20 h 74"/>
              <a:gd name="T10" fmla="*/ 60 w 66"/>
              <a:gd name="T11" fmla="*/ 22 h 74"/>
              <a:gd name="T12" fmla="*/ 62 w 66"/>
              <a:gd name="T13" fmla="*/ 30 h 74"/>
              <a:gd name="T14" fmla="*/ 54 w 66"/>
              <a:gd name="T15" fmla="*/ 60 h 74"/>
              <a:gd name="T16" fmla="*/ 46 w 66"/>
              <a:gd name="T17" fmla="*/ 64 h 74"/>
              <a:gd name="T18" fmla="*/ 30 w 66"/>
              <a:gd name="T19" fmla="*/ 72 h 74"/>
              <a:gd name="T20" fmla="*/ 20 w 66"/>
              <a:gd name="T21" fmla="*/ 70 h 74"/>
              <a:gd name="T22" fmla="*/ 18 w 66"/>
              <a:gd name="T23" fmla="*/ 74 h 74"/>
              <a:gd name="T24" fmla="*/ 12 w 66"/>
              <a:gd name="T25" fmla="*/ 74 h 74"/>
              <a:gd name="T26" fmla="*/ 12 w 66"/>
              <a:gd name="T27" fmla="*/ 68 h 74"/>
              <a:gd name="T28" fmla="*/ 8 w 66"/>
              <a:gd name="T29" fmla="*/ 62 h 74"/>
              <a:gd name="T30" fmla="*/ 6 w 66"/>
              <a:gd name="T31" fmla="*/ 44 h 74"/>
              <a:gd name="T32" fmla="*/ 2 w 66"/>
              <a:gd name="T33" fmla="*/ 38 h 74"/>
              <a:gd name="T34" fmla="*/ 6 w 66"/>
              <a:gd name="T35" fmla="*/ 36 h 74"/>
              <a:gd name="T36" fmla="*/ 0 w 66"/>
              <a:gd name="T37" fmla="*/ 12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74">
                <a:moveTo>
                  <a:pt x="0" y="12"/>
                </a:moveTo>
                <a:lnTo>
                  <a:pt x="20" y="8"/>
                </a:lnTo>
                <a:lnTo>
                  <a:pt x="30" y="0"/>
                </a:lnTo>
                <a:lnTo>
                  <a:pt x="54" y="14"/>
                </a:lnTo>
                <a:lnTo>
                  <a:pt x="66" y="20"/>
                </a:lnTo>
                <a:lnTo>
                  <a:pt x="60" y="22"/>
                </a:lnTo>
                <a:lnTo>
                  <a:pt x="62" y="30"/>
                </a:lnTo>
                <a:lnTo>
                  <a:pt x="54" y="60"/>
                </a:lnTo>
                <a:lnTo>
                  <a:pt x="46" y="64"/>
                </a:lnTo>
                <a:lnTo>
                  <a:pt x="30" y="72"/>
                </a:lnTo>
                <a:lnTo>
                  <a:pt x="20" y="70"/>
                </a:lnTo>
                <a:lnTo>
                  <a:pt x="18" y="74"/>
                </a:lnTo>
                <a:lnTo>
                  <a:pt x="12" y="74"/>
                </a:lnTo>
                <a:lnTo>
                  <a:pt x="12" y="68"/>
                </a:lnTo>
                <a:lnTo>
                  <a:pt x="8" y="62"/>
                </a:lnTo>
                <a:lnTo>
                  <a:pt x="6" y="44"/>
                </a:lnTo>
                <a:lnTo>
                  <a:pt x="2" y="38"/>
                </a:lnTo>
                <a:lnTo>
                  <a:pt x="6" y="36"/>
                </a:lnTo>
                <a:lnTo>
                  <a:pt x="0" y="12"/>
                </a:lnTo>
                <a:close/>
              </a:path>
            </a:pathLst>
          </a:custGeom>
          <a:noFill/>
          <a:ln w="6350" cmpd="sng">
            <a:solidFill>
              <a:srgbClr val="000000"/>
            </a:solidFill>
            <a:round/>
            <a:headEnd/>
            <a:tailEnd/>
          </a:ln>
        </p:spPr>
        <p:txBody>
          <a:bodyPr/>
          <a:lstStyle/>
          <a:p>
            <a:endParaRPr lang="en-US"/>
          </a:p>
        </p:txBody>
      </p:sp>
      <p:sp>
        <p:nvSpPr>
          <p:cNvPr id="860" name="Freeform 268"/>
          <p:cNvSpPr>
            <a:spLocks/>
          </p:cNvSpPr>
          <p:nvPr/>
        </p:nvSpPr>
        <p:spPr bwMode="auto">
          <a:xfrm rot="167468">
            <a:off x="5883279" y="5547306"/>
            <a:ext cx="355494" cy="449868"/>
          </a:xfrm>
          <a:custGeom>
            <a:avLst/>
            <a:gdLst>
              <a:gd name="T0" fmla="*/ 2 w 46"/>
              <a:gd name="T1" fmla="*/ 32 h 66"/>
              <a:gd name="T2" fmla="*/ 0 w 46"/>
              <a:gd name="T3" fmla="*/ 28 h 66"/>
              <a:gd name="T4" fmla="*/ 4 w 46"/>
              <a:gd name="T5" fmla="*/ 28 h 66"/>
              <a:gd name="T6" fmla="*/ 6 w 46"/>
              <a:gd name="T7" fmla="*/ 28 h 66"/>
              <a:gd name="T8" fmla="*/ 8 w 46"/>
              <a:gd name="T9" fmla="*/ 28 h 66"/>
              <a:gd name="T10" fmla="*/ 6 w 46"/>
              <a:gd name="T11" fmla="*/ 20 h 66"/>
              <a:gd name="T12" fmla="*/ 6 w 46"/>
              <a:gd name="T13" fmla="*/ 16 h 66"/>
              <a:gd name="T14" fmla="*/ 6 w 46"/>
              <a:gd name="T15" fmla="*/ 14 h 66"/>
              <a:gd name="T16" fmla="*/ 24 w 46"/>
              <a:gd name="T17" fmla="*/ 8 h 66"/>
              <a:gd name="T18" fmla="*/ 24 w 46"/>
              <a:gd name="T19" fmla="*/ 2 h 66"/>
              <a:gd name="T20" fmla="*/ 36 w 46"/>
              <a:gd name="T21" fmla="*/ 0 h 66"/>
              <a:gd name="T22" fmla="*/ 46 w 46"/>
              <a:gd name="T23" fmla="*/ 54 h 66"/>
              <a:gd name="T24" fmla="*/ 40 w 46"/>
              <a:gd name="T25" fmla="*/ 66 h 66"/>
              <a:gd name="T26" fmla="*/ 36 w 46"/>
              <a:gd name="T27" fmla="*/ 62 h 66"/>
              <a:gd name="T28" fmla="*/ 34 w 46"/>
              <a:gd name="T29" fmla="*/ 46 h 66"/>
              <a:gd name="T30" fmla="*/ 12 w 46"/>
              <a:gd name="T31" fmla="*/ 50 h 66"/>
              <a:gd name="T32" fmla="*/ 8 w 46"/>
              <a:gd name="T33" fmla="*/ 34 h 66"/>
              <a:gd name="T34" fmla="*/ 4 w 46"/>
              <a:gd name="T35" fmla="*/ 34 h 66"/>
              <a:gd name="T36" fmla="*/ 2 w 46"/>
              <a:gd name="T37" fmla="*/ 32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6" h="66">
                <a:moveTo>
                  <a:pt x="2" y="32"/>
                </a:moveTo>
                <a:lnTo>
                  <a:pt x="0" y="28"/>
                </a:lnTo>
                <a:lnTo>
                  <a:pt x="4" y="28"/>
                </a:lnTo>
                <a:lnTo>
                  <a:pt x="6" y="28"/>
                </a:lnTo>
                <a:lnTo>
                  <a:pt x="8" y="28"/>
                </a:lnTo>
                <a:lnTo>
                  <a:pt x="6" y="20"/>
                </a:lnTo>
                <a:lnTo>
                  <a:pt x="6" y="16"/>
                </a:lnTo>
                <a:lnTo>
                  <a:pt x="6" y="14"/>
                </a:lnTo>
                <a:lnTo>
                  <a:pt x="24" y="8"/>
                </a:lnTo>
                <a:lnTo>
                  <a:pt x="24" y="2"/>
                </a:lnTo>
                <a:lnTo>
                  <a:pt x="36" y="0"/>
                </a:lnTo>
                <a:lnTo>
                  <a:pt x="46" y="54"/>
                </a:lnTo>
                <a:lnTo>
                  <a:pt x="40" y="66"/>
                </a:lnTo>
                <a:lnTo>
                  <a:pt x="36" y="62"/>
                </a:lnTo>
                <a:lnTo>
                  <a:pt x="34" y="46"/>
                </a:lnTo>
                <a:lnTo>
                  <a:pt x="12" y="50"/>
                </a:lnTo>
                <a:lnTo>
                  <a:pt x="8" y="34"/>
                </a:lnTo>
                <a:lnTo>
                  <a:pt x="4" y="34"/>
                </a:lnTo>
                <a:lnTo>
                  <a:pt x="2" y="32"/>
                </a:lnTo>
                <a:close/>
              </a:path>
            </a:pathLst>
          </a:custGeom>
          <a:noFill/>
          <a:ln w="6350" cmpd="sng">
            <a:solidFill>
              <a:srgbClr val="000000"/>
            </a:solidFill>
            <a:round/>
            <a:headEnd/>
            <a:tailEnd/>
          </a:ln>
        </p:spPr>
        <p:txBody>
          <a:bodyPr/>
          <a:lstStyle/>
          <a:p>
            <a:endParaRPr lang="en-US"/>
          </a:p>
        </p:txBody>
      </p:sp>
      <p:sp>
        <p:nvSpPr>
          <p:cNvPr id="861" name="Freeform 269"/>
          <p:cNvSpPr>
            <a:spLocks/>
          </p:cNvSpPr>
          <p:nvPr/>
        </p:nvSpPr>
        <p:spPr bwMode="auto">
          <a:xfrm rot="167468">
            <a:off x="3987580" y="5352151"/>
            <a:ext cx="618249" cy="531661"/>
          </a:xfrm>
          <a:custGeom>
            <a:avLst/>
            <a:gdLst>
              <a:gd name="T0" fmla="*/ 0 w 80"/>
              <a:gd name="T1" fmla="*/ 16 h 78"/>
              <a:gd name="T2" fmla="*/ 24 w 80"/>
              <a:gd name="T3" fmla="*/ 10 h 78"/>
              <a:gd name="T4" fmla="*/ 26 w 80"/>
              <a:gd name="T5" fmla="*/ 6 h 78"/>
              <a:gd name="T6" fmla="*/ 30 w 80"/>
              <a:gd name="T7" fmla="*/ 6 h 78"/>
              <a:gd name="T8" fmla="*/ 32 w 80"/>
              <a:gd name="T9" fmla="*/ 8 h 78"/>
              <a:gd name="T10" fmla="*/ 64 w 80"/>
              <a:gd name="T11" fmla="*/ 2 h 78"/>
              <a:gd name="T12" fmla="*/ 64 w 80"/>
              <a:gd name="T13" fmla="*/ 0 h 78"/>
              <a:gd name="T14" fmla="*/ 80 w 80"/>
              <a:gd name="T15" fmla="*/ 2 h 78"/>
              <a:gd name="T16" fmla="*/ 72 w 80"/>
              <a:gd name="T17" fmla="*/ 10 h 78"/>
              <a:gd name="T18" fmla="*/ 72 w 80"/>
              <a:gd name="T19" fmla="*/ 18 h 78"/>
              <a:gd name="T20" fmla="*/ 52 w 80"/>
              <a:gd name="T21" fmla="*/ 28 h 78"/>
              <a:gd name="T22" fmla="*/ 46 w 80"/>
              <a:gd name="T23" fmla="*/ 52 h 78"/>
              <a:gd name="T24" fmla="*/ 40 w 80"/>
              <a:gd name="T25" fmla="*/ 50 h 78"/>
              <a:gd name="T26" fmla="*/ 32 w 80"/>
              <a:gd name="T27" fmla="*/ 60 h 78"/>
              <a:gd name="T28" fmla="*/ 32 w 80"/>
              <a:gd name="T29" fmla="*/ 78 h 78"/>
              <a:gd name="T30" fmla="*/ 26 w 80"/>
              <a:gd name="T31" fmla="*/ 78 h 78"/>
              <a:gd name="T32" fmla="*/ 22 w 80"/>
              <a:gd name="T33" fmla="*/ 44 h 78"/>
              <a:gd name="T34" fmla="*/ 4 w 80"/>
              <a:gd name="T35" fmla="*/ 46 h 78"/>
              <a:gd name="T36" fmla="*/ 0 w 80"/>
              <a:gd name="T37" fmla="*/ 16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78">
                <a:moveTo>
                  <a:pt x="0" y="16"/>
                </a:moveTo>
                <a:lnTo>
                  <a:pt x="24" y="10"/>
                </a:lnTo>
                <a:lnTo>
                  <a:pt x="26" y="6"/>
                </a:lnTo>
                <a:lnTo>
                  <a:pt x="30" y="6"/>
                </a:lnTo>
                <a:lnTo>
                  <a:pt x="32" y="8"/>
                </a:lnTo>
                <a:lnTo>
                  <a:pt x="64" y="2"/>
                </a:lnTo>
                <a:lnTo>
                  <a:pt x="64" y="0"/>
                </a:lnTo>
                <a:lnTo>
                  <a:pt x="80" y="2"/>
                </a:lnTo>
                <a:lnTo>
                  <a:pt x="72" y="10"/>
                </a:lnTo>
                <a:lnTo>
                  <a:pt x="72" y="18"/>
                </a:lnTo>
                <a:lnTo>
                  <a:pt x="52" y="28"/>
                </a:lnTo>
                <a:lnTo>
                  <a:pt x="46" y="52"/>
                </a:lnTo>
                <a:lnTo>
                  <a:pt x="40" y="50"/>
                </a:lnTo>
                <a:lnTo>
                  <a:pt x="32" y="60"/>
                </a:lnTo>
                <a:lnTo>
                  <a:pt x="32" y="78"/>
                </a:lnTo>
                <a:lnTo>
                  <a:pt x="26" y="78"/>
                </a:lnTo>
                <a:lnTo>
                  <a:pt x="22" y="44"/>
                </a:lnTo>
                <a:lnTo>
                  <a:pt x="4" y="46"/>
                </a:lnTo>
                <a:lnTo>
                  <a:pt x="0" y="16"/>
                </a:lnTo>
                <a:close/>
              </a:path>
            </a:pathLst>
          </a:custGeom>
          <a:noFill/>
          <a:ln w="6350" cmpd="sng">
            <a:solidFill>
              <a:srgbClr val="000000"/>
            </a:solidFill>
            <a:round/>
            <a:headEnd/>
            <a:tailEnd/>
          </a:ln>
        </p:spPr>
        <p:txBody>
          <a:bodyPr/>
          <a:lstStyle/>
          <a:p>
            <a:endParaRPr lang="en-US"/>
          </a:p>
        </p:txBody>
      </p:sp>
      <p:sp>
        <p:nvSpPr>
          <p:cNvPr id="862" name="Freeform 270"/>
          <p:cNvSpPr>
            <a:spLocks/>
          </p:cNvSpPr>
          <p:nvPr/>
        </p:nvSpPr>
        <p:spPr bwMode="auto">
          <a:xfrm rot="167468">
            <a:off x="7688123" y="4996117"/>
            <a:ext cx="448231" cy="518029"/>
          </a:xfrm>
          <a:custGeom>
            <a:avLst/>
            <a:gdLst>
              <a:gd name="T0" fmla="*/ 0 w 58"/>
              <a:gd name="T1" fmla="*/ 58 h 76"/>
              <a:gd name="T2" fmla="*/ 0 w 58"/>
              <a:gd name="T3" fmla="*/ 28 h 76"/>
              <a:gd name="T4" fmla="*/ 4 w 58"/>
              <a:gd name="T5" fmla="*/ 28 h 76"/>
              <a:gd name="T6" fmla="*/ 16 w 58"/>
              <a:gd name="T7" fmla="*/ 0 h 76"/>
              <a:gd name="T8" fmla="*/ 32 w 58"/>
              <a:gd name="T9" fmla="*/ 14 h 76"/>
              <a:gd name="T10" fmla="*/ 48 w 58"/>
              <a:gd name="T11" fmla="*/ 16 h 76"/>
              <a:gd name="T12" fmla="*/ 48 w 58"/>
              <a:gd name="T13" fmla="*/ 20 h 76"/>
              <a:gd name="T14" fmla="*/ 58 w 58"/>
              <a:gd name="T15" fmla="*/ 28 h 76"/>
              <a:gd name="T16" fmla="*/ 52 w 58"/>
              <a:gd name="T17" fmla="*/ 42 h 76"/>
              <a:gd name="T18" fmla="*/ 56 w 58"/>
              <a:gd name="T19" fmla="*/ 54 h 76"/>
              <a:gd name="T20" fmla="*/ 52 w 58"/>
              <a:gd name="T21" fmla="*/ 56 h 76"/>
              <a:gd name="T22" fmla="*/ 44 w 58"/>
              <a:gd name="T23" fmla="*/ 52 h 76"/>
              <a:gd name="T24" fmla="*/ 40 w 58"/>
              <a:gd name="T25" fmla="*/ 46 h 76"/>
              <a:gd name="T26" fmla="*/ 36 w 58"/>
              <a:gd name="T27" fmla="*/ 48 h 76"/>
              <a:gd name="T28" fmla="*/ 42 w 58"/>
              <a:gd name="T29" fmla="*/ 60 h 76"/>
              <a:gd name="T30" fmla="*/ 48 w 58"/>
              <a:gd name="T31" fmla="*/ 64 h 76"/>
              <a:gd name="T32" fmla="*/ 54 w 58"/>
              <a:gd name="T33" fmla="*/ 72 h 76"/>
              <a:gd name="T34" fmla="*/ 50 w 58"/>
              <a:gd name="T35" fmla="*/ 76 h 76"/>
              <a:gd name="T36" fmla="*/ 38 w 58"/>
              <a:gd name="T37" fmla="*/ 68 h 76"/>
              <a:gd name="T38" fmla="*/ 36 w 58"/>
              <a:gd name="T39" fmla="*/ 62 h 76"/>
              <a:gd name="T40" fmla="*/ 4 w 58"/>
              <a:gd name="T41" fmla="*/ 64 h 76"/>
              <a:gd name="T42" fmla="*/ 0 w 58"/>
              <a:gd name="T43" fmla="*/ 58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76">
                <a:moveTo>
                  <a:pt x="0" y="58"/>
                </a:moveTo>
                <a:lnTo>
                  <a:pt x="0" y="28"/>
                </a:lnTo>
                <a:lnTo>
                  <a:pt x="4" y="28"/>
                </a:lnTo>
                <a:lnTo>
                  <a:pt x="16" y="0"/>
                </a:lnTo>
                <a:lnTo>
                  <a:pt x="32" y="14"/>
                </a:lnTo>
                <a:lnTo>
                  <a:pt x="48" y="16"/>
                </a:lnTo>
                <a:lnTo>
                  <a:pt x="48" y="20"/>
                </a:lnTo>
                <a:lnTo>
                  <a:pt x="58" y="28"/>
                </a:lnTo>
                <a:lnTo>
                  <a:pt x="52" y="42"/>
                </a:lnTo>
                <a:lnTo>
                  <a:pt x="56" y="54"/>
                </a:lnTo>
                <a:lnTo>
                  <a:pt x="52" y="56"/>
                </a:lnTo>
                <a:lnTo>
                  <a:pt x="44" y="52"/>
                </a:lnTo>
                <a:lnTo>
                  <a:pt x="40" y="46"/>
                </a:lnTo>
                <a:lnTo>
                  <a:pt x="36" y="48"/>
                </a:lnTo>
                <a:lnTo>
                  <a:pt x="42" y="60"/>
                </a:lnTo>
                <a:lnTo>
                  <a:pt x="48" y="64"/>
                </a:lnTo>
                <a:lnTo>
                  <a:pt x="54" y="72"/>
                </a:lnTo>
                <a:lnTo>
                  <a:pt x="50" y="76"/>
                </a:lnTo>
                <a:lnTo>
                  <a:pt x="38" y="68"/>
                </a:lnTo>
                <a:lnTo>
                  <a:pt x="36" y="62"/>
                </a:lnTo>
                <a:lnTo>
                  <a:pt x="4" y="64"/>
                </a:lnTo>
                <a:lnTo>
                  <a:pt x="0" y="58"/>
                </a:lnTo>
                <a:close/>
              </a:path>
            </a:pathLst>
          </a:custGeom>
          <a:noFill/>
          <a:ln w="6350" cmpd="sng">
            <a:solidFill>
              <a:srgbClr val="000000"/>
            </a:solidFill>
            <a:round/>
            <a:headEnd/>
            <a:tailEnd/>
          </a:ln>
        </p:spPr>
        <p:txBody>
          <a:bodyPr/>
          <a:lstStyle/>
          <a:p>
            <a:endParaRPr lang="en-US"/>
          </a:p>
        </p:txBody>
      </p:sp>
      <p:sp>
        <p:nvSpPr>
          <p:cNvPr id="863" name="Freeform 271"/>
          <p:cNvSpPr>
            <a:spLocks/>
          </p:cNvSpPr>
          <p:nvPr/>
        </p:nvSpPr>
        <p:spPr bwMode="auto">
          <a:xfrm rot="167468">
            <a:off x="6985305" y="5131664"/>
            <a:ext cx="695530" cy="518029"/>
          </a:xfrm>
          <a:custGeom>
            <a:avLst/>
            <a:gdLst>
              <a:gd name="T0" fmla="*/ 40 w 90"/>
              <a:gd name="T1" fmla="*/ 56 h 76"/>
              <a:gd name="T2" fmla="*/ 36 w 90"/>
              <a:gd name="T3" fmla="*/ 74 h 76"/>
              <a:gd name="T4" fmla="*/ 28 w 90"/>
              <a:gd name="T5" fmla="*/ 76 h 76"/>
              <a:gd name="T6" fmla="*/ 18 w 90"/>
              <a:gd name="T7" fmla="*/ 72 h 76"/>
              <a:gd name="T8" fmla="*/ 12 w 90"/>
              <a:gd name="T9" fmla="*/ 50 h 76"/>
              <a:gd name="T10" fmla="*/ 8 w 90"/>
              <a:gd name="T11" fmla="*/ 50 h 76"/>
              <a:gd name="T12" fmla="*/ 0 w 90"/>
              <a:gd name="T13" fmla="*/ 42 h 76"/>
              <a:gd name="T14" fmla="*/ 20 w 90"/>
              <a:gd name="T15" fmla="*/ 36 h 76"/>
              <a:gd name="T16" fmla="*/ 22 w 90"/>
              <a:gd name="T17" fmla="*/ 28 h 76"/>
              <a:gd name="T18" fmla="*/ 46 w 90"/>
              <a:gd name="T19" fmla="*/ 20 h 76"/>
              <a:gd name="T20" fmla="*/ 40 w 90"/>
              <a:gd name="T21" fmla="*/ 14 h 76"/>
              <a:gd name="T22" fmla="*/ 38 w 90"/>
              <a:gd name="T23" fmla="*/ 8 h 76"/>
              <a:gd name="T24" fmla="*/ 64 w 90"/>
              <a:gd name="T25" fmla="*/ 6 h 76"/>
              <a:gd name="T26" fmla="*/ 78 w 90"/>
              <a:gd name="T27" fmla="*/ 0 h 76"/>
              <a:gd name="T28" fmla="*/ 90 w 90"/>
              <a:gd name="T29" fmla="*/ 4 h 76"/>
              <a:gd name="T30" fmla="*/ 90 w 90"/>
              <a:gd name="T31" fmla="*/ 34 h 76"/>
              <a:gd name="T32" fmla="*/ 88 w 90"/>
              <a:gd name="T33" fmla="*/ 42 h 76"/>
              <a:gd name="T34" fmla="*/ 82 w 90"/>
              <a:gd name="T35" fmla="*/ 40 h 76"/>
              <a:gd name="T36" fmla="*/ 76 w 90"/>
              <a:gd name="T37" fmla="*/ 50 h 76"/>
              <a:gd name="T38" fmla="*/ 70 w 90"/>
              <a:gd name="T39" fmla="*/ 52 h 76"/>
              <a:gd name="T40" fmla="*/ 68 w 90"/>
              <a:gd name="T41" fmla="*/ 60 h 76"/>
              <a:gd name="T42" fmla="*/ 74 w 90"/>
              <a:gd name="T43" fmla="*/ 60 h 76"/>
              <a:gd name="T44" fmla="*/ 72 w 90"/>
              <a:gd name="T45" fmla="*/ 66 h 76"/>
              <a:gd name="T46" fmla="*/ 40 w 90"/>
              <a:gd name="T47" fmla="*/ 56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76">
                <a:moveTo>
                  <a:pt x="40" y="56"/>
                </a:moveTo>
                <a:lnTo>
                  <a:pt x="36" y="74"/>
                </a:lnTo>
                <a:lnTo>
                  <a:pt x="28" y="76"/>
                </a:lnTo>
                <a:lnTo>
                  <a:pt x="18" y="72"/>
                </a:lnTo>
                <a:lnTo>
                  <a:pt x="12" y="50"/>
                </a:lnTo>
                <a:lnTo>
                  <a:pt x="8" y="50"/>
                </a:lnTo>
                <a:lnTo>
                  <a:pt x="0" y="42"/>
                </a:lnTo>
                <a:lnTo>
                  <a:pt x="20" y="36"/>
                </a:lnTo>
                <a:lnTo>
                  <a:pt x="22" y="28"/>
                </a:lnTo>
                <a:lnTo>
                  <a:pt x="46" y="20"/>
                </a:lnTo>
                <a:lnTo>
                  <a:pt x="40" y="14"/>
                </a:lnTo>
                <a:lnTo>
                  <a:pt x="38" y="8"/>
                </a:lnTo>
                <a:lnTo>
                  <a:pt x="64" y="6"/>
                </a:lnTo>
                <a:lnTo>
                  <a:pt x="78" y="0"/>
                </a:lnTo>
                <a:lnTo>
                  <a:pt x="90" y="4"/>
                </a:lnTo>
                <a:lnTo>
                  <a:pt x="90" y="34"/>
                </a:lnTo>
                <a:lnTo>
                  <a:pt x="88" y="42"/>
                </a:lnTo>
                <a:lnTo>
                  <a:pt x="82" y="40"/>
                </a:lnTo>
                <a:lnTo>
                  <a:pt x="76" y="50"/>
                </a:lnTo>
                <a:lnTo>
                  <a:pt x="70" y="52"/>
                </a:lnTo>
                <a:lnTo>
                  <a:pt x="68" y="60"/>
                </a:lnTo>
                <a:lnTo>
                  <a:pt x="74" y="60"/>
                </a:lnTo>
                <a:lnTo>
                  <a:pt x="72" y="66"/>
                </a:lnTo>
                <a:lnTo>
                  <a:pt x="40" y="56"/>
                </a:lnTo>
                <a:close/>
              </a:path>
            </a:pathLst>
          </a:custGeom>
          <a:noFill/>
          <a:ln w="6350" cmpd="sng">
            <a:solidFill>
              <a:srgbClr val="000000"/>
            </a:solidFill>
            <a:round/>
            <a:headEnd/>
            <a:tailEnd/>
          </a:ln>
        </p:spPr>
        <p:txBody>
          <a:bodyPr/>
          <a:lstStyle/>
          <a:p>
            <a:endParaRPr lang="en-US"/>
          </a:p>
        </p:txBody>
      </p:sp>
      <p:sp>
        <p:nvSpPr>
          <p:cNvPr id="864" name="Freeform 272"/>
          <p:cNvSpPr>
            <a:spLocks/>
          </p:cNvSpPr>
          <p:nvPr/>
        </p:nvSpPr>
        <p:spPr bwMode="auto">
          <a:xfrm rot="167468">
            <a:off x="7459781" y="3916989"/>
            <a:ext cx="865550" cy="627087"/>
          </a:xfrm>
          <a:custGeom>
            <a:avLst/>
            <a:gdLst>
              <a:gd name="T0" fmla="*/ 0 w 112"/>
              <a:gd name="T1" fmla="*/ 26 h 92"/>
              <a:gd name="T2" fmla="*/ 52 w 112"/>
              <a:gd name="T3" fmla="*/ 0 h 92"/>
              <a:gd name="T4" fmla="*/ 66 w 112"/>
              <a:gd name="T5" fmla="*/ 28 h 92"/>
              <a:gd name="T6" fmla="*/ 76 w 112"/>
              <a:gd name="T7" fmla="*/ 38 h 92"/>
              <a:gd name="T8" fmla="*/ 78 w 112"/>
              <a:gd name="T9" fmla="*/ 48 h 92"/>
              <a:gd name="T10" fmla="*/ 86 w 112"/>
              <a:gd name="T11" fmla="*/ 48 h 92"/>
              <a:gd name="T12" fmla="*/ 92 w 112"/>
              <a:gd name="T13" fmla="*/ 60 h 92"/>
              <a:gd name="T14" fmla="*/ 100 w 112"/>
              <a:gd name="T15" fmla="*/ 64 h 92"/>
              <a:gd name="T16" fmla="*/ 102 w 112"/>
              <a:gd name="T17" fmla="*/ 56 h 92"/>
              <a:gd name="T18" fmla="*/ 112 w 112"/>
              <a:gd name="T19" fmla="*/ 68 h 92"/>
              <a:gd name="T20" fmla="*/ 110 w 112"/>
              <a:gd name="T21" fmla="*/ 76 h 92"/>
              <a:gd name="T22" fmla="*/ 108 w 112"/>
              <a:gd name="T23" fmla="*/ 92 h 92"/>
              <a:gd name="T24" fmla="*/ 96 w 112"/>
              <a:gd name="T25" fmla="*/ 86 h 92"/>
              <a:gd name="T26" fmla="*/ 92 w 112"/>
              <a:gd name="T27" fmla="*/ 78 h 92"/>
              <a:gd name="T28" fmla="*/ 78 w 112"/>
              <a:gd name="T29" fmla="*/ 76 h 92"/>
              <a:gd name="T30" fmla="*/ 56 w 112"/>
              <a:gd name="T31" fmla="*/ 56 h 92"/>
              <a:gd name="T32" fmla="*/ 38 w 112"/>
              <a:gd name="T33" fmla="*/ 58 h 92"/>
              <a:gd name="T34" fmla="*/ 34 w 112"/>
              <a:gd name="T35" fmla="*/ 50 h 92"/>
              <a:gd name="T36" fmla="*/ 12 w 112"/>
              <a:gd name="T37" fmla="*/ 38 h 92"/>
              <a:gd name="T38" fmla="*/ 0 w 112"/>
              <a:gd name="T39" fmla="*/ 26 h 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2" h="92">
                <a:moveTo>
                  <a:pt x="0" y="26"/>
                </a:moveTo>
                <a:lnTo>
                  <a:pt x="52" y="0"/>
                </a:lnTo>
                <a:lnTo>
                  <a:pt x="66" y="28"/>
                </a:lnTo>
                <a:lnTo>
                  <a:pt x="76" y="38"/>
                </a:lnTo>
                <a:lnTo>
                  <a:pt x="78" y="48"/>
                </a:lnTo>
                <a:lnTo>
                  <a:pt x="86" y="48"/>
                </a:lnTo>
                <a:lnTo>
                  <a:pt x="92" y="60"/>
                </a:lnTo>
                <a:lnTo>
                  <a:pt x="100" y="64"/>
                </a:lnTo>
                <a:lnTo>
                  <a:pt x="102" y="56"/>
                </a:lnTo>
                <a:lnTo>
                  <a:pt x="112" y="68"/>
                </a:lnTo>
                <a:lnTo>
                  <a:pt x="110" y="76"/>
                </a:lnTo>
                <a:lnTo>
                  <a:pt x="108" y="92"/>
                </a:lnTo>
                <a:lnTo>
                  <a:pt x="96" y="86"/>
                </a:lnTo>
                <a:lnTo>
                  <a:pt x="92" y="78"/>
                </a:lnTo>
                <a:lnTo>
                  <a:pt x="78" y="76"/>
                </a:lnTo>
                <a:lnTo>
                  <a:pt x="56" y="56"/>
                </a:lnTo>
                <a:lnTo>
                  <a:pt x="38" y="58"/>
                </a:lnTo>
                <a:lnTo>
                  <a:pt x="34" y="50"/>
                </a:lnTo>
                <a:lnTo>
                  <a:pt x="12" y="38"/>
                </a:lnTo>
                <a:lnTo>
                  <a:pt x="0" y="26"/>
                </a:lnTo>
                <a:close/>
              </a:path>
            </a:pathLst>
          </a:custGeom>
          <a:noFill/>
          <a:ln w="6350" cmpd="sng">
            <a:solidFill>
              <a:srgbClr val="000000"/>
            </a:solidFill>
            <a:round/>
            <a:headEnd/>
            <a:tailEnd/>
          </a:ln>
        </p:spPr>
        <p:txBody>
          <a:bodyPr/>
          <a:lstStyle/>
          <a:p>
            <a:endParaRPr lang="en-US"/>
          </a:p>
        </p:txBody>
      </p:sp>
      <p:sp>
        <p:nvSpPr>
          <p:cNvPr id="865" name="Freeform 273"/>
          <p:cNvSpPr>
            <a:spLocks/>
          </p:cNvSpPr>
          <p:nvPr/>
        </p:nvSpPr>
        <p:spPr bwMode="auto">
          <a:xfrm rot="167468">
            <a:off x="7126047" y="3944561"/>
            <a:ext cx="432774" cy="286279"/>
          </a:xfrm>
          <a:custGeom>
            <a:avLst/>
            <a:gdLst>
              <a:gd name="T0" fmla="*/ 0 w 56"/>
              <a:gd name="T1" fmla="*/ 4 h 42"/>
              <a:gd name="T2" fmla="*/ 10 w 56"/>
              <a:gd name="T3" fmla="*/ 0 h 42"/>
              <a:gd name="T4" fmla="*/ 34 w 56"/>
              <a:gd name="T5" fmla="*/ 6 h 42"/>
              <a:gd name="T6" fmla="*/ 40 w 56"/>
              <a:gd name="T7" fmla="*/ 10 h 42"/>
              <a:gd name="T8" fmla="*/ 44 w 56"/>
              <a:gd name="T9" fmla="*/ 18 h 42"/>
              <a:gd name="T10" fmla="*/ 56 w 56"/>
              <a:gd name="T11" fmla="*/ 30 h 42"/>
              <a:gd name="T12" fmla="*/ 48 w 56"/>
              <a:gd name="T13" fmla="*/ 40 h 42"/>
              <a:gd name="T14" fmla="*/ 16 w 56"/>
              <a:gd name="T15" fmla="*/ 42 h 42"/>
              <a:gd name="T16" fmla="*/ 0 w 56"/>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42">
                <a:moveTo>
                  <a:pt x="0" y="4"/>
                </a:moveTo>
                <a:lnTo>
                  <a:pt x="10" y="0"/>
                </a:lnTo>
                <a:lnTo>
                  <a:pt x="34" y="6"/>
                </a:lnTo>
                <a:lnTo>
                  <a:pt x="40" y="10"/>
                </a:lnTo>
                <a:lnTo>
                  <a:pt x="44" y="18"/>
                </a:lnTo>
                <a:lnTo>
                  <a:pt x="56" y="30"/>
                </a:lnTo>
                <a:lnTo>
                  <a:pt x="48" y="40"/>
                </a:lnTo>
                <a:lnTo>
                  <a:pt x="16" y="42"/>
                </a:lnTo>
                <a:lnTo>
                  <a:pt x="0" y="4"/>
                </a:lnTo>
                <a:close/>
              </a:path>
            </a:pathLst>
          </a:custGeom>
          <a:noFill/>
          <a:ln w="6350" cmpd="sng">
            <a:solidFill>
              <a:srgbClr val="000000"/>
            </a:solidFill>
            <a:round/>
            <a:headEnd/>
            <a:tailEnd/>
          </a:ln>
        </p:spPr>
        <p:txBody>
          <a:bodyPr/>
          <a:lstStyle/>
          <a:p>
            <a:endParaRPr lang="en-US"/>
          </a:p>
        </p:txBody>
      </p:sp>
      <p:sp>
        <p:nvSpPr>
          <p:cNvPr id="866" name="Freeform 274"/>
          <p:cNvSpPr>
            <a:spLocks/>
          </p:cNvSpPr>
          <p:nvPr/>
        </p:nvSpPr>
        <p:spPr bwMode="auto">
          <a:xfrm rot="167468">
            <a:off x="6839670" y="3057960"/>
            <a:ext cx="463687" cy="477132"/>
          </a:xfrm>
          <a:custGeom>
            <a:avLst/>
            <a:gdLst>
              <a:gd name="T0" fmla="*/ 32 w 60"/>
              <a:gd name="T1" fmla="*/ 70 h 70"/>
              <a:gd name="T2" fmla="*/ 18 w 60"/>
              <a:gd name="T3" fmla="*/ 54 h 70"/>
              <a:gd name="T4" fmla="*/ 4 w 60"/>
              <a:gd name="T5" fmla="*/ 30 h 70"/>
              <a:gd name="T6" fmla="*/ 0 w 60"/>
              <a:gd name="T7" fmla="*/ 18 h 70"/>
              <a:gd name="T8" fmla="*/ 28 w 60"/>
              <a:gd name="T9" fmla="*/ 10 h 70"/>
              <a:gd name="T10" fmla="*/ 44 w 60"/>
              <a:gd name="T11" fmla="*/ 0 h 70"/>
              <a:gd name="T12" fmla="*/ 60 w 60"/>
              <a:gd name="T13" fmla="*/ 4 h 70"/>
              <a:gd name="T14" fmla="*/ 50 w 60"/>
              <a:gd name="T15" fmla="*/ 50 h 70"/>
              <a:gd name="T16" fmla="*/ 56 w 60"/>
              <a:gd name="T17" fmla="*/ 58 h 70"/>
              <a:gd name="T18" fmla="*/ 32 w 60"/>
              <a:gd name="T19" fmla="*/ 7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0">
                <a:moveTo>
                  <a:pt x="32" y="70"/>
                </a:moveTo>
                <a:lnTo>
                  <a:pt x="18" y="54"/>
                </a:lnTo>
                <a:lnTo>
                  <a:pt x="4" y="30"/>
                </a:lnTo>
                <a:lnTo>
                  <a:pt x="0" y="18"/>
                </a:lnTo>
                <a:lnTo>
                  <a:pt x="28" y="10"/>
                </a:lnTo>
                <a:lnTo>
                  <a:pt x="44" y="0"/>
                </a:lnTo>
                <a:lnTo>
                  <a:pt x="60" y="4"/>
                </a:lnTo>
                <a:lnTo>
                  <a:pt x="50" y="50"/>
                </a:lnTo>
                <a:lnTo>
                  <a:pt x="56" y="58"/>
                </a:lnTo>
                <a:lnTo>
                  <a:pt x="32" y="70"/>
                </a:lnTo>
                <a:close/>
              </a:path>
            </a:pathLst>
          </a:custGeom>
          <a:noFill/>
          <a:ln w="6350" cmpd="sng">
            <a:solidFill>
              <a:srgbClr val="000000"/>
            </a:solidFill>
            <a:round/>
            <a:headEnd/>
            <a:tailEnd/>
          </a:ln>
        </p:spPr>
        <p:txBody>
          <a:bodyPr/>
          <a:lstStyle/>
          <a:p>
            <a:endParaRPr lang="en-US"/>
          </a:p>
        </p:txBody>
      </p:sp>
      <p:sp>
        <p:nvSpPr>
          <p:cNvPr id="867" name="Freeform 275"/>
          <p:cNvSpPr>
            <a:spLocks/>
          </p:cNvSpPr>
          <p:nvPr/>
        </p:nvSpPr>
        <p:spPr bwMode="auto">
          <a:xfrm rot="167468">
            <a:off x="6045485" y="2229109"/>
            <a:ext cx="525512" cy="436234"/>
          </a:xfrm>
          <a:custGeom>
            <a:avLst/>
            <a:gdLst>
              <a:gd name="T0" fmla="*/ 62 w 68"/>
              <a:gd name="T1" fmla="*/ 60 h 64"/>
              <a:gd name="T2" fmla="*/ 54 w 68"/>
              <a:gd name="T3" fmla="*/ 64 h 64"/>
              <a:gd name="T4" fmla="*/ 48 w 68"/>
              <a:gd name="T5" fmla="*/ 60 h 64"/>
              <a:gd name="T6" fmla="*/ 30 w 68"/>
              <a:gd name="T7" fmla="*/ 62 h 64"/>
              <a:gd name="T8" fmla="*/ 28 w 68"/>
              <a:gd name="T9" fmla="*/ 52 h 64"/>
              <a:gd name="T10" fmla="*/ 18 w 68"/>
              <a:gd name="T11" fmla="*/ 42 h 64"/>
              <a:gd name="T12" fmla="*/ 6 w 68"/>
              <a:gd name="T13" fmla="*/ 16 h 64"/>
              <a:gd name="T14" fmla="*/ 0 w 68"/>
              <a:gd name="T15" fmla="*/ 16 h 64"/>
              <a:gd name="T16" fmla="*/ 4 w 68"/>
              <a:gd name="T17" fmla="*/ 12 h 64"/>
              <a:gd name="T18" fmla="*/ 10 w 68"/>
              <a:gd name="T19" fmla="*/ 12 h 64"/>
              <a:gd name="T20" fmla="*/ 10 w 68"/>
              <a:gd name="T21" fmla="*/ 6 h 64"/>
              <a:gd name="T22" fmla="*/ 36 w 68"/>
              <a:gd name="T23" fmla="*/ 0 h 64"/>
              <a:gd name="T24" fmla="*/ 40 w 68"/>
              <a:gd name="T25" fmla="*/ 10 h 64"/>
              <a:gd name="T26" fmla="*/ 38 w 68"/>
              <a:gd name="T27" fmla="*/ 20 h 64"/>
              <a:gd name="T28" fmla="*/ 48 w 68"/>
              <a:gd name="T29" fmla="*/ 20 h 64"/>
              <a:gd name="T30" fmla="*/ 46 w 68"/>
              <a:gd name="T31" fmla="*/ 26 h 64"/>
              <a:gd name="T32" fmla="*/ 60 w 68"/>
              <a:gd name="T33" fmla="*/ 46 h 64"/>
              <a:gd name="T34" fmla="*/ 68 w 68"/>
              <a:gd name="T35" fmla="*/ 52 h 64"/>
              <a:gd name="T36" fmla="*/ 62 w 68"/>
              <a:gd name="T37" fmla="*/ 6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64">
                <a:moveTo>
                  <a:pt x="62" y="60"/>
                </a:moveTo>
                <a:lnTo>
                  <a:pt x="54" y="64"/>
                </a:lnTo>
                <a:lnTo>
                  <a:pt x="48" y="60"/>
                </a:lnTo>
                <a:lnTo>
                  <a:pt x="30" y="62"/>
                </a:lnTo>
                <a:lnTo>
                  <a:pt x="28" y="52"/>
                </a:lnTo>
                <a:lnTo>
                  <a:pt x="18" y="42"/>
                </a:lnTo>
                <a:lnTo>
                  <a:pt x="6" y="16"/>
                </a:lnTo>
                <a:lnTo>
                  <a:pt x="0" y="16"/>
                </a:lnTo>
                <a:lnTo>
                  <a:pt x="4" y="12"/>
                </a:lnTo>
                <a:lnTo>
                  <a:pt x="10" y="12"/>
                </a:lnTo>
                <a:lnTo>
                  <a:pt x="10" y="6"/>
                </a:lnTo>
                <a:lnTo>
                  <a:pt x="36" y="0"/>
                </a:lnTo>
                <a:lnTo>
                  <a:pt x="40" y="10"/>
                </a:lnTo>
                <a:lnTo>
                  <a:pt x="38" y="20"/>
                </a:lnTo>
                <a:lnTo>
                  <a:pt x="48" y="20"/>
                </a:lnTo>
                <a:lnTo>
                  <a:pt x="46" y="26"/>
                </a:lnTo>
                <a:lnTo>
                  <a:pt x="60" y="46"/>
                </a:lnTo>
                <a:lnTo>
                  <a:pt x="68" y="52"/>
                </a:lnTo>
                <a:lnTo>
                  <a:pt x="62" y="60"/>
                </a:lnTo>
                <a:close/>
              </a:path>
            </a:pathLst>
          </a:custGeom>
          <a:noFill/>
          <a:ln w="6350" cmpd="sng">
            <a:solidFill>
              <a:srgbClr val="000000"/>
            </a:solidFill>
            <a:round/>
            <a:headEnd/>
            <a:tailEnd/>
          </a:ln>
        </p:spPr>
        <p:txBody>
          <a:bodyPr/>
          <a:lstStyle/>
          <a:p>
            <a:endParaRPr lang="en-US"/>
          </a:p>
        </p:txBody>
      </p:sp>
      <p:sp>
        <p:nvSpPr>
          <p:cNvPr id="868" name="Freeform 276"/>
          <p:cNvSpPr>
            <a:spLocks/>
          </p:cNvSpPr>
          <p:nvPr/>
        </p:nvSpPr>
        <p:spPr bwMode="auto">
          <a:xfrm rot="167468">
            <a:off x="5838431" y="2330489"/>
            <a:ext cx="618249" cy="477132"/>
          </a:xfrm>
          <a:custGeom>
            <a:avLst/>
            <a:gdLst>
              <a:gd name="T0" fmla="*/ 80 w 80"/>
              <a:gd name="T1" fmla="*/ 48 h 70"/>
              <a:gd name="T2" fmla="*/ 72 w 80"/>
              <a:gd name="T3" fmla="*/ 58 h 70"/>
              <a:gd name="T4" fmla="*/ 50 w 80"/>
              <a:gd name="T5" fmla="*/ 48 h 70"/>
              <a:gd name="T6" fmla="*/ 46 w 80"/>
              <a:gd name="T7" fmla="*/ 56 h 70"/>
              <a:gd name="T8" fmla="*/ 40 w 80"/>
              <a:gd name="T9" fmla="*/ 56 h 70"/>
              <a:gd name="T10" fmla="*/ 24 w 80"/>
              <a:gd name="T11" fmla="*/ 70 h 70"/>
              <a:gd name="T12" fmla="*/ 8 w 80"/>
              <a:gd name="T13" fmla="*/ 44 h 70"/>
              <a:gd name="T14" fmla="*/ 0 w 80"/>
              <a:gd name="T15" fmla="*/ 36 h 70"/>
              <a:gd name="T16" fmla="*/ 6 w 80"/>
              <a:gd name="T17" fmla="*/ 20 h 70"/>
              <a:gd name="T18" fmla="*/ 14 w 80"/>
              <a:gd name="T19" fmla="*/ 20 h 70"/>
              <a:gd name="T20" fmla="*/ 20 w 80"/>
              <a:gd name="T21" fmla="*/ 16 h 70"/>
              <a:gd name="T22" fmla="*/ 18 w 80"/>
              <a:gd name="T23" fmla="*/ 8 h 70"/>
              <a:gd name="T24" fmla="*/ 26 w 80"/>
              <a:gd name="T25" fmla="*/ 0 h 70"/>
              <a:gd name="T26" fmla="*/ 32 w 80"/>
              <a:gd name="T27" fmla="*/ 0 h 70"/>
              <a:gd name="T28" fmla="*/ 44 w 80"/>
              <a:gd name="T29" fmla="*/ 26 h 70"/>
              <a:gd name="T30" fmla="*/ 54 w 80"/>
              <a:gd name="T31" fmla="*/ 36 h 70"/>
              <a:gd name="T32" fmla="*/ 56 w 80"/>
              <a:gd name="T33" fmla="*/ 46 h 70"/>
              <a:gd name="T34" fmla="*/ 74 w 80"/>
              <a:gd name="T35" fmla="*/ 44 h 70"/>
              <a:gd name="T36" fmla="*/ 80 w 80"/>
              <a:gd name="T37" fmla="*/ 48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0" h="70">
                <a:moveTo>
                  <a:pt x="80" y="48"/>
                </a:moveTo>
                <a:lnTo>
                  <a:pt x="72" y="58"/>
                </a:lnTo>
                <a:lnTo>
                  <a:pt x="50" y="48"/>
                </a:lnTo>
                <a:lnTo>
                  <a:pt x="46" y="56"/>
                </a:lnTo>
                <a:lnTo>
                  <a:pt x="40" y="56"/>
                </a:lnTo>
                <a:lnTo>
                  <a:pt x="24" y="70"/>
                </a:lnTo>
                <a:lnTo>
                  <a:pt x="8" y="44"/>
                </a:lnTo>
                <a:lnTo>
                  <a:pt x="0" y="36"/>
                </a:lnTo>
                <a:lnTo>
                  <a:pt x="6" y="20"/>
                </a:lnTo>
                <a:lnTo>
                  <a:pt x="14" y="20"/>
                </a:lnTo>
                <a:lnTo>
                  <a:pt x="20" y="16"/>
                </a:lnTo>
                <a:lnTo>
                  <a:pt x="18" y="8"/>
                </a:lnTo>
                <a:lnTo>
                  <a:pt x="26" y="0"/>
                </a:lnTo>
                <a:lnTo>
                  <a:pt x="32" y="0"/>
                </a:lnTo>
                <a:lnTo>
                  <a:pt x="44" y="26"/>
                </a:lnTo>
                <a:lnTo>
                  <a:pt x="54" y="36"/>
                </a:lnTo>
                <a:lnTo>
                  <a:pt x="56" y="46"/>
                </a:lnTo>
                <a:lnTo>
                  <a:pt x="74" y="44"/>
                </a:lnTo>
                <a:lnTo>
                  <a:pt x="80" y="48"/>
                </a:lnTo>
                <a:close/>
              </a:path>
            </a:pathLst>
          </a:custGeom>
          <a:noFill/>
          <a:ln w="6350" cmpd="sng">
            <a:solidFill>
              <a:srgbClr val="000000"/>
            </a:solidFill>
            <a:round/>
            <a:headEnd/>
            <a:tailEnd/>
          </a:ln>
        </p:spPr>
        <p:txBody>
          <a:bodyPr/>
          <a:lstStyle/>
          <a:p>
            <a:endParaRPr lang="en-US"/>
          </a:p>
        </p:txBody>
      </p:sp>
      <p:sp>
        <p:nvSpPr>
          <p:cNvPr id="869" name="Freeform 277"/>
          <p:cNvSpPr>
            <a:spLocks/>
          </p:cNvSpPr>
          <p:nvPr/>
        </p:nvSpPr>
        <p:spPr bwMode="auto">
          <a:xfrm rot="167468">
            <a:off x="4223673" y="623340"/>
            <a:ext cx="448231" cy="299911"/>
          </a:xfrm>
          <a:custGeom>
            <a:avLst/>
            <a:gdLst>
              <a:gd name="T0" fmla="*/ 50 w 58"/>
              <a:gd name="T1" fmla="*/ 40 h 44"/>
              <a:gd name="T2" fmla="*/ 28 w 58"/>
              <a:gd name="T3" fmla="*/ 44 h 44"/>
              <a:gd name="T4" fmla="*/ 26 w 58"/>
              <a:gd name="T5" fmla="*/ 34 h 44"/>
              <a:gd name="T6" fmla="*/ 26 w 58"/>
              <a:gd name="T7" fmla="*/ 26 h 44"/>
              <a:gd name="T8" fmla="*/ 12 w 58"/>
              <a:gd name="T9" fmla="*/ 24 h 44"/>
              <a:gd name="T10" fmla="*/ 0 w 58"/>
              <a:gd name="T11" fmla="*/ 10 h 44"/>
              <a:gd name="T12" fmla="*/ 58 w 58"/>
              <a:gd name="T13" fmla="*/ 0 h 44"/>
              <a:gd name="T14" fmla="*/ 58 w 58"/>
              <a:gd name="T15" fmla="*/ 16 h 44"/>
              <a:gd name="T16" fmla="*/ 52 w 58"/>
              <a:gd name="T17" fmla="*/ 18 h 44"/>
              <a:gd name="T18" fmla="*/ 52 w 58"/>
              <a:gd name="T19" fmla="*/ 34 h 44"/>
              <a:gd name="T20" fmla="*/ 50 w 58"/>
              <a:gd name="T21" fmla="*/ 4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44">
                <a:moveTo>
                  <a:pt x="50" y="40"/>
                </a:moveTo>
                <a:lnTo>
                  <a:pt x="28" y="44"/>
                </a:lnTo>
                <a:lnTo>
                  <a:pt x="26" y="34"/>
                </a:lnTo>
                <a:lnTo>
                  <a:pt x="26" y="26"/>
                </a:lnTo>
                <a:lnTo>
                  <a:pt x="12" y="24"/>
                </a:lnTo>
                <a:lnTo>
                  <a:pt x="0" y="10"/>
                </a:lnTo>
                <a:lnTo>
                  <a:pt x="58" y="0"/>
                </a:lnTo>
                <a:lnTo>
                  <a:pt x="58" y="16"/>
                </a:lnTo>
                <a:lnTo>
                  <a:pt x="52" y="18"/>
                </a:lnTo>
                <a:lnTo>
                  <a:pt x="52" y="34"/>
                </a:lnTo>
                <a:lnTo>
                  <a:pt x="50" y="40"/>
                </a:lnTo>
                <a:close/>
              </a:path>
            </a:pathLst>
          </a:custGeom>
          <a:noFill/>
          <a:ln w="6350" cmpd="sng">
            <a:solidFill>
              <a:srgbClr val="000000"/>
            </a:solidFill>
            <a:round/>
            <a:headEnd/>
            <a:tailEnd/>
          </a:ln>
        </p:spPr>
        <p:txBody>
          <a:bodyPr/>
          <a:lstStyle/>
          <a:p>
            <a:endParaRPr lang="en-US"/>
          </a:p>
        </p:txBody>
      </p:sp>
      <p:sp>
        <p:nvSpPr>
          <p:cNvPr id="870" name="Freeform 278"/>
          <p:cNvSpPr>
            <a:spLocks/>
          </p:cNvSpPr>
          <p:nvPr/>
        </p:nvSpPr>
        <p:spPr bwMode="auto">
          <a:xfrm rot="167468">
            <a:off x="4362497" y="901252"/>
            <a:ext cx="370949" cy="395338"/>
          </a:xfrm>
          <a:custGeom>
            <a:avLst/>
            <a:gdLst>
              <a:gd name="T0" fmla="*/ 8 w 48"/>
              <a:gd name="T1" fmla="*/ 4 h 58"/>
              <a:gd name="T2" fmla="*/ 30 w 48"/>
              <a:gd name="T3" fmla="*/ 0 h 58"/>
              <a:gd name="T4" fmla="*/ 38 w 48"/>
              <a:gd name="T5" fmla="*/ 2 h 58"/>
              <a:gd name="T6" fmla="*/ 40 w 48"/>
              <a:gd name="T7" fmla="*/ 38 h 58"/>
              <a:gd name="T8" fmla="*/ 48 w 48"/>
              <a:gd name="T9" fmla="*/ 46 h 58"/>
              <a:gd name="T10" fmla="*/ 42 w 48"/>
              <a:gd name="T11" fmla="*/ 54 h 58"/>
              <a:gd name="T12" fmla="*/ 16 w 48"/>
              <a:gd name="T13" fmla="*/ 58 h 58"/>
              <a:gd name="T14" fmla="*/ 8 w 48"/>
              <a:gd name="T15" fmla="*/ 48 h 58"/>
              <a:gd name="T16" fmla="*/ 0 w 48"/>
              <a:gd name="T17" fmla="*/ 26 h 58"/>
              <a:gd name="T18" fmla="*/ 4 w 48"/>
              <a:gd name="T19" fmla="*/ 18 h 58"/>
              <a:gd name="T20" fmla="*/ 8 w 48"/>
              <a:gd name="T21" fmla="*/ 18 h 58"/>
              <a:gd name="T22" fmla="*/ 8 w 48"/>
              <a:gd name="T23" fmla="*/ 4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 h="58">
                <a:moveTo>
                  <a:pt x="8" y="4"/>
                </a:moveTo>
                <a:lnTo>
                  <a:pt x="30" y="0"/>
                </a:lnTo>
                <a:lnTo>
                  <a:pt x="38" y="2"/>
                </a:lnTo>
                <a:lnTo>
                  <a:pt x="40" y="38"/>
                </a:lnTo>
                <a:lnTo>
                  <a:pt x="48" y="46"/>
                </a:lnTo>
                <a:lnTo>
                  <a:pt x="42" y="54"/>
                </a:lnTo>
                <a:lnTo>
                  <a:pt x="16" y="58"/>
                </a:lnTo>
                <a:lnTo>
                  <a:pt x="8" y="48"/>
                </a:lnTo>
                <a:lnTo>
                  <a:pt x="0" y="26"/>
                </a:lnTo>
                <a:lnTo>
                  <a:pt x="4" y="18"/>
                </a:lnTo>
                <a:lnTo>
                  <a:pt x="8" y="18"/>
                </a:lnTo>
                <a:lnTo>
                  <a:pt x="8" y="4"/>
                </a:lnTo>
                <a:close/>
              </a:path>
            </a:pathLst>
          </a:custGeom>
          <a:noFill/>
          <a:ln w="6350" cmpd="sng">
            <a:solidFill>
              <a:srgbClr val="000000"/>
            </a:solidFill>
            <a:round/>
            <a:headEnd/>
            <a:tailEnd/>
          </a:ln>
        </p:spPr>
        <p:txBody>
          <a:bodyPr/>
          <a:lstStyle/>
          <a:p>
            <a:endParaRPr lang="en-US"/>
          </a:p>
        </p:txBody>
      </p:sp>
      <p:sp>
        <p:nvSpPr>
          <p:cNvPr id="871" name="Freeform 279"/>
          <p:cNvSpPr>
            <a:spLocks/>
          </p:cNvSpPr>
          <p:nvPr/>
        </p:nvSpPr>
        <p:spPr bwMode="auto">
          <a:xfrm rot="167468">
            <a:off x="4001055" y="1009113"/>
            <a:ext cx="479143" cy="408970"/>
          </a:xfrm>
          <a:custGeom>
            <a:avLst/>
            <a:gdLst>
              <a:gd name="T0" fmla="*/ 62 w 62"/>
              <a:gd name="T1" fmla="*/ 40 h 60"/>
              <a:gd name="T2" fmla="*/ 52 w 62"/>
              <a:gd name="T3" fmla="*/ 50 h 60"/>
              <a:gd name="T4" fmla="*/ 46 w 62"/>
              <a:gd name="T5" fmla="*/ 50 h 60"/>
              <a:gd name="T6" fmla="*/ 40 w 62"/>
              <a:gd name="T7" fmla="*/ 60 h 60"/>
              <a:gd name="T8" fmla="*/ 18 w 62"/>
              <a:gd name="T9" fmla="*/ 60 h 60"/>
              <a:gd name="T10" fmla="*/ 4 w 62"/>
              <a:gd name="T11" fmla="*/ 44 h 60"/>
              <a:gd name="T12" fmla="*/ 0 w 62"/>
              <a:gd name="T13" fmla="*/ 30 h 60"/>
              <a:gd name="T14" fmla="*/ 6 w 62"/>
              <a:gd name="T15" fmla="*/ 20 h 60"/>
              <a:gd name="T16" fmla="*/ 24 w 62"/>
              <a:gd name="T17" fmla="*/ 20 h 60"/>
              <a:gd name="T18" fmla="*/ 34 w 62"/>
              <a:gd name="T19" fmla="*/ 0 h 60"/>
              <a:gd name="T20" fmla="*/ 44 w 62"/>
              <a:gd name="T21" fmla="*/ 2 h 60"/>
              <a:gd name="T22" fmla="*/ 50 w 62"/>
              <a:gd name="T23" fmla="*/ 0 h 60"/>
              <a:gd name="T24" fmla="*/ 46 w 62"/>
              <a:gd name="T25" fmla="*/ 8 h 60"/>
              <a:gd name="T26" fmla="*/ 54 w 62"/>
              <a:gd name="T27" fmla="*/ 30 h 60"/>
              <a:gd name="T28" fmla="*/ 62 w 62"/>
              <a:gd name="T29" fmla="*/ 4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60">
                <a:moveTo>
                  <a:pt x="62" y="40"/>
                </a:moveTo>
                <a:lnTo>
                  <a:pt x="52" y="50"/>
                </a:lnTo>
                <a:lnTo>
                  <a:pt x="46" y="50"/>
                </a:lnTo>
                <a:lnTo>
                  <a:pt x="40" y="60"/>
                </a:lnTo>
                <a:lnTo>
                  <a:pt x="18" y="60"/>
                </a:lnTo>
                <a:lnTo>
                  <a:pt x="4" y="44"/>
                </a:lnTo>
                <a:lnTo>
                  <a:pt x="0" y="30"/>
                </a:lnTo>
                <a:lnTo>
                  <a:pt x="6" y="20"/>
                </a:lnTo>
                <a:lnTo>
                  <a:pt x="24" y="20"/>
                </a:lnTo>
                <a:lnTo>
                  <a:pt x="34" y="0"/>
                </a:lnTo>
                <a:lnTo>
                  <a:pt x="44" y="2"/>
                </a:lnTo>
                <a:lnTo>
                  <a:pt x="50" y="0"/>
                </a:lnTo>
                <a:lnTo>
                  <a:pt x="46" y="8"/>
                </a:lnTo>
                <a:lnTo>
                  <a:pt x="54" y="30"/>
                </a:lnTo>
                <a:lnTo>
                  <a:pt x="62" y="40"/>
                </a:lnTo>
                <a:close/>
              </a:path>
            </a:pathLst>
          </a:custGeom>
          <a:noFill/>
          <a:ln w="6350" cmpd="sng">
            <a:solidFill>
              <a:srgbClr val="000000"/>
            </a:solidFill>
            <a:round/>
            <a:headEnd/>
            <a:tailEnd/>
          </a:ln>
        </p:spPr>
        <p:txBody>
          <a:bodyPr/>
          <a:lstStyle/>
          <a:p>
            <a:endParaRPr lang="en-US"/>
          </a:p>
        </p:txBody>
      </p:sp>
      <p:sp>
        <p:nvSpPr>
          <p:cNvPr id="872" name="Freeform 280"/>
          <p:cNvSpPr>
            <a:spLocks/>
          </p:cNvSpPr>
          <p:nvPr/>
        </p:nvSpPr>
        <p:spPr bwMode="auto">
          <a:xfrm rot="167468">
            <a:off x="3449758" y="1283166"/>
            <a:ext cx="510056" cy="259015"/>
          </a:xfrm>
          <a:custGeom>
            <a:avLst/>
            <a:gdLst>
              <a:gd name="T0" fmla="*/ 48 w 66"/>
              <a:gd name="T1" fmla="*/ 0 h 38"/>
              <a:gd name="T2" fmla="*/ 56 w 66"/>
              <a:gd name="T3" fmla="*/ 16 h 38"/>
              <a:gd name="T4" fmla="*/ 62 w 66"/>
              <a:gd name="T5" fmla="*/ 16 h 38"/>
              <a:gd name="T6" fmla="*/ 66 w 66"/>
              <a:gd name="T7" fmla="*/ 30 h 38"/>
              <a:gd name="T8" fmla="*/ 16 w 66"/>
              <a:gd name="T9" fmla="*/ 38 h 38"/>
              <a:gd name="T10" fmla="*/ 14 w 66"/>
              <a:gd name="T11" fmla="*/ 36 h 38"/>
              <a:gd name="T12" fmla="*/ 2 w 66"/>
              <a:gd name="T13" fmla="*/ 38 h 38"/>
              <a:gd name="T14" fmla="*/ 0 w 66"/>
              <a:gd name="T15" fmla="*/ 12 h 38"/>
              <a:gd name="T16" fmla="*/ 48 w 6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8">
                <a:moveTo>
                  <a:pt x="48" y="0"/>
                </a:moveTo>
                <a:lnTo>
                  <a:pt x="56" y="16"/>
                </a:lnTo>
                <a:lnTo>
                  <a:pt x="62" y="16"/>
                </a:lnTo>
                <a:lnTo>
                  <a:pt x="66" y="30"/>
                </a:lnTo>
                <a:lnTo>
                  <a:pt x="16" y="38"/>
                </a:lnTo>
                <a:lnTo>
                  <a:pt x="14" y="36"/>
                </a:lnTo>
                <a:lnTo>
                  <a:pt x="2" y="38"/>
                </a:lnTo>
                <a:lnTo>
                  <a:pt x="0" y="12"/>
                </a:lnTo>
                <a:lnTo>
                  <a:pt x="48" y="0"/>
                </a:lnTo>
                <a:close/>
              </a:path>
            </a:pathLst>
          </a:custGeom>
          <a:noFill/>
          <a:ln w="6350" cmpd="sng">
            <a:solidFill>
              <a:srgbClr val="000000"/>
            </a:solidFill>
            <a:round/>
            <a:headEnd/>
            <a:tailEnd/>
          </a:ln>
        </p:spPr>
        <p:txBody>
          <a:bodyPr/>
          <a:lstStyle/>
          <a:p>
            <a:endParaRPr lang="en-US"/>
          </a:p>
        </p:txBody>
      </p:sp>
      <p:sp>
        <p:nvSpPr>
          <p:cNvPr id="873" name="Freeform 281"/>
          <p:cNvSpPr>
            <a:spLocks/>
          </p:cNvSpPr>
          <p:nvPr/>
        </p:nvSpPr>
        <p:spPr bwMode="auto">
          <a:xfrm rot="167468">
            <a:off x="2580200" y="1953166"/>
            <a:ext cx="618249" cy="313544"/>
          </a:xfrm>
          <a:custGeom>
            <a:avLst/>
            <a:gdLst>
              <a:gd name="T0" fmla="*/ 0 w 80"/>
              <a:gd name="T1" fmla="*/ 12 h 46"/>
              <a:gd name="T2" fmla="*/ 26 w 80"/>
              <a:gd name="T3" fmla="*/ 12 h 46"/>
              <a:gd name="T4" fmla="*/ 30 w 80"/>
              <a:gd name="T5" fmla="*/ 8 h 46"/>
              <a:gd name="T6" fmla="*/ 58 w 80"/>
              <a:gd name="T7" fmla="*/ 4 h 46"/>
              <a:gd name="T8" fmla="*/ 80 w 80"/>
              <a:gd name="T9" fmla="*/ 0 h 46"/>
              <a:gd name="T10" fmla="*/ 72 w 80"/>
              <a:gd name="T11" fmla="*/ 26 h 46"/>
              <a:gd name="T12" fmla="*/ 62 w 80"/>
              <a:gd name="T13" fmla="*/ 28 h 46"/>
              <a:gd name="T14" fmla="*/ 62 w 80"/>
              <a:gd name="T15" fmla="*/ 38 h 46"/>
              <a:gd name="T16" fmla="*/ 12 w 80"/>
              <a:gd name="T17" fmla="*/ 46 h 46"/>
              <a:gd name="T18" fmla="*/ 8 w 80"/>
              <a:gd name="T19" fmla="*/ 34 h 46"/>
              <a:gd name="T20" fmla="*/ 0 w 80"/>
              <a:gd name="T21" fmla="*/ 12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46">
                <a:moveTo>
                  <a:pt x="0" y="12"/>
                </a:moveTo>
                <a:lnTo>
                  <a:pt x="26" y="12"/>
                </a:lnTo>
                <a:lnTo>
                  <a:pt x="30" y="8"/>
                </a:lnTo>
                <a:lnTo>
                  <a:pt x="58" y="4"/>
                </a:lnTo>
                <a:lnTo>
                  <a:pt x="80" y="0"/>
                </a:lnTo>
                <a:lnTo>
                  <a:pt x="72" y="26"/>
                </a:lnTo>
                <a:lnTo>
                  <a:pt x="62" y="28"/>
                </a:lnTo>
                <a:lnTo>
                  <a:pt x="62" y="38"/>
                </a:lnTo>
                <a:lnTo>
                  <a:pt x="12" y="46"/>
                </a:lnTo>
                <a:lnTo>
                  <a:pt x="8" y="34"/>
                </a:lnTo>
                <a:lnTo>
                  <a:pt x="0" y="12"/>
                </a:lnTo>
                <a:close/>
              </a:path>
            </a:pathLst>
          </a:custGeom>
          <a:noFill/>
          <a:ln w="6350" cmpd="sng">
            <a:solidFill>
              <a:srgbClr val="000000"/>
            </a:solidFill>
            <a:round/>
            <a:headEnd/>
            <a:tailEnd/>
          </a:ln>
        </p:spPr>
        <p:txBody>
          <a:bodyPr/>
          <a:lstStyle/>
          <a:p>
            <a:endParaRPr lang="en-US"/>
          </a:p>
        </p:txBody>
      </p:sp>
      <p:sp>
        <p:nvSpPr>
          <p:cNvPr id="874" name="Freeform 282"/>
          <p:cNvSpPr>
            <a:spLocks/>
          </p:cNvSpPr>
          <p:nvPr/>
        </p:nvSpPr>
        <p:spPr bwMode="auto">
          <a:xfrm rot="167468">
            <a:off x="2843236" y="2849818"/>
            <a:ext cx="479143" cy="422602"/>
          </a:xfrm>
          <a:custGeom>
            <a:avLst/>
            <a:gdLst>
              <a:gd name="T0" fmla="*/ 0 w 62"/>
              <a:gd name="T1" fmla="*/ 4 h 62"/>
              <a:gd name="T2" fmla="*/ 42 w 62"/>
              <a:gd name="T3" fmla="*/ 0 h 62"/>
              <a:gd name="T4" fmla="*/ 62 w 62"/>
              <a:gd name="T5" fmla="*/ 34 h 62"/>
              <a:gd name="T6" fmla="*/ 56 w 62"/>
              <a:gd name="T7" fmla="*/ 42 h 62"/>
              <a:gd name="T8" fmla="*/ 40 w 62"/>
              <a:gd name="T9" fmla="*/ 50 h 62"/>
              <a:gd name="T10" fmla="*/ 34 w 62"/>
              <a:gd name="T11" fmla="*/ 48 h 62"/>
              <a:gd name="T12" fmla="*/ 36 w 62"/>
              <a:gd name="T13" fmla="*/ 54 h 62"/>
              <a:gd name="T14" fmla="*/ 16 w 62"/>
              <a:gd name="T15" fmla="*/ 62 h 62"/>
              <a:gd name="T16" fmla="*/ 0 w 62"/>
              <a:gd name="T17" fmla="*/ 4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62">
                <a:moveTo>
                  <a:pt x="0" y="4"/>
                </a:moveTo>
                <a:lnTo>
                  <a:pt x="42" y="0"/>
                </a:lnTo>
                <a:lnTo>
                  <a:pt x="62" y="34"/>
                </a:lnTo>
                <a:lnTo>
                  <a:pt x="56" y="42"/>
                </a:lnTo>
                <a:lnTo>
                  <a:pt x="40" y="50"/>
                </a:lnTo>
                <a:lnTo>
                  <a:pt x="34" y="48"/>
                </a:lnTo>
                <a:lnTo>
                  <a:pt x="36" y="54"/>
                </a:lnTo>
                <a:lnTo>
                  <a:pt x="16" y="62"/>
                </a:lnTo>
                <a:lnTo>
                  <a:pt x="0" y="4"/>
                </a:lnTo>
                <a:close/>
              </a:path>
            </a:pathLst>
          </a:custGeom>
          <a:noFill/>
          <a:ln w="6350" cmpd="sng">
            <a:solidFill>
              <a:srgbClr val="000000"/>
            </a:solidFill>
            <a:round/>
            <a:headEnd/>
            <a:tailEnd/>
          </a:ln>
        </p:spPr>
        <p:txBody>
          <a:bodyPr/>
          <a:lstStyle/>
          <a:p>
            <a:endParaRPr lang="en-US"/>
          </a:p>
        </p:txBody>
      </p:sp>
      <p:sp>
        <p:nvSpPr>
          <p:cNvPr id="875" name="Freeform 283"/>
          <p:cNvSpPr>
            <a:spLocks/>
          </p:cNvSpPr>
          <p:nvPr/>
        </p:nvSpPr>
        <p:spPr bwMode="auto">
          <a:xfrm rot="167468">
            <a:off x="3822258" y="1205852"/>
            <a:ext cx="510056" cy="368072"/>
          </a:xfrm>
          <a:custGeom>
            <a:avLst/>
            <a:gdLst>
              <a:gd name="T0" fmla="*/ 0 w 66"/>
              <a:gd name="T1" fmla="*/ 14 h 54"/>
              <a:gd name="T2" fmla="*/ 6 w 66"/>
              <a:gd name="T3" fmla="*/ 10 h 54"/>
              <a:gd name="T4" fmla="*/ 12 w 66"/>
              <a:gd name="T5" fmla="*/ 12 h 54"/>
              <a:gd name="T6" fmla="*/ 22 w 66"/>
              <a:gd name="T7" fmla="*/ 0 h 54"/>
              <a:gd name="T8" fmla="*/ 26 w 66"/>
              <a:gd name="T9" fmla="*/ 14 h 54"/>
              <a:gd name="T10" fmla="*/ 40 w 66"/>
              <a:gd name="T11" fmla="*/ 30 h 54"/>
              <a:gd name="T12" fmla="*/ 62 w 66"/>
              <a:gd name="T13" fmla="*/ 30 h 54"/>
              <a:gd name="T14" fmla="*/ 66 w 66"/>
              <a:gd name="T15" fmla="*/ 46 h 54"/>
              <a:gd name="T16" fmla="*/ 20 w 66"/>
              <a:gd name="T17" fmla="*/ 54 h 54"/>
              <a:gd name="T18" fmla="*/ 18 w 66"/>
              <a:gd name="T19" fmla="*/ 44 h 54"/>
              <a:gd name="T20" fmla="*/ 14 w 66"/>
              <a:gd name="T21" fmla="*/ 30 h 54"/>
              <a:gd name="T22" fmla="*/ 8 w 66"/>
              <a:gd name="T23" fmla="*/ 30 h 54"/>
              <a:gd name="T24" fmla="*/ 0 w 66"/>
              <a:gd name="T25" fmla="*/ 1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54">
                <a:moveTo>
                  <a:pt x="0" y="14"/>
                </a:moveTo>
                <a:lnTo>
                  <a:pt x="6" y="10"/>
                </a:lnTo>
                <a:lnTo>
                  <a:pt x="12" y="12"/>
                </a:lnTo>
                <a:lnTo>
                  <a:pt x="22" y="0"/>
                </a:lnTo>
                <a:lnTo>
                  <a:pt x="26" y="14"/>
                </a:lnTo>
                <a:lnTo>
                  <a:pt x="40" y="30"/>
                </a:lnTo>
                <a:lnTo>
                  <a:pt x="62" y="30"/>
                </a:lnTo>
                <a:lnTo>
                  <a:pt x="66" y="46"/>
                </a:lnTo>
                <a:lnTo>
                  <a:pt x="20" y="54"/>
                </a:lnTo>
                <a:lnTo>
                  <a:pt x="18" y="44"/>
                </a:lnTo>
                <a:lnTo>
                  <a:pt x="14" y="30"/>
                </a:lnTo>
                <a:lnTo>
                  <a:pt x="8" y="30"/>
                </a:lnTo>
                <a:lnTo>
                  <a:pt x="0" y="14"/>
                </a:lnTo>
                <a:close/>
              </a:path>
            </a:pathLst>
          </a:custGeom>
          <a:noFill/>
          <a:ln w="6350" cmpd="sng">
            <a:solidFill>
              <a:srgbClr val="000000"/>
            </a:solidFill>
            <a:round/>
            <a:headEnd/>
            <a:tailEnd/>
          </a:ln>
        </p:spPr>
        <p:txBody>
          <a:bodyPr/>
          <a:lstStyle/>
          <a:p>
            <a:endParaRPr lang="en-US"/>
          </a:p>
        </p:txBody>
      </p:sp>
      <p:sp>
        <p:nvSpPr>
          <p:cNvPr id="877" name="Freeform 285"/>
          <p:cNvSpPr>
            <a:spLocks/>
          </p:cNvSpPr>
          <p:nvPr/>
        </p:nvSpPr>
        <p:spPr bwMode="auto">
          <a:xfrm rot="167468">
            <a:off x="4491784" y="1782519"/>
            <a:ext cx="432774" cy="313544"/>
          </a:xfrm>
          <a:custGeom>
            <a:avLst/>
            <a:gdLst>
              <a:gd name="T0" fmla="*/ 6 w 56"/>
              <a:gd name="T1" fmla="*/ 0 h 46"/>
              <a:gd name="T2" fmla="*/ 16 w 56"/>
              <a:gd name="T3" fmla="*/ 14 h 46"/>
              <a:gd name="T4" fmla="*/ 54 w 56"/>
              <a:gd name="T5" fmla="*/ 16 h 46"/>
              <a:gd name="T6" fmla="*/ 56 w 56"/>
              <a:gd name="T7" fmla="*/ 26 h 46"/>
              <a:gd name="T8" fmla="*/ 40 w 56"/>
              <a:gd name="T9" fmla="*/ 40 h 46"/>
              <a:gd name="T10" fmla="*/ 22 w 56"/>
              <a:gd name="T11" fmla="*/ 46 h 46"/>
              <a:gd name="T12" fmla="*/ 16 w 56"/>
              <a:gd name="T13" fmla="*/ 42 h 46"/>
              <a:gd name="T14" fmla="*/ 4 w 56"/>
              <a:gd name="T15" fmla="*/ 26 h 46"/>
              <a:gd name="T16" fmla="*/ 0 w 56"/>
              <a:gd name="T17" fmla="*/ 10 h 46"/>
              <a:gd name="T18" fmla="*/ 6 w 5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46">
                <a:moveTo>
                  <a:pt x="6" y="0"/>
                </a:moveTo>
                <a:lnTo>
                  <a:pt x="16" y="14"/>
                </a:lnTo>
                <a:lnTo>
                  <a:pt x="54" y="16"/>
                </a:lnTo>
                <a:lnTo>
                  <a:pt x="56" y="26"/>
                </a:lnTo>
                <a:lnTo>
                  <a:pt x="40" y="40"/>
                </a:lnTo>
                <a:lnTo>
                  <a:pt x="22" y="46"/>
                </a:lnTo>
                <a:lnTo>
                  <a:pt x="16" y="42"/>
                </a:lnTo>
                <a:lnTo>
                  <a:pt x="4" y="26"/>
                </a:lnTo>
                <a:lnTo>
                  <a:pt x="0" y="10"/>
                </a:lnTo>
                <a:lnTo>
                  <a:pt x="6" y="0"/>
                </a:lnTo>
                <a:close/>
              </a:path>
            </a:pathLst>
          </a:custGeom>
          <a:noFill/>
          <a:ln w="6350" cmpd="sng">
            <a:solidFill>
              <a:srgbClr val="000000"/>
            </a:solidFill>
            <a:prstDash val="solid"/>
            <a:round/>
            <a:headEnd/>
            <a:tailEnd/>
          </a:ln>
        </p:spPr>
        <p:txBody>
          <a:bodyPr/>
          <a:lstStyle/>
          <a:p>
            <a:endParaRPr lang="en-US"/>
          </a:p>
        </p:txBody>
      </p:sp>
      <p:sp>
        <p:nvSpPr>
          <p:cNvPr id="879" name="Freeform 287"/>
          <p:cNvSpPr>
            <a:spLocks/>
          </p:cNvSpPr>
          <p:nvPr/>
        </p:nvSpPr>
        <p:spPr bwMode="auto">
          <a:xfrm rot="167468">
            <a:off x="3274208" y="2295667"/>
            <a:ext cx="401862" cy="354440"/>
          </a:xfrm>
          <a:custGeom>
            <a:avLst/>
            <a:gdLst>
              <a:gd name="T0" fmla="*/ 2 w 52"/>
              <a:gd name="T1" fmla="*/ 16 h 52"/>
              <a:gd name="T2" fmla="*/ 10 w 52"/>
              <a:gd name="T3" fmla="*/ 16 h 52"/>
              <a:gd name="T4" fmla="*/ 28 w 52"/>
              <a:gd name="T5" fmla="*/ 8 h 52"/>
              <a:gd name="T6" fmla="*/ 28 w 52"/>
              <a:gd name="T7" fmla="*/ 4 h 52"/>
              <a:gd name="T8" fmla="*/ 42 w 52"/>
              <a:gd name="T9" fmla="*/ 0 h 52"/>
              <a:gd name="T10" fmla="*/ 52 w 52"/>
              <a:gd name="T11" fmla="*/ 12 h 52"/>
              <a:gd name="T12" fmla="*/ 42 w 52"/>
              <a:gd name="T13" fmla="*/ 28 h 52"/>
              <a:gd name="T14" fmla="*/ 18 w 52"/>
              <a:gd name="T15" fmla="*/ 52 h 52"/>
              <a:gd name="T16" fmla="*/ 6 w 52"/>
              <a:gd name="T17" fmla="*/ 52 h 52"/>
              <a:gd name="T18" fmla="*/ 4 w 52"/>
              <a:gd name="T19" fmla="*/ 28 h 52"/>
              <a:gd name="T20" fmla="*/ 0 w 52"/>
              <a:gd name="T21" fmla="*/ 26 h 52"/>
              <a:gd name="T22" fmla="*/ 2 w 52"/>
              <a:gd name="T23" fmla="*/ 22 h 52"/>
              <a:gd name="T24" fmla="*/ 2 w 52"/>
              <a:gd name="T25" fmla="*/ 1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 h="52">
                <a:moveTo>
                  <a:pt x="2" y="16"/>
                </a:moveTo>
                <a:lnTo>
                  <a:pt x="10" y="16"/>
                </a:lnTo>
                <a:lnTo>
                  <a:pt x="28" y="8"/>
                </a:lnTo>
                <a:lnTo>
                  <a:pt x="28" y="4"/>
                </a:lnTo>
                <a:lnTo>
                  <a:pt x="42" y="0"/>
                </a:lnTo>
                <a:lnTo>
                  <a:pt x="52" y="12"/>
                </a:lnTo>
                <a:lnTo>
                  <a:pt x="42" y="28"/>
                </a:lnTo>
                <a:lnTo>
                  <a:pt x="18" y="52"/>
                </a:lnTo>
                <a:lnTo>
                  <a:pt x="6" y="52"/>
                </a:lnTo>
                <a:lnTo>
                  <a:pt x="4" y="28"/>
                </a:lnTo>
                <a:lnTo>
                  <a:pt x="0" y="26"/>
                </a:lnTo>
                <a:lnTo>
                  <a:pt x="2" y="22"/>
                </a:lnTo>
                <a:lnTo>
                  <a:pt x="2" y="16"/>
                </a:lnTo>
                <a:close/>
              </a:path>
            </a:pathLst>
          </a:custGeom>
          <a:noFill/>
          <a:ln w="6350" cmpd="sng">
            <a:solidFill>
              <a:srgbClr val="000000"/>
            </a:solidFill>
            <a:round/>
            <a:headEnd/>
            <a:tailEnd/>
          </a:ln>
        </p:spPr>
        <p:txBody>
          <a:bodyPr/>
          <a:lstStyle/>
          <a:p>
            <a:endParaRPr lang="en-US"/>
          </a:p>
        </p:txBody>
      </p:sp>
      <p:sp>
        <p:nvSpPr>
          <p:cNvPr id="880" name="Freeform 288"/>
          <p:cNvSpPr>
            <a:spLocks/>
          </p:cNvSpPr>
          <p:nvPr/>
        </p:nvSpPr>
        <p:spPr bwMode="auto">
          <a:xfrm rot="167468">
            <a:off x="4791875" y="1976086"/>
            <a:ext cx="494600" cy="313544"/>
          </a:xfrm>
          <a:custGeom>
            <a:avLst/>
            <a:gdLst>
              <a:gd name="T0" fmla="*/ 0 w 64"/>
              <a:gd name="T1" fmla="*/ 14 h 46"/>
              <a:gd name="T2" fmla="*/ 16 w 64"/>
              <a:gd name="T3" fmla="*/ 0 h 46"/>
              <a:gd name="T4" fmla="*/ 60 w 64"/>
              <a:gd name="T5" fmla="*/ 18 h 46"/>
              <a:gd name="T6" fmla="*/ 64 w 64"/>
              <a:gd name="T7" fmla="*/ 30 h 46"/>
              <a:gd name="T8" fmla="*/ 62 w 64"/>
              <a:gd name="T9" fmla="*/ 40 h 46"/>
              <a:gd name="T10" fmla="*/ 54 w 64"/>
              <a:gd name="T11" fmla="*/ 42 h 46"/>
              <a:gd name="T12" fmla="*/ 46 w 64"/>
              <a:gd name="T13" fmla="*/ 46 h 46"/>
              <a:gd name="T14" fmla="*/ 38 w 64"/>
              <a:gd name="T15" fmla="*/ 42 h 46"/>
              <a:gd name="T16" fmla="*/ 38 w 64"/>
              <a:gd name="T17" fmla="*/ 34 h 46"/>
              <a:gd name="T18" fmla="*/ 24 w 64"/>
              <a:gd name="T19" fmla="*/ 26 h 46"/>
              <a:gd name="T20" fmla="*/ 0 w 64"/>
              <a:gd name="T21" fmla="*/ 1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46">
                <a:moveTo>
                  <a:pt x="0" y="14"/>
                </a:moveTo>
                <a:lnTo>
                  <a:pt x="16" y="0"/>
                </a:lnTo>
                <a:lnTo>
                  <a:pt x="60" y="18"/>
                </a:lnTo>
                <a:lnTo>
                  <a:pt x="64" y="30"/>
                </a:lnTo>
                <a:lnTo>
                  <a:pt x="62" y="40"/>
                </a:lnTo>
                <a:lnTo>
                  <a:pt x="54" y="42"/>
                </a:lnTo>
                <a:lnTo>
                  <a:pt x="46" y="46"/>
                </a:lnTo>
                <a:lnTo>
                  <a:pt x="38" y="42"/>
                </a:lnTo>
                <a:lnTo>
                  <a:pt x="38" y="34"/>
                </a:lnTo>
                <a:lnTo>
                  <a:pt x="24" y="26"/>
                </a:lnTo>
                <a:lnTo>
                  <a:pt x="0" y="14"/>
                </a:lnTo>
                <a:close/>
              </a:path>
            </a:pathLst>
          </a:custGeom>
          <a:noFill/>
          <a:ln w="6350" cmpd="sng">
            <a:solidFill>
              <a:srgbClr val="000000"/>
            </a:solidFill>
            <a:round/>
            <a:headEnd/>
            <a:tailEnd/>
          </a:ln>
        </p:spPr>
        <p:txBody>
          <a:bodyPr/>
          <a:lstStyle/>
          <a:p>
            <a:endParaRPr lang="en-US"/>
          </a:p>
        </p:txBody>
      </p:sp>
      <p:sp>
        <p:nvSpPr>
          <p:cNvPr id="883" name="Freeform 291"/>
          <p:cNvSpPr>
            <a:spLocks/>
          </p:cNvSpPr>
          <p:nvPr/>
        </p:nvSpPr>
        <p:spPr bwMode="auto">
          <a:xfrm rot="167468">
            <a:off x="4369275" y="2322945"/>
            <a:ext cx="448231" cy="449868"/>
          </a:xfrm>
          <a:custGeom>
            <a:avLst/>
            <a:gdLst>
              <a:gd name="T0" fmla="*/ 16 w 58"/>
              <a:gd name="T1" fmla="*/ 0 h 66"/>
              <a:gd name="T2" fmla="*/ 58 w 58"/>
              <a:gd name="T3" fmla="*/ 18 h 66"/>
              <a:gd name="T4" fmla="*/ 58 w 58"/>
              <a:gd name="T5" fmla="*/ 34 h 66"/>
              <a:gd name="T6" fmla="*/ 58 w 58"/>
              <a:gd name="T7" fmla="*/ 40 h 66"/>
              <a:gd name="T8" fmla="*/ 34 w 58"/>
              <a:gd name="T9" fmla="*/ 58 h 66"/>
              <a:gd name="T10" fmla="*/ 36 w 58"/>
              <a:gd name="T11" fmla="*/ 66 h 66"/>
              <a:gd name="T12" fmla="*/ 22 w 58"/>
              <a:gd name="T13" fmla="*/ 56 h 66"/>
              <a:gd name="T14" fmla="*/ 18 w 58"/>
              <a:gd name="T15" fmla="*/ 48 h 66"/>
              <a:gd name="T16" fmla="*/ 0 w 58"/>
              <a:gd name="T17" fmla="*/ 44 h 66"/>
              <a:gd name="T18" fmla="*/ 16 w 58"/>
              <a:gd name="T19" fmla="*/ 16 h 66"/>
              <a:gd name="T20" fmla="*/ 14 w 58"/>
              <a:gd name="T21" fmla="*/ 6 h 66"/>
              <a:gd name="T22" fmla="*/ 16 w 58"/>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66">
                <a:moveTo>
                  <a:pt x="16" y="0"/>
                </a:moveTo>
                <a:lnTo>
                  <a:pt x="58" y="18"/>
                </a:lnTo>
                <a:lnTo>
                  <a:pt x="58" y="34"/>
                </a:lnTo>
                <a:lnTo>
                  <a:pt x="58" y="40"/>
                </a:lnTo>
                <a:lnTo>
                  <a:pt x="34" y="58"/>
                </a:lnTo>
                <a:lnTo>
                  <a:pt x="36" y="66"/>
                </a:lnTo>
                <a:lnTo>
                  <a:pt x="22" y="56"/>
                </a:lnTo>
                <a:lnTo>
                  <a:pt x="18" y="48"/>
                </a:lnTo>
                <a:lnTo>
                  <a:pt x="0" y="44"/>
                </a:lnTo>
                <a:lnTo>
                  <a:pt x="16" y="16"/>
                </a:lnTo>
                <a:lnTo>
                  <a:pt x="14" y="6"/>
                </a:lnTo>
                <a:lnTo>
                  <a:pt x="16" y="0"/>
                </a:lnTo>
                <a:close/>
              </a:path>
            </a:pathLst>
          </a:custGeom>
          <a:noFill/>
          <a:ln w="6350" cmpd="sng">
            <a:solidFill>
              <a:srgbClr val="000000"/>
            </a:solidFill>
            <a:round/>
            <a:headEnd/>
            <a:tailEnd/>
          </a:ln>
        </p:spPr>
        <p:txBody>
          <a:bodyPr/>
          <a:lstStyle/>
          <a:p>
            <a:endParaRPr lang="en-US"/>
          </a:p>
        </p:txBody>
      </p:sp>
      <p:sp>
        <p:nvSpPr>
          <p:cNvPr id="885" name="Freeform 293"/>
          <p:cNvSpPr>
            <a:spLocks/>
          </p:cNvSpPr>
          <p:nvPr/>
        </p:nvSpPr>
        <p:spPr bwMode="auto">
          <a:xfrm rot="167468">
            <a:off x="4322153" y="2701996"/>
            <a:ext cx="417318" cy="354440"/>
          </a:xfrm>
          <a:custGeom>
            <a:avLst/>
            <a:gdLst>
              <a:gd name="T0" fmla="*/ 54 w 54"/>
              <a:gd name="T1" fmla="*/ 46 h 52"/>
              <a:gd name="T2" fmla="*/ 12 w 54"/>
              <a:gd name="T3" fmla="*/ 50 h 52"/>
              <a:gd name="T4" fmla="*/ 0 w 54"/>
              <a:gd name="T5" fmla="*/ 52 h 52"/>
              <a:gd name="T6" fmla="*/ 2 w 54"/>
              <a:gd name="T7" fmla="*/ 36 h 52"/>
              <a:gd name="T8" fmla="*/ 8 w 54"/>
              <a:gd name="T9" fmla="*/ 34 h 52"/>
              <a:gd name="T10" fmla="*/ 2 w 54"/>
              <a:gd name="T11" fmla="*/ 30 h 52"/>
              <a:gd name="T12" fmla="*/ 14 w 54"/>
              <a:gd name="T13" fmla="*/ 24 h 52"/>
              <a:gd name="T14" fmla="*/ 26 w 54"/>
              <a:gd name="T15" fmla="*/ 0 h 52"/>
              <a:gd name="T16" fmla="*/ 40 w 54"/>
              <a:gd name="T17" fmla="*/ 10 h 52"/>
              <a:gd name="T18" fmla="*/ 42 w 54"/>
              <a:gd name="T19" fmla="*/ 16 h 52"/>
              <a:gd name="T20" fmla="*/ 52 w 54"/>
              <a:gd name="T21" fmla="*/ 34 h 52"/>
              <a:gd name="T22" fmla="*/ 50 w 54"/>
              <a:gd name="T23" fmla="*/ 38 h 52"/>
              <a:gd name="T24" fmla="*/ 54 w 54"/>
              <a:gd name="T25" fmla="*/ 42 h 52"/>
              <a:gd name="T26" fmla="*/ 54 w 54"/>
              <a:gd name="T27" fmla="*/ 46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52">
                <a:moveTo>
                  <a:pt x="54" y="46"/>
                </a:moveTo>
                <a:lnTo>
                  <a:pt x="12" y="50"/>
                </a:lnTo>
                <a:lnTo>
                  <a:pt x="0" y="52"/>
                </a:lnTo>
                <a:lnTo>
                  <a:pt x="2" y="36"/>
                </a:lnTo>
                <a:lnTo>
                  <a:pt x="8" y="34"/>
                </a:lnTo>
                <a:lnTo>
                  <a:pt x="2" y="30"/>
                </a:lnTo>
                <a:lnTo>
                  <a:pt x="14" y="24"/>
                </a:lnTo>
                <a:lnTo>
                  <a:pt x="26" y="0"/>
                </a:lnTo>
                <a:lnTo>
                  <a:pt x="40" y="10"/>
                </a:lnTo>
                <a:lnTo>
                  <a:pt x="42" y="16"/>
                </a:lnTo>
                <a:lnTo>
                  <a:pt x="52" y="34"/>
                </a:lnTo>
                <a:lnTo>
                  <a:pt x="50" y="38"/>
                </a:lnTo>
                <a:lnTo>
                  <a:pt x="54" y="42"/>
                </a:lnTo>
                <a:lnTo>
                  <a:pt x="54" y="46"/>
                </a:lnTo>
                <a:close/>
              </a:path>
            </a:pathLst>
          </a:custGeom>
          <a:noFill/>
          <a:ln w="6350" cmpd="sng">
            <a:solidFill>
              <a:srgbClr val="000000"/>
            </a:solidFill>
            <a:round/>
            <a:headEnd/>
            <a:tailEnd/>
          </a:ln>
        </p:spPr>
        <p:txBody>
          <a:bodyPr/>
          <a:lstStyle/>
          <a:p>
            <a:endParaRPr lang="en-US"/>
          </a:p>
        </p:txBody>
      </p:sp>
      <p:sp>
        <p:nvSpPr>
          <p:cNvPr id="887" name="Freeform 295"/>
          <p:cNvSpPr>
            <a:spLocks/>
          </p:cNvSpPr>
          <p:nvPr/>
        </p:nvSpPr>
        <p:spPr bwMode="auto">
          <a:xfrm rot="167468">
            <a:off x="4166690" y="3032616"/>
            <a:ext cx="293669" cy="354440"/>
          </a:xfrm>
          <a:custGeom>
            <a:avLst/>
            <a:gdLst>
              <a:gd name="T0" fmla="*/ 4 w 38"/>
              <a:gd name="T1" fmla="*/ 10 h 52"/>
              <a:gd name="T2" fmla="*/ 18 w 38"/>
              <a:gd name="T3" fmla="*/ 6 h 52"/>
              <a:gd name="T4" fmla="*/ 18 w 38"/>
              <a:gd name="T5" fmla="*/ 2 h 52"/>
              <a:gd name="T6" fmla="*/ 30 w 38"/>
              <a:gd name="T7" fmla="*/ 0 h 52"/>
              <a:gd name="T8" fmla="*/ 38 w 38"/>
              <a:gd name="T9" fmla="*/ 48 h 52"/>
              <a:gd name="T10" fmla="*/ 26 w 38"/>
              <a:gd name="T11" fmla="*/ 52 h 52"/>
              <a:gd name="T12" fmla="*/ 26 w 38"/>
              <a:gd name="T13" fmla="*/ 48 h 52"/>
              <a:gd name="T14" fmla="*/ 26 w 38"/>
              <a:gd name="T15" fmla="*/ 44 h 52"/>
              <a:gd name="T16" fmla="*/ 24 w 38"/>
              <a:gd name="T17" fmla="*/ 42 h 52"/>
              <a:gd name="T18" fmla="*/ 4 w 38"/>
              <a:gd name="T19" fmla="*/ 44 h 52"/>
              <a:gd name="T20" fmla="*/ 0 w 38"/>
              <a:gd name="T21" fmla="*/ 28 h 52"/>
              <a:gd name="T22" fmla="*/ 4 w 38"/>
              <a:gd name="T23" fmla="*/ 22 h 52"/>
              <a:gd name="T24" fmla="*/ 4 w 38"/>
              <a:gd name="T25" fmla="*/ 1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52">
                <a:moveTo>
                  <a:pt x="4" y="10"/>
                </a:moveTo>
                <a:lnTo>
                  <a:pt x="18" y="6"/>
                </a:lnTo>
                <a:lnTo>
                  <a:pt x="18" y="2"/>
                </a:lnTo>
                <a:lnTo>
                  <a:pt x="30" y="0"/>
                </a:lnTo>
                <a:lnTo>
                  <a:pt x="38" y="48"/>
                </a:lnTo>
                <a:lnTo>
                  <a:pt x="26" y="52"/>
                </a:lnTo>
                <a:lnTo>
                  <a:pt x="26" y="48"/>
                </a:lnTo>
                <a:lnTo>
                  <a:pt x="26" y="44"/>
                </a:lnTo>
                <a:lnTo>
                  <a:pt x="24" y="42"/>
                </a:lnTo>
                <a:lnTo>
                  <a:pt x="4" y="44"/>
                </a:lnTo>
                <a:lnTo>
                  <a:pt x="0" y="28"/>
                </a:lnTo>
                <a:lnTo>
                  <a:pt x="4" y="22"/>
                </a:lnTo>
                <a:lnTo>
                  <a:pt x="4" y="10"/>
                </a:lnTo>
                <a:close/>
              </a:path>
            </a:pathLst>
          </a:custGeom>
          <a:noFill/>
          <a:ln w="6350" cmpd="sng">
            <a:solidFill>
              <a:srgbClr val="000000"/>
            </a:solidFill>
            <a:prstDash val="solid"/>
            <a:round/>
            <a:headEnd/>
            <a:tailEnd/>
          </a:ln>
        </p:spPr>
        <p:txBody>
          <a:bodyPr/>
          <a:lstStyle/>
          <a:p>
            <a:endParaRPr lang="en-US"/>
          </a:p>
        </p:txBody>
      </p:sp>
      <p:sp>
        <p:nvSpPr>
          <p:cNvPr id="888" name="Freeform 296"/>
          <p:cNvSpPr>
            <a:spLocks/>
          </p:cNvSpPr>
          <p:nvPr/>
        </p:nvSpPr>
        <p:spPr bwMode="auto">
          <a:xfrm rot="167468">
            <a:off x="5192434" y="2951406"/>
            <a:ext cx="510056" cy="340808"/>
          </a:xfrm>
          <a:custGeom>
            <a:avLst/>
            <a:gdLst>
              <a:gd name="T0" fmla="*/ 0 w 66"/>
              <a:gd name="T1" fmla="*/ 6 h 50"/>
              <a:gd name="T2" fmla="*/ 8 w 66"/>
              <a:gd name="T3" fmla="*/ 2 h 50"/>
              <a:gd name="T4" fmla="*/ 16 w 66"/>
              <a:gd name="T5" fmla="*/ 6 h 50"/>
              <a:gd name="T6" fmla="*/ 20 w 66"/>
              <a:gd name="T7" fmla="*/ 0 h 50"/>
              <a:gd name="T8" fmla="*/ 26 w 66"/>
              <a:gd name="T9" fmla="*/ 0 h 50"/>
              <a:gd name="T10" fmla="*/ 48 w 66"/>
              <a:gd name="T11" fmla="*/ 2 h 50"/>
              <a:gd name="T12" fmla="*/ 54 w 66"/>
              <a:gd name="T13" fmla="*/ 2 h 50"/>
              <a:gd name="T14" fmla="*/ 52 w 66"/>
              <a:gd name="T15" fmla="*/ 12 h 50"/>
              <a:gd name="T16" fmla="*/ 56 w 66"/>
              <a:gd name="T17" fmla="*/ 18 h 50"/>
              <a:gd name="T18" fmla="*/ 64 w 66"/>
              <a:gd name="T19" fmla="*/ 16 h 50"/>
              <a:gd name="T20" fmla="*/ 66 w 66"/>
              <a:gd name="T21" fmla="*/ 32 h 50"/>
              <a:gd name="T22" fmla="*/ 64 w 66"/>
              <a:gd name="T23" fmla="*/ 42 h 50"/>
              <a:gd name="T24" fmla="*/ 54 w 66"/>
              <a:gd name="T25" fmla="*/ 40 h 50"/>
              <a:gd name="T26" fmla="*/ 48 w 66"/>
              <a:gd name="T27" fmla="*/ 32 h 50"/>
              <a:gd name="T28" fmla="*/ 18 w 66"/>
              <a:gd name="T29" fmla="*/ 50 h 50"/>
              <a:gd name="T30" fmla="*/ 0 w 66"/>
              <a:gd name="T31" fmla="*/ 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50">
                <a:moveTo>
                  <a:pt x="0" y="6"/>
                </a:moveTo>
                <a:lnTo>
                  <a:pt x="8" y="2"/>
                </a:lnTo>
                <a:lnTo>
                  <a:pt x="16" y="6"/>
                </a:lnTo>
                <a:lnTo>
                  <a:pt x="20" y="0"/>
                </a:lnTo>
                <a:lnTo>
                  <a:pt x="26" y="0"/>
                </a:lnTo>
                <a:lnTo>
                  <a:pt x="48" y="2"/>
                </a:lnTo>
                <a:lnTo>
                  <a:pt x="54" y="2"/>
                </a:lnTo>
                <a:lnTo>
                  <a:pt x="52" y="12"/>
                </a:lnTo>
                <a:lnTo>
                  <a:pt x="56" y="18"/>
                </a:lnTo>
                <a:lnTo>
                  <a:pt x="64" y="16"/>
                </a:lnTo>
                <a:lnTo>
                  <a:pt x="66" y="32"/>
                </a:lnTo>
                <a:lnTo>
                  <a:pt x="64" y="42"/>
                </a:lnTo>
                <a:lnTo>
                  <a:pt x="54" y="40"/>
                </a:lnTo>
                <a:lnTo>
                  <a:pt x="48" y="32"/>
                </a:lnTo>
                <a:lnTo>
                  <a:pt x="18" y="50"/>
                </a:lnTo>
                <a:lnTo>
                  <a:pt x="0" y="6"/>
                </a:lnTo>
                <a:close/>
              </a:path>
            </a:pathLst>
          </a:custGeom>
          <a:noFill/>
          <a:ln w="6350" cmpd="sng">
            <a:solidFill>
              <a:srgbClr val="000000"/>
            </a:solidFill>
            <a:round/>
            <a:headEnd/>
            <a:tailEnd/>
          </a:ln>
        </p:spPr>
        <p:txBody>
          <a:bodyPr/>
          <a:lstStyle/>
          <a:p>
            <a:endParaRPr lang="en-US"/>
          </a:p>
        </p:txBody>
      </p:sp>
      <p:sp>
        <p:nvSpPr>
          <p:cNvPr id="889" name="Freeform 297"/>
          <p:cNvSpPr>
            <a:spLocks/>
          </p:cNvSpPr>
          <p:nvPr/>
        </p:nvSpPr>
        <p:spPr bwMode="auto">
          <a:xfrm rot="167468">
            <a:off x="5837935" y="3313510"/>
            <a:ext cx="633705" cy="436234"/>
          </a:xfrm>
          <a:custGeom>
            <a:avLst/>
            <a:gdLst>
              <a:gd name="T0" fmla="*/ 0 w 82"/>
              <a:gd name="T1" fmla="*/ 24 h 64"/>
              <a:gd name="T2" fmla="*/ 24 w 82"/>
              <a:gd name="T3" fmla="*/ 10 h 64"/>
              <a:gd name="T4" fmla="*/ 30 w 82"/>
              <a:gd name="T5" fmla="*/ 14 h 64"/>
              <a:gd name="T6" fmla="*/ 68 w 82"/>
              <a:gd name="T7" fmla="*/ 0 h 64"/>
              <a:gd name="T8" fmla="*/ 82 w 82"/>
              <a:gd name="T9" fmla="*/ 8 h 64"/>
              <a:gd name="T10" fmla="*/ 78 w 82"/>
              <a:gd name="T11" fmla="*/ 24 h 64"/>
              <a:gd name="T12" fmla="*/ 78 w 82"/>
              <a:gd name="T13" fmla="*/ 36 h 64"/>
              <a:gd name="T14" fmla="*/ 66 w 82"/>
              <a:gd name="T15" fmla="*/ 50 h 64"/>
              <a:gd name="T16" fmla="*/ 70 w 82"/>
              <a:gd name="T17" fmla="*/ 56 h 64"/>
              <a:gd name="T18" fmla="*/ 58 w 82"/>
              <a:gd name="T19" fmla="*/ 64 h 64"/>
              <a:gd name="T20" fmla="*/ 50 w 82"/>
              <a:gd name="T21" fmla="*/ 42 h 64"/>
              <a:gd name="T22" fmla="*/ 30 w 82"/>
              <a:gd name="T23" fmla="*/ 38 h 64"/>
              <a:gd name="T24" fmla="*/ 30 w 82"/>
              <a:gd name="T25" fmla="*/ 32 h 64"/>
              <a:gd name="T26" fmla="*/ 4 w 82"/>
              <a:gd name="T27" fmla="*/ 34 h 64"/>
              <a:gd name="T28" fmla="*/ 0 w 82"/>
              <a:gd name="T29" fmla="*/ 24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64">
                <a:moveTo>
                  <a:pt x="0" y="24"/>
                </a:moveTo>
                <a:lnTo>
                  <a:pt x="24" y="10"/>
                </a:lnTo>
                <a:lnTo>
                  <a:pt x="30" y="14"/>
                </a:lnTo>
                <a:lnTo>
                  <a:pt x="68" y="0"/>
                </a:lnTo>
                <a:lnTo>
                  <a:pt x="82" y="8"/>
                </a:lnTo>
                <a:lnTo>
                  <a:pt x="78" y="24"/>
                </a:lnTo>
                <a:lnTo>
                  <a:pt x="78" y="36"/>
                </a:lnTo>
                <a:lnTo>
                  <a:pt x="66" y="50"/>
                </a:lnTo>
                <a:lnTo>
                  <a:pt x="70" y="56"/>
                </a:lnTo>
                <a:lnTo>
                  <a:pt x="58" y="64"/>
                </a:lnTo>
                <a:lnTo>
                  <a:pt x="50" y="42"/>
                </a:lnTo>
                <a:lnTo>
                  <a:pt x="30" y="38"/>
                </a:lnTo>
                <a:lnTo>
                  <a:pt x="30" y="32"/>
                </a:lnTo>
                <a:lnTo>
                  <a:pt x="4" y="34"/>
                </a:lnTo>
                <a:lnTo>
                  <a:pt x="0" y="24"/>
                </a:lnTo>
                <a:close/>
              </a:path>
            </a:pathLst>
          </a:custGeom>
          <a:noFill/>
          <a:ln w="6350" cmpd="sng">
            <a:solidFill>
              <a:srgbClr val="000000"/>
            </a:solidFill>
            <a:round/>
            <a:headEnd/>
            <a:tailEnd/>
          </a:ln>
        </p:spPr>
        <p:txBody>
          <a:bodyPr/>
          <a:lstStyle/>
          <a:p>
            <a:endParaRPr lang="en-US"/>
          </a:p>
        </p:txBody>
      </p:sp>
      <p:sp>
        <p:nvSpPr>
          <p:cNvPr id="890" name="Freeform 298"/>
          <p:cNvSpPr>
            <a:spLocks/>
          </p:cNvSpPr>
          <p:nvPr/>
        </p:nvSpPr>
        <p:spPr bwMode="auto">
          <a:xfrm rot="167468">
            <a:off x="6448210" y="4788091"/>
            <a:ext cx="556425" cy="381706"/>
          </a:xfrm>
          <a:custGeom>
            <a:avLst/>
            <a:gdLst>
              <a:gd name="T0" fmla="*/ 14 w 72"/>
              <a:gd name="T1" fmla="*/ 52 h 56"/>
              <a:gd name="T2" fmla="*/ 10 w 72"/>
              <a:gd name="T3" fmla="*/ 32 h 56"/>
              <a:gd name="T4" fmla="*/ 4 w 72"/>
              <a:gd name="T5" fmla="*/ 34 h 56"/>
              <a:gd name="T6" fmla="*/ 0 w 72"/>
              <a:gd name="T7" fmla="*/ 12 h 56"/>
              <a:gd name="T8" fmla="*/ 20 w 72"/>
              <a:gd name="T9" fmla="*/ 6 h 56"/>
              <a:gd name="T10" fmla="*/ 22 w 72"/>
              <a:gd name="T11" fmla="*/ 0 h 56"/>
              <a:gd name="T12" fmla="*/ 62 w 72"/>
              <a:gd name="T13" fmla="*/ 18 h 56"/>
              <a:gd name="T14" fmla="*/ 72 w 72"/>
              <a:gd name="T15" fmla="*/ 28 h 56"/>
              <a:gd name="T16" fmla="*/ 56 w 72"/>
              <a:gd name="T17" fmla="*/ 50 h 56"/>
              <a:gd name="T18" fmla="*/ 48 w 72"/>
              <a:gd name="T19" fmla="*/ 52 h 56"/>
              <a:gd name="T20" fmla="*/ 46 w 72"/>
              <a:gd name="T21" fmla="*/ 56 h 56"/>
              <a:gd name="T22" fmla="*/ 32 w 72"/>
              <a:gd name="T23" fmla="*/ 50 h 56"/>
              <a:gd name="T24" fmla="*/ 14 w 72"/>
              <a:gd name="T25" fmla="*/ 52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 h="56">
                <a:moveTo>
                  <a:pt x="14" y="52"/>
                </a:moveTo>
                <a:lnTo>
                  <a:pt x="10" y="32"/>
                </a:lnTo>
                <a:lnTo>
                  <a:pt x="4" y="34"/>
                </a:lnTo>
                <a:lnTo>
                  <a:pt x="0" y="12"/>
                </a:lnTo>
                <a:lnTo>
                  <a:pt x="20" y="6"/>
                </a:lnTo>
                <a:lnTo>
                  <a:pt x="22" y="0"/>
                </a:lnTo>
                <a:lnTo>
                  <a:pt x="62" y="18"/>
                </a:lnTo>
                <a:lnTo>
                  <a:pt x="72" y="28"/>
                </a:lnTo>
                <a:lnTo>
                  <a:pt x="56" y="50"/>
                </a:lnTo>
                <a:lnTo>
                  <a:pt x="48" y="52"/>
                </a:lnTo>
                <a:lnTo>
                  <a:pt x="46" y="56"/>
                </a:lnTo>
                <a:lnTo>
                  <a:pt x="32" y="50"/>
                </a:lnTo>
                <a:lnTo>
                  <a:pt x="14" y="52"/>
                </a:lnTo>
                <a:close/>
              </a:path>
            </a:pathLst>
          </a:custGeom>
          <a:noFill/>
          <a:ln w="6350" cmpd="sng">
            <a:solidFill>
              <a:srgbClr val="000000"/>
            </a:solidFill>
            <a:round/>
            <a:headEnd/>
            <a:tailEnd/>
          </a:ln>
        </p:spPr>
        <p:txBody>
          <a:bodyPr/>
          <a:lstStyle/>
          <a:p>
            <a:endParaRPr lang="en-US"/>
          </a:p>
        </p:txBody>
      </p:sp>
      <p:sp>
        <p:nvSpPr>
          <p:cNvPr id="891" name="Freeform 299"/>
          <p:cNvSpPr>
            <a:spLocks/>
          </p:cNvSpPr>
          <p:nvPr/>
        </p:nvSpPr>
        <p:spPr bwMode="auto">
          <a:xfrm rot="167468">
            <a:off x="6169522" y="4445841"/>
            <a:ext cx="510056" cy="436234"/>
          </a:xfrm>
          <a:custGeom>
            <a:avLst/>
            <a:gdLst>
              <a:gd name="T0" fmla="*/ 58 w 66"/>
              <a:gd name="T1" fmla="*/ 54 h 64"/>
              <a:gd name="T2" fmla="*/ 38 w 66"/>
              <a:gd name="T3" fmla="*/ 60 h 64"/>
              <a:gd name="T4" fmla="*/ 8 w 66"/>
              <a:gd name="T5" fmla="*/ 64 h 64"/>
              <a:gd name="T6" fmla="*/ 0 w 66"/>
              <a:gd name="T7" fmla="*/ 40 h 64"/>
              <a:gd name="T8" fmla="*/ 28 w 66"/>
              <a:gd name="T9" fmla="*/ 14 h 64"/>
              <a:gd name="T10" fmla="*/ 44 w 66"/>
              <a:gd name="T11" fmla="*/ 2 h 64"/>
              <a:gd name="T12" fmla="*/ 52 w 66"/>
              <a:gd name="T13" fmla="*/ 2 h 64"/>
              <a:gd name="T14" fmla="*/ 64 w 66"/>
              <a:gd name="T15" fmla="*/ 0 h 64"/>
              <a:gd name="T16" fmla="*/ 66 w 66"/>
              <a:gd name="T17" fmla="*/ 24 h 64"/>
              <a:gd name="T18" fmla="*/ 54 w 66"/>
              <a:gd name="T19" fmla="*/ 28 h 64"/>
              <a:gd name="T20" fmla="*/ 56 w 66"/>
              <a:gd name="T21" fmla="*/ 38 h 64"/>
              <a:gd name="T22" fmla="*/ 52 w 66"/>
              <a:gd name="T23" fmla="*/ 40 h 64"/>
              <a:gd name="T24" fmla="*/ 52 w 66"/>
              <a:gd name="T25" fmla="*/ 46 h 64"/>
              <a:gd name="T26" fmla="*/ 60 w 66"/>
              <a:gd name="T27" fmla="*/ 48 h 64"/>
              <a:gd name="T28" fmla="*/ 58 w 66"/>
              <a:gd name="T29" fmla="*/ 54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64">
                <a:moveTo>
                  <a:pt x="58" y="54"/>
                </a:moveTo>
                <a:lnTo>
                  <a:pt x="38" y="60"/>
                </a:lnTo>
                <a:lnTo>
                  <a:pt x="8" y="64"/>
                </a:lnTo>
                <a:lnTo>
                  <a:pt x="0" y="40"/>
                </a:lnTo>
                <a:lnTo>
                  <a:pt x="28" y="14"/>
                </a:lnTo>
                <a:lnTo>
                  <a:pt x="44" y="2"/>
                </a:lnTo>
                <a:lnTo>
                  <a:pt x="52" y="2"/>
                </a:lnTo>
                <a:lnTo>
                  <a:pt x="64" y="0"/>
                </a:lnTo>
                <a:lnTo>
                  <a:pt x="66" y="24"/>
                </a:lnTo>
                <a:lnTo>
                  <a:pt x="54" y="28"/>
                </a:lnTo>
                <a:lnTo>
                  <a:pt x="56" y="38"/>
                </a:lnTo>
                <a:lnTo>
                  <a:pt x="52" y="40"/>
                </a:lnTo>
                <a:lnTo>
                  <a:pt x="52" y="46"/>
                </a:lnTo>
                <a:lnTo>
                  <a:pt x="60" y="48"/>
                </a:lnTo>
                <a:lnTo>
                  <a:pt x="58" y="54"/>
                </a:lnTo>
                <a:close/>
              </a:path>
            </a:pathLst>
          </a:custGeom>
          <a:noFill/>
          <a:ln w="6350" cmpd="sng">
            <a:solidFill>
              <a:srgbClr val="000000"/>
            </a:solidFill>
            <a:round/>
            <a:headEnd/>
            <a:tailEnd/>
          </a:ln>
        </p:spPr>
        <p:txBody>
          <a:bodyPr/>
          <a:lstStyle/>
          <a:p>
            <a:endParaRPr lang="en-US"/>
          </a:p>
        </p:txBody>
      </p:sp>
      <p:sp>
        <p:nvSpPr>
          <p:cNvPr id="892" name="Freeform 300"/>
          <p:cNvSpPr>
            <a:spLocks/>
          </p:cNvSpPr>
          <p:nvPr/>
        </p:nvSpPr>
        <p:spPr bwMode="auto">
          <a:xfrm rot="167468">
            <a:off x="5901047" y="5254228"/>
            <a:ext cx="618249" cy="313544"/>
          </a:xfrm>
          <a:custGeom>
            <a:avLst/>
            <a:gdLst>
              <a:gd name="T0" fmla="*/ 24 w 80"/>
              <a:gd name="T1" fmla="*/ 46 h 46"/>
              <a:gd name="T2" fmla="*/ 18 w 80"/>
              <a:gd name="T3" fmla="*/ 38 h 46"/>
              <a:gd name="T4" fmla="*/ 20 w 80"/>
              <a:gd name="T5" fmla="*/ 26 h 46"/>
              <a:gd name="T6" fmla="*/ 0 w 80"/>
              <a:gd name="T7" fmla="*/ 6 h 46"/>
              <a:gd name="T8" fmla="*/ 46 w 80"/>
              <a:gd name="T9" fmla="*/ 0 h 46"/>
              <a:gd name="T10" fmla="*/ 48 w 80"/>
              <a:gd name="T11" fmla="*/ 6 h 46"/>
              <a:gd name="T12" fmla="*/ 78 w 80"/>
              <a:gd name="T13" fmla="*/ 0 h 46"/>
              <a:gd name="T14" fmla="*/ 80 w 80"/>
              <a:gd name="T15" fmla="*/ 12 h 46"/>
              <a:gd name="T16" fmla="*/ 76 w 80"/>
              <a:gd name="T17" fmla="*/ 14 h 46"/>
              <a:gd name="T18" fmla="*/ 72 w 80"/>
              <a:gd name="T19" fmla="*/ 18 h 46"/>
              <a:gd name="T20" fmla="*/ 74 w 80"/>
              <a:gd name="T21" fmla="*/ 36 h 46"/>
              <a:gd name="T22" fmla="*/ 24 w 80"/>
              <a:gd name="T23" fmla="*/ 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46">
                <a:moveTo>
                  <a:pt x="24" y="46"/>
                </a:moveTo>
                <a:lnTo>
                  <a:pt x="18" y="38"/>
                </a:lnTo>
                <a:lnTo>
                  <a:pt x="20" y="26"/>
                </a:lnTo>
                <a:lnTo>
                  <a:pt x="0" y="6"/>
                </a:lnTo>
                <a:lnTo>
                  <a:pt x="46" y="0"/>
                </a:lnTo>
                <a:lnTo>
                  <a:pt x="48" y="6"/>
                </a:lnTo>
                <a:lnTo>
                  <a:pt x="78" y="0"/>
                </a:lnTo>
                <a:lnTo>
                  <a:pt x="80" y="12"/>
                </a:lnTo>
                <a:lnTo>
                  <a:pt x="76" y="14"/>
                </a:lnTo>
                <a:lnTo>
                  <a:pt x="72" y="18"/>
                </a:lnTo>
                <a:lnTo>
                  <a:pt x="74" y="36"/>
                </a:lnTo>
                <a:lnTo>
                  <a:pt x="24" y="46"/>
                </a:lnTo>
                <a:close/>
              </a:path>
            </a:pathLst>
          </a:custGeom>
          <a:noFill/>
          <a:ln w="6350" cmpd="sng">
            <a:solidFill>
              <a:srgbClr val="000000"/>
            </a:solidFill>
            <a:round/>
            <a:headEnd/>
            <a:tailEnd/>
          </a:ln>
        </p:spPr>
        <p:txBody>
          <a:bodyPr/>
          <a:lstStyle/>
          <a:p>
            <a:endParaRPr lang="en-US"/>
          </a:p>
        </p:txBody>
      </p:sp>
      <p:sp>
        <p:nvSpPr>
          <p:cNvPr id="893" name="Freeform 301"/>
          <p:cNvSpPr>
            <a:spLocks/>
          </p:cNvSpPr>
          <p:nvPr/>
        </p:nvSpPr>
        <p:spPr bwMode="auto">
          <a:xfrm rot="167468">
            <a:off x="5396532" y="5402213"/>
            <a:ext cx="417318" cy="395338"/>
          </a:xfrm>
          <a:custGeom>
            <a:avLst/>
            <a:gdLst>
              <a:gd name="T0" fmla="*/ 54 w 54"/>
              <a:gd name="T1" fmla="*/ 50 h 58"/>
              <a:gd name="T2" fmla="*/ 20 w 54"/>
              <a:gd name="T3" fmla="*/ 58 h 58"/>
              <a:gd name="T4" fmla="*/ 4 w 54"/>
              <a:gd name="T5" fmla="*/ 54 h 58"/>
              <a:gd name="T6" fmla="*/ 0 w 54"/>
              <a:gd name="T7" fmla="*/ 40 h 58"/>
              <a:gd name="T8" fmla="*/ 6 w 54"/>
              <a:gd name="T9" fmla="*/ 26 h 58"/>
              <a:gd name="T10" fmla="*/ 0 w 54"/>
              <a:gd name="T11" fmla="*/ 6 h 58"/>
              <a:gd name="T12" fmla="*/ 10 w 54"/>
              <a:gd name="T13" fmla="*/ 4 h 58"/>
              <a:gd name="T14" fmla="*/ 16 w 54"/>
              <a:gd name="T15" fmla="*/ 0 h 58"/>
              <a:gd name="T16" fmla="*/ 20 w 54"/>
              <a:gd name="T17" fmla="*/ 12 h 58"/>
              <a:gd name="T18" fmla="*/ 32 w 54"/>
              <a:gd name="T19" fmla="*/ 14 h 58"/>
              <a:gd name="T20" fmla="*/ 40 w 54"/>
              <a:gd name="T21" fmla="*/ 28 h 58"/>
              <a:gd name="T22" fmla="*/ 42 w 54"/>
              <a:gd name="T23" fmla="*/ 40 h 58"/>
              <a:gd name="T24" fmla="*/ 52 w 54"/>
              <a:gd name="T25" fmla="*/ 46 h 58"/>
              <a:gd name="T26" fmla="*/ 54 w 54"/>
              <a:gd name="T27" fmla="*/ 5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58">
                <a:moveTo>
                  <a:pt x="54" y="50"/>
                </a:moveTo>
                <a:lnTo>
                  <a:pt x="20" y="58"/>
                </a:lnTo>
                <a:lnTo>
                  <a:pt x="4" y="54"/>
                </a:lnTo>
                <a:lnTo>
                  <a:pt x="0" y="40"/>
                </a:lnTo>
                <a:lnTo>
                  <a:pt x="6" y="26"/>
                </a:lnTo>
                <a:lnTo>
                  <a:pt x="0" y="6"/>
                </a:lnTo>
                <a:lnTo>
                  <a:pt x="10" y="4"/>
                </a:lnTo>
                <a:lnTo>
                  <a:pt x="16" y="0"/>
                </a:lnTo>
                <a:lnTo>
                  <a:pt x="20" y="12"/>
                </a:lnTo>
                <a:lnTo>
                  <a:pt x="32" y="14"/>
                </a:lnTo>
                <a:lnTo>
                  <a:pt x="40" y="28"/>
                </a:lnTo>
                <a:lnTo>
                  <a:pt x="42" y="40"/>
                </a:lnTo>
                <a:lnTo>
                  <a:pt x="52" y="46"/>
                </a:lnTo>
                <a:lnTo>
                  <a:pt x="54" y="50"/>
                </a:lnTo>
                <a:close/>
              </a:path>
            </a:pathLst>
          </a:custGeom>
          <a:noFill/>
          <a:ln w="6350" cmpd="sng">
            <a:solidFill>
              <a:srgbClr val="000000"/>
            </a:solidFill>
            <a:round/>
            <a:headEnd/>
            <a:tailEnd/>
          </a:ln>
        </p:spPr>
        <p:txBody>
          <a:bodyPr/>
          <a:lstStyle/>
          <a:p>
            <a:endParaRPr lang="en-US"/>
          </a:p>
        </p:txBody>
      </p:sp>
      <p:sp>
        <p:nvSpPr>
          <p:cNvPr id="895" name="Freeform 303"/>
          <p:cNvSpPr>
            <a:spLocks/>
          </p:cNvSpPr>
          <p:nvPr/>
        </p:nvSpPr>
        <p:spPr bwMode="auto">
          <a:xfrm rot="167468">
            <a:off x="3943684" y="4704336"/>
            <a:ext cx="448231" cy="449868"/>
          </a:xfrm>
          <a:custGeom>
            <a:avLst/>
            <a:gdLst>
              <a:gd name="T0" fmla="*/ 0 w 58"/>
              <a:gd name="T1" fmla="*/ 16 h 66"/>
              <a:gd name="T2" fmla="*/ 24 w 58"/>
              <a:gd name="T3" fmla="*/ 8 h 66"/>
              <a:gd name="T4" fmla="*/ 24 w 58"/>
              <a:gd name="T5" fmla="*/ 0 h 66"/>
              <a:gd name="T6" fmla="*/ 42 w 58"/>
              <a:gd name="T7" fmla="*/ 14 h 66"/>
              <a:gd name="T8" fmla="*/ 56 w 58"/>
              <a:gd name="T9" fmla="*/ 20 h 66"/>
              <a:gd name="T10" fmla="*/ 58 w 58"/>
              <a:gd name="T11" fmla="*/ 26 h 66"/>
              <a:gd name="T12" fmla="*/ 54 w 58"/>
              <a:gd name="T13" fmla="*/ 30 h 66"/>
              <a:gd name="T14" fmla="*/ 58 w 58"/>
              <a:gd name="T15" fmla="*/ 60 h 66"/>
              <a:gd name="T16" fmla="*/ 34 w 58"/>
              <a:gd name="T17" fmla="*/ 66 h 66"/>
              <a:gd name="T18" fmla="*/ 24 w 58"/>
              <a:gd name="T19" fmla="*/ 66 h 66"/>
              <a:gd name="T20" fmla="*/ 20 w 58"/>
              <a:gd name="T21" fmla="*/ 54 h 66"/>
              <a:gd name="T22" fmla="*/ 16 w 58"/>
              <a:gd name="T23" fmla="*/ 56 h 66"/>
              <a:gd name="T24" fmla="*/ 10 w 58"/>
              <a:gd name="T25" fmla="*/ 40 h 66"/>
              <a:gd name="T26" fmla="*/ 6 w 58"/>
              <a:gd name="T27" fmla="*/ 40 h 66"/>
              <a:gd name="T28" fmla="*/ 0 w 58"/>
              <a:gd name="T29" fmla="*/ 1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66">
                <a:moveTo>
                  <a:pt x="0" y="16"/>
                </a:moveTo>
                <a:lnTo>
                  <a:pt x="24" y="8"/>
                </a:lnTo>
                <a:lnTo>
                  <a:pt x="24" y="0"/>
                </a:lnTo>
                <a:lnTo>
                  <a:pt x="42" y="14"/>
                </a:lnTo>
                <a:lnTo>
                  <a:pt x="56" y="20"/>
                </a:lnTo>
                <a:lnTo>
                  <a:pt x="58" y="26"/>
                </a:lnTo>
                <a:lnTo>
                  <a:pt x="54" y="30"/>
                </a:lnTo>
                <a:lnTo>
                  <a:pt x="58" y="60"/>
                </a:lnTo>
                <a:lnTo>
                  <a:pt x="34" y="66"/>
                </a:lnTo>
                <a:lnTo>
                  <a:pt x="24" y="66"/>
                </a:lnTo>
                <a:lnTo>
                  <a:pt x="20" y="54"/>
                </a:lnTo>
                <a:lnTo>
                  <a:pt x="16" y="56"/>
                </a:lnTo>
                <a:lnTo>
                  <a:pt x="10" y="40"/>
                </a:lnTo>
                <a:lnTo>
                  <a:pt x="6" y="40"/>
                </a:lnTo>
                <a:lnTo>
                  <a:pt x="0" y="16"/>
                </a:lnTo>
                <a:close/>
              </a:path>
            </a:pathLst>
          </a:custGeom>
          <a:noFill/>
          <a:ln w="6350" cmpd="sng">
            <a:solidFill>
              <a:srgbClr val="000000"/>
            </a:solidFill>
            <a:round/>
            <a:headEnd/>
            <a:tailEnd/>
          </a:ln>
        </p:spPr>
        <p:txBody>
          <a:bodyPr/>
          <a:lstStyle/>
          <a:p>
            <a:endParaRPr lang="en-US"/>
          </a:p>
        </p:txBody>
      </p:sp>
      <p:sp>
        <p:nvSpPr>
          <p:cNvPr id="896" name="Freeform 304"/>
          <p:cNvSpPr>
            <a:spLocks/>
          </p:cNvSpPr>
          <p:nvPr/>
        </p:nvSpPr>
        <p:spPr bwMode="auto">
          <a:xfrm rot="167468">
            <a:off x="3821411" y="4354148"/>
            <a:ext cx="324581" cy="449868"/>
          </a:xfrm>
          <a:custGeom>
            <a:avLst/>
            <a:gdLst>
              <a:gd name="T0" fmla="*/ 42 w 42"/>
              <a:gd name="T1" fmla="*/ 50 h 66"/>
              <a:gd name="T2" fmla="*/ 42 w 42"/>
              <a:gd name="T3" fmla="*/ 58 h 66"/>
              <a:gd name="T4" fmla="*/ 18 w 42"/>
              <a:gd name="T5" fmla="*/ 66 h 66"/>
              <a:gd name="T6" fmla="*/ 10 w 42"/>
              <a:gd name="T7" fmla="*/ 62 h 66"/>
              <a:gd name="T8" fmla="*/ 4 w 42"/>
              <a:gd name="T9" fmla="*/ 10 h 66"/>
              <a:gd name="T10" fmla="*/ 0 w 42"/>
              <a:gd name="T11" fmla="*/ 4 h 66"/>
              <a:gd name="T12" fmla="*/ 2 w 42"/>
              <a:gd name="T13" fmla="*/ 0 h 66"/>
              <a:gd name="T14" fmla="*/ 8 w 42"/>
              <a:gd name="T15" fmla="*/ 4 h 66"/>
              <a:gd name="T16" fmla="*/ 12 w 42"/>
              <a:gd name="T17" fmla="*/ 4 h 66"/>
              <a:gd name="T18" fmla="*/ 14 w 42"/>
              <a:gd name="T19" fmla="*/ 8 h 66"/>
              <a:gd name="T20" fmla="*/ 16 w 42"/>
              <a:gd name="T21" fmla="*/ 16 h 66"/>
              <a:gd name="T22" fmla="*/ 22 w 42"/>
              <a:gd name="T23" fmla="*/ 16 h 66"/>
              <a:gd name="T24" fmla="*/ 22 w 42"/>
              <a:gd name="T25" fmla="*/ 22 h 66"/>
              <a:gd name="T26" fmla="*/ 36 w 42"/>
              <a:gd name="T27" fmla="*/ 20 h 66"/>
              <a:gd name="T28" fmla="*/ 42 w 42"/>
              <a:gd name="T29" fmla="*/ 5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66">
                <a:moveTo>
                  <a:pt x="42" y="50"/>
                </a:moveTo>
                <a:lnTo>
                  <a:pt x="42" y="58"/>
                </a:lnTo>
                <a:lnTo>
                  <a:pt x="18" y="66"/>
                </a:lnTo>
                <a:lnTo>
                  <a:pt x="10" y="62"/>
                </a:lnTo>
                <a:lnTo>
                  <a:pt x="4" y="10"/>
                </a:lnTo>
                <a:lnTo>
                  <a:pt x="0" y="4"/>
                </a:lnTo>
                <a:lnTo>
                  <a:pt x="2" y="0"/>
                </a:lnTo>
                <a:lnTo>
                  <a:pt x="8" y="4"/>
                </a:lnTo>
                <a:lnTo>
                  <a:pt x="12" y="4"/>
                </a:lnTo>
                <a:lnTo>
                  <a:pt x="14" y="8"/>
                </a:lnTo>
                <a:lnTo>
                  <a:pt x="16" y="16"/>
                </a:lnTo>
                <a:lnTo>
                  <a:pt x="22" y="16"/>
                </a:lnTo>
                <a:lnTo>
                  <a:pt x="22" y="22"/>
                </a:lnTo>
                <a:lnTo>
                  <a:pt x="36" y="20"/>
                </a:lnTo>
                <a:lnTo>
                  <a:pt x="42" y="50"/>
                </a:lnTo>
                <a:close/>
              </a:path>
            </a:pathLst>
          </a:custGeom>
          <a:noFill/>
          <a:ln w="6350" cmpd="sng">
            <a:solidFill>
              <a:srgbClr val="000000"/>
            </a:solidFill>
            <a:round/>
            <a:headEnd/>
            <a:tailEnd/>
          </a:ln>
        </p:spPr>
        <p:txBody>
          <a:bodyPr/>
          <a:lstStyle/>
          <a:p>
            <a:endParaRPr lang="en-US"/>
          </a:p>
        </p:txBody>
      </p:sp>
      <p:sp>
        <p:nvSpPr>
          <p:cNvPr id="897" name="Freeform 305"/>
          <p:cNvSpPr>
            <a:spLocks/>
          </p:cNvSpPr>
          <p:nvPr/>
        </p:nvSpPr>
        <p:spPr bwMode="auto">
          <a:xfrm rot="167468">
            <a:off x="4981019" y="4713563"/>
            <a:ext cx="432774" cy="408970"/>
          </a:xfrm>
          <a:custGeom>
            <a:avLst/>
            <a:gdLst>
              <a:gd name="T0" fmla="*/ 0 w 56"/>
              <a:gd name="T1" fmla="*/ 20 h 60"/>
              <a:gd name="T2" fmla="*/ 26 w 56"/>
              <a:gd name="T3" fmla="*/ 14 h 60"/>
              <a:gd name="T4" fmla="*/ 24 w 56"/>
              <a:gd name="T5" fmla="*/ 2 h 60"/>
              <a:gd name="T6" fmla="*/ 32 w 56"/>
              <a:gd name="T7" fmla="*/ 0 h 60"/>
              <a:gd name="T8" fmla="*/ 32 w 56"/>
              <a:gd name="T9" fmla="*/ 4 h 60"/>
              <a:gd name="T10" fmla="*/ 48 w 56"/>
              <a:gd name="T11" fmla="*/ 4 h 60"/>
              <a:gd name="T12" fmla="*/ 56 w 56"/>
              <a:gd name="T13" fmla="*/ 16 h 60"/>
              <a:gd name="T14" fmla="*/ 52 w 56"/>
              <a:gd name="T15" fmla="*/ 20 h 60"/>
              <a:gd name="T16" fmla="*/ 54 w 56"/>
              <a:gd name="T17" fmla="*/ 28 h 60"/>
              <a:gd name="T18" fmla="*/ 48 w 56"/>
              <a:gd name="T19" fmla="*/ 30 h 60"/>
              <a:gd name="T20" fmla="*/ 52 w 56"/>
              <a:gd name="T21" fmla="*/ 48 h 60"/>
              <a:gd name="T22" fmla="*/ 32 w 56"/>
              <a:gd name="T23" fmla="*/ 52 h 60"/>
              <a:gd name="T24" fmla="*/ 32 w 56"/>
              <a:gd name="T25" fmla="*/ 60 h 60"/>
              <a:gd name="T26" fmla="*/ 16 w 56"/>
              <a:gd name="T27" fmla="*/ 52 h 60"/>
              <a:gd name="T28" fmla="*/ 6 w 56"/>
              <a:gd name="T29" fmla="*/ 54 h 60"/>
              <a:gd name="T30" fmla="*/ 0 w 56"/>
              <a:gd name="T31" fmla="*/ 2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60">
                <a:moveTo>
                  <a:pt x="0" y="20"/>
                </a:moveTo>
                <a:lnTo>
                  <a:pt x="26" y="14"/>
                </a:lnTo>
                <a:lnTo>
                  <a:pt x="24" y="2"/>
                </a:lnTo>
                <a:lnTo>
                  <a:pt x="32" y="0"/>
                </a:lnTo>
                <a:lnTo>
                  <a:pt x="32" y="4"/>
                </a:lnTo>
                <a:lnTo>
                  <a:pt x="48" y="4"/>
                </a:lnTo>
                <a:lnTo>
                  <a:pt x="56" y="16"/>
                </a:lnTo>
                <a:lnTo>
                  <a:pt x="52" y="20"/>
                </a:lnTo>
                <a:lnTo>
                  <a:pt x="54" y="28"/>
                </a:lnTo>
                <a:lnTo>
                  <a:pt x="48" y="30"/>
                </a:lnTo>
                <a:lnTo>
                  <a:pt x="52" y="48"/>
                </a:lnTo>
                <a:lnTo>
                  <a:pt x="32" y="52"/>
                </a:lnTo>
                <a:lnTo>
                  <a:pt x="32" y="60"/>
                </a:lnTo>
                <a:lnTo>
                  <a:pt x="16" y="52"/>
                </a:lnTo>
                <a:lnTo>
                  <a:pt x="6" y="54"/>
                </a:lnTo>
                <a:lnTo>
                  <a:pt x="0" y="20"/>
                </a:lnTo>
                <a:close/>
              </a:path>
            </a:pathLst>
          </a:custGeom>
          <a:noFill/>
          <a:ln w="6350" cmpd="sng">
            <a:solidFill>
              <a:srgbClr val="000000"/>
            </a:solidFill>
            <a:round/>
            <a:headEnd/>
            <a:tailEnd/>
          </a:ln>
        </p:spPr>
        <p:txBody>
          <a:bodyPr/>
          <a:lstStyle/>
          <a:p>
            <a:endParaRPr lang="en-US"/>
          </a:p>
        </p:txBody>
      </p:sp>
      <p:sp>
        <p:nvSpPr>
          <p:cNvPr id="898" name="Freeform 306"/>
          <p:cNvSpPr>
            <a:spLocks/>
          </p:cNvSpPr>
          <p:nvPr/>
        </p:nvSpPr>
        <p:spPr bwMode="auto">
          <a:xfrm rot="167468">
            <a:off x="5357716" y="4682142"/>
            <a:ext cx="633705" cy="259015"/>
          </a:xfrm>
          <a:custGeom>
            <a:avLst/>
            <a:gdLst>
              <a:gd name="T0" fmla="*/ 0 w 82"/>
              <a:gd name="T1" fmla="*/ 12 h 38"/>
              <a:gd name="T2" fmla="*/ 48 w 82"/>
              <a:gd name="T3" fmla="*/ 0 h 38"/>
              <a:gd name="T4" fmla="*/ 54 w 82"/>
              <a:gd name="T5" fmla="*/ 6 h 38"/>
              <a:gd name="T6" fmla="*/ 58 w 82"/>
              <a:gd name="T7" fmla="*/ 2 h 38"/>
              <a:gd name="T8" fmla="*/ 72 w 82"/>
              <a:gd name="T9" fmla="*/ 12 h 38"/>
              <a:gd name="T10" fmla="*/ 80 w 82"/>
              <a:gd name="T11" fmla="*/ 12 h 38"/>
              <a:gd name="T12" fmla="*/ 82 w 82"/>
              <a:gd name="T13" fmla="*/ 26 h 38"/>
              <a:gd name="T14" fmla="*/ 52 w 82"/>
              <a:gd name="T15" fmla="*/ 32 h 38"/>
              <a:gd name="T16" fmla="*/ 54 w 82"/>
              <a:gd name="T17" fmla="*/ 36 h 38"/>
              <a:gd name="T18" fmla="*/ 40 w 82"/>
              <a:gd name="T19" fmla="*/ 38 h 38"/>
              <a:gd name="T20" fmla="*/ 38 w 82"/>
              <a:gd name="T21" fmla="*/ 34 h 38"/>
              <a:gd name="T22" fmla="*/ 28 w 82"/>
              <a:gd name="T23" fmla="*/ 36 h 38"/>
              <a:gd name="T24" fmla="*/ 24 w 82"/>
              <a:gd name="T25" fmla="*/ 22 h 38"/>
              <a:gd name="T26" fmla="*/ 8 w 82"/>
              <a:gd name="T27" fmla="*/ 24 h 38"/>
              <a:gd name="T28" fmla="*/ 0 w 82"/>
              <a:gd name="T29" fmla="*/ 12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 h="38">
                <a:moveTo>
                  <a:pt x="0" y="12"/>
                </a:moveTo>
                <a:lnTo>
                  <a:pt x="48" y="0"/>
                </a:lnTo>
                <a:lnTo>
                  <a:pt x="54" y="6"/>
                </a:lnTo>
                <a:lnTo>
                  <a:pt x="58" y="2"/>
                </a:lnTo>
                <a:lnTo>
                  <a:pt x="72" y="12"/>
                </a:lnTo>
                <a:lnTo>
                  <a:pt x="80" y="12"/>
                </a:lnTo>
                <a:lnTo>
                  <a:pt x="82" y="26"/>
                </a:lnTo>
                <a:lnTo>
                  <a:pt x="52" y="32"/>
                </a:lnTo>
                <a:lnTo>
                  <a:pt x="54" y="36"/>
                </a:lnTo>
                <a:lnTo>
                  <a:pt x="40" y="38"/>
                </a:lnTo>
                <a:lnTo>
                  <a:pt x="38" y="34"/>
                </a:lnTo>
                <a:lnTo>
                  <a:pt x="28" y="36"/>
                </a:lnTo>
                <a:lnTo>
                  <a:pt x="24" y="22"/>
                </a:lnTo>
                <a:lnTo>
                  <a:pt x="8" y="24"/>
                </a:lnTo>
                <a:lnTo>
                  <a:pt x="0" y="12"/>
                </a:lnTo>
                <a:close/>
              </a:path>
            </a:pathLst>
          </a:custGeom>
          <a:noFill/>
          <a:ln w="6350" cmpd="sng">
            <a:solidFill>
              <a:srgbClr val="000000"/>
            </a:solidFill>
            <a:round/>
            <a:headEnd/>
            <a:tailEnd/>
          </a:ln>
        </p:spPr>
        <p:txBody>
          <a:bodyPr/>
          <a:lstStyle/>
          <a:p>
            <a:endParaRPr lang="en-US"/>
          </a:p>
        </p:txBody>
      </p:sp>
      <p:sp>
        <p:nvSpPr>
          <p:cNvPr id="899" name="Freeform 307"/>
          <p:cNvSpPr>
            <a:spLocks/>
          </p:cNvSpPr>
          <p:nvPr/>
        </p:nvSpPr>
        <p:spPr bwMode="auto">
          <a:xfrm rot="167468">
            <a:off x="4714062" y="4524191"/>
            <a:ext cx="479143" cy="313544"/>
          </a:xfrm>
          <a:custGeom>
            <a:avLst/>
            <a:gdLst>
              <a:gd name="T0" fmla="*/ 60 w 62"/>
              <a:gd name="T1" fmla="*/ 28 h 46"/>
              <a:gd name="T2" fmla="*/ 62 w 62"/>
              <a:gd name="T3" fmla="*/ 40 h 46"/>
              <a:gd name="T4" fmla="*/ 36 w 62"/>
              <a:gd name="T5" fmla="*/ 46 h 46"/>
              <a:gd name="T6" fmla="*/ 26 w 62"/>
              <a:gd name="T7" fmla="*/ 40 h 46"/>
              <a:gd name="T8" fmla="*/ 12 w 62"/>
              <a:gd name="T9" fmla="*/ 36 h 46"/>
              <a:gd name="T10" fmla="*/ 8 w 62"/>
              <a:gd name="T11" fmla="*/ 40 h 46"/>
              <a:gd name="T12" fmla="*/ 8 w 62"/>
              <a:gd name="T13" fmla="*/ 26 h 46"/>
              <a:gd name="T14" fmla="*/ 0 w 62"/>
              <a:gd name="T15" fmla="*/ 8 h 46"/>
              <a:gd name="T16" fmla="*/ 54 w 62"/>
              <a:gd name="T17" fmla="*/ 0 h 46"/>
              <a:gd name="T18" fmla="*/ 60 w 62"/>
              <a:gd name="T19" fmla="*/ 2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46">
                <a:moveTo>
                  <a:pt x="60" y="28"/>
                </a:moveTo>
                <a:lnTo>
                  <a:pt x="62" y="40"/>
                </a:lnTo>
                <a:lnTo>
                  <a:pt x="36" y="46"/>
                </a:lnTo>
                <a:lnTo>
                  <a:pt x="26" y="40"/>
                </a:lnTo>
                <a:lnTo>
                  <a:pt x="12" y="36"/>
                </a:lnTo>
                <a:lnTo>
                  <a:pt x="8" y="40"/>
                </a:lnTo>
                <a:lnTo>
                  <a:pt x="8" y="26"/>
                </a:lnTo>
                <a:lnTo>
                  <a:pt x="0" y="8"/>
                </a:lnTo>
                <a:lnTo>
                  <a:pt x="54" y="0"/>
                </a:lnTo>
                <a:lnTo>
                  <a:pt x="60" y="28"/>
                </a:lnTo>
                <a:close/>
              </a:path>
            </a:pathLst>
          </a:custGeom>
          <a:noFill/>
          <a:ln w="6350" cmpd="sng">
            <a:solidFill>
              <a:srgbClr val="000000"/>
            </a:solidFill>
            <a:round/>
            <a:headEnd/>
            <a:tailEnd/>
          </a:ln>
        </p:spPr>
        <p:txBody>
          <a:bodyPr/>
          <a:lstStyle/>
          <a:p>
            <a:endParaRPr lang="en-US"/>
          </a:p>
        </p:txBody>
      </p:sp>
      <p:sp>
        <p:nvSpPr>
          <p:cNvPr id="900" name="Freeform 308"/>
          <p:cNvSpPr>
            <a:spLocks/>
          </p:cNvSpPr>
          <p:nvPr/>
        </p:nvSpPr>
        <p:spPr bwMode="auto">
          <a:xfrm rot="167468">
            <a:off x="3792679" y="3930093"/>
            <a:ext cx="340038" cy="572557"/>
          </a:xfrm>
          <a:custGeom>
            <a:avLst/>
            <a:gdLst>
              <a:gd name="T0" fmla="*/ 0 w 44"/>
              <a:gd name="T1" fmla="*/ 10 h 84"/>
              <a:gd name="T2" fmla="*/ 2 w 44"/>
              <a:gd name="T3" fmla="*/ 6 h 84"/>
              <a:gd name="T4" fmla="*/ 12 w 44"/>
              <a:gd name="T5" fmla="*/ 8 h 84"/>
              <a:gd name="T6" fmla="*/ 28 w 44"/>
              <a:gd name="T7" fmla="*/ 0 h 84"/>
              <a:gd name="T8" fmla="*/ 40 w 44"/>
              <a:gd name="T9" fmla="*/ 14 h 84"/>
              <a:gd name="T10" fmla="*/ 42 w 44"/>
              <a:gd name="T11" fmla="*/ 24 h 84"/>
              <a:gd name="T12" fmla="*/ 44 w 44"/>
              <a:gd name="T13" fmla="*/ 42 h 84"/>
              <a:gd name="T14" fmla="*/ 40 w 44"/>
              <a:gd name="T15" fmla="*/ 46 h 84"/>
              <a:gd name="T16" fmla="*/ 44 w 44"/>
              <a:gd name="T17" fmla="*/ 60 h 84"/>
              <a:gd name="T18" fmla="*/ 38 w 44"/>
              <a:gd name="T19" fmla="*/ 64 h 84"/>
              <a:gd name="T20" fmla="*/ 42 w 44"/>
              <a:gd name="T21" fmla="*/ 76 h 84"/>
              <a:gd name="T22" fmla="*/ 42 w 44"/>
              <a:gd name="T23" fmla="*/ 82 h 84"/>
              <a:gd name="T24" fmla="*/ 28 w 44"/>
              <a:gd name="T25" fmla="*/ 84 h 84"/>
              <a:gd name="T26" fmla="*/ 28 w 44"/>
              <a:gd name="T27" fmla="*/ 78 h 84"/>
              <a:gd name="T28" fmla="*/ 22 w 44"/>
              <a:gd name="T29" fmla="*/ 78 h 84"/>
              <a:gd name="T30" fmla="*/ 18 w 44"/>
              <a:gd name="T31" fmla="*/ 66 h 84"/>
              <a:gd name="T32" fmla="*/ 14 w 44"/>
              <a:gd name="T33" fmla="*/ 66 h 84"/>
              <a:gd name="T34" fmla="*/ 8 w 44"/>
              <a:gd name="T35" fmla="*/ 62 h 84"/>
              <a:gd name="T36" fmla="*/ 0 w 44"/>
              <a:gd name="T37" fmla="*/ 1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84">
                <a:moveTo>
                  <a:pt x="0" y="10"/>
                </a:moveTo>
                <a:lnTo>
                  <a:pt x="2" y="6"/>
                </a:lnTo>
                <a:lnTo>
                  <a:pt x="12" y="8"/>
                </a:lnTo>
                <a:lnTo>
                  <a:pt x="28" y="0"/>
                </a:lnTo>
                <a:lnTo>
                  <a:pt x="40" y="14"/>
                </a:lnTo>
                <a:lnTo>
                  <a:pt x="42" y="24"/>
                </a:lnTo>
                <a:lnTo>
                  <a:pt x="44" y="42"/>
                </a:lnTo>
                <a:lnTo>
                  <a:pt x="40" y="46"/>
                </a:lnTo>
                <a:lnTo>
                  <a:pt x="44" y="60"/>
                </a:lnTo>
                <a:lnTo>
                  <a:pt x="38" y="64"/>
                </a:lnTo>
                <a:lnTo>
                  <a:pt x="42" y="76"/>
                </a:lnTo>
                <a:lnTo>
                  <a:pt x="42" y="82"/>
                </a:lnTo>
                <a:lnTo>
                  <a:pt x="28" y="84"/>
                </a:lnTo>
                <a:lnTo>
                  <a:pt x="28" y="78"/>
                </a:lnTo>
                <a:lnTo>
                  <a:pt x="22" y="78"/>
                </a:lnTo>
                <a:lnTo>
                  <a:pt x="18" y="66"/>
                </a:lnTo>
                <a:lnTo>
                  <a:pt x="14" y="66"/>
                </a:lnTo>
                <a:lnTo>
                  <a:pt x="8" y="62"/>
                </a:lnTo>
                <a:lnTo>
                  <a:pt x="0" y="10"/>
                </a:lnTo>
                <a:close/>
              </a:path>
            </a:pathLst>
          </a:custGeom>
          <a:noFill/>
          <a:ln w="6350" cmpd="sng">
            <a:solidFill>
              <a:srgbClr val="000000"/>
            </a:solidFill>
            <a:round/>
            <a:headEnd/>
            <a:tailEnd/>
          </a:ln>
        </p:spPr>
        <p:txBody>
          <a:bodyPr/>
          <a:lstStyle/>
          <a:p>
            <a:endParaRPr lang="en-US"/>
          </a:p>
        </p:txBody>
      </p:sp>
      <p:sp>
        <p:nvSpPr>
          <p:cNvPr id="901" name="Freeform 309"/>
          <p:cNvSpPr>
            <a:spLocks/>
          </p:cNvSpPr>
          <p:nvPr/>
        </p:nvSpPr>
        <p:spPr bwMode="auto">
          <a:xfrm rot="167468">
            <a:off x="5956162" y="4027909"/>
            <a:ext cx="587336" cy="504396"/>
          </a:xfrm>
          <a:custGeom>
            <a:avLst/>
            <a:gdLst>
              <a:gd name="T0" fmla="*/ 10 w 76"/>
              <a:gd name="T1" fmla="*/ 28 h 74"/>
              <a:gd name="T2" fmla="*/ 18 w 76"/>
              <a:gd name="T3" fmla="*/ 24 h 74"/>
              <a:gd name="T4" fmla="*/ 26 w 76"/>
              <a:gd name="T5" fmla="*/ 12 h 74"/>
              <a:gd name="T6" fmla="*/ 34 w 76"/>
              <a:gd name="T7" fmla="*/ 0 h 74"/>
              <a:gd name="T8" fmla="*/ 46 w 76"/>
              <a:gd name="T9" fmla="*/ 2 h 74"/>
              <a:gd name="T10" fmla="*/ 64 w 76"/>
              <a:gd name="T11" fmla="*/ 54 h 74"/>
              <a:gd name="T12" fmla="*/ 76 w 76"/>
              <a:gd name="T13" fmla="*/ 62 h 74"/>
              <a:gd name="T14" fmla="*/ 58 w 76"/>
              <a:gd name="T15" fmla="*/ 74 h 74"/>
              <a:gd name="T16" fmla="*/ 38 w 76"/>
              <a:gd name="T17" fmla="*/ 60 h 74"/>
              <a:gd name="T18" fmla="*/ 20 w 76"/>
              <a:gd name="T19" fmla="*/ 54 h 74"/>
              <a:gd name="T20" fmla="*/ 12 w 76"/>
              <a:gd name="T21" fmla="*/ 44 h 74"/>
              <a:gd name="T22" fmla="*/ 4 w 76"/>
              <a:gd name="T23" fmla="*/ 42 h 74"/>
              <a:gd name="T24" fmla="*/ 0 w 76"/>
              <a:gd name="T25" fmla="*/ 40 h 74"/>
              <a:gd name="T26" fmla="*/ 2 w 76"/>
              <a:gd name="T27" fmla="*/ 38 h 74"/>
              <a:gd name="T28" fmla="*/ 8 w 76"/>
              <a:gd name="T29" fmla="*/ 38 h 74"/>
              <a:gd name="T30" fmla="*/ 10 w 76"/>
              <a:gd name="T31" fmla="*/ 28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74">
                <a:moveTo>
                  <a:pt x="10" y="28"/>
                </a:moveTo>
                <a:lnTo>
                  <a:pt x="18" y="24"/>
                </a:lnTo>
                <a:lnTo>
                  <a:pt x="26" y="12"/>
                </a:lnTo>
                <a:lnTo>
                  <a:pt x="34" y="0"/>
                </a:lnTo>
                <a:lnTo>
                  <a:pt x="46" y="2"/>
                </a:lnTo>
                <a:lnTo>
                  <a:pt x="64" y="54"/>
                </a:lnTo>
                <a:lnTo>
                  <a:pt x="76" y="62"/>
                </a:lnTo>
                <a:lnTo>
                  <a:pt x="58" y="74"/>
                </a:lnTo>
                <a:lnTo>
                  <a:pt x="38" y="60"/>
                </a:lnTo>
                <a:lnTo>
                  <a:pt x="20" y="54"/>
                </a:lnTo>
                <a:lnTo>
                  <a:pt x="12" y="44"/>
                </a:lnTo>
                <a:lnTo>
                  <a:pt x="4" y="42"/>
                </a:lnTo>
                <a:lnTo>
                  <a:pt x="0" y="40"/>
                </a:lnTo>
                <a:lnTo>
                  <a:pt x="2" y="38"/>
                </a:lnTo>
                <a:lnTo>
                  <a:pt x="8" y="38"/>
                </a:lnTo>
                <a:lnTo>
                  <a:pt x="10" y="28"/>
                </a:lnTo>
                <a:close/>
              </a:path>
            </a:pathLst>
          </a:custGeom>
          <a:noFill/>
          <a:ln w="6350" cmpd="sng">
            <a:solidFill>
              <a:srgbClr val="000000"/>
            </a:solidFill>
            <a:round/>
            <a:headEnd/>
            <a:tailEnd/>
          </a:ln>
        </p:spPr>
        <p:txBody>
          <a:bodyPr/>
          <a:lstStyle/>
          <a:p>
            <a:endParaRPr lang="en-US"/>
          </a:p>
        </p:txBody>
      </p:sp>
      <p:sp>
        <p:nvSpPr>
          <p:cNvPr id="902" name="Freeform 310"/>
          <p:cNvSpPr>
            <a:spLocks/>
          </p:cNvSpPr>
          <p:nvPr/>
        </p:nvSpPr>
        <p:spPr bwMode="auto">
          <a:xfrm rot="167468">
            <a:off x="5076939" y="4009278"/>
            <a:ext cx="463687" cy="422602"/>
          </a:xfrm>
          <a:custGeom>
            <a:avLst/>
            <a:gdLst>
              <a:gd name="T0" fmla="*/ 8 w 60"/>
              <a:gd name="T1" fmla="*/ 62 h 62"/>
              <a:gd name="T2" fmla="*/ 0 w 60"/>
              <a:gd name="T3" fmla="*/ 24 h 62"/>
              <a:gd name="T4" fmla="*/ 12 w 60"/>
              <a:gd name="T5" fmla="*/ 2 h 62"/>
              <a:gd name="T6" fmla="*/ 16 w 60"/>
              <a:gd name="T7" fmla="*/ 4 h 62"/>
              <a:gd name="T8" fmla="*/ 18 w 60"/>
              <a:gd name="T9" fmla="*/ 0 h 62"/>
              <a:gd name="T10" fmla="*/ 42 w 60"/>
              <a:gd name="T11" fmla="*/ 20 h 62"/>
              <a:gd name="T12" fmla="*/ 44 w 60"/>
              <a:gd name="T13" fmla="*/ 26 h 62"/>
              <a:gd name="T14" fmla="*/ 60 w 60"/>
              <a:gd name="T15" fmla="*/ 36 h 62"/>
              <a:gd name="T16" fmla="*/ 52 w 60"/>
              <a:gd name="T17" fmla="*/ 44 h 62"/>
              <a:gd name="T18" fmla="*/ 56 w 60"/>
              <a:gd name="T19" fmla="*/ 48 h 62"/>
              <a:gd name="T20" fmla="*/ 52 w 60"/>
              <a:gd name="T21" fmla="*/ 54 h 62"/>
              <a:gd name="T22" fmla="*/ 42 w 60"/>
              <a:gd name="T23" fmla="*/ 48 h 62"/>
              <a:gd name="T24" fmla="*/ 36 w 60"/>
              <a:gd name="T25" fmla="*/ 50 h 62"/>
              <a:gd name="T26" fmla="*/ 26 w 60"/>
              <a:gd name="T27" fmla="*/ 58 h 62"/>
              <a:gd name="T28" fmla="*/ 14 w 60"/>
              <a:gd name="T29" fmla="*/ 56 h 62"/>
              <a:gd name="T30" fmla="*/ 8 w 60"/>
              <a:gd name="T31" fmla="*/ 6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62">
                <a:moveTo>
                  <a:pt x="8" y="62"/>
                </a:moveTo>
                <a:lnTo>
                  <a:pt x="0" y="24"/>
                </a:lnTo>
                <a:lnTo>
                  <a:pt x="12" y="2"/>
                </a:lnTo>
                <a:lnTo>
                  <a:pt x="16" y="4"/>
                </a:lnTo>
                <a:lnTo>
                  <a:pt x="18" y="0"/>
                </a:lnTo>
                <a:lnTo>
                  <a:pt x="42" y="20"/>
                </a:lnTo>
                <a:lnTo>
                  <a:pt x="44" y="26"/>
                </a:lnTo>
                <a:lnTo>
                  <a:pt x="60" y="36"/>
                </a:lnTo>
                <a:lnTo>
                  <a:pt x="52" y="44"/>
                </a:lnTo>
                <a:lnTo>
                  <a:pt x="56" y="48"/>
                </a:lnTo>
                <a:lnTo>
                  <a:pt x="52" y="54"/>
                </a:lnTo>
                <a:lnTo>
                  <a:pt x="42" y="48"/>
                </a:lnTo>
                <a:lnTo>
                  <a:pt x="36" y="50"/>
                </a:lnTo>
                <a:lnTo>
                  <a:pt x="26" y="58"/>
                </a:lnTo>
                <a:lnTo>
                  <a:pt x="14" y="56"/>
                </a:lnTo>
                <a:lnTo>
                  <a:pt x="8" y="62"/>
                </a:lnTo>
                <a:close/>
              </a:path>
            </a:pathLst>
          </a:custGeom>
          <a:noFill/>
          <a:ln w="6350" cmpd="sng">
            <a:solidFill>
              <a:srgbClr val="000000"/>
            </a:solidFill>
            <a:round/>
            <a:headEnd/>
            <a:tailEnd/>
          </a:ln>
        </p:spPr>
        <p:txBody>
          <a:bodyPr/>
          <a:lstStyle/>
          <a:p>
            <a:endParaRPr lang="en-US"/>
          </a:p>
        </p:txBody>
      </p:sp>
      <p:sp>
        <p:nvSpPr>
          <p:cNvPr id="903" name="Freeform 311"/>
          <p:cNvSpPr>
            <a:spLocks/>
          </p:cNvSpPr>
          <p:nvPr/>
        </p:nvSpPr>
        <p:spPr bwMode="auto">
          <a:xfrm rot="167468">
            <a:off x="4652133" y="4153103"/>
            <a:ext cx="494600" cy="422602"/>
          </a:xfrm>
          <a:custGeom>
            <a:avLst/>
            <a:gdLst>
              <a:gd name="T0" fmla="*/ 0 w 64"/>
              <a:gd name="T1" fmla="*/ 40 h 62"/>
              <a:gd name="T2" fmla="*/ 2 w 64"/>
              <a:gd name="T3" fmla="*/ 28 h 62"/>
              <a:gd name="T4" fmla="*/ 18 w 64"/>
              <a:gd name="T5" fmla="*/ 4 h 62"/>
              <a:gd name="T6" fmla="*/ 54 w 64"/>
              <a:gd name="T7" fmla="*/ 0 h 62"/>
              <a:gd name="T8" fmla="*/ 62 w 64"/>
              <a:gd name="T9" fmla="*/ 38 h 62"/>
              <a:gd name="T10" fmla="*/ 64 w 64"/>
              <a:gd name="T11" fmla="*/ 54 h 62"/>
              <a:gd name="T12" fmla="*/ 10 w 64"/>
              <a:gd name="T13" fmla="*/ 62 h 62"/>
              <a:gd name="T14" fmla="*/ 8 w 64"/>
              <a:gd name="T15" fmla="*/ 50 h 62"/>
              <a:gd name="T16" fmla="*/ 0 w 64"/>
              <a:gd name="T17" fmla="*/ 44 h 62"/>
              <a:gd name="T18" fmla="*/ 0 w 64"/>
              <a:gd name="T19" fmla="*/ 4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2">
                <a:moveTo>
                  <a:pt x="0" y="40"/>
                </a:moveTo>
                <a:lnTo>
                  <a:pt x="2" y="28"/>
                </a:lnTo>
                <a:lnTo>
                  <a:pt x="18" y="4"/>
                </a:lnTo>
                <a:lnTo>
                  <a:pt x="54" y="0"/>
                </a:lnTo>
                <a:lnTo>
                  <a:pt x="62" y="38"/>
                </a:lnTo>
                <a:lnTo>
                  <a:pt x="64" y="54"/>
                </a:lnTo>
                <a:lnTo>
                  <a:pt x="10" y="62"/>
                </a:lnTo>
                <a:lnTo>
                  <a:pt x="8" y="50"/>
                </a:lnTo>
                <a:lnTo>
                  <a:pt x="0" y="44"/>
                </a:lnTo>
                <a:lnTo>
                  <a:pt x="0" y="40"/>
                </a:lnTo>
                <a:close/>
              </a:path>
            </a:pathLst>
          </a:custGeom>
          <a:noFill/>
          <a:ln w="6350" cmpd="sng">
            <a:solidFill>
              <a:srgbClr val="000000"/>
            </a:solidFill>
            <a:round/>
            <a:headEnd/>
            <a:tailEnd/>
          </a:ln>
        </p:spPr>
        <p:txBody>
          <a:bodyPr/>
          <a:lstStyle/>
          <a:p>
            <a:endParaRPr lang="en-US"/>
          </a:p>
        </p:txBody>
      </p:sp>
      <p:sp>
        <p:nvSpPr>
          <p:cNvPr id="905" name="Freeform 313"/>
          <p:cNvSpPr>
            <a:spLocks/>
          </p:cNvSpPr>
          <p:nvPr/>
        </p:nvSpPr>
        <p:spPr bwMode="auto">
          <a:xfrm rot="167468">
            <a:off x="4617357" y="3615323"/>
            <a:ext cx="340038" cy="381706"/>
          </a:xfrm>
          <a:custGeom>
            <a:avLst/>
            <a:gdLst>
              <a:gd name="T0" fmla="*/ 4 w 44"/>
              <a:gd name="T1" fmla="*/ 48 h 56"/>
              <a:gd name="T2" fmla="*/ 0 w 44"/>
              <a:gd name="T3" fmla="*/ 42 h 56"/>
              <a:gd name="T4" fmla="*/ 18 w 44"/>
              <a:gd name="T5" fmla="*/ 18 h 56"/>
              <a:gd name="T6" fmla="*/ 34 w 44"/>
              <a:gd name="T7" fmla="*/ 0 h 56"/>
              <a:gd name="T8" fmla="*/ 42 w 44"/>
              <a:gd name="T9" fmla="*/ 2 h 56"/>
              <a:gd name="T10" fmla="*/ 40 w 44"/>
              <a:gd name="T11" fmla="*/ 10 h 56"/>
              <a:gd name="T12" fmla="*/ 44 w 44"/>
              <a:gd name="T13" fmla="*/ 36 h 56"/>
              <a:gd name="T14" fmla="*/ 34 w 44"/>
              <a:gd name="T15" fmla="*/ 44 h 56"/>
              <a:gd name="T16" fmla="*/ 32 w 44"/>
              <a:gd name="T17" fmla="*/ 56 h 56"/>
              <a:gd name="T18" fmla="*/ 22 w 44"/>
              <a:gd name="T19" fmla="*/ 48 h 56"/>
              <a:gd name="T20" fmla="*/ 16 w 44"/>
              <a:gd name="T21" fmla="*/ 46 h 56"/>
              <a:gd name="T22" fmla="*/ 4 w 44"/>
              <a:gd name="T23" fmla="*/ 48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56">
                <a:moveTo>
                  <a:pt x="4" y="48"/>
                </a:moveTo>
                <a:lnTo>
                  <a:pt x="0" y="42"/>
                </a:lnTo>
                <a:lnTo>
                  <a:pt x="18" y="18"/>
                </a:lnTo>
                <a:lnTo>
                  <a:pt x="34" y="0"/>
                </a:lnTo>
                <a:lnTo>
                  <a:pt x="42" y="2"/>
                </a:lnTo>
                <a:lnTo>
                  <a:pt x="40" y="10"/>
                </a:lnTo>
                <a:lnTo>
                  <a:pt x="44" y="36"/>
                </a:lnTo>
                <a:lnTo>
                  <a:pt x="34" y="44"/>
                </a:lnTo>
                <a:lnTo>
                  <a:pt x="32" y="56"/>
                </a:lnTo>
                <a:lnTo>
                  <a:pt x="22" y="48"/>
                </a:lnTo>
                <a:lnTo>
                  <a:pt x="16" y="46"/>
                </a:lnTo>
                <a:lnTo>
                  <a:pt x="4" y="48"/>
                </a:lnTo>
                <a:close/>
              </a:path>
            </a:pathLst>
          </a:custGeom>
          <a:noFill/>
          <a:ln w="6350" cmpd="sng">
            <a:solidFill>
              <a:srgbClr val="000000"/>
            </a:solidFill>
            <a:prstDash val="solid"/>
            <a:round/>
            <a:headEnd/>
            <a:tailEnd/>
          </a:ln>
        </p:spPr>
        <p:txBody>
          <a:bodyPr/>
          <a:lstStyle/>
          <a:p>
            <a:endParaRPr lang="en-US"/>
          </a:p>
        </p:txBody>
      </p:sp>
      <p:sp>
        <p:nvSpPr>
          <p:cNvPr id="906" name="Freeform 314"/>
          <p:cNvSpPr>
            <a:spLocks/>
          </p:cNvSpPr>
          <p:nvPr/>
        </p:nvSpPr>
        <p:spPr bwMode="auto">
          <a:xfrm rot="167468">
            <a:off x="4083344" y="4107916"/>
            <a:ext cx="340038" cy="354440"/>
          </a:xfrm>
          <a:custGeom>
            <a:avLst/>
            <a:gdLst>
              <a:gd name="T0" fmla="*/ 4 w 44"/>
              <a:gd name="T1" fmla="*/ 0 h 52"/>
              <a:gd name="T2" fmla="*/ 20 w 44"/>
              <a:gd name="T3" fmla="*/ 10 h 52"/>
              <a:gd name="T4" fmla="*/ 32 w 44"/>
              <a:gd name="T5" fmla="*/ 8 h 52"/>
              <a:gd name="T6" fmla="*/ 34 w 44"/>
              <a:gd name="T7" fmla="*/ 18 h 52"/>
              <a:gd name="T8" fmla="*/ 42 w 44"/>
              <a:gd name="T9" fmla="*/ 32 h 52"/>
              <a:gd name="T10" fmla="*/ 44 w 44"/>
              <a:gd name="T11" fmla="*/ 46 h 52"/>
              <a:gd name="T12" fmla="*/ 28 w 44"/>
              <a:gd name="T13" fmla="*/ 46 h 52"/>
              <a:gd name="T14" fmla="*/ 26 w 44"/>
              <a:gd name="T15" fmla="*/ 44 h 52"/>
              <a:gd name="T16" fmla="*/ 4 w 44"/>
              <a:gd name="T17" fmla="*/ 52 h 52"/>
              <a:gd name="T18" fmla="*/ 0 w 44"/>
              <a:gd name="T19" fmla="*/ 40 h 52"/>
              <a:gd name="T20" fmla="*/ 6 w 44"/>
              <a:gd name="T21" fmla="*/ 36 h 52"/>
              <a:gd name="T22" fmla="*/ 2 w 44"/>
              <a:gd name="T23" fmla="*/ 22 h 52"/>
              <a:gd name="T24" fmla="*/ 6 w 44"/>
              <a:gd name="T25" fmla="*/ 18 h 52"/>
              <a:gd name="T26" fmla="*/ 4 w 44"/>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52">
                <a:moveTo>
                  <a:pt x="4" y="0"/>
                </a:moveTo>
                <a:lnTo>
                  <a:pt x="20" y="10"/>
                </a:lnTo>
                <a:lnTo>
                  <a:pt x="32" y="8"/>
                </a:lnTo>
                <a:lnTo>
                  <a:pt x="34" y="18"/>
                </a:lnTo>
                <a:lnTo>
                  <a:pt x="42" y="32"/>
                </a:lnTo>
                <a:lnTo>
                  <a:pt x="44" y="46"/>
                </a:lnTo>
                <a:lnTo>
                  <a:pt x="28" y="46"/>
                </a:lnTo>
                <a:lnTo>
                  <a:pt x="26" y="44"/>
                </a:lnTo>
                <a:lnTo>
                  <a:pt x="4" y="52"/>
                </a:lnTo>
                <a:lnTo>
                  <a:pt x="0" y="40"/>
                </a:lnTo>
                <a:lnTo>
                  <a:pt x="6" y="36"/>
                </a:lnTo>
                <a:lnTo>
                  <a:pt x="2" y="22"/>
                </a:lnTo>
                <a:lnTo>
                  <a:pt x="6" y="18"/>
                </a:lnTo>
                <a:lnTo>
                  <a:pt x="4" y="0"/>
                </a:lnTo>
                <a:close/>
              </a:path>
            </a:pathLst>
          </a:custGeom>
          <a:noFill/>
          <a:ln w="6350" cmpd="sng">
            <a:solidFill>
              <a:srgbClr val="000000"/>
            </a:solidFill>
            <a:round/>
            <a:headEnd/>
            <a:tailEnd/>
          </a:ln>
        </p:spPr>
        <p:txBody>
          <a:bodyPr/>
          <a:lstStyle/>
          <a:p>
            <a:endParaRPr lang="en-US"/>
          </a:p>
        </p:txBody>
      </p:sp>
      <p:sp>
        <p:nvSpPr>
          <p:cNvPr id="907" name="Freeform 315"/>
          <p:cNvSpPr>
            <a:spLocks/>
          </p:cNvSpPr>
          <p:nvPr/>
        </p:nvSpPr>
        <p:spPr bwMode="auto">
          <a:xfrm rot="167468">
            <a:off x="6012215" y="2660393"/>
            <a:ext cx="370949" cy="299911"/>
          </a:xfrm>
          <a:custGeom>
            <a:avLst/>
            <a:gdLst>
              <a:gd name="T0" fmla="*/ 0 w 48"/>
              <a:gd name="T1" fmla="*/ 22 h 44"/>
              <a:gd name="T2" fmla="*/ 16 w 48"/>
              <a:gd name="T3" fmla="*/ 8 h 44"/>
              <a:gd name="T4" fmla="*/ 22 w 48"/>
              <a:gd name="T5" fmla="*/ 8 h 44"/>
              <a:gd name="T6" fmla="*/ 26 w 48"/>
              <a:gd name="T7" fmla="*/ 0 h 44"/>
              <a:gd name="T8" fmla="*/ 48 w 48"/>
              <a:gd name="T9" fmla="*/ 10 h 44"/>
              <a:gd name="T10" fmla="*/ 30 w 48"/>
              <a:gd name="T11" fmla="*/ 32 h 44"/>
              <a:gd name="T12" fmla="*/ 32 w 48"/>
              <a:gd name="T13" fmla="*/ 42 h 44"/>
              <a:gd name="T14" fmla="*/ 20 w 48"/>
              <a:gd name="T15" fmla="*/ 44 h 44"/>
              <a:gd name="T16" fmla="*/ 6 w 48"/>
              <a:gd name="T17" fmla="*/ 34 h 44"/>
              <a:gd name="T18" fmla="*/ 0 w 48"/>
              <a:gd name="T19" fmla="*/ 22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4">
                <a:moveTo>
                  <a:pt x="0" y="22"/>
                </a:moveTo>
                <a:lnTo>
                  <a:pt x="16" y="8"/>
                </a:lnTo>
                <a:lnTo>
                  <a:pt x="22" y="8"/>
                </a:lnTo>
                <a:lnTo>
                  <a:pt x="26" y="0"/>
                </a:lnTo>
                <a:lnTo>
                  <a:pt x="48" y="10"/>
                </a:lnTo>
                <a:lnTo>
                  <a:pt x="30" y="32"/>
                </a:lnTo>
                <a:lnTo>
                  <a:pt x="32" y="42"/>
                </a:lnTo>
                <a:lnTo>
                  <a:pt x="20" y="44"/>
                </a:lnTo>
                <a:lnTo>
                  <a:pt x="6" y="34"/>
                </a:lnTo>
                <a:lnTo>
                  <a:pt x="0" y="22"/>
                </a:lnTo>
                <a:close/>
              </a:path>
            </a:pathLst>
          </a:custGeom>
          <a:noFill/>
          <a:ln w="6350" cmpd="sng">
            <a:solidFill>
              <a:srgbClr val="000000"/>
            </a:solidFill>
            <a:round/>
            <a:headEnd/>
            <a:tailEnd/>
          </a:ln>
        </p:spPr>
        <p:txBody>
          <a:bodyPr/>
          <a:lstStyle/>
          <a:p>
            <a:endParaRPr lang="en-US"/>
          </a:p>
        </p:txBody>
      </p:sp>
      <p:sp>
        <p:nvSpPr>
          <p:cNvPr id="774" name="Freeform 182"/>
          <p:cNvSpPr>
            <a:spLocks/>
          </p:cNvSpPr>
          <p:nvPr/>
        </p:nvSpPr>
        <p:spPr bwMode="auto">
          <a:xfrm rot="167468">
            <a:off x="4999236" y="1165834"/>
            <a:ext cx="432774" cy="408970"/>
          </a:xfrm>
          <a:custGeom>
            <a:avLst/>
            <a:gdLst>
              <a:gd name="T0" fmla="*/ 0 w 56"/>
              <a:gd name="T1" fmla="*/ 18 h 60"/>
              <a:gd name="T2" fmla="*/ 32 w 56"/>
              <a:gd name="T3" fmla="*/ 14 h 60"/>
              <a:gd name="T4" fmla="*/ 38 w 56"/>
              <a:gd name="T5" fmla="*/ 6 h 60"/>
              <a:gd name="T6" fmla="*/ 42 w 56"/>
              <a:gd name="T7" fmla="*/ 0 h 60"/>
              <a:gd name="T8" fmla="*/ 52 w 56"/>
              <a:gd name="T9" fmla="*/ 4 h 60"/>
              <a:gd name="T10" fmla="*/ 52 w 56"/>
              <a:gd name="T11" fmla="*/ 38 h 60"/>
              <a:gd name="T12" fmla="*/ 56 w 56"/>
              <a:gd name="T13" fmla="*/ 44 h 60"/>
              <a:gd name="T14" fmla="*/ 52 w 56"/>
              <a:gd name="T15" fmla="*/ 50 h 60"/>
              <a:gd name="T16" fmla="*/ 42 w 56"/>
              <a:gd name="T17" fmla="*/ 54 h 60"/>
              <a:gd name="T18" fmla="*/ 22 w 56"/>
              <a:gd name="T19" fmla="*/ 60 h 60"/>
              <a:gd name="T20" fmla="*/ 10 w 56"/>
              <a:gd name="T21" fmla="*/ 54 h 60"/>
              <a:gd name="T22" fmla="*/ 6 w 56"/>
              <a:gd name="T23" fmla="*/ 44 h 60"/>
              <a:gd name="T24" fmla="*/ 0 w 56"/>
              <a:gd name="T25" fmla="*/ 18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60">
                <a:moveTo>
                  <a:pt x="0" y="18"/>
                </a:moveTo>
                <a:lnTo>
                  <a:pt x="32" y="14"/>
                </a:lnTo>
                <a:lnTo>
                  <a:pt x="38" y="6"/>
                </a:lnTo>
                <a:lnTo>
                  <a:pt x="42" y="0"/>
                </a:lnTo>
                <a:lnTo>
                  <a:pt x="52" y="4"/>
                </a:lnTo>
                <a:lnTo>
                  <a:pt x="52" y="38"/>
                </a:lnTo>
                <a:lnTo>
                  <a:pt x="56" y="44"/>
                </a:lnTo>
                <a:lnTo>
                  <a:pt x="52" y="50"/>
                </a:lnTo>
                <a:lnTo>
                  <a:pt x="42" y="54"/>
                </a:lnTo>
                <a:lnTo>
                  <a:pt x="22" y="60"/>
                </a:lnTo>
                <a:lnTo>
                  <a:pt x="10" y="54"/>
                </a:lnTo>
                <a:lnTo>
                  <a:pt x="6" y="44"/>
                </a:lnTo>
                <a:lnTo>
                  <a:pt x="0" y="18"/>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780" name="Freeform 188"/>
          <p:cNvSpPr>
            <a:spLocks/>
          </p:cNvSpPr>
          <p:nvPr/>
        </p:nvSpPr>
        <p:spPr bwMode="auto">
          <a:xfrm rot="167468">
            <a:off x="5044650" y="1512268"/>
            <a:ext cx="556425" cy="395338"/>
          </a:xfrm>
          <a:custGeom>
            <a:avLst/>
            <a:gdLst>
              <a:gd name="T0" fmla="*/ 12 w 72"/>
              <a:gd name="T1" fmla="*/ 50 h 58"/>
              <a:gd name="T2" fmla="*/ 12 w 72"/>
              <a:gd name="T3" fmla="*/ 32 h 58"/>
              <a:gd name="T4" fmla="*/ 0 w 72"/>
              <a:gd name="T5" fmla="*/ 20 h 58"/>
              <a:gd name="T6" fmla="*/ 14 w 72"/>
              <a:gd name="T7" fmla="*/ 10 h 58"/>
              <a:gd name="T8" fmla="*/ 34 w 72"/>
              <a:gd name="T9" fmla="*/ 4 h 58"/>
              <a:gd name="T10" fmla="*/ 44 w 72"/>
              <a:gd name="T11" fmla="*/ 0 h 58"/>
              <a:gd name="T12" fmla="*/ 50 w 72"/>
              <a:gd name="T13" fmla="*/ 6 h 58"/>
              <a:gd name="T14" fmla="*/ 46 w 72"/>
              <a:gd name="T15" fmla="*/ 18 h 58"/>
              <a:gd name="T16" fmla="*/ 72 w 72"/>
              <a:gd name="T17" fmla="*/ 42 h 58"/>
              <a:gd name="T18" fmla="*/ 62 w 72"/>
              <a:gd name="T19" fmla="*/ 44 h 58"/>
              <a:gd name="T20" fmla="*/ 46 w 72"/>
              <a:gd name="T21" fmla="*/ 42 h 58"/>
              <a:gd name="T22" fmla="*/ 34 w 72"/>
              <a:gd name="T23" fmla="*/ 58 h 58"/>
              <a:gd name="T24" fmla="*/ 22 w 72"/>
              <a:gd name="T25" fmla="*/ 46 h 58"/>
              <a:gd name="T26" fmla="*/ 12 w 72"/>
              <a:gd name="T27" fmla="*/ 5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8">
                <a:moveTo>
                  <a:pt x="12" y="50"/>
                </a:moveTo>
                <a:lnTo>
                  <a:pt x="12" y="32"/>
                </a:lnTo>
                <a:lnTo>
                  <a:pt x="0" y="20"/>
                </a:lnTo>
                <a:lnTo>
                  <a:pt x="14" y="10"/>
                </a:lnTo>
                <a:lnTo>
                  <a:pt x="34" y="4"/>
                </a:lnTo>
                <a:lnTo>
                  <a:pt x="44" y="0"/>
                </a:lnTo>
                <a:lnTo>
                  <a:pt x="50" y="6"/>
                </a:lnTo>
                <a:lnTo>
                  <a:pt x="46" y="18"/>
                </a:lnTo>
                <a:lnTo>
                  <a:pt x="72" y="42"/>
                </a:lnTo>
                <a:lnTo>
                  <a:pt x="62" y="44"/>
                </a:lnTo>
                <a:lnTo>
                  <a:pt x="46" y="42"/>
                </a:lnTo>
                <a:lnTo>
                  <a:pt x="34" y="58"/>
                </a:lnTo>
                <a:lnTo>
                  <a:pt x="22" y="46"/>
                </a:lnTo>
                <a:lnTo>
                  <a:pt x="12" y="50"/>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783" name="Freeform 191"/>
          <p:cNvSpPr>
            <a:spLocks/>
          </p:cNvSpPr>
          <p:nvPr/>
        </p:nvSpPr>
        <p:spPr bwMode="auto">
          <a:xfrm rot="167468">
            <a:off x="3395683" y="685038"/>
            <a:ext cx="710987" cy="504396"/>
          </a:xfrm>
          <a:custGeom>
            <a:avLst/>
            <a:gdLst>
              <a:gd name="T0" fmla="*/ 0 w 92"/>
              <a:gd name="T1" fmla="*/ 12 h 74"/>
              <a:gd name="T2" fmla="*/ 50 w 92"/>
              <a:gd name="T3" fmla="*/ 4 h 74"/>
              <a:gd name="T4" fmla="*/ 76 w 92"/>
              <a:gd name="T5" fmla="*/ 0 h 74"/>
              <a:gd name="T6" fmla="*/ 72 w 92"/>
              <a:gd name="T7" fmla="*/ 12 h 74"/>
              <a:gd name="T8" fmla="*/ 82 w 92"/>
              <a:gd name="T9" fmla="*/ 22 h 74"/>
              <a:gd name="T10" fmla="*/ 80 w 92"/>
              <a:gd name="T11" fmla="*/ 32 h 74"/>
              <a:gd name="T12" fmla="*/ 82 w 92"/>
              <a:gd name="T13" fmla="*/ 38 h 74"/>
              <a:gd name="T14" fmla="*/ 90 w 92"/>
              <a:gd name="T15" fmla="*/ 38 h 74"/>
              <a:gd name="T16" fmla="*/ 92 w 92"/>
              <a:gd name="T17" fmla="*/ 50 h 74"/>
              <a:gd name="T18" fmla="*/ 86 w 92"/>
              <a:gd name="T19" fmla="*/ 64 h 74"/>
              <a:gd name="T20" fmla="*/ 80 w 92"/>
              <a:gd name="T21" fmla="*/ 74 h 74"/>
              <a:gd name="T22" fmla="*/ 78 w 92"/>
              <a:gd name="T23" fmla="*/ 68 h 74"/>
              <a:gd name="T24" fmla="*/ 70 w 92"/>
              <a:gd name="T25" fmla="*/ 66 h 74"/>
              <a:gd name="T26" fmla="*/ 52 w 92"/>
              <a:gd name="T27" fmla="*/ 38 h 74"/>
              <a:gd name="T28" fmla="*/ 38 w 92"/>
              <a:gd name="T29" fmla="*/ 36 h 74"/>
              <a:gd name="T30" fmla="*/ 6 w 92"/>
              <a:gd name="T31" fmla="*/ 42 h 74"/>
              <a:gd name="T32" fmla="*/ 0 w 92"/>
              <a:gd name="T33" fmla="*/ 12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74">
                <a:moveTo>
                  <a:pt x="0" y="12"/>
                </a:moveTo>
                <a:lnTo>
                  <a:pt x="50" y="4"/>
                </a:lnTo>
                <a:lnTo>
                  <a:pt x="76" y="0"/>
                </a:lnTo>
                <a:lnTo>
                  <a:pt x="72" y="12"/>
                </a:lnTo>
                <a:lnTo>
                  <a:pt x="82" y="22"/>
                </a:lnTo>
                <a:lnTo>
                  <a:pt x="80" y="32"/>
                </a:lnTo>
                <a:lnTo>
                  <a:pt x="82" y="38"/>
                </a:lnTo>
                <a:lnTo>
                  <a:pt x="90" y="38"/>
                </a:lnTo>
                <a:lnTo>
                  <a:pt x="92" y="50"/>
                </a:lnTo>
                <a:lnTo>
                  <a:pt x="86" y="64"/>
                </a:lnTo>
                <a:lnTo>
                  <a:pt x="80" y="74"/>
                </a:lnTo>
                <a:lnTo>
                  <a:pt x="78" y="68"/>
                </a:lnTo>
                <a:lnTo>
                  <a:pt x="70" y="66"/>
                </a:lnTo>
                <a:lnTo>
                  <a:pt x="52" y="38"/>
                </a:lnTo>
                <a:lnTo>
                  <a:pt x="38" y="36"/>
                </a:lnTo>
                <a:lnTo>
                  <a:pt x="6" y="42"/>
                </a:lnTo>
                <a:lnTo>
                  <a:pt x="0" y="12"/>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787" name="Freeform 195"/>
          <p:cNvSpPr>
            <a:spLocks/>
          </p:cNvSpPr>
          <p:nvPr/>
        </p:nvSpPr>
        <p:spPr bwMode="auto">
          <a:xfrm rot="167468">
            <a:off x="2358168" y="823128"/>
            <a:ext cx="610521" cy="572557"/>
          </a:xfrm>
          <a:custGeom>
            <a:avLst/>
            <a:gdLst>
              <a:gd name="T0" fmla="*/ 19 w 79"/>
              <a:gd name="T1" fmla="*/ 2 h 84"/>
              <a:gd name="T2" fmla="*/ 35 w 79"/>
              <a:gd name="T3" fmla="*/ 0 h 84"/>
              <a:gd name="T4" fmla="*/ 39 w 79"/>
              <a:gd name="T5" fmla="*/ 30 h 84"/>
              <a:gd name="T6" fmla="*/ 47 w 79"/>
              <a:gd name="T7" fmla="*/ 28 h 84"/>
              <a:gd name="T8" fmla="*/ 51 w 79"/>
              <a:gd name="T9" fmla="*/ 44 h 84"/>
              <a:gd name="T10" fmla="*/ 59 w 79"/>
              <a:gd name="T11" fmla="*/ 42 h 84"/>
              <a:gd name="T12" fmla="*/ 59 w 79"/>
              <a:gd name="T13" fmla="*/ 50 h 84"/>
              <a:gd name="T14" fmla="*/ 77 w 79"/>
              <a:gd name="T15" fmla="*/ 50 h 84"/>
              <a:gd name="T16" fmla="*/ 79 w 79"/>
              <a:gd name="T17" fmla="*/ 68 h 84"/>
              <a:gd name="T18" fmla="*/ 77 w 79"/>
              <a:gd name="T19" fmla="*/ 72 h 84"/>
              <a:gd name="T20" fmla="*/ 2 w 79"/>
              <a:gd name="T21" fmla="*/ 84 h 84"/>
              <a:gd name="T22" fmla="*/ 0 w 79"/>
              <a:gd name="T23" fmla="*/ 76 h 84"/>
              <a:gd name="T24" fmla="*/ 10 w 79"/>
              <a:gd name="T25" fmla="*/ 70 h 84"/>
              <a:gd name="T26" fmla="*/ 12 w 79"/>
              <a:gd name="T27" fmla="*/ 52 h 84"/>
              <a:gd name="T28" fmla="*/ 8 w 79"/>
              <a:gd name="T29" fmla="*/ 48 h 84"/>
              <a:gd name="T30" fmla="*/ 16 w 79"/>
              <a:gd name="T31" fmla="*/ 28 h 84"/>
              <a:gd name="T32" fmla="*/ 12 w 79"/>
              <a:gd name="T33" fmla="*/ 24 h 84"/>
              <a:gd name="T34" fmla="*/ 19 w 79"/>
              <a:gd name="T35" fmla="*/ 2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4">
                <a:moveTo>
                  <a:pt x="19" y="2"/>
                </a:moveTo>
                <a:lnTo>
                  <a:pt x="35" y="0"/>
                </a:lnTo>
                <a:lnTo>
                  <a:pt x="39" y="30"/>
                </a:lnTo>
                <a:lnTo>
                  <a:pt x="47" y="28"/>
                </a:lnTo>
                <a:lnTo>
                  <a:pt x="51" y="44"/>
                </a:lnTo>
                <a:lnTo>
                  <a:pt x="59" y="42"/>
                </a:lnTo>
                <a:lnTo>
                  <a:pt x="59" y="50"/>
                </a:lnTo>
                <a:lnTo>
                  <a:pt x="77" y="50"/>
                </a:lnTo>
                <a:lnTo>
                  <a:pt x="79" y="68"/>
                </a:lnTo>
                <a:lnTo>
                  <a:pt x="77" y="72"/>
                </a:lnTo>
                <a:lnTo>
                  <a:pt x="2" y="84"/>
                </a:lnTo>
                <a:lnTo>
                  <a:pt x="0" y="76"/>
                </a:lnTo>
                <a:lnTo>
                  <a:pt x="10" y="70"/>
                </a:lnTo>
                <a:lnTo>
                  <a:pt x="12" y="52"/>
                </a:lnTo>
                <a:lnTo>
                  <a:pt x="8" y="48"/>
                </a:lnTo>
                <a:lnTo>
                  <a:pt x="16" y="28"/>
                </a:lnTo>
                <a:lnTo>
                  <a:pt x="12" y="24"/>
                </a:lnTo>
                <a:lnTo>
                  <a:pt x="19" y="2"/>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788" name="Freeform 196"/>
          <p:cNvSpPr>
            <a:spLocks/>
          </p:cNvSpPr>
          <p:nvPr/>
        </p:nvSpPr>
        <p:spPr bwMode="auto">
          <a:xfrm rot="167468">
            <a:off x="2189522" y="821355"/>
            <a:ext cx="316853" cy="504396"/>
          </a:xfrm>
          <a:custGeom>
            <a:avLst/>
            <a:gdLst>
              <a:gd name="T0" fmla="*/ 41 w 41"/>
              <a:gd name="T1" fmla="*/ 0 h 74"/>
              <a:gd name="T2" fmla="*/ 0 w 41"/>
              <a:gd name="T3" fmla="*/ 8 h 74"/>
              <a:gd name="T4" fmla="*/ 22 w 41"/>
              <a:gd name="T5" fmla="*/ 74 h 74"/>
              <a:gd name="T6" fmla="*/ 32 w 41"/>
              <a:gd name="T7" fmla="*/ 68 h 74"/>
              <a:gd name="T8" fmla="*/ 34 w 41"/>
              <a:gd name="T9" fmla="*/ 50 h 74"/>
              <a:gd name="T10" fmla="*/ 30 w 41"/>
              <a:gd name="T11" fmla="*/ 46 h 74"/>
              <a:gd name="T12" fmla="*/ 38 w 41"/>
              <a:gd name="T13" fmla="*/ 26 h 74"/>
              <a:gd name="T14" fmla="*/ 34 w 41"/>
              <a:gd name="T15" fmla="*/ 22 h 74"/>
              <a:gd name="T16" fmla="*/ 41 w 41"/>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74">
                <a:moveTo>
                  <a:pt x="41" y="0"/>
                </a:moveTo>
                <a:lnTo>
                  <a:pt x="0" y="8"/>
                </a:lnTo>
                <a:lnTo>
                  <a:pt x="22" y="74"/>
                </a:lnTo>
                <a:lnTo>
                  <a:pt x="32" y="68"/>
                </a:lnTo>
                <a:lnTo>
                  <a:pt x="34" y="50"/>
                </a:lnTo>
                <a:lnTo>
                  <a:pt x="30" y="46"/>
                </a:lnTo>
                <a:lnTo>
                  <a:pt x="38" y="26"/>
                </a:lnTo>
                <a:lnTo>
                  <a:pt x="34" y="22"/>
                </a:lnTo>
                <a:lnTo>
                  <a:pt x="41" y="0"/>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790" name="Freeform 198"/>
          <p:cNvSpPr>
            <a:spLocks/>
          </p:cNvSpPr>
          <p:nvPr/>
        </p:nvSpPr>
        <p:spPr bwMode="auto">
          <a:xfrm rot="167468">
            <a:off x="3400895" y="928288"/>
            <a:ext cx="602794" cy="436234"/>
          </a:xfrm>
          <a:custGeom>
            <a:avLst/>
            <a:gdLst>
              <a:gd name="T0" fmla="*/ 4 w 78"/>
              <a:gd name="T1" fmla="*/ 6 h 64"/>
              <a:gd name="T2" fmla="*/ 36 w 78"/>
              <a:gd name="T3" fmla="*/ 0 h 64"/>
              <a:gd name="T4" fmla="*/ 50 w 78"/>
              <a:gd name="T5" fmla="*/ 2 h 64"/>
              <a:gd name="T6" fmla="*/ 68 w 78"/>
              <a:gd name="T7" fmla="*/ 30 h 64"/>
              <a:gd name="T8" fmla="*/ 76 w 78"/>
              <a:gd name="T9" fmla="*/ 32 h 64"/>
              <a:gd name="T10" fmla="*/ 78 w 78"/>
              <a:gd name="T11" fmla="*/ 38 h 64"/>
              <a:gd name="T12" fmla="*/ 68 w 78"/>
              <a:gd name="T13" fmla="*/ 50 h 64"/>
              <a:gd name="T14" fmla="*/ 62 w 78"/>
              <a:gd name="T15" fmla="*/ 48 h 64"/>
              <a:gd name="T16" fmla="*/ 56 w 78"/>
              <a:gd name="T17" fmla="*/ 52 h 64"/>
              <a:gd name="T18" fmla="*/ 8 w 78"/>
              <a:gd name="T19" fmla="*/ 64 h 64"/>
              <a:gd name="T20" fmla="*/ 6 w 78"/>
              <a:gd name="T21" fmla="*/ 56 h 64"/>
              <a:gd name="T22" fmla="*/ 0 w 78"/>
              <a:gd name="T23" fmla="*/ 16 h 64"/>
              <a:gd name="T24" fmla="*/ 10 w 78"/>
              <a:gd name="T25" fmla="*/ 10 h 64"/>
              <a:gd name="T26" fmla="*/ 4 w 78"/>
              <a:gd name="T27" fmla="*/ 6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64">
                <a:moveTo>
                  <a:pt x="4" y="6"/>
                </a:moveTo>
                <a:lnTo>
                  <a:pt x="36" y="0"/>
                </a:lnTo>
                <a:lnTo>
                  <a:pt x="50" y="2"/>
                </a:lnTo>
                <a:lnTo>
                  <a:pt x="68" y="30"/>
                </a:lnTo>
                <a:lnTo>
                  <a:pt x="76" y="32"/>
                </a:lnTo>
                <a:lnTo>
                  <a:pt x="78" y="38"/>
                </a:lnTo>
                <a:lnTo>
                  <a:pt x="68" y="50"/>
                </a:lnTo>
                <a:lnTo>
                  <a:pt x="62" y="48"/>
                </a:lnTo>
                <a:lnTo>
                  <a:pt x="56" y="52"/>
                </a:lnTo>
                <a:lnTo>
                  <a:pt x="8" y="64"/>
                </a:lnTo>
                <a:lnTo>
                  <a:pt x="6" y="56"/>
                </a:lnTo>
                <a:lnTo>
                  <a:pt x="0" y="16"/>
                </a:lnTo>
                <a:lnTo>
                  <a:pt x="10" y="10"/>
                </a:lnTo>
                <a:lnTo>
                  <a:pt x="4" y="6"/>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792" name="Freeform 200"/>
          <p:cNvSpPr>
            <a:spLocks/>
          </p:cNvSpPr>
          <p:nvPr/>
        </p:nvSpPr>
        <p:spPr bwMode="auto">
          <a:xfrm rot="167468">
            <a:off x="2522640" y="1375441"/>
            <a:ext cx="540968" cy="654353"/>
          </a:xfrm>
          <a:custGeom>
            <a:avLst/>
            <a:gdLst>
              <a:gd name="T0" fmla="*/ 0 w 70"/>
              <a:gd name="T1" fmla="*/ 62 h 96"/>
              <a:gd name="T2" fmla="*/ 10 w 70"/>
              <a:gd name="T3" fmla="*/ 64 h 96"/>
              <a:gd name="T4" fmla="*/ 14 w 70"/>
              <a:gd name="T5" fmla="*/ 44 h 96"/>
              <a:gd name="T6" fmla="*/ 38 w 70"/>
              <a:gd name="T7" fmla="*/ 26 h 96"/>
              <a:gd name="T8" fmla="*/ 46 w 70"/>
              <a:gd name="T9" fmla="*/ 0 h 96"/>
              <a:gd name="T10" fmla="*/ 50 w 70"/>
              <a:gd name="T11" fmla="*/ 4 h 96"/>
              <a:gd name="T12" fmla="*/ 50 w 70"/>
              <a:gd name="T13" fmla="*/ 26 h 96"/>
              <a:gd name="T14" fmla="*/ 54 w 70"/>
              <a:gd name="T15" fmla="*/ 32 h 96"/>
              <a:gd name="T16" fmla="*/ 66 w 70"/>
              <a:gd name="T17" fmla="*/ 30 h 96"/>
              <a:gd name="T18" fmla="*/ 68 w 70"/>
              <a:gd name="T19" fmla="*/ 36 h 96"/>
              <a:gd name="T20" fmla="*/ 66 w 70"/>
              <a:gd name="T21" fmla="*/ 36 h 96"/>
              <a:gd name="T22" fmla="*/ 70 w 70"/>
              <a:gd name="T23" fmla="*/ 62 h 96"/>
              <a:gd name="T24" fmla="*/ 64 w 70"/>
              <a:gd name="T25" fmla="*/ 64 h 96"/>
              <a:gd name="T26" fmla="*/ 68 w 70"/>
              <a:gd name="T27" fmla="*/ 88 h 96"/>
              <a:gd name="T28" fmla="*/ 40 w 70"/>
              <a:gd name="T29" fmla="*/ 92 h 96"/>
              <a:gd name="T30" fmla="*/ 36 w 70"/>
              <a:gd name="T31" fmla="*/ 96 h 96"/>
              <a:gd name="T32" fmla="*/ 10 w 70"/>
              <a:gd name="T33" fmla="*/ 96 h 96"/>
              <a:gd name="T34" fmla="*/ 0 w 70"/>
              <a:gd name="T35" fmla="*/ 62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96">
                <a:moveTo>
                  <a:pt x="0" y="62"/>
                </a:moveTo>
                <a:lnTo>
                  <a:pt x="10" y="64"/>
                </a:lnTo>
                <a:lnTo>
                  <a:pt x="14" y="44"/>
                </a:lnTo>
                <a:lnTo>
                  <a:pt x="38" y="26"/>
                </a:lnTo>
                <a:lnTo>
                  <a:pt x="46" y="0"/>
                </a:lnTo>
                <a:lnTo>
                  <a:pt x="50" y="4"/>
                </a:lnTo>
                <a:lnTo>
                  <a:pt x="50" y="26"/>
                </a:lnTo>
                <a:lnTo>
                  <a:pt x="54" y="32"/>
                </a:lnTo>
                <a:lnTo>
                  <a:pt x="66" y="30"/>
                </a:lnTo>
                <a:lnTo>
                  <a:pt x="68" y="36"/>
                </a:lnTo>
                <a:lnTo>
                  <a:pt x="66" y="36"/>
                </a:lnTo>
                <a:lnTo>
                  <a:pt x="70" y="62"/>
                </a:lnTo>
                <a:lnTo>
                  <a:pt x="64" y="64"/>
                </a:lnTo>
                <a:lnTo>
                  <a:pt x="68" y="88"/>
                </a:lnTo>
                <a:lnTo>
                  <a:pt x="40" y="92"/>
                </a:lnTo>
                <a:lnTo>
                  <a:pt x="36" y="96"/>
                </a:lnTo>
                <a:lnTo>
                  <a:pt x="10" y="96"/>
                </a:lnTo>
                <a:lnTo>
                  <a:pt x="0" y="62"/>
                </a:lnTo>
                <a:close/>
              </a:path>
            </a:pathLst>
          </a:custGeom>
          <a:solidFill>
            <a:schemeClr val="accent6">
              <a:lumMod val="60000"/>
              <a:lumOff val="40000"/>
            </a:schemeClr>
          </a:solidFill>
          <a:ln w="6350" cmpd="sng">
            <a:solidFill>
              <a:srgbClr val="000000"/>
            </a:solidFill>
            <a:round/>
            <a:headEnd/>
            <a:tailEnd/>
          </a:ln>
        </p:spPr>
        <p:txBody>
          <a:bodyPr/>
          <a:lstStyle/>
          <a:p>
            <a:endParaRPr lang="en-US">
              <a:solidFill>
                <a:srgbClr val="FF0000"/>
              </a:solidFill>
            </a:endParaRPr>
          </a:p>
        </p:txBody>
      </p:sp>
      <p:sp>
        <p:nvSpPr>
          <p:cNvPr id="807" name="Freeform 215"/>
          <p:cNvSpPr>
            <a:spLocks/>
          </p:cNvSpPr>
          <p:nvPr/>
        </p:nvSpPr>
        <p:spPr bwMode="auto">
          <a:xfrm rot="167468">
            <a:off x="3015342" y="1521431"/>
            <a:ext cx="510056" cy="463500"/>
          </a:xfrm>
          <a:custGeom>
            <a:avLst/>
            <a:gdLst>
              <a:gd name="T0" fmla="*/ 2 w 66"/>
              <a:gd name="T1" fmla="*/ 12 h 68"/>
              <a:gd name="T2" fmla="*/ 44 w 66"/>
              <a:gd name="T3" fmla="*/ 4 h 68"/>
              <a:gd name="T4" fmla="*/ 46 w 66"/>
              <a:gd name="T5" fmla="*/ 0 h 68"/>
              <a:gd name="T6" fmla="*/ 56 w 66"/>
              <a:gd name="T7" fmla="*/ 0 h 68"/>
              <a:gd name="T8" fmla="*/ 66 w 66"/>
              <a:gd name="T9" fmla="*/ 58 h 68"/>
              <a:gd name="T10" fmla="*/ 54 w 66"/>
              <a:gd name="T11" fmla="*/ 62 h 68"/>
              <a:gd name="T12" fmla="*/ 24 w 66"/>
              <a:gd name="T13" fmla="*/ 68 h 68"/>
              <a:gd name="T14" fmla="*/ 4 w 66"/>
              <a:gd name="T15" fmla="*/ 68 h 68"/>
              <a:gd name="T16" fmla="*/ 0 w 66"/>
              <a:gd name="T17" fmla="*/ 46 h 68"/>
              <a:gd name="T18" fmla="*/ 6 w 66"/>
              <a:gd name="T19" fmla="*/ 44 h 68"/>
              <a:gd name="T20" fmla="*/ 0 w 66"/>
              <a:gd name="T21" fmla="*/ 18 h 68"/>
              <a:gd name="T22" fmla="*/ 4 w 66"/>
              <a:gd name="T23" fmla="*/ 18 h 68"/>
              <a:gd name="T24" fmla="*/ 2 w 66"/>
              <a:gd name="T25" fmla="*/ 12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8">
                <a:moveTo>
                  <a:pt x="2" y="12"/>
                </a:moveTo>
                <a:lnTo>
                  <a:pt x="44" y="4"/>
                </a:lnTo>
                <a:lnTo>
                  <a:pt x="46" y="0"/>
                </a:lnTo>
                <a:lnTo>
                  <a:pt x="56" y="0"/>
                </a:lnTo>
                <a:lnTo>
                  <a:pt x="66" y="58"/>
                </a:lnTo>
                <a:lnTo>
                  <a:pt x="54" y="62"/>
                </a:lnTo>
                <a:lnTo>
                  <a:pt x="24" y="68"/>
                </a:lnTo>
                <a:lnTo>
                  <a:pt x="4" y="68"/>
                </a:lnTo>
                <a:lnTo>
                  <a:pt x="0" y="46"/>
                </a:lnTo>
                <a:lnTo>
                  <a:pt x="6" y="44"/>
                </a:lnTo>
                <a:lnTo>
                  <a:pt x="0" y="18"/>
                </a:lnTo>
                <a:lnTo>
                  <a:pt x="4" y="18"/>
                </a:lnTo>
                <a:lnTo>
                  <a:pt x="2" y="12"/>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08" name="Freeform 216"/>
          <p:cNvSpPr>
            <a:spLocks/>
          </p:cNvSpPr>
          <p:nvPr/>
        </p:nvSpPr>
        <p:spPr bwMode="auto">
          <a:xfrm rot="167468">
            <a:off x="3450240" y="1488793"/>
            <a:ext cx="540968" cy="463500"/>
          </a:xfrm>
          <a:custGeom>
            <a:avLst/>
            <a:gdLst>
              <a:gd name="T0" fmla="*/ 0 w 70"/>
              <a:gd name="T1" fmla="*/ 8 h 68"/>
              <a:gd name="T2" fmla="*/ 12 w 70"/>
              <a:gd name="T3" fmla="*/ 6 h 68"/>
              <a:gd name="T4" fmla="*/ 14 w 70"/>
              <a:gd name="T5" fmla="*/ 8 h 68"/>
              <a:gd name="T6" fmla="*/ 64 w 70"/>
              <a:gd name="T7" fmla="*/ 0 h 68"/>
              <a:gd name="T8" fmla="*/ 66 w 70"/>
              <a:gd name="T9" fmla="*/ 10 h 68"/>
              <a:gd name="T10" fmla="*/ 70 w 70"/>
              <a:gd name="T11" fmla="*/ 38 h 68"/>
              <a:gd name="T12" fmla="*/ 62 w 70"/>
              <a:gd name="T13" fmla="*/ 40 h 68"/>
              <a:gd name="T14" fmla="*/ 48 w 70"/>
              <a:gd name="T15" fmla="*/ 58 h 68"/>
              <a:gd name="T16" fmla="*/ 46 w 70"/>
              <a:gd name="T17" fmla="*/ 64 h 68"/>
              <a:gd name="T18" fmla="*/ 26 w 70"/>
              <a:gd name="T19" fmla="*/ 68 h 68"/>
              <a:gd name="T20" fmla="*/ 24 w 70"/>
              <a:gd name="T21" fmla="*/ 66 h 68"/>
              <a:gd name="T22" fmla="*/ 10 w 70"/>
              <a:gd name="T23" fmla="*/ 66 h 68"/>
              <a:gd name="T24" fmla="*/ 0 w 70"/>
              <a:gd name="T25" fmla="*/ 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68">
                <a:moveTo>
                  <a:pt x="0" y="8"/>
                </a:moveTo>
                <a:lnTo>
                  <a:pt x="12" y="6"/>
                </a:lnTo>
                <a:lnTo>
                  <a:pt x="14" y="8"/>
                </a:lnTo>
                <a:lnTo>
                  <a:pt x="64" y="0"/>
                </a:lnTo>
                <a:lnTo>
                  <a:pt x="66" y="10"/>
                </a:lnTo>
                <a:lnTo>
                  <a:pt x="70" y="38"/>
                </a:lnTo>
                <a:lnTo>
                  <a:pt x="62" y="40"/>
                </a:lnTo>
                <a:lnTo>
                  <a:pt x="48" y="58"/>
                </a:lnTo>
                <a:lnTo>
                  <a:pt x="46" y="64"/>
                </a:lnTo>
                <a:lnTo>
                  <a:pt x="26" y="68"/>
                </a:lnTo>
                <a:lnTo>
                  <a:pt x="24" y="66"/>
                </a:lnTo>
                <a:lnTo>
                  <a:pt x="10" y="66"/>
                </a:lnTo>
                <a:lnTo>
                  <a:pt x="0" y="8"/>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09" name="Freeform 217"/>
          <p:cNvSpPr>
            <a:spLocks/>
          </p:cNvSpPr>
          <p:nvPr/>
        </p:nvSpPr>
        <p:spPr bwMode="auto">
          <a:xfrm rot="167468">
            <a:off x="4232093" y="1267653"/>
            <a:ext cx="540968" cy="572557"/>
          </a:xfrm>
          <a:custGeom>
            <a:avLst/>
            <a:gdLst>
              <a:gd name="T0" fmla="*/ 8 w 70"/>
              <a:gd name="T1" fmla="*/ 24 h 84"/>
              <a:gd name="T2" fmla="*/ 14 w 70"/>
              <a:gd name="T3" fmla="*/ 14 h 84"/>
              <a:gd name="T4" fmla="*/ 20 w 70"/>
              <a:gd name="T5" fmla="*/ 14 h 84"/>
              <a:gd name="T6" fmla="*/ 30 w 70"/>
              <a:gd name="T7" fmla="*/ 4 h 84"/>
              <a:gd name="T8" fmla="*/ 56 w 70"/>
              <a:gd name="T9" fmla="*/ 0 h 84"/>
              <a:gd name="T10" fmla="*/ 70 w 70"/>
              <a:gd name="T11" fmla="*/ 12 h 84"/>
              <a:gd name="T12" fmla="*/ 58 w 70"/>
              <a:gd name="T13" fmla="*/ 24 h 84"/>
              <a:gd name="T14" fmla="*/ 70 w 70"/>
              <a:gd name="T15" fmla="*/ 40 h 84"/>
              <a:gd name="T16" fmla="*/ 64 w 70"/>
              <a:gd name="T17" fmla="*/ 52 h 84"/>
              <a:gd name="T18" fmla="*/ 42 w 70"/>
              <a:gd name="T19" fmla="*/ 74 h 84"/>
              <a:gd name="T20" fmla="*/ 36 w 70"/>
              <a:gd name="T21" fmla="*/ 84 h 84"/>
              <a:gd name="T22" fmla="*/ 0 w 70"/>
              <a:gd name="T23" fmla="*/ 76 h 84"/>
              <a:gd name="T24" fmla="*/ 2 w 70"/>
              <a:gd name="T25" fmla="*/ 68 h 84"/>
              <a:gd name="T26" fmla="*/ 18 w 70"/>
              <a:gd name="T27" fmla="*/ 52 h 84"/>
              <a:gd name="T28" fmla="*/ 18 w 70"/>
              <a:gd name="T29" fmla="*/ 46 h 84"/>
              <a:gd name="T30" fmla="*/ 14 w 70"/>
              <a:gd name="T31" fmla="*/ 46 h 84"/>
              <a:gd name="T32" fmla="*/ 12 w 70"/>
              <a:gd name="T33" fmla="*/ 40 h 84"/>
              <a:gd name="T34" fmla="*/ 10 w 70"/>
              <a:gd name="T35" fmla="*/ 30 h 84"/>
              <a:gd name="T36" fmla="*/ 8 w 70"/>
              <a:gd name="T37" fmla="*/ 24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84">
                <a:moveTo>
                  <a:pt x="8" y="24"/>
                </a:moveTo>
                <a:lnTo>
                  <a:pt x="14" y="14"/>
                </a:lnTo>
                <a:lnTo>
                  <a:pt x="20" y="14"/>
                </a:lnTo>
                <a:lnTo>
                  <a:pt x="30" y="4"/>
                </a:lnTo>
                <a:lnTo>
                  <a:pt x="56" y="0"/>
                </a:lnTo>
                <a:lnTo>
                  <a:pt x="70" y="12"/>
                </a:lnTo>
                <a:lnTo>
                  <a:pt x="58" y="24"/>
                </a:lnTo>
                <a:lnTo>
                  <a:pt x="70" y="40"/>
                </a:lnTo>
                <a:lnTo>
                  <a:pt x="64" y="52"/>
                </a:lnTo>
                <a:lnTo>
                  <a:pt x="42" y="74"/>
                </a:lnTo>
                <a:lnTo>
                  <a:pt x="36" y="84"/>
                </a:lnTo>
                <a:lnTo>
                  <a:pt x="0" y="76"/>
                </a:lnTo>
                <a:lnTo>
                  <a:pt x="2" y="68"/>
                </a:lnTo>
                <a:lnTo>
                  <a:pt x="18" y="52"/>
                </a:lnTo>
                <a:lnTo>
                  <a:pt x="18" y="46"/>
                </a:lnTo>
                <a:lnTo>
                  <a:pt x="14" y="46"/>
                </a:lnTo>
                <a:lnTo>
                  <a:pt x="12" y="40"/>
                </a:lnTo>
                <a:lnTo>
                  <a:pt x="10" y="30"/>
                </a:lnTo>
                <a:lnTo>
                  <a:pt x="8" y="24"/>
                </a:lnTo>
                <a:close/>
              </a:path>
            </a:pathLst>
          </a:custGeom>
          <a:solidFill>
            <a:schemeClr val="accent6">
              <a:lumMod val="60000"/>
              <a:lumOff val="40000"/>
            </a:schemeClr>
          </a:solidFill>
          <a:ln w="6350" cmpd="sng">
            <a:solidFill>
              <a:srgbClr val="000000"/>
            </a:solidFill>
            <a:round/>
            <a:headEnd/>
            <a:tailEnd/>
          </a:ln>
        </p:spPr>
        <p:txBody>
          <a:bodyPr/>
          <a:lstStyle/>
          <a:p>
            <a:endParaRPr lang="en-US">
              <a:solidFill>
                <a:srgbClr val="FF0000"/>
              </a:solidFill>
            </a:endParaRPr>
          </a:p>
        </p:txBody>
      </p:sp>
      <p:sp>
        <p:nvSpPr>
          <p:cNvPr id="810" name="Freeform 218"/>
          <p:cNvSpPr>
            <a:spLocks/>
          </p:cNvSpPr>
          <p:nvPr/>
        </p:nvSpPr>
        <p:spPr bwMode="auto">
          <a:xfrm rot="167468">
            <a:off x="3413606" y="1921876"/>
            <a:ext cx="463687" cy="463500"/>
          </a:xfrm>
          <a:custGeom>
            <a:avLst/>
            <a:gdLst>
              <a:gd name="T0" fmla="*/ 0 w 60"/>
              <a:gd name="T1" fmla="*/ 6 h 68"/>
              <a:gd name="T2" fmla="*/ 12 w 60"/>
              <a:gd name="T3" fmla="*/ 2 h 68"/>
              <a:gd name="T4" fmla="*/ 26 w 60"/>
              <a:gd name="T5" fmla="*/ 2 h 68"/>
              <a:gd name="T6" fmla="*/ 28 w 60"/>
              <a:gd name="T7" fmla="*/ 4 h 68"/>
              <a:gd name="T8" fmla="*/ 48 w 60"/>
              <a:gd name="T9" fmla="*/ 0 h 68"/>
              <a:gd name="T10" fmla="*/ 50 w 60"/>
              <a:gd name="T11" fmla="*/ 6 h 68"/>
              <a:gd name="T12" fmla="*/ 60 w 60"/>
              <a:gd name="T13" fmla="*/ 22 h 68"/>
              <a:gd name="T14" fmla="*/ 50 w 60"/>
              <a:gd name="T15" fmla="*/ 34 h 68"/>
              <a:gd name="T16" fmla="*/ 50 w 60"/>
              <a:gd name="T17" fmla="*/ 44 h 68"/>
              <a:gd name="T18" fmla="*/ 40 w 60"/>
              <a:gd name="T19" fmla="*/ 58 h 68"/>
              <a:gd name="T20" fmla="*/ 36 w 60"/>
              <a:gd name="T21" fmla="*/ 68 h 68"/>
              <a:gd name="T22" fmla="*/ 26 w 60"/>
              <a:gd name="T23" fmla="*/ 56 h 68"/>
              <a:gd name="T24" fmla="*/ 12 w 60"/>
              <a:gd name="T25" fmla="*/ 60 h 68"/>
              <a:gd name="T26" fmla="*/ 8 w 60"/>
              <a:gd name="T27" fmla="*/ 34 h 68"/>
              <a:gd name="T28" fmla="*/ 4 w 60"/>
              <a:gd name="T29" fmla="*/ 32 h 68"/>
              <a:gd name="T30" fmla="*/ 0 w 60"/>
              <a:gd name="T31" fmla="*/ 6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68">
                <a:moveTo>
                  <a:pt x="0" y="6"/>
                </a:moveTo>
                <a:lnTo>
                  <a:pt x="12" y="2"/>
                </a:lnTo>
                <a:lnTo>
                  <a:pt x="26" y="2"/>
                </a:lnTo>
                <a:lnTo>
                  <a:pt x="28" y="4"/>
                </a:lnTo>
                <a:lnTo>
                  <a:pt x="48" y="0"/>
                </a:lnTo>
                <a:lnTo>
                  <a:pt x="50" y="6"/>
                </a:lnTo>
                <a:lnTo>
                  <a:pt x="60" y="22"/>
                </a:lnTo>
                <a:lnTo>
                  <a:pt x="50" y="34"/>
                </a:lnTo>
                <a:lnTo>
                  <a:pt x="50" y="44"/>
                </a:lnTo>
                <a:lnTo>
                  <a:pt x="40" y="58"/>
                </a:lnTo>
                <a:lnTo>
                  <a:pt x="36" y="68"/>
                </a:lnTo>
                <a:lnTo>
                  <a:pt x="26" y="56"/>
                </a:lnTo>
                <a:lnTo>
                  <a:pt x="12" y="60"/>
                </a:lnTo>
                <a:lnTo>
                  <a:pt x="8" y="34"/>
                </a:lnTo>
                <a:lnTo>
                  <a:pt x="4" y="32"/>
                </a:lnTo>
                <a:lnTo>
                  <a:pt x="0" y="6"/>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20" name="Freeform 228"/>
          <p:cNvSpPr>
            <a:spLocks/>
          </p:cNvSpPr>
          <p:nvPr/>
        </p:nvSpPr>
        <p:spPr bwMode="auto">
          <a:xfrm rot="167468">
            <a:off x="4022581" y="1777189"/>
            <a:ext cx="587336" cy="531661"/>
          </a:xfrm>
          <a:custGeom>
            <a:avLst/>
            <a:gdLst>
              <a:gd name="T0" fmla="*/ 0 w 76"/>
              <a:gd name="T1" fmla="*/ 46 h 78"/>
              <a:gd name="T2" fmla="*/ 2 w 76"/>
              <a:gd name="T3" fmla="*/ 34 h 78"/>
              <a:gd name="T4" fmla="*/ 14 w 76"/>
              <a:gd name="T5" fmla="*/ 34 h 78"/>
              <a:gd name="T6" fmla="*/ 14 w 76"/>
              <a:gd name="T7" fmla="*/ 28 h 78"/>
              <a:gd name="T8" fmla="*/ 22 w 76"/>
              <a:gd name="T9" fmla="*/ 26 h 78"/>
              <a:gd name="T10" fmla="*/ 22 w 76"/>
              <a:gd name="T11" fmla="*/ 20 h 78"/>
              <a:gd name="T12" fmla="*/ 24 w 76"/>
              <a:gd name="T13" fmla="*/ 0 h 78"/>
              <a:gd name="T14" fmla="*/ 60 w 76"/>
              <a:gd name="T15" fmla="*/ 8 h 78"/>
              <a:gd name="T16" fmla="*/ 64 w 76"/>
              <a:gd name="T17" fmla="*/ 24 h 78"/>
              <a:gd name="T18" fmla="*/ 76 w 76"/>
              <a:gd name="T19" fmla="*/ 40 h 78"/>
              <a:gd name="T20" fmla="*/ 52 w 76"/>
              <a:gd name="T21" fmla="*/ 68 h 78"/>
              <a:gd name="T22" fmla="*/ 42 w 76"/>
              <a:gd name="T23" fmla="*/ 78 h 78"/>
              <a:gd name="T24" fmla="*/ 38 w 76"/>
              <a:gd name="T25" fmla="*/ 76 h 78"/>
              <a:gd name="T26" fmla="*/ 28 w 76"/>
              <a:gd name="T27" fmla="*/ 64 h 78"/>
              <a:gd name="T28" fmla="*/ 4 w 76"/>
              <a:gd name="T29" fmla="*/ 54 h 78"/>
              <a:gd name="T30" fmla="*/ 0 w 76"/>
              <a:gd name="T31" fmla="*/ 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6" h="78">
                <a:moveTo>
                  <a:pt x="0" y="46"/>
                </a:moveTo>
                <a:lnTo>
                  <a:pt x="2" y="34"/>
                </a:lnTo>
                <a:lnTo>
                  <a:pt x="14" y="34"/>
                </a:lnTo>
                <a:lnTo>
                  <a:pt x="14" y="28"/>
                </a:lnTo>
                <a:lnTo>
                  <a:pt x="22" y="26"/>
                </a:lnTo>
                <a:lnTo>
                  <a:pt x="22" y="20"/>
                </a:lnTo>
                <a:lnTo>
                  <a:pt x="24" y="0"/>
                </a:lnTo>
                <a:lnTo>
                  <a:pt x="60" y="8"/>
                </a:lnTo>
                <a:lnTo>
                  <a:pt x="64" y="24"/>
                </a:lnTo>
                <a:lnTo>
                  <a:pt x="76" y="40"/>
                </a:lnTo>
                <a:lnTo>
                  <a:pt x="52" y="68"/>
                </a:lnTo>
                <a:lnTo>
                  <a:pt x="42" y="78"/>
                </a:lnTo>
                <a:lnTo>
                  <a:pt x="38" y="76"/>
                </a:lnTo>
                <a:lnTo>
                  <a:pt x="28" y="64"/>
                </a:lnTo>
                <a:lnTo>
                  <a:pt x="4" y="54"/>
                </a:lnTo>
                <a:lnTo>
                  <a:pt x="0" y="46"/>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76" name="Freeform 284"/>
          <p:cNvSpPr>
            <a:spLocks/>
          </p:cNvSpPr>
          <p:nvPr/>
        </p:nvSpPr>
        <p:spPr bwMode="auto">
          <a:xfrm rot="167468">
            <a:off x="3961102" y="1523908"/>
            <a:ext cx="401862" cy="381706"/>
          </a:xfrm>
          <a:custGeom>
            <a:avLst/>
            <a:gdLst>
              <a:gd name="T0" fmla="*/ 0 w 52"/>
              <a:gd name="T1" fmla="*/ 8 h 56"/>
              <a:gd name="T2" fmla="*/ 46 w 52"/>
              <a:gd name="T3" fmla="*/ 0 h 56"/>
              <a:gd name="T4" fmla="*/ 48 w 52"/>
              <a:gd name="T5" fmla="*/ 6 h 56"/>
              <a:gd name="T6" fmla="*/ 52 w 52"/>
              <a:gd name="T7" fmla="*/ 6 h 56"/>
              <a:gd name="T8" fmla="*/ 52 w 52"/>
              <a:gd name="T9" fmla="*/ 12 h 56"/>
              <a:gd name="T10" fmla="*/ 36 w 52"/>
              <a:gd name="T11" fmla="*/ 30 h 56"/>
              <a:gd name="T12" fmla="*/ 34 w 52"/>
              <a:gd name="T13" fmla="*/ 36 h 56"/>
              <a:gd name="T14" fmla="*/ 32 w 52"/>
              <a:gd name="T15" fmla="*/ 56 h 56"/>
              <a:gd name="T16" fmla="*/ 16 w 52"/>
              <a:gd name="T17" fmla="*/ 50 h 56"/>
              <a:gd name="T18" fmla="*/ 8 w 52"/>
              <a:gd name="T19" fmla="*/ 52 h 56"/>
              <a:gd name="T20" fmla="*/ 4 w 52"/>
              <a:gd name="T21" fmla="*/ 36 h 56"/>
              <a:gd name="T22" fmla="*/ 0 w 52"/>
              <a:gd name="T23" fmla="*/ 8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56">
                <a:moveTo>
                  <a:pt x="0" y="8"/>
                </a:moveTo>
                <a:lnTo>
                  <a:pt x="46" y="0"/>
                </a:lnTo>
                <a:lnTo>
                  <a:pt x="48" y="6"/>
                </a:lnTo>
                <a:lnTo>
                  <a:pt x="52" y="6"/>
                </a:lnTo>
                <a:lnTo>
                  <a:pt x="52" y="12"/>
                </a:lnTo>
                <a:lnTo>
                  <a:pt x="36" y="30"/>
                </a:lnTo>
                <a:lnTo>
                  <a:pt x="34" y="36"/>
                </a:lnTo>
                <a:lnTo>
                  <a:pt x="32" y="56"/>
                </a:lnTo>
                <a:lnTo>
                  <a:pt x="16" y="50"/>
                </a:lnTo>
                <a:lnTo>
                  <a:pt x="8" y="52"/>
                </a:lnTo>
                <a:lnTo>
                  <a:pt x="4" y="36"/>
                </a:lnTo>
                <a:lnTo>
                  <a:pt x="0" y="8"/>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78" name="Freeform 286"/>
          <p:cNvSpPr>
            <a:spLocks/>
          </p:cNvSpPr>
          <p:nvPr/>
        </p:nvSpPr>
        <p:spPr bwMode="auto">
          <a:xfrm rot="167468">
            <a:off x="4924073" y="1816096"/>
            <a:ext cx="386405" cy="286279"/>
          </a:xfrm>
          <a:custGeom>
            <a:avLst/>
            <a:gdLst>
              <a:gd name="T0" fmla="*/ 0 w 50"/>
              <a:gd name="T1" fmla="*/ 24 h 42"/>
              <a:gd name="T2" fmla="*/ 26 w 50"/>
              <a:gd name="T3" fmla="*/ 4 h 42"/>
              <a:gd name="T4" fmla="*/ 36 w 50"/>
              <a:gd name="T5" fmla="*/ 0 h 42"/>
              <a:gd name="T6" fmla="*/ 42 w 50"/>
              <a:gd name="T7" fmla="*/ 8 h 42"/>
              <a:gd name="T8" fmla="*/ 40 w 50"/>
              <a:gd name="T9" fmla="*/ 12 h 42"/>
              <a:gd name="T10" fmla="*/ 42 w 50"/>
              <a:gd name="T11" fmla="*/ 26 h 42"/>
              <a:gd name="T12" fmla="*/ 50 w 50"/>
              <a:gd name="T13" fmla="*/ 32 h 42"/>
              <a:gd name="T14" fmla="*/ 44 w 50"/>
              <a:gd name="T15" fmla="*/ 42 h 42"/>
              <a:gd name="T16" fmla="*/ 0 w 50"/>
              <a:gd name="T17" fmla="*/ 2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42">
                <a:moveTo>
                  <a:pt x="0" y="24"/>
                </a:moveTo>
                <a:lnTo>
                  <a:pt x="26" y="4"/>
                </a:lnTo>
                <a:lnTo>
                  <a:pt x="36" y="0"/>
                </a:lnTo>
                <a:lnTo>
                  <a:pt x="42" y="8"/>
                </a:lnTo>
                <a:lnTo>
                  <a:pt x="40" y="12"/>
                </a:lnTo>
                <a:lnTo>
                  <a:pt x="42" y="26"/>
                </a:lnTo>
                <a:lnTo>
                  <a:pt x="50" y="32"/>
                </a:lnTo>
                <a:lnTo>
                  <a:pt x="44" y="42"/>
                </a:lnTo>
                <a:lnTo>
                  <a:pt x="0" y="24"/>
                </a:lnTo>
                <a:close/>
              </a:path>
            </a:pathLst>
          </a:custGeom>
          <a:solidFill>
            <a:schemeClr val="accent6">
              <a:lumMod val="60000"/>
              <a:lumOff val="40000"/>
            </a:schemeClr>
          </a:solidFill>
          <a:ln w="6350" cmpd="sng">
            <a:solidFill>
              <a:srgbClr val="000000"/>
            </a:solidFill>
            <a:prstDash val="solid"/>
            <a:round/>
            <a:headEnd/>
            <a:tailEnd/>
          </a:ln>
        </p:spPr>
        <p:txBody>
          <a:bodyPr/>
          <a:lstStyle/>
          <a:p>
            <a:endParaRPr lang="en-US"/>
          </a:p>
        </p:txBody>
      </p:sp>
      <p:sp>
        <p:nvSpPr>
          <p:cNvPr id="881" name="Freeform 289"/>
          <p:cNvSpPr>
            <a:spLocks/>
          </p:cNvSpPr>
          <p:nvPr/>
        </p:nvSpPr>
        <p:spPr bwMode="auto">
          <a:xfrm rot="167468">
            <a:off x="3409108" y="1752077"/>
            <a:ext cx="772812" cy="995161"/>
          </a:xfrm>
          <a:custGeom>
            <a:avLst/>
            <a:gdLst>
              <a:gd name="T0" fmla="*/ 38 w 100"/>
              <a:gd name="T1" fmla="*/ 140 h 146"/>
              <a:gd name="T2" fmla="*/ 0 w 100"/>
              <a:gd name="T3" fmla="*/ 146 h 146"/>
              <a:gd name="T4" fmla="*/ 2 w 100"/>
              <a:gd name="T5" fmla="*/ 132 h 146"/>
              <a:gd name="T6" fmla="*/ 26 w 100"/>
              <a:gd name="T7" fmla="*/ 110 h 146"/>
              <a:gd name="T8" fmla="*/ 36 w 100"/>
              <a:gd name="T9" fmla="*/ 94 h 146"/>
              <a:gd name="T10" fmla="*/ 40 w 100"/>
              <a:gd name="T11" fmla="*/ 84 h 146"/>
              <a:gd name="T12" fmla="*/ 50 w 100"/>
              <a:gd name="T13" fmla="*/ 70 h 146"/>
              <a:gd name="T14" fmla="*/ 50 w 100"/>
              <a:gd name="T15" fmla="*/ 60 h 146"/>
              <a:gd name="T16" fmla="*/ 60 w 100"/>
              <a:gd name="T17" fmla="*/ 48 h 146"/>
              <a:gd name="T18" fmla="*/ 50 w 100"/>
              <a:gd name="T19" fmla="*/ 32 h 146"/>
              <a:gd name="T20" fmla="*/ 48 w 100"/>
              <a:gd name="T21" fmla="*/ 26 h 146"/>
              <a:gd name="T22" fmla="*/ 50 w 100"/>
              <a:gd name="T23" fmla="*/ 20 h 146"/>
              <a:gd name="T24" fmla="*/ 64 w 100"/>
              <a:gd name="T25" fmla="*/ 2 h 146"/>
              <a:gd name="T26" fmla="*/ 72 w 100"/>
              <a:gd name="T27" fmla="*/ 0 h 146"/>
              <a:gd name="T28" fmla="*/ 76 w 100"/>
              <a:gd name="T29" fmla="*/ 16 h 146"/>
              <a:gd name="T30" fmla="*/ 84 w 100"/>
              <a:gd name="T31" fmla="*/ 14 h 146"/>
              <a:gd name="T32" fmla="*/ 100 w 100"/>
              <a:gd name="T33" fmla="*/ 20 h 146"/>
              <a:gd name="T34" fmla="*/ 100 w 100"/>
              <a:gd name="T35" fmla="*/ 26 h 146"/>
              <a:gd name="T36" fmla="*/ 92 w 100"/>
              <a:gd name="T37" fmla="*/ 28 h 146"/>
              <a:gd name="T38" fmla="*/ 92 w 100"/>
              <a:gd name="T39" fmla="*/ 34 h 146"/>
              <a:gd name="T40" fmla="*/ 80 w 100"/>
              <a:gd name="T41" fmla="*/ 34 h 146"/>
              <a:gd name="T42" fmla="*/ 78 w 100"/>
              <a:gd name="T43" fmla="*/ 46 h 146"/>
              <a:gd name="T44" fmla="*/ 74 w 100"/>
              <a:gd name="T45" fmla="*/ 42 h 146"/>
              <a:gd name="T46" fmla="*/ 66 w 100"/>
              <a:gd name="T47" fmla="*/ 48 h 146"/>
              <a:gd name="T48" fmla="*/ 72 w 100"/>
              <a:gd name="T49" fmla="*/ 104 h 146"/>
              <a:gd name="T50" fmla="*/ 56 w 100"/>
              <a:gd name="T51" fmla="*/ 110 h 146"/>
              <a:gd name="T52" fmla="*/ 58 w 100"/>
              <a:gd name="T53" fmla="*/ 128 h 146"/>
              <a:gd name="T54" fmla="*/ 38 w 100"/>
              <a:gd name="T55" fmla="*/ 136 h 146"/>
              <a:gd name="T56" fmla="*/ 38 w 100"/>
              <a:gd name="T57" fmla="*/ 140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 h="146">
                <a:moveTo>
                  <a:pt x="38" y="140"/>
                </a:moveTo>
                <a:lnTo>
                  <a:pt x="0" y="146"/>
                </a:lnTo>
                <a:lnTo>
                  <a:pt x="2" y="132"/>
                </a:lnTo>
                <a:lnTo>
                  <a:pt x="26" y="110"/>
                </a:lnTo>
                <a:lnTo>
                  <a:pt x="36" y="94"/>
                </a:lnTo>
                <a:lnTo>
                  <a:pt x="40" y="84"/>
                </a:lnTo>
                <a:lnTo>
                  <a:pt x="50" y="70"/>
                </a:lnTo>
                <a:lnTo>
                  <a:pt x="50" y="60"/>
                </a:lnTo>
                <a:lnTo>
                  <a:pt x="60" y="48"/>
                </a:lnTo>
                <a:lnTo>
                  <a:pt x="50" y="32"/>
                </a:lnTo>
                <a:lnTo>
                  <a:pt x="48" y="26"/>
                </a:lnTo>
                <a:lnTo>
                  <a:pt x="50" y="20"/>
                </a:lnTo>
                <a:lnTo>
                  <a:pt x="64" y="2"/>
                </a:lnTo>
                <a:lnTo>
                  <a:pt x="72" y="0"/>
                </a:lnTo>
                <a:lnTo>
                  <a:pt x="76" y="16"/>
                </a:lnTo>
                <a:lnTo>
                  <a:pt x="84" y="14"/>
                </a:lnTo>
                <a:lnTo>
                  <a:pt x="100" y="20"/>
                </a:lnTo>
                <a:lnTo>
                  <a:pt x="100" y="26"/>
                </a:lnTo>
                <a:lnTo>
                  <a:pt x="92" y="28"/>
                </a:lnTo>
                <a:lnTo>
                  <a:pt x="92" y="34"/>
                </a:lnTo>
                <a:lnTo>
                  <a:pt x="80" y="34"/>
                </a:lnTo>
                <a:lnTo>
                  <a:pt x="78" y="46"/>
                </a:lnTo>
                <a:lnTo>
                  <a:pt x="74" y="42"/>
                </a:lnTo>
                <a:lnTo>
                  <a:pt x="66" y="48"/>
                </a:lnTo>
                <a:lnTo>
                  <a:pt x="72" y="104"/>
                </a:lnTo>
                <a:lnTo>
                  <a:pt x="56" y="110"/>
                </a:lnTo>
                <a:lnTo>
                  <a:pt x="58" y="128"/>
                </a:lnTo>
                <a:lnTo>
                  <a:pt x="38" y="136"/>
                </a:lnTo>
                <a:lnTo>
                  <a:pt x="38" y="140"/>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82" name="Freeform 290"/>
          <p:cNvSpPr>
            <a:spLocks/>
          </p:cNvSpPr>
          <p:nvPr/>
        </p:nvSpPr>
        <p:spPr bwMode="auto">
          <a:xfrm rot="167468">
            <a:off x="3918438" y="2054531"/>
            <a:ext cx="417318" cy="436234"/>
          </a:xfrm>
          <a:custGeom>
            <a:avLst/>
            <a:gdLst>
              <a:gd name="T0" fmla="*/ 6 w 54"/>
              <a:gd name="T1" fmla="*/ 62 h 64"/>
              <a:gd name="T2" fmla="*/ 0 w 54"/>
              <a:gd name="T3" fmla="*/ 6 h 64"/>
              <a:gd name="T4" fmla="*/ 8 w 54"/>
              <a:gd name="T5" fmla="*/ 0 h 64"/>
              <a:gd name="T6" fmla="*/ 12 w 54"/>
              <a:gd name="T7" fmla="*/ 4 h 64"/>
              <a:gd name="T8" fmla="*/ 16 w 54"/>
              <a:gd name="T9" fmla="*/ 12 h 64"/>
              <a:gd name="T10" fmla="*/ 40 w 54"/>
              <a:gd name="T11" fmla="*/ 22 h 64"/>
              <a:gd name="T12" fmla="*/ 50 w 54"/>
              <a:gd name="T13" fmla="*/ 34 h 64"/>
              <a:gd name="T14" fmla="*/ 54 w 54"/>
              <a:gd name="T15" fmla="*/ 36 h 64"/>
              <a:gd name="T16" fmla="*/ 48 w 54"/>
              <a:gd name="T17" fmla="*/ 62 h 64"/>
              <a:gd name="T18" fmla="*/ 36 w 54"/>
              <a:gd name="T19" fmla="*/ 62 h 64"/>
              <a:gd name="T20" fmla="*/ 24 w 54"/>
              <a:gd name="T21" fmla="*/ 64 h 64"/>
              <a:gd name="T22" fmla="*/ 20 w 54"/>
              <a:gd name="T23" fmla="*/ 60 h 64"/>
              <a:gd name="T24" fmla="*/ 6 w 54"/>
              <a:gd name="T25" fmla="*/ 62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64">
                <a:moveTo>
                  <a:pt x="6" y="62"/>
                </a:moveTo>
                <a:lnTo>
                  <a:pt x="0" y="6"/>
                </a:lnTo>
                <a:lnTo>
                  <a:pt x="8" y="0"/>
                </a:lnTo>
                <a:lnTo>
                  <a:pt x="12" y="4"/>
                </a:lnTo>
                <a:lnTo>
                  <a:pt x="16" y="12"/>
                </a:lnTo>
                <a:lnTo>
                  <a:pt x="40" y="22"/>
                </a:lnTo>
                <a:lnTo>
                  <a:pt x="50" y="34"/>
                </a:lnTo>
                <a:lnTo>
                  <a:pt x="54" y="36"/>
                </a:lnTo>
                <a:lnTo>
                  <a:pt x="48" y="62"/>
                </a:lnTo>
                <a:lnTo>
                  <a:pt x="36" y="62"/>
                </a:lnTo>
                <a:lnTo>
                  <a:pt x="24" y="64"/>
                </a:lnTo>
                <a:lnTo>
                  <a:pt x="20" y="60"/>
                </a:lnTo>
                <a:lnTo>
                  <a:pt x="6" y="62"/>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84" name="Freeform 292"/>
          <p:cNvSpPr>
            <a:spLocks/>
          </p:cNvSpPr>
          <p:nvPr/>
        </p:nvSpPr>
        <p:spPr bwMode="auto">
          <a:xfrm rot="167468">
            <a:off x="3822071" y="2456257"/>
            <a:ext cx="293669" cy="408970"/>
          </a:xfrm>
          <a:custGeom>
            <a:avLst/>
            <a:gdLst>
              <a:gd name="T0" fmla="*/ 0 w 38"/>
              <a:gd name="T1" fmla="*/ 8 h 60"/>
              <a:gd name="T2" fmla="*/ 16 w 38"/>
              <a:gd name="T3" fmla="*/ 2 h 60"/>
              <a:gd name="T4" fmla="*/ 30 w 38"/>
              <a:gd name="T5" fmla="*/ 0 h 60"/>
              <a:gd name="T6" fmla="*/ 34 w 38"/>
              <a:gd name="T7" fmla="*/ 4 h 60"/>
              <a:gd name="T8" fmla="*/ 38 w 38"/>
              <a:gd name="T9" fmla="*/ 12 h 60"/>
              <a:gd name="T10" fmla="*/ 32 w 38"/>
              <a:gd name="T11" fmla="*/ 14 h 60"/>
              <a:gd name="T12" fmla="*/ 34 w 38"/>
              <a:gd name="T13" fmla="*/ 40 h 60"/>
              <a:gd name="T14" fmla="*/ 32 w 38"/>
              <a:gd name="T15" fmla="*/ 48 h 60"/>
              <a:gd name="T16" fmla="*/ 24 w 38"/>
              <a:gd name="T17" fmla="*/ 42 h 60"/>
              <a:gd name="T18" fmla="*/ 26 w 38"/>
              <a:gd name="T19" fmla="*/ 56 h 60"/>
              <a:gd name="T20" fmla="*/ 24 w 38"/>
              <a:gd name="T21" fmla="*/ 60 h 60"/>
              <a:gd name="T22" fmla="*/ 20 w 38"/>
              <a:gd name="T23" fmla="*/ 54 h 60"/>
              <a:gd name="T24" fmla="*/ 16 w 38"/>
              <a:gd name="T25" fmla="*/ 36 h 60"/>
              <a:gd name="T26" fmla="*/ 10 w 38"/>
              <a:gd name="T27" fmla="*/ 36 h 60"/>
              <a:gd name="T28" fmla="*/ 10 w 38"/>
              <a:gd name="T29" fmla="*/ 30 h 60"/>
              <a:gd name="T30" fmla="*/ 2 w 38"/>
              <a:gd name="T31" fmla="*/ 26 h 60"/>
              <a:gd name="T32" fmla="*/ 0 w 38"/>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0">
                <a:moveTo>
                  <a:pt x="0" y="8"/>
                </a:moveTo>
                <a:lnTo>
                  <a:pt x="16" y="2"/>
                </a:lnTo>
                <a:lnTo>
                  <a:pt x="30" y="0"/>
                </a:lnTo>
                <a:lnTo>
                  <a:pt x="34" y="4"/>
                </a:lnTo>
                <a:lnTo>
                  <a:pt x="38" y="12"/>
                </a:lnTo>
                <a:lnTo>
                  <a:pt x="32" y="14"/>
                </a:lnTo>
                <a:lnTo>
                  <a:pt x="34" y="40"/>
                </a:lnTo>
                <a:lnTo>
                  <a:pt x="32" y="48"/>
                </a:lnTo>
                <a:lnTo>
                  <a:pt x="24" y="42"/>
                </a:lnTo>
                <a:lnTo>
                  <a:pt x="26" y="56"/>
                </a:lnTo>
                <a:lnTo>
                  <a:pt x="24" y="60"/>
                </a:lnTo>
                <a:lnTo>
                  <a:pt x="20" y="54"/>
                </a:lnTo>
                <a:lnTo>
                  <a:pt x="16" y="36"/>
                </a:lnTo>
                <a:lnTo>
                  <a:pt x="10" y="36"/>
                </a:lnTo>
                <a:lnTo>
                  <a:pt x="10" y="30"/>
                </a:lnTo>
                <a:lnTo>
                  <a:pt x="2" y="26"/>
                </a:lnTo>
                <a:lnTo>
                  <a:pt x="0" y="8"/>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86" name="Freeform 294"/>
          <p:cNvSpPr>
            <a:spLocks/>
          </p:cNvSpPr>
          <p:nvPr/>
        </p:nvSpPr>
        <p:spPr bwMode="auto">
          <a:xfrm rot="167468">
            <a:off x="3852647" y="2845485"/>
            <a:ext cx="525512" cy="286279"/>
          </a:xfrm>
          <a:custGeom>
            <a:avLst/>
            <a:gdLst>
              <a:gd name="T0" fmla="*/ 0 w 68"/>
              <a:gd name="T1" fmla="*/ 26 h 42"/>
              <a:gd name="T2" fmla="*/ 10 w 68"/>
              <a:gd name="T3" fmla="*/ 24 h 42"/>
              <a:gd name="T4" fmla="*/ 18 w 68"/>
              <a:gd name="T5" fmla="*/ 4 h 42"/>
              <a:gd name="T6" fmla="*/ 20 w 68"/>
              <a:gd name="T7" fmla="*/ 0 h 42"/>
              <a:gd name="T8" fmla="*/ 36 w 68"/>
              <a:gd name="T9" fmla="*/ 0 h 42"/>
              <a:gd name="T10" fmla="*/ 38 w 68"/>
              <a:gd name="T11" fmla="*/ 4 h 42"/>
              <a:gd name="T12" fmla="*/ 52 w 68"/>
              <a:gd name="T13" fmla="*/ 0 h 42"/>
              <a:gd name="T14" fmla="*/ 56 w 68"/>
              <a:gd name="T15" fmla="*/ 8 h 42"/>
              <a:gd name="T16" fmla="*/ 62 w 68"/>
              <a:gd name="T17" fmla="*/ 6 h 42"/>
              <a:gd name="T18" fmla="*/ 68 w 68"/>
              <a:gd name="T19" fmla="*/ 10 h 42"/>
              <a:gd name="T20" fmla="*/ 66 w 68"/>
              <a:gd name="T21" fmla="*/ 10 h 42"/>
              <a:gd name="T22" fmla="*/ 64 w 68"/>
              <a:gd name="T23" fmla="*/ 12 h 42"/>
              <a:gd name="T24" fmla="*/ 62 w 68"/>
              <a:gd name="T25" fmla="*/ 12 h 42"/>
              <a:gd name="T26" fmla="*/ 62 w 68"/>
              <a:gd name="T27" fmla="*/ 20 h 42"/>
              <a:gd name="T28" fmla="*/ 60 w 68"/>
              <a:gd name="T29" fmla="*/ 28 h 42"/>
              <a:gd name="T30" fmla="*/ 60 w 68"/>
              <a:gd name="T31" fmla="*/ 32 h 42"/>
              <a:gd name="T32" fmla="*/ 46 w 68"/>
              <a:gd name="T33" fmla="*/ 36 h 42"/>
              <a:gd name="T34" fmla="*/ 24 w 68"/>
              <a:gd name="T35" fmla="*/ 40 h 42"/>
              <a:gd name="T36" fmla="*/ 22 w 68"/>
              <a:gd name="T37" fmla="*/ 36 h 42"/>
              <a:gd name="T38" fmla="*/ 8 w 68"/>
              <a:gd name="T39" fmla="*/ 36 h 42"/>
              <a:gd name="T40" fmla="*/ 4 w 68"/>
              <a:gd name="T41" fmla="*/ 42 h 42"/>
              <a:gd name="T42" fmla="*/ 0 w 68"/>
              <a:gd name="T43" fmla="*/ 32 h 42"/>
              <a:gd name="T44" fmla="*/ 0 w 68"/>
              <a:gd name="T45" fmla="*/ 2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42">
                <a:moveTo>
                  <a:pt x="0" y="26"/>
                </a:moveTo>
                <a:lnTo>
                  <a:pt x="10" y="24"/>
                </a:lnTo>
                <a:lnTo>
                  <a:pt x="18" y="4"/>
                </a:lnTo>
                <a:lnTo>
                  <a:pt x="20" y="0"/>
                </a:lnTo>
                <a:lnTo>
                  <a:pt x="36" y="0"/>
                </a:lnTo>
                <a:lnTo>
                  <a:pt x="38" y="4"/>
                </a:lnTo>
                <a:lnTo>
                  <a:pt x="52" y="0"/>
                </a:lnTo>
                <a:lnTo>
                  <a:pt x="56" y="8"/>
                </a:lnTo>
                <a:lnTo>
                  <a:pt x="62" y="6"/>
                </a:lnTo>
                <a:lnTo>
                  <a:pt x="68" y="10"/>
                </a:lnTo>
                <a:lnTo>
                  <a:pt x="66" y="10"/>
                </a:lnTo>
                <a:lnTo>
                  <a:pt x="64" y="12"/>
                </a:lnTo>
                <a:lnTo>
                  <a:pt x="62" y="12"/>
                </a:lnTo>
                <a:lnTo>
                  <a:pt x="62" y="20"/>
                </a:lnTo>
                <a:lnTo>
                  <a:pt x="60" y="28"/>
                </a:lnTo>
                <a:lnTo>
                  <a:pt x="60" y="32"/>
                </a:lnTo>
                <a:lnTo>
                  <a:pt x="46" y="36"/>
                </a:lnTo>
                <a:lnTo>
                  <a:pt x="24" y="40"/>
                </a:lnTo>
                <a:lnTo>
                  <a:pt x="22" y="36"/>
                </a:lnTo>
                <a:lnTo>
                  <a:pt x="8" y="36"/>
                </a:lnTo>
                <a:lnTo>
                  <a:pt x="4" y="42"/>
                </a:lnTo>
                <a:lnTo>
                  <a:pt x="0" y="32"/>
                </a:lnTo>
                <a:lnTo>
                  <a:pt x="0" y="26"/>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894" name="Freeform 302"/>
          <p:cNvSpPr>
            <a:spLocks/>
          </p:cNvSpPr>
          <p:nvPr/>
        </p:nvSpPr>
        <p:spPr bwMode="auto">
          <a:xfrm rot="167468">
            <a:off x="5197006" y="5050896"/>
            <a:ext cx="401862" cy="395338"/>
          </a:xfrm>
          <a:custGeom>
            <a:avLst/>
            <a:gdLst>
              <a:gd name="T0" fmla="*/ 10 w 52"/>
              <a:gd name="T1" fmla="*/ 58 h 58"/>
              <a:gd name="T2" fmla="*/ 4 w 52"/>
              <a:gd name="T3" fmla="*/ 34 h 58"/>
              <a:gd name="T4" fmla="*/ 0 w 52"/>
              <a:gd name="T5" fmla="*/ 34 h 58"/>
              <a:gd name="T6" fmla="*/ 0 w 52"/>
              <a:gd name="T7" fmla="*/ 30 h 58"/>
              <a:gd name="T8" fmla="*/ 2 w 52"/>
              <a:gd name="T9" fmla="*/ 30 h 58"/>
              <a:gd name="T10" fmla="*/ 2 w 52"/>
              <a:gd name="T11" fmla="*/ 12 h 58"/>
              <a:gd name="T12" fmla="*/ 2 w 52"/>
              <a:gd name="T13" fmla="*/ 4 h 58"/>
              <a:gd name="T14" fmla="*/ 22 w 52"/>
              <a:gd name="T15" fmla="*/ 0 h 58"/>
              <a:gd name="T16" fmla="*/ 24 w 52"/>
              <a:gd name="T17" fmla="*/ 4 h 58"/>
              <a:gd name="T18" fmla="*/ 42 w 52"/>
              <a:gd name="T19" fmla="*/ 12 h 58"/>
              <a:gd name="T20" fmla="*/ 44 w 52"/>
              <a:gd name="T21" fmla="*/ 20 h 58"/>
              <a:gd name="T22" fmla="*/ 52 w 52"/>
              <a:gd name="T23" fmla="*/ 22 h 58"/>
              <a:gd name="T24" fmla="*/ 52 w 52"/>
              <a:gd name="T25" fmla="*/ 24 h 58"/>
              <a:gd name="T26" fmla="*/ 50 w 52"/>
              <a:gd name="T27" fmla="*/ 26 h 58"/>
              <a:gd name="T28" fmla="*/ 44 w 52"/>
              <a:gd name="T29" fmla="*/ 50 h 58"/>
              <a:gd name="T30" fmla="*/ 38 w 52"/>
              <a:gd name="T31" fmla="*/ 54 h 58"/>
              <a:gd name="T32" fmla="*/ 28 w 52"/>
              <a:gd name="T33" fmla="*/ 56 h 58"/>
              <a:gd name="T34" fmla="*/ 10 w 52"/>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58">
                <a:moveTo>
                  <a:pt x="10" y="58"/>
                </a:moveTo>
                <a:lnTo>
                  <a:pt x="4" y="34"/>
                </a:lnTo>
                <a:lnTo>
                  <a:pt x="0" y="34"/>
                </a:lnTo>
                <a:lnTo>
                  <a:pt x="0" y="30"/>
                </a:lnTo>
                <a:lnTo>
                  <a:pt x="2" y="30"/>
                </a:lnTo>
                <a:lnTo>
                  <a:pt x="2" y="12"/>
                </a:lnTo>
                <a:lnTo>
                  <a:pt x="2" y="4"/>
                </a:lnTo>
                <a:lnTo>
                  <a:pt x="22" y="0"/>
                </a:lnTo>
                <a:lnTo>
                  <a:pt x="24" y="4"/>
                </a:lnTo>
                <a:lnTo>
                  <a:pt x="42" y="12"/>
                </a:lnTo>
                <a:lnTo>
                  <a:pt x="44" y="20"/>
                </a:lnTo>
                <a:lnTo>
                  <a:pt x="52" y="22"/>
                </a:lnTo>
                <a:lnTo>
                  <a:pt x="52" y="24"/>
                </a:lnTo>
                <a:lnTo>
                  <a:pt x="50" y="26"/>
                </a:lnTo>
                <a:lnTo>
                  <a:pt x="44" y="50"/>
                </a:lnTo>
                <a:lnTo>
                  <a:pt x="38" y="54"/>
                </a:lnTo>
                <a:lnTo>
                  <a:pt x="28" y="56"/>
                </a:lnTo>
                <a:lnTo>
                  <a:pt x="10" y="58"/>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904" name="Freeform 312"/>
          <p:cNvSpPr>
            <a:spLocks/>
          </p:cNvSpPr>
          <p:nvPr/>
        </p:nvSpPr>
        <p:spPr bwMode="auto">
          <a:xfrm rot="167468">
            <a:off x="4664395" y="3294187"/>
            <a:ext cx="510056" cy="368072"/>
          </a:xfrm>
          <a:custGeom>
            <a:avLst/>
            <a:gdLst>
              <a:gd name="T0" fmla="*/ 50 w 66"/>
              <a:gd name="T1" fmla="*/ 54 h 54"/>
              <a:gd name="T2" fmla="*/ 38 w 66"/>
              <a:gd name="T3" fmla="*/ 50 h 54"/>
              <a:gd name="T4" fmla="*/ 30 w 66"/>
              <a:gd name="T5" fmla="*/ 48 h 54"/>
              <a:gd name="T6" fmla="*/ 16 w 66"/>
              <a:gd name="T7" fmla="*/ 46 h 54"/>
              <a:gd name="T8" fmla="*/ 0 w 66"/>
              <a:gd name="T9" fmla="*/ 26 h 54"/>
              <a:gd name="T10" fmla="*/ 28 w 66"/>
              <a:gd name="T11" fmla="*/ 0 h 54"/>
              <a:gd name="T12" fmla="*/ 38 w 66"/>
              <a:gd name="T13" fmla="*/ 12 h 54"/>
              <a:gd name="T14" fmla="*/ 48 w 66"/>
              <a:gd name="T15" fmla="*/ 8 h 54"/>
              <a:gd name="T16" fmla="*/ 52 w 66"/>
              <a:gd name="T17" fmla="*/ 14 h 54"/>
              <a:gd name="T18" fmla="*/ 62 w 66"/>
              <a:gd name="T19" fmla="*/ 18 h 54"/>
              <a:gd name="T20" fmla="*/ 66 w 66"/>
              <a:gd name="T21" fmla="*/ 22 h 54"/>
              <a:gd name="T22" fmla="*/ 52 w 66"/>
              <a:gd name="T23" fmla="*/ 40 h 54"/>
              <a:gd name="T24" fmla="*/ 50 w 66"/>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54">
                <a:moveTo>
                  <a:pt x="50" y="54"/>
                </a:moveTo>
                <a:lnTo>
                  <a:pt x="38" y="50"/>
                </a:lnTo>
                <a:lnTo>
                  <a:pt x="30" y="48"/>
                </a:lnTo>
                <a:lnTo>
                  <a:pt x="16" y="46"/>
                </a:lnTo>
                <a:lnTo>
                  <a:pt x="0" y="26"/>
                </a:lnTo>
                <a:lnTo>
                  <a:pt x="28" y="0"/>
                </a:lnTo>
                <a:lnTo>
                  <a:pt x="38" y="12"/>
                </a:lnTo>
                <a:lnTo>
                  <a:pt x="48" y="8"/>
                </a:lnTo>
                <a:lnTo>
                  <a:pt x="52" y="14"/>
                </a:lnTo>
                <a:lnTo>
                  <a:pt x="62" y="18"/>
                </a:lnTo>
                <a:lnTo>
                  <a:pt x="66" y="22"/>
                </a:lnTo>
                <a:lnTo>
                  <a:pt x="52" y="40"/>
                </a:lnTo>
                <a:lnTo>
                  <a:pt x="50" y="54"/>
                </a:lnTo>
                <a:close/>
              </a:path>
            </a:pathLst>
          </a:custGeom>
          <a:solidFill>
            <a:schemeClr val="accent6">
              <a:lumMod val="60000"/>
              <a:lumOff val="40000"/>
            </a:schemeClr>
          </a:solidFill>
          <a:ln w="6350" cmpd="sng">
            <a:solidFill>
              <a:srgbClr val="000000"/>
            </a:solidFill>
            <a:round/>
            <a:headEnd/>
            <a:tailEnd/>
          </a:ln>
        </p:spPr>
        <p:txBody>
          <a:bodyPr/>
          <a:lstStyle/>
          <a:p>
            <a:endParaRPr lang="en-US"/>
          </a:p>
        </p:txBody>
      </p:sp>
      <p:sp>
        <p:nvSpPr>
          <p:cNvPr id="908" name="Freeform 316"/>
          <p:cNvSpPr>
            <a:spLocks/>
          </p:cNvSpPr>
          <p:nvPr/>
        </p:nvSpPr>
        <p:spPr bwMode="auto">
          <a:xfrm rot="167468">
            <a:off x="4189413" y="2242494"/>
            <a:ext cx="309125" cy="368072"/>
          </a:xfrm>
          <a:custGeom>
            <a:avLst/>
            <a:gdLst>
              <a:gd name="T0" fmla="*/ 0 w 40"/>
              <a:gd name="T1" fmla="*/ 36 h 54"/>
              <a:gd name="T2" fmla="*/ 12 w 40"/>
              <a:gd name="T3" fmla="*/ 36 h 54"/>
              <a:gd name="T4" fmla="*/ 18 w 40"/>
              <a:gd name="T5" fmla="*/ 10 h 54"/>
              <a:gd name="T6" fmla="*/ 28 w 40"/>
              <a:gd name="T7" fmla="*/ 0 h 54"/>
              <a:gd name="T8" fmla="*/ 40 w 40"/>
              <a:gd name="T9" fmla="*/ 10 h 54"/>
              <a:gd name="T10" fmla="*/ 38 w 40"/>
              <a:gd name="T11" fmla="*/ 16 h 54"/>
              <a:gd name="T12" fmla="*/ 40 w 40"/>
              <a:gd name="T13" fmla="*/ 26 h 54"/>
              <a:gd name="T14" fmla="*/ 24 w 40"/>
              <a:gd name="T15" fmla="*/ 54 h 54"/>
              <a:gd name="T16" fmla="*/ 18 w 40"/>
              <a:gd name="T17" fmla="*/ 48 h 54"/>
              <a:gd name="T18" fmla="*/ 12 w 40"/>
              <a:gd name="T19" fmla="*/ 50 h 54"/>
              <a:gd name="T20" fmla="*/ 0 w 4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0" y="36"/>
                </a:moveTo>
                <a:lnTo>
                  <a:pt x="12" y="36"/>
                </a:lnTo>
                <a:lnTo>
                  <a:pt x="18" y="10"/>
                </a:lnTo>
                <a:lnTo>
                  <a:pt x="28" y="0"/>
                </a:lnTo>
                <a:lnTo>
                  <a:pt x="40" y="10"/>
                </a:lnTo>
                <a:lnTo>
                  <a:pt x="38" y="16"/>
                </a:lnTo>
                <a:lnTo>
                  <a:pt x="40" y="26"/>
                </a:lnTo>
                <a:lnTo>
                  <a:pt x="24" y="54"/>
                </a:lnTo>
                <a:lnTo>
                  <a:pt x="18" y="48"/>
                </a:lnTo>
                <a:lnTo>
                  <a:pt x="12" y="50"/>
                </a:lnTo>
                <a:lnTo>
                  <a:pt x="0" y="36"/>
                </a:lnTo>
                <a:close/>
              </a:path>
            </a:pathLst>
          </a:custGeom>
          <a:solidFill>
            <a:schemeClr val="accent6">
              <a:lumMod val="60000"/>
              <a:lumOff val="40000"/>
            </a:schemeClr>
          </a:solidFill>
          <a:ln w="6350" cmpd="sng">
            <a:solidFill>
              <a:srgbClr val="000000"/>
            </a:solidFill>
            <a:prstDash val="solid"/>
            <a:round/>
            <a:headEnd/>
            <a:tailEnd/>
          </a:ln>
        </p:spPr>
        <p:txBody>
          <a:bodyPr/>
          <a:lstStyle/>
          <a:p>
            <a:endParaRPr lang="en-US"/>
          </a:p>
        </p:txBody>
      </p:sp>
      <p:sp>
        <p:nvSpPr>
          <p:cNvPr id="6" name="TextBox 5"/>
          <p:cNvSpPr txBox="1"/>
          <p:nvPr/>
        </p:nvSpPr>
        <p:spPr>
          <a:xfrm>
            <a:off x="391733" y="1362657"/>
            <a:ext cx="2394982" cy="523220"/>
          </a:xfrm>
          <a:prstGeom prst="rect">
            <a:avLst/>
          </a:prstGeom>
          <a:noFill/>
        </p:spPr>
        <p:txBody>
          <a:bodyPr wrap="square" rtlCol="0">
            <a:spAutoFit/>
          </a:bodyPr>
          <a:lstStyle/>
          <a:p>
            <a:endParaRPr lang="en-US" sz="1400" dirty="0"/>
          </a:p>
          <a:p>
            <a:r>
              <a:rPr lang="en-US" sz="1400" dirty="0" smtClean="0"/>
              <a:t>Confirmed Counties (21)</a:t>
            </a:r>
            <a:endParaRPr lang="en-US" sz="1400" dirty="0"/>
          </a:p>
        </p:txBody>
      </p:sp>
      <p:grpSp>
        <p:nvGrpSpPr>
          <p:cNvPr id="5" name="Group 4"/>
          <p:cNvGrpSpPr/>
          <p:nvPr/>
        </p:nvGrpSpPr>
        <p:grpSpPr>
          <a:xfrm>
            <a:off x="3412919" y="1752078"/>
            <a:ext cx="1905255" cy="1113150"/>
            <a:chOff x="3412919" y="1752078"/>
            <a:chExt cx="1905255" cy="1113150"/>
          </a:xfrm>
        </p:grpSpPr>
        <p:sp>
          <p:nvSpPr>
            <p:cNvPr id="169" name="Freeform 218"/>
            <p:cNvSpPr>
              <a:spLocks/>
            </p:cNvSpPr>
            <p:nvPr/>
          </p:nvSpPr>
          <p:spPr bwMode="auto">
            <a:xfrm rot="167468">
              <a:off x="3417417" y="1921877"/>
              <a:ext cx="463687" cy="463500"/>
            </a:xfrm>
            <a:custGeom>
              <a:avLst/>
              <a:gdLst>
                <a:gd name="T0" fmla="*/ 0 w 60"/>
                <a:gd name="T1" fmla="*/ 6 h 68"/>
                <a:gd name="T2" fmla="*/ 12 w 60"/>
                <a:gd name="T3" fmla="*/ 2 h 68"/>
                <a:gd name="T4" fmla="*/ 26 w 60"/>
                <a:gd name="T5" fmla="*/ 2 h 68"/>
                <a:gd name="T6" fmla="*/ 28 w 60"/>
                <a:gd name="T7" fmla="*/ 4 h 68"/>
                <a:gd name="T8" fmla="*/ 48 w 60"/>
                <a:gd name="T9" fmla="*/ 0 h 68"/>
                <a:gd name="T10" fmla="*/ 50 w 60"/>
                <a:gd name="T11" fmla="*/ 6 h 68"/>
                <a:gd name="T12" fmla="*/ 60 w 60"/>
                <a:gd name="T13" fmla="*/ 22 h 68"/>
                <a:gd name="T14" fmla="*/ 50 w 60"/>
                <a:gd name="T15" fmla="*/ 34 h 68"/>
                <a:gd name="T16" fmla="*/ 50 w 60"/>
                <a:gd name="T17" fmla="*/ 44 h 68"/>
                <a:gd name="T18" fmla="*/ 40 w 60"/>
                <a:gd name="T19" fmla="*/ 58 h 68"/>
                <a:gd name="T20" fmla="*/ 36 w 60"/>
                <a:gd name="T21" fmla="*/ 68 h 68"/>
                <a:gd name="T22" fmla="*/ 26 w 60"/>
                <a:gd name="T23" fmla="*/ 56 h 68"/>
                <a:gd name="T24" fmla="*/ 12 w 60"/>
                <a:gd name="T25" fmla="*/ 60 h 68"/>
                <a:gd name="T26" fmla="*/ 8 w 60"/>
                <a:gd name="T27" fmla="*/ 34 h 68"/>
                <a:gd name="T28" fmla="*/ 4 w 60"/>
                <a:gd name="T29" fmla="*/ 32 h 68"/>
                <a:gd name="T30" fmla="*/ 0 w 60"/>
                <a:gd name="T31" fmla="*/ 6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68">
                  <a:moveTo>
                    <a:pt x="0" y="6"/>
                  </a:moveTo>
                  <a:lnTo>
                    <a:pt x="12" y="2"/>
                  </a:lnTo>
                  <a:lnTo>
                    <a:pt x="26" y="2"/>
                  </a:lnTo>
                  <a:lnTo>
                    <a:pt x="28" y="4"/>
                  </a:lnTo>
                  <a:lnTo>
                    <a:pt x="48" y="0"/>
                  </a:lnTo>
                  <a:lnTo>
                    <a:pt x="50" y="6"/>
                  </a:lnTo>
                  <a:lnTo>
                    <a:pt x="60" y="22"/>
                  </a:lnTo>
                  <a:lnTo>
                    <a:pt x="50" y="34"/>
                  </a:lnTo>
                  <a:lnTo>
                    <a:pt x="50" y="44"/>
                  </a:lnTo>
                  <a:lnTo>
                    <a:pt x="40" y="58"/>
                  </a:lnTo>
                  <a:lnTo>
                    <a:pt x="36" y="68"/>
                  </a:lnTo>
                  <a:lnTo>
                    <a:pt x="26" y="56"/>
                  </a:lnTo>
                  <a:lnTo>
                    <a:pt x="12" y="60"/>
                  </a:lnTo>
                  <a:lnTo>
                    <a:pt x="8" y="34"/>
                  </a:lnTo>
                  <a:lnTo>
                    <a:pt x="4" y="32"/>
                  </a:lnTo>
                  <a:lnTo>
                    <a:pt x="0" y="6"/>
                  </a:lnTo>
                  <a:close/>
                </a:path>
              </a:pathLst>
            </a:custGeom>
            <a:solidFill>
              <a:srgbClr val="FF0000"/>
            </a:solidFill>
            <a:ln w="6350" cmpd="sng">
              <a:solidFill>
                <a:srgbClr val="000000"/>
              </a:solidFill>
              <a:round/>
              <a:headEnd/>
              <a:tailEnd/>
            </a:ln>
          </p:spPr>
          <p:txBody>
            <a:bodyPr/>
            <a:lstStyle/>
            <a:p>
              <a:endParaRPr lang="en-US"/>
            </a:p>
          </p:txBody>
        </p:sp>
        <p:sp>
          <p:nvSpPr>
            <p:cNvPr id="170" name="Freeform 289"/>
            <p:cNvSpPr>
              <a:spLocks/>
            </p:cNvSpPr>
            <p:nvPr/>
          </p:nvSpPr>
          <p:spPr bwMode="auto">
            <a:xfrm rot="167468">
              <a:off x="3412919" y="1752078"/>
              <a:ext cx="772812" cy="995161"/>
            </a:xfrm>
            <a:custGeom>
              <a:avLst/>
              <a:gdLst>
                <a:gd name="T0" fmla="*/ 38 w 100"/>
                <a:gd name="T1" fmla="*/ 140 h 146"/>
                <a:gd name="T2" fmla="*/ 0 w 100"/>
                <a:gd name="T3" fmla="*/ 146 h 146"/>
                <a:gd name="T4" fmla="*/ 2 w 100"/>
                <a:gd name="T5" fmla="*/ 132 h 146"/>
                <a:gd name="T6" fmla="*/ 26 w 100"/>
                <a:gd name="T7" fmla="*/ 110 h 146"/>
                <a:gd name="T8" fmla="*/ 36 w 100"/>
                <a:gd name="T9" fmla="*/ 94 h 146"/>
                <a:gd name="T10" fmla="*/ 40 w 100"/>
                <a:gd name="T11" fmla="*/ 84 h 146"/>
                <a:gd name="T12" fmla="*/ 50 w 100"/>
                <a:gd name="T13" fmla="*/ 70 h 146"/>
                <a:gd name="T14" fmla="*/ 50 w 100"/>
                <a:gd name="T15" fmla="*/ 60 h 146"/>
                <a:gd name="T16" fmla="*/ 60 w 100"/>
                <a:gd name="T17" fmla="*/ 48 h 146"/>
                <a:gd name="T18" fmla="*/ 50 w 100"/>
                <a:gd name="T19" fmla="*/ 32 h 146"/>
                <a:gd name="T20" fmla="*/ 48 w 100"/>
                <a:gd name="T21" fmla="*/ 26 h 146"/>
                <a:gd name="T22" fmla="*/ 50 w 100"/>
                <a:gd name="T23" fmla="*/ 20 h 146"/>
                <a:gd name="T24" fmla="*/ 64 w 100"/>
                <a:gd name="T25" fmla="*/ 2 h 146"/>
                <a:gd name="T26" fmla="*/ 72 w 100"/>
                <a:gd name="T27" fmla="*/ 0 h 146"/>
                <a:gd name="T28" fmla="*/ 76 w 100"/>
                <a:gd name="T29" fmla="*/ 16 h 146"/>
                <a:gd name="T30" fmla="*/ 84 w 100"/>
                <a:gd name="T31" fmla="*/ 14 h 146"/>
                <a:gd name="T32" fmla="*/ 100 w 100"/>
                <a:gd name="T33" fmla="*/ 20 h 146"/>
                <a:gd name="T34" fmla="*/ 100 w 100"/>
                <a:gd name="T35" fmla="*/ 26 h 146"/>
                <a:gd name="T36" fmla="*/ 92 w 100"/>
                <a:gd name="T37" fmla="*/ 28 h 146"/>
                <a:gd name="T38" fmla="*/ 92 w 100"/>
                <a:gd name="T39" fmla="*/ 34 h 146"/>
                <a:gd name="T40" fmla="*/ 80 w 100"/>
                <a:gd name="T41" fmla="*/ 34 h 146"/>
                <a:gd name="T42" fmla="*/ 78 w 100"/>
                <a:gd name="T43" fmla="*/ 46 h 146"/>
                <a:gd name="T44" fmla="*/ 74 w 100"/>
                <a:gd name="T45" fmla="*/ 42 h 146"/>
                <a:gd name="T46" fmla="*/ 66 w 100"/>
                <a:gd name="T47" fmla="*/ 48 h 146"/>
                <a:gd name="T48" fmla="*/ 72 w 100"/>
                <a:gd name="T49" fmla="*/ 104 h 146"/>
                <a:gd name="T50" fmla="*/ 56 w 100"/>
                <a:gd name="T51" fmla="*/ 110 h 146"/>
                <a:gd name="T52" fmla="*/ 58 w 100"/>
                <a:gd name="T53" fmla="*/ 128 h 146"/>
                <a:gd name="T54" fmla="*/ 38 w 100"/>
                <a:gd name="T55" fmla="*/ 136 h 146"/>
                <a:gd name="T56" fmla="*/ 38 w 100"/>
                <a:gd name="T57" fmla="*/ 140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 h="146">
                  <a:moveTo>
                    <a:pt x="38" y="140"/>
                  </a:moveTo>
                  <a:lnTo>
                    <a:pt x="0" y="146"/>
                  </a:lnTo>
                  <a:lnTo>
                    <a:pt x="2" y="132"/>
                  </a:lnTo>
                  <a:lnTo>
                    <a:pt x="26" y="110"/>
                  </a:lnTo>
                  <a:lnTo>
                    <a:pt x="36" y="94"/>
                  </a:lnTo>
                  <a:lnTo>
                    <a:pt x="40" y="84"/>
                  </a:lnTo>
                  <a:lnTo>
                    <a:pt x="50" y="70"/>
                  </a:lnTo>
                  <a:lnTo>
                    <a:pt x="50" y="60"/>
                  </a:lnTo>
                  <a:lnTo>
                    <a:pt x="60" y="48"/>
                  </a:lnTo>
                  <a:lnTo>
                    <a:pt x="50" y="32"/>
                  </a:lnTo>
                  <a:lnTo>
                    <a:pt x="48" y="26"/>
                  </a:lnTo>
                  <a:lnTo>
                    <a:pt x="50" y="20"/>
                  </a:lnTo>
                  <a:lnTo>
                    <a:pt x="64" y="2"/>
                  </a:lnTo>
                  <a:lnTo>
                    <a:pt x="72" y="0"/>
                  </a:lnTo>
                  <a:lnTo>
                    <a:pt x="76" y="16"/>
                  </a:lnTo>
                  <a:lnTo>
                    <a:pt x="84" y="14"/>
                  </a:lnTo>
                  <a:lnTo>
                    <a:pt x="100" y="20"/>
                  </a:lnTo>
                  <a:lnTo>
                    <a:pt x="100" y="26"/>
                  </a:lnTo>
                  <a:lnTo>
                    <a:pt x="92" y="28"/>
                  </a:lnTo>
                  <a:lnTo>
                    <a:pt x="92" y="34"/>
                  </a:lnTo>
                  <a:lnTo>
                    <a:pt x="80" y="34"/>
                  </a:lnTo>
                  <a:lnTo>
                    <a:pt x="78" y="46"/>
                  </a:lnTo>
                  <a:lnTo>
                    <a:pt x="74" y="42"/>
                  </a:lnTo>
                  <a:lnTo>
                    <a:pt x="66" y="48"/>
                  </a:lnTo>
                  <a:lnTo>
                    <a:pt x="72" y="104"/>
                  </a:lnTo>
                  <a:lnTo>
                    <a:pt x="56" y="110"/>
                  </a:lnTo>
                  <a:lnTo>
                    <a:pt x="58" y="128"/>
                  </a:lnTo>
                  <a:lnTo>
                    <a:pt x="38" y="136"/>
                  </a:lnTo>
                  <a:lnTo>
                    <a:pt x="38" y="140"/>
                  </a:lnTo>
                  <a:close/>
                </a:path>
              </a:pathLst>
            </a:custGeom>
            <a:solidFill>
              <a:srgbClr val="FF0000"/>
            </a:solidFill>
            <a:ln w="6350" cmpd="sng">
              <a:solidFill>
                <a:srgbClr val="000000"/>
              </a:solidFill>
              <a:round/>
              <a:headEnd/>
              <a:tailEnd/>
            </a:ln>
          </p:spPr>
          <p:txBody>
            <a:bodyPr/>
            <a:lstStyle/>
            <a:p>
              <a:endParaRPr lang="en-US"/>
            </a:p>
          </p:txBody>
        </p:sp>
        <p:sp>
          <p:nvSpPr>
            <p:cNvPr id="171" name="Freeform 290"/>
            <p:cNvSpPr>
              <a:spLocks/>
            </p:cNvSpPr>
            <p:nvPr/>
          </p:nvSpPr>
          <p:spPr bwMode="auto">
            <a:xfrm rot="167468">
              <a:off x="3922249" y="2054532"/>
              <a:ext cx="417318" cy="436234"/>
            </a:xfrm>
            <a:custGeom>
              <a:avLst/>
              <a:gdLst>
                <a:gd name="T0" fmla="*/ 6 w 54"/>
                <a:gd name="T1" fmla="*/ 62 h 64"/>
                <a:gd name="T2" fmla="*/ 0 w 54"/>
                <a:gd name="T3" fmla="*/ 6 h 64"/>
                <a:gd name="T4" fmla="*/ 8 w 54"/>
                <a:gd name="T5" fmla="*/ 0 h 64"/>
                <a:gd name="T6" fmla="*/ 12 w 54"/>
                <a:gd name="T7" fmla="*/ 4 h 64"/>
                <a:gd name="T8" fmla="*/ 16 w 54"/>
                <a:gd name="T9" fmla="*/ 12 h 64"/>
                <a:gd name="T10" fmla="*/ 40 w 54"/>
                <a:gd name="T11" fmla="*/ 22 h 64"/>
                <a:gd name="T12" fmla="*/ 50 w 54"/>
                <a:gd name="T13" fmla="*/ 34 h 64"/>
                <a:gd name="T14" fmla="*/ 54 w 54"/>
                <a:gd name="T15" fmla="*/ 36 h 64"/>
                <a:gd name="T16" fmla="*/ 48 w 54"/>
                <a:gd name="T17" fmla="*/ 62 h 64"/>
                <a:gd name="T18" fmla="*/ 36 w 54"/>
                <a:gd name="T19" fmla="*/ 62 h 64"/>
                <a:gd name="T20" fmla="*/ 24 w 54"/>
                <a:gd name="T21" fmla="*/ 64 h 64"/>
                <a:gd name="T22" fmla="*/ 20 w 54"/>
                <a:gd name="T23" fmla="*/ 60 h 64"/>
                <a:gd name="T24" fmla="*/ 6 w 54"/>
                <a:gd name="T25" fmla="*/ 62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64">
                  <a:moveTo>
                    <a:pt x="6" y="62"/>
                  </a:moveTo>
                  <a:lnTo>
                    <a:pt x="0" y="6"/>
                  </a:lnTo>
                  <a:lnTo>
                    <a:pt x="8" y="0"/>
                  </a:lnTo>
                  <a:lnTo>
                    <a:pt x="12" y="4"/>
                  </a:lnTo>
                  <a:lnTo>
                    <a:pt x="16" y="12"/>
                  </a:lnTo>
                  <a:lnTo>
                    <a:pt x="40" y="22"/>
                  </a:lnTo>
                  <a:lnTo>
                    <a:pt x="50" y="34"/>
                  </a:lnTo>
                  <a:lnTo>
                    <a:pt x="54" y="36"/>
                  </a:lnTo>
                  <a:lnTo>
                    <a:pt x="48" y="62"/>
                  </a:lnTo>
                  <a:lnTo>
                    <a:pt x="36" y="62"/>
                  </a:lnTo>
                  <a:lnTo>
                    <a:pt x="24" y="64"/>
                  </a:lnTo>
                  <a:lnTo>
                    <a:pt x="20" y="60"/>
                  </a:lnTo>
                  <a:lnTo>
                    <a:pt x="6" y="62"/>
                  </a:lnTo>
                  <a:close/>
                </a:path>
              </a:pathLst>
            </a:custGeom>
            <a:solidFill>
              <a:srgbClr val="FF0000"/>
            </a:solidFill>
            <a:ln w="6350" cmpd="sng">
              <a:solidFill>
                <a:srgbClr val="000000"/>
              </a:solidFill>
              <a:round/>
              <a:headEnd/>
              <a:tailEnd/>
            </a:ln>
          </p:spPr>
          <p:txBody>
            <a:bodyPr/>
            <a:lstStyle/>
            <a:p>
              <a:endParaRPr lang="en-US"/>
            </a:p>
          </p:txBody>
        </p:sp>
        <p:sp>
          <p:nvSpPr>
            <p:cNvPr id="172" name="Freeform 292"/>
            <p:cNvSpPr>
              <a:spLocks/>
            </p:cNvSpPr>
            <p:nvPr/>
          </p:nvSpPr>
          <p:spPr bwMode="auto">
            <a:xfrm rot="167468">
              <a:off x="3825882" y="2456258"/>
              <a:ext cx="293669" cy="408970"/>
            </a:xfrm>
            <a:custGeom>
              <a:avLst/>
              <a:gdLst>
                <a:gd name="T0" fmla="*/ 0 w 38"/>
                <a:gd name="T1" fmla="*/ 8 h 60"/>
                <a:gd name="T2" fmla="*/ 16 w 38"/>
                <a:gd name="T3" fmla="*/ 2 h 60"/>
                <a:gd name="T4" fmla="*/ 30 w 38"/>
                <a:gd name="T5" fmla="*/ 0 h 60"/>
                <a:gd name="T6" fmla="*/ 34 w 38"/>
                <a:gd name="T7" fmla="*/ 4 h 60"/>
                <a:gd name="T8" fmla="*/ 38 w 38"/>
                <a:gd name="T9" fmla="*/ 12 h 60"/>
                <a:gd name="T10" fmla="*/ 32 w 38"/>
                <a:gd name="T11" fmla="*/ 14 h 60"/>
                <a:gd name="T12" fmla="*/ 34 w 38"/>
                <a:gd name="T13" fmla="*/ 40 h 60"/>
                <a:gd name="T14" fmla="*/ 32 w 38"/>
                <a:gd name="T15" fmla="*/ 48 h 60"/>
                <a:gd name="T16" fmla="*/ 24 w 38"/>
                <a:gd name="T17" fmla="*/ 42 h 60"/>
                <a:gd name="T18" fmla="*/ 26 w 38"/>
                <a:gd name="T19" fmla="*/ 56 h 60"/>
                <a:gd name="T20" fmla="*/ 24 w 38"/>
                <a:gd name="T21" fmla="*/ 60 h 60"/>
                <a:gd name="T22" fmla="*/ 20 w 38"/>
                <a:gd name="T23" fmla="*/ 54 h 60"/>
                <a:gd name="T24" fmla="*/ 16 w 38"/>
                <a:gd name="T25" fmla="*/ 36 h 60"/>
                <a:gd name="T26" fmla="*/ 10 w 38"/>
                <a:gd name="T27" fmla="*/ 36 h 60"/>
                <a:gd name="T28" fmla="*/ 10 w 38"/>
                <a:gd name="T29" fmla="*/ 30 h 60"/>
                <a:gd name="T30" fmla="*/ 2 w 38"/>
                <a:gd name="T31" fmla="*/ 26 h 60"/>
                <a:gd name="T32" fmla="*/ 0 w 38"/>
                <a:gd name="T33" fmla="*/ 8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0">
                  <a:moveTo>
                    <a:pt x="0" y="8"/>
                  </a:moveTo>
                  <a:lnTo>
                    <a:pt x="16" y="2"/>
                  </a:lnTo>
                  <a:lnTo>
                    <a:pt x="30" y="0"/>
                  </a:lnTo>
                  <a:lnTo>
                    <a:pt x="34" y="4"/>
                  </a:lnTo>
                  <a:lnTo>
                    <a:pt x="38" y="12"/>
                  </a:lnTo>
                  <a:lnTo>
                    <a:pt x="32" y="14"/>
                  </a:lnTo>
                  <a:lnTo>
                    <a:pt x="34" y="40"/>
                  </a:lnTo>
                  <a:lnTo>
                    <a:pt x="32" y="48"/>
                  </a:lnTo>
                  <a:lnTo>
                    <a:pt x="24" y="42"/>
                  </a:lnTo>
                  <a:lnTo>
                    <a:pt x="26" y="56"/>
                  </a:lnTo>
                  <a:lnTo>
                    <a:pt x="24" y="60"/>
                  </a:lnTo>
                  <a:lnTo>
                    <a:pt x="20" y="54"/>
                  </a:lnTo>
                  <a:lnTo>
                    <a:pt x="16" y="36"/>
                  </a:lnTo>
                  <a:lnTo>
                    <a:pt x="10" y="36"/>
                  </a:lnTo>
                  <a:lnTo>
                    <a:pt x="10" y="30"/>
                  </a:lnTo>
                  <a:lnTo>
                    <a:pt x="2" y="26"/>
                  </a:lnTo>
                  <a:lnTo>
                    <a:pt x="0" y="8"/>
                  </a:lnTo>
                  <a:close/>
                </a:path>
              </a:pathLst>
            </a:custGeom>
            <a:solidFill>
              <a:srgbClr val="FF0000"/>
            </a:solidFill>
            <a:ln w="6350" cmpd="sng">
              <a:solidFill>
                <a:srgbClr val="000000"/>
              </a:solidFill>
              <a:round/>
              <a:headEnd/>
              <a:tailEnd/>
            </a:ln>
          </p:spPr>
          <p:txBody>
            <a:bodyPr/>
            <a:lstStyle/>
            <a:p>
              <a:endParaRPr lang="en-US"/>
            </a:p>
          </p:txBody>
        </p:sp>
        <p:sp>
          <p:nvSpPr>
            <p:cNvPr id="174" name="Freeform 286"/>
            <p:cNvSpPr>
              <a:spLocks/>
            </p:cNvSpPr>
            <p:nvPr/>
          </p:nvSpPr>
          <p:spPr bwMode="auto">
            <a:xfrm rot="167468">
              <a:off x="4931769" y="1814557"/>
              <a:ext cx="386405" cy="286279"/>
            </a:xfrm>
            <a:custGeom>
              <a:avLst/>
              <a:gdLst>
                <a:gd name="T0" fmla="*/ 0 w 50"/>
                <a:gd name="T1" fmla="*/ 24 h 42"/>
                <a:gd name="T2" fmla="*/ 26 w 50"/>
                <a:gd name="T3" fmla="*/ 4 h 42"/>
                <a:gd name="T4" fmla="*/ 36 w 50"/>
                <a:gd name="T5" fmla="*/ 0 h 42"/>
                <a:gd name="T6" fmla="*/ 42 w 50"/>
                <a:gd name="T7" fmla="*/ 8 h 42"/>
                <a:gd name="T8" fmla="*/ 40 w 50"/>
                <a:gd name="T9" fmla="*/ 12 h 42"/>
                <a:gd name="T10" fmla="*/ 42 w 50"/>
                <a:gd name="T11" fmla="*/ 26 h 42"/>
                <a:gd name="T12" fmla="*/ 50 w 50"/>
                <a:gd name="T13" fmla="*/ 32 h 42"/>
                <a:gd name="T14" fmla="*/ 44 w 50"/>
                <a:gd name="T15" fmla="*/ 42 h 42"/>
                <a:gd name="T16" fmla="*/ 0 w 50"/>
                <a:gd name="T17" fmla="*/ 2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42">
                  <a:moveTo>
                    <a:pt x="0" y="24"/>
                  </a:moveTo>
                  <a:lnTo>
                    <a:pt x="26" y="4"/>
                  </a:lnTo>
                  <a:lnTo>
                    <a:pt x="36" y="0"/>
                  </a:lnTo>
                  <a:lnTo>
                    <a:pt x="42" y="8"/>
                  </a:lnTo>
                  <a:lnTo>
                    <a:pt x="40" y="12"/>
                  </a:lnTo>
                  <a:lnTo>
                    <a:pt x="42" y="26"/>
                  </a:lnTo>
                  <a:lnTo>
                    <a:pt x="50" y="32"/>
                  </a:lnTo>
                  <a:lnTo>
                    <a:pt x="44" y="42"/>
                  </a:lnTo>
                  <a:lnTo>
                    <a:pt x="0" y="24"/>
                  </a:lnTo>
                  <a:close/>
                </a:path>
              </a:pathLst>
            </a:custGeom>
            <a:solidFill>
              <a:srgbClr val="FF0000"/>
            </a:solidFill>
            <a:ln w="6350" cmpd="sng">
              <a:solidFill>
                <a:srgbClr val="000000"/>
              </a:solidFill>
              <a:prstDash val="solid"/>
              <a:round/>
              <a:headEnd/>
              <a:tailEnd/>
            </a:ln>
          </p:spPr>
          <p:txBody>
            <a:bodyPr/>
            <a:lstStyle/>
            <a:p>
              <a:endParaRPr lang="en-US"/>
            </a:p>
          </p:txBody>
        </p:sp>
      </p:grpSp>
    </p:spTree>
    <p:extLst>
      <p:ext uri="{BB962C8B-B14F-4D97-AF65-F5344CB8AC3E}">
        <p14:creationId xmlns:p14="http://schemas.microsoft.com/office/powerpoint/2010/main" val="19788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On-screen Show (4:3)</PresentationFormat>
  <Paragraphs>431</Paragraphs>
  <Slides>20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Status of BMSB in the Southern Region</vt:lpstr>
      <vt:lpstr>Status of BMSB in the  Southern Region</vt:lpstr>
      <vt:lpstr>PowerPoint Presentation</vt:lpstr>
      <vt:lpstr>PowerPoint Presentation</vt:lpstr>
      <vt:lpstr>Acknowledgments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BMSB Research Activities in the Southeast</vt:lpstr>
      <vt:lpstr>BMSB Research Activities in the Southeast</vt:lpstr>
      <vt:lpstr>BMSB Research Activities in the Southeast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2015-07-23T19:49:08Z</dcterms:created>
  <dcterms:modified xsi:type="dcterms:W3CDTF">2015-07-23T19:50:23Z</dcterms:modified>
</cp:coreProperties>
</file>